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wmf" ContentType="image/x-wmf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00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.xml" ContentType="application/inkml+xml"/>
  <Override PartName="/ppt/ink/ink110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.xml" ContentType="application/inkml+xml"/>
  <Override PartName="/ppt/ink/ink120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.xml" ContentType="application/inkml+xml"/>
  <Override PartName="/ppt/ink/ink130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.xml" ContentType="application/inkml+xml"/>
  <Override PartName="/ppt/ink/ink140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.xml" ContentType="application/inkml+xml"/>
  <Override PartName="/ppt/ink/ink150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.xml" ContentType="application/inkml+xml"/>
  <Override PartName="/ppt/ink/ink160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.xml" ContentType="application/inkml+xml"/>
  <Override PartName="/ppt/ink/ink170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.xml" ContentType="application/inkml+xml"/>
  <Override PartName="/ppt/ink/ink180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.xml" ContentType="application/inkml+xml"/>
  <Override PartName="/ppt/ink/ink190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.xml" ContentType="application/inkml+xml"/>
  <Override PartName="/ppt/ink/ink20.xml" ContentType="application/inkml+xml"/>
  <Override PartName="/ppt/ink/ink200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.xml" ContentType="application/inkml+xml"/>
  <Override PartName="/ppt/ink/ink210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.xml" ContentType="application/inkml+xml"/>
  <Override PartName="/ppt/ink/ink220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.xml" ContentType="application/inkml+xml"/>
  <Override PartName="/ppt/ink/ink230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.xml" ContentType="application/inkml+xml"/>
  <Override PartName="/ppt/ink/ink240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.xml" ContentType="application/inkml+xml"/>
  <Override PartName="/ppt/ink/ink250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.xml" ContentType="application/inkml+xml"/>
  <Override PartName="/ppt/ink/ink260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.xml" ContentType="application/inkml+xml"/>
  <Override PartName="/ppt/ink/ink270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.xml" ContentType="application/inkml+xml"/>
  <Override PartName="/ppt/ink/ink280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.xml" ContentType="application/inkml+xml"/>
  <Override PartName="/ppt/ink/ink290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.xml" ContentType="application/inkml+xml"/>
  <Override PartName="/ppt/ink/ink30.xml" ContentType="application/inkml+xml"/>
  <Override PartName="/ppt/ink/ink300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.xml" ContentType="application/inkml+xml"/>
  <Override PartName="/ppt/ink/ink310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.xml" ContentType="application/inkml+xml"/>
  <Override PartName="/ppt/ink/ink320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.xml" ContentType="application/inkml+xml"/>
  <Override PartName="/ppt/ink/ink330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.xml" ContentType="application/inkml+xml"/>
  <Override PartName="/ppt/ink/ink340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.xml" ContentType="application/inkml+xml"/>
  <Override PartName="/ppt/ink/ink350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.xml" ContentType="application/inkml+xml"/>
  <Override PartName="/ppt/ink/ink360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.xml" ContentType="application/inkml+xml"/>
  <Override PartName="/ppt/ink/ink370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.xml" ContentType="application/inkml+xml"/>
  <Override PartName="/ppt/ink/ink380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.xml" ContentType="application/inkml+xml"/>
  <Override PartName="/ppt/ink/ink390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.xml" ContentType="application/inkml+xml"/>
  <Override PartName="/ppt/ink/ink40.xml" ContentType="application/inkml+xml"/>
  <Override PartName="/ppt/ink/ink400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.xml" ContentType="application/inkml+xml"/>
  <Override PartName="/ppt/ink/ink410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.xml" ContentType="application/inkml+xml"/>
  <Override PartName="/ppt/ink/ink420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.xml" ContentType="application/inkml+xml"/>
  <Override PartName="/ppt/ink/ink430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.xml" ContentType="application/inkml+xml"/>
  <Override PartName="/ppt/ink/ink440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.xml" ContentType="application/inkml+xml"/>
  <Override PartName="/ppt/ink/ink450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.xml" ContentType="application/inkml+xml"/>
  <Override PartName="/ppt/ink/ink460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.xml" ContentType="application/inkml+xml"/>
  <Override PartName="/ppt/ink/ink470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.xml" ContentType="application/inkml+xml"/>
  <Override PartName="/ppt/ink/ink480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.xml" ContentType="application/inkml+xml"/>
  <Override PartName="/ppt/ink/ink490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.xml" ContentType="application/inkml+xml"/>
  <Override PartName="/ppt/ink/ink50.xml" ContentType="application/inkml+xml"/>
  <Override PartName="/ppt/ink/ink500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ink/ink5027.xml" ContentType="application/inkml+xml"/>
  <Override PartName="/ppt/ink/ink5028.xml" ContentType="application/inkml+xml"/>
  <Override PartName="/ppt/ink/ink5029.xml" ContentType="application/inkml+xml"/>
  <Override PartName="/ppt/ink/ink503.xml" ContentType="application/inkml+xml"/>
  <Override PartName="/ppt/ink/ink5030.xml" ContentType="application/inkml+xml"/>
  <Override PartName="/ppt/ink/ink5031.xml" ContentType="application/inkml+xml"/>
  <Override PartName="/ppt/ink/ink5032.xml" ContentType="application/inkml+xml"/>
  <Override PartName="/ppt/ink/ink5033.xml" ContentType="application/inkml+xml"/>
  <Override PartName="/ppt/ink/ink5034.xml" ContentType="application/inkml+xml"/>
  <Override PartName="/ppt/ink/ink5035.xml" ContentType="application/inkml+xml"/>
  <Override PartName="/ppt/ink/ink5036.xml" ContentType="application/inkml+xml"/>
  <Override PartName="/ppt/ink/ink5037.xml" ContentType="application/inkml+xml"/>
  <Override PartName="/ppt/ink/ink5038.xml" ContentType="application/inkml+xml"/>
  <Override PartName="/ppt/ink/ink5039.xml" ContentType="application/inkml+xml"/>
  <Override PartName="/ppt/ink/ink504.xml" ContentType="application/inkml+xml"/>
  <Override PartName="/ppt/ink/ink5040.xml" ContentType="application/inkml+xml"/>
  <Override PartName="/ppt/ink/ink5041.xml" ContentType="application/inkml+xml"/>
  <Override PartName="/ppt/ink/ink5042.xml" ContentType="application/inkml+xml"/>
  <Override PartName="/ppt/ink/ink5043.xml" ContentType="application/inkml+xml"/>
  <Override PartName="/ppt/ink/ink5044.xml" ContentType="application/inkml+xml"/>
  <Override PartName="/ppt/ink/ink5045.xml" ContentType="application/inkml+xml"/>
  <Override PartName="/ppt/ink/ink5046.xml" ContentType="application/inkml+xml"/>
  <Override PartName="/ppt/ink/ink5047.xml" ContentType="application/inkml+xml"/>
  <Override PartName="/ppt/ink/ink5048.xml" ContentType="application/inkml+xml"/>
  <Override PartName="/ppt/ink/ink5049.xml" ContentType="application/inkml+xml"/>
  <Override PartName="/ppt/ink/ink505.xml" ContentType="application/inkml+xml"/>
  <Override PartName="/ppt/ink/ink5050.xml" ContentType="application/inkml+xml"/>
  <Override PartName="/ppt/ink/ink5051.xml" ContentType="application/inkml+xml"/>
  <Override PartName="/ppt/ink/ink5052.xml" ContentType="application/inkml+xml"/>
  <Override PartName="/ppt/ink/ink5053.xml" ContentType="application/inkml+xml"/>
  <Override PartName="/ppt/ink/ink5054.xml" ContentType="application/inkml+xml"/>
  <Override PartName="/ppt/ink/ink5055.xml" ContentType="application/inkml+xml"/>
  <Override PartName="/ppt/ink/ink5056.xml" ContentType="application/inkml+xml"/>
  <Override PartName="/ppt/ink/ink5057.xml" ContentType="application/inkml+xml"/>
  <Override PartName="/ppt/ink/ink5058.xml" ContentType="application/inkml+xml"/>
  <Override PartName="/ppt/ink/ink5059.xml" ContentType="application/inkml+xml"/>
  <Override PartName="/ppt/ink/ink506.xml" ContentType="application/inkml+xml"/>
  <Override PartName="/ppt/ink/ink5060.xml" ContentType="application/inkml+xml"/>
  <Override PartName="/ppt/ink/ink5061.xml" ContentType="application/inkml+xml"/>
  <Override PartName="/ppt/ink/ink5062.xml" ContentType="application/inkml+xml"/>
  <Override PartName="/ppt/ink/ink5063.xml" ContentType="application/inkml+xml"/>
  <Override PartName="/ppt/ink/ink5064.xml" ContentType="application/inkml+xml"/>
  <Override PartName="/ppt/ink/ink5065.xml" ContentType="application/inkml+xml"/>
  <Override PartName="/ppt/ink/ink5066.xml" ContentType="application/inkml+xml"/>
  <Override PartName="/ppt/ink/ink5067.xml" ContentType="application/inkml+xml"/>
  <Override PartName="/ppt/ink/ink5068.xml" ContentType="application/inkml+xml"/>
  <Override PartName="/ppt/ink/ink5069.xml" ContentType="application/inkml+xml"/>
  <Override PartName="/ppt/ink/ink507.xml" ContentType="application/inkml+xml"/>
  <Override PartName="/ppt/ink/ink5070.xml" ContentType="application/inkml+xml"/>
  <Override PartName="/ppt/ink/ink5071.xml" ContentType="application/inkml+xml"/>
  <Override PartName="/ppt/ink/ink5072.xml" ContentType="application/inkml+xml"/>
  <Override PartName="/ppt/ink/ink5073.xml" ContentType="application/inkml+xml"/>
  <Override PartName="/ppt/ink/ink5074.xml" ContentType="application/inkml+xml"/>
  <Override PartName="/ppt/ink/ink5075.xml" ContentType="application/inkml+xml"/>
  <Override PartName="/ppt/ink/ink5076.xml" ContentType="application/inkml+xml"/>
  <Override PartName="/ppt/ink/ink5077.xml" ContentType="application/inkml+xml"/>
  <Override PartName="/ppt/ink/ink5078.xml" ContentType="application/inkml+xml"/>
  <Override PartName="/ppt/ink/ink5079.xml" ContentType="application/inkml+xml"/>
  <Override PartName="/ppt/ink/ink508.xml" ContentType="application/inkml+xml"/>
  <Override PartName="/ppt/ink/ink5080.xml" ContentType="application/inkml+xml"/>
  <Override PartName="/ppt/ink/ink5081.xml" ContentType="application/inkml+xml"/>
  <Override PartName="/ppt/ink/ink5082.xml" ContentType="application/inkml+xml"/>
  <Override PartName="/ppt/ink/ink5083.xml" ContentType="application/inkml+xml"/>
  <Override PartName="/ppt/ink/ink5084.xml" ContentType="application/inkml+xml"/>
  <Override PartName="/ppt/ink/ink5085.xml" ContentType="application/inkml+xml"/>
  <Override PartName="/ppt/ink/ink5086.xml" ContentType="application/inkml+xml"/>
  <Override PartName="/ppt/ink/ink5087.xml" ContentType="application/inkml+xml"/>
  <Override PartName="/ppt/ink/ink5088.xml" ContentType="application/inkml+xml"/>
  <Override PartName="/ppt/ink/ink5089.xml" ContentType="application/inkml+xml"/>
  <Override PartName="/ppt/ink/ink509.xml" ContentType="application/inkml+xml"/>
  <Override PartName="/ppt/ink/ink5090.xml" ContentType="application/inkml+xml"/>
  <Override PartName="/ppt/ink/ink5091.xml" ContentType="application/inkml+xml"/>
  <Override PartName="/ppt/ink/ink5092.xml" ContentType="application/inkml+xml"/>
  <Override PartName="/ppt/ink/ink5093.xml" ContentType="application/inkml+xml"/>
  <Override PartName="/ppt/ink/ink5094.xml" ContentType="application/inkml+xml"/>
  <Override PartName="/ppt/ink/ink5095.xml" ContentType="application/inkml+xml"/>
  <Override PartName="/ppt/ink/ink5096.xml" ContentType="application/inkml+xml"/>
  <Override PartName="/ppt/ink/ink5097.xml" ContentType="application/inkml+xml"/>
  <Override PartName="/ppt/ink/ink5098.xml" ContentType="application/inkml+xml"/>
  <Override PartName="/ppt/ink/ink5099.xml" ContentType="application/inkml+xml"/>
  <Override PartName="/ppt/ink/ink51.xml" ContentType="application/inkml+xml"/>
  <Override PartName="/ppt/ink/ink510.xml" ContentType="application/inkml+xml"/>
  <Override PartName="/ppt/ink/ink5100.xml" ContentType="application/inkml+xml"/>
  <Override PartName="/ppt/ink/ink5101.xml" ContentType="application/inkml+xml"/>
  <Override PartName="/ppt/ink/ink5102.xml" ContentType="application/inkml+xml"/>
  <Override PartName="/ppt/ink/ink5103.xml" ContentType="application/inkml+xml"/>
  <Override PartName="/ppt/ink/ink5104.xml" ContentType="application/inkml+xml"/>
  <Override PartName="/ppt/ink/ink5105.xml" ContentType="application/inkml+xml"/>
  <Override PartName="/ppt/ink/ink5106.xml" ContentType="application/inkml+xml"/>
  <Override PartName="/ppt/ink/ink5107.xml" ContentType="application/inkml+xml"/>
  <Override PartName="/ppt/ink/ink5108.xml" ContentType="application/inkml+xml"/>
  <Override PartName="/ppt/ink/ink5109.xml" ContentType="application/inkml+xml"/>
  <Override PartName="/ppt/ink/ink511.xml" ContentType="application/inkml+xml"/>
  <Override PartName="/ppt/ink/ink5110.xml" ContentType="application/inkml+xml"/>
  <Override PartName="/ppt/ink/ink5111.xml" ContentType="application/inkml+xml"/>
  <Override PartName="/ppt/ink/ink5112.xml" ContentType="application/inkml+xml"/>
  <Override PartName="/ppt/ink/ink5113.xml" ContentType="application/inkml+xml"/>
  <Override PartName="/ppt/ink/ink5114.xml" ContentType="application/inkml+xml"/>
  <Override PartName="/ppt/ink/ink5115.xml" ContentType="application/inkml+xml"/>
  <Override PartName="/ppt/ink/ink5116.xml" ContentType="application/inkml+xml"/>
  <Override PartName="/ppt/ink/ink5117.xml" ContentType="application/inkml+xml"/>
  <Override PartName="/ppt/ink/ink5118.xml" ContentType="application/inkml+xml"/>
  <Override PartName="/ppt/ink/ink5119.xml" ContentType="application/inkml+xml"/>
  <Override PartName="/ppt/ink/ink512.xml" ContentType="application/inkml+xml"/>
  <Override PartName="/ppt/ink/ink5120.xml" ContentType="application/inkml+xml"/>
  <Override PartName="/ppt/ink/ink5121.xml" ContentType="application/inkml+xml"/>
  <Override PartName="/ppt/ink/ink5122.xml" ContentType="application/inkml+xml"/>
  <Override PartName="/ppt/ink/ink5123.xml" ContentType="application/inkml+xml"/>
  <Override PartName="/ppt/ink/ink5124.xml" ContentType="application/inkml+xml"/>
  <Override PartName="/ppt/ink/ink5125.xml" ContentType="application/inkml+xml"/>
  <Override PartName="/ppt/ink/ink5126.xml" ContentType="application/inkml+xml"/>
  <Override PartName="/ppt/ink/ink5127.xml" ContentType="application/inkml+xml"/>
  <Override PartName="/ppt/ink/ink5128.xml" ContentType="application/inkml+xml"/>
  <Override PartName="/ppt/ink/ink5129.xml" ContentType="application/inkml+xml"/>
  <Override PartName="/ppt/ink/ink513.xml" ContentType="application/inkml+xml"/>
  <Override PartName="/ppt/ink/ink5130.xml" ContentType="application/inkml+xml"/>
  <Override PartName="/ppt/ink/ink5131.xml" ContentType="application/inkml+xml"/>
  <Override PartName="/ppt/ink/ink5132.xml" ContentType="application/inkml+xml"/>
  <Override PartName="/ppt/ink/ink5133.xml" ContentType="application/inkml+xml"/>
  <Override PartName="/ppt/ink/ink5134.xml" ContentType="application/inkml+xml"/>
  <Override PartName="/ppt/ink/ink5135.xml" ContentType="application/inkml+xml"/>
  <Override PartName="/ppt/ink/ink5136.xml" ContentType="application/inkml+xml"/>
  <Override PartName="/ppt/ink/ink5137.xml" ContentType="application/inkml+xml"/>
  <Override PartName="/ppt/ink/ink5138.xml" ContentType="application/inkml+xml"/>
  <Override PartName="/ppt/ink/ink5139.xml" ContentType="application/inkml+xml"/>
  <Override PartName="/ppt/ink/ink514.xml" ContentType="application/inkml+xml"/>
  <Override PartName="/ppt/ink/ink5140.xml" ContentType="application/inkml+xml"/>
  <Override PartName="/ppt/ink/ink5141.xml" ContentType="application/inkml+xml"/>
  <Override PartName="/ppt/ink/ink5142.xml" ContentType="application/inkml+xml"/>
  <Override PartName="/ppt/ink/ink5143.xml" ContentType="application/inkml+xml"/>
  <Override PartName="/ppt/ink/ink5144.xml" ContentType="application/inkml+xml"/>
  <Override PartName="/ppt/ink/ink5145.xml" ContentType="application/inkml+xml"/>
  <Override PartName="/ppt/ink/ink5146.xml" ContentType="application/inkml+xml"/>
  <Override PartName="/ppt/ink/ink5147.xml" ContentType="application/inkml+xml"/>
  <Override PartName="/ppt/ink/ink5148.xml" ContentType="application/inkml+xml"/>
  <Override PartName="/ppt/ink/ink5149.xml" ContentType="application/inkml+xml"/>
  <Override PartName="/ppt/ink/ink515.xml" ContentType="application/inkml+xml"/>
  <Override PartName="/ppt/ink/ink5150.xml" ContentType="application/inkml+xml"/>
  <Override PartName="/ppt/ink/ink5151.xml" ContentType="application/inkml+xml"/>
  <Override PartName="/ppt/ink/ink5152.xml" ContentType="application/inkml+xml"/>
  <Override PartName="/ppt/ink/ink5153.xml" ContentType="application/inkml+xml"/>
  <Override PartName="/ppt/ink/ink5154.xml" ContentType="application/inkml+xml"/>
  <Override PartName="/ppt/ink/ink5155.xml" ContentType="application/inkml+xml"/>
  <Override PartName="/ppt/ink/ink5156.xml" ContentType="application/inkml+xml"/>
  <Override PartName="/ppt/ink/ink5157.xml" ContentType="application/inkml+xml"/>
  <Override PartName="/ppt/ink/ink5158.xml" ContentType="application/inkml+xml"/>
  <Override PartName="/ppt/ink/ink5159.xml" ContentType="application/inkml+xml"/>
  <Override PartName="/ppt/ink/ink516.xml" ContentType="application/inkml+xml"/>
  <Override PartName="/ppt/ink/ink5160.xml" ContentType="application/inkml+xml"/>
  <Override PartName="/ppt/ink/ink5161.xml" ContentType="application/inkml+xml"/>
  <Override PartName="/ppt/ink/ink5162.xml" ContentType="application/inkml+xml"/>
  <Override PartName="/ppt/ink/ink5163.xml" ContentType="application/inkml+xml"/>
  <Override PartName="/ppt/ink/ink5164.xml" ContentType="application/inkml+xml"/>
  <Override PartName="/ppt/ink/ink5165.xml" ContentType="application/inkml+xml"/>
  <Override PartName="/ppt/ink/ink5166.xml" ContentType="application/inkml+xml"/>
  <Override PartName="/ppt/ink/ink5167.xml" ContentType="application/inkml+xml"/>
  <Override PartName="/ppt/ink/ink5168.xml" ContentType="application/inkml+xml"/>
  <Override PartName="/ppt/ink/ink5169.xml" ContentType="application/inkml+xml"/>
  <Override PartName="/ppt/ink/ink517.xml" ContentType="application/inkml+xml"/>
  <Override PartName="/ppt/ink/ink5170.xml" ContentType="application/inkml+xml"/>
  <Override PartName="/ppt/ink/ink5171.xml" ContentType="application/inkml+xml"/>
  <Override PartName="/ppt/ink/ink5172.xml" ContentType="application/inkml+xml"/>
  <Override PartName="/ppt/ink/ink5173.xml" ContentType="application/inkml+xml"/>
  <Override PartName="/ppt/ink/ink5174.xml" ContentType="application/inkml+xml"/>
  <Override PartName="/ppt/ink/ink5175.xml" ContentType="application/inkml+xml"/>
  <Override PartName="/ppt/ink/ink5176.xml" ContentType="application/inkml+xml"/>
  <Override PartName="/ppt/ink/ink5177.xml" ContentType="application/inkml+xml"/>
  <Override PartName="/ppt/ink/ink5178.xml" ContentType="application/inkml+xml"/>
  <Override PartName="/ppt/ink/ink5179.xml" ContentType="application/inkml+xml"/>
  <Override PartName="/ppt/ink/ink518.xml" ContentType="application/inkml+xml"/>
  <Override PartName="/ppt/ink/ink5180.xml" ContentType="application/inkml+xml"/>
  <Override PartName="/ppt/ink/ink5181.xml" ContentType="application/inkml+xml"/>
  <Override PartName="/ppt/ink/ink5182.xml" ContentType="application/inkml+xml"/>
  <Override PartName="/ppt/ink/ink5183.xml" ContentType="application/inkml+xml"/>
  <Override PartName="/ppt/ink/ink5184.xml" ContentType="application/inkml+xml"/>
  <Override PartName="/ppt/ink/ink5185.xml" ContentType="application/inkml+xml"/>
  <Override PartName="/ppt/ink/ink5186.xml" ContentType="application/inkml+xml"/>
  <Override PartName="/ppt/ink/ink5187.xml" ContentType="application/inkml+xml"/>
  <Override PartName="/ppt/ink/ink5188.xml" ContentType="application/inkml+xml"/>
  <Override PartName="/ppt/ink/ink5189.xml" ContentType="application/inkml+xml"/>
  <Override PartName="/ppt/ink/ink519.xml" ContentType="application/inkml+xml"/>
  <Override PartName="/ppt/ink/ink5190.xml" ContentType="application/inkml+xml"/>
  <Override PartName="/ppt/ink/ink5191.xml" ContentType="application/inkml+xml"/>
  <Override PartName="/ppt/ink/ink5192.xml" ContentType="application/inkml+xml"/>
  <Override PartName="/ppt/ink/ink5193.xml" ContentType="application/inkml+xml"/>
  <Override PartName="/ppt/ink/ink5194.xml" ContentType="application/inkml+xml"/>
  <Override PartName="/ppt/ink/ink5195.xml" ContentType="application/inkml+xml"/>
  <Override PartName="/ppt/ink/ink5196.xml" ContentType="application/inkml+xml"/>
  <Override PartName="/ppt/ink/ink5197.xml" ContentType="application/inkml+xml"/>
  <Override PartName="/ppt/ink/ink5198.xml" ContentType="application/inkml+xml"/>
  <Override PartName="/ppt/ink/ink5199.xml" ContentType="application/inkml+xml"/>
  <Override PartName="/ppt/ink/ink52.xml" ContentType="application/inkml+xml"/>
  <Override PartName="/ppt/ink/ink520.xml" ContentType="application/inkml+xml"/>
  <Override PartName="/ppt/ink/ink5200.xml" ContentType="application/inkml+xml"/>
  <Override PartName="/ppt/ink/ink5201.xml" ContentType="application/inkml+xml"/>
  <Override PartName="/ppt/ink/ink5202.xml" ContentType="application/inkml+xml"/>
  <Override PartName="/ppt/ink/ink5203.xml" ContentType="application/inkml+xml"/>
  <Override PartName="/ppt/ink/ink5204.xml" ContentType="application/inkml+xml"/>
  <Override PartName="/ppt/ink/ink5205.xml" ContentType="application/inkml+xml"/>
  <Override PartName="/ppt/ink/ink5206.xml" ContentType="application/inkml+xml"/>
  <Override PartName="/ppt/ink/ink5207.xml" ContentType="application/inkml+xml"/>
  <Override PartName="/ppt/ink/ink5208.xml" ContentType="application/inkml+xml"/>
  <Override PartName="/ppt/ink/ink5209.xml" ContentType="application/inkml+xml"/>
  <Override PartName="/ppt/ink/ink521.xml" ContentType="application/inkml+xml"/>
  <Override PartName="/ppt/ink/ink5210.xml" ContentType="application/inkml+xml"/>
  <Override PartName="/ppt/ink/ink5211.xml" ContentType="application/inkml+xml"/>
  <Override PartName="/ppt/ink/ink5212.xml" ContentType="application/inkml+xml"/>
  <Override PartName="/ppt/ink/ink5213.xml" ContentType="application/inkml+xml"/>
  <Override PartName="/ppt/ink/ink5214.xml" ContentType="application/inkml+xml"/>
  <Override PartName="/ppt/ink/ink5215.xml" ContentType="application/inkml+xml"/>
  <Override PartName="/ppt/ink/ink5216.xml" ContentType="application/inkml+xml"/>
  <Override PartName="/ppt/ink/ink5217.xml" ContentType="application/inkml+xml"/>
  <Override PartName="/ppt/ink/ink5218.xml" ContentType="application/inkml+xml"/>
  <Override PartName="/ppt/ink/ink5219.xml" ContentType="application/inkml+xml"/>
  <Override PartName="/ppt/ink/ink522.xml" ContentType="application/inkml+xml"/>
  <Override PartName="/ppt/ink/ink5220.xml" ContentType="application/inkml+xml"/>
  <Override PartName="/ppt/ink/ink5221.xml" ContentType="application/inkml+xml"/>
  <Override PartName="/ppt/ink/ink5222.xml" ContentType="application/inkml+xml"/>
  <Override PartName="/ppt/ink/ink5223.xml" ContentType="application/inkml+xml"/>
  <Override PartName="/ppt/ink/ink5224.xml" ContentType="application/inkml+xml"/>
  <Override PartName="/ppt/ink/ink5225.xml" ContentType="application/inkml+xml"/>
  <Override PartName="/ppt/ink/ink5226.xml" ContentType="application/inkml+xml"/>
  <Override PartName="/ppt/ink/ink5227.xml" ContentType="application/inkml+xml"/>
  <Override PartName="/ppt/ink/ink5228.xml" ContentType="application/inkml+xml"/>
  <Override PartName="/ppt/ink/ink5229.xml" ContentType="application/inkml+xml"/>
  <Override PartName="/ppt/ink/ink523.xml" ContentType="application/inkml+xml"/>
  <Override PartName="/ppt/ink/ink5230.xml" ContentType="application/inkml+xml"/>
  <Override PartName="/ppt/ink/ink5231.xml" ContentType="application/inkml+xml"/>
  <Override PartName="/ppt/ink/ink5232.xml" ContentType="application/inkml+xml"/>
  <Override PartName="/ppt/ink/ink5233.xml" ContentType="application/inkml+xml"/>
  <Override PartName="/ppt/ink/ink5234.xml" ContentType="application/inkml+xml"/>
  <Override PartName="/ppt/ink/ink5235.xml" ContentType="application/inkml+xml"/>
  <Override PartName="/ppt/ink/ink5236.xml" ContentType="application/inkml+xml"/>
  <Override PartName="/ppt/ink/ink5237.xml" ContentType="application/inkml+xml"/>
  <Override PartName="/ppt/ink/ink5238.xml" ContentType="application/inkml+xml"/>
  <Override PartName="/ppt/ink/ink5239.xml" ContentType="application/inkml+xml"/>
  <Override PartName="/ppt/ink/ink524.xml" ContentType="application/inkml+xml"/>
  <Override PartName="/ppt/ink/ink5240.xml" ContentType="application/inkml+xml"/>
  <Override PartName="/ppt/ink/ink5241.xml" ContentType="application/inkml+xml"/>
  <Override PartName="/ppt/ink/ink5242.xml" ContentType="application/inkml+xml"/>
  <Override PartName="/ppt/ink/ink5243.xml" ContentType="application/inkml+xml"/>
  <Override PartName="/ppt/ink/ink5244.xml" ContentType="application/inkml+xml"/>
  <Override PartName="/ppt/ink/ink5245.xml" ContentType="application/inkml+xml"/>
  <Override PartName="/ppt/ink/ink5246.xml" ContentType="application/inkml+xml"/>
  <Override PartName="/ppt/ink/ink5247.xml" ContentType="application/inkml+xml"/>
  <Override PartName="/ppt/ink/ink5248.xml" ContentType="application/inkml+xml"/>
  <Override PartName="/ppt/ink/ink5249.xml" ContentType="application/inkml+xml"/>
  <Override PartName="/ppt/ink/ink525.xml" ContentType="application/inkml+xml"/>
  <Override PartName="/ppt/ink/ink5250.xml" ContentType="application/inkml+xml"/>
  <Override PartName="/ppt/ink/ink5251.xml" ContentType="application/inkml+xml"/>
  <Override PartName="/ppt/ink/ink5252.xml" ContentType="application/inkml+xml"/>
  <Override PartName="/ppt/ink/ink5253.xml" ContentType="application/inkml+xml"/>
  <Override PartName="/ppt/ink/ink5254.xml" ContentType="application/inkml+xml"/>
  <Override PartName="/ppt/ink/ink5255.xml" ContentType="application/inkml+xml"/>
  <Override PartName="/ppt/ink/ink5256.xml" ContentType="application/inkml+xml"/>
  <Override PartName="/ppt/ink/ink5257.xml" ContentType="application/inkml+xml"/>
  <Override PartName="/ppt/ink/ink5258.xml" ContentType="application/inkml+xml"/>
  <Override PartName="/ppt/ink/ink5259.xml" ContentType="application/inkml+xml"/>
  <Override PartName="/ppt/ink/ink526.xml" ContentType="application/inkml+xml"/>
  <Override PartName="/ppt/ink/ink5260.xml" ContentType="application/inkml+xml"/>
  <Override PartName="/ppt/ink/ink5261.xml" ContentType="application/inkml+xml"/>
  <Override PartName="/ppt/ink/ink5262.xml" ContentType="application/inkml+xml"/>
  <Override PartName="/ppt/ink/ink5263.xml" ContentType="application/inkml+xml"/>
  <Override PartName="/ppt/ink/ink5264.xml" ContentType="application/inkml+xml"/>
  <Override PartName="/ppt/ink/ink5265.xml" ContentType="application/inkml+xml"/>
  <Override PartName="/ppt/ink/ink5266.xml" ContentType="application/inkml+xml"/>
  <Override PartName="/ppt/ink/ink5267.xml" ContentType="application/inkml+xml"/>
  <Override PartName="/ppt/ink/ink5268.xml" ContentType="application/inkml+xml"/>
  <Override PartName="/ppt/ink/ink5269.xml" ContentType="application/inkml+xml"/>
  <Override PartName="/ppt/ink/ink527.xml" ContentType="application/inkml+xml"/>
  <Override PartName="/ppt/ink/ink5270.xml" ContentType="application/inkml+xml"/>
  <Override PartName="/ppt/ink/ink5271.xml" ContentType="application/inkml+xml"/>
  <Override PartName="/ppt/ink/ink5272.xml" ContentType="application/inkml+xml"/>
  <Override PartName="/ppt/ink/ink5273.xml" ContentType="application/inkml+xml"/>
  <Override PartName="/ppt/ink/ink5274.xml" ContentType="application/inkml+xml"/>
  <Override PartName="/ppt/ink/ink5275.xml" ContentType="application/inkml+xml"/>
  <Override PartName="/ppt/ink/ink5276.xml" ContentType="application/inkml+xml"/>
  <Override PartName="/ppt/ink/ink5277.xml" ContentType="application/inkml+xml"/>
  <Override PartName="/ppt/ink/ink5278.xml" ContentType="application/inkml+xml"/>
  <Override PartName="/ppt/ink/ink5279.xml" ContentType="application/inkml+xml"/>
  <Override PartName="/ppt/ink/ink528.xml" ContentType="application/inkml+xml"/>
  <Override PartName="/ppt/ink/ink5280.xml" ContentType="application/inkml+xml"/>
  <Override PartName="/ppt/ink/ink5281.xml" ContentType="application/inkml+xml"/>
  <Override PartName="/ppt/ink/ink5282.xml" ContentType="application/inkml+xml"/>
  <Override PartName="/ppt/ink/ink5283.xml" ContentType="application/inkml+xml"/>
  <Override PartName="/ppt/ink/ink5284.xml" ContentType="application/inkml+xml"/>
  <Override PartName="/ppt/ink/ink5285.xml" ContentType="application/inkml+xml"/>
  <Override PartName="/ppt/ink/ink5286.xml" ContentType="application/inkml+xml"/>
  <Override PartName="/ppt/ink/ink5287.xml" ContentType="application/inkml+xml"/>
  <Override PartName="/ppt/ink/ink5288.xml" ContentType="application/inkml+xml"/>
  <Override PartName="/ppt/ink/ink5289.xml" ContentType="application/inkml+xml"/>
  <Override PartName="/ppt/ink/ink529.xml" ContentType="application/inkml+xml"/>
  <Override PartName="/ppt/ink/ink5290.xml" ContentType="application/inkml+xml"/>
  <Override PartName="/ppt/ink/ink5291.xml" ContentType="application/inkml+xml"/>
  <Override PartName="/ppt/ink/ink5292.xml" ContentType="application/inkml+xml"/>
  <Override PartName="/ppt/ink/ink5293.xml" ContentType="application/inkml+xml"/>
  <Override PartName="/ppt/ink/ink5294.xml" ContentType="application/inkml+xml"/>
  <Override PartName="/ppt/ink/ink5295.xml" ContentType="application/inkml+xml"/>
  <Override PartName="/ppt/ink/ink5296.xml" ContentType="application/inkml+xml"/>
  <Override PartName="/ppt/ink/ink5297.xml" ContentType="application/inkml+xml"/>
  <Override PartName="/ppt/ink/ink5298.xml" ContentType="application/inkml+xml"/>
  <Override PartName="/ppt/ink/ink5299.xml" ContentType="application/inkml+xml"/>
  <Override PartName="/ppt/ink/ink53.xml" ContentType="application/inkml+xml"/>
  <Override PartName="/ppt/ink/ink530.xml" ContentType="application/inkml+xml"/>
  <Override PartName="/ppt/ink/ink5300.xml" ContentType="application/inkml+xml"/>
  <Override PartName="/ppt/ink/ink5301.xml" ContentType="application/inkml+xml"/>
  <Override PartName="/ppt/ink/ink5302.xml" ContentType="application/inkml+xml"/>
  <Override PartName="/ppt/ink/ink5303.xml" ContentType="application/inkml+xml"/>
  <Override PartName="/ppt/ink/ink5304.xml" ContentType="application/inkml+xml"/>
  <Override PartName="/ppt/ink/ink5305.xml" ContentType="application/inkml+xml"/>
  <Override PartName="/ppt/ink/ink5306.xml" ContentType="application/inkml+xml"/>
  <Override PartName="/ppt/ink/ink5307.xml" ContentType="application/inkml+xml"/>
  <Override PartName="/ppt/ink/ink5308.xml" ContentType="application/inkml+xml"/>
  <Override PartName="/ppt/ink/ink5309.xml" ContentType="application/inkml+xml"/>
  <Override PartName="/ppt/ink/ink531.xml" ContentType="application/inkml+xml"/>
  <Override PartName="/ppt/ink/ink5310.xml" ContentType="application/inkml+xml"/>
  <Override PartName="/ppt/ink/ink5311.xml" ContentType="application/inkml+xml"/>
  <Override PartName="/ppt/ink/ink5312.xml" ContentType="application/inkml+xml"/>
  <Override PartName="/ppt/ink/ink5313.xml" ContentType="application/inkml+xml"/>
  <Override PartName="/ppt/ink/ink5314.xml" ContentType="application/inkml+xml"/>
  <Override PartName="/ppt/ink/ink5315.xml" ContentType="application/inkml+xml"/>
  <Override PartName="/ppt/ink/ink5316.xml" ContentType="application/inkml+xml"/>
  <Override PartName="/ppt/ink/ink5317.xml" ContentType="application/inkml+xml"/>
  <Override PartName="/ppt/ink/ink5318.xml" ContentType="application/inkml+xml"/>
  <Override PartName="/ppt/ink/ink5319.xml" ContentType="application/inkml+xml"/>
  <Override PartName="/ppt/ink/ink532.xml" ContentType="application/inkml+xml"/>
  <Override PartName="/ppt/ink/ink5320.xml" ContentType="application/inkml+xml"/>
  <Override PartName="/ppt/ink/ink5321.xml" ContentType="application/inkml+xml"/>
  <Override PartName="/ppt/ink/ink5322.xml" ContentType="application/inkml+xml"/>
  <Override PartName="/ppt/ink/ink5323.xml" ContentType="application/inkml+xml"/>
  <Override PartName="/ppt/ink/ink5324.xml" ContentType="application/inkml+xml"/>
  <Override PartName="/ppt/ink/ink5325.xml" ContentType="application/inkml+xml"/>
  <Override PartName="/ppt/ink/ink5326.xml" ContentType="application/inkml+xml"/>
  <Override PartName="/ppt/ink/ink5327.xml" ContentType="application/inkml+xml"/>
  <Override PartName="/ppt/ink/ink5328.xml" ContentType="application/inkml+xml"/>
  <Override PartName="/ppt/ink/ink5329.xml" ContentType="application/inkml+xml"/>
  <Override PartName="/ppt/ink/ink533.xml" ContentType="application/inkml+xml"/>
  <Override PartName="/ppt/ink/ink5330.xml" ContentType="application/inkml+xml"/>
  <Override PartName="/ppt/ink/ink5331.xml" ContentType="application/inkml+xml"/>
  <Override PartName="/ppt/ink/ink5332.xml" ContentType="application/inkml+xml"/>
  <Override PartName="/ppt/ink/ink5333.xml" ContentType="application/inkml+xml"/>
  <Override PartName="/ppt/ink/ink5334.xml" ContentType="application/inkml+xml"/>
  <Override PartName="/ppt/ink/ink5335.xml" ContentType="application/inkml+xml"/>
  <Override PartName="/ppt/ink/ink5336.xml" ContentType="application/inkml+xml"/>
  <Override PartName="/ppt/ink/ink5337.xml" ContentType="application/inkml+xml"/>
  <Override PartName="/ppt/ink/ink5338.xml" ContentType="application/inkml+xml"/>
  <Override PartName="/ppt/ink/ink5339.xml" ContentType="application/inkml+xml"/>
  <Override PartName="/ppt/ink/ink534.xml" ContentType="application/inkml+xml"/>
  <Override PartName="/ppt/ink/ink5340.xml" ContentType="application/inkml+xml"/>
  <Override PartName="/ppt/ink/ink5341.xml" ContentType="application/inkml+xml"/>
  <Override PartName="/ppt/ink/ink5342.xml" ContentType="application/inkml+xml"/>
  <Override PartName="/ppt/ink/ink5343.xml" ContentType="application/inkml+xml"/>
  <Override PartName="/ppt/ink/ink5344.xml" ContentType="application/inkml+xml"/>
  <Override PartName="/ppt/ink/ink5345.xml" ContentType="application/inkml+xml"/>
  <Override PartName="/ppt/ink/ink5346.xml" ContentType="application/inkml+xml"/>
  <Override PartName="/ppt/ink/ink5347.xml" ContentType="application/inkml+xml"/>
  <Override PartName="/ppt/ink/ink5348.xml" ContentType="application/inkml+xml"/>
  <Override PartName="/ppt/ink/ink5349.xml" ContentType="application/inkml+xml"/>
  <Override PartName="/ppt/ink/ink535.xml" ContentType="application/inkml+xml"/>
  <Override PartName="/ppt/ink/ink5350.xml" ContentType="application/inkml+xml"/>
  <Override PartName="/ppt/ink/ink5351.xml" ContentType="application/inkml+xml"/>
  <Override PartName="/ppt/ink/ink5352.xml" ContentType="application/inkml+xml"/>
  <Override PartName="/ppt/ink/ink5353.xml" ContentType="application/inkml+xml"/>
  <Override PartName="/ppt/ink/ink5354.xml" ContentType="application/inkml+xml"/>
  <Override PartName="/ppt/ink/ink5355.xml" ContentType="application/inkml+xml"/>
  <Override PartName="/ppt/ink/ink5356.xml" ContentType="application/inkml+xml"/>
  <Override PartName="/ppt/ink/ink5357.xml" ContentType="application/inkml+xml"/>
  <Override PartName="/ppt/ink/ink5358.xml" ContentType="application/inkml+xml"/>
  <Override PartName="/ppt/ink/ink5359.xml" ContentType="application/inkml+xml"/>
  <Override PartName="/ppt/ink/ink536.xml" ContentType="application/inkml+xml"/>
  <Override PartName="/ppt/ink/ink5360.xml" ContentType="application/inkml+xml"/>
  <Override PartName="/ppt/ink/ink5361.xml" ContentType="application/inkml+xml"/>
  <Override PartName="/ppt/ink/ink5362.xml" ContentType="application/inkml+xml"/>
  <Override PartName="/ppt/ink/ink5363.xml" ContentType="application/inkml+xml"/>
  <Override PartName="/ppt/ink/ink5364.xml" ContentType="application/inkml+xml"/>
  <Override PartName="/ppt/ink/ink5365.xml" ContentType="application/inkml+xml"/>
  <Override PartName="/ppt/ink/ink5366.xml" ContentType="application/inkml+xml"/>
  <Override PartName="/ppt/ink/ink5367.xml" ContentType="application/inkml+xml"/>
  <Override PartName="/ppt/ink/ink5368.xml" ContentType="application/inkml+xml"/>
  <Override PartName="/ppt/ink/ink5369.xml" ContentType="application/inkml+xml"/>
  <Override PartName="/ppt/ink/ink537.xml" ContentType="application/inkml+xml"/>
  <Override PartName="/ppt/ink/ink5370.xml" ContentType="application/inkml+xml"/>
  <Override PartName="/ppt/ink/ink5371.xml" ContentType="application/inkml+xml"/>
  <Override PartName="/ppt/ink/ink5372.xml" ContentType="application/inkml+xml"/>
  <Override PartName="/ppt/ink/ink5373.xml" ContentType="application/inkml+xml"/>
  <Override PartName="/ppt/ink/ink5374.xml" ContentType="application/inkml+xml"/>
  <Override PartName="/ppt/ink/ink5375.xml" ContentType="application/inkml+xml"/>
  <Override PartName="/ppt/ink/ink5376.xml" ContentType="application/inkml+xml"/>
  <Override PartName="/ppt/ink/ink5377.xml" ContentType="application/inkml+xml"/>
  <Override PartName="/ppt/ink/ink5378.xml" ContentType="application/inkml+xml"/>
  <Override PartName="/ppt/ink/ink5379.xml" ContentType="application/inkml+xml"/>
  <Override PartName="/ppt/ink/ink538.xml" ContentType="application/inkml+xml"/>
  <Override PartName="/ppt/ink/ink5380.xml" ContentType="application/inkml+xml"/>
  <Override PartName="/ppt/ink/ink5381.xml" ContentType="application/inkml+xml"/>
  <Override PartName="/ppt/ink/ink5382.xml" ContentType="application/inkml+xml"/>
  <Override PartName="/ppt/ink/ink5383.xml" ContentType="application/inkml+xml"/>
  <Override PartName="/ppt/ink/ink5384.xml" ContentType="application/inkml+xml"/>
  <Override PartName="/ppt/ink/ink5385.xml" ContentType="application/inkml+xml"/>
  <Override PartName="/ppt/ink/ink5386.xml" ContentType="application/inkml+xml"/>
  <Override PartName="/ppt/ink/ink5387.xml" ContentType="application/inkml+xml"/>
  <Override PartName="/ppt/ink/ink5388.xml" ContentType="application/inkml+xml"/>
  <Override PartName="/ppt/ink/ink5389.xml" ContentType="application/inkml+xml"/>
  <Override PartName="/ppt/ink/ink539.xml" ContentType="application/inkml+xml"/>
  <Override PartName="/ppt/ink/ink5390.xml" ContentType="application/inkml+xml"/>
  <Override PartName="/ppt/ink/ink5391.xml" ContentType="application/inkml+xml"/>
  <Override PartName="/ppt/ink/ink5392.xml" ContentType="application/inkml+xml"/>
  <Override PartName="/ppt/ink/ink5393.xml" ContentType="application/inkml+xml"/>
  <Override PartName="/ppt/ink/ink5394.xml" ContentType="application/inkml+xml"/>
  <Override PartName="/ppt/ink/ink5395.xml" ContentType="application/inkml+xml"/>
  <Override PartName="/ppt/ink/ink5396.xml" ContentType="application/inkml+xml"/>
  <Override PartName="/ppt/ink/ink5397.xml" ContentType="application/inkml+xml"/>
  <Override PartName="/ppt/ink/ink5398.xml" ContentType="application/inkml+xml"/>
  <Override PartName="/ppt/ink/ink5399.xml" ContentType="application/inkml+xml"/>
  <Override PartName="/ppt/ink/ink54.xml" ContentType="application/inkml+xml"/>
  <Override PartName="/ppt/ink/ink540.xml" ContentType="application/inkml+xml"/>
  <Override PartName="/ppt/ink/ink5400.xml" ContentType="application/inkml+xml"/>
  <Override PartName="/ppt/ink/ink5401.xml" ContentType="application/inkml+xml"/>
  <Override PartName="/ppt/ink/ink5402.xml" ContentType="application/inkml+xml"/>
  <Override PartName="/ppt/ink/ink5403.xml" ContentType="application/inkml+xml"/>
  <Override PartName="/ppt/ink/ink5404.xml" ContentType="application/inkml+xml"/>
  <Override PartName="/ppt/ink/ink5405.xml" ContentType="application/inkml+xml"/>
  <Override PartName="/ppt/ink/ink5406.xml" ContentType="application/inkml+xml"/>
  <Override PartName="/ppt/ink/ink5407.xml" ContentType="application/inkml+xml"/>
  <Override PartName="/ppt/ink/ink5408.xml" ContentType="application/inkml+xml"/>
  <Override PartName="/ppt/ink/ink5409.xml" ContentType="application/inkml+xml"/>
  <Override PartName="/ppt/ink/ink541.xml" ContentType="application/inkml+xml"/>
  <Override PartName="/ppt/ink/ink5410.xml" ContentType="application/inkml+xml"/>
  <Override PartName="/ppt/ink/ink5411.xml" ContentType="application/inkml+xml"/>
  <Override PartName="/ppt/ink/ink5412.xml" ContentType="application/inkml+xml"/>
  <Override PartName="/ppt/ink/ink5413.xml" ContentType="application/inkml+xml"/>
  <Override PartName="/ppt/ink/ink5414.xml" ContentType="application/inkml+xml"/>
  <Override PartName="/ppt/ink/ink5415.xml" ContentType="application/inkml+xml"/>
  <Override PartName="/ppt/ink/ink5416.xml" ContentType="application/inkml+xml"/>
  <Override PartName="/ppt/ink/ink5417.xml" ContentType="application/inkml+xml"/>
  <Override PartName="/ppt/ink/ink5418.xml" ContentType="application/inkml+xml"/>
  <Override PartName="/ppt/ink/ink5419.xml" ContentType="application/inkml+xml"/>
  <Override PartName="/ppt/ink/ink542.xml" ContentType="application/inkml+xml"/>
  <Override PartName="/ppt/ink/ink5420.xml" ContentType="application/inkml+xml"/>
  <Override PartName="/ppt/ink/ink5421.xml" ContentType="application/inkml+xml"/>
  <Override PartName="/ppt/ink/ink5422.xml" ContentType="application/inkml+xml"/>
  <Override PartName="/ppt/ink/ink5423.xml" ContentType="application/inkml+xml"/>
  <Override PartName="/ppt/ink/ink5424.xml" ContentType="application/inkml+xml"/>
  <Override PartName="/ppt/ink/ink5425.xml" ContentType="application/inkml+xml"/>
  <Override PartName="/ppt/ink/ink5426.xml" ContentType="application/inkml+xml"/>
  <Override PartName="/ppt/ink/ink5427.xml" ContentType="application/inkml+xml"/>
  <Override PartName="/ppt/ink/ink5428.xml" ContentType="application/inkml+xml"/>
  <Override PartName="/ppt/ink/ink5429.xml" ContentType="application/inkml+xml"/>
  <Override PartName="/ppt/ink/ink543.xml" ContentType="application/inkml+xml"/>
  <Override PartName="/ppt/ink/ink5430.xml" ContentType="application/inkml+xml"/>
  <Override PartName="/ppt/ink/ink5431.xml" ContentType="application/inkml+xml"/>
  <Override PartName="/ppt/ink/ink5432.xml" ContentType="application/inkml+xml"/>
  <Override PartName="/ppt/ink/ink5433.xml" ContentType="application/inkml+xml"/>
  <Override PartName="/ppt/ink/ink5434.xml" ContentType="application/inkml+xml"/>
  <Override PartName="/ppt/ink/ink5435.xml" ContentType="application/inkml+xml"/>
  <Override PartName="/ppt/ink/ink5436.xml" ContentType="application/inkml+xml"/>
  <Override PartName="/ppt/ink/ink5437.xml" ContentType="application/inkml+xml"/>
  <Override PartName="/ppt/ink/ink5438.xml" ContentType="application/inkml+xml"/>
  <Override PartName="/ppt/ink/ink5439.xml" ContentType="application/inkml+xml"/>
  <Override PartName="/ppt/ink/ink544.xml" ContentType="application/inkml+xml"/>
  <Override PartName="/ppt/ink/ink5440.xml" ContentType="application/inkml+xml"/>
  <Override PartName="/ppt/ink/ink5441.xml" ContentType="application/inkml+xml"/>
  <Override PartName="/ppt/ink/ink5442.xml" ContentType="application/inkml+xml"/>
  <Override PartName="/ppt/ink/ink5443.xml" ContentType="application/inkml+xml"/>
  <Override PartName="/ppt/ink/ink5444.xml" ContentType="application/inkml+xml"/>
  <Override PartName="/ppt/ink/ink5445.xml" ContentType="application/inkml+xml"/>
  <Override PartName="/ppt/ink/ink5446.xml" ContentType="application/inkml+xml"/>
  <Override PartName="/ppt/ink/ink5447.xml" ContentType="application/inkml+xml"/>
  <Override PartName="/ppt/ink/ink5448.xml" ContentType="application/inkml+xml"/>
  <Override PartName="/ppt/ink/ink5449.xml" ContentType="application/inkml+xml"/>
  <Override PartName="/ppt/ink/ink545.xml" ContentType="application/inkml+xml"/>
  <Override PartName="/ppt/ink/ink5450.xml" ContentType="application/inkml+xml"/>
  <Override PartName="/ppt/ink/ink5451.xml" ContentType="application/inkml+xml"/>
  <Override PartName="/ppt/ink/ink5452.xml" ContentType="application/inkml+xml"/>
  <Override PartName="/ppt/ink/ink5453.xml" ContentType="application/inkml+xml"/>
  <Override PartName="/ppt/ink/ink5454.xml" ContentType="application/inkml+xml"/>
  <Override PartName="/ppt/ink/ink5455.xml" ContentType="application/inkml+xml"/>
  <Override PartName="/ppt/ink/ink5456.xml" ContentType="application/inkml+xml"/>
  <Override PartName="/ppt/ink/ink5457.xml" ContentType="application/inkml+xml"/>
  <Override PartName="/ppt/ink/ink5458.xml" ContentType="application/inkml+xml"/>
  <Override PartName="/ppt/ink/ink5459.xml" ContentType="application/inkml+xml"/>
  <Override PartName="/ppt/ink/ink546.xml" ContentType="application/inkml+xml"/>
  <Override PartName="/ppt/ink/ink5460.xml" ContentType="application/inkml+xml"/>
  <Override PartName="/ppt/ink/ink5461.xml" ContentType="application/inkml+xml"/>
  <Override PartName="/ppt/ink/ink5462.xml" ContentType="application/inkml+xml"/>
  <Override PartName="/ppt/ink/ink5463.xml" ContentType="application/inkml+xml"/>
  <Override PartName="/ppt/ink/ink5464.xml" ContentType="application/inkml+xml"/>
  <Override PartName="/ppt/ink/ink5465.xml" ContentType="application/inkml+xml"/>
  <Override PartName="/ppt/ink/ink5466.xml" ContentType="application/inkml+xml"/>
  <Override PartName="/ppt/ink/ink5467.xml" ContentType="application/inkml+xml"/>
  <Override PartName="/ppt/ink/ink5468.xml" ContentType="application/inkml+xml"/>
  <Override PartName="/ppt/ink/ink5469.xml" ContentType="application/inkml+xml"/>
  <Override PartName="/ppt/ink/ink547.xml" ContentType="application/inkml+xml"/>
  <Override PartName="/ppt/ink/ink5470.xml" ContentType="application/inkml+xml"/>
  <Override PartName="/ppt/ink/ink5471.xml" ContentType="application/inkml+xml"/>
  <Override PartName="/ppt/ink/ink5472.xml" ContentType="application/inkml+xml"/>
  <Override PartName="/ppt/ink/ink5473.xml" ContentType="application/inkml+xml"/>
  <Override PartName="/ppt/ink/ink5474.xml" ContentType="application/inkml+xml"/>
  <Override PartName="/ppt/ink/ink5475.xml" ContentType="application/inkml+xml"/>
  <Override PartName="/ppt/ink/ink5476.xml" ContentType="application/inkml+xml"/>
  <Override PartName="/ppt/ink/ink5477.xml" ContentType="application/inkml+xml"/>
  <Override PartName="/ppt/ink/ink5478.xml" ContentType="application/inkml+xml"/>
  <Override PartName="/ppt/ink/ink5479.xml" ContentType="application/inkml+xml"/>
  <Override PartName="/ppt/ink/ink548.xml" ContentType="application/inkml+xml"/>
  <Override PartName="/ppt/ink/ink5480.xml" ContentType="application/inkml+xml"/>
  <Override PartName="/ppt/ink/ink5481.xml" ContentType="application/inkml+xml"/>
  <Override PartName="/ppt/ink/ink5482.xml" ContentType="application/inkml+xml"/>
  <Override PartName="/ppt/ink/ink5483.xml" ContentType="application/inkml+xml"/>
  <Override PartName="/ppt/ink/ink5484.xml" ContentType="application/inkml+xml"/>
  <Override PartName="/ppt/ink/ink5485.xml" ContentType="application/inkml+xml"/>
  <Override PartName="/ppt/ink/ink5486.xml" ContentType="application/inkml+xml"/>
  <Override PartName="/ppt/ink/ink5487.xml" ContentType="application/inkml+xml"/>
  <Override PartName="/ppt/ink/ink5488.xml" ContentType="application/inkml+xml"/>
  <Override PartName="/ppt/ink/ink5489.xml" ContentType="application/inkml+xml"/>
  <Override PartName="/ppt/ink/ink549.xml" ContentType="application/inkml+xml"/>
  <Override PartName="/ppt/ink/ink5490.xml" ContentType="application/inkml+xml"/>
  <Override PartName="/ppt/ink/ink5491.xml" ContentType="application/inkml+xml"/>
  <Override PartName="/ppt/ink/ink5492.xml" ContentType="application/inkml+xml"/>
  <Override PartName="/ppt/ink/ink5493.xml" ContentType="application/inkml+xml"/>
  <Override PartName="/ppt/ink/ink5494.xml" ContentType="application/inkml+xml"/>
  <Override PartName="/ppt/ink/ink5495.xml" ContentType="application/inkml+xml"/>
  <Override PartName="/ppt/ink/ink5496.xml" ContentType="application/inkml+xml"/>
  <Override PartName="/ppt/ink/ink5497.xml" ContentType="application/inkml+xml"/>
  <Override PartName="/ppt/ink/ink5498.xml" ContentType="application/inkml+xml"/>
  <Override PartName="/ppt/ink/ink5499.xml" ContentType="application/inkml+xml"/>
  <Override PartName="/ppt/ink/ink55.xml" ContentType="application/inkml+xml"/>
  <Override PartName="/ppt/ink/ink550.xml" ContentType="application/inkml+xml"/>
  <Override PartName="/ppt/ink/ink5500.xml" ContentType="application/inkml+xml"/>
  <Override PartName="/ppt/ink/ink5501.xml" ContentType="application/inkml+xml"/>
  <Override PartName="/ppt/ink/ink5502.xml" ContentType="application/inkml+xml"/>
  <Override PartName="/ppt/ink/ink5503.xml" ContentType="application/inkml+xml"/>
  <Override PartName="/ppt/ink/ink5504.xml" ContentType="application/inkml+xml"/>
  <Override PartName="/ppt/ink/ink5505.xml" ContentType="application/inkml+xml"/>
  <Override PartName="/ppt/ink/ink5506.xml" ContentType="application/inkml+xml"/>
  <Override PartName="/ppt/ink/ink5507.xml" ContentType="application/inkml+xml"/>
  <Override PartName="/ppt/ink/ink5508.xml" ContentType="application/inkml+xml"/>
  <Override PartName="/ppt/ink/ink5509.xml" ContentType="application/inkml+xml"/>
  <Override PartName="/ppt/ink/ink551.xml" ContentType="application/inkml+xml"/>
  <Override PartName="/ppt/ink/ink5510.xml" ContentType="application/inkml+xml"/>
  <Override PartName="/ppt/ink/ink5511.xml" ContentType="application/inkml+xml"/>
  <Override PartName="/ppt/ink/ink5512.xml" ContentType="application/inkml+xml"/>
  <Override PartName="/ppt/ink/ink5513.xml" ContentType="application/inkml+xml"/>
  <Override PartName="/ppt/ink/ink5514.xml" ContentType="application/inkml+xml"/>
  <Override PartName="/ppt/ink/ink5515.xml" ContentType="application/inkml+xml"/>
  <Override PartName="/ppt/ink/ink5516.xml" ContentType="application/inkml+xml"/>
  <Override PartName="/ppt/ink/ink5517.xml" ContentType="application/inkml+xml"/>
  <Override PartName="/ppt/ink/ink5518.xml" ContentType="application/inkml+xml"/>
  <Override PartName="/ppt/ink/ink5519.xml" ContentType="application/inkml+xml"/>
  <Override PartName="/ppt/ink/ink552.xml" ContentType="application/inkml+xml"/>
  <Override PartName="/ppt/ink/ink5520.xml" ContentType="application/inkml+xml"/>
  <Override PartName="/ppt/ink/ink5521.xml" ContentType="application/inkml+xml"/>
  <Override PartName="/ppt/ink/ink5522.xml" ContentType="application/inkml+xml"/>
  <Override PartName="/ppt/ink/ink5523.xml" ContentType="application/inkml+xml"/>
  <Override PartName="/ppt/ink/ink5524.xml" ContentType="application/inkml+xml"/>
  <Override PartName="/ppt/ink/ink5525.xml" ContentType="application/inkml+xml"/>
  <Override PartName="/ppt/ink/ink5526.xml" ContentType="application/inkml+xml"/>
  <Override PartName="/ppt/ink/ink5527.xml" ContentType="application/inkml+xml"/>
  <Override PartName="/ppt/ink/ink5528.xml" ContentType="application/inkml+xml"/>
  <Override PartName="/ppt/ink/ink5529.xml" ContentType="application/inkml+xml"/>
  <Override PartName="/ppt/ink/ink553.xml" ContentType="application/inkml+xml"/>
  <Override PartName="/ppt/ink/ink5530.xml" ContentType="application/inkml+xml"/>
  <Override PartName="/ppt/ink/ink5531.xml" ContentType="application/inkml+xml"/>
  <Override PartName="/ppt/ink/ink5532.xml" ContentType="application/inkml+xml"/>
  <Override PartName="/ppt/ink/ink5533.xml" ContentType="application/inkml+xml"/>
  <Override PartName="/ppt/ink/ink5534.xml" ContentType="application/inkml+xml"/>
  <Override PartName="/ppt/ink/ink5535.xml" ContentType="application/inkml+xml"/>
  <Override PartName="/ppt/ink/ink5536.xml" ContentType="application/inkml+xml"/>
  <Override PartName="/ppt/ink/ink5537.xml" ContentType="application/inkml+xml"/>
  <Override PartName="/ppt/ink/ink5538.xml" ContentType="application/inkml+xml"/>
  <Override PartName="/ppt/ink/ink5539.xml" ContentType="application/inkml+xml"/>
  <Override PartName="/ppt/ink/ink554.xml" ContentType="application/inkml+xml"/>
  <Override PartName="/ppt/ink/ink5540.xml" ContentType="application/inkml+xml"/>
  <Override PartName="/ppt/ink/ink5541.xml" ContentType="application/inkml+xml"/>
  <Override PartName="/ppt/ink/ink5542.xml" ContentType="application/inkml+xml"/>
  <Override PartName="/ppt/ink/ink5543.xml" ContentType="application/inkml+xml"/>
  <Override PartName="/ppt/ink/ink5544.xml" ContentType="application/inkml+xml"/>
  <Override PartName="/ppt/ink/ink5545.xml" ContentType="application/inkml+xml"/>
  <Override PartName="/ppt/ink/ink5546.xml" ContentType="application/inkml+xml"/>
  <Override PartName="/ppt/ink/ink5547.xml" ContentType="application/inkml+xml"/>
  <Override PartName="/ppt/ink/ink5548.xml" ContentType="application/inkml+xml"/>
  <Override PartName="/ppt/ink/ink5549.xml" ContentType="application/inkml+xml"/>
  <Override PartName="/ppt/ink/ink555.xml" ContentType="application/inkml+xml"/>
  <Override PartName="/ppt/ink/ink5550.xml" ContentType="application/inkml+xml"/>
  <Override PartName="/ppt/ink/ink5551.xml" ContentType="application/inkml+xml"/>
  <Override PartName="/ppt/ink/ink5552.xml" ContentType="application/inkml+xml"/>
  <Override PartName="/ppt/ink/ink5553.xml" ContentType="application/inkml+xml"/>
  <Override PartName="/ppt/ink/ink5554.xml" ContentType="application/inkml+xml"/>
  <Override PartName="/ppt/ink/ink5555.xml" ContentType="application/inkml+xml"/>
  <Override PartName="/ppt/ink/ink5556.xml" ContentType="application/inkml+xml"/>
  <Override PartName="/ppt/ink/ink5557.xml" ContentType="application/inkml+xml"/>
  <Override PartName="/ppt/ink/ink5558.xml" ContentType="application/inkml+xml"/>
  <Override PartName="/ppt/ink/ink5559.xml" ContentType="application/inkml+xml"/>
  <Override PartName="/ppt/ink/ink556.xml" ContentType="application/inkml+xml"/>
  <Override PartName="/ppt/ink/ink5560.xml" ContentType="application/inkml+xml"/>
  <Override PartName="/ppt/ink/ink5561.xml" ContentType="application/inkml+xml"/>
  <Override PartName="/ppt/ink/ink5562.xml" ContentType="application/inkml+xml"/>
  <Override PartName="/ppt/ink/ink5563.xml" ContentType="application/inkml+xml"/>
  <Override PartName="/ppt/ink/ink5564.xml" ContentType="application/inkml+xml"/>
  <Override PartName="/ppt/ink/ink5565.xml" ContentType="application/inkml+xml"/>
  <Override PartName="/ppt/ink/ink5566.xml" ContentType="application/inkml+xml"/>
  <Override PartName="/ppt/ink/ink5567.xml" ContentType="application/inkml+xml"/>
  <Override PartName="/ppt/ink/ink5568.xml" ContentType="application/inkml+xml"/>
  <Override PartName="/ppt/ink/ink5569.xml" ContentType="application/inkml+xml"/>
  <Override PartName="/ppt/ink/ink557.xml" ContentType="application/inkml+xml"/>
  <Override PartName="/ppt/ink/ink5570.xml" ContentType="application/inkml+xml"/>
  <Override PartName="/ppt/ink/ink5571.xml" ContentType="application/inkml+xml"/>
  <Override PartName="/ppt/ink/ink5572.xml" ContentType="application/inkml+xml"/>
  <Override PartName="/ppt/ink/ink5573.xml" ContentType="application/inkml+xml"/>
  <Override PartName="/ppt/ink/ink5574.xml" ContentType="application/inkml+xml"/>
  <Override PartName="/ppt/ink/ink5575.xml" ContentType="application/inkml+xml"/>
  <Override PartName="/ppt/ink/ink5576.xml" ContentType="application/inkml+xml"/>
  <Override PartName="/ppt/ink/ink5577.xml" ContentType="application/inkml+xml"/>
  <Override PartName="/ppt/ink/ink5578.xml" ContentType="application/inkml+xml"/>
  <Override PartName="/ppt/ink/ink5579.xml" ContentType="application/inkml+xml"/>
  <Override PartName="/ppt/ink/ink558.xml" ContentType="application/inkml+xml"/>
  <Override PartName="/ppt/ink/ink5580.xml" ContentType="application/inkml+xml"/>
  <Override PartName="/ppt/ink/ink5581.xml" ContentType="application/inkml+xml"/>
  <Override PartName="/ppt/ink/ink5582.xml" ContentType="application/inkml+xml"/>
  <Override PartName="/ppt/ink/ink5583.xml" ContentType="application/inkml+xml"/>
  <Override PartName="/ppt/ink/ink5584.xml" ContentType="application/inkml+xml"/>
  <Override PartName="/ppt/ink/ink5585.xml" ContentType="application/inkml+xml"/>
  <Override PartName="/ppt/ink/ink5586.xml" ContentType="application/inkml+xml"/>
  <Override PartName="/ppt/ink/ink5587.xml" ContentType="application/inkml+xml"/>
  <Override PartName="/ppt/ink/ink5588.xml" ContentType="application/inkml+xml"/>
  <Override PartName="/ppt/ink/ink5589.xml" ContentType="application/inkml+xml"/>
  <Override PartName="/ppt/ink/ink559.xml" ContentType="application/inkml+xml"/>
  <Override PartName="/ppt/ink/ink5590.xml" ContentType="application/inkml+xml"/>
  <Override PartName="/ppt/ink/ink5591.xml" ContentType="application/inkml+xml"/>
  <Override PartName="/ppt/ink/ink5592.xml" ContentType="application/inkml+xml"/>
  <Override PartName="/ppt/ink/ink5593.xml" ContentType="application/inkml+xml"/>
  <Override PartName="/ppt/ink/ink5594.xml" ContentType="application/inkml+xml"/>
  <Override PartName="/ppt/ink/ink5595.xml" ContentType="application/inkml+xml"/>
  <Override PartName="/ppt/ink/ink5596.xml" ContentType="application/inkml+xml"/>
  <Override PartName="/ppt/ink/ink5597.xml" ContentType="application/inkml+xml"/>
  <Override PartName="/ppt/ink/ink5598.xml" ContentType="application/inkml+xml"/>
  <Override PartName="/ppt/ink/ink5599.xml" ContentType="application/inkml+xml"/>
  <Override PartName="/ppt/ink/ink56.xml" ContentType="application/inkml+xml"/>
  <Override PartName="/ppt/ink/ink560.xml" ContentType="application/inkml+xml"/>
  <Override PartName="/ppt/ink/ink5600.xml" ContentType="application/inkml+xml"/>
  <Override PartName="/ppt/ink/ink5601.xml" ContentType="application/inkml+xml"/>
  <Override PartName="/ppt/ink/ink5602.xml" ContentType="application/inkml+xml"/>
  <Override PartName="/ppt/ink/ink5603.xml" ContentType="application/inkml+xml"/>
  <Override PartName="/ppt/ink/ink5604.xml" ContentType="application/inkml+xml"/>
  <Override PartName="/ppt/ink/ink5605.xml" ContentType="application/inkml+xml"/>
  <Override PartName="/ppt/ink/ink5606.xml" ContentType="application/inkml+xml"/>
  <Override PartName="/ppt/ink/ink5607.xml" ContentType="application/inkml+xml"/>
  <Override PartName="/ppt/ink/ink5608.xml" ContentType="application/inkml+xml"/>
  <Override PartName="/ppt/ink/ink5609.xml" ContentType="application/inkml+xml"/>
  <Override PartName="/ppt/ink/ink561.xml" ContentType="application/inkml+xml"/>
  <Override PartName="/ppt/ink/ink5610.xml" ContentType="application/inkml+xml"/>
  <Override PartName="/ppt/ink/ink5611.xml" ContentType="application/inkml+xml"/>
  <Override PartName="/ppt/ink/ink5612.xml" ContentType="application/inkml+xml"/>
  <Override PartName="/ppt/ink/ink5613.xml" ContentType="application/inkml+xml"/>
  <Override PartName="/ppt/ink/ink5614.xml" ContentType="application/inkml+xml"/>
  <Override PartName="/ppt/ink/ink5615.xml" ContentType="application/inkml+xml"/>
  <Override PartName="/ppt/ink/ink5616.xml" ContentType="application/inkml+xml"/>
  <Override PartName="/ppt/ink/ink5617.xml" ContentType="application/inkml+xml"/>
  <Override PartName="/ppt/ink/ink5618.xml" ContentType="application/inkml+xml"/>
  <Override PartName="/ppt/ink/ink5619.xml" ContentType="application/inkml+xml"/>
  <Override PartName="/ppt/ink/ink562.xml" ContentType="application/inkml+xml"/>
  <Override PartName="/ppt/ink/ink5620.xml" ContentType="application/inkml+xml"/>
  <Override PartName="/ppt/ink/ink5621.xml" ContentType="application/inkml+xml"/>
  <Override PartName="/ppt/ink/ink5622.xml" ContentType="application/inkml+xml"/>
  <Override PartName="/ppt/ink/ink5623.xml" ContentType="application/inkml+xml"/>
  <Override PartName="/ppt/ink/ink5624.xml" ContentType="application/inkml+xml"/>
  <Override PartName="/ppt/ink/ink5625.xml" ContentType="application/inkml+xml"/>
  <Override PartName="/ppt/ink/ink5626.xml" ContentType="application/inkml+xml"/>
  <Override PartName="/ppt/ink/ink5627.xml" ContentType="application/inkml+xml"/>
  <Override PartName="/ppt/ink/ink5628.xml" ContentType="application/inkml+xml"/>
  <Override PartName="/ppt/ink/ink5629.xml" ContentType="application/inkml+xml"/>
  <Override PartName="/ppt/ink/ink563.xml" ContentType="application/inkml+xml"/>
  <Override PartName="/ppt/ink/ink5630.xml" ContentType="application/inkml+xml"/>
  <Override PartName="/ppt/ink/ink5631.xml" ContentType="application/inkml+xml"/>
  <Override PartName="/ppt/ink/ink5632.xml" ContentType="application/inkml+xml"/>
  <Override PartName="/ppt/ink/ink5633.xml" ContentType="application/inkml+xml"/>
  <Override PartName="/ppt/ink/ink5634.xml" ContentType="application/inkml+xml"/>
  <Override PartName="/ppt/ink/ink5635.xml" ContentType="application/inkml+xml"/>
  <Override PartName="/ppt/ink/ink5636.xml" ContentType="application/inkml+xml"/>
  <Override PartName="/ppt/ink/ink5637.xml" ContentType="application/inkml+xml"/>
  <Override PartName="/ppt/ink/ink5638.xml" ContentType="application/inkml+xml"/>
  <Override PartName="/ppt/ink/ink5639.xml" ContentType="application/inkml+xml"/>
  <Override PartName="/ppt/ink/ink564.xml" ContentType="application/inkml+xml"/>
  <Override PartName="/ppt/ink/ink5640.xml" ContentType="application/inkml+xml"/>
  <Override PartName="/ppt/ink/ink5641.xml" ContentType="application/inkml+xml"/>
  <Override PartName="/ppt/ink/ink5642.xml" ContentType="application/inkml+xml"/>
  <Override PartName="/ppt/ink/ink5643.xml" ContentType="application/inkml+xml"/>
  <Override PartName="/ppt/ink/ink5644.xml" ContentType="application/inkml+xml"/>
  <Override PartName="/ppt/ink/ink5645.xml" ContentType="application/inkml+xml"/>
  <Override PartName="/ppt/ink/ink5646.xml" ContentType="application/inkml+xml"/>
  <Override PartName="/ppt/ink/ink5647.xml" ContentType="application/inkml+xml"/>
  <Override PartName="/ppt/ink/ink5648.xml" ContentType="application/inkml+xml"/>
  <Override PartName="/ppt/ink/ink5649.xml" ContentType="application/inkml+xml"/>
  <Override PartName="/ppt/ink/ink565.xml" ContentType="application/inkml+xml"/>
  <Override PartName="/ppt/ink/ink5650.xml" ContentType="application/inkml+xml"/>
  <Override PartName="/ppt/ink/ink5651.xml" ContentType="application/inkml+xml"/>
  <Override PartName="/ppt/ink/ink5652.xml" ContentType="application/inkml+xml"/>
  <Override PartName="/ppt/ink/ink5653.xml" ContentType="application/inkml+xml"/>
  <Override PartName="/ppt/ink/ink5654.xml" ContentType="application/inkml+xml"/>
  <Override PartName="/ppt/ink/ink5655.xml" ContentType="application/inkml+xml"/>
  <Override PartName="/ppt/ink/ink5656.xml" ContentType="application/inkml+xml"/>
  <Override PartName="/ppt/ink/ink5657.xml" ContentType="application/inkml+xml"/>
  <Override PartName="/ppt/ink/ink5658.xml" ContentType="application/inkml+xml"/>
  <Override PartName="/ppt/ink/ink5659.xml" ContentType="application/inkml+xml"/>
  <Override PartName="/ppt/ink/ink566.xml" ContentType="application/inkml+xml"/>
  <Override PartName="/ppt/ink/ink5660.xml" ContentType="application/inkml+xml"/>
  <Override PartName="/ppt/ink/ink5661.xml" ContentType="application/inkml+xml"/>
  <Override PartName="/ppt/ink/ink5662.xml" ContentType="application/inkml+xml"/>
  <Override PartName="/ppt/ink/ink5663.xml" ContentType="application/inkml+xml"/>
  <Override PartName="/ppt/ink/ink5664.xml" ContentType="application/inkml+xml"/>
  <Override PartName="/ppt/ink/ink5665.xml" ContentType="application/inkml+xml"/>
  <Override PartName="/ppt/ink/ink5666.xml" ContentType="application/inkml+xml"/>
  <Override PartName="/ppt/ink/ink5667.xml" ContentType="application/inkml+xml"/>
  <Override PartName="/ppt/ink/ink5668.xml" ContentType="application/inkml+xml"/>
  <Override PartName="/ppt/ink/ink5669.xml" ContentType="application/inkml+xml"/>
  <Override PartName="/ppt/ink/ink567.xml" ContentType="application/inkml+xml"/>
  <Override PartName="/ppt/ink/ink5670.xml" ContentType="application/inkml+xml"/>
  <Override PartName="/ppt/ink/ink5671.xml" ContentType="application/inkml+xml"/>
  <Override PartName="/ppt/ink/ink5672.xml" ContentType="application/inkml+xml"/>
  <Override PartName="/ppt/ink/ink5673.xml" ContentType="application/inkml+xml"/>
  <Override PartName="/ppt/ink/ink5674.xml" ContentType="application/inkml+xml"/>
  <Override PartName="/ppt/ink/ink5675.xml" ContentType="application/inkml+xml"/>
  <Override PartName="/ppt/ink/ink5676.xml" ContentType="application/inkml+xml"/>
  <Override PartName="/ppt/ink/ink5677.xml" ContentType="application/inkml+xml"/>
  <Override PartName="/ppt/ink/ink5678.xml" ContentType="application/inkml+xml"/>
  <Override PartName="/ppt/ink/ink5679.xml" ContentType="application/inkml+xml"/>
  <Override PartName="/ppt/ink/ink568.xml" ContentType="application/inkml+xml"/>
  <Override PartName="/ppt/ink/ink5680.xml" ContentType="application/inkml+xml"/>
  <Override PartName="/ppt/ink/ink5681.xml" ContentType="application/inkml+xml"/>
  <Override PartName="/ppt/ink/ink5682.xml" ContentType="application/inkml+xml"/>
  <Override PartName="/ppt/ink/ink5683.xml" ContentType="application/inkml+xml"/>
  <Override PartName="/ppt/ink/ink5684.xml" ContentType="application/inkml+xml"/>
  <Override PartName="/ppt/ink/ink5685.xml" ContentType="application/inkml+xml"/>
  <Override PartName="/ppt/ink/ink5686.xml" ContentType="application/inkml+xml"/>
  <Override PartName="/ppt/ink/ink5687.xml" ContentType="application/inkml+xml"/>
  <Override PartName="/ppt/ink/ink5688.xml" ContentType="application/inkml+xml"/>
  <Override PartName="/ppt/ink/ink5689.xml" ContentType="application/inkml+xml"/>
  <Override PartName="/ppt/ink/ink569.xml" ContentType="application/inkml+xml"/>
  <Override PartName="/ppt/ink/ink5690.xml" ContentType="application/inkml+xml"/>
  <Override PartName="/ppt/ink/ink5691.xml" ContentType="application/inkml+xml"/>
  <Override PartName="/ppt/ink/ink5692.xml" ContentType="application/inkml+xml"/>
  <Override PartName="/ppt/ink/ink5693.xml" ContentType="application/inkml+xml"/>
  <Override PartName="/ppt/ink/ink5694.xml" ContentType="application/inkml+xml"/>
  <Override PartName="/ppt/ink/ink5695.xml" ContentType="application/inkml+xml"/>
  <Override PartName="/ppt/ink/ink5696.xml" ContentType="application/inkml+xml"/>
  <Override PartName="/ppt/ink/ink5697.xml" ContentType="application/inkml+xml"/>
  <Override PartName="/ppt/ink/ink5698.xml" ContentType="application/inkml+xml"/>
  <Override PartName="/ppt/ink/ink5699.xml" ContentType="application/inkml+xml"/>
  <Override PartName="/ppt/ink/ink57.xml" ContentType="application/inkml+xml"/>
  <Override PartName="/ppt/ink/ink570.xml" ContentType="application/inkml+xml"/>
  <Override PartName="/ppt/ink/ink5700.xml" ContentType="application/inkml+xml"/>
  <Override PartName="/ppt/ink/ink5701.xml" ContentType="application/inkml+xml"/>
  <Override PartName="/ppt/ink/ink5702.xml" ContentType="application/inkml+xml"/>
  <Override PartName="/ppt/ink/ink5703.xml" ContentType="application/inkml+xml"/>
  <Override PartName="/ppt/ink/ink5704.xml" ContentType="application/inkml+xml"/>
  <Override PartName="/ppt/ink/ink5705.xml" ContentType="application/inkml+xml"/>
  <Override PartName="/ppt/ink/ink5706.xml" ContentType="application/inkml+xml"/>
  <Override PartName="/ppt/ink/ink5707.xml" ContentType="application/inkml+xml"/>
  <Override PartName="/ppt/ink/ink5708.xml" ContentType="application/inkml+xml"/>
  <Override PartName="/ppt/ink/ink5709.xml" ContentType="application/inkml+xml"/>
  <Override PartName="/ppt/ink/ink571.xml" ContentType="application/inkml+xml"/>
  <Override PartName="/ppt/ink/ink5710.xml" ContentType="application/inkml+xml"/>
  <Override PartName="/ppt/ink/ink5711.xml" ContentType="application/inkml+xml"/>
  <Override PartName="/ppt/ink/ink5712.xml" ContentType="application/inkml+xml"/>
  <Override PartName="/ppt/ink/ink5713.xml" ContentType="application/inkml+xml"/>
  <Override PartName="/ppt/ink/ink5714.xml" ContentType="application/inkml+xml"/>
  <Override PartName="/ppt/ink/ink5715.xml" ContentType="application/inkml+xml"/>
  <Override PartName="/ppt/ink/ink5716.xml" ContentType="application/inkml+xml"/>
  <Override PartName="/ppt/ink/ink5717.xml" ContentType="application/inkml+xml"/>
  <Override PartName="/ppt/ink/ink5718.xml" ContentType="application/inkml+xml"/>
  <Override PartName="/ppt/ink/ink5719.xml" ContentType="application/inkml+xml"/>
  <Override PartName="/ppt/ink/ink572.xml" ContentType="application/inkml+xml"/>
  <Override PartName="/ppt/ink/ink5720.xml" ContentType="application/inkml+xml"/>
  <Override PartName="/ppt/ink/ink5721.xml" ContentType="application/inkml+xml"/>
  <Override PartName="/ppt/ink/ink5722.xml" ContentType="application/inkml+xml"/>
  <Override PartName="/ppt/ink/ink5723.xml" ContentType="application/inkml+xml"/>
  <Override PartName="/ppt/ink/ink5724.xml" ContentType="application/inkml+xml"/>
  <Override PartName="/ppt/ink/ink5725.xml" ContentType="application/inkml+xml"/>
  <Override PartName="/ppt/ink/ink5726.xml" ContentType="application/inkml+xml"/>
  <Override PartName="/ppt/ink/ink5727.xml" ContentType="application/inkml+xml"/>
  <Override PartName="/ppt/ink/ink5728.xml" ContentType="application/inkml+xml"/>
  <Override PartName="/ppt/ink/ink5729.xml" ContentType="application/inkml+xml"/>
  <Override PartName="/ppt/ink/ink573.xml" ContentType="application/inkml+xml"/>
  <Override PartName="/ppt/ink/ink5730.xml" ContentType="application/inkml+xml"/>
  <Override PartName="/ppt/ink/ink5731.xml" ContentType="application/inkml+xml"/>
  <Override PartName="/ppt/ink/ink5732.xml" ContentType="application/inkml+xml"/>
  <Override PartName="/ppt/ink/ink5733.xml" ContentType="application/inkml+xml"/>
  <Override PartName="/ppt/ink/ink5734.xml" ContentType="application/inkml+xml"/>
  <Override PartName="/ppt/ink/ink5735.xml" ContentType="application/inkml+xml"/>
  <Override PartName="/ppt/ink/ink5736.xml" ContentType="application/inkml+xml"/>
  <Override PartName="/ppt/ink/ink5737.xml" ContentType="application/inkml+xml"/>
  <Override PartName="/ppt/ink/ink5738.xml" ContentType="application/inkml+xml"/>
  <Override PartName="/ppt/ink/ink5739.xml" ContentType="application/inkml+xml"/>
  <Override PartName="/ppt/ink/ink574.xml" ContentType="application/inkml+xml"/>
  <Override PartName="/ppt/ink/ink5740.xml" ContentType="application/inkml+xml"/>
  <Override PartName="/ppt/ink/ink5741.xml" ContentType="application/inkml+xml"/>
  <Override PartName="/ppt/ink/ink5742.xml" ContentType="application/inkml+xml"/>
  <Override PartName="/ppt/ink/ink5743.xml" ContentType="application/inkml+xml"/>
  <Override PartName="/ppt/ink/ink5744.xml" ContentType="application/inkml+xml"/>
  <Override PartName="/ppt/ink/ink5745.xml" ContentType="application/inkml+xml"/>
  <Override PartName="/ppt/ink/ink5746.xml" ContentType="application/inkml+xml"/>
  <Override PartName="/ppt/ink/ink5747.xml" ContentType="application/inkml+xml"/>
  <Override PartName="/ppt/ink/ink5748.xml" ContentType="application/inkml+xml"/>
  <Override PartName="/ppt/ink/ink5749.xml" ContentType="application/inkml+xml"/>
  <Override PartName="/ppt/ink/ink575.xml" ContentType="application/inkml+xml"/>
  <Override PartName="/ppt/ink/ink5750.xml" ContentType="application/inkml+xml"/>
  <Override PartName="/ppt/ink/ink5751.xml" ContentType="application/inkml+xml"/>
  <Override PartName="/ppt/ink/ink5752.xml" ContentType="application/inkml+xml"/>
  <Override PartName="/ppt/ink/ink5753.xml" ContentType="application/inkml+xml"/>
  <Override PartName="/ppt/ink/ink5754.xml" ContentType="application/inkml+xml"/>
  <Override PartName="/ppt/ink/ink5755.xml" ContentType="application/inkml+xml"/>
  <Override PartName="/ppt/ink/ink5756.xml" ContentType="application/inkml+xml"/>
  <Override PartName="/ppt/ink/ink5757.xml" ContentType="application/inkml+xml"/>
  <Override PartName="/ppt/ink/ink5758.xml" ContentType="application/inkml+xml"/>
  <Override PartName="/ppt/ink/ink5759.xml" ContentType="application/inkml+xml"/>
  <Override PartName="/ppt/ink/ink576.xml" ContentType="application/inkml+xml"/>
  <Override PartName="/ppt/ink/ink5760.xml" ContentType="application/inkml+xml"/>
  <Override PartName="/ppt/ink/ink5761.xml" ContentType="application/inkml+xml"/>
  <Override PartName="/ppt/ink/ink5762.xml" ContentType="application/inkml+xml"/>
  <Override PartName="/ppt/ink/ink5763.xml" ContentType="application/inkml+xml"/>
  <Override PartName="/ppt/ink/ink5764.xml" ContentType="application/inkml+xml"/>
  <Override PartName="/ppt/ink/ink5765.xml" ContentType="application/inkml+xml"/>
  <Override PartName="/ppt/ink/ink5766.xml" ContentType="application/inkml+xml"/>
  <Override PartName="/ppt/ink/ink5767.xml" ContentType="application/inkml+xml"/>
  <Override PartName="/ppt/ink/ink5768.xml" ContentType="application/inkml+xml"/>
  <Override PartName="/ppt/ink/ink5769.xml" ContentType="application/inkml+xml"/>
  <Override PartName="/ppt/ink/ink577.xml" ContentType="application/inkml+xml"/>
  <Override PartName="/ppt/ink/ink5770.xml" ContentType="application/inkml+xml"/>
  <Override PartName="/ppt/ink/ink5771.xml" ContentType="application/inkml+xml"/>
  <Override PartName="/ppt/ink/ink5772.xml" ContentType="application/inkml+xml"/>
  <Override PartName="/ppt/ink/ink5773.xml" ContentType="application/inkml+xml"/>
  <Override PartName="/ppt/ink/ink5774.xml" ContentType="application/inkml+xml"/>
  <Override PartName="/ppt/ink/ink5775.xml" ContentType="application/inkml+xml"/>
  <Override PartName="/ppt/ink/ink5776.xml" ContentType="application/inkml+xml"/>
  <Override PartName="/ppt/ink/ink5777.xml" ContentType="application/inkml+xml"/>
  <Override PartName="/ppt/ink/ink5778.xml" ContentType="application/inkml+xml"/>
  <Override PartName="/ppt/ink/ink5779.xml" ContentType="application/inkml+xml"/>
  <Override PartName="/ppt/ink/ink578.xml" ContentType="application/inkml+xml"/>
  <Override PartName="/ppt/ink/ink5780.xml" ContentType="application/inkml+xml"/>
  <Override PartName="/ppt/ink/ink5781.xml" ContentType="application/inkml+xml"/>
  <Override PartName="/ppt/ink/ink5782.xml" ContentType="application/inkml+xml"/>
  <Override PartName="/ppt/ink/ink5783.xml" ContentType="application/inkml+xml"/>
  <Override PartName="/ppt/ink/ink5784.xml" ContentType="application/inkml+xml"/>
  <Override PartName="/ppt/ink/ink5785.xml" ContentType="application/inkml+xml"/>
  <Override PartName="/ppt/ink/ink5786.xml" ContentType="application/inkml+xml"/>
  <Override PartName="/ppt/ink/ink5787.xml" ContentType="application/inkml+xml"/>
  <Override PartName="/ppt/ink/ink5788.xml" ContentType="application/inkml+xml"/>
  <Override PartName="/ppt/ink/ink5789.xml" ContentType="application/inkml+xml"/>
  <Override PartName="/ppt/ink/ink579.xml" ContentType="application/inkml+xml"/>
  <Override PartName="/ppt/ink/ink5790.xml" ContentType="application/inkml+xml"/>
  <Override PartName="/ppt/ink/ink5791.xml" ContentType="application/inkml+xml"/>
  <Override PartName="/ppt/ink/ink5792.xml" ContentType="application/inkml+xml"/>
  <Override PartName="/ppt/ink/ink5793.xml" ContentType="application/inkml+xml"/>
  <Override PartName="/ppt/ink/ink5794.xml" ContentType="application/inkml+xml"/>
  <Override PartName="/ppt/ink/ink5795.xml" ContentType="application/inkml+xml"/>
  <Override PartName="/ppt/ink/ink5796.xml" ContentType="application/inkml+xml"/>
  <Override PartName="/ppt/ink/ink5797.xml" ContentType="application/inkml+xml"/>
  <Override PartName="/ppt/ink/ink5798.xml" ContentType="application/inkml+xml"/>
  <Override PartName="/ppt/ink/ink5799.xml" ContentType="application/inkml+xml"/>
  <Override PartName="/ppt/ink/ink58.xml" ContentType="application/inkml+xml"/>
  <Override PartName="/ppt/ink/ink580.xml" ContentType="application/inkml+xml"/>
  <Override PartName="/ppt/ink/ink5800.xml" ContentType="application/inkml+xml"/>
  <Override PartName="/ppt/ink/ink5801.xml" ContentType="application/inkml+xml"/>
  <Override PartName="/ppt/ink/ink5802.xml" ContentType="application/inkml+xml"/>
  <Override PartName="/ppt/ink/ink5803.xml" ContentType="application/inkml+xml"/>
  <Override PartName="/ppt/ink/ink5804.xml" ContentType="application/inkml+xml"/>
  <Override PartName="/ppt/ink/ink5805.xml" ContentType="application/inkml+xml"/>
  <Override PartName="/ppt/ink/ink5806.xml" ContentType="application/inkml+xml"/>
  <Override PartName="/ppt/ink/ink5807.xml" ContentType="application/inkml+xml"/>
  <Override PartName="/ppt/ink/ink5808.xml" ContentType="application/inkml+xml"/>
  <Override PartName="/ppt/ink/ink5809.xml" ContentType="application/inkml+xml"/>
  <Override PartName="/ppt/ink/ink581.xml" ContentType="application/inkml+xml"/>
  <Override PartName="/ppt/ink/ink5810.xml" ContentType="application/inkml+xml"/>
  <Override PartName="/ppt/ink/ink5811.xml" ContentType="application/inkml+xml"/>
  <Override PartName="/ppt/ink/ink5812.xml" ContentType="application/inkml+xml"/>
  <Override PartName="/ppt/ink/ink5813.xml" ContentType="application/inkml+xml"/>
  <Override PartName="/ppt/ink/ink5814.xml" ContentType="application/inkml+xml"/>
  <Override PartName="/ppt/ink/ink5815.xml" ContentType="application/inkml+xml"/>
  <Override PartName="/ppt/ink/ink5816.xml" ContentType="application/inkml+xml"/>
  <Override PartName="/ppt/ink/ink5817.xml" ContentType="application/inkml+xml"/>
  <Override PartName="/ppt/ink/ink5818.xml" ContentType="application/inkml+xml"/>
  <Override PartName="/ppt/ink/ink5819.xml" ContentType="application/inkml+xml"/>
  <Override PartName="/ppt/ink/ink582.xml" ContentType="application/inkml+xml"/>
  <Override PartName="/ppt/ink/ink5820.xml" ContentType="application/inkml+xml"/>
  <Override PartName="/ppt/ink/ink5821.xml" ContentType="application/inkml+xml"/>
  <Override PartName="/ppt/ink/ink5822.xml" ContentType="application/inkml+xml"/>
  <Override PartName="/ppt/ink/ink5823.xml" ContentType="application/inkml+xml"/>
  <Override PartName="/ppt/ink/ink5824.xml" ContentType="application/inkml+xml"/>
  <Override PartName="/ppt/ink/ink5825.xml" ContentType="application/inkml+xml"/>
  <Override PartName="/ppt/ink/ink5826.xml" ContentType="application/inkml+xml"/>
  <Override PartName="/ppt/ink/ink5827.xml" ContentType="application/inkml+xml"/>
  <Override PartName="/ppt/ink/ink5828.xml" ContentType="application/inkml+xml"/>
  <Override PartName="/ppt/ink/ink5829.xml" ContentType="application/inkml+xml"/>
  <Override PartName="/ppt/ink/ink583.xml" ContentType="application/inkml+xml"/>
  <Override PartName="/ppt/ink/ink5830.xml" ContentType="application/inkml+xml"/>
  <Override PartName="/ppt/ink/ink5831.xml" ContentType="application/inkml+xml"/>
  <Override PartName="/ppt/ink/ink5832.xml" ContentType="application/inkml+xml"/>
  <Override PartName="/ppt/ink/ink5833.xml" ContentType="application/inkml+xml"/>
  <Override PartName="/ppt/ink/ink5834.xml" ContentType="application/inkml+xml"/>
  <Override PartName="/ppt/ink/ink5835.xml" ContentType="application/inkml+xml"/>
  <Override PartName="/ppt/ink/ink5836.xml" ContentType="application/inkml+xml"/>
  <Override PartName="/ppt/ink/ink5837.xml" ContentType="application/inkml+xml"/>
  <Override PartName="/ppt/ink/ink5838.xml" ContentType="application/inkml+xml"/>
  <Override PartName="/ppt/ink/ink5839.xml" ContentType="application/inkml+xml"/>
  <Override PartName="/ppt/ink/ink584.xml" ContentType="application/inkml+xml"/>
  <Override PartName="/ppt/ink/ink5840.xml" ContentType="application/inkml+xml"/>
  <Override PartName="/ppt/ink/ink5841.xml" ContentType="application/inkml+xml"/>
  <Override PartName="/ppt/ink/ink5842.xml" ContentType="application/inkml+xml"/>
  <Override PartName="/ppt/ink/ink5843.xml" ContentType="application/inkml+xml"/>
  <Override PartName="/ppt/ink/ink5844.xml" ContentType="application/inkml+xml"/>
  <Override PartName="/ppt/ink/ink5845.xml" ContentType="application/inkml+xml"/>
  <Override PartName="/ppt/ink/ink5846.xml" ContentType="application/inkml+xml"/>
  <Override PartName="/ppt/ink/ink5847.xml" ContentType="application/inkml+xml"/>
  <Override PartName="/ppt/ink/ink5848.xml" ContentType="application/inkml+xml"/>
  <Override PartName="/ppt/ink/ink5849.xml" ContentType="application/inkml+xml"/>
  <Override PartName="/ppt/ink/ink585.xml" ContentType="application/inkml+xml"/>
  <Override PartName="/ppt/ink/ink5850.xml" ContentType="application/inkml+xml"/>
  <Override PartName="/ppt/ink/ink5851.xml" ContentType="application/inkml+xml"/>
  <Override PartName="/ppt/ink/ink5852.xml" ContentType="application/inkml+xml"/>
  <Override PartName="/ppt/ink/ink5853.xml" ContentType="application/inkml+xml"/>
  <Override PartName="/ppt/ink/ink5854.xml" ContentType="application/inkml+xml"/>
  <Override PartName="/ppt/ink/ink5855.xml" ContentType="application/inkml+xml"/>
  <Override PartName="/ppt/ink/ink5856.xml" ContentType="application/inkml+xml"/>
  <Override PartName="/ppt/ink/ink5857.xml" ContentType="application/inkml+xml"/>
  <Override PartName="/ppt/ink/ink5858.xml" ContentType="application/inkml+xml"/>
  <Override PartName="/ppt/ink/ink5859.xml" ContentType="application/inkml+xml"/>
  <Override PartName="/ppt/ink/ink586.xml" ContentType="application/inkml+xml"/>
  <Override PartName="/ppt/ink/ink5860.xml" ContentType="application/inkml+xml"/>
  <Override PartName="/ppt/ink/ink5861.xml" ContentType="application/inkml+xml"/>
  <Override PartName="/ppt/ink/ink5862.xml" ContentType="application/inkml+xml"/>
  <Override PartName="/ppt/ink/ink5863.xml" ContentType="application/inkml+xml"/>
  <Override PartName="/ppt/ink/ink5864.xml" ContentType="application/inkml+xml"/>
  <Override PartName="/ppt/ink/ink5865.xml" ContentType="application/inkml+xml"/>
  <Override PartName="/ppt/ink/ink5866.xml" ContentType="application/inkml+xml"/>
  <Override PartName="/ppt/ink/ink5867.xml" ContentType="application/inkml+xml"/>
  <Override PartName="/ppt/ink/ink5868.xml" ContentType="application/inkml+xml"/>
  <Override PartName="/ppt/ink/ink5869.xml" ContentType="application/inkml+xml"/>
  <Override PartName="/ppt/ink/ink587.xml" ContentType="application/inkml+xml"/>
  <Override PartName="/ppt/ink/ink5870.xml" ContentType="application/inkml+xml"/>
  <Override PartName="/ppt/ink/ink5871.xml" ContentType="application/inkml+xml"/>
  <Override PartName="/ppt/ink/ink5872.xml" ContentType="application/inkml+xml"/>
  <Override PartName="/ppt/ink/ink5873.xml" ContentType="application/inkml+xml"/>
  <Override PartName="/ppt/ink/ink5874.xml" ContentType="application/inkml+xml"/>
  <Override PartName="/ppt/ink/ink5875.xml" ContentType="application/inkml+xml"/>
  <Override PartName="/ppt/ink/ink5876.xml" ContentType="application/inkml+xml"/>
  <Override PartName="/ppt/ink/ink5877.xml" ContentType="application/inkml+xml"/>
  <Override PartName="/ppt/ink/ink5878.xml" ContentType="application/inkml+xml"/>
  <Override PartName="/ppt/ink/ink5879.xml" ContentType="application/inkml+xml"/>
  <Override PartName="/ppt/ink/ink588.xml" ContentType="application/inkml+xml"/>
  <Override PartName="/ppt/ink/ink5880.xml" ContentType="application/inkml+xml"/>
  <Override PartName="/ppt/ink/ink5881.xml" ContentType="application/inkml+xml"/>
  <Override PartName="/ppt/ink/ink5882.xml" ContentType="application/inkml+xml"/>
  <Override PartName="/ppt/ink/ink5883.xml" ContentType="application/inkml+xml"/>
  <Override PartName="/ppt/ink/ink5884.xml" ContentType="application/inkml+xml"/>
  <Override PartName="/ppt/ink/ink5885.xml" ContentType="application/inkml+xml"/>
  <Override PartName="/ppt/ink/ink5886.xml" ContentType="application/inkml+xml"/>
  <Override PartName="/ppt/ink/ink5887.xml" ContentType="application/inkml+xml"/>
  <Override PartName="/ppt/ink/ink5888.xml" ContentType="application/inkml+xml"/>
  <Override PartName="/ppt/ink/ink5889.xml" ContentType="application/inkml+xml"/>
  <Override PartName="/ppt/ink/ink589.xml" ContentType="application/inkml+xml"/>
  <Override PartName="/ppt/ink/ink5890.xml" ContentType="application/inkml+xml"/>
  <Override PartName="/ppt/ink/ink5891.xml" ContentType="application/inkml+xml"/>
  <Override PartName="/ppt/ink/ink5892.xml" ContentType="application/inkml+xml"/>
  <Override PartName="/ppt/ink/ink5893.xml" ContentType="application/inkml+xml"/>
  <Override PartName="/ppt/ink/ink5894.xml" ContentType="application/inkml+xml"/>
  <Override PartName="/ppt/ink/ink5895.xml" ContentType="application/inkml+xml"/>
  <Override PartName="/ppt/ink/ink5896.xml" ContentType="application/inkml+xml"/>
  <Override PartName="/ppt/ink/ink5897.xml" ContentType="application/inkml+xml"/>
  <Override PartName="/ppt/ink/ink5898.xml" ContentType="application/inkml+xml"/>
  <Override PartName="/ppt/ink/ink5899.xml" ContentType="application/inkml+xml"/>
  <Override PartName="/ppt/ink/ink59.xml" ContentType="application/inkml+xml"/>
  <Override PartName="/ppt/ink/ink590.xml" ContentType="application/inkml+xml"/>
  <Override PartName="/ppt/ink/ink5900.xml" ContentType="application/inkml+xml"/>
  <Override PartName="/ppt/ink/ink5901.xml" ContentType="application/inkml+xml"/>
  <Override PartName="/ppt/ink/ink5902.xml" ContentType="application/inkml+xml"/>
  <Override PartName="/ppt/ink/ink5903.xml" ContentType="application/inkml+xml"/>
  <Override PartName="/ppt/ink/ink5904.xml" ContentType="application/inkml+xml"/>
  <Override PartName="/ppt/ink/ink5905.xml" ContentType="application/inkml+xml"/>
  <Override PartName="/ppt/ink/ink5906.xml" ContentType="application/inkml+xml"/>
  <Override PartName="/ppt/ink/ink5907.xml" ContentType="application/inkml+xml"/>
  <Override PartName="/ppt/ink/ink5908.xml" ContentType="application/inkml+xml"/>
  <Override PartName="/ppt/ink/ink5909.xml" ContentType="application/inkml+xml"/>
  <Override PartName="/ppt/ink/ink591.xml" ContentType="application/inkml+xml"/>
  <Override PartName="/ppt/ink/ink5910.xml" ContentType="application/inkml+xml"/>
  <Override PartName="/ppt/ink/ink5911.xml" ContentType="application/inkml+xml"/>
  <Override PartName="/ppt/ink/ink5912.xml" ContentType="application/inkml+xml"/>
  <Override PartName="/ppt/ink/ink5913.xml" ContentType="application/inkml+xml"/>
  <Override PartName="/ppt/ink/ink5914.xml" ContentType="application/inkml+xml"/>
  <Override PartName="/ppt/ink/ink5915.xml" ContentType="application/inkml+xml"/>
  <Override PartName="/ppt/ink/ink5916.xml" ContentType="application/inkml+xml"/>
  <Override PartName="/ppt/ink/ink5917.xml" ContentType="application/inkml+xml"/>
  <Override PartName="/ppt/ink/ink5918.xml" ContentType="application/inkml+xml"/>
  <Override PartName="/ppt/ink/ink5919.xml" ContentType="application/inkml+xml"/>
  <Override PartName="/ppt/ink/ink592.xml" ContentType="application/inkml+xml"/>
  <Override PartName="/ppt/ink/ink5920.xml" ContentType="application/inkml+xml"/>
  <Override PartName="/ppt/ink/ink5921.xml" ContentType="application/inkml+xml"/>
  <Override PartName="/ppt/ink/ink5922.xml" ContentType="application/inkml+xml"/>
  <Override PartName="/ppt/ink/ink5923.xml" ContentType="application/inkml+xml"/>
  <Override PartName="/ppt/ink/ink5924.xml" ContentType="application/inkml+xml"/>
  <Override PartName="/ppt/ink/ink5925.xml" ContentType="application/inkml+xml"/>
  <Override PartName="/ppt/ink/ink5926.xml" ContentType="application/inkml+xml"/>
  <Override PartName="/ppt/ink/ink5927.xml" ContentType="application/inkml+xml"/>
  <Override PartName="/ppt/ink/ink5928.xml" ContentType="application/inkml+xml"/>
  <Override PartName="/ppt/ink/ink5929.xml" ContentType="application/inkml+xml"/>
  <Override PartName="/ppt/ink/ink593.xml" ContentType="application/inkml+xml"/>
  <Override PartName="/ppt/ink/ink5930.xml" ContentType="application/inkml+xml"/>
  <Override PartName="/ppt/ink/ink5931.xml" ContentType="application/inkml+xml"/>
  <Override PartName="/ppt/ink/ink5932.xml" ContentType="application/inkml+xml"/>
  <Override PartName="/ppt/ink/ink5933.xml" ContentType="application/inkml+xml"/>
  <Override PartName="/ppt/ink/ink5934.xml" ContentType="application/inkml+xml"/>
  <Override PartName="/ppt/ink/ink5935.xml" ContentType="application/inkml+xml"/>
  <Override PartName="/ppt/ink/ink5936.xml" ContentType="application/inkml+xml"/>
  <Override PartName="/ppt/ink/ink5937.xml" ContentType="application/inkml+xml"/>
  <Override PartName="/ppt/ink/ink5938.xml" ContentType="application/inkml+xml"/>
  <Override PartName="/ppt/ink/ink5939.xml" ContentType="application/inkml+xml"/>
  <Override PartName="/ppt/ink/ink594.xml" ContentType="application/inkml+xml"/>
  <Override PartName="/ppt/ink/ink5940.xml" ContentType="application/inkml+xml"/>
  <Override PartName="/ppt/ink/ink5941.xml" ContentType="application/inkml+xml"/>
  <Override PartName="/ppt/ink/ink5942.xml" ContentType="application/inkml+xml"/>
  <Override PartName="/ppt/ink/ink5943.xml" ContentType="application/inkml+xml"/>
  <Override PartName="/ppt/ink/ink5944.xml" ContentType="application/inkml+xml"/>
  <Override PartName="/ppt/ink/ink5945.xml" ContentType="application/inkml+xml"/>
  <Override PartName="/ppt/ink/ink5946.xml" ContentType="application/inkml+xml"/>
  <Override PartName="/ppt/ink/ink5947.xml" ContentType="application/inkml+xml"/>
  <Override PartName="/ppt/ink/ink5948.xml" ContentType="application/inkml+xml"/>
  <Override PartName="/ppt/ink/ink5949.xml" ContentType="application/inkml+xml"/>
  <Override PartName="/ppt/ink/ink595.xml" ContentType="application/inkml+xml"/>
  <Override PartName="/ppt/ink/ink5950.xml" ContentType="application/inkml+xml"/>
  <Override PartName="/ppt/ink/ink5951.xml" ContentType="application/inkml+xml"/>
  <Override PartName="/ppt/ink/ink5952.xml" ContentType="application/inkml+xml"/>
  <Override PartName="/ppt/ink/ink5953.xml" ContentType="application/inkml+xml"/>
  <Override PartName="/ppt/ink/ink5954.xml" ContentType="application/inkml+xml"/>
  <Override PartName="/ppt/ink/ink5955.xml" ContentType="application/inkml+xml"/>
  <Override PartName="/ppt/ink/ink5956.xml" ContentType="application/inkml+xml"/>
  <Override PartName="/ppt/ink/ink5957.xml" ContentType="application/inkml+xml"/>
  <Override PartName="/ppt/ink/ink5958.xml" ContentType="application/inkml+xml"/>
  <Override PartName="/ppt/ink/ink5959.xml" ContentType="application/inkml+xml"/>
  <Override PartName="/ppt/ink/ink596.xml" ContentType="application/inkml+xml"/>
  <Override PartName="/ppt/ink/ink5960.xml" ContentType="application/inkml+xml"/>
  <Override PartName="/ppt/ink/ink5961.xml" ContentType="application/inkml+xml"/>
  <Override PartName="/ppt/ink/ink5962.xml" ContentType="application/inkml+xml"/>
  <Override PartName="/ppt/ink/ink5963.xml" ContentType="application/inkml+xml"/>
  <Override PartName="/ppt/ink/ink5964.xml" ContentType="application/inkml+xml"/>
  <Override PartName="/ppt/ink/ink5965.xml" ContentType="application/inkml+xml"/>
  <Override PartName="/ppt/ink/ink5966.xml" ContentType="application/inkml+xml"/>
  <Override PartName="/ppt/ink/ink5967.xml" ContentType="application/inkml+xml"/>
  <Override PartName="/ppt/ink/ink5968.xml" ContentType="application/inkml+xml"/>
  <Override PartName="/ppt/ink/ink5969.xml" ContentType="application/inkml+xml"/>
  <Override PartName="/ppt/ink/ink597.xml" ContentType="application/inkml+xml"/>
  <Override PartName="/ppt/ink/ink5970.xml" ContentType="application/inkml+xml"/>
  <Override PartName="/ppt/ink/ink5971.xml" ContentType="application/inkml+xml"/>
  <Override PartName="/ppt/ink/ink5972.xml" ContentType="application/inkml+xml"/>
  <Override PartName="/ppt/ink/ink5973.xml" ContentType="application/inkml+xml"/>
  <Override PartName="/ppt/ink/ink5974.xml" ContentType="application/inkml+xml"/>
  <Override PartName="/ppt/ink/ink5975.xml" ContentType="application/inkml+xml"/>
  <Override PartName="/ppt/ink/ink5976.xml" ContentType="application/inkml+xml"/>
  <Override PartName="/ppt/ink/ink5977.xml" ContentType="application/inkml+xml"/>
  <Override PartName="/ppt/ink/ink5978.xml" ContentType="application/inkml+xml"/>
  <Override PartName="/ppt/ink/ink5979.xml" ContentType="application/inkml+xml"/>
  <Override PartName="/ppt/ink/ink598.xml" ContentType="application/inkml+xml"/>
  <Override PartName="/ppt/ink/ink5980.xml" ContentType="application/inkml+xml"/>
  <Override PartName="/ppt/ink/ink5981.xml" ContentType="application/inkml+xml"/>
  <Override PartName="/ppt/ink/ink5982.xml" ContentType="application/inkml+xml"/>
  <Override PartName="/ppt/ink/ink5983.xml" ContentType="application/inkml+xml"/>
  <Override PartName="/ppt/ink/ink5984.xml" ContentType="application/inkml+xml"/>
  <Override PartName="/ppt/ink/ink5985.xml" ContentType="application/inkml+xml"/>
  <Override PartName="/ppt/ink/ink5986.xml" ContentType="application/inkml+xml"/>
  <Override PartName="/ppt/ink/ink5987.xml" ContentType="application/inkml+xml"/>
  <Override PartName="/ppt/ink/ink5988.xml" ContentType="application/inkml+xml"/>
  <Override PartName="/ppt/ink/ink5989.xml" ContentType="application/inkml+xml"/>
  <Override PartName="/ppt/ink/ink599.xml" ContentType="application/inkml+xml"/>
  <Override PartName="/ppt/ink/ink5990.xml" ContentType="application/inkml+xml"/>
  <Override PartName="/ppt/ink/ink5991.xml" ContentType="application/inkml+xml"/>
  <Override PartName="/ppt/ink/ink5992.xml" ContentType="application/inkml+xml"/>
  <Override PartName="/ppt/ink/ink5993.xml" ContentType="application/inkml+xml"/>
  <Override PartName="/ppt/ink/ink5994.xml" ContentType="application/inkml+xml"/>
  <Override PartName="/ppt/ink/ink5995.xml" ContentType="application/inkml+xml"/>
  <Override PartName="/ppt/ink/ink5996.xml" ContentType="application/inkml+xml"/>
  <Override PartName="/ppt/ink/ink5997.xml" ContentType="application/inkml+xml"/>
  <Override PartName="/ppt/ink/ink5998.xml" ContentType="application/inkml+xml"/>
  <Override PartName="/ppt/ink/ink5999.xml" ContentType="application/inkml+xml"/>
  <Override PartName="/ppt/ink/ink6.xml" ContentType="application/inkml+xml"/>
  <Override PartName="/ppt/ink/ink60.xml" ContentType="application/inkml+xml"/>
  <Override PartName="/ppt/ink/ink600.xml" ContentType="application/inkml+xml"/>
  <Override PartName="/ppt/ink/ink6000.xml" ContentType="application/inkml+xml"/>
  <Override PartName="/ppt/ink/ink6001.xml" ContentType="application/inkml+xml"/>
  <Override PartName="/ppt/ink/ink6002.xml" ContentType="application/inkml+xml"/>
  <Override PartName="/ppt/ink/ink6003.xml" ContentType="application/inkml+xml"/>
  <Override PartName="/ppt/ink/ink6004.xml" ContentType="application/inkml+xml"/>
  <Override PartName="/ppt/ink/ink6005.xml" ContentType="application/inkml+xml"/>
  <Override PartName="/ppt/ink/ink6006.xml" ContentType="application/inkml+xml"/>
  <Override PartName="/ppt/ink/ink6007.xml" ContentType="application/inkml+xml"/>
  <Override PartName="/ppt/ink/ink6008.xml" ContentType="application/inkml+xml"/>
  <Override PartName="/ppt/ink/ink6009.xml" ContentType="application/inkml+xml"/>
  <Override PartName="/ppt/ink/ink601.xml" ContentType="application/inkml+xml"/>
  <Override PartName="/ppt/ink/ink6010.xml" ContentType="application/inkml+xml"/>
  <Override PartName="/ppt/ink/ink6011.xml" ContentType="application/inkml+xml"/>
  <Override PartName="/ppt/ink/ink6012.xml" ContentType="application/inkml+xml"/>
  <Override PartName="/ppt/ink/ink6013.xml" ContentType="application/inkml+xml"/>
  <Override PartName="/ppt/ink/ink6014.xml" ContentType="application/inkml+xml"/>
  <Override PartName="/ppt/ink/ink6015.xml" ContentType="application/inkml+xml"/>
  <Override PartName="/ppt/ink/ink6016.xml" ContentType="application/inkml+xml"/>
  <Override PartName="/ppt/ink/ink6017.xml" ContentType="application/inkml+xml"/>
  <Override PartName="/ppt/ink/ink6018.xml" ContentType="application/inkml+xml"/>
  <Override PartName="/ppt/ink/ink6019.xml" ContentType="application/inkml+xml"/>
  <Override PartName="/ppt/ink/ink602.xml" ContentType="application/inkml+xml"/>
  <Override PartName="/ppt/ink/ink6020.xml" ContentType="application/inkml+xml"/>
  <Override PartName="/ppt/ink/ink6021.xml" ContentType="application/inkml+xml"/>
  <Override PartName="/ppt/ink/ink6022.xml" ContentType="application/inkml+xml"/>
  <Override PartName="/ppt/ink/ink6023.xml" ContentType="application/inkml+xml"/>
  <Override PartName="/ppt/ink/ink6024.xml" ContentType="application/inkml+xml"/>
  <Override PartName="/ppt/ink/ink6025.xml" ContentType="application/inkml+xml"/>
  <Override PartName="/ppt/ink/ink6026.xml" ContentType="application/inkml+xml"/>
  <Override PartName="/ppt/ink/ink6027.xml" ContentType="application/inkml+xml"/>
  <Override PartName="/ppt/ink/ink6028.xml" ContentType="application/inkml+xml"/>
  <Override PartName="/ppt/ink/ink6029.xml" ContentType="application/inkml+xml"/>
  <Override PartName="/ppt/ink/ink603.xml" ContentType="application/inkml+xml"/>
  <Override PartName="/ppt/ink/ink6030.xml" ContentType="application/inkml+xml"/>
  <Override PartName="/ppt/ink/ink6031.xml" ContentType="application/inkml+xml"/>
  <Override PartName="/ppt/ink/ink6032.xml" ContentType="application/inkml+xml"/>
  <Override PartName="/ppt/ink/ink6033.xml" ContentType="application/inkml+xml"/>
  <Override PartName="/ppt/ink/ink6034.xml" ContentType="application/inkml+xml"/>
  <Override PartName="/ppt/ink/ink6035.xml" ContentType="application/inkml+xml"/>
  <Override PartName="/ppt/ink/ink6036.xml" ContentType="application/inkml+xml"/>
  <Override PartName="/ppt/ink/ink6037.xml" ContentType="application/inkml+xml"/>
  <Override PartName="/ppt/ink/ink6038.xml" ContentType="application/inkml+xml"/>
  <Override PartName="/ppt/ink/ink6039.xml" ContentType="application/inkml+xml"/>
  <Override PartName="/ppt/ink/ink604.xml" ContentType="application/inkml+xml"/>
  <Override PartName="/ppt/ink/ink6040.xml" ContentType="application/inkml+xml"/>
  <Override PartName="/ppt/ink/ink6041.xml" ContentType="application/inkml+xml"/>
  <Override PartName="/ppt/ink/ink6042.xml" ContentType="application/inkml+xml"/>
  <Override PartName="/ppt/ink/ink6043.xml" ContentType="application/inkml+xml"/>
  <Override PartName="/ppt/ink/ink6044.xml" ContentType="application/inkml+xml"/>
  <Override PartName="/ppt/ink/ink6045.xml" ContentType="application/inkml+xml"/>
  <Override PartName="/ppt/ink/ink6046.xml" ContentType="application/inkml+xml"/>
  <Override PartName="/ppt/ink/ink6047.xml" ContentType="application/inkml+xml"/>
  <Override PartName="/ppt/ink/ink6048.xml" ContentType="application/inkml+xml"/>
  <Override PartName="/ppt/ink/ink6049.xml" ContentType="application/inkml+xml"/>
  <Override PartName="/ppt/ink/ink605.xml" ContentType="application/inkml+xml"/>
  <Override PartName="/ppt/ink/ink6050.xml" ContentType="application/inkml+xml"/>
  <Override PartName="/ppt/ink/ink6051.xml" ContentType="application/inkml+xml"/>
  <Override PartName="/ppt/ink/ink6052.xml" ContentType="application/inkml+xml"/>
  <Override PartName="/ppt/ink/ink6053.xml" ContentType="application/inkml+xml"/>
  <Override PartName="/ppt/ink/ink6054.xml" ContentType="application/inkml+xml"/>
  <Override PartName="/ppt/ink/ink6055.xml" ContentType="application/inkml+xml"/>
  <Override PartName="/ppt/ink/ink6056.xml" ContentType="application/inkml+xml"/>
  <Override PartName="/ppt/ink/ink6057.xml" ContentType="application/inkml+xml"/>
  <Override PartName="/ppt/ink/ink6058.xml" ContentType="application/inkml+xml"/>
  <Override PartName="/ppt/ink/ink6059.xml" ContentType="application/inkml+xml"/>
  <Override PartName="/ppt/ink/ink606.xml" ContentType="application/inkml+xml"/>
  <Override PartName="/ppt/ink/ink6060.xml" ContentType="application/inkml+xml"/>
  <Override PartName="/ppt/ink/ink6061.xml" ContentType="application/inkml+xml"/>
  <Override PartName="/ppt/ink/ink6062.xml" ContentType="application/inkml+xml"/>
  <Override PartName="/ppt/ink/ink6063.xml" ContentType="application/inkml+xml"/>
  <Override PartName="/ppt/ink/ink6064.xml" ContentType="application/inkml+xml"/>
  <Override PartName="/ppt/ink/ink6065.xml" ContentType="application/inkml+xml"/>
  <Override PartName="/ppt/ink/ink6066.xml" ContentType="application/inkml+xml"/>
  <Override PartName="/ppt/ink/ink6067.xml" ContentType="application/inkml+xml"/>
  <Override PartName="/ppt/ink/ink6068.xml" ContentType="application/inkml+xml"/>
  <Override PartName="/ppt/ink/ink6069.xml" ContentType="application/inkml+xml"/>
  <Override PartName="/ppt/ink/ink607.xml" ContentType="application/inkml+xml"/>
  <Override PartName="/ppt/ink/ink6070.xml" ContentType="application/inkml+xml"/>
  <Override PartName="/ppt/ink/ink6071.xml" ContentType="application/inkml+xml"/>
  <Override PartName="/ppt/ink/ink6072.xml" ContentType="application/inkml+xml"/>
  <Override PartName="/ppt/ink/ink6073.xml" ContentType="application/inkml+xml"/>
  <Override PartName="/ppt/ink/ink6074.xml" ContentType="application/inkml+xml"/>
  <Override PartName="/ppt/ink/ink6075.xml" ContentType="application/inkml+xml"/>
  <Override PartName="/ppt/ink/ink6076.xml" ContentType="application/inkml+xml"/>
  <Override PartName="/ppt/ink/ink6077.xml" ContentType="application/inkml+xml"/>
  <Override PartName="/ppt/ink/ink6078.xml" ContentType="application/inkml+xml"/>
  <Override PartName="/ppt/ink/ink6079.xml" ContentType="application/inkml+xml"/>
  <Override PartName="/ppt/ink/ink608.xml" ContentType="application/inkml+xml"/>
  <Override PartName="/ppt/ink/ink6080.xml" ContentType="application/inkml+xml"/>
  <Override PartName="/ppt/ink/ink6081.xml" ContentType="application/inkml+xml"/>
  <Override PartName="/ppt/ink/ink6082.xml" ContentType="application/inkml+xml"/>
  <Override PartName="/ppt/ink/ink6083.xml" ContentType="application/inkml+xml"/>
  <Override PartName="/ppt/ink/ink6084.xml" ContentType="application/inkml+xml"/>
  <Override PartName="/ppt/ink/ink6085.xml" ContentType="application/inkml+xml"/>
  <Override PartName="/ppt/ink/ink6086.xml" ContentType="application/inkml+xml"/>
  <Override PartName="/ppt/ink/ink6087.xml" ContentType="application/inkml+xml"/>
  <Override PartName="/ppt/ink/ink6088.xml" ContentType="application/inkml+xml"/>
  <Override PartName="/ppt/ink/ink6089.xml" ContentType="application/inkml+xml"/>
  <Override PartName="/ppt/ink/ink609.xml" ContentType="application/inkml+xml"/>
  <Override PartName="/ppt/ink/ink6090.xml" ContentType="application/inkml+xml"/>
  <Override PartName="/ppt/ink/ink6091.xml" ContentType="application/inkml+xml"/>
  <Override PartName="/ppt/ink/ink6092.xml" ContentType="application/inkml+xml"/>
  <Override PartName="/ppt/ink/ink6093.xml" ContentType="application/inkml+xml"/>
  <Override PartName="/ppt/ink/ink6094.xml" ContentType="application/inkml+xml"/>
  <Override PartName="/ppt/ink/ink6095.xml" ContentType="application/inkml+xml"/>
  <Override PartName="/ppt/ink/ink6096.xml" ContentType="application/inkml+xml"/>
  <Override PartName="/ppt/ink/ink6097.xml" ContentType="application/inkml+xml"/>
  <Override PartName="/ppt/ink/ink6098.xml" ContentType="application/inkml+xml"/>
  <Override PartName="/ppt/ink/ink6099.xml" ContentType="application/inkml+xml"/>
  <Override PartName="/ppt/ink/ink61.xml" ContentType="application/inkml+xml"/>
  <Override PartName="/ppt/ink/ink610.xml" ContentType="application/inkml+xml"/>
  <Override PartName="/ppt/ink/ink6100.xml" ContentType="application/inkml+xml"/>
  <Override PartName="/ppt/ink/ink6101.xml" ContentType="application/inkml+xml"/>
  <Override PartName="/ppt/ink/ink6102.xml" ContentType="application/inkml+xml"/>
  <Override PartName="/ppt/ink/ink6103.xml" ContentType="application/inkml+xml"/>
  <Override PartName="/ppt/ink/ink6104.xml" ContentType="application/inkml+xml"/>
  <Override PartName="/ppt/ink/ink6105.xml" ContentType="application/inkml+xml"/>
  <Override PartName="/ppt/ink/ink6106.xml" ContentType="application/inkml+xml"/>
  <Override PartName="/ppt/ink/ink6107.xml" ContentType="application/inkml+xml"/>
  <Override PartName="/ppt/ink/ink6108.xml" ContentType="application/inkml+xml"/>
  <Override PartName="/ppt/ink/ink6109.xml" ContentType="application/inkml+xml"/>
  <Override PartName="/ppt/ink/ink611.xml" ContentType="application/inkml+xml"/>
  <Override PartName="/ppt/ink/ink6110.xml" ContentType="application/inkml+xml"/>
  <Override PartName="/ppt/ink/ink6111.xml" ContentType="application/inkml+xml"/>
  <Override PartName="/ppt/ink/ink6112.xml" ContentType="application/inkml+xml"/>
  <Override PartName="/ppt/ink/ink6113.xml" ContentType="application/inkml+xml"/>
  <Override PartName="/ppt/ink/ink6114.xml" ContentType="application/inkml+xml"/>
  <Override PartName="/ppt/ink/ink6115.xml" ContentType="application/inkml+xml"/>
  <Override PartName="/ppt/ink/ink6116.xml" ContentType="application/inkml+xml"/>
  <Override PartName="/ppt/ink/ink6117.xml" ContentType="application/inkml+xml"/>
  <Override PartName="/ppt/ink/ink6118.xml" ContentType="application/inkml+xml"/>
  <Override PartName="/ppt/ink/ink6119.xml" ContentType="application/inkml+xml"/>
  <Override PartName="/ppt/ink/ink612.xml" ContentType="application/inkml+xml"/>
  <Override PartName="/ppt/ink/ink6120.xml" ContentType="application/inkml+xml"/>
  <Override PartName="/ppt/ink/ink6121.xml" ContentType="application/inkml+xml"/>
  <Override PartName="/ppt/ink/ink6122.xml" ContentType="application/inkml+xml"/>
  <Override PartName="/ppt/ink/ink6123.xml" ContentType="application/inkml+xml"/>
  <Override PartName="/ppt/ink/ink6124.xml" ContentType="application/inkml+xml"/>
  <Override PartName="/ppt/ink/ink6125.xml" ContentType="application/inkml+xml"/>
  <Override PartName="/ppt/ink/ink6126.xml" ContentType="application/inkml+xml"/>
  <Override PartName="/ppt/ink/ink6127.xml" ContentType="application/inkml+xml"/>
  <Override PartName="/ppt/ink/ink6128.xml" ContentType="application/inkml+xml"/>
  <Override PartName="/ppt/ink/ink6129.xml" ContentType="application/inkml+xml"/>
  <Override PartName="/ppt/ink/ink613.xml" ContentType="application/inkml+xml"/>
  <Override PartName="/ppt/ink/ink6130.xml" ContentType="application/inkml+xml"/>
  <Override PartName="/ppt/ink/ink6131.xml" ContentType="application/inkml+xml"/>
  <Override PartName="/ppt/ink/ink6132.xml" ContentType="application/inkml+xml"/>
  <Override PartName="/ppt/ink/ink6133.xml" ContentType="application/inkml+xml"/>
  <Override PartName="/ppt/ink/ink6134.xml" ContentType="application/inkml+xml"/>
  <Override PartName="/ppt/ink/ink6135.xml" ContentType="application/inkml+xml"/>
  <Override PartName="/ppt/ink/ink6136.xml" ContentType="application/inkml+xml"/>
  <Override PartName="/ppt/ink/ink6137.xml" ContentType="application/inkml+xml"/>
  <Override PartName="/ppt/ink/ink6138.xml" ContentType="application/inkml+xml"/>
  <Override PartName="/ppt/ink/ink6139.xml" ContentType="application/inkml+xml"/>
  <Override PartName="/ppt/ink/ink614.xml" ContentType="application/inkml+xml"/>
  <Override PartName="/ppt/ink/ink6140.xml" ContentType="application/inkml+xml"/>
  <Override PartName="/ppt/ink/ink6141.xml" ContentType="application/inkml+xml"/>
  <Override PartName="/ppt/ink/ink6142.xml" ContentType="application/inkml+xml"/>
  <Override PartName="/ppt/ink/ink6143.xml" ContentType="application/inkml+xml"/>
  <Override PartName="/ppt/ink/ink6144.xml" ContentType="application/inkml+xml"/>
  <Override PartName="/ppt/ink/ink6145.xml" ContentType="application/inkml+xml"/>
  <Override PartName="/ppt/ink/ink6146.xml" ContentType="application/inkml+xml"/>
  <Override PartName="/ppt/ink/ink6147.xml" ContentType="application/inkml+xml"/>
  <Override PartName="/ppt/ink/ink6148.xml" ContentType="application/inkml+xml"/>
  <Override PartName="/ppt/ink/ink6149.xml" ContentType="application/inkml+xml"/>
  <Override PartName="/ppt/ink/ink615.xml" ContentType="application/inkml+xml"/>
  <Override PartName="/ppt/ink/ink6150.xml" ContentType="application/inkml+xml"/>
  <Override PartName="/ppt/ink/ink6151.xml" ContentType="application/inkml+xml"/>
  <Override PartName="/ppt/ink/ink6152.xml" ContentType="application/inkml+xml"/>
  <Override PartName="/ppt/ink/ink6153.xml" ContentType="application/inkml+xml"/>
  <Override PartName="/ppt/ink/ink6154.xml" ContentType="application/inkml+xml"/>
  <Override PartName="/ppt/ink/ink6155.xml" ContentType="application/inkml+xml"/>
  <Override PartName="/ppt/ink/ink6156.xml" ContentType="application/inkml+xml"/>
  <Override PartName="/ppt/ink/ink6157.xml" ContentType="application/inkml+xml"/>
  <Override PartName="/ppt/ink/ink6158.xml" ContentType="application/inkml+xml"/>
  <Override PartName="/ppt/ink/ink6159.xml" ContentType="application/inkml+xml"/>
  <Override PartName="/ppt/ink/ink616.xml" ContentType="application/inkml+xml"/>
  <Override PartName="/ppt/ink/ink6160.xml" ContentType="application/inkml+xml"/>
  <Override PartName="/ppt/ink/ink6161.xml" ContentType="application/inkml+xml"/>
  <Override PartName="/ppt/ink/ink6162.xml" ContentType="application/inkml+xml"/>
  <Override PartName="/ppt/ink/ink6163.xml" ContentType="application/inkml+xml"/>
  <Override PartName="/ppt/ink/ink6164.xml" ContentType="application/inkml+xml"/>
  <Override PartName="/ppt/ink/ink6165.xml" ContentType="application/inkml+xml"/>
  <Override PartName="/ppt/ink/ink6166.xml" ContentType="application/inkml+xml"/>
  <Override PartName="/ppt/ink/ink6167.xml" ContentType="application/inkml+xml"/>
  <Override PartName="/ppt/ink/ink6168.xml" ContentType="application/inkml+xml"/>
  <Override PartName="/ppt/ink/ink6169.xml" ContentType="application/inkml+xml"/>
  <Override PartName="/ppt/ink/ink617.xml" ContentType="application/inkml+xml"/>
  <Override PartName="/ppt/ink/ink6170.xml" ContentType="application/inkml+xml"/>
  <Override PartName="/ppt/ink/ink6171.xml" ContentType="application/inkml+xml"/>
  <Override PartName="/ppt/ink/ink6172.xml" ContentType="application/inkml+xml"/>
  <Override PartName="/ppt/ink/ink6173.xml" ContentType="application/inkml+xml"/>
  <Override PartName="/ppt/ink/ink6174.xml" ContentType="application/inkml+xml"/>
  <Override PartName="/ppt/ink/ink6175.xml" ContentType="application/inkml+xml"/>
  <Override PartName="/ppt/ink/ink6176.xml" ContentType="application/inkml+xml"/>
  <Override PartName="/ppt/ink/ink6177.xml" ContentType="application/inkml+xml"/>
  <Override PartName="/ppt/ink/ink6178.xml" ContentType="application/inkml+xml"/>
  <Override PartName="/ppt/ink/ink6179.xml" ContentType="application/inkml+xml"/>
  <Override PartName="/ppt/ink/ink618.xml" ContentType="application/inkml+xml"/>
  <Override PartName="/ppt/ink/ink6180.xml" ContentType="application/inkml+xml"/>
  <Override PartName="/ppt/ink/ink6181.xml" ContentType="application/inkml+xml"/>
  <Override PartName="/ppt/ink/ink6182.xml" ContentType="application/inkml+xml"/>
  <Override PartName="/ppt/ink/ink6183.xml" ContentType="application/inkml+xml"/>
  <Override PartName="/ppt/ink/ink6184.xml" ContentType="application/inkml+xml"/>
  <Override PartName="/ppt/ink/ink6185.xml" ContentType="application/inkml+xml"/>
  <Override PartName="/ppt/ink/ink6186.xml" ContentType="application/inkml+xml"/>
  <Override PartName="/ppt/ink/ink6187.xml" ContentType="application/inkml+xml"/>
  <Override PartName="/ppt/ink/ink6188.xml" ContentType="application/inkml+xml"/>
  <Override PartName="/ppt/ink/ink6189.xml" ContentType="application/inkml+xml"/>
  <Override PartName="/ppt/ink/ink619.xml" ContentType="application/inkml+xml"/>
  <Override PartName="/ppt/ink/ink6190.xml" ContentType="application/inkml+xml"/>
  <Override PartName="/ppt/ink/ink6191.xml" ContentType="application/inkml+xml"/>
  <Override PartName="/ppt/ink/ink6192.xml" ContentType="application/inkml+xml"/>
  <Override PartName="/ppt/ink/ink6193.xml" ContentType="application/inkml+xml"/>
  <Override PartName="/ppt/ink/ink6194.xml" ContentType="application/inkml+xml"/>
  <Override PartName="/ppt/ink/ink6195.xml" ContentType="application/inkml+xml"/>
  <Override PartName="/ppt/ink/ink6196.xml" ContentType="application/inkml+xml"/>
  <Override PartName="/ppt/ink/ink6197.xml" ContentType="application/inkml+xml"/>
  <Override PartName="/ppt/ink/ink6198.xml" ContentType="application/inkml+xml"/>
  <Override PartName="/ppt/ink/ink6199.xml" ContentType="application/inkml+xml"/>
  <Override PartName="/ppt/ink/ink62.xml" ContentType="application/inkml+xml"/>
  <Override PartName="/ppt/ink/ink620.xml" ContentType="application/inkml+xml"/>
  <Override PartName="/ppt/ink/ink6200.xml" ContentType="application/inkml+xml"/>
  <Override PartName="/ppt/ink/ink6201.xml" ContentType="application/inkml+xml"/>
  <Override PartName="/ppt/ink/ink6202.xml" ContentType="application/inkml+xml"/>
  <Override PartName="/ppt/ink/ink6203.xml" ContentType="application/inkml+xml"/>
  <Override PartName="/ppt/ink/ink6204.xml" ContentType="application/inkml+xml"/>
  <Override PartName="/ppt/ink/ink6205.xml" ContentType="application/inkml+xml"/>
  <Override PartName="/ppt/ink/ink6206.xml" ContentType="application/inkml+xml"/>
  <Override PartName="/ppt/ink/ink6207.xml" ContentType="application/inkml+xml"/>
  <Override PartName="/ppt/ink/ink6208.xml" ContentType="application/inkml+xml"/>
  <Override PartName="/ppt/ink/ink6209.xml" ContentType="application/inkml+xml"/>
  <Override PartName="/ppt/ink/ink621.xml" ContentType="application/inkml+xml"/>
  <Override PartName="/ppt/ink/ink6210.xml" ContentType="application/inkml+xml"/>
  <Override PartName="/ppt/ink/ink6211.xml" ContentType="application/inkml+xml"/>
  <Override PartName="/ppt/ink/ink6212.xml" ContentType="application/inkml+xml"/>
  <Override PartName="/ppt/ink/ink6213.xml" ContentType="application/inkml+xml"/>
  <Override PartName="/ppt/ink/ink6214.xml" ContentType="application/inkml+xml"/>
  <Override PartName="/ppt/ink/ink6215.xml" ContentType="application/inkml+xml"/>
  <Override PartName="/ppt/ink/ink6216.xml" ContentType="application/inkml+xml"/>
  <Override PartName="/ppt/ink/ink6217.xml" ContentType="application/inkml+xml"/>
  <Override PartName="/ppt/ink/ink6218.xml" ContentType="application/inkml+xml"/>
  <Override PartName="/ppt/ink/ink6219.xml" ContentType="application/inkml+xml"/>
  <Override PartName="/ppt/ink/ink622.xml" ContentType="application/inkml+xml"/>
  <Override PartName="/ppt/ink/ink6220.xml" ContentType="application/inkml+xml"/>
  <Override PartName="/ppt/ink/ink6221.xml" ContentType="application/inkml+xml"/>
  <Override PartName="/ppt/ink/ink6222.xml" ContentType="application/inkml+xml"/>
  <Override PartName="/ppt/ink/ink6223.xml" ContentType="application/inkml+xml"/>
  <Override PartName="/ppt/ink/ink6224.xml" ContentType="application/inkml+xml"/>
  <Override PartName="/ppt/ink/ink6225.xml" ContentType="application/inkml+xml"/>
  <Override PartName="/ppt/ink/ink6226.xml" ContentType="application/inkml+xml"/>
  <Override PartName="/ppt/ink/ink6227.xml" ContentType="application/inkml+xml"/>
  <Override PartName="/ppt/ink/ink6228.xml" ContentType="application/inkml+xml"/>
  <Override PartName="/ppt/ink/ink6229.xml" ContentType="application/inkml+xml"/>
  <Override PartName="/ppt/ink/ink623.xml" ContentType="application/inkml+xml"/>
  <Override PartName="/ppt/ink/ink6230.xml" ContentType="application/inkml+xml"/>
  <Override PartName="/ppt/ink/ink6231.xml" ContentType="application/inkml+xml"/>
  <Override PartName="/ppt/ink/ink6232.xml" ContentType="application/inkml+xml"/>
  <Override PartName="/ppt/ink/ink6233.xml" ContentType="application/inkml+xml"/>
  <Override PartName="/ppt/ink/ink6234.xml" ContentType="application/inkml+xml"/>
  <Override PartName="/ppt/ink/ink6235.xml" ContentType="application/inkml+xml"/>
  <Override PartName="/ppt/ink/ink6236.xml" ContentType="application/inkml+xml"/>
  <Override PartName="/ppt/ink/ink6237.xml" ContentType="application/inkml+xml"/>
  <Override PartName="/ppt/ink/ink6238.xml" ContentType="application/inkml+xml"/>
  <Override PartName="/ppt/ink/ink6239.xml" ContentType="application/inkml+xml"/>
  <Override PartName="/ppt/ink/ink624.xml" ContentType="application/inkml+xml"/>
  <Override PartName="/ppt/ink/ink6240.xml" ContentType="application/inkml+xml"/>
  <Override PartName="/ppt/ink/ink6241.xml" ContentType="application/inkml+xml"/>
  <Override PartName="/ppt/ink/ink6242.xml" ContentType="application/inkml+xml"/>
  <Override PartName="/ppt/ink/ink6243.xml" ContentType="application/inkml+xml"/>
  <Override PartName="/ppt/ink/ink6244.xml" ContentType="application/inkml+xml"/>
  <Override PartName="/ppt/ink/ink6245.xml" ContentType="application/inkml+xml"/>
  <Override PartName="/ppt/ink/ink6246.xml" ContentType="application/inkml+xml"/>
  <Override PartName="/ppt/ink/ink6247.xml" ContentType="application/inkml+xml"/>
  <Override PartName="/ppt/ink/ink6248.xml" ContentType="application/inkml+xml"/>
  <Override PartName="/ppt/ink/ink6249.xml" ContentType="application/inkml+xml"/>
  <Override PartName="/ppt/ink/ink625.xml" ContentType="application/inkml+xml"/>
  <Override PartName="/ppt/ink/ink6250.xml" ContentType="application/inkml+xml"/>
  <Override PartName="/ppt/ink/ink6251.xml" ContentType="application/inkml+xml"/>
  <Override PartName="/ppt/ink/ink6252.xml" ContentType="application/inkml+xml"/>
  <Override PartName="/ppt/ink/ink6253.xml" ContentType="application/inkml+xml"/>
  <Override PartName="/ppt/ink/ink6254.xml" ContentType="application/inkml+xml"/>
  <Override PartName="/ppt/ink/ink6255.xml" ContentType="application/inkml+xml"/>
  <Override PartName="/ppt/ink/ink6256.xml" ContentType="application/inkml+xml"/>
  <Override PartName="/ppt/ink/ink6257.xml" ContentType="application/inkml+xml"/>
  <Override PartName="/ppt/ink/ink6258.xml" ContentType="application/inkml+xml"/>
  <Override PartName="/ppt/ink/ink6259.xml" ContentType="application/inkml+xml"/>
  <Override PartName="/ppt/ink/ink626.xml" ContentType="application/inkml+xml"/>
  <Override PartName="/ppt/ink/ink6260.xml" ContentType="application/inkml+xml"/>
  <Override PartName="/ppt/ink/ink6261.xml" ContentType="application/inkml+xml"/>
  <Override PartName="/ppt/ink/ink6262.xml" ContentType="application/inkml+xml"/>
  <Override PartName="/ppt/ink/ink6263.xml" ContentType="application/inkml+xml"/>
  <Override PartName="/ppt/ink/ink6264.xml" ContentType="application/inkml+xml"/>
  <Override PartName="/ppt/ink/ink6265.xml" ContentType="application/inkml+xml"/>
  <Override PartName="/ppt/ink/ink6266.xml" ContentType="application/inkml+xml"/>
  <Override PartName="/ppt/ink/ink6267.xml" ContentType="application/inkml+xml"/>
  <Override PartName="/ppt/ink/ink6268.xml" ContentType="application/inkml+xml"/>
  <Override PartName="/ppt/ink/ink6269.xml" ContentType="application/inkml+xml"/>
  <Override PartName="/ppt/ink/ink627.xml" ContentType="application/inkml+xml"/>
  <Override PartName="/ppt/ink/ink6270.xml" ContentType="application/inkml+xml"/>
  <Override PartName="/ppt/ink/ink6271.xml" ContentType="application/inkml+xml"/>
  <Override PartName="/ppt/ink/ink6272.xml" ContentType="application/inkml+xml"/>
  <Override PartName="/ppt/ink/ink6273.xml" ContentType="application/inkml+xml"/>
  <Override PartName="/ppt/ink/ink6274.xml" ContentType="application/inkml+xml"/>
  <Override PartName="/ppt/ink/ink6275.xml" ContentType="application/inkml+xml"/>
  <Override PartName="/ppt/ink/ink6276.xml" ContentType="application/inkml+xml"/>
  <Override PartName="/ppt/ink/ink6277.xml" ContentType="application/inkml+xml"/>
  <Override PartName="/ppt/ink/ink6278.xml" ContentType="application/inkml+xml"/>
  <Override PartName="/ppt/ink/ink6279.xml" ContentType="application/inkml+xml"/>
  <Override PartName="/ppt/ink/ink628.xml" ContentType="application/inkml+xml"/>
  <Override PartName="/ppt/ink/ink6280.xml" ContentType="application/inkml+xml"/>
  <Override PartName="/ppt/ink/ink6281.xml" ContentType="application/inkml+xml"/>
  <Override PartName="/ppt/ink/ink6282.xml" ContentType="application/inkml+xml"/>
  <Override PartName="/ppt/ink/ink6283.xml" ContentType="application/inkml+xml"/>
  <Override PartName="/ppt/ink/ink6284.xml" ContentType="application/inkml+xml"/>
  <Override PartName="/ppt/ink/ink6285.xml" ContentType="application/inkml+xml"/>
  <Override PartName="/ppt/ink/ink6286.xml" ContentType="application/inkml+xml"/>
  <Override PartName="/ppt/ink/ink6287.xml" ContentType="application/inkml+xml"/>
  <Override PartName="/ppt/ink/ink6288.xml" ContentType="application/inkml+xml"/>
  <Override PartName="/ppt/ink/ink6289.xml" ContentType="application/inkml+xml"/>
  <Override PartName="/ppt/ink/ink629.xml" ContentType="application/inkml+xml"/>
  <Override PartName="/ppt/ink/ink6290.xml" ContentType="application/inkml+xml"/>
  <Override PartName="/ppt/ink/ink6291.xml" ContentType="application/inkml+xml"/>
  <Override PartName="/ppt/ink/ink6292.xml" ContentType="application/inkml+xml"/>
  <Override PartName="/ppt/ink/ink6293.xml" ContentType="application/inkml+xml"/>
  <Override PartName="/ppt/ink/ink6294.xml" ContentType="application/inkml+xml"/>
  <Override PartName="/ppt/ink/ink6295.xml" ContentType="application/inkml+xml"/>
  <Override PartName="/ppt/ink/ink6296.xml" ContentType="application/inkml+xml"/>
  <Override PartName="/ppt/ink/ink6297.xml" ContentType="application/inkml+xml"/>
  <Override PartName="/ppt/ink/ink6298.xml" ContentType="application/inkml+xml"/>
  <Override PartName="/ppt/ink/ink6299.xml" ContentType="application/inkml+xml"/>
  <Override PartName="/ppt/ink/ink63.xml" ContentType="application/inkml+xml"/>
  <Override PartName="/ppt/ink/ink630.xml" ContentType="application/inkml+xml"/>
  <Override PartName="/ppt/ink/ink6300.xml" ContentType="application/inkml+xml"/>
  <Override PartName="/ppt/ink/ink6301.xml" ContentType="application/inkml+xml"/>
  <Override PartName="/ppt/ink/ink6302.xml" ContentType="application/inkml+xml"/>
  <Override PartName="/ppt/ink/ink6303.xml" ContentType="application/inkml+xml"/>
  <Override PartName="/ppt/ink/ink6304.xml" ContentType="application/inkml+xml"/>
  <Override PartName="/ppt/ink/ink6305.xml" ContentType="application/inkml+xml"/>
  <Override PartName="/ppt/ink/ink6306.xml" ContentType="application/inkml+xml"/>
  <Override PartName="/ppt/ink/ink6307.xml" ContentType="application/inkml+xml"/>
  <Override PartName="/ppt/ink/ink6308.xml" ContentType="application/inkml+xml"/>
  <Override PartName="/ppt/ink/ink6309.xml" ContentType="application/inkml+xml"/>
  <Override PartName="/ppt/ink/ink631.xml" ContentType="application/inkml+xml"/>
  <Override PartName="/ppt/ink/ink6310.xml" ContentType="application/inkml+xml"/>
  <Override PartName="/ppt/ink/ink6311.xml" ContentType="application/inkml+xml"/>
  <Override PartName="/ppt/ink/ink6312.xml" ContentType="application/inkml+xml"/>
  <Override PartName="/ppt/ink/ink6313.xml" ContentType="application/inkml+xml"/>
  <Override PartName="/ppt/ink/ink6314.xml" ContentType="application/inkml+xml"/>
  <Override PartName="/ppt/ink/ink6315.xml" ContentType="application/inkml+xml"/>
  <Override PartName="/ppt/ink/ink6316.xml" ContentType="application/inkml+xml"/>
  <Override PartName="/ppt/ink/ink6317.xml" ContentType="application/inkml+xml"/>
  <Override PartName="/ppt/ink/ink6318.xml" ContentType="application/inkml+xml"/>
  <Override PartName="/ppt/ink/ink6319.xml" ContentType="application/inkml+xml"/>
  <Override PartName="/ppt/ink/ink632.xml" ContentType="application/inkml+xml"/>
  <Override PartName="/ppt/ink/ink6320.xml" ContentType="application/inkml+xml"/>
  <Override PartName="/ppt/ink/ink6321.xml" ContentType="application/inkml+xml"/>
  <Override PartName="/ppt/ink/ink6322.xml" ContentType="application/inkml+xml"/>
  <Override PartName="/ppt/ink/ink6323.xml" ContentType="application/inkml+xml"/>
  <Override PartName="/ppt/ink/ink6324.xml" ContentType="application/inkml+xml"/>
  <Override PartName="/ppt/ink/ink6325.xml" ContentType="application/inkml+xml"/>
  <Override PartName="/ppt/ink/ink6326.xml" ContentType="application/inkml+xml"/>
  <Override PartName="/ppt/ink/ink6327.xml" ContentType="application/inkml+xml"/>
  <Override PartName="/ppt/ink/ink6328.xml" ContentType="application/inkml+xml"/>
  <Override PartName="/ppt/ink/ink6329.xml" ContentType="application/inkml+xml"/>
  <Override PartName="/ppt/ink/ink633.xml" ContentType="application/inkml+xml"/>
  <Override PartName="/ppt/ink/ink6330.xml" ContentType="application/inkml+xml"/>
  <Override PartName="/ppt/ink/ink6331.xml" ContentType="application/inkml+xml"/>
  <Override PartName="/ppt/ink/ink6332.xml" ContentType="application/inkml+xml"/>
  <Override PartName="/ppt/ink/ink6333.xml" ContentType="application/inkml+xml"/>
  <Override PartName="/ppt/ink/ink6334.xml" ContentType="application/inkml+xml"/>
  <Override PartName="/ppt/ink/ink6335.xml" ContentType="application/inkml+xml"/>
  <Override PartName="/ppt/ink/ink6336.xml" ContentType="application/inkml+xml"/>
  <Override PartName="/ppt/ink/ink6337.xml" ContentType="application/inkml+xml"/>
  <Override PartName="/ppt/ink/ink6338.xml" ContentType="application/inkml+xml"/>
  <Override PartName="/ppt/ink/ink6339.xml" ContentType="application/inkml+xml"/>
  <Override PartName="/ppt/ink/ink634.xml" ContentType="application/inkml+xml"/>
  <Override PartName="/ppt/ink/ink6340.xml" ContentType="application/inkml+xml"/>
  <Override PartName="/ppt/ink/ink6341.xml" ContentType="application/inkml+xml"/>
  <Override PartName="/ppt/ink/ink6342.xml" ContentType="application/inkml+xml"/>
  <Override PartName="/ppt/ink/ink6343.xml" ContentType="application/inkml+xml"/>
  <Override PartName="/ppt/ink/ink6344.xml" ContentType="application/inkml+xml"/>
  <Override PartName="/ppt/ink/ink6345.xml" ContentType="application/inkml+xml"/>
  <Override PartName="/ppt/ink/ink6346.xml" ContentType="application/inkml+xml"/>
  <Override PartName="/ppt/ink/ink6347.xml" ContentType="application/inkml+xml"/>
  <Override PartName="/ppt/ink/ink6348.xml" ContentType="application/inkml+xml"/>
  <Override PartName="/ppt/ink/ink6349.xml" ContentType="application/inkml+xml"/>
  <Override PartName="/ppt/ink/ink635.xml" ContentType="application/inkml+xml"/>
  <Override PartName="/ppt/ink/ink6350.xml" ContentType="application/inkml+xml"/>
  <Override PartName="/ppt/ink/ink6351.xml" ContentType="application/inkml+xml"/>
  <Override PartName="/ppt/ink/ink6352.xml" ContentType="application/inkml+xml"/>
  <Override PartName="/ppt/ink/ink6353.xml" ContentType="application/inkml+xml"/>
  <Override PartName="/ppt/ink/ink6354.xml" ContentType="application/inkml+xml"/>
  <Override PartName="/ppt/ink/ink6355.xml" ContentType="application/inkml+xml"/>
  <Override PartName="/ppt/ink/ink6356.xml" ContentType="application/inkml+xml"/>
  <Override PartName="/ppt/ink/ink6357.xml" ContentType="application/inkml+xml"/>
  <Override PartName="/ppt/ink/ink6358.xml" ContentType="application/inkml+xml"/>
  <Override PartName="/ppt/ink/ink6359.xml" ContentType="application/inkml+xml"/>
  <Override PartName="/ppt/ink/ink636.xml" ContentType="application/inkml+xml"/>
  <Override PartName="/ppt/ink/ink6360.xml" ContentType="application/inkml+xml"/>
  <Override PartName="/ppt/ink/ink6361.xml" ContentType="application/inkml+xml"/>
  <Override PartName="/ppt/ink/ink6362.xml" ContentType="application/inkml+xml"/>
  <Override PartName="/ppt/ink/ink6363.xml" ContentType="application/inkml+xml"/>
  <Override PartName="/ppt/ink/ink6364.xml" ContentType="application/inkml+xml"/>
  <Override PartName="/ppt/ink/ink6365.xml" ContentType="application/inkml+xml"/>
  <Override PartName="/ppt/ink/ink6366.xml" ContentType="application/inkml+xml"/>
  <Override PartName="/ppt/ink/ink6367.xml" ContentType="application/inkml+xml"/>
  <Override PartName="/ppt/ink/ink6368.xml" ContentType="application/inkml+xml"/>
  <Override PartName="/ppt/ink/ink6369.xml" ContentType="application/inkml+xml"/>
  <Override PartName="/ppt/ink/ink637.xml" ContentType="application/inkml+xml"/>
  <Override PartName="/ppt/ink/ink6370.xml" ContentType="application/inkml+xml"/>
  <Override PartName="/ppt/ink/ink6371.xml" ContentType="application/inkml+xml"/>
  <Override PartName="/ppt/ink/ink6372.xml" ContentType="application/inkml+xml"/>
  <Override PartName="/ppt/ink/ink6373.xml" ContentType="application/inkml+xml"/>
  <Override PartName="/ppt/ink/ink6374.xml" ContentType="application/inkml+xml"/>
  <Override PartName="/ppt/ink/ink6375.xml" ContentType="application/inkml+xml"/>
  <Override PartName="/ppt/ink/ink6376.xml" ContentType="application/inkml+xml"/>
  <Override PartName="/ppt/ink/ink6377.xml" ContentType="application/inkml+xml"/>
  <Override PartName="/ppt/ink/ink6378.xml" ContentType="application/inkml+xml"/>
  <Override PartName="/ppt/ink/ink6379.xml" ContentType="application/inkml+xml"/>
  <Override PartName="/ppt/ink/ink638.xml" ContentType="application/inkml+xml"/>
  <Override PartName="/ppt/ink/ink6380.xml" ContentType="application/inkml+xml"/>
  <Override PartName="/ppt/ink/ink6381.xml" ContentType="application/inkml+xml"/>
  <Override PartName="/ppt/ink/ink6382.xml" ContentType="application/inkml+xml"/>
  <Override PartName="/ppt/ink/ink6383.xml" ContentType="application/inkml+xml"/>
  <Override PartName="/ppt/ink/ink6384.xml" ContentType="application/inkml+xml"/>
  <Override PartName="/ppt/ink/ink6385.xml" ContentType="application/inkml+xml"/>
  <Override PartName="/ppt/ink/ink6386.xml" ContentType="application/inkml+xml"/>
  <Override PartName="/ppt/ink/ink6387.xml" ContentType="application/inkml+xml"/>
  <Override PartName="/ppt/ink/ink6388.xml" ContentType="application/inkml+xml"/>
  <Override PartName="/ppt/ink/ink6389.xml" ContentType="application/inkml+xml"/>
  <Override PartName="/ppt/ink/ink639.xml" ContentType="application/inkml+xml"/>
  <Override PartName="/ppt/ink/ink6390.xml" ContentType="application/inkml+xml"/>
  <Override PartName="/ppt/ink/ink6391.xml" ContentType="application/inkml+xml"/>
  <Override PartName="/ppt/ink/ink6392.xml" ContentType="application/inkml+xml"/>
  <Override PartName="/ppt/ink/ink6393.xml" ContentType="application/inkml+xml"/>
  <Override PartName="/ppt/ink/ink6394.xml" ContentType="application/inkml+xml"/>
  <Override PartName="/ppt/ink/ink6395.xml" ContentType="application/inkml+xml"/>
  <Override PartName="/ppt/ink/ink6396.xml" ContentType="application/inkml+xml"/>
  <Override PartName="/ppt/ink/ink6397.xml" ContentType="application/inkml+xml"/>
  <Override PartName="/ppt/ink/ink6398.xml" ContentType="application/inkml+xml"/>
  <Override PartName="/ppt/ink/ink6399.xml" ContentType="application/inkml+xml"/>
  <Override PartName="/ppt/ink/ink64.xml" ContentType="application/inkml+xml"/>
  <Override PartName="/ppt/ink/ink640.xml" ContentType="application/inkml+xml"/>
  <Override PartName="/ppt/ink/ink6400.xml" ContentType="application/inkml+xml"/>
  <Override PartName="/ppt/ink/ink6401.xml" ContentType="application/inkml+xml"/>
  <Override PartName="/ppt/ink/ink6402.xml" ContentType="application/inkml+xml"/>
  <Override PartName="/ppt/ink/ink6403.xml" ContentType="application/inkml+xml"/>
  <Override PartName="/ppt/ink/ink6404.xml" ContentType="application/inkml+xml"/>
  <Override PartName="/ppt/ink/ink6405.xml" ContentType="application/inkml+xml"/>
  <Override PartName="/ppt/ink/ink6406.xml" ContentType="application/inkml+xml"/>
  <Override PartName="/ppt/ink/ink6407.xml" ContentType="application/inkml+xml"/>
  <Override PartName="/ppt/ink/ink6408.xml" ContentType="application/inkml+xml"/>
  <Override PartName="/ppt/ink/ink6409.xml" ContentType="application/inkml+xml"/>
  <Override PartName="/ppt/ink/ink641.xml" ContentType="application/inkml+xml"/>
  <Override PartName="/ppt/ink/ink6410.xml" ContentType="application/inkml+xml"/>
  <Override PartName="/ppt/ink/ink6411.xml" ContentType="application/inkml+xml"/>
  <Override PartName="/ppt/ink/ink6412.xml" ContentType="application/inkml+xml"/>
  <Override PartName="/ppt/ink/ink6413.xml" ContentType="application/inkml+xml"/>
  <Override PartName="/ppt/ink/ink6414.xml" ContentType="application/inkml+xml"/>
  <Override PartName="/ppt/ink/ink6415.xml" ContentType="application/inkml+xml"/>
  <Override PartName="/ppt/ink/ink6416.xml" ContentType="application/inkml+xml"/>
  <Override PartName="/ppt/ink/ink6417.xml" ContentType="application/inkml+xml"/>
  <Override PartName="/ppt/ink/ink6418.xml" ContentType="application/inkml+xml"/>
  <Override PartName="/ppt/ink/ink6419.xml" ContentType="application/inkml+xml"/>
  <Override PartName="/ppt/ink/ink642.xml" ContentType="application/inkml+xml"/>
  <Override PartName="/ppt/ink/ink6420.xml" ContentType="application/inkml+xml"/>
  <Override PartName="/ppt/ink/ink6421.xml" ContentType="application/inkml+xml"/>
  <Override PartName="/ppt/ink/ink6422.xml" ContentType="application/inkml+xml"/>
  <Override PartName="/ppt/ink/ink6423.xml" ContentType="application/inkml+xml"/>
  <Override PartName="/ppt/ink/ink6424.xml" ContentType="application/inkml+xml"/>
  <Override PartName="/ppt/ink/ink6425.xml" ContentType="application/inkml+xml"/>
  <Override PartName="/ppt/ink/ink6426.xml" ContentType="application/inkml+xml"/>
  <Override PartName="/ppt/ink/ink6427.xml" ContentType="application/inkml+xml"/>
  <Override PartName="/ppt/ink/ink6428.xml" ContentType="application/inkml+xml"/>
  <Override PartName="/ppt/ink/ink6429.xml" ContentType="application/inkml+xml"/>
  <Override PartName="/ppt/ink/ink643.xml" ContentType="application/inkml+xml"/>
  <Override PartName="/ppt/ink/ink6430.xml" ContentType="application/inkml+xml"/>
  <Override PartName="/ppt/ink/ink6431.xml" ContentType="application/inkml+xml"/>
  <Override PartName="/ppt/ink/ink6432.xml" ContentType="application/inkml+xml"/>
  <Override PartName="/ppt/ink/ink6433.xml" ContentType="application/inkml+xml"/>
  <Override PartName="/ppt/ink/ink6434.xml" ContentType="application/inkml+xml"/>
  <Override PartName="/ppt/ink/ink6435.xml" ContentType="application/inkml+xml"/>
  <Override PartName="/ppt/ink/ink6436.xml" ContentType="application/inkml+xml"/>
  <Override PartName="/ppt/ink/ink6437.xml" ContentType="application/inkml+xml"/>
  <Override PartName="/ppt/ink/ink6438.xml" ContentType="application/inkml+xml"/>
  <Override PartName="/ppt/ink/ink6439.xml" ContentType="application/inkml+xml"/>
  <Override PartName="/ppt/ink/ink644.xml" ContentType="application/inkml+xml"/>
  <Override PartName="/ppt/ink/ink6440.xml" ContentType="application/inkml+xml"/>
  <Override PartName="/ppt/ink/ink6441.xml" ContentType="application/inkml+xml"/>
  <Override PartName="/ppt/ink/ink6442.xml" ContentType="application/inkml+xml"/>
  <Override PartName="/ppt/ink/ink6443.xml" ContentType="application/inkml+xml"/>
  <Override PartName="/ppt/ink/ink6444.xml" ContentType="application/inkml+xml"/>
  <Override PartName="/ppt/ink/ink6445.xml" ContentType="application/inkml+xml"/>
  <Override PartName="/ppt/ink/ink6446.xml" ContentType="application/inkml+xml"/>
  <Override PartName="/ppt/ink/ink6447.xml" ContentType="application/inkml+xml"/>
  <Override PartName="/ppt/ink/ink6448.xml" ContentType="application/inkml+xml"/>
  <Override PartName="/ppt/ink/ink6449.xml" ContentType="application/inkml+xml"/>
  <Override PartName="/ppt/ink/ink645.xml" ContentType="application/inkml+xml"/>
  <Override PartName="/ppt/ink/ink6450.xml" ContentType="application/inkml+xml"/>
  <Override PartName="/ppt/ink/ink6451.xml" ContentType="application/inkml+xml"/>
  <Override PartName="/ppt/ink/ink6452.xml" ContentType="application/inkml+xml"/>
  <Override PartName="/ppt/ink/ink6453.xml" ContentType="application/inkml+xml"/>
  <Override PartName="/ppt/ink/ink6454.xml" ContentType="application/inkml+xml"/>
  <Override PartName="/ppt/ink/ink6455.xml" ContentType="application/inkml+xml"/>
  <Override PartName="/ppt/ink/ink6456.xml" ContentType="application/inkml+xml"/>
  <Override PartName="/ppt/ink/ink6457.xml" ContentType="application/inkml+xml"/>
  <Override PartName="/ppt/ink/ink6458.xml" ContentType="application/inkml+xml"/>
  <Override PartName="/ppt/ink/ink6459.xml" ContentType="application/inkml+xml"/>
  <Override PartName="/ppt/ink/ink646.xml" ContentType="application/inkml+xml"/>
  <Override PartName="/ppt/ink/ink6460.xml" ContentType="application/inkml+xml"/>
  <Override PartName="/ppt/ink/ink6461.xml" ContentType="application/inkml+xml"/>
  <Override PartName="/ppt/ink/ink6462.xml" ContentType="application/inkml+xml"/>
  <Override PartName="/ppt/ink/ink6463.xml" ContentType="application/inkml+xml"/>
  <Override PartName="/ppt/ink/ink6464.xml" ContentType="application/inkml+xml"/>
  <Override PartName="/ppt/ink/ink6465.xml" ContentType="application/inkml+xml"/>
  <Override PartName="/ppt/ink/ink6466.xml" ContentType="application/inkml+xml"/>
  <Override PartName="/ppt/ink/ink6467.xml" ContentType="application/inkml+xml"/>
  <Override PartName="/ppt/ink/ink6468.xml" ContentType="application/inkml+xml"/>
  <Override PartName="/ppt/ink/ink6469.xml" ContentType="application/inkml+xml"/>
  <Override PartName="/ppt/ink/ink647.xml" ContentType="application/inkml+xml"/>
  <Override PartName="/ppt/ink/ink6470.xml" ContentType="application/inkml+xml"/>
  <Override PartName="/ppt/ink/ink6471.xml" ContentType="application/inkml+xml"/>
  <Override PartName="/ppt/ink/ink6472.xml" ContentType="application/inkml+xml"/>
  <Override PartName="/ppt/ink/ink6473.xml" ContentType="application/inkml+xml"/>
  <Override PartName="/ppt/ink/ink6474.xml" ContentType="application/inkml+xml"/>
  <Override PartName="/ppt/ink/ink6475.xml" ContentType="application/inkml+xml"/>
  <Override PartName="/ppt/ink/ink6476.xml" ContentType="application/inkml+xml"/>
  <Override PartName="/ppt/ink/ink6477.xml" ContentType="application/inkml+xml"/>
  <Override PartName="/ppt/ink/ink6478.xml" ContentType="application/inkml+xml"/>
  <Override PartName="/ppt/ink/ink6479.xml" ContentType="application/inkml+xml"/>
  <Override PartName="/ppt/ink/ink648.xml" ContentType="application/inkml+xml"/>
  <Override PartName="/ppt/ink/ink6480.xml" ContentType="application/inkml+xml"/>
  <Override PartName="/ppt/ink/ink6481.xml" ContentType="application/inkml+xml"/>
  <Override PartName="/ppt/ink/ink6482.xml" ContentType="application/inkml+xml"/>
  <Override PartName="/ppt/ink/ink6483.xml" ContentType="application/inkml+xml"/>
  <Override PartName="/ppt/ink/ink6484.xml" ContentType="application/inkml+xml"/>
  <Override PartName="/ppt/ink/ink6485.xml" ContentType="application/inkml+xml"/>
  <Override PartName="/ppt/ink/ink6486.xml" ContentType="application/inkml+xml"/>
  <Override PartName="/ppt/ink/ink6487.xml" ContentType="application/inkml+xml"/>
  <Override PartName="/ppt/ink/ink6488.xml" ContentType="application/inkml+xml"/>
  <Override PartName="/ppt/ink/ink6489.xml" ContentType="application/inkml+xml"/>
  <Override PartName="/ppt/ink/ink649.xml" ContentType="application/inkml+xml"/>
  <Override PartName="/ppt/ink/ink6490.xml" ContentType="application/inkml+xml"/>
  <Override PartName="/ppt/ink/ink6491.xml" ContentType="application/inkml+xml"/>
  <Override PartName="/ppt/ink/ink6492.xml" ContentType="application/inkml+xml"/>
  <Override PartName="/ppt/ink/ink6493.xml" ContentType="application/inkml+xml"/>
  <Override PartName="/ppt/ink/ink6494.xml" ContentType="application/inkml+xml"/>
  <Override PartName="/ppt/ink/ink6495.xml" ContentType="application/inkml+xml"/>
  <Override PartName="/ppt/ink/ink6496.xml" ContentType="application/inkml+xml"/>
  <Override PartName="/ppt/ink/ink6497.xml" ContentType="application/inkml+xml"/>
  <Override PartName="/ppt/ink/ink6498.xml" ContentType="application/inkml+xml"/>
  <Override PartName="/ppt/ink/ink6499.xml" ContentType="application/inkml+xml"/>
  <Override PartName="/ppt/ink/ink65.xml" ContentType="application/inkml+xml"/>
  <Override PartName="/ppt/ink/ink650.xml" ContentType="application/inkml+xml"/>
  <Override PartName="/ppt/ink/ink6500.xml" ContentType="application/inkml+xml"/>
  <Override PartName="/ppt/ink/ink6501.xml" ContentType="application/inkml+xml"/>
  <Override PartName="/ppt/ink/ink6502.xml" ContentType="application/inkml+xml"/>
  <Override PartName="/ppt/ink/ink6503.xml" ContentType="application/inkml+xml"/>
  <Override PartName="/ppt/ink/ink6504.xml" ContentType="application/inkml+xml"/>
  <Override PartName="/ppt/ink/ink6505.xml" ContentType="application/inkml+xml"/>
  <Override PartName="/ppt/ink/ink6506.xml" ContentType="application/inkml+xml"/>
  <Override PartName="/ppt/ink/ink6507.xml" ContentType="application/inkml+xml"/>
  <Override PartName="/ppt/ink/ink6508.xml" ContentType="application/inkml+xml"/>
  <Override PartName="/ppt/ink/ink6509.xml" ContentType="application/inkml+xml"/>
  <Override PartName="/ppt/ink/ink651.xml" ContentType="application/inkml+xml"/>
  <Override PartName="/ppt/ink/ink6510.xml" ContentType="application/inkml+xml"/>
  <Override PartName="/ppt/ink/ink6511.xml" ContentType="application/inkml+xml"/>
  <Override PartName="/ppt/ink/ink6512.xml" ContentType="application/inkml+xml"/>
  <Override PartName="/ppt/ink/ink6513.xml" ContentType="application/inkml+xml"/>
  <Override PartName="/ppt/ink/ink6514.xml" ContentType="application/inkml+xml"/>
  <Override PartName="/ppt/ink/ink6515.xml" ContentType="application/inkml+xml"/>
  <Override PartName="/ppt/ink/ink6516.xml" ContentType="application/inkml+xml"/>
  <Override PartName="/ppt/ink/ink6517.xml" ContentType="application/inkml+xml"/>
  <Override PartName="/ppt/ink/ink6518.xml" ContentType="application/inkml+xml"/>
  <Override PartName="/ppt/ink/ink6519.xml" ContentType="application/inkml+xml"/>
  <Override PartName="/ppt/ink/ink652.xml" ContentType="application/inkml+xml"/>
  <Override PartName="/ppt/ink/ink6520.xml" ContentType="application/inkml+xml"/>
  <Override PartName="/ppt/ink/ink6521.xml" ContentType="application/inkml+xml"/>
  <Override PartName="/ppt/ink/ink6522.xml" ContentType="application/inkml+xml"/>
  <Override PartName="/ppt/ink/ink6523.xml" ContentType="application/inkml+xml"/>
  <Override PartName="/ppt/ink/ink6524.xml" ContentType="application/inkml+xml"/>
  <Override PartName="/ppt/ink/ink6525.xml" ContentType="application/inkml+xml"/>
  <Override PartName="/ppt/ink/ink6526.xml" ContentType="application/inkml+xml"/>
  <Override PartName="/ppt/ink/ink6527.xml" ContentType="application/inkml+xml"/>
  <Override PartName="/ppt/ink/ink6528.xml" ContentType="application/inkml+xml"/>
  <Override PartName="/ppt/ink/ink6529.xml" ContentType="application/inkml+xml"/>
  <Override PartName="/ppt/ink/ink653.xml" ContentType="application/inkml+xml"/>
  <Override PartName="/ppt/ink/ink6530.xml" ContentType="application/inkml+xml"/>
  <Override PartName="/ppt/ink/ink6531.xml" ContentType="application/inkml+xml"/>
  <Override PartName="/ppt/ink/ink6532.xml" ContentType="application/inkml+xml"/>
  <Override PartName="/ppt/ink/ink6533.xml" ContentType="application/inkml+xml"/>
  <Override PartName="/ppt/ink/ink6534.xml" ContentType="application/inkml+xml"/>
  <Override PartName="/ppt/ink/ink6535.xml" ContentType="application/inkml+xml"/>
  <Override PartName="/ppt/ink/ink6536.xml" ContentType="application/inkml+xml"/>
  <Override PartName="/ppt/ink/ink6537.xml" ContentType="application/inkml+xml"/>
  <Override PartName="/ppt/ink/ink6538.xml" ContentType="application/inkml+xml"/>
  <Override PartName="/ppt/ink/ink6539.xml" ContentType="application/inkml+xml"/>
  <Override PartName="/ppt/ink/ink654.xml" ContentType="application/inkml+xml"/>
  <Override PartName="/ppt/ink/ink6540.xml" ContentType="application/inkml+xml"/>
  <Override PartName="/ppt/ink/ink6541.xml" ContentType="application/inkml+xml"/>
  <Override PartName="/ppt/ink/ink6542.xml" ContentType="application/inkml+xml"/>
  <Override PartName="/ppt/ink/ink6543.xml" ContentType="application/inkml+xml"/>
  <Override PartName="/ppt/ink/ink6544.xml" ContentType="application/inkml+xml"/>
  <Override PartName="/ppt/ink/ink6545.xml" ContentType="application/inkml+xml"/>
  <Override PartName="/ppt/ink/ink6546.xml" ContentType="application/inkml+xml"/>
  <Override PartName="/ppt/ink/ink6547.xml" ContentType="application/inkml+xml"/>
  <Override PartName="/ppt/ink/ink6548.xml" ContentType="application/inkml+xml"/>
  <Override PartName="/ppt/ink/ink6549.xml" ContentType="application/inkml+xml"/>
  <Override PartName="/ppt/ink/ink655.xml" ContentType="application/inkml+xml"/>
  <Override PartName="/ppt/ink/ink6550.xml" ContentType="application/inkml+xml"/>
  <Override PartName="/ppt/ink/ink6551.xml" ContentType="application/inkml+xml"/>
  <Override PartName="/ppt/ink/ink6552.xml" ContentType="application/inkml+xml"/>
  <Override PartName="/ppt/ink/ink6553.xml" ContentType="application/inkml+xml"/>
  <Override PartName="/ppt/ink/ink6554.xml" ContentType="application/inkml+xml"/>
  <Override PartName="/ppt/ink/ink6555.xml" ContentType="application/inkml+xml"/>
  <Override PartName="/ppt/ink/ink6556.xml" ContentType="application/inkml+xml"/>
  <Override PartName="/ppt/ink/ink6557.xml" ContentType="application/inkml+xml"/>
  <Override PartName="/ppt/ink/ink6558.xml" ContentType="application/inkml+xml"/>
  <Override PartName="/ppt/ink/ink6559.xml" ContentType="application/inkml+xml"/>
  <Override PartName="/ppt/ink/ink656.xml" ContentType="application/inkml+xml"/>
  <Override PartName="/ppt/ink/ink6560.xml" ContentType="application/inkml+xml"/>
  <Override PartName="/ppt/ink/ink6561.xml" ContentType="application/inkml+xml"/>
  <Override PartName="/ppt/ink/ink6562.xml" ContentType="application/inkml+xml"/>
  <Override PartName="/ppt/ink/ink6563.xml" ContentType="application/inkml+xml"/>
  <Override PartName="/ppt/ink/ink6564.xml" ContentType="application/inkml+xml"/>
  <Override PartName="/ppt/ink/ink6565.xml" ContentType="application/inkml+xml"/>
  <Override PartName="/ppt/ink/ink6566.xml" ContentType="application/inkml+xml"/>
  <Override PartName="/ppt/ink/ink6567.xml" ContentType="application/inkml+xml"/>
  <Override PartName="/ppt/ink/ink6568.xml" ContentType="application/inkml+xml"/>
  <Override PartName="/ppt/ink/ink6569.xml" ContentType="application/inkml+xml"/>
  <Override PartName="/ppt/ink/ink657.xml" ContentType="application/inkml+xml"/>
  <Override PartName="/ppt/ink/ink6570.xml" ContentType="application/inkml+xml"/>
  <Override PartName="/ppt/ink/ink6571.xml" ContentType="application/inkml+xml"/>
  <Override PartName="/ppt/ink/ink6572.xml" ContentType="application/inkml+xml"/>
  <Override PartName="/ppt/ink/ink6573.xml" ContentType="application/inkml+xml"/>
  <Override PartName="/ppt/ink/ink6574.xml" ContentType="application/inkml+xml"/>
  <Override PartName="/ppt/ink/ink6575.xml" ContentType="application/inkml+xml"/>
  <Override PartName="/ppt/ink/ink6576.xml" ContentType="application/inkml+xml"/>
  <Override PartName="/ppt/ink/ink6577.xml" ContentType="application/inkml+xml"/>
  <Override PartName="/ppt/ink/ink6578.xml" ContentType="application/inkml+xml"/>
  <Override PartName="/ppt/ink/ink6579.xml" ContentType="application/inkml+xml"/>
  <Override PartName="/ppt/ink/ink658.xml" ContentType="application/inkml+xml"/>
  <Override PartName="/ppt/ink/ink6580.xml" ContentType="application/inkml+xml"/>
  <Override PartName="/ppt/ink/ink6581.xml" ContentType="application/inkml+xml"/>
  <Override PartName="/ppt/ink/ink6582.xml" ContentType="application/inkml+xml"/>
  <Override PartName="/ppt/ink/ink6583.xml" ContentType="application/inkml+xml"/>
  <Override PartName="/ppt/ink/ink6584.xml" ContentType="application/inkml+xml"/>
  <Override PartName="/ppt/ink/ink6585.xml" ContentType="application/inkml+xml"/>
  <Override PartName="/ppt/ink/ink6586.xml" ContentType="application/inkml+xml"/>
  <Override PartName="/ppt/ink/ink6587.xml" ContentType="application/inkml+xml"/>
  <Override PartName="/ppt/ink/ink6588.xml" ContentType="application/inkml+xml"/>
  <Override PartName="/ppt/ink/ink6589.xml" ContentType="application/inkml+xml"/>
  <Override PartName="/ppt/ink/ink659.xml" ContentType="application/inkml+xml"/>
  <Override PartName="/ppt/ink/ink6590.xml" ContentType="application/inkml+xml"/>
  <Override PartName="/ppt/ink/ink6591.xml" ContentType="application/inkml+xml"/>
  <Override PartName="/ppt/ink/ink6592.xml" ContentType="application/inkml+xml"/>
  <Override PartName="/ppt/ink/ink6593.xml" ContentType="application/inkml+xml"/>
  <Override PartName="/ppt/ink/ink6594.xml" ContentType="application/inkml+xml"/>
  <Override PartName="/ppt/ink/ink6595.xml" ContentType="application/inkml+xml"/>
  <Override PartName="/ppt/ink/ink6596.xml" ContentType="application/inkml+xml"/>
  <Override PartName="/ppt/ink/ink6597.xml" ContentType="application/inkml+xml"/>
  <Override PartName="/ppt/ink/ink6598.xml" ContentType="application/inkml+xml"/>
  <Override PartName="/ppt/ink/ink6599.xml" ContentType="application/inkml+xml"/>
  <Override PartName="/ppt/ink/ink66.xml" ContentType="application/inkml+xml"/>
  <Override PartName="/ppt/ink/ink660.xml" ContentType="application/inkml+xml"/>
  <Override PartName="/ppt/ink/ink6600.xml" ContentType="application/inkml+xml"/>
  <Override PartName="/ppt/ink/ink6601.xml" ContentType="application/inkml+xml"/>
  <Override PartName="/ppt/ink/ink6602.xml" ContentType="application/inkml+xml"/>
  <Override PartName="/ppt/ink/ink6603.xml" ContentType="application/inkml+xml"/>
  <Override PartName="/ppt/ink/ink6604.xml" ContentType="application/inkml+xml"/>
  <Override PartName="/ppt/ink/ink6605.xml" ContentType="application/inkml+xml"/>
  <Override PartName="/ppt/ink/ink6606.xml" ContentType="application/inkml+xml"/>
  <Override PartName="/ppt/ink/ink6607.xml" ContentType="application/inkml+xml"/>
  <Override PartName="/ppt/ink/ink6608.xml" ContentType="application/inkml+xml"/>
  <Override PartName="/ppt/ink/ink6609.xml" ContentType="application/inkml+xml"/>
  <Override PartName="/ppt/ink/ink661.xml" ContentType="application/inkml+xml"/>
  <Override PartName="/ppt/ink/ink6610.xml" ContentType="application/inkml+xml"/>
  <Override PartName="/ppt/ink/ink6611.xml" ContentType="application/inkml+xml"/>
  <Override PartName="/ppt/ink/ink6612.xml" ContentType="application/inkml+xml"/>
  <Override PartName="/ppt/ink/ink6613.xml" ContentType="application/inkml+xml"/>
  <Override PartName="/ppt/ink/ink6614.xml" ContentType="application/inkml+xml"/>
  <Override PartName="/ppt/ink/ink6615.xml" ContentType="application/inkml+xml"/>
  <Override PartName="/ppt/ink/ink6616.xml" ContentType="application/inkml+xml"/>
  <Override PartName="/ppt/ink/ink6617.xml" ContentType="application/inkml+xml"/>
  <Override PartName="/ppt/ink/ink6618.xml" ContentType="application/inkml+xml"/>
  <Override PartName="/ppt/ink/ink6619.xml" ContentType="application/inkml+xml"/>
  <Override PartName="/ppt/ink/ink662.xml" ContentType="application/inkml+xml"/>
  <Override PartName="/ppt/ink/ink6620.xml" ContentType="application/inkml+xml"/>
  <Override PartName="/ppt/ink/ink6621.xml" ContentType="application/inkml+xml"/>
  <Override PartName="/ppt/ink/ink6622.xml" ContentType="application/inkml+xml"/>
  <Override PartName="/ppt/ink/ink6623.xml" ContentType="application/inkml+xml"/>
  <Override PartName="/ppt/ink/ink6624.xml" ContentType="application/inkml+xml"/>
  <Override PartName="/ppt/ink/ink6625.xml" ContentType="application/inkml+xml"/>
  <Override PartName="/ppt/ink/ink6626.xml" ContentType="application/inkml+xml"/>
  <Override PartName="/ppt/ink/ink6627.xml" ContentType="application/inkml+xml"/>
  <Override PartName="/ppt/ink/ink6628.xml" ContentType="application/inkml+xml"/>
  <Override PartName="/ppt/ink/ink6629.xml" ContentType="application/inkml+xml"/>
  <Override PartName="/ppt/ink/ink663.xml" ContentType="application/inkml+xml"/>
  <Override PartName="/ppt/ink/ink6630.xml" ContentType="application/inkml+xml"/>
  <Override PartName="/ppt/ink/ink6631.xml" ContentType="application/inkml+xml"/>
  <Override PartName="/ppt/ink/ink6632.xml" ContentType="application/inkml+xml"/>
  <Override PartName="/ppt/ink/ink6633.xml" ContentType="application/inkml+xml"/>
  <Override PartName="/ppt/ink/ink6634.xml" ContentType="application/inkml+xml"/>
  <Override PartName="/ppt/ink/ink6635.xml" ContentType="application/inkml+xml"/>
  <Override PartName="/ppt/ink/ink6636.xml" ContentType="application/inkml+xml"/>
  <Override PartName="/ppt/ink/ink6637.xml" ContentType="application/inkml+xml"/>
  <Override PartName="/ppt/ink/ink6638.xml" ContentType="application/inkml+xml"/>
  <Override PartName="/ppt/ink/ink6639.xml" ContentType="application/inkml+xml"/>
  <Override PartName="/ppt/ink/ink664.xml" ContentType="application/inkml+xml"/>
  <Override PartName="/ppt/ink/ink6640.xml" ContentType="application/inkml+xml"/>
  <Override PartName="/ppt/ink/ink6641.xml" ContentType="application/inkml+xml"/>
  <Override PartName="/ppt/ink/ink6642.xml" ContentType="application/inkml+xml"/>
  <Override PartName="/ppt/ink/ink6643.xml" ContentType="application/inkml+xml"/>
  <Override PartName="/ppt/ink/ink6644.xml" ContentType="application/inkml+xml"/>
  <Override PartName="/ppt/ink/ink6645.xml" ContentType="application/inkml+xml"/>
  <Override PartName="/ppt/ink/ink6646.xml" ContentType="application/inkml+xml"/>
  <Override PartName="/ppt/ink/ink6647.xml" ContentType="application/inkml+xml"/>
  <Override PartName="/ppt/ink/ink6648.xml" ContentType="application/inkml+xml"/>
  <Override PartName="/ppt/ink/ink6649.xml" ContentType="application/inkml+xml"/>
  <Override PartName="/ppt/ink/ink665.xml" ContentType="application/inkml+xml"/>
  <Override PartName="/ppt/ink/ink6650.xml" ContentType="application/inkml+xml"/>
  <Override PartName="/ppt/ink/ink6651.xml" ContentType="application/inkml+xml"/>
  <Override PartName="/ppt/ink/ink6652.xml" ContentType="application/inkml+xml"/>
  <Override PartName="/ppt/ink/ink6653.xml" ContentType="application/inkml+xml"/>
  <Override PartName="/ppt/ink/ink6654.xml" ContentType="application/inkml+xml"/>
  <Override PartName="/ppt/ink/ink6655.xml" ContentType="application/inkml+xml"/>
  <Override PartName="/ppt/ink/ink6656.xml" ContentType="application/inkml+xml"/>
  <Override PartName="/ppt/ink/ink6657.xml" ContentType="application/inkml+xml"/>
  <Override PartName="/ppt/ink/ink6658.xml" ContentType="application/inkml+xml"/>
  <Override PartName="/ppt/ink/ink6659.xml" ContentType="application/inkml+xml"/>
  <Override PartName="/ppt/ink/ink666.xml" ContentType="application/inkml+xml"/>
  <Override PartName="/ppt/ink/ink6660.xml" ContentType="application/inkml+xml"/>
  <Override PartName="/ppt/ink/ink6661.xml" ContentType="application/inkml+xml"/>
  <Override PartName="/ppt/ink/ink6662.xml" ContentType="application/inkml+xml"/>
  <Override PartName="/ppt/ink/ink6663.xml" ContentType="application/inkml+xml"/>
  <Override PartName="/ppt/ink/ink6664.xml" ContentType="application/inkml+xml"/>
  <Override PartName="/ppt/ink/ink6665.xml" ContentType="application/inkml+xml"/>
  <Override PartName="/ppt/ink/ink6666.xml" ContentType="application/inkml+xml"/>
  <Override PartName="/ppt/ink/ink6667.xml" ContentType="application/inkml+xml"/>
  <Override PartName="/ppt/ink/ink6668.xml" ContentType="application/inkml+xml"/>
  <Override PartName="/ppt/ink/ink6669.xml" ContentType="application/inkml+xml"/>
  <Override PartName="/ppt/ink/ink667.xml" ContentType="application/inkml+xml"/>
  <Override PartName="/ppt/ink/ink6670.xml" ContentType="application/inkml+xml"/>
  <Override PartName="/ppt/ink/ink6671.xml" ContentType="application/inkml+xml"/>
  <Override PartName="/ppt/ink/ink6672.xml" ContentType="application/inkml+xml"/>
  <Override PartName="/ppt/ink/ink6673.xml" ContentType="application/inkml+xml"/>
  <Override PartName="/ppt/ink/ink6674.xml" ContentType="application/inkml+xml"/>
  <Override PartName="/ppt/ink/ink6675.xml" ContentType="application/inkml+xml"/>
  <Override PartName="/ppt/ink/ink6676.xml" ContentType="application/inkml+xml"/>
  <Override PartName="/ppt/ink/ink6677.xml" ContentType="application/inkml+xml"/>
  <Override PartName="/ppt/ink/ink6678.xml" ContentType="application/inkml+xml"/>
  <Override PartName="/ppt/ink/ink6679.xml" ContentType="application/inkml+xml"/>
  <Override PartName="/ppt/ink/ink668.xml" ContentType="application/inkml+xml"/>
  <Override PartName="/ppt/ink/ink6680.xml" ContentType="application/inkml+xml"/>
  <Override PartName="/ppt/ink/ink6681.xml" ContentType="application/inkml+xml"/>
  <Override PartName="/ppt/ink/ink6682.xml" ContentType="application/inkml+xml"/>
  <Override PartName="/ppt/ink/ink6683.xml" ContentType="application/inkml+xml"/>
  <Override PartName="/ppt/ink/ink6684.xml" ContentType="application/inkml+xml"/>
  <Override PartName="/ppt/ink/ink6685.xml" ContentType="application/inkml+xml"/>
  <Override PartName="/ppt/ink/ink6686.xml" ContentType="application/inkml+xml"/>
  <Override PartName="/ppt/ink/ink6687.xml" ContentType="application/inkml+xml"/>
  <Override PartName="/ppt/ink/ink6688.xml" ContentType="application/inkml+xml"/>
  <Override PartName="/ppt/ink/ink6689.xml" ContentType="application/inkml+xml"/>
  <Override PartName="/ppt/ink/ink669.xml" ContentType="application/inkml+xml"/>
  <Override PartName="/ppt/ink/ink6690.xml" ContentType="application/inkml+xml"/>
  <Override PartName="/ppt/ink/ink6691.xml" ContentType="application/inkml+xml"/>
  <Override PartName="/ppt/ink/ink6692.xml" ContentType="application/inkml+xml"/>
  <Override PartName="/ppt/ink/ink6693.xml" ContentType="application/inkml+xml"/>
  <Override PartName="/ppt/ink/ink6694.xml" ContentType="application/inkml+xml"/>
  <Override PartName="/ppt/ink/ink6695.xml" ContentType="application/inkml+xml"/>
  <Override PartName="/ppt/ink/ink6696.xml" ContentType="application/inkml+xml"/>
  <Override PartName="/ppt/ink/ink6697.xml" ContentType="application/inkml+xml"/>
  <Override PartName="/ppt/ink/ink6698.xml" ContentType="application/inkml+xml"/>
  <Override PartName="/ppt/ink/ink6699.xml" ContentType="application/inkml+xml"/>
  <Override PartName="/ppt/ink/ink67.xml" ContentType="application/inkml+xml"/>
  <Override PartName="/ppt/ink/ink670.xml" ContentType="application/inkml+xml"/>
  <Override PartName="/ppt/ink/ink6700.xml" ContentType="application/inkml+xml"/>
  <Override PartName="/ppt/ink/ink6701.xml" ContentType="application/inkml+xml"/>
  <Override PartName="/ppt/ink/ink6702.xml" ContentType="application/inkml+xml"/>
  <Override PartName="/ppt/ink/ink6703.xml" ContentType="application/inkml+xml"/>
  <Override PartName="/ppt/ink/ink6704.xml" ContentType="application/inkml+xml"/>
  <Override PartName="/ppt/ink/ink6705.xml" ContentType="application/inkml+xml"/>
  <Override PartName="/ppt/ink/ink6706.xml" ContentType="application/inkml+xml"/>
  <Override PartName="/ppt/ink/ink6707.xml" ContentType="application/inkml+xml"/>
  <Override PartName="/ppt/ink/ink6708.xml" ContentType="application/inkml+xml"/>
  <Override PartName="/ppt/ink/ink6709.xml" ContentType="application/inkml+xml"/>
  <Override PartName="/ppt/ink/ink671.xml" ContentType="application/inkml+xml"/>
  <Override PartName="/ppt/ink/ink6710.xml" ContentType="application/inkml+xml"/>
  <Override PartName="/ppt/ink/ink6711.xml" ContentType="application/inkml+xml"/>
  <Override PartName="/ppt/ink/ink6712.xml" ContentType="application/inkml+xml"/>
  <Override PartName="/ppt/ink/ink6713.xml" ContentType="application/inkml+xml"/>
  <Override PartName="/ppt/ink/ink6714.xml" ContentType="application/inkml+xml"/>
  <Override PartName="/ppt/ink/ink6715.xml" ContentType="application/inkml+xml"/>
  <Override PartName="/ppt/ink/ink6716.xml" ContentType="application/inkml+xml"/>
  <Override PartName="/ppt/ink/ink6717.xml" ContentType="application/inkml+xml"/>
  <Override PartName="/ppt/ink/ink6718.xml" ContentType="application/inkml+xml"/>
  <Override PartName="/ppt/ink/ink6719.xml" ContentType="application/inkml+xml"/>
  <Override PartName="/ppt/ink/ink672.xml" ContentType="application/inkml+xml"/>
  <Override PartName="/ppt/ink/ink6720.xml" ContentType="application/inkml+xml"/>
  <Override PartName="/ppt/ink/ink6721.xml" ContentType="application/inkml+xml"/>
  <Override PartName="/ppt/ink/ink6722.xml" ContentType="application/inkml+xml"/>
  <Override PartName="/ppt/ink/ink6723.xml" ContentType="application/inkml+xml"/>
  <Override PartName="/ppt/ink/ink6724.xml" ContentType="application/inkml+xml"/>
  <Override PartName="/ppt/ink/ink6725.xml" ContentType="application/inkml+xml"/>
  <Override PartName="/ppt/ink/ink6726.xml" ContentType="application/inkml+xml"/>
  <Override PartName="/ppt/ink/ink6727.xml" ContentType="application/inkml+xml"/>
  <Override PartName="/ppt/ink/ink6728.xml" ContentType="application/inkml+xml"/>
  <Override PartName="/ppt/ink/ink6729.xml" ContentType="application/inkml+xml"/>
  <Override PartName="/ppt/ink/ink673.xml" ContentType="application/inkml+xml"/>
  <Override PartName="/ppt/ink/ink6730.xml" ContentType="application/inkml+xml"/>
  <Override PartName="/ppt/ink/ink6731.xml" ContentType="application/inkml+xml"/>
  <Override PartName="/ppt/ink/ink6732.xml" ContentType="application/inkml+xml"/>
  <Override PartName="/ppt/ink/ink6733.xml" ContentType="application/inkml+xml"/>
  <Override PartName="/ppt/ink/ink6734.xml" ContentType="application/inkml+xml"/>
  <Override PartName="/ppt/ink/ink6735.xml" ContentType="application/inkml+xml"/>
  <Override PartName="/ppt/ink/ink6736.xml" ContentType="application/inkml+xml"/>
  <Override PartName="/ppt/ink/ink6737.xml" ContentType="application/inkml+xml"/>
  <Override PartName="/ppt/ink/ink6738.xml" ContentType="application/inkml+xml"/>
  <Override PartName="/ppt/ink/ink6739.xml" ContentType="application/inkml+xml"/>
  <Override PartName="/ppt/ink/ink674.xml" ContentType="application/inkml+xml"/>
  <Override PartName="/ppt/ink/ink6740.xml" ContentType="application/inkml+xml"/>
  <Override PartName="/ppt/ink/ink6741.xml" ContentType="application/inkml+xml"/>
  <Override PartName="/ppt/ink/ink6742.xml" ContentType="application/inkml+xml"/>
  <Override PartName="/ppt/ink/ink6743.xml" ContentType="application/inkml+xml"/>
  <Override PartName="/ppt/ink/ink6744.xml" ContentType="application/inkml+xml"/>
  <Override PartName="/ppt/ink/ink6745.xml" ContentType="application/inkml+xml"/>
  <Override PartName="/ppt/ink/ink6746.xml" ContentType="application/inkml+xml"/>
  <Override PartName="/ppt/ink/ink6747.xml" ContentType="application/inkml+xml"/>
  <Override PartName="/ppt/ink/ink6748.xml" ContentType="application/inkml+xml"/>
  <Override PartName="/ppt/ink/ink6749.xml" ContentType="application/inkml+xml"/>
  <Override PartName="/ppt/ink/ink675.xml" ContentType="application/inkml+xml"/>
  <Override PartName="/ppt/ink/ink6750.xml" ContentType="application/inkml+xml"/>
  <Override PartName="/ppt/ink/ink6751.xml" ContentType="application/inkml+xml"/>
  <Override PartName="/ppt/ink/ink6752.xml" ContentType="application/inkml+xml"/>
  <Override PartName="/ppt/ink/ink6753.xml" ContentType="application/inkml+xml"/>
  <Override PartName="/ppt/ink/ink6754.xml" ContentType="application/inkml+xml"/>
  <Override PartName="/ppt/ink/ink6755.xml" ContentType="application/inkml+xml"/>
  <Override PartName="/ppt/ink/ink6756.xml" ContentType="application/inkml+xml"/>
  <Override PartName="/ppt/ink/ink6757.xml" ContentType="application/inkml+xml"/>
  <Override PartName="/ppt/ink/ink6758.xml" ContentType="application/inkml+xml"/>
  <Override PartName="/ppt/ink/ink6759.xml" ContentType="application/inkml+xml"/>
  <Override PartName="/ppt/ink/ink676.xml" ContentType="application/inkml+xml"/>
  <Override PartName="/ppt/ink/ink6760.xml" ContentType="application/inkml+xml"/>
  <Override PartName="/ppt/ink/ink6761.xml" ContentType="application/inkml+xml"/>
  <Override PartName="/ppt/ink/ink6762.xml" ContentType="application/inkml+xml"/>
  <Override PartName="/ppt/ink/ink6763.xml" ContentType="application/inkml+xml"/>
  <Override PartName="/ppt/ink/ink6764.xml" ContentType="application/inkml+xml"/>
  <Override PartName="/ppt/ink/ink6765.xml" ContentType="application/inkml+xml"/>
  <Override PartName="/ppt/ink/ink6766.xml" ContentType="application/inkml+xml"/>
  <Override PartName="/ppt/ink/ink6767.xml" ContentType="application/inkml+xml"/>
  <Override PartName="/ppt/ink/ink6768.xml" ContentType="application/inkml+xml"/>
  <Override PartName="/ppt/ink/ink6769.xml" ContentType="application/inkml+xml"/>
  <Override PartName="/ppt/ink/ink677.xml" ContentType="application/inkml+xml"/>
  <Override PartName="/ppt/ink/ink6770.xml" ContentType="application/inkml+xml"/>
  <Override PartName="/ppt/ink/ink6771.xml" ContentType="application/inkml+xml"/>
  <Override PartName="/ppt/ink/ink6772.xml" ContentType="application/inkml+xml"/>
  <Override PartName="/ppt/ink/ink6773.xml" ContentType="application/inkml+xml"/>
  <Override PartName="/ppt/ink/ink6774.xml" ContentType="application/inkml+xml"/>
  <Override PartName="/ppt/ink/ink6775.xml" ContentType="application/inkml+xml"/>
  <Override PartName="/ppt/ink/ink6776.xml" ContentType="application/inkml+xml"/>
  <Override PartName="/ppt/ink/ink6777.xml" ContentType="application/inkml+xml"/>
  <Override PartName="/ppt/ink/ink6778.xml" ContentType="application/inkml+xml"/>
  <Override PartName="/ppt/ink/ink6779.xml" ContentType="application/inkml+xml"/>
  <Override PartName="/ppt/ink/ink678.xml" ContentType="application/inkml+xml"/>
  <Override PartName="/ppt/ink/ink6780.xml" ContentType="application/inkml+xml"/>
  <Override PartName="/ppt/ink/ink6781.xml" ContentType="application/inkml+xml"/>
  <Override PartName="/ppt/ink/ink6782.xml" ContentType="application/inkml+xml"/>
  <Override PartName="/ppt/ink/ink6783.xml" ContentType="application/inkml+xml"/>
  <Override PartName="/ppt/ink/ink6784.xml" ContentType="application/inkml+xml"/>
  <Override PartName="/ppt/ink/ink6785.xml" ContentType="application/inkml+xml"/>
  <Override PartName="/ppt/ink/ink6786.xml" ContentType="application/inkml+xml"/>
  <Override PartName="/ppt/ink/ink6787.xml" ContentType="application/inkml+xml"/>
  <Override PartName="/ppt/ink/ink6788.xml" ContentType="application/inkml+xml"/>
  <Override PartName="/ppt/ink/ink6789.xml" ContentType="application/inkml+xml"/>
  <Override PartName="/ppt/ink/ink679.xml" ContentType="application/inkml+xml"/>
  <Override PartName="/ppt/ink/ink6790.xml" ContentType="application/inkml+xml"/>
  <Override PartName="/ppt/ink/ink6791.xml" ContentType="application/inkml+xml"/>
  <Override PartName="/ppt/ink/ink6792.xml" ContentType="application/inkml+xml"/>
  <Override PartName="/ppt/ink/ink6793.xml" ContentType="application/inkml+xml"/>
  <Override PartName="/ppt/ink/ink6794.xml" ContentType="application/inkml+xml"/>
  <Override PartName="/ppt/ink/ink6795.xml" ContentType="application/inkml+xml"/>
  <Override PartName="/ppt/ink/ink6796.xml" ContentType="application/inkml+xml"/>
  <Override PartName="/ppt/ink/ink6797.xml" ContentType="application/inkml+xml"/>
  <Override PartName="/ppt/ink/ink6798.xml" ContentType="application/inkml+xml"/>
  <Override PartName="/ppt/ink/ink6799.xml" ContentType="application/inkml+xml"/>
  <Override PartName="/ppt/ink/ink68.xml" ContentType="application/inkml+xml"/>
  <Override PartName="/ppt/ink/ink680.xml" ContentType="application/inkml+xml"/>
  <Override PartName="/ppt/ink/ink6800.xml" ContentType="application/inkml+xml"/>
  <Override PartName="/ppt/ink/ink6801.xml" ContentType="application/inkml+xml"/>
  <Override PartName="/ppt/ink/ink6802.xml" ContentType="application/inkml+xml"/>
  <Override PartName="/ppt/ink/ink6803.xml" ContentType="application/inkml+xml"/>
  <Override PartName="/ppt/ink/ink6804.xml" ContentType="application/inkml+xml"/>
  <Override PartName="/ppt/ink/ink6805.xml" ContentType="application/inkml+xml"/>
  <Override PartName="/ppt/ink/ink6806.xml" ContentType="application/inkml+xml"/>
  <Override PartName="/ppt/ink/ink6807.xml" ContentType="application/inkml+xml"/>
  <Override PartName="/ppt/ink/ink6808.xml" ContentType="application/inkml+xml"/>
  <Override PartName="/ppt/ink/ink6809.xml" ContentType="application/inkml+xml"/>
  <Override PartName="/ppt/ink/ink681.xml" ContentType="application/inkml+xml"/>
  <Override PartName="/ppt/ink/ink6810.xml" ContentType="application/inkml+xml"/>
  <Override PartName="/ppt/ink/ink6811.xml" ContentType="application/inkml+xml"/>
  <Override PartName="/ppt/ink/ink6812.xml" ContentType="application/inkml+xml"/>
  <Override PartName="/ppt/ink/ink6813.xml" ContentType="application/inkml+xml"/>
  <Override PartName="/ppt/ink/ink6814.xml" ContentType="application/inkml+xml"/>
  <Override PartName="/ppt/ink/ink6815.xml" ContentType="application/inkml+xml"/>
  <Override PartName="/ppt/ink/ink6816.xml" ContentType="application/inkml+xml"/>
  <Override PartName="/ppt/ink/ink6817.xml" ContentType="application/inkml+xml"/>
  <Override PartName="/ppt/ink/ink6818.xml" ContentType="application/inkml+xml"/>
  <Override PartName="/ppt/ink/ink6819.xml" ContentType="application/inkml+xml"/>
  <Override PartName="/ppt/ink/ink682.xml" ContentType="application/inkml+xml"/>
  <Override PartName="/ppt/ink/ink6820.xml" ContentType="application/inkml+xml"/>
  <Override PartName="/ppt/ink/ink6821.xml" ContentType="application/inkml+xml"/>
  <Override PartName="/ppt/ink/ink6822.xml" ContentType="application/inkml+xml"/>
  <Override PartName="/ppt/ink/ink6823.xml" ContentType="application/inkml+xml"/>
  <Override PartName="/ppt/ink/ink6824.xml" ContentType="application/inkml+xml"/>
  <Override PartName="/ppt/ink/ink6825.xml" ContentType="application/inkml+xml"/>
  <Override PartName="/ppt/ink/ink6826.xml" ContentType="application/inkml+xml"/>
  <Override PartName="/ppt/ink/ink6827.xml" ContentType="application/inkml+xml"/>
  <Override PartName="/ppt/ink/ink6828.xml" ContentType="application/inkml+xml"/>
  <Override PartName="/ppt/ink/ink6829.xml" ContentType="application/inkml+xml"/>
  <Override PartName="/ppt/ink/ink683.xml" ContentType="application/inkml+xml"/>
  <Override PartName="/ppt/ink/ink6830.xml" ContentType="application/inkml+xml"/>
  <Override PartName="/ppt/ink/ink6831.xml" ContentType="application/inkml+xml"/>
  <Override PartName="/ppt/ink/ink6832.xml" ContentType="application/inkml+xml"/>
  <Override PartName="/ppt/ink/ink6833.xml" ContentType="application/inkml+xml"/>
  <Override PartName="/ppt/ink/ink6834.xml" ContentType="application/inkml+xml"/>
  <Override PartName="/ppt/ink/ink6835.xml" ContentType="application/inkml+xml"/>
  <Override PartName="/ppt/ink/ink6836.xml" ContentType="application/inkml+xml"/>
  <Override PartName="/ppt/ink/ink6837.xml" ContentType="application/inkml+xml"/>
  <Override PartName="/ppt/ink/ink6838.xml" ContentType="application/inkml+xml"/>
  <Override PartName="/ppt/ink/ink6839.xml" ContentType="application/inkml+xml"/>
  <Override PartName="/ppt/ink/ink684.xml" ContentType="application/inkml+xml"/>
  <Override PartName="/ppt/ink/ink6840.xml" ContentType="application/inkml+xml"/>
  <Override PartName="/ppt/ink/ink6841.xml" ContentType="application/inkml+xml"/>
  <Override PartName="/ppt/ink/ink6842.xml" ContentType="application/inkml+xml"/>
  <Override PartName="/ppt/ink/ink6843.xml" ContentType="application/inkml+xml"/>
  <Override PartName="/ppt/ink/ink6844.xml" ContentType="application/inkml+xml"/>
  <Override PartName="/ppt/ink/ink6845.xml" ContentType="application/inkml+xml"/>
  <Override PartName="/ppt/ink/ink6846.xml" ContentType="application/inkml+xml"/>
  <Override PartName="/ppt/ink/ink6847.xml" ContentType="application/inkml+xml"/>
  <Override PartName="/ppt/ink/ink6848.xml" ContentType="application/inkml+xml"/>
  <Override PartName="/ppt/ink/ink6849.xml" ContentType="application/inkml+xml"/>
  <Override PartName="/ppt/ink/ink685.xml" ContentType="application/inkml+xml"/>
  <Override PartName="/ppt/ink/ink6850.xml" ContentType="application/inkml+xml"/>
  <Override PartName="/ppt/ink/ink6851.xml" ContentType="application/inkml+xml"/>
  <Override PartName="/ppt/ink/ink6852.xml" ContentType="application/inkml+xml"/>
  <Override PartName="/ppt/ink/ink6853.xml" ContentType="application/inkml+xml"/>
  <Override PartName="/ppt/ink/ink6854.xml" ContentType="application/inkml+xml"/>
  <Override PartName="/ppt/ink/ink6855.xml" ContentType="application/inkml+xml"/>
  <Override PartName="/ppt/ink/ink6856.xml" ContentType="application/inkml+xml"/>
  <Override PartName="/ppt/ink/ink6857.xml" ContentType="application/inkml+xml"/>
  <Override PartName="/ppt/ink/ink6858.xml" ContentType="application/inkml+xml"/>
  <Override PartName="/ppt/ink/ink6859.xml" ContentType="application/inkml+xml"/>
  <Override PartName="/ppt/ink/ink686.xml" ContentType="application/inkml+xml"/>
  <Override PartName="/ppt/ink/ink6860.xml" ContentType="application/inkml+xml"/>
  <Override PartName="/ppt/ink/ink6861.xml" ContentType="application/inkml+xml"/>
  <Override PartName="/ppt/ink/ink6862.xml" ContentType="application/inkml+xml"/>
  <Override PartName="/ppt/ink/ink6863.xml" ContentType="application/inkml+xml"/>
  <Override PartName="/ppt/ink/ink6864.xml" ContentType="application/inkml+xml"/>
  <Override PartName="/ppt/ink/ink6865.xml" ContentType="application/inkml+xml"/>
  <Override PartName="/ppt/ink/ink6866.xml" ContentType="application/inkml+xml"/>
  <Override PartName="/ppt/ink/ink6867.xml" ContentType="application/inkml+xml"/>
  <Override PartName="/ppt/ink/ink6868.xml" ContentType="application/inkml+xml"/>
  <Override PartName="/ppt/ink/ink6869.xml" ContentType="application/inkml+xml"/>
  <Override PartName="/ppt/ink/ink687.xml" ContentType="application/inkml+xml"/>
  <Override PartName="/ppt/ink/ink6870.xml" ContentType="application/inkml+xml"/>
  <Override PartName="/ppt/ink/ink6871.xml" ContentType="application/inkml+xml"/>
  <Override PartName="/ppt/ink/ink6872.xml" ContentType="application/inkml+xml"/>
  <Override PartName="/ppt/ink/ink6873.xml" ContentType="application/inkml+xml"/>
  <Override PartName="/ppt/ink/ink6874.xml" ContentType="application/inkml+xml"/>
  <Override PartName="/ppt/ink/ink6875.xml" ContentType="application/inkml+xml"/>
  <Override PartName="/ppt/ink/ink6876.xml" ContentType="application/inkml+xml"/>
  <Override PartName="/ppt/ink/ink6877.xml" ContentType="application/inkml+xml"/>
  <Override PartName="/ppt/ink/ink6878.xml" ContentType="application/inkml+xml"/>
  <Override PartName="/ppt/ink/ink6879.xml" ContentType="application/inkml+xml"/>
  <Override PartName="/ppt/ink/ink688.xml" ContentType="application/inkml+xml"/>
  <Override PartName="/ppt/ink/ink6880.xml" ContentType="application/inkml+xml"/>
  <Override PartName="/ppt/ink/ink6881.xml" ContentType="application/inkml+xml"/>
  <Override PartName="/ppt/ink/ink6882.xml" ContentType="application/inkml+xml"/>
  <Override PartName="/ppt/ink/ink6883.xml" ContentType="application/inkml+xml"/>
  <Override PartName="/ppt/ink/ink6884.xml" ContentType="application/inkml+xml"/>
  <Override PartName="/ppt/ink/ink6885.xml" ContentType="application/inkml+xml"/>
  <Override PartName="/ppt/ink/ink6886.xml" ContentType="application/inkml+xml"/>
  <Override PartName="/ppt/ink/ink6887.xml" ContentType="application/inkml+xml"/>
  <Override PartName="/ppt/ink/ink6888.xml" ContentType="application/inkml+xml"/>
  <Override PartName="/ppt/ink/ink6889.xml" ContentType="application/inkml+xml"/>
  <Override PartName="/ppt/ink/ink689.xml" ContentType="application/inkml+xml"/>
  <Override PartName="/ppt/ink/ink6890.xml" ContentType="application/inkml+xml"/>
  <Override PartName="/ppt/ink/ink6891.xml" ContentType="application/inkml+xml"/>
  <Override PartName="/ppt/ink/ink6892.xml" ContentType="application/inkml+xml"/>
  <Override PartName="/ppt/ink/ink6893.xml" ContentType="application/inkml+xml"/>
  <Override PartName="/ppt/ink/ink6894.xml" ContentType="application/inkml+xml"/>
  <Override PartName="/ppt/ink/ink6895.xml" ContentType="application/inkml+xml"/>
  <Override PartName="/ppt/ink/ink6896.xml" ContentType="application/inkml+xml"/>
  <Override PartName="/ppt/ink/ink6897.xml" ContentType="application/inkml+xml"/>
  <Override PartName="/ppt/ink/ink6898.xml" ContentType="application/inkml+xml"/>
  <Override PartName="/ppt/ink/ink6899.xml" ContentType="application/inkml+xml"/>
  <Override PartName="/ppt/ink/ink69.xml" ContentType="application/inkml+xml"/>
  <Override PartName="/ppt/ink/ink690.xml" ContentType="application/inkml+xml"/>
  <Override PartName="/ppt/ink/ink6900.xml" ContentType="application/inkml+xml"/>
  <Override PartName="/ppt/ink/ink6901.xml" ContentType="application/inkml+xml"/>
  <Override PartName="/ppt/ink/ink6902.xml" ContentType="application/inkml+xml"/>
  <Override PartName="/ppt/ink/ink6903.xml" ContentType="application/inkml+xml"/>
  <Override PartName="/ppt/ink/ink6904.xml" ContentType="application/inkml+xml"/>
  <Override PartName="/ppt/ink/ink6905.xml" ContentType="application/inkml+xml"/>
  <Override PartName="/ppt/ink/ink6906.xml" ContentType="application/inkml+xml"/>
  <Override PartName="/ppt/ink/ink6907.xml" ContentType="application/inkml+xml"/>
  <Override PartName="/ppt/ink/ink6908.xml" ContentType="application/inkml+xml"/>
  <Override PartName="/ppt/ink/ink6909.xml" ContentType="application/inkml+xml"/>
  <Override PartName="/ppt/ink/ink691.xml" ContentType="application/inkml+xml"/>
  <Override PartName="/ppt/ink/ink6910.xml" ContentType="application/inkml+xml"/>
  <Override PartName="/ppt/ink/ink6911.xml" ContentType="application/inkml+xml"/>
  <Override PartName="/ppt/ink/ink6912.xml" ContentType="application/inkml+xml"/>
  <Override PartName="/ppt/ink/ink6913.xml" ContentType="application/inkml+xml"/>
  <Override PartName="/ppt/ink/ink6914.xml" ContentType="application/inkml+xml"/>
  <Override PartName="/ppt/ink/ink6915.xml" ContentType="application/inkml+xml"/>
  <Override PartName="/ppt/ink/ink6916.xml" ContentType="application/inkml+xml"/>
  <Override PartName="/ppt/ink/ink6917.xml" ContentType="application/inkml+xml"/>
  <Override PartName="/ppt/ink/ink6918.xml" ContentType="application/inkml+xml"/>
  <Override PartName="/ppt/ink/ink6919.xml" ContentType="application/inkml+xml"/>
  <Override PartName="/ppt/ink/ink692.xml" ContentType="application/inkml+xml"/>
  <Override PartName="/ppt/ink/ink6920.xml" ContentType="application/inkml+xml"/>
  <Override PartName="/ppt/ink/ink6921.xml" ContentType="application/inkml+xml"/>
  <Override PartName="/ppt/ink/ink6922.xml" ContentType="application/inkml+xml"/>
  <Override PartName="/ppt/ink/ink6923.xml" ContentType="application/inkml+xml"/>
  <Override PartName="/ppt/ink/ink6924.xml" ContentType="application/inkml+xml"/>
  <Override PartName="/ppt/ink/ink6925.xml" ContentType="application/inkml+xml"/>
  <Override PartName="/ppt/ink/ink6926.xml" ContentType="application/inkml+xml"/>
  <Override PartName="/ppt/ink/ink6927.xml" ContentType="application/inkml+xml"/>
  <Override PartName="/ppt/ink/ink6928.xml" ContentType="application/inkml+xml"/>
  <Override PartName="/ppt/ink/ink6929.xml" ContentType="application/inkml+xml"/>
  <Override PartName="/ppt/ink/ink693.xml" ContentType="application/inkml+xml"/>
  <Override PartName="/ppt/ink/ink6930.xml" ContentType="application/inkml+xml"/>
  <Override PartName="/ppt/ink/ink6931.xml" ContentType="application/inkml+xml"/>
  <Override PartName="/ppt/ink/ink6932.xml" ContentType="application/inkml+xml"/>
  <Override PartName="/ppt/ink/ink6933.xml" ContentType="application/inkml+xml"/>
  <Override PartName="/ppt/ink/ink6934.xml" ContentType="application/inkml+xml"/>
  <Override PartName="/ppt/ink/ink6935.xml" ContentType="application/inkml+xml"/>
  <Override PartName="/ppt/ink/ink6936.xml" ContentType="application/inkml+xml"/>
  <Override PartName="/ppt/ink/ink6937.xml" ContentType="application/inkml+xml"/>
  <Override PartName="/ppt/ink/ink6938.xml" ContentType="application/inkml+xml"/>
  <Override PartName="/ppt/ink/ink6939.xml" ContentType="application/inkml+xml"/>
  <Override PartName="/ppt/ink/ink694.xml" ContentType="application/inkml+xml"/>
  <Override PartName="/ppt/ink/ink6940.xml" ContentType="application/inkml+xml"/>
  <Override PartName="/ppt/ink/ink6941.xml" ContentType="application/inkml+xml"/>
  <Override PartName="/ppt/ink/ink6942.xml" ContentType="application/inkml+xml"/>
  <Override PartName="/ppt/ink/ink6943.xml" ContentType="application/inkml+xml"/>
  <Override PartName="/ppt/ink/ink6944.xml" ContentType="application/inkml+xml"/>
  <Override PartName="/ppt/ink/ink6945.xml" ContentType="application/inkml+xml"/>
  <Override PartName="/ppt/ink/ink6946.xml" ContentType="application/inkml+xml"/>
  <Override PartName="/ppt/ink/ink6947.xml" ContentType="application/inkml+xml"/>
  <Override PartName="/ppt/ink/ink6948.xml" ContentType="application/inkml+xml"/>
  <Override PartName="/ppt/ink/ink6949.xml" ContentType="application/inkml+xml"/>
  <Override PartName="/ppt/ink/ink695.xml" ContentType="application/inkml+xml"/>
  <Override PartName="/ppt/ink/ink6950.xml" ContentType="application/inkml+xml"/>
  <Override PartName="/ppt/ink/ink6951.xml" ContentType="application/inkml+xml"/>
  <Override PartName="/ppt/ink/ink6952.xml" ContentType="application/inkml+xml"/>
  <Override PartName="/ppt/ink/ink6953.xml" ContentType="application/inkml+xml"/>
  <Override PartName="/ppt/ink/ink6954.xml" ContentType="application/inkml+xml"/>
  <Override PartName="/ppt/ink/ink6955.xml" ContentType="application/inkml+xml"/>
  <Override PartName="/ppt/ink/ink6956.xml" ContentType="application/inkml+xml"/>
  <Override PartName="/ppt/ink/ink6957.xml" ContentType="application/inkml+xml"/>
  <Override PartName="/ppt/ink/ink6958.xml" ContentType="application/inkml+xml"/>
  <Override PartName="/ppt/ink/ink6959.xml" ContentType="application/inkml+xml"/>
  <Override PartName="/ppt/ink/ink696.xml" ContentType="application/inkml+xml"/>
  <Override PartName="/ppt/ink/ink6960.xml" ContentType="application/inkml+xml"/>
  <Override PartName="/ppt/ink/ink6961.xml" ContentType="application/inkml+xml"/>
  <Override PartName="/ppt/ink/ink6962.xml" ContentType="application/inkml+xml"/>
  <Override PartName="/ppt/ink/ink6963.xml" ContentType="application/inkml+xml"/>
  <Override PartName="/ppt/ink/ink6964.xml" ContentType="application/inkml+xml"/>
  <Override PartName="/ppt/ink/ink6965.xml" ContentType="application/inkml+xml"/>
  <Override PartName="/ppt/ink/ink6966.xml" ContentType="application/inkml+xml"/>
  <Override PartName="/ppt/ink/ink6967.xml" ContentType="application/inkml+xml"/>
  <Override PartName="/ppt/ink/ink6968.xml" ContentType="application/inkml+xml"/>
  <Override PartName="/ppt/ink/ink6969.xml" ContentType="application/inkml+xml"/>
  <Override PartName="/ppt/ink/ink697.xml" ContentType="application/inkml+xml"/>
  <Override PartName="/ppt/ink/ink6970.xml" ContentType="application/inkml+xml"/>
  <Override PartName="/ppt/ink/ink6971.xml" ContentType="application/inkml+xml"/>
  <Override PartName="/ppt/ink/ink6972.xml" ContentType="application/inkml+xml"/>
  <Override PartName="/ppt/ink/ink6973.xml" ContentType="application/inkml+xml"/>
  <Override PartName="/ppt/ink/ink6974.xml" ContentType="application/inkml+xml"/>
  <Override PartName="/ppt/ink/ink6975.xml" ContentType="application/inkml+xml"/>
  <Override PartName="/ppt/ink/ink6976.xml" ContentType="application/inkml+xml"/>
  <Override PartName="/ppt/ink/ink6977.xml" ContentType="application/inkml+xml"/>
  <Override PartName="/ppt/ink/ink6978.xml" ContentType="application/inkml+xml"/>
  <Override PartName="/ppt/ink/ink6979.xml" ContentType="application/inkml+xml"/>
  <Override PartName="/ppt/ink/ink698.xml" ContentType="application/inkml+xml"/>
  <Override PartName="/ppt/ink/ink6980.xml" ContentType="application/inkml+xml"/>
  <Override PartName="/ppt/ink/ink6981.xml" ContentType="application/inkml+xml"/>
  <Override PartName="/ppt/ink/ink6982.xml" ContentType="application/inkml+xml"/>
  <Override PartName="/ppt/ink/ink6983.xml" ContentType="application/inkml+xml"/>
  <Override PartName="/ppt/ink/ink6984.xml" ContentType="application/inkml+xml"/>
  <Override PartName="/ppt/ink/ink6985.xml" ContentType="application/inkml+xml"/>
  <Override PartName="/ppt/ink/ink6986.xml" ContentType="application/inkml+xml"/>
  <Override PartName="/ppt/ink/ink6987.xml" ContentType="application/inkml+xml"/>
  <Override PartName="/ppt/ink/ink6988.xml" ContentType="application/inkml+xml"/>
  <Override PartName="/ppt/ink/ink6989.xml" ContentType="application/inkml+xml"/>
  <Override PartName="/ppt/ink/ink699.xml" ContentType="application/inkml+xml"/>
  <Override PartName="/ppt/ink/ink6990.xml" ContentType="application/inkml+xml"/>
  <Override PartName="/ppt/ink/ink6991.xml" ContentType="application/inkml+xml"/>
  <Override PartName="/ppt/ink/ink6992.xml" ContentType="application/inkml+xml"/>
  <Override PartName="/ppt/ink/ink6993.xml" ContentType="application/inkml+xml"/>
  <Override PartName="/ppt/ink/ink6994.xml" ContentType="application/inkml+xml"/>
  <Override PartName="/ppt/ink/ink6995.xml" ContentType="application/inkml+xml"/>
  <Override PartName="/ppt/ink/ink6996.xml" ContentType="application/inkml+xml"/>
  <Override PartName="/ppt/ink/ink6997.xml" ContentType="application/inkml+xml"/>
  <Override PartName="/ppt/ink/ink6998.xml" ContentType="application/inkml+xml"/>
  <Override PartName="/ppt/ink/ink6999.xml" ContentType="application/inkml+xml"/>
  <Override PartName="/ppt/ink/ink7.xml" ContentType="application/inkml+xml"/>
  <Override PartName="/ppt/ink/ink70.xml" ContentType="application/inkml+xml"/>
  <Override PartName="/ppt/ink/ink700.xml" ContentType="application/inkml+xml"/>
  <Override PartName="/ppt/ink/ink7000.xml" ContentType="application/inkml+xml"/>
  <Override PartName="/ppt/ink/ink7001.xml" ContentType="application/inkml+xml"/>
  <Override PartName="/ppt/ink/ink7002.xml" ContentType="application/inkml+xml"/>
  <Override PartName="/ppt/ink/ink7003.xml" ContentType="application/inkml+xml"/>
  <Override PartName="/ppt/ink/ink7004.xml" ContentType="application/inkml+xml"/>
  <Override PartName="/ppt/ink/ink7005.xml" ContentType="application/inkml+xml"/>
  <Override PartName="/ppt/ink/ink7006.xml" ContentType="application/inkml+xml"/>
  <Override PartName="/ppt/ink/ink7007.xml" ContentType="application/inkml+xml"/>
  <Override PartName="/ppt/ink/ink7008.xml" ContentType="application/inkml+xml"/>
  <Override PartName="/ppt/ink/ink7009.xml" ContentType="application/inkml+xml"/>
  <Override PartName="/ppt/ink/ink701.xml" ContentType="application/inkml+xml"/>
  <Override PartName="/ppt/ink/ink7010.xml" ContentType="application/inkml+xml"/>
  <Override PartName="/ppt/ink/ink7011.xml" ContentType="application/inkml+xml"/>
  <Override PartName="/ppt/ink/ink7012.xml" ContentType="application/inkml+xml"/>
  <Override PartName="/ppt/ink/ink7013.xml" ContentType="application/inkml+xml"/>
  <Override PartName="/ppt/ink/ink7014.xml" ContentType="application/inkml+xml"/>
  <Override PartName="/ppt/ink/ink7015.xml" ContentType="application/inkml+xml"/>
  <Override PartName="/ppt/ink/ink7016.xml" ContentType="application/inkml+xml"/>
  <Override PartName="/ppt/ink/ink7017.xml" ContentType="application/inkml+xml"/>
  <Override PartName="/ppt/ink/ink7018.xml" ContentType="application/inkml+xml"/>
  <Override PartName="/ppt/ink/ink7019.xml" ContentType="application/inkml+xml"/>
  <Override PartName="/ppt/ink/ink702.xml" ContentType="application/inkml+xml"/>
  <Override PartName="/ppt/ink/ink7020.xml" ContentType="application/inkml+xml"/>
  <Override PartName="/ppt/ink/ink7021.xml" ContentType="application/inkml+xml"/>
  <Override PartName="/ppt/ink/ink7022.xml" ContentType="application/inkml+xml"/>
  <Override PartName="/ppt/ink/ink7023.xml" ContentType="application/inkml+xml"/>
  <Override PartName="/ppt/ink/ink7024.xml" ContentType="application/inkml+xml"/>
  <Override PartName="/ppt/ink/ink7025.xml" ContentType="application/inkml+xml"/>
  <Override PartName="/ppt/ink/ink7026.xml" ContentType="application/inkml+xml"/>
  <Override PartName="/ppt/ink/ink7027.xml" ContentType="application/inkml+xml"/>
  <Override PartName="/ppt/ink/ink7028.xml" ContentType="application/inkml+xml"/>
  <Override PartName="/ppt/ink/ink7029.xml" ContentType="application/inkml+xml"/>
  <Override PartName="/ppt/ink/ink703.xml" ContentType="application/inkml+xml"/>
  <Override PartName="/ppt/ink/ink7030.xml" ContentType="application/inkml+xml"/>
  <Override PartName="/ppt/ink/ink7031.xml" ContentType="application/inkml+xml"/>
  <Override PartName="/ppt/ink/ink7032.xml" ContentType="application/inkml+xml"/>
  <Override PartName="/ppt/ink/ink7033.xml" ContentType="application/inkml+xml"/>
  <Override PartName="/ppt/ink/ink7034.xml" ContentType="application/inkml+xml"/>
  <Override PartName="/ppt/ink/ink7035.xml" ContentType="application/inkml+xml"/>
  <Override PartName="/ppt/ink/ink7036.xml" ContentType="application/inkml+xml"/>
  <Override PartName="/ppt/ink/ink7037.xml" ContentType="application/inkml+xml"/>
  <Override PartName="/ppt/ink/ink7038.xml" ContentType="application/inkml+xml"/>
  <Override PartName="/ppt/ink/ink7039.xml" ContentType="application/inkml+xml"/>
  <Override PartName="/ppt/ink/ink704.xml" ContentType="application/inkml+xml"/>
  <Override PartName="/ppt/ink/ink7040.xml" ContentType="application/inkml+xml"/>
  <Override PartName="/ppt/ink/ink7041.xml" ContentType="application/inkml+xml"/>
  <Override PartName="/ppt/ink/ink7042.xml" ContentType="application/inkml+xml"/>
  <Override PartName="/ppt/ink/ink7043.xml" ContentType="application/inkml+xml"/>
  <Override PartName="/ppt/ink/ink7044.xml" ContentType="application/inkml+xml"/>
  <Override PartName="/ppt/ink/ink7045.xml" ContentType="application/inkml+xml"/>
  <Override PartName="/ppt/ink/ink7046.xml" ContentType="application/inkml+xml"/>
  <Override PartName="/ppt/ink/ink7047.xml" ContentType="application/inkml+xml"/>
  <Override PartName="/ppt/ink/ink7048.xml" ContentType="application/inkml+xml"/>
  <Override PartName="/ppt/ink/ink7049.xml" ContentType="application/inkml+xml"/>
  <Override PartName="/ppt/ink/ink705.xml" ContentType="application/inkml+xml"/>
  <Override PartName="/ppt/ink/ink7050.xml" ContentType="application/inkml+xml"/>
  <Override PartName="/ppt/ink/ink7051.xml" ContentType="application/inkml+xml"/>
  <Override PartName="/ppt/ink/ink7052.xml" ContentType="application/inkml+xml"/>
  <Override PartName="/ppt/ink/ink7053.xml" ContentType="application/inkml+xml"/>
  <Override PartName="/ppt/ink/ink7054.xml" ContentType="application/inkml+xml"/>
  <Override PartName="/ppt/ink/ink7055.xml" ContentType="application/inkml+xml"/>
  <Override PartName="/ppt/ink/ink7056.xml" ContentType="application/inkml+xml"/>
  <Override PartName="/ppt/ink/ink7057.xml" ContentType="application/inkml+xml"/>
  <Override PartName="/ppt/ink/ink7058.xml" ContentType="application/inkml+xml"/>
  <Override PartName="/ppt/ink/ink7059.xml" ContentType="application/inkml+xml"/>
  <Override PartName="/ppt/ink/ink706.xml" ContentType="application/inkml+xml"/>
  <Override PartName="/ppt/ink/ink7060.xml" ContentType="application/inkml+xml"/>
  <Override PartName="/ppt/ink/ink7061.xml" ContentType="application/inkml+xml"/>
  <Override PartName="/ppt/ink/ink7062.xml" ContentType="application/inkml+xml"/>
  <Override PartName="/ppt/ink/ink7063.xml" ContentType="application/inkml+xml"/>
  <Override PartName="/ppt/ink/ink7064.xml" ContentType="application/inkml+xml"/>
  <Override PartName="/ppt/ink/ink7065.xml" ContentType="application/inkml+xml"/>
  <Override PartName="/ppt/ink/ink7066.xml" ContentType="application/inkml+xml"/>
  <Override PartName="/ppt/ink/ink7067.xml" ContentType="application/inkml+xml"/>
  <Override PartName="/ppt/ink/ink7068.xml" ContentType="application/inkml+xml"/>
  <Override PartName="/ppt/ink/ink7069.xml" ContentType="application/inkml+xml"/>
  <Override PartName="/ppt/ink/ink707.xml" ContentType="application/inkml+xml"/>
  <Override PartName="/ppt/ink/ink7070.xml" ContentType="application/inkml+xml"/>
  <Override PartName="/ppt/ink/ink7071.xml" ContentType="application/inkml+xml"/>
  <Override PartName="/ppt/ink/ink7072.xml" ContentType="application/inkml+xml"/>
  <Override PartName="/ppt/ink/ink7073.xml" ContentType="application/inkml+xml"/>
  <Override PartName="/ppt/ink/ink7074.xml" ContentType="application/inkml+xml"/>
  <Override PartName="/ppt/ink/ink7075.xml" ContentType="application/inkml+xml"/>
  <Override PartName="/ppt/ink/ink7076.xml" ContentType="application/inkml+xml"/>
  <Override PartName="/ppt/ink/ink7077.xml" ContentType="application/inkml+xml"/>
  <Override PartName="/ppt/ink/ink7078.xml" ContentType="application/inkml+xml"/>
  <Override PartName="/ppt/ink/ink7079.xml" ContentType="application/inkml+xml"/>
  <Override PartName="/ppt/ink/ink708.xml" ContentType="application/inkml+xml"/>
  <Override PartName="/ppt/ink/ink7080.xml" ContentType="application/inkml+xml"/>
  <Override PartName="/ppt/ink/ink7081.xml" ContentType="application/inkml+xml"/>
  <Override PartName="/ppt/ink/ink7082.xml" ContentType="application/inkml+xml"/>
  <Override PartName="/ppt/ink/ink7083.xml" ContentType="application/inkml+xml"/>
  <Override PartName="/ppt/ink/ink7084.xml" ContentType="application/inkml+xml"/>
  <Override PartName="/ppt/ink/ink7085.xml" ContentType="application/inkml+xml"/>
  <Override PartName="/ppt/ink/ink7086.xml" ContentType="application/inkml+xml"/>
  <Override PartName="/ppt/ink/ink7087.xml" ContentType="application/inkml+xml"/>
  <Override PartName="/ppt/ink/ink7088.xml" ContentType="application/inkml+xml"/>
  <Override PartName="/ppt/ink/ink7089.xml" ContentType="application/inkml+xml"/>
  <Override PartName="/ppt/ink/ink709.xml" ContentType="application/inkml+xml"/>
  <Override PartName="/ppt/ink/ink7090.xml" ContentType="application/inkml+xml"/>
  <Override PartName="/ppt/ink/ink7091.xml" ContentType="application/inkml+xml"/>
  <Override PartName="/ppt/ink/ink7092.xml" ContentType="application/inkml+xml"/>
  <Override PartName="/ppt/ink/ink7093.xml" ContentType="application/inkml+xml"/>
  <Override PartName="/ppt/ink/ink7094.xml" ContentType="application/inkml+xml"/>
  <Override PartName="/ppt/ink/ink7095.xml" ContentType="application/inkml+xml"/>
  <Override PartName="/ppt/ink/ink7096.xml" ContentType="application/inkml+xml"/>
  <Override PartName="/ppt/ink/ink7097.xml" ContentType="application/inkml+xml"/>
  <Override PartName="/ppt/ink/ink7098.xml" ContentType="application/inkml+xml"/>
  <Override PartName="/ppt/ink/ink7099.xml" ContentType="application/inkml+xml"/>
  <Override PartName="/ppt/ink/ink71.xml" ContentType="application/inkml+xml"/>
  <Override PartName="/ppt/ink/ink710.xml" ContentType="application/inkml+xml"/>
  <Override PartName="/ppt/ink/ink7100.xml" ContentType="application/inkml+xml"/>
  <Override PartName="/ppt/ink/ink7101.xml" ContentType="application/inkml+xml"/>
  <Override PartName="/ppt/ink/ink7102.xml" ContentType="application/inkml+xml"/>
  <Override PartName="/ppt/ink/ink7103.xml" ContentType="application/inkml+xml"/>
  <Override PartName="/ppt/ink/ink7104.xml" ContentType="application/inkml+xml"/>
  <Override PartName="/ppt/ink/ink7105.xml" ContentType="application/inkml+xml"/>
  <Override PartName="/ppt/ink/ink7106.xml" ContentType="application/inkml+xml"/>
  <Override PartName="/ppt/ink/ink7107.xml" ContentType="application/inkml+xml"/>
  <Override PartName="/ppt/ink/ink7108.xml" ContentType="application/inkml+xml"/>
  <Override PartName="/ppt/ink/ink7109.xml" ContentType="application/inkml+xml"/>
  <Override PartName="/ppt/ink/ink711.xml" ContentType="application/inkml+xml"/>
  <Override PartName="/ppt/ink/ink7110.xml" ContentType="application/inkml+xml"/>
  <Override PartName="/ppt/ink/ink7111.xml" ContentType="application/inkml+xml"/>
  <Override PartName="/ppt/ink/ink7112.xml" ContentType="application/inkml+xml"/>
  <Override PartName="/ppt/ink/ink7113.xml" ContentType="application/inkml+xml"/>
  <Override PartName="/ppt/ink/ink7114.xml" ContentType="application/inkml+xml"/>
  <Override PartName="/ppt/ink/ink7115.xml" ContentType="application/inkml+xml"/>
  <Override PartName="/ppt/ink/ink7116.xml" ContentType="application/inkml+xml"/>
  <Override PartName="/ppt/ink/ink7117.xml" ContentType="application/inkml+xml"/>
  <Override PartName="/ppt/ink/ink7118.xml" ContentType="application/inkml+xml"/>
  <Override PartName="/ppt/ink/ink7119.xml" ContentType="application/inkml+xml"/>
  <Override PartName="/ppt/ink/ink712.xml" ContentType="application/inkml+xml"/>
  <Override PartName="/ppt/ink/ink7120.xml" ContentType="application/inkml+xml"/>
  <Override PartName="/ppt/ink/ink7121.xml" ContentType="application/inkml+xml"/>
  <Override PartName="/ppt/ink/ink7122.xml" ContentType="application/inkml+xml"/>
  <Override PartName="/ppt/ink/ink7123.xml" ContentType="application/inkml+xml"/>
  <Override PartName="/ppt/ink/ink7124.xml" ContentType="application/inkml+xml"/>
  <Override PartName="/ppt/ink/ink7125.xml" ContentType="application/inkml+xml"/>
  <Override PartName="/ppt/ink/ink7126.xml" ContentType="application/inkml+xml"/>
  <Override PartName="/ppt/ink/ink7127.xml" ContentType="application/inkml+xml"/>
  <Override PartName="/ppt/ink/ink7128.xml" ContentType="application/inkml+xml"/>
  <Override PartName="/ppt/ink/ink7129.xml" ContentType="application/inkml+xml"/>
  <Override PartName="/ppt/ink/ink713.xml" ContentType="application/inkml+xml"/>
  <Override PartName="/ppt/ink/ink7130.xml" ContentType="application/inkml+xml"/>
  <Override PartName="/ppt/ink/ink7131.xml" ContentType="application/inkml+xml"/>
  <Override PartName="/ppt/ink/ink7132.xml" ContentType="application/inkml+xml"/>
  <Override PartName="/ppt/ink/ink7133.xml" ContentType="application/inkml+xml"/>
  <Override PartName="/ppt/ink/ink7134.xml" ContentType="application/inkml+xml"/>
  <Override PartName="/ppt/ink/ink7135.xml" ContentType="application/inkml+xml"/>
  <Override PartName="/ppt/ink/ink7136.xml" ContentType="application/inkml+xml"/>
  <Override PartName="/ppt/ink/ink7137.xml" ContentType="application/inkml+xml"/>
  <Override PartName="/ppt/ink/ink7138.xml" ContentType="application/inkml+xml"/>
  <Override PartName="/ppt/ink/ink7139.xml" ContentType="application/inkml+xml"/>
  <Override PartName="/ppt/ink/ink714.xml" ContentType="application/inkml+xml"/>
  <Override PartName="/ppt/ink/ink7140.xml" ContentType="application/inkml+xml"/>
  <Override PartName="/ppt/ink/ink7141.xml" ContentType="application/inkml+xml"/>
  <Override PartName="/ppt/ink/ink7142.xml" ContentType="application/inkml+xml"/>
  <Override PartName="/ppt/ink/ink7143.xml" ContentType="application/inkml+xml"/>
  <Override PartName="/ppt/ink/ink7144.xml" ContentType="application/inkml+xml"/>
  <Override PartName="/ppt/ink/ink7145.xml" ContentType="application/inkml+xml"/>
  <Override PartName="/ppt/ink/ink7146.xml" ContentType="application/inkml+xml"/>
  <Override PartName="/ppt/ink/ink7147.xml" ContentType="application/inkml+xml"/>
  <Override PartName="/ppt/ink/ink7148.xml" ContentType="application/inkml+xml"/>
  <Override PartName="/ppt/ink/ink7149.xml" ContentType="application/inkml+xml"/>
  <Override PartName="/ppt/ink/ink715.xml" ContentType="application/inkml+xml"/>
  <Override PartName="/ppt/ink/ink7150.xml" ContentType="application/inkml+xml"/>
  <Override PartName="/ppt/ink/ink7151.xml" ContentType="application/inkml+xml"/>
  <Override PartName="/ppt/ink/ink7152.xml" ContentType="application/inkml+xml"/>
  <Override PartName="/ppt/ink/ink7153.xml" ContentType="application/inkml+xml"/>
  <Override PartName="/ppt/ink/ink7154.xml" ContentType="application/inkml+xml"/>
  <Override PartName="/ppt/ink/ink7155.xml" ContentType="application/inkml+xml"/>
  <Override PartName="/ppt/ink/ink7156.xml" ContentType="application/inkml+xml"/>
  <Override PartName="/ppt/ink/ink7157.xml" ContentType="application/inkml+xml"/>
  <Override PartName="/ppt/ink/ink7158.xml" ContentType="application/inkml+xml"/>
  <Override PartName="/ppt/ink/ink7159.xml" ContentType="application/inkml+xml"/>
  <Override PartName="/ppt/ink/ink716.xml" ContentType="application/inkml+xml"/>
  <Override PartName="/ppt/ink/ink7160.xml" ContentType="application/inkml+xml"/>
  <Override PartName="/ppt/ink/ink7161.xml" ContentType="application/inkml+xml"/>
  <Override PartName="/ppt/ink/ink7162.xml" ContentType="application/inkml+xml"/>
  <Override PartName="/ppt/ink/ink7163.xml" ContentType="application/inkml+xml"/>
  <Override PartName="/ppt/ink/ink7164.xml" ContentType="application/inkml+xml"/>
  <Override PartName="/ppt/ink/ink7165.xml" ContentType="application/inkml+xml"/>
  <Override PartName="/ppt/ink/ink7166.xml" ContentType="application/inkml+xml"/>
  <Override PartName="/ppt/ink/ink7167.xml" ContentType="application/inkml+xml"/>
  <Override PartName="/ppt/ink/ink7168.xml" ContentType="application/inkml+xml"/>
  <Override PartName="/ppt/ink/ink7169.xml" ContentType="application/inkml+xml"/>
  <Override PartName="/ppt/ink/ink717.xml" ContentType="application/inkml+xml"/>
  <Override PartName="/ppt/ink/ink7170.xml" ContentType="application/inkml+xml"/>
  <Override PartName="/ppt/ink/ink7171.xml" ContentType="application/inkml+xml"/>
  <Override PartName="/ppt/ink/ink7172.xml" ContentType="application/inkml+xml"/>
  <Override PartName="/ppt/ink/ink7173.xml" ContentType="application/inkml+xml"/>
  <Override PartName="/ppt/ink/ink7174.xml" ContentType="application/inkml+xml"/>
  <Override PartName="/ppt/ink/ink7175.xml" ContentType="application/inkml+xml"/>
  <Override PartName="/ppt/ink/ink7176.xml" ContentType="application/inkml+xml"/>
  <Override PartName="/ppt/ink/ink7177.xml" ContentType="application/inkml+xml"/>
  <Override PartName="/ppt/ink/ink7178.xml" ContentType="application/inkml+xml"/>
  <Override PartName="/ppt/ink/ink7179.xml" ContentType="application/inkml+xml"/>
  <Override PartName="/ppt/ink/ink718.xml" ContentType="application/inkml+xml"/>
  <Override PartName="/ppt/ink/ink7180.xml" ContentType="application/inkml+xml"/>
  <Override PartName="/ppt/ink/ink7181.xml" ContentType="application/inkml+xml"/>
  <Override PartName="/ppt/ink/ink7182.xml" ContentType="application/inkml+xml"/>
  <Override PartName="/ppt/ink/ink7183.xml" ContentType="application/inkml+xml"/>
  <Override PartName="/ppt/ink/ink7184.xml" ContentType="application/inkml+xml"/>
  <Override PartName="/ppt/ink/ink7185.xml" ContentType="application/inkml+xml"/>
  <Override PartName="/ppt/ink/ink7186.xml" ContentType="application/inkml+xml"/>
  <Override PartName="/ppt/ink/ink7187.xml" ContentType="application/inkml+xml"/>
  <Override PartName="/ppt/ink/ink7188.xml" ContentType="application/inkml+xml"/>
  <Override PartName="/ppt/ink/ink7189.xml" ContentType="application/inkml+xml"/>
  <Override PartName="/ppt/ink/ink719.xml" ContentType="application/inkml+xml"/>
  <Override PartName="/ppt/ink/ink7190.xml" ContentType="application/inkml+xml"/>
  <Override PartName="/ppt/ink/ink7191.xml" ContentType="application/inkml+xml"/>
  <Override PartName="/ppt/ink/ink7192.xml" ContentType="application/inkml+xml"/>
  <Override PartName="/ppt/ink/ink7193.xml" ContentType="application/inkml+xml"/>
  <Override PartName="/ppt/ink/ink7194.xml" ContentType="application/inkml+xml"/>
  <Override PartName="/ppt/ink/ink7195.xml" ContentType="application/inkml+xml"/>
  <Override PartName="/ppt/ink/ink7196.xml" ContentType="application/inkml+xml"/>
  <Override PartName="/ppt/ink/ink7197.xml" ContentType="application/inkml+xml"/>
  <Override PartName="/ppt/ink/ink7198.xml" ContentType="application/inkml+xml"/>
  <Override PartName="/ppt/ink/ink7199.xml" ContentType="application/inkml+xml"/>
  <Override PartName="/ppt/ink/ink72.xml" ContentType="application/inkml+xml"/>
  <Override PartName="/ppt/ink/ink720.xml" ContentType="application/inkml+xml"/>
  <Override PartName="/ppt/ink/ink7200.xml" ContentType="application/inkml+xml"/>
  <Override PartName="/ppt/ink/ink7201.xml" ContentType="application/inkml+xml"/>
  <Override PartName="/ppt/ink/ink7202.xml" ContentType="application/inkml+xml"/>
  <Override PartName="/ppt/ink/ink7203.xml" ContentType="application/inkml+xml"/>
  <Override PartName="/ppt/ink/ink7204.xml" ContentType="application/inkml+xml"/>
  <Override PartName="/ppt/ink/ink7205.xml" ContentType="application/inkml+xml"/>
  <Override PartName="/ppt/ink/ink7206.xml" ContentType="application/inkml+xml"/>
  <Override PartName="/ppt/ink/ink7207.xml" ContentType="application/inkml+xml"/>
  <Override PartName="/ppt/ink/ink7208.xml" ContentType="application/inkml+xml"/>
  <Override PartName="/ppt/ink/ink7209.xml" ContentType="application/inkml+xml"/>
  <Override PartName="/ppt/ink/ink721.xml" ContentType="application/inkml+xml"/>
  <Override PartName="/ppt/ink/ink7210.xml" ContentType="application/inkml+xml"/>
  <Override PartName="/ppt/ink/ink7211.xml" ContentType="application/inkml+xml"/>
  <Override PartName="/ppt/ink/ink7212.xml" ContentType="application/inkml+xml"/>
  <Override PartName="/ppt/ink/ink7213.xml" ContentType="application/inkml+xml"/>
  <Override PartName="/ppt/ink/ink7214.xml" ContentType="application/inkml+xml"/>
  <Override PartName="/ppt/ink/ink7215.xml" ContentType="application/inkml+xml"/>
  <Override PartName="/ppt/ink/ink7216.xml" ContentType="application/inkml+xml"/>
  <Override PartName="/ppt/ink/ink7217.xml" ContentType="application/inkml+xml"/>
  <Override PartName="/ppt/ink/ink7218.xml" ContentType="application/inkml+xml"/>
  <Override PartName="/ppt/ink/ink7219.xml" ContentType="application/inkml+xml"/>
  <Override PartName="/ppt/ink/ink722.xml" ContentType="application/inkml+xml"/>
  <Override PartName="/ppt/ink/ink7220.xml" ContentType="application/inkml+xml"/>
  <Override PartName="/ppt/ink/ink7221.xml" ContentType="application/inkml+xml"/>
  <Override PartName="/ppt/ink/ink7222.xml" ContentType="application/inkml+xml"/>
  <Override PartName="/ppt/ink/ink7223.xml" ContentType="application/inkml+xml"/>
  <Override PartName="/ppt/ink/ink7224.xml" ContentType="application/inkml+xml"/>
  <Override PartName="/ppt/ink/ink7225.xml" ContentType="application/inkml+xml"/>
  <Override PartName="/ppt/ink/ink7226.xml" ContentType="application/inkml+xml"/>
  <Override PartName="/ppt/ink/ink7227.xml" ContentType="application/inkml+xml"/>
  <Override PartName="/ppt/ink/ink7228.xml" ContentType="application/inkml+xml"/>
  <Override PartName="/ppt/ink/ink7229.xml" ContentType="application/inkml+xml"/>
  <Override PartName="/ppt/ink/ink723.xml" ContentType="application/inkml+xml"/>
  <Override PartName="/ppt/ink/ink7230.xml" ContentType="application/inkml+xml"/>
  <Override PartName="/ppt/ink/ink7231.xml" ContentType="application/inkml+xml"/>
  <Override PartName="/ppt/ink/ink7232.xml" ContentType="application/inkml+xml"/>
  <Override PartName="/ppt/ink/ink7233.xml" ContentType="application/inkml+xml"/>
  <Override PartName="/ppt/ink/ink7234.xml" ContentType="application/inkml+xml"/>
  <Override PartName="/ppt/ink/ink7235.xml" ContentType="application/inkml+xml"/>
  <Override PartName="/ppt/ink/ink7236.xml" ContentType="application/inkml+xml"/>
  <Override PartName="/ppt/ink/ink7237.xml" ContentType="application/inkml+xml"/>
  <Override PartName="/ppt/ink/ink7238.xml" ContentType="application/inkml+xml"/>
  <Override PartName="/ppt/ink/ink7239.xml" ContentType="application/inkml+xml"/>
  <Override PartName="/ppt/ink/ink724.xml" ContentType="application/inkml+xml"/>
  <Override PartName="/ppt/ink/ink7240.xml" ContentType="application/inkml+xml"/>
  <Override PartName="/ppt/ink/ink7241.xml" ContentType="application/inkml+xml"/>
  <Override PartName="/ppt/ink/ink7242.xml" ContentType="application/inkml+xml"/>
  <Override PartName="/ppt/ink/ink7243.xml" ContentType="application/inkml+xml"/>
  <Override PartName="/ppt/ink/ink7244.xml" ContentType="application/inkml+xml"/>
  <Override PartName="/ppt/ink/ink7245.xml" ContentType="application/inkml+xml"/>
  <Override PartName="/ppt/ink/ink7246.xml" ContentType="application/inkml+xml"/>
  <Override PartName="/ppt/ink/ink7247.xml" ContentType="application/inkml+xml"/>
  <Override PartName="/ppt/ink/ink7248.xml" ContentType="application/inkml+xml"/>
  <Override PartName="/ppt/ink/ink7249.xml" ContentType="application/inkml+xml"/>
  <Override PartName="/ppt/ink/ink725.xml" ContentType="application/inkml+xml"/>
  <Override PartName="/ppt/ink/ink7250.xml" ContentType="application/inkml+xml"/>
  <Override PartName="/ppt/ink/ink7251.xml" ContentType="application/inkml+xml"/>
  <Override PartName="/ppt/ink/ink7252.xml" ContentType="application/inkml+xml"/>
  <Override PartName="/ppt/ink/ink7253.xml" ContentType="application/inkml+xml"/>
  <Override PartName="/ppt/ink/ink7254.xml" ContentType="application/inkml+xml"/>
  <Override PartName="/ppt/ink/ink7255.xml" ContentType="application/inkml+xml"/>
  <Override PartName="/ppt/ink/ink7256.xml" ContentType="application/inkml+xml"/>
  <Override PartName="/ppt/ink/ink7257.xml" ContentType="application/inkml+xml"/>
  <Override PartName="/ppt/ink/ink7258.xml" ContentType="application/inkml+xml"/>
  <Override PartName="/ppt/ink/ink7259.xml" ContentType="application/inkml+xml"/>
  <Override PartName="/ppt/ink/ink726.xml" ContentType="application/inkml+xml"/>
  <Override PartName="/ppt/ink/ink7260.xml" ContentType="application/inkml+xml"/>
  <Override PartName="/ppt/ink/ink7261.xml" ContentType="application/inkml+xml"/>
  <Override PartName="/ppt/ink/ink7262.xml" ContentType="application/inkml+xml"/>
  <Override PartName="/ppt/ink/ink7263.xml" ContentType="application/inkml+xml"/>
  <Override PartName="/ppt/ink/ink7264.xml" ContentType="application/inkml+xml"/>
  <Override PartName="/ppt/ink/ink7265.xml" ContentType="application/inkml+xml"/>
  <Override PartName="/ppt/ink/ink7266.xml" ContentType="application/inkml+xml"/>
  <Override PartName="/ppt/ink/ink7267.xml" ContentType="application/inkml+xml"/>
  <Override PartName="/ppt/ink/ink7268.xml" ContentType="application/inkml+xml"/>
  <Override PartName="/ppt/ink/ink7269.xml" ContentType="application/inkml+xml"/>
  <Override PartName="/ppt/ink/ink727.xml" ContentType="application/inkml+xml"/>
  <Override PartName="/ppt/ink/ink7270.xml" ContentType="application/inkml+xml"/>
  <Override PartName="/ppt/ink/ink7271.xml" ContentType="application/inkml+xml"/>
  <Override PartName="/ppt/ink/ink7272.xml" ContentType="application/inkml+xml"/>
  <Override PartName="/ppt/ink/ink7273.xml" ContentType="application/inkml+xml"/>
  <Override PartName="/ppt/ink/ink7274.xml" ContentType="application/inkml+xml"/>
  <Override PartName="/ppt/ink/ink7275.xml" ContentType="application/inkml+xml"/>
  <Override PartName="/ppt/ink/ink7276.xml" ContentType="application/inkml+xml"/>
  <Override PartName="/ppt/ink/ink7277.xml" ContentType="application/inkml+xml"/>
  <Override PartName="/ppt/ink/ink7278.xml" ContentType="application/inkml+xml"/>
  <Override PartName="/ppt/ink/ink7279.xml" ContentType="application/inkml+xml"/>
  <Override PartName="/ppt/ink/ink728.xml" ContentType="application/inkml+xml"/>
  <Override PartName="/ppt/ink/ink7280.xml" ContentType="application/inkml+xml"/>
  <Override PartName="/ppt/ink/ink7281.xml" ContentType="application/inkml+xml"/>
  <Override PartName="/ppt/ink/ink7282.xml" ContentType="application/inkml+xml"/>
  <Override PartName="/ppt/ink/ink7283.xml" ContentType="application/inkml+xml"/>
  <Override PartName="/ppt/ink/ink7284.xml" ContentType="application/inkml+xml"/>
  <Override PartName="/ppt/ink/ink7285.xml" ContentType="application/inkml+xml"/>
  <Override PartName="/ppt/ink/ink7286.xml" ContentType="application/inkml+xml"/>
  <Override PartName="/ppt/ink/ink7287.xml" ContentType="application/inkml+xml"/>
  <Override PartName="/ppt/ink/ink7288.xml" ContentType="application/inkml+xml"/>
  <Override PartName="/ppt/ink/ink7289.xml" ContentType="application/inkml+xml"/>
  <Override PartName="/ppt/ink/ink729.xml" ContentType="application/inkml+xml"/>
  <Override PartName="/ppt/ink/ink7290.xml" ContentType="application/inkml+xml"/>
  <Override PartName="/ppt/ink/ink7291.xml" ContentType="application/inkml+xml"/>
  <Override PartName="/ppt/ink/ink7292.xml" ContentType="application/inkml+xml"/>
  <Override PartName="/ppt/ink/ink7293.xml" ContentType="application/inkml+xml"/>
  <Override PartName="/ppt/ink/ink7294.xml" ContentType="application/inkml+xml"/>
  <Override PartName="/ppt/ink/ink7295.xml" ContentType="application/inkml+xml"/>
  <Override PartName="/ppt/ink/ink7296.xml" ContentType="application/inkml+xml"/>
  <Override PartName="/ppt/ink/ink7297.xml" ContentType="application/inkml+xml"/>
  <Override PartName="/ppt/ink/ink7298.xml" ContentType="application/inkml+xml"/>
  <Override PartName="/ppt/ink/ink7299.xml" ContentType="application/inkml+xml"/>
  <Override PartName="/ppt/ink/ink73.xml" ContentType="application/inkml+xml"/>
  <Override PartName="/ppt/ink/ink730.xml" ContentType="application/inkml+xml"/>
  <Override PartName="/ppt/ink/ink7300.xml" ContentType="application/inkml+xml"/>
  <Override PartName="/ppt/ink/ink7301.xml" ContentType="application/inkml+xml"/>
  <Override PartName="/ppt/ink/ink7302.xml" ContentType="application/inkml+xml"/>
  <Override PartName="/ppt/ink/ink7303.xml" ContentType="application/inkml+xml"/>
  <Override PartName="/ppt/ink/ink7304.xml" ContentType="application/inkml+xml"/>
  <Override PartName="/ppt/ink/ink7305.xml" ContentType="application/inkml+xml"/>
  <Override PartName="/ppt/ink/ink7306.xml" ContentType="application/inkml+xml"/>
  <Override PartName="/ppt/ink/ink7307.xml" ContentType="application/inkml+xml"/>
  <Override PartName="/ppt/ink/ink7308.xml" ContentType="application/inkml+xml"/>
  <Override PartName="/ppt/ink/ink7309.xml" ContentType="application/inkml+xml"/>
  <Override PartName="/ppt/ink/ink731.xml" ContentType="application/inkml+xml"/>
  <Override PartName="/ppt/ink/ink7310.xml" ContentType="application/inkml+xml"/>
  <Override PartName="/ppt/ink/ink7311.xml" ContentType="application/inkml+xml"/>
  <Override PartName="/ppt/ink/ink7312.xml" ContentType="application/inkml+xml"/>
  <Override PartName="/ppt/ink/ink7313.xml" ContentType="application/inkml+xml"/>
  <Override PartName="/ppt/ink/ink7314.xml" ContentType="application/inkml+xml"/>
  <Override PartName="/ppt/ink/ink7315.xml" ContentType="application/inkml+xml"/>
  <Override PartName="/ppt/ink/ink7316.xml" ContentType="application/inkml+xml"/>
  <Override PartName="/ppt/ink/ink7317.xml" ContentType="application/inkml+xml"/>
  <Override PartName="/ppt/ink/ink7318.xml" ContentType="application/inkml+xml"/>
  <Override PartName="/ppt/ink/ink7319.xml" ContentType="application/inkml+xml"/>
  <Override PartName="/ppt/ink/ink732.xml" ContentType="application/inkml+xml"/>
  <Override PartName="/ppt/ink/ink7320.xml" ContentType="application/inkml+xml"/>
  <Override PartName="/ppt/ink/ink7321.xml" ContentType="application/inkml+xml"/>
  <Override PartName="/ppt/ink/ink7322.xml" ContentType="application/inkml+xml"/>
  <Override PartName="/ppt/ink/ink7323.xml" ContentType="application/inkml+xml"/>
  <Override PartName="/ppt/ink/ink7324.xml" ContentType="application/inkml+xml"/>
  <Override PartName="/ppt/ink/ink7325.xml" ContentType="application/inkml+xml"/>
  <Override PartName="/ppt/ink/ink7326.xml" ContentType="application/inkml+xml"/>
  <Override PartName="/ppt/ink/ink7327.xml" ContentType="application/inkml+xml"/>
  <Override PartName="/ppt/ink/ink7328.xml" ContentType="application/inkml+xml"/>
  <Override PartName="/ppt/ink/ink7329.xml" ContentType="application/inkml+xml"/>
  <Override PartName="/ppt/ink/ink733.xml" ContentType="application/inkml+xml"/>
  <Override PartName="/ppt/ink/ink7330.xml" ContentType="application/inkml+xml"/>
  <Override PartName="/ppt/ink/ink7331.xml" ContentType="application/inkml+xml"/>
  <Override PartName="/ppt/ink/ink7332.xml" ContentType="application/inkml+xml"/>
  <Override PartName="/ppt/ink/ink7333.xml" ContentType="application/inkml+xml"/>
  <Override PartName="/ppt/ink/ink7334.xml" ContentType="application/inkml+xml"/>
  <Override PartName="/ppt/ink/ink7335.xml" ContentType="application/inkml+xml"/>
  <Override PartName="/ppt/ink/ink7336.xml" ContentType="application/inkml+xml"/>
  <Override PartName="/ppt/ink/ink7337.xml" ContentType="application/inkml+xml"/>
  <Override PartName="/ppt/ink/ink7338.xml" ContentType="application/inkml+xml"/>
  <Override PartName="/ppt/ink/ink7339.xml" ContentType="application/inkml+xml"/>
  <Override PartName="/ppt/ink/ink734.xml" ContentType="application/inkml+xml"/>
  <Override PartName="/ppt/ink/ink7340.xml" ContentType="application/inkml+xml"/>
  <Override PartName="/ppt/ink/ink7341.xml" ContentType="application/inkml+xml"/>
  <Override PartName="/ppt/ink/ink7342.xml" ContentType="application/inkml+xml"/>
  <Override PartName="/ppt/ink/ink7343.xml" ContentType="application/inkml+xml"/>
  <Override PartName="/ppt/ink/ink7344.xml" ContentType="application/inkml+xml"/>
  <Override PartName="/ppt/ink/ink7345.xml" ContentType="application/inkml+xml"/>
  <Override PartName="/ppt/ink/ink7346.xml" ContentType="application/inkml+xml"/>
  <Override PartName="/ppt/ink/ink7347.xml" ContentType="application/inkml+xml"/>
  <Override PartName="/ppt/ink/ink7348.xml" ContentType="application/inkml+xml"/>
  <Override PartName="/ppt/ink/ink7349.xml" ContentType="application/inkml+xml"/>
  <Override PartName="/ppt/ink/ink735.xml" ContentType="application/inkml+xml"/>
  <Override PartName="/ppt/ink/ink7350.xml" ContentType="application/inkml+xml"/>
  <Override PartName="/ppt/ink/ink7351.xml" ContentType="application/inkml+xml"/>
  <Override PartName="/ppt/ink/ink7352.xml" ContentType="application/inkml+xml"/>
  <Override PartName="/ppt/ink/ink7353.xml" ContentType="application/inkml+xml"/>
  <Override PartName="/ppt/ink/ink7354.xml" ContentType="application/inkml+xml"/>
  <Override PartName="/ppt/ink/ink7355.xml" ContentType="application/inkml+xml"/>
  <Override PartName="/ppt/ink/ink7356.xml" ContentType="application/inkml+xml"/>
  <Override PartName="/ppt/ink/ink7357.xml" ContentType="application/inkml+xml"/>
  <Override PartName="/ppt/ink/ink7358.xml" ContentType="application/inkml+xml"/>
  <Override PartName="/ppt/ink/ink7359.xml" ContentType="application/inkml+xml"/>
  <Override PartName="/ppt/ink/ink736.xml" ContentType="application/inkml+xml"/>
  <Override PartName="/ppt/ink/ink7360.xml" ContentType="application/inkml+xml"/>
  <Override PartName="/ppt/ink/ink7361.xml" ContentType="application/inkml+xml"/>
  <Override PartName="/ppt/ink/ink7362.xml" ContentType="application/inkml+xml"/>
  <Override PartName="/ppt/ink/ink7363.xml" ContentType="application/inkml+xml"/>
  <Override PartName="/ppt/ink/ink7364.xml" ContentType="application/inkml+xml"/>
  <Override PartName="/ppt/ink/ink7365.xml" ContentType="application/inkml+xml"/>
  <Override PartName="/ppt/ink/ink7366.xml" ContentType="application/inkml+xml"/>
  <Override PartName="/ppt/ink/ink7367.xml" ContentType="application/inkml+xml"/>
  <Override PartName="/ppt/ink/ink7368.xml" ContentType="application/inkml+xml"/>
  <Override PartName="/ppt/ink/ink7369.xml" ContentType="application/inkml+xml"/>
  <Override PartName="/ppt/ink/ink737.xml" ContentType="application/inkml+xml"/>
  <Override PartName="/ppt/ink/ink7370.xml" ContentType="application/inkml+xml"/>
  <Override PartName="/ppt/ink/ink7371.xml" ContentType="application/inkml+xml"/>
  <Override PartName="/ppt/ink/ink7372.xml" ContentType="application/inkml+xml"/>
  <Override PartName="/ppt/ink/ink7373.xml" ContentType="application/inkml+xml"/>
  <Override PartName="/ppt/ink/ink7374.xml" ContentType="application/inkml+xml"/>
  <Override PartName="/ppt/ink/ink7375.xml" ContentType="application/inkml+xml"/>
  <Override PartName="/ppt/ink/ink7376.xml" ContentType="application/inkml+xml"/>
  <Override PartName="/ppt/ink/ink7377.xml" ContentType="application/inkml+xml"/>
  <Override PartName="/ppt/ink/ink7378.xml" ContentType="application/inkml+xml"/>
  <Override PartName="/ppt/ink/ink7379.xml" ContentType="application/inkml+xml"/>
  <Override PartName="/ppt/ink/ink738.xml" ContentType="application/inkml+xml"/>
  <Override PartName="/ppt/ink/ink7380.xml" ContentType="application/inkml+xml"/>
  <Override PartName="/ppt/ink/ink7381.xml" ContentType="application/inkml+xml"/>
  <Override PartName="/ppt/ink/ink7382.xml" ContentType="application/inkml+xml"/>
  <Override PartName="/ppt/ink/ink7383.xml" ContentType="application/inkml+xml"/>
  <Override PartName="/ppt/ink/ink7384.xml" ContentType="application/inkml+xml"/>
  <Override PartName="/ppt/ink/ink7385.xml" ContentType="application/inkml+xml"/>
  <Override PartName="/ppt/ink/ink7386.xml" ContentType="application/inkml+xml"/>
  <Override PartName="/ppt/ink/ink7387.xml" ContentType="application/inkml+xml"/>
  <Override PartName="/ppt/ink/ink7388.xml" ContentType="application/inkml+xml"/>
  <Override PartName="/ppt/ink/ink7389.xml" ContentType="application/inkml+xml"/>
  <Override PartName="/ppt/ink/ink739.xml" ContentType="application/inkml+xml"/>
  <Override PartName="/ppt/ink/ink7390.xml" ContentType="application/inkml+xml"/>
  <Override PartName="/ppt/ink/ink7391.xml" ContentType="application/inkml+xml"/>
  <Override PartName="/ppt/ink/ink7392.xml" ContentType="application/inkml+xml"/>
  <Override PartName="/ppt/ink/ink7393.xml" ContentType="application/inkml+xml"/>
  <Override PartName="/ppt/ink/ink7394.xml" ContentType="application/inkml+xml"/>
  <Override PartName="/ppt/ink/ink7395.xml" ContentType="application/inkml+xml"/>
  <Override PartName="/ppt/ink/ink7396.xml" ContentType="application/inkml+xml"/>
  <Override PartName="/ppt/ink/ink7397.xml" ContentType="application/inkml+xml"/>
  <Override PartName="/ppt/ink/ink7398.xml" ContentType="application/inkml+xml"/>
  <Override PartName="/ppt/ink/ink7399.xml" ContentType="application/inkml+xml"/>
  <Override PartName="/ppt/ink/ink74.xml" ContentType="application/inkml+xml"/>
  <Override PartName="/ppt/ink/ink740.xml" ContentType="application/inkml+xml"/>
  <Override PartName="/ppt/ink/ink7400.xml" ContentType="application/inkml+xml"/>
  <Override PartName="/ppt/ink/ink7401.xml" ContentType="application/inkml+xml"/>
  <Override PartName="/ppt/ink/ink7402.xml" ContentType="application/inkml+xml"/>
  <Override PartName="/ppt/ink/ink7403.xml" ContentType="application/inkml+xml"/>
  <Override PartName="/ppt/ink/ink7404.xml" ContentType="application/inkml+xml"/>
  <Override PartName="/ppt/ink/ink7405.xml" ContentType="application/inkml+xml"/>
  <Override PartName="/ppt/ink/ink7406.xml" ContentType="application/inkml+xml"/>
  <Override PartName="/ppt/ink/ink7407.xml" ContentType="application/inkml+xml"/>
  <Override PartName="/ppt/ink/ink7408.xml" ContentType="application/inkml+xml"/>
  <Override PartName="/ppt/ink/ink7409.xml" ContentType="application/inkml+xml"/>
  <Override PartName="/ppt/ink/ink741.xml" ContentType="application/inkml+xml"/>
  <Override PartName="/ppt/ink/ink7410.xml" ContentType="application/inkml+xml"/>
  <Override PartName="/ppt/ink/ink7411.xml" ContentType="application/inkml+xml"/>
  <Override PartName="/ppt/ink/ink7412.xml" ContentType="application/inkml+xml"/>
  <Override PartName="/ppt/ink/ink7413.xml" ContentType="application/inkml+xml"/>
  <Override PartName="/ppt/ink/ink7414.xml" ContentType="application/inkml+xml"/>
  <Override PartName="/ppt/ink/ink7415.xml" ContentType="application/inkml+xml"/>
  <Override PartName="/ppt/ink/ink7416.xml" ContentType="application/inkml+xml"/>
  <Override PartName="/ppt/ink/ink7417.xml" ContentType="application/inkml+xml"/>
  <Override PartName="/ppt/ink/ink7418.xml" ContentType="application/inkml+xml"/>
  <Override PartName="/ppt/ink/ink7419.xml" ContentType="application/inkml+xml"/>
  <Override PartName="/ppt/ink/ink742.xml" ContentType="application/inkml+xml"/>
  <Override PartName="/ppt/ink/ink7420.xml" ContentType="application/inkml+xml"/>
  <Override PartName="/ppt/ink/ink7421.xml" ContentType="application/inkml+xml"/>
  <Override PartName="/ppt/ink/ink7422.xml" ContentType="application/inkml+xml"/>
  <Override PartName="/ppt/ink/ink7423.xml" ContentType="application/inkml+xml"/>
  <Override PartName="/ppt/ink/ink7424.xml" ContentType="application/inkml+xml"/>
  <Override PartName="/ppt/ink/ink7425.xml" ContentType="application/inkml+xml"/>
  <Override PartName="/ppt/ink/ink7426.xml" ContentType="application/inkml+xml"/>
  <Override PartName="/ppt/ink/ink7427.xml" ContentType="application/inkml+xml"/>
  <Override PartName="/ppt/ink/ink7428.xml" ContentType="application/inkml+xml"/>
  <Override PartName="/ppt/ink/ink7429.xml" ContentType="application/inkml+xml"/>
  <Override PartName="/ppt/ink/ink743.xml" ContentType="application/inkml+xml"/>
  <Override PartName="/ppt/ink/ink7430.xml" ContentType="application/inkml+xml"/>
  <Override PartName="/ppt/ink/ink7431.xml" ContentType="application/inkml+xml"/>
  <Override PartName="/ppt/ink/ink7432.xml" ContentType="application/inkml+xml"/>
  <Override PartName="/ppt/ink/ink7433.xml" ContentType="application/inkml+xml"/>
  <Override PartName="/ppt/ink/ink7434.xml" ContentType="application/inkml+xml"/>
  <Override PartName="/ppt/ink/ink7435.xml" ContentType="application/inkml+xml"/>
  <Override PartName="/ppt/ink/ink7436.xml" ContentType="application/inkml+xml"/>
  <Override PartName="/ppt/ink/ink7437.xml" ContentType="application/inkml+xml"/>
  <Override PartName="/ppt/ink/ink7438.xml" ContentType="application/inkml+xml"/>
  <Override PartName="/ppt/ink/ink7439.xml" ContentType="application/inkml+xml"/>
  <Override PartName="/ppt/ink/ink744.xml" ContentType="application/inkml+xml"/>
  <Override PartName="/ppt/ink/ink7440.xml" ContentType="application/inkml+xml"/>
  <Override PartName="/ppt/ink/ink7441.xml" ContentType="application/inkml+xml"/>
  <Override PartName="/ppt/ink/ink7442.xml" ContentType="application/inkml+xml"/>
  <Override PartName="/ppt/ink/ink7443.xml" ContentType="application/inkml+xml"/>
  <Override PartName="/ppt/ink/ink7444.xml" ContentType="application/inkml+xml"/>
  <Override PartName="/ppt/ink/ink7445.xml" ContentType="application/inkml+xml"/>
  <Override PartName="/ppt/ink/ink7446.xml" ContentType="application/inkml+xml"/>
  <Override PartName="/ppt/ink/ink7447.xml" ContentType="application/inkml+xml"/>
  <Override PartName="/ppt/ink/ink7448.xml" ContentType="application/inkml+xml"/>
  <Override PartName="/ppt/ink/ink7449.xml" ContentType="application/inkml+xml"/>
  <Override PartName="/ppt/ink/ink745.xml" ContentType="application/inkml+xml"/>
  <Override PartName="/ppt/ink/ink7450.xml" ContentType="application/inkml+xml"/>
  <Override PartName="/ppt/ink/ink7451.xml" ContentType="application/inkml+xml"/>
  <Override PartName="/ppt/ink/ink7452.xml" ContentType="application/inkml+xml"/>
  <Override PartName="/ppt/ink/ink7453.xml" ContentType="application/inkml+xml"/>
  <Override PartName="/ppt/ink/ink7454.xml" ContentType="application/inkml+xml"/>
  <Override PartName="/ppt/ink/ink7455.xml" ContentType="application/inkml+xml"/>
  <Override PartName="/ppt/ink/ink7456.xml" ContentType="application/inkml+xml"/>
  <Override PartName="/ppt/ink/ink7457.xml" ContentType="application/inkml+xml"/>
  <Override PartName="/ppt/ink/ink7458.xml" ContentType="application/inkml+xml"/>
  <Override PartName="/ppt/ink/ink7459.xml" ContentType="application/inkml+xml"/>
  <Override PartName="/ppt/ink/ink746.xml" ContentType="application/inkml+xml"/>
  <Override PartName="/ppt/ink/ink7460.xml" ContentType="application/inkml+xml"/>
  <Override PartName="/ppt/ink/ink7461.xml" ContentType="application/inkml+xml"/>
  <Override PartName="/ppt/ink/ink7462.xml" ContentType="application/inkml+xml"/>
  <Override PartName="/ppt/ink/ink7463.xml" ContentType="application/inkml+xml"/>
  <Override PartName="/ppt/ink/ink7464.xml" ContentType="application/inkml+xml"/>
  <Override PartName="/ppt/ink/ink7465.xml" ContentType="application/inkml+xml"/>
  <Override PartName="/ppt/ink/ink7466.xml" ContentType="application/inkml+xml"/>
  <Override PartName="/ppt/ink/ink7467.xml" ContentType="application/inkml+xml"/>
  <Override PartName="/ppt/ink/ink7468.xml" ContentType="application/inkml+xml"/>
  <Override PartName="/ppt/ink/ink7469.xml" ContentType="application/inkml+xml"/>
  <Override PartName="/ppt/ink/ink747.xml" ContentType="application/inkml+xml"/>
  <Override PartName="/ppt/ink/ink7470.xml" ContentType="application/inkml+xml"/>
  <Override PartName="/ppt/ink/ink7471.xml" ContentType="application/inkml+xml"/>
  <Override PartName="/ppt/ink/ink7472.xml" ContentType="application/inkml+xml"/>
  <Override PartName="/ppt/ink/ink7473.xml" ContentType="application/inkml+xml"/>
  <Override PartName="/ppt/ink/ink7474.xml" ContentType="application/inkml+xml"/>
  <Override PartName="/ppt/ink/ink7475.xml" ContentType="application/inkml+xml"/>
  <Override PartName="/ppt/ink/ink7476.xml" ContentType="application/inkml+xml"/>
  <Override PartName="/ppt/ink/ink7477.xml" ContentType="application/inkml+xml"/>
  <Override PartName="/ppt/ink/ink7478.xml" ContentType="application/inkml+xml"/>
  <Override PartName="/ppt/ink/ink7479.xml" ContentType="application/inkml+xml"/>
  <Override PartName="/ppt/ink/ink748.xml" ContentType="application/inkml+xml"/>
  <Override PartName="/ppt/ink/ink7480.xml" ContentType="application/inkml+xml"/>
  <Override PartName="/ppt/ink/ink7481.xml" ContentType="application/inkml+xml"/>
  <Override PartName="/ppt/ink/ink7482.xml" ContentType="application/inkml+xml"/>
  <Override PartName="/ppt/ink/ink7483.xml" ContentType="application/inkml+xml"/>
  <Override PartName="/ppt/ink/ink7484.xml" ContentType="application/inkml+xml"/>
  <Override PartName="/ppt/ink/ink7485.xml" ContentType="application/inkml+xml"/>
  <Override PartName="/ppt/ink/ink7486.xml" ContentType="application/inkml+xml"/>
  <Override PartName="/ppt/ink/ink7487.xml" ContentType="application/inkml+xml"/>
  <Override PartName="/ppt/ink/ink7488.xml" ContentType="application/inkml+xml"/>
  <Override PartName="/ppt/ink/ink7489.xml" ContentType="application/inkml+xml"/>
  <Override PartName="/ppt/ink/ink749.xml" ContentType="application/inkml+xml"/>
  <Override PartName="/ppt/ink/ink7490.xml" ContentType="application/inkml+xml"/>
  <Override PartName="/ppt/ink/ink7491.xml" ContentType="application/inkml+xml"/>
  <Override PartName="/ppt/ink/ink7492.xml" ContentType="application/inkml+xml"/>
  <Override PartName="/ppt/ink/ink7493.xml" ContentType="application/inkml+xml"/>
  <Override PartName="/ppt/ink/ink7494.xml" ContentType="application/inkml+xml"/>
  <Override PartName="/ppt/ink/ink7495.xml" ContentType="application/inkml+xml"/>
  <Override PartName="/ppt/ink/ink7496.xml" ContentType="application/inkml+xml"/>
  <Override PartName="/ppt/ink/ink7497.xml" ContentType="application/inkml+xml"/>
  <Override PartName="/ppt/ink/ink7498.xml" ContentType="application/inkml+xml"/>
  <Override PartName="/ppt/ink/ink7499.xml" ContentType="application/inkml+xml"/>
  <Override PartName="/ppt/ink/ink75.xml" ContentType="application/inkml+xml"/>
  <Override PartName="/ppt/ink/ink750.xml" ContentType="application/inkml+xml"/>
  <Override PartName="/ppt/ink/ink7500.xml" ContentType="application/inkml+xml"/>
  <Override PartName="/ppt/ink/ink7501.xml" ContentType="application/inkml+xml"/>
  <Override PartName="/ppt/ink/ink7502.xml" ContentType="application/inkml+xml"/>
  <Override PartName="/ppt/ink/ink7503.xml" ContentType="application/inkml+xml"/>
  <Override PartName="/ppt/ink/ink7504.xml" ContentType="application/inkml+xml"/>
  <Override PartName="/ppt/ink/ink7505.xml" ContentType="application/inkml+xml"/>
  <Override PartName="/ppt/ink/ink7506.xml" ContentType="application/inkml+xml"/>
  <Override PartName="/ppt/ink/ink7507.xml" ContentType="application/inkml+xml"/>
  <Override PartName="/ppt/ink/ink7508.xml" ContentType="application/inkml+xml"/>
  <Override PartName="/ppt/ink/ink7509.xml" ContentType="application/inkml+xml"/>
  <Override PartName="/ppt/ink/ink751.xml" ContentType="application/inkml+xml"/>
  <Override PartName="/ppt/ink/ink7510.xml" ContentType="application/inkml+xml"/>
  <Override PartName="/ppt/ink/ink7511.xml" ContentType="application/inkml+xml"/>
  <Override PartName="/ppt/ink/ink7512.xml" ContentType="application/inkml+xml"/>
  <Override PartName="/ppt/ink/ink7513.xml" ContentType="application/inkml+xml"/>
  <Override PartName="/ppt/ink/ink7514.xml" ContentType="application/inkml+xml"/>
  <Override PartName="/ppt/ink/ink7515.xml" ContentType="application/inkml+xml"/>
  <Override PartName="/ppt/ink/ink7516.xml" ContentType="application/inkml+xml"/>
  <Override PartName="/ppt/ink/ink7517.xml" ContentType="application/inkml+xml"/>
  <Override PartName="/ppt/ink/ink7518.xml" ContentType="application/inkml+xml"/>
  <Override PartName="/ppt/ink/ink7519.xml" ContentType="application/inkml+xml"/>
  <Override PartName="/ppt/ink/ink752.xml" ContentType="application/inkml+xml"/>
  <Override PartName="/ppt/ink/ink7520.xml" ContentType="application/inkml+xml"/>
  <Override PartName="/ppt/ink/ink7521.xml" ContentType="application/inkml+xml"/>
  <Override PartName="/ppt/ink/ink7522.xml" ContentType="application/inkml+xml"/>
  <Override PartName="/ppt/ink/ink7523.xml" ContentType="application/inkml+xml"/>
  <Override PartName="/ppt/ink/ink7524.xml" ContentType="application/inkml+xml"/>
  <Override PartName="/ppt/ink/ink7525.xml" ContentType="application/inkml+xml"/>
  <Override PartName="/ppt/ink/ink7526.xml" ContentType="application/inkml+xml"/>
  <Override PartName="/ppt/ink/ink7527.xml" ContentType="application/inkml+xml"/>
  <Override PartName="/ppt/ink/ink7528.xml" ContentType="application/inkml+xml"/>
  <Override PartName="/ppt/ink/ink7529.xml" ContentType="application/inkml+xml"/>
  <Override PartName="/ppt/ink/ink753.xml" ContentType="application/inkml+xml"/>
  <Override PartName="/ppt/ink/ink7530.xml" ContentType="application/inkml+xml"/>
  <Override PartName="/ppt/ink/ink7531.xml" ContentType="application/inkml+xml"/>
  <Override PartName="/ppt/ink/ink7532.xml" ContentType="application/inkml+xml"/>
  <Override PartName="/ppt/ink/ink7533.xml" ContentType="application/inkml+xml"/>
  <Override PartName="/ppt/ink/ink7534.xml" ContentType="application/inkml+xml"/>
  <Override PartName="/ppt/ink/ink7535.xml" ContentType="application/inkml+xml"/>
  <Override PartName="/ppt/ink/ink7536.xml" ContentType="application/inkml+xml"/>
  <Override PartName="/ppt/ink/ink7537.xml" ContentType="application/inkml+xml"/>
  <Override PartName="/ppt/ink/ink7538.xml" ContentType="application/inkml+xml"/>
  <Override PartName="/ppt/ink/ink7539.xml" ContentType="application/inkml+xml"/>
  <Override PartName="/ppt/ink/ink754.xml" ContentType="application/inkml+xml"/>
  <Override PartName="/ppt/ink/ink7540.xml" ContentType="application/inkml+xml"/>
  <Override PartName="/ppt/ink/ink7541.xml" ContentType="application/inkml+xml"/>
  <Override PartName="/ppt/ink/ink7542.xml" ContentType="application/inkml+xml"/>
  <Override PartName="/ppt/ink/ink7543.xml" ContentType="application/inkml+xml"/>
  <Override PartName="/ppt/ink/ink7544.xml" ContentType="application/inkml+xml"/>
  <Override PartName="/ppt/ink/ink7545.xml" ContentType="application/inkml+xml"/>
  <Override PartName="/ppt/ink/ink7546.xml" ContentType="application/inkml+xml"/>
  <Override PartName="/ppt/ink/ink7547.xml" ContentType="application/inkml+xml"/>
  <Override PartName="/ppt/ink/ink7548.xml" ContentType="application/inkml+xml"/>
  <Override PartName="/ppt/ink/ink7549.xml" ContentType="application/inkml+xml"/>
  <Override PartName="/ppt/ink/ink755.xml" ContentType="application/inkml+xml"/>
  <Override PartName="/ppt/ink/ink7550.xml" ContentType="application/inkml+xml"/>
  <Override PartName="/ppt/ink/ink7551.xml" ContentType="application/inkml+xml"/>
  <Override PartName="/ppt/ink/ink7552.xml" ContentType="application/inkml+xml"/>
  <Override PartName="/ppt/ink/ink7553.xml" ContentType="application/inkml+xml"/>
  <Override PartName="/ppt/ink/ink7554.xml" ContentType="application/inkml+xml"/>
  <Override PartName="/ppt/ink/ink7555.xml" ContentType="application/inkml+xml"/>
  <Override PartName="/ppt/ink/ink7556.xml" ContentType="application/inkml+xml"/>
  <Override PartName="/ppt/ink/ink7557.xml" ContentType="application/inkml+xml"/>
  <Override PartName="/ppt/ink/ink7558.xml" ContentType="application/inkml+xml"/>
  <Override PartName="/ppt/ink/ink7559.xml" ContentType="application/inkml+xml"/>
  <Override PartName="/ppt/ink/ink756.xml" ContentType="application/inkml+xml"/>
  <Override PartName="/ppt/ink/ink7560.xml" ContentType="application/inkml+xml"/>
  <Override PartName="/ppt/ink/ink7561.xml" ContentType="application/inkml+xml"/>
  <Override PartName="/ppt/ink/ink7562.xml" ContentType="application/inkml+xml"/>
  <Override PartName="/ppt/ink/ink7563.xml" ContentType="application/inkml+xml"/>
  <Override PartName="/ppt/ink/ink7564.xml" ContentType="application/inkml+xml"/>
  <Override PartName="/ppt/ink/ink7565.xml" ContentType="application/inkml+xml"/>
  <Override PartName="/ppt/ink/ink7566.xml" ContentType="application/inkml+xml"/>
  <Override PartName="/ppt/ink/ink7567.xml" ContentType="application/inkml+xml"/>
  <Override PartName="/ppt/ink/ink7568.xml" ContentType="application/inkml+xml"/>
  <Override PartName="/ppt/ink/ink7569.xml" ContentType="application/inkml+xml"/>
  <Override PartName="/ppt/ink/ink757.xml" ContentType="application/inkml+xml"/>
  <Override PartName="/ppt/ink/ink7570.xml" ContentType="application/inkml+xml"/>
  <Override PartName="/ppt/ink/ink7571.xml" ContentType="application/inkml+xml"/>
  <Override PartName="/ppt/ink/ink7572.xml" ContentType="application/inkml+xml"/>
  <Override PartName="/ppt/ink/ink7573.xml" ContentType="application/inkml+xml"/>
  <Override PartName="/ppt/ink/ink7574.xml" ContentType="application/inkml+xml"/>
  <Override PartName="/ppt/ink/ink7575.xml" ContentType="application/inkml+xml"/>
  <Override PartName="/ppt/ink/ink7576.xml" ContentType="application/inkml+xml"/>
  <Override PartName="/ppt/ink/ink7577.xml" ContentType="application/inkml+xml"/>
  <Override PartName="/ppt/ink/ink7578.xml" ContentType="application/inkml+xml"/>
  <Override PartName="/ppt/ink/ink7579.xml" ContentType="application/inkml+xml"/>
  <Override PartName="/ppt/ink/ink758.xml" ContentType="application/inkml+xml"/>
  <Override PartName="/ppt/ink/ink7580.xml" ContentType="application/inkml+xml"/>
  <Override PartName="/ppt/ink/ink7581.xml" ContentType="application/inkml+xml"/>
  <Override PartName="/ppt/ink/ink7582.xml" ContentType="application/inkml+xml"/>
  <Override PartName="/ppt/ink/ink7583.xml" ContentType="application/inkml+xml"/>
  <Override PartName="/ppt/ink/ink7584.xml" ContentType="application/inkml+xml"/>
  <Override PartName="/ppt/ink/ink7585.xml" ContentType="application/inkml+xml"/>
  <Override PartName="/ppt/ink/ink7586.xml" ContentType="application/inkml+xml"/>
  <Override PartName="/ppt/ink/ink7587.xml" ContentType="application/inkml+xml"/>
  <Override PartName="/ppt/ink/ink7588.xml" ContentType="application/inkml+xml"/>
  <Override PartName="/ppt/ink/ink7589.xml" ContentType="application/inkml+xml"/>
  <Override PartName="/ppt/ink/ink759.xml" ContentType="application/inkml+xml"/>
  <Override PartName="/ppt/ink/ink7590.xml" ContentType="application/inkml+xml"/>
  <Override PartName="/ppt/ink/ink7591.xml" ContentType="application/inkml+xml"/>
  <Override PartName="/ppt/ink/ink7592.xml" ContentType="application/inkml+xml"/>
  <Override PartName="/ppt/ink/ink7593.xml" ContentType="application/inkml+xml"/>
  <Override PartName="/ppt/ink/ink7594.xml" ContentType="application/inkml+xml"/>
  <Override PartName="/ppt/ink/ink7595.xml" ContentType="application/inkml+xml"/>
  <Override PartName="/ppt/ink/ink7596.xml" ContentType="application/inkml+xml"/>
  <Override PartName="/ppt/ink/ink7597.xml" ContentType="application/inkml+xml"/>
  <Override PartName="/ppt/ink/ink7598.xml" ContentType="application/inkml+xml"/>
  <Override PartName="/ppt/ink/ink7599.xml" ContentType="application/inkml+xml"/>
  <Override PartName="/ppt/ink/ink76.xml" ContentType="application/inkml+xml"/>
  <Override PartName="/ppt/ink/ink760.xml" ContentType="application/inkml+xml"/>
  <Override PartName="/ppt/ink/ink7600.xml" ContentType="application/inkml+xml"/>
  <Override PartName="/ppt/ink/ink7601.xml" ContentType="application/inkml+xml"/>
  <Override PartName="/ppt/ink/ink7602.xml" ContentType="application/inkml+xml"/>
  <Override PartName="/ppt/ink/ink7603.xml" ContentType="application/inkml+xml"/>
  <Override PartName="/ppt/ink/ink7604.xml" ContentType="application/inkml+xml"/>
  <Override PartName="/ppt/ink/ink7605.xml" ContentType="application/inkml+xml"/>
  <Override PartName="/ppt/ink/ink7606.xml" ContentType="application/inkml+xml"/>
  <Override PartName="/ppt/ink/ink7607.xml" ContentType="application/inkml+xml"/>
  <Override PartName="/ppt/ink/ink7608.xml" ContentType="application/inkml+xml"/>
  <Override PartName="/ppt/ink/ink7609.xml" ContentType="application/inkml+xml"/>
  <Override PartName="/ppt/ink/ink761.xml" ContentType="application/inkml+xml"/>
  <Override PartName="/ppt/ink/ink7610.xml" ContentType="application/inkml+xml"/>
  <Override PartName="/ppt/ink/ink7611.xml" ContentType="application/inkml+xml"/>
  <Override PartName="/ppt/ink/ink7612.xml" ContentType="application/inkml+xml"/>
  <Override PartName="/ppt/ink/ink7613.xml" ContentType="application/inkml+xml"/>
  <Override PartName="/ppt/ink/ink7614.xml" ContentType="application/inkml+xml"/>
  <Override PartName="/ppt/ink/ink7615.xml" ContentType="application/inkml+xml"/>
  <Override PartName="/ppt/ink/ink7616.xml" ContentType="application/inkml+xml"/>
  <Override PartName="/ppt/ink/ink7617.xml" ContentType="application/inkml+xml"/>
  <Override PartName="/ppt/ink/ink7618.xml" ContentType="application/inkml+xml"/>
  <Override PartName="/ppt/ink/ink7619.xml" ContentType="application/inkml+xml"/>
  <Override PartName="/ppt/ink/ink762.xml" ContentType="application/inkml+xml"/>
  <Override PartName="/ppt/ink/ink7620.xml" ContentType="application/inkml+xml"/>
  <Override PartName="/ppt/ink/ink7621.xml" ContentType="application/inkml+xml"/>
  <Override PartName="/ppt/ink/ink7622.xml" ContentType="application/inkml+xml"/>
  <Override PartName="/ppt/ink/ink7623.xml" ContentType="application/inkml+xml"/>
  <Override PartName="/ppt/ink/ink7624.xml" ContentType="application/inkml+xml"/>
  <Override PartName="/ppt/ink/ink7625.xml" ContentType="application/inkml+xml"/>
  <Override PartName="/ppt/ink/ink7626.xml" ContentType="application/inkml+xml"/>
  <Override PartName="/ppt/ink/ink7627.xml" ContentType="application/inkml+xml"/>
  <Override PartName="/ppt/ink/ink7628.xml" ContentType="application/inkml+xml"/>
  <Override PartName="/ppt/ink/ink7629.xml" ContentType="application/inkml+xml"/>
  <Override PartName="/ppt/ink/ink763.xml" ContentType="application/inkml+xml"/>
  <Override PartName="/ppt/ink/ink7630.xml" ContentType="application/inkml+xml"/>
  <Override PartName="/ppt/ink/ink7631.xml" ContentType="application/inkml+xml"/>
  <Override PartName="/ppt/ink/ink7632.xml" ContentType="application/inkml+xml"/>
  <Override PartName="/ppt/ink/ink7633.xml" ContentType="application/inkml+xml"/>
  <Override PartName="/ppt/ink/ink7634.xml" ContentType="application/inkml+xml"/>
  <Override PartName="/ppt/ink/ink7635.xml" ContentType="application/inkml+xml"/>
  <Override PartName="/ppt/ink/ink7636.xml" ContentType="application/inkml+xml"/>
  <Override PartName="/ppt/ink/ink7637.xml" ContentType="application/inkml+xml"/>
  <Override PartName="/ppt/ink/ink7638.xml" ContentType="application/inkml+xml"/>
  <Override PartName="/ppt/ink/ink7639.xml" ContentType="application/inkml+xml"/>
  <Override PartName="/ppt/ink/ink764.xml" ContentType="application/inkml+xml"/>
  <Override PartName="/ppt/ink/ink7640.xml" ContentType="application/inkml+xml"/>
  <Override PartName="/ppt/ink/ink7641.xml" ContentType="application/inkml+xml"/>
  <Override PartName="/ppt/ink/ink7642.xml" ContentType="application/inkml+xml"/>
  <Override PartName="/ppt/ink/ink7643.xml" ContentType="application/inkml+xml"/>
  <Override PartName="/ppt/ink/ink7644.xml" ContentType="application/inkml+xml"/>
  <Override PartName="/ppt/ink/ink7645.xml" ContentType="application/inkml+xml"/>
  <Override PartName="/ppt/ink/ink7646.xml" ContentType="application/inkml+xml"/>
  <Override PartName="/ppt/ink/ink7647.xml" ContentType="application/inkml+xml"/>
  <Override PartName="/ppt/ink/ink7648.xml" ContentType="application/inkml+xml"/>
  <Override PartName="/ppt/ink/ink7649.xml" ContentType="application/inkml+xml"/>
  <Override PartName="/ppt/ink/ink765.xml" ContentType="application/inkml+xml"/>
  <Override PartName="/ppt/ink/ink7650.xml" ContentType="application/inkml+xml"/>
  <Override PartName="/ppt/ink/ink7651.xml" ContentType="application/inkml+xml"/>
  <Override PartName="/ppt/ink/ink7652.xml" ContentType="application/inkml+xml"/>
  <Override PartName="/ppt/ink/ink7653.xml" ContentType="application/inkml+xml"/>
  <Override PartName="/ppt/ink/ink7654.xml" ContentType="application/inkml+xml"/>
  <Override PartName="/ppt/ink/ink7655.xml" ContentType="application/inkml+xml"/>
  <Override PartName="/ppt/ink/ink7656.xml" ContentType="application/inkml+xml"/>
  <Override PartName="/ppt/ink/ink7657.xml" ContentType="application/inkml+xml"/>
  <Override PartName="/ppt/ink/ink7658.xml" ContentType="application/inkml+xml"/>
  <Override PartName="/ppt/ink/ink7659.xml" ContentType="application/inkml+xml"/>
  <Override PartName="/ppt/ink/ink766.xml" ContentType="application/inkml+xml"/>
  <Override PartName="/ppt/ink/ink7660.xml" ContentType="application/inkml+xml"/>
  <Override PartName="/ppt/ink/ink7661.xml" ContentType="application/inkml+xml"/>
  <Override PartName="/ppt/ink/ink7662.xml" ContentType="application/inkml+xml"/>
  <Override PartName="/ppt/ink/ink7663.xml" ContentType="application/inkml+xml"/>
  <Override PartName="/ppt/ink/ink7664.xml" ContentType="application/inkml+xml"/>
  <Override PartName="/ppt/ink/ink7665.xml" ContentType="application/inkml+xml"/>
  <Override PartName="/ppt/ink/ink7666.xml" ContentType="application/inkml+xml"/>
  <Override PartName="/ppt/ink/ink7667.xml" ContentType="application/inkml+xml"/>
  <Override PartName="/ppt/ink/ink7668.xml" ContentType="application/inkml+xml"/>
  <Override PartName="/ppt/ink/ink7669.xml" ContentType="application/inkml+xml"/>
  <Override PartName="/ppt/ink/ink767.xml" ContentType="application/inkml+xml"/>
  <Override PartName="/ppt/ink/ink7670.xml" ContentType="application/inkml+xml"/>
  <Override PartName="/ppt/ink/ink7671.xml" ContentType="application/inkml+xml"/>
  <Override PartName="/ppt/ink/ink7672.xml" ContentType="application/inkml+xml"/>
  <Override PartName="/ppt/ink/ink7673.xml" ContentType="application/inkml+xml"/>
  <Override PartName="/ppt/ink/ink7674.xml" ContentType="application/inkml+xml"/>
  <Override PartName="/ppt/ink/ink7675.xml" ContentType="application/inkml+xml"/>
  <Override PartName="/ppt/ink/ink7676.xml" ContentType="application/inkml+xml"/>
  <Override PartName="/ppt/ink/ink7677.xml" ContentType="application/inkml+xml"/>
  <Override PartName="/ppt/ink/ink7678.xml" ContentType="application/inkml+xml"/>
  <Override PartName="/ppt/ink/ink7679.xml" ContentType="application/inkml+xml"/>
  <Override PartName="/ppt/ink/ink768.xml" ContentType="application/inkml+xml"/>
  <Override PartName="/ppt/ink/ink7680.xml" ContentType="application/inkml+xml"/>
  <Override PartName="/ppt/ink/ink7681.xml" ContentType="application/inkml+xml"/>
  <Override PartName="/ppt/ink/ink7682.xml" ContentType="application/inkml+xml"/>
  <Override PartName="/ppt/ink/ink7683.xml" ContentType="application/inkml+xml"/>
  <Override PartName="/ppt/ink/ink7684.xml" ContentType="application/inkml+xml"/>
  <Override PartName="/ppt/ink/ink7685.xml" ContentType="application/inkml+xml"/>
  <Override PartName="/ppt/ink/ink7686.xml" ContentType="application/inkml+xml"/>
  <Override PartName="/ppt/ink/ink7687.xml" ContentType="application/inkml+xml"/>
  <Override PartName="/ppt/ink/ink7688.xml" ContentType="application/inkml+xml"/>
  <Override PartName="/ppt/ink/ink7689.xml" ContentType="application/inkml+xml"/>
  <Override PartName="/ppt/ink/ink769.xml" ContentType="application/inkml+xml"/>
  <Override PartName="/ppt/ink/ink7690.xml" ContentType="application/inkml+xml"/>
  <Override PartName="/ppt/ink/ink7691.xml" ContentType="application/inkml+xml"/>
  <Override PartName="/ppt/ink/ink7692.xml" ContentType="application/inkml+xml"/>
  <Override PartName="/ppt/ink/ink7693.xml" ContentType="application/inkml+xml"/>
  <Override PartName="/ppt/ink/ink7694.xml" ContentType="application/inkml+xml"/>
  <Override PartName="/ppt/ink/ink7695.xml" ContentType="application/inkml+xml"/>
  <Override PartName="/ppt/ink/ink7696.xml" ContentType="application/inkml+xml"/>
  <Override PartName="/ppt/ink/ink7697.xml" ContentType="application/inkml+xml"/>
  <Override PartName="/ppt/ink/ink7698.xml" ContentType="application/inkml+xml"/>
  <Override PartName="/ppt/ink/ink7699.xml" ContentType="application/inkml+xml"/>
  <Override PartName="/ppt/ink/ink77.xml" ContentType="application/inkml+xml"/>
  <Override PartName="/ppt/ink/ink770.xml" ContentType="application/inkml+xml"/>
  <Override PartName="/ppt/ink/ink7700.xml" ContentType="application/inkml+xml"/>
  <Override PartName="/ppt/ink/ink7701.xml" ContentType="application/inkml+xml"/>
  <Override PartName="/ppt/ink/ink7702.xml" ContentType="application/inkml+xml"/>
  <Override PartName="/ppt/ink/ink7703.xml" ContentType="application/inkml+xml"/>
  <Override PartName="/ppt/ink/ink7704.xml" ContentType="application/inkml+xml"/>
  <Override PartName="/ppt/ink/ink7705.xml" ContentType="application/inkml+xml"/>
  <Override PartName="/ppt/ink/ink7706.xml" ContentType="application/inkml+xml"/>
  <Override PartName="/ppt/ink/ink7707.xml" ContentType="application/inkml+xml"/>
  <Override PartName="/ppt/ink/ink7708.xml" ContentType="application/inkml+xml"/>
  <Override PartName="/ppt/ink/ink7709.xml" ContentType="application/inkml+xml"/>
  <Override PartName="/ppt/ink/ink771.xml" ContentType="application/inkml+xml"/>
  <Override PartName="/ppt/ink/ink7710.xml" ContentType="application/inkml+xml"/>
  <Override PartName="/ppt/ink/ink7711.xml" ContentType="application/inkml+xml"/>
  <Override PartName="/ppt/ink/ink7712.xml" ContentType="application/inkml+xml"/>
  <Override PartName="/ppt/ink/ink7713.xml" ContentType="application/inkml+xml"/>
  <Override PartName="/ppt/ink/ink7714.xml" ContentType="application/inkml+xml"/>
  <Override PartName="/ppt/ink/ink7715.xml" ContentType="application/inkml+xml"/>
  <Override PartName="/ppt/ink/ink7716.xml" ContentType="application/inkml+xml"/>
  <Override PartName="/ppt/ink/ink7717.xml" ContentType="application/inkml+xml"/>
  <Override PartName="/ppt/ink/ink7718.xml" ContentType="application/inkml+xml"/>
  <Override PartName="/ppt/ink/ink7719.xml" ContentType="application/inkml+xml"/>
  <Override PartName="/ppt/ink/ink772.xml" ContentType="application/inkml+xml"/>
  <Override PartName="/ppt/ink/ink7720.xml" ContentType="application/inkml+xml"/>
  <Override PartName="/ppt/ink/ink7721.xml" ContentType="application/inkml+xml"/>
  <Override PartName="/ppt/ink/ink7722.xml" ContentType="application/inkml+xml"/>
  <Override PartName="/ppt/ink/ink7723.xml" ContentType="application/inkml+xml"/>
  <Override PartName="/ppt/ink/ink7724.xml" ContentType="application/inkml+xml"/>
  <Override PartName="/ppt/ink/ink7725.xml" ContentType="application/inkml+xml"/>
  <Override PartName="/ppt/ink/ink7726.xml" ContentType="application/inkml+xml"/>
  <Override PartName="/ppt/ink/ink7727.xml" ContentType="application/inkml+xml"/>
  <Override PartName="/ppt/ink/ink7728.xml" ContentType="application/inkml+xml"/>
  <Override PartName="/ppt/ink/ink7729.xml" ContentType="application/inkml+xml"/>
  <Override PartName="/ppt/ink/ink773.xml" ContentType="application/inkml+xml"/>
  <Override PartName="/ppt/ink/ink7730.xml" ContentType="application/inkml+xml"/>
  <Override PartName="/ppt/ink/ink7731.xml" ContentType="application/inkml+xml"/>
  <Override PartName="/ppt/ink/ink7732.xml" ContentType="application/inkml+xml"/>
  <Override PartName="/ppt/ink/ink7733.xml" ContentType="application/inkml+xml"/>
  <Override PartName="/ppt/ink/ink7734.xml" ContentType="application/inkml+xml"/>
  <Override PartName="/ppt/ink/ink7735.xml" ContentType="application/inkml+xml"/>
  <Override PartName="/ppt/ink/ink7736.xml" ContentType="application/inkml+xml"/>
  <Override PartName="/ppt/ink/ink7737.xml" ContentType="application/inkml+xml"/>
  <Override PartName="/ppt/ink/ink7738.xml" ContentType="application/inkml+xml"/>
  <Override PartName="/ppt/ink/ink7739.xml" ContentType="application/inkml+xml"/>
  <Override PartName="/ppt/ink/ink774.xml" ContentType="application/inkml+xml"/>
  <Override PartName="/ppt/ink/ink7740.xml" ContentType="application/inkml+xml"/>
  <Override PartName="/ppt/ink/ink7741.xml" ContentType="application/inkml+xml"/>
  <Override PartName="/ppt/ink/ink7742.xml" ContentType="application/inkml+xml"/>
  <Override PartName="/ppt/ink/ink7743.xml" ContentType="application/inkml+xml"/>
  <Override PartName="/ppt/ink/ink7744.xml" ContentType="application/inkml+xml"/>
  <Override PartName="/ppt/ink/ink7745.xml" ContentType="application/inkml+xml"/>
  <Override PartName="/ppt/ink/ink7746.xml" ContentType="application/inkml+xml"/>
  <Override PartName="/ppt/ink/ink7747.xml" ContentType="application/inkml+xml"/>
  <Override PartName="/ppt/ink/ink7748.xml" ContentType="application/inkml+xml"/>
  <Override PartName="/ppt/ink/ink7749.xml" ContentType="application/inkml+xml"/>
  <Override PartName="/ppt/ink/ink775.xml" ContentType="application/inkml+xml"/>
  <Override PartName="/ppt/ink/ink7750.xml" ContentType="application/inkml+xml"/>
  <Override PartName="/ppt/ink/ink7751.xml" ContentType="application/inkml+xml"/>
  <Override PartName="/ppt/ink/ink7752.xml" ContentType="application/inkml+xml"/>
  <Override PartName="/ppt/ink/ink7753.xml" ContentType="application/inkml+xml"/>
  <Override PartName="/ppt/ink/ink7754.xml" ContentType="application/inkml+xml"/>
  <Override PartName="/ppt/ink/ink7755.xml" ContentType="application/inkml+xml"/>
  <Override PartName="/ppt/ink/ink7756.xml" ContentType="application/inkml+xml"/>
  <Override PartName="/ppt/ink/ink7757.xml" ContentType="application/inkml+xml"/>
  <Override PartName="/ppt/ink/ink7758.xml" ContentType="application/inkml+xml"/>
  <Override PartName="/ppt/ink/ink7759.xml" ContentType="application/inkml+xml"/>
  <Override PartName="/ppt/ink/ink776.xml" ContentType="application/inkml+xml"/>
  <Override PartName="/ppt/ink/ink7760.xml" ContentType="application/inkml+xml"/>
  <Override PartName="/ppt/ink/ink7761.xml" ContentType="application/inkml+xml"/>
  <Override PartName="/ppt/ink/ink7762.xml" ContentType="application/inkml+xml"/>
  <Override PartName="/ppt/ink/ink7763.xml" ContentType="application/inkml+xml"/>
  <Override PartName="/ppt/ink/ink7764.xml" ContentType="application/inkml+xml"/>
  <Override PartName="/ppt/ink/ink7765.xml" ContentType="application/inkml+xml"/>
  <Override PartName="/ppt/ink/ink7766.xml" ContentType="application/inkml+xml"/>
  <Override PartName="/ppt/ink/ink7767.xml" ContentType="application/inkml+xml"/>
  <Override PartName="/ppt/ink/ink7768.xml" ContentType="application/inkml+xml"/>
  <Override PartName="/ppt/ink/ink7769.xml" ContentType="application/inkml+xml"/>
  <Override PartName="/ppt/ink/ink777.xml" ContentType="application/inkml+xml"/>
  <Override PartName="/ppt/ink/ink7770.xml" ContentType="application/inkml+xml"/>
  <Override PartName="/ppt/ink/ink7771.xml" ContentType="application/inkml+xml"/>
  <Override PartName="/ppt/ink/ink7772.xml" ContentType="application/inkml+xml"/>
  <Override PartName="/ppt/ink/ink7773.xml" ContentType="application/inkml+xml"/>
  <Override PartName="/ppt/ink/ink7774.xml" ContentType="application/inkml+xml"/>
  <Override PartName="/ppt/ink/ink7775.xml" ContentType="application/inkml+xml"/>
  <Override PartName="/ppt/ink/ink7776.xml" ContentType="application/inkml+xml"/>
  <Override PartName="/ppt/ink/ink7777.xml" ContentType="application/inkml+xml"/>
  <Override PartName="/ppt/ink/ink7778.xml" ContentType="application/inkml+xml"/>
  <Override PartName="/ppt/ink/ink7779.xml" ContentType="application/inkml+xml"/>
  <Override PartName="/ppt/ink/ink778.xml" ContentType="application/inkml+xml"/>
  <Override PartName="/ppt/ink/ink7780.xml" ContentType="application/inkml+xml"/>
  <Override PartName="/ppt/ink/ink7781.xml" ContentType="application/inkml+xml"/>
  <Override PartName="/ppt/ink/ink7782.xml" ContentType="application/inkml+xml"/>
  <Override PartName="/ppt/ink/ink7783.xml" ContentType="application/inkml+xml"/>
  <Override PartName="/ppt/ink/ink7784.xml" ContentType="application/inkml+xml"/>
  <Override PartName="/ppt/ink/ink7785.xml" ContentType="application/inkml+xml"/>
  <Override PartName="/ppt/ink/ink7786.xml" ContentType="application/inkml+xml"/>
  <Override PartName="/ppt/ink/ink7787.xml" ContentType="application/inkml+xml"/>
  <Override PartName="/ppt/ink/ink7788.xml" ContentType="application/inkml+xml"/>
  <Override PartName="/ppt/ink/ink7789.xml" ContentType="application/inkml+xml"/>
  <Override PartName="/ppt/ink/ink779.xml" ContentType="application/inkml+xml"/>
  <Override PartName="/ppt/ink/ink7790.xml" ContentType="application/inkml+xml"/>
  <Override PartName="/ppt/ink/ink7791.xml" ContentType="application/inkml+xml"/>
  <Override PartName="/ppt/ink/ink7792.xml" ContentType="application/inkml+xml"/>
  <Override PartName="/ppt/ink/ink7793.xml" ContentType="application/inkml+xml"/>
  <Override PartName="/ppt/ink/ink7794.xml" ContentType="application/inkml+xml"/>
  <Override PartName="/ppt/ink/ink7795.xml" ContentType="application/inkml+xml"/>
  <Override PartName="/ppt/ink/ink7796.xml" ContentType="application/inkml+xml"/>
  <Override PartName="/ppt/ink/ink7797.xml" ContentType="application/inkml+xml"/>
  <Override PartName="/ppt/ink/ink7798.xml" ContentType="application/inkml+xml"/>
  <Override PartName="/ppt/ink/ink7799.xml" ContentType="application/inkml+xml"/>
  <Override PartName="/ppt/ink/ink78.xml" ContentType="application/inkml+xml"/>
  <Override PartName="/ppt/ink/ink780.xml" ContentType="application/inkml+xml"/>
  <Override PartName="/ppt/ink/ink7800.xml" ContentType="application/inkml+xml"/>
  <Override PartName="/ppt/ink/ink7801.xml" ContentType="application/inkml+xml"/>
  <Override PartName="/ppt/ink/ink7802.xml" ContentType="application/inkml+xml"/>
  <Override PartName="/ppt/ink/ink7803.xml" ContentType="application/inkml+xml"/>
  <Override PartName="/ppt/ink/ink7804.xml" ContentType="application/inkml+xml"/>
  <Override PartName="/ppt/ink/ink7805.xml" ContentType="application/inkml+xml"/>
  <Override PartName="/ppt/ink/ink7806.xml" ContentType="application/inkml+xml"/>
  <Override PartName="/ppt/ink/ink7807.xml" ContentType="application/inkml+xml"/>
  <Override PartName="/ppt/ink/ink7808.xml" ContentType="application/inkml+xml"/>
  <Override PartName="/ppt/ink/ink7809.xml" ContentType="application/inkml+xml"/>
  <Override PartName="/ppt/ink/ink781.xml" ContentType="application/inkml+xml"/>
  <Override PartName="/ppt/ink/ink7810.xml" ContentType="application/inkml+xml"/>
  <Override PartName="/ppt/ink/ink7811.xml" ContentType="application/inkml+xml"/>
  <Override PartName="/ppt/ink/ink7812.xml" ContentType="application/inkml+xml"/>
  <Override PartName="/ppt/ink/ink7813.xml" ContentType="application/inkml+xml"/>
  <Override PartName="/ppt/ink/ink7814.xml" ContentType="application/inkml+xml"/>
  <Override PartName="/ppt/ink/ink7815.xml" ContentType="application/inkml+xml"/>
  <Override PartName="/ppt/ink/ink7816.xml" ContentType="application/inkml+xml"/>
  <Override PartName="/ppt/ink/ink7817.xml" ContentType="application/inkml+xml"/>
  <Override PartName="/ppt/ink/ink7818.xml" ContentType="application/inkml+xml"/>
  <Override PartName="/ppt/ink/ink7819.xml" ContentType="application/inkml+xml"/>
  <Override PartName="/ppt/ink/ink782.xml" ContentType="application/inkml+xml"/>
  <Override PartName="/ppt/ink/ink7820.xml" ContentType="application/inkml+xml"/>
  <Override PartName="/ppt/ink/ink7821.xml" ContentType="application/inkml+xml"/>
  <Override PartName="/ppt/ink/ink7822.xml" ContentType="application/inkml+xml"/>
  <Override PartName="/ppt/ink/ink7823.xml" ContentType="application/inkml+xml"/>
  <Override PartName="/ppt/ink/ink7824.xml" ContentType="application/inkml+xml"/>
  <Override PartName="/ppt/ink/ink7825.xml" ContentType="application/inkml+xml"/>
  <Override PartName="/ppt/ink/ink7826.xml" ContentType="application/inkml+xml"/>
  <Override PartName="/ppt/ink/ink7827.xml" ContentType="application/inkml+xml"/>
  <Override PartName="/ppt/ink/ink7828.xml" ContentType="application/inkml+xml"/>
  <Override PartName="/ppt/ink/ink7829.xml" ContentType="application/inkml+xml"/>
  <Override PartName="/ppt/ink/ink783.xml" ContentType="application/inkml+xml"/>
  <Override PartName="/ppt/ink/ink7830.xml" ContentType="application/inkml+xml"/>
  <Override PartName="/ppt/ink/ink7831.xml" ContentType="application/inkml+xml"/>
  <Override PartName="/ppt/ink/ink7832.xml" ContentType="application/inkml+xml"/>
  <Override PartName="/ppt/ink/ink7833.xml" ContentType="application/inkml+xml"/>
  <Override PartName="/ppt/ink/ink7834.xml" ContentType="application/inkml+xml"/>
  <Override PartName="/ppt/ink/ink7835.xml" ContentType="application/inkml+xml"/>
  <Override PartName="/ppt/ink/ink7836.xml" ContentType="application/inkml+xml"/>
  <Override PartName="/ppt/ink/ink7837.xml" ContentType="application/inkml+xml"/>
  <Override PartName="/ppt/ink/ink7838.xml" ContentType="application/inkml+xml"/>
  <Override PartName="/ppt/ink/ink7839.xml" ContentType="application/inkml+xml"/>
  <Override PartName="/ppt/ink/ink784.xml" ContentType="application/inkml+xml"/>
  <Override PartName="/ppt/ink/ink7840.xml" ContentType="application/inkml+xml"/>
  <Override PartName="/ppt/ink/ink7841.xml" ContentType="application/inkml+xml"/>
  <Override PartName="/ppt/ink/ink7842.xml" ContentType="application/inkml+xml"/>
  <Override PartName="/ppt/ink/ink7843.xml" ContentType="application/inkml+xml"/>
  <Override PartName="/ppt/ink/ink7844.xml" ContentType="application/inkml+xml"/>
  <Override PartName="/ppt/ink/ink7845.xml" ContentType="application/inkml+xml"/>
  <Override PartName="/ppt/ink/ink7846.xml" ContentType="application/inkml+xml"/>
  <Override PartName="/ppt/ink/ink7847.xml" ContentType="application/inkml+xml"/>
  <Override PartName="/ppt/ink/ink7848.xml" ContentType="application/inkml+xml"/>
  <Override PartName="/ppt/ink/ink7849.xml" ContentType="application/inkml+xml"/>
  <Override PartName="/ppt/ink/ink785.xml" ContentType="application/inkml+xml"/>
  <Override PartName="/ppt/ink/ink7850.xml" ContentType="application/inkml+xml"/>
  <Override PartName="/ppt/ink/ink7851.xml" ContentType="application/inkml+xml"/>
  <Override PartName="/ppt/ink/ink7852.xml" ContentType="application/inkml+xml"/>
  <Override PartName="/ppt/ink/ink7853.xml" ContentType="application/inkml+xml"/>
  <Override PartName="/ppt/ink/ink7854.xml" ContentType="application/inkml+xml"/>
  <Override PartName="/ppt/ink/ink7855.xml" ContentType="application/inkml+xml"/>
  <Override PartName="/ppt/ink/ink7856.xml" ContentType="application/inkml+xml"/>
  <Override PartName="/ppt/ink/ink7857.xml" ContentType="application/inkml+xml"/>
  <Override PartName="/ppt/ink/ink7858.xml" ContentType="application/inkml+xml"/>
  <Override PartName="/ppt/ink/ink7859.xml" ContentType="application/inkml+xml"/>
  <Override PartName="/ppt/ink/ink786.xml" ContentType="application/inkml+xml"/>
  <Override PartName="/ppt/ink/ink7860.xml" ContentType="application/inkml+xml"/>
  <Override PartName="/ppt/ink/ink7861.xml" ContentType="application/inkml+xml"/>
  <Override PartName="/ppt/ink/ink7862.xml" ContentType="application/inkml+xml"/>
  <Override PartName="/ppt/ink/ink7863.xml" ContentType="application/inkml+xml"/>
  <Override PartName="/ppt/ink/ink7864.xml" ContentType="application/inkml+xml"/>
  <Override PartName="/ppt/ink/ink7865.xml" ContentType="application/inkml+xml"/>
  <Override PartName="/ppt/ink/ink7866.xml" ContentType="application/inkml+xml"/>
  <Override PartName="/ppt/ink/ink7867.xml" ContentType="application/inkml+xml"/>
  <Override PartName="/ppt/ink/ink7868.xml" ContentType="application/inkml+xml"/>
  <Override PartName="/ppt/ink/ink7869.xml" ContentType="application/inkml+xml"/>
  <Override PartName="/ppt/ink/ink787.xml" ContentType="application/inkml+xml"/>
  <Override PartName="/ppt/ink/ink7870.xml" ContentType="application/inkml+xml"/>
  <Override PartName="/ppt/ink/ink7871.xml" ContentType="application/inkml+xml"/>
  <Override PartName="/ppt/ink/ink7872.xml" ContentType="application/inkml+xml"/>
  <Override PartName="/ppt/ink/ink7873.xml" ContentType="application/inkml+xml"/>
  <Override PartName="/ppt/ink/ink7874.xml" ContentType="application/inkml+xml"/>
  <Override PartName="/ppt/ink/ink7875.xml" ContentType="application/inkml+xml"/>
  <Override PartName="/ppt/ink/ink7876.xml" ContentType="application/inkml+xml"/>
  <Override PartName="/ppt/ink/ink7877.xml" ContentType="application/inkml+xml"/>
  <Override PartName="/ppt/ink/ink7878.xml" ContentType="application/inkml+xml"/>
  <Override PartName="/ppt/ink/ink7879.xml" ContentType="application/inkml+xml"/>
  <Override PartName="/ppt/ink/ink788.xml" ContentType="application/inkml+xml"/>
  <Override PartName="/ppt/ink/ink7880.xml" ContentType="application/inkml+xml"/>
  <Override PartName="/ppt/ink/ink7881.xml" ContentType="application/inkml+xml"/>
  <Override PartName="/ppt/ink/ink7882.xml" ContentType="application/inkml+xml"/>
  <Override PartName="/ppt/ink/ink7883.xml" ContentType="application/inkml+xml"/>
  <Override PartName="/ppt/ink/ink7884.xml" ContentType="application/inkml+xml"/>
  <Override PartName="/ppt/ink/ink7885.xml" ContentType="application/inkml+xml"/>
  <Override PartName="/ppt/ink/ink7886.xml" ContentType="application/inkml+xml"/>
  <Override PartName="/ppt/ink/ink7887.xml" ContentType="application/inkml+xml"/>
  <Override PartName="/ppt/ink/ink7888.xml" ContentType="application/inkml+xml"/>
  <Override PartName="/ppt/ink/ink7889.xml" ContentType="application/inkml+xml"/>
  <Override PartName="/ppt/ink/ink789.xml" ContentType="application/inkml+xml"/>
  <Override PartName="/ppt/ink/ink7890.xml" ContentType="application/inkml+xml"/>
  <Override PartName="/ppt/ink/ink7891.xml" ContentType="application/inkml+xml"/>
  <Override PartName="/ppt/ink/ink7892.xml" ContentType="application/inkml+xml"/>
  <Override PartName="/ppt/ink/ink7893.xml" ContentType="application/inkml+xml"/>
  <Override PartName="/ppt/ink/ink7894.xml" ContentType="application/inkml+xml"/>
  <Override PartName="/ppt/ink/ink7895.xml" ContentType="application/inkml+xml"/>
  <Override PartName="/ppt/ink/ink7896.xml" ContentType="application/inkml+xml"/>
  <Override PartName="/ppt/ink/ink7897.xml" ContentType="application/inkml+xml"/>
  <Override PartName="/ppt/ink/ink7898.xml" ContentType="application/inkml+xml"/>
  <Override PartName="/ppt/ink/ink7899.xml" ContentType="application/inkml+xml"/>
  <Override PartName="/ppt/ink/ink79.xml" ContentType="application/inkml+xml"/>
  <Override PartName="/ppt/ink/ink790.xml" ContentType="application/inkml+xml"/>
  <Override PartName="/ppt/ink/ink7900.xml" ContentType="application/inkml+xml"/>
  <Override PartName="/ppt/ink/ink7901.xml" ContentType="application/inkml+xml"/>
  <Override PartName="/ppt/ink/ink7902.xml" ContentType="application/inkml+xml"/>
  <Override PartName="/ppt/ink/ink7903.xml" ContentType="application/inkml+xml"/>
  <Override PartName="/ppt/ink/ink7904.xml" ContentType="application/inkml+xml"/>
  <Override PartName="/ppt/ink/ink7905.xml" ContentType="application/inkml+xml"/>
  <Override PartName="/ppt/ink/ink7906.xml" ContentType="application/inkml+xml"/>
  <Override PartName="/ppt/ink/ink7907.xml" ContentType="application/inkml+xml"/>
  <Override PartName="/ppt/ink/ink7908.xml" ContentType="application/inkml+xml"/>
  <Override PartName="/ppt/ink/ink7909.xml" ContentType="application/inkml+xml"/>
  <Override PartName="/ppt/ink/ink791.xml" ContentType="application/inkml+xml"/>
  <Override PartName="/ppt/ink/ink7910.xml" ContentType="application/inkml+xml"/>
  <Override PartName="/ppt/ink/ink7911.xml" ContentType="application/inkml+xml"/>
  <Override PartName="/ppt/ink/ink7912.xml" ContentType="application/inkml+xml"/>
  <Override PartName="/ppt/ink/ink7913.xml" ContentType="application/inkml+xml"/>
  <Override PartName="/ppt/ink/ink7914.xml" ContentType="application/inkml+xml"/>
  <Override PartName="/ppt/ink/ink7915.xml" ContentType="application/inkml+xml"/>
  <Override PartName="/ppt/ink/ink7916.xml" ContentType="application/inkml+xml"/>
  <Override PartName="/ppt/ink/ink7917.xml" ContentType="application/inkml+xml"/>
  <Override PartName="/ppt/ink/ink7918.xml" ContentType="application/inkml+xml"/>
  <Override PartName="/ppt/ink/ink7919.xml" ContentType="application/inkml+xml"/>
  <Override PartName="/ppt/ink/ink792.xml" ContentType="application/inkml+xml"/>
  <Override PartName="/ppt/ink/ink7920.xml" ContentType="application/inkml+xml"/>
  <Override PartName="/ppt/ink/ink7921.xml" ContentType="application/inkml+xml"/>
  <Override PartName="/ppt/ink/ink7922.xml" ContentType="application/inkml+xml"/>
  <Override PartName="/ppt/ink/ink7923.xml" ContentType="application/inkml+xml"/>
  <Override PartName="/ppt/ink/ink7924.xml" ContentType="application/inkml+xml"/>
  <Override PartName="/ppt/ink/ink7925.xml" ContentType="application/inkml+xml"/>
  <Override PartName="/ppt/ink/ink7926.xml" ContentType="application/inkml+xml"/>
  <Override PartName="/ppt/ink/ink7927.xml" ContentType="application/inkml+xml"/>
  <Override PartName="/ppt/ink/ink7928.xml" ContentType="application/inkml+xml"/>
  <Override PartName="/ppt/ink/ink7929.xml" ContentType="application/inkml+xml"/>
  <Override PartName="/ppt/ink/ink793.xml" ContentType="application/inkml+xml"/>
  <Override PartName="/ppt/ink/ink7930.xml" ContentType="application/inkml+xml"/>
  <Override PartName="/ppt/ink/ink7931.xml" ContentType="application/inkml+xml"/>
  <Override PartName="/ppt/ink/ink7932.xml" ContentType="application/inkml+xml"/>
  <Override PartName="/ppt/ink/ink7933.xml" ContentType="application/inkml+xml"/>
  <Override PartName="/ppt/ink/ink7934.xml" ContentType="application/inkml+xml"/>
  <Override PartName="/ppt/ink/ink7935.xml" ContentType="application/inkml+xml"/>
  <Override PartName="/ppt/ink/ink7936.xml" ContentType="application/inkml+xml"/>
  <Override PartName="/ppt/ink/ink7937.xml" ContentType="application/inkml+xml"/>
  <Override PartName="/ppt/ink/ink7938.xml" ContentType="application/inkml+xml"/>
  <Override PartName="/ppt/ink/ink7939.xml" ContentType="application/inkml+xml"/>
  <Override PartName="/ppt/ink/ink794.xml" ContentType="application/inkml+xml"/>
  <Override PartName="/ppt/ink/ink7940.xml" ContentType="application/inkml+xml"/>
  <Override PartName="/ppt/ink/ink7941.xml" ContentType="application/inkml+xml"/>
  <Override PartName="/ppt/ink/ink7942.xml" ContentType="application/inkml+xml"/>
  <Override PartName="/ppt/ink/ink7943.xml" ContentType="application/inkml+xml"/>
  <Override PartName="/ppt/ink/ink7944.xml" ContentType="application/inkml+xml"/>
  <Override PartName="/ppt/ink/ink7945.xml" ContentType="application/inkml+xml"/>
  <Override PartName="/ppt/ink/ink7946.xml" ContentType="application/inkml+xml"/>
  <Override PartName="/ppt/ink/ink7947.xml" ContentType="application/inkml+xml"/>
  <Override PartName="/ppt/ink/ink7948.xml" ContentType="application/inkml+xml"/>
  <Override PartName="/ppt/ink/ink7949.xml" ContentType="application/inkml+xml"/>
  <Override PartName="/ppt/ink/ink795.xml" ContentType="application/inkml+xml"/>
  <Override PartName="/ppt/ink/ink7950.xml" ContentType="application/inkml+xml"/>
  <Override PartName="/ppt/ink/ink7951.xml" ContentType="application/inkml+xml"/>
  <Override PartName="/ppt/ink/ink7952.xml" ContentType="application/inkml+xml"/>
  <Override PartName="/ppt/ink/ink7953.xml" ContentType="application/inkml+xml"/>
  <Override PartName="/ppt/ink/ink7954.xml" ContentType="application/inkml+xml"/>
  <Override PartName="/ppt/ink/ink7955.xml" ContentType="application/inkml+xml"/>
  <Override PartName="/ppt/ink/ink7956.xml" ContentType="application/inkml+xml"/>
  <Override PartName="/ppt/ink/ink7957.xml" ContentType="application/inkml+xml"/>
  <Override PartName="/ppt/ink/ink7958.xml" ContentType="application/inkml+xml"/>
  <Override PartName="/ppt/ink/ink7959.xml" ContentType="application/inkml+xml"/>
  <Override PartName="/ppt/ink/ink796.xml" ContentType="application/inkml+xml"/>
  <Override PartName="/ppt/ink/ink7960.xml" ContentType="application/inkml+xml"/>
  <Override PartName="/ppt/ink/ink7961.xml" ContentType="application/inkml+xml"/>
  <Override PartName="/ppt/ink/ink7962.xml" ContentType="application/inkml+xml"/>
  <Override PartName="/ppt/ink/ink7963.xml" ContentType="application/inkml+xml"/>
  <Override PartName="/ppt/ink/ink7964.xml" ContentType="application/inkml+xml"/>
  <Override PartName="/ppt/ink/ink7965.xml" ContentType="application/inkml+xml"/>
  <Override PartName="/ppt/ink/ink7966.xml" ContentType="application/inkml+xml"/>
  <Override PartName="/ppt/ink/ink7967.xml" ContentType="application/inkml+xml"/>
  <Override PartName="/ppt/ink/ink7968.xml" ContentType="application/inkml+xml"/>
  <Override PartName="/ppt/ink/ink7969.xml" ContentType="application/inkml+xml"/>
  <Override PartName="/ppt/ink/ink797.xml" ContentType="application/inkml+xml"/>
  <Override PartName="/ppt/ink/ink7970.xml" ContentType="application/inkml+xml"/>
  <Override PartName="/ppt/ink/ink7971.xml" ContentType="application/inkml+xml"/>
  <Override PartName="/ppt/ink/ink7972.xml" ContentType="application/inkml+xml"/>
  <Override PartName="/ppt/ink/ink7973.xml" ContentType="application/inkml+xml"/>
  <Override PartName="/ppt/ink/ink7974.xml" ContentType="application/inkml+xml"/>
  <Override PartName="/ppt/ink/ink7975.xml" ContentType="application/inkml+xml"/>
  <Override PartName="/ppt/ink/ink7976.xml" ContentType="application/inkml+xml"/>
  <Override PartName="/ppt/ink/ink7977.xml" ContentType="application/inkml+xml"/>
  <Override PartName="/ppt/ink/ink7978.xml" ContentType="application/inkml+xml"/>
  <Override PartName="/ppt/ink/ink7979.xml" ContentType="application/inkml+xml"/>
  <Override PartName="/ppt/ink/ink798.xml" ContentType="application/inkml+xml"/>
  <Override PartName="/ppt/ink/ink7980.xml" ContentType="application/inkml+xml"/>
  <Override PartName="/ppt/ink/ink7981.xml" ContentType="application/inkml+xml"/>
  <Override PartName="/ppt/ink/ink7982.xml" ContentType="application/inkml+xml"/>
  <Override PartName="/ppt/ink/ink7983.xml" ContentType="application/inkml+xml"/>
  <Override PartName="/ppt/ink/ink7984.xml" ContentType="application/inkml+xml"/>
  <Override PartName="/ppt/ink/ink7985.xml" ContentType="application/inkml+xml"/>
  <Override PartName="/ppt/ink/ink7986.xml" ContentType="application/inkml+xml"/>
  <Override PartName="/ppt/ink/ink7987.xml" ContentType="application/inkml+xml"/>
  <Override PartName="/ppt/ink/ink7988.xml" ContentType="application/inkml+xml"/>
  <Override PartName="/ppt/ink/ink7989.xml" ContentType="application/inkml+xml"/>
  <Override PartName="/ppt/ink/ink799.xml" ContentType="application/inkml+xml"/>
  <Override PartName="/ppt/ink/ink7990.xml" ContentType="application/inkml+xml"/>
  <Override PartName="/ppt/ink/ink7991.xml" ContentType="application/inkml+xml"/>
  <Override PartName="/ppt/ink/ink7992.xml" ContentType="application/inkml+xml"/>
  <Override PartName="/ppt/ink/ink7993.xml" ContentType="application/inkml+xml"/>
  <Override PartName="/ppt/ink/ink7994.xml" ContentType="application/inkml+xml"/>
  <Override PartName="/ppt/ink/ink7995.xml" ContentType="application/inkml+xml"/>
  <Override PartName="/ppt/ink/ink7996.xml" ContentType="application/inkml+xml"/>
  <Override PartName="/ppt/ink/ink7997.xml" ContentType="application/inkml+xml"/>
  <Override PartName="/ppt/ink/ink7998.xml" ContentType="application/inkml+xml"/>
  <Override PartName="/ppt/ink/ink7999.xml" ContentType="application/inkml+xml"/>
  <Override PartName="/ppt/ink/ink8.xml" ContentType="application/inkml+xml"/>
  <Override PartName="/ppt/ink/ink80.xml" ContentType="application/inkml+xml"/>
  <Override PartName="/ppt/ink/ink800.xml" ContentType="application/inkml+xml"/>
  <Override PartName="/ppt/ink/ink8000.xml" ContentType="application/inkml+xml"/>
  <Override PartName="/ppt/ink/ink8001.xml" ContentType="application/inkml+xml"/>
  <Override PartName="/ppt/ink/ink8002.xml" ContentType="application/inkml+xml"/>
  <Override PartName="/ppt/ink/ink8003.xml" ContentType="application/inkml+xml"/>
  <Override PartName="/ppt/ink/ink8004.xml" ContentType="application/inkml+xml"/>
  <Override PartName="/ppt/ink/ink8005.xml" ContentType="application/inkml+xml"/>
  <Override PartName="/ppt/ink/ink8006.xml" ContentType="application/inkml+xml"/>
  <Override PartName="/ppt/ink/ink8007.xml" ContentType="application/inkml+xml"/>
  <Override PartName="/ppt/ink/ink8008.xml" ContentType="application/inkml+xml"/>
  <Override PartName="/ppt/ink/ink8009.xml" ContentType="application/inkml+xml"/>
  <Override PartName="/ppt/ink/ink801.xml" ContentType="application/inkml+xml"/>
  <Override PartName="/ppt/ink/ink8010.xml" ContentType="application/inkml+xml"/>
  <Override PartName="/ppt/ink/ink8011.xml" ContentType="application/inkml+xml"/>
  <Override PartName="/ppt/ink/ink8012.xml" ContentType="application/inkml+xml"/>
  <Override PartName="/ppt/ink/ink8013.xml" ContentType="application/inkml+xml"/>
  <Override PartName="/ppt/ink/ink8014.xml" ContentType="application/inkml+xml"/>
  <Override PartName="/ppt/ink/ink8015.xml" ContentType="application/inkml+xml"/>
  <Override PartName="/ppt/ink/ink8016.xml" ContentType="application/inkml+xml"/>
  <Override PartName="/ppt/ink/ink8017.xml" ContentType="application/inkml+xml"/>
  <Override PartName="/ppt/ink/ink8018.xml" ContentType="application/inkml+xml"/>
  <Override PartName="/ppt/ink/ink8019.xml" ContentType="application/inkml+xml"/>
  <Override PartName="/ppt/ink/ink802.xml" ContentType="application/inkml+xml"/>
  <Override PartName="/ppt/ink/ink8020.xml" ContentType="application/inkml+xml"/>
  <Override PartName="/ppt/ink/ink8021.xml" ContentType="application/inkml+xml"/>
  <Override PartName="/ppt/ink/ink8022.xml" ContentType="application/inkml+xml"/>
  <Override PartName="/ppt/ink/ink8023.xml" ContentType="application/inkml+xml"/>
  <Override PartName="/ppt/ink/ink8024.xml" ContentType="application/inkml+xml"/>
  <Override PartName="/ppt/ink/ink8025.xml" ContentType="application/inkml+xml"/>
  <Override PartName="/ppt/ink/ink8026.xml" ContentType="application/inkml+xml"/>
  <Override PartName="/ppt/ink/ink8027.xml" ContentType="application/inkml+xml"/>
  <Override PartName="/ppt/ink/ink8028.xml" ContentType="application/inkml+xml"/>
  <Override PartName="/ppt/ink/ink8029.xml" ContentType="application/inkml+xml"/>
  <Override PartName="/ppt/ink/ink803.xml" ContentType="application/inkml+xml"/>
  <Override PartName="/ppt/ink/ink8030.xml" ContentType="application/inkml+xml"/>
  <Override PartName="/ppt/ink/ink8031.xml" ContentType="application/inkml+xml"/>
  <Override PartName="/ppt/ink/ink8032.xml" ContentType="application/inkml+xml"/>
  <Override PartName="/ppt/ink/ink8033.xml" ContentType="application/inkml+xml"/>
  <Override PartName="/ppt/ink/ink8034.xml" ContentType="application/inkml+xml"/>
  <Override PartName="/ppt/ink/ink8035.xml" ContentType="application/inkml+xml"/>
  <Override PartName="/ppt/ink/ink8036.xml" ContentType="application/inkml+xml"/>
  <Override PartName="/ppt/ink/ink8037.xml" ContentType="application/inkml+xml"/>
  <Override PartName="/ppt/ink/ink8038.xml" ContentType="application/inkml+xml"/>
  <Override PartName="/ppt/ink/ink8039.xml" ContentType="application/inkml+xml"/>
  <Override PartName="/ppt/ink/ink804.xml" ContentType="application/inkml+xml"/>
  <Override PartName="/ppt/ink/ink8040.xml" ContentType="application/inkml+xml"/>
  <Override PartName="/ppt/ink/ink8041.xml" ContentType="application/inkml+xml"/>
  <Override PartName="/ppt/ink/ink8042.xml" ContentType="application/inkml+xml"/>
  <Override PartName="/ppt/ink/ink8043.xml" ContentType="application/inkml+xml"/>
  <Override PartName="/ppt/ink/ink8044.xml" ContentType="application/inkml+xml"/>
  <Override PartName="/ppt/ink/ink8045.xml" ContentType="application/inkml+xml"/>
  <Override PartName="/ppt/ink/ink8046.xml" ContentType="application/inkml+xml"/>
  <Override PartName="/ppt/ink/ink8047.xml" ContentType="application/inkml+xml"/>
  <Override PartName="/ppt/ink/ink8048.xml" ContentType="application/inkml+xml"/>
  <Override PartName="/ppt/ink/ink8049.xml" ContentType="application/inkml+xml"/>
  <Override PartName="/ppt/ink/ink805.xml" ContentType="application/inkml+xml"/>
  <Override PartName="/ppt/ink/ink8050.xml" ContentType="application/inkml+xml"/>
  <Override PartName="/ppt/ink/ink8051.xml" ContentType="application/inkml+xml"/>
  <Override PartName="/ppt/ink/ink8052.xml" ContentType="application/inkml+xml"/>
  <Override PartName="/ppt/ink/ink8053.xml" ContentType="application/inkml+xml"/>
  <Override PartName="/ppt/ink/ink8054.xml" ContentType="application/inkml+xml"/>
  <Override PartName="/ppt/ink/ink8055.xml" ContentType="application/inkml+xml"/>
  <Override PartName="/ppt/ink/ink8056.xml" ContentType="application/inkml+xml"/>
  <Override PartName="/ppt/ink/ink8057.xml" ContentType="application/inkml+xml"/>
  <Override PartName="/ppt/ink/ink8058.xml" ContentType="application/inkml+xml"/>
  <Override PartName="/ppt/ink/ink8059.xml" ContentType="application/inkml+xml"/>
  <Override PartName="/ppt/ink/ink806.xml" ContentType="application/inkml+xml"/>
  <Override PartName="/ppt/ink/ink8060.xml" ContentType="application/inkml+xml"/>
  <Override PartName="/ppt/ink/ink8061.xml" ContentType="application/inkml+xml"/>
  <Override PartName="/ppt/ink/ink8062.xml" ContentType="application/inkml+xml"/>
  <Override PartName="/ppt/ink/ink8063.xml" ContentType="application/inkml+xml"/>
  <Override PartName="/ppt/ink/ink8064.xml" ContentType="application/inkml+xml"/>
  <Override PartName="/ppt/ink/ink8065.xml" ContentType="application/inkml+xml"/>
  <Override PartName="/ppt/ink/ink8066.xml" ContentType="application/inkml+xml"/>
  <Override PartName="/ppt/ink/ink8067.xml" ContentType="application/inkml+xml"/>
  <Override PartName="/ppt/ink/ink8068.xml" ContentType="application/inkml+xml"/>
  <Override PartName="/ppt/ink/ink8069.xml" ContentType="application/inkml+xml"/>
  <Override PartName="/ppt/ink/ink807.xml" ContentType="application/inkml+xml"/>
  <Override PartName="/ppt/ink/ink8070.xml" ContentType="application/inkml+xml"/>
  <Override PartName="/ppt/ink/ink8071.xml" ContentType="application/inkml+xml"/>
  <Override PartName="/ppt/ink/ink8072.xml" ContentType="application/inkml+xml"/>
  <Override PartName="/ppt/ink/ink8073.xml" ContentType="application/inkml+xml"/>
  <Override PartName="/ppt/ink/ink8074.xml" ContentType="application/inkml+xml"/>
  <Override PartName="/ppt/ink/ink8075.xml" ContentType="application/inkml+xml"/>
  <Override PartName="/ppt/ink/ink8076.xml" ContentType="application/inkml+xml"/>
  <Override PartName="/ppt/ink/ink8077.xml" ContentType="application/inkml+xml"/>
  <Override PartName="/ppt/ink/ink8078.xml" ContentType="application/inkml+xml"/>
  <Override PartName="/ppt/ink/ink8079.xml" ContentType="application/inkml+xml"/>
  <Override PartName="/ppt/ink/ink808.xml" ContentType="application/inkml+xml"/>
  <Override PartName="/ppt/ink/ink8080.xml" ContentType="application/inkml+xml"/>
  <Override PartName="/ppt/ink/ink8081.xml" ContentType="application/inkml+xml"/>
  <Override PartName="/ppt/ink/ink8082.xml" ContentType="application/inkml+xml"/>
  <Override PartName="/ppt/ink/ink8083.xml" ContentType="application/inkml+xml"/>
  <Override PartName="/ppt/ink/ink8084.xml" ContentType="application/inkml+xml"/>
  <Override PartName="/ppt/ink/ink8085.xml" ContentType="application/inkml+xml"/>
  <Override PartName="/ppt/ink/ink8086.xml" ContentType="application/inkml+xml"/>
  <Override PartName="/ppt/ink/ink8087.xml" ContentType="application/inkml+xml"/>
  <Override PartName="/ppt/ink/ink8088.xml" ContentType="application/inkml+xml"/>
  <Override PartName="/ppt/ink/ink8089.xml" ContentType="application/inkml+xml"/>
  <Override PartName="/ppt/ink/ink809.xml" ContentType="application/inkml+xml"/>
  <Override PartName="/ppt/ink/ink8090.xml" ContentType="application/inkml+xml"/>
  <Override PartName="/ppt/ink/ink8091.xml" ContentType="application/inkml+xml"/>
  <Override PartName="/ppt/ink/ink8092.xml" ContentType="application/inkml+xml"/>
  <Override PartName="/ppt/ink/ink8093.xml" ContentType="application/inkml+xml"/>
  <Override PartName="/ppt/ink/ink8094.xml" ContentType="application/inkml+xml"/>
  <Override PartName="/ppt/ink/ink8095.xml" ContentType="application/inkml+xml"/>
  <Override PartName="/ppt/ink/ink8096.xml" ContentType="application/inkml+xml"/>
  <Override PartName="/ppt/ink/ink8097.xml" ContentType="application/inkml+xml"/>
  <Override PartName="/ppt/ink/ink8098.xml" ContentType="application/inkml+xml"/>
  <Override PartName="/ppt/ink/ink8099.xml" ContentType="application/inkml+xml"/>
  <Override PartName="/ppt/ink/ink81.xml" ContentType="application/inkml+xml"/>
  <Override PartName="/ppt/ink/ink810.xml" ContentType="application/inkml+xml"/>
  <Override PartName="/ppt/ink/ink8100.xml" ContentType="application/inkml+xml"/>
  <Override PartName="/ppt/ink/ink8101.xml" ContentType="application/inkml+xml"/>
  <Override PartName="/ppt/ink/ink8102.xml" ContentType="application/inkml+xml"/>
  <Override PartName="/ppt/ink/ink8103.xml" ContentType="application/inkml+xml"/>
  <Override PartName="/ppt/ink/ink8104.xml" ContentType="application/inkml+xml"/>
  <Override PartName="/ppt/ink/ink8105.xml" ContentType="application/inkml+xml"/>
  <Override PartName="/ppt/ink/ink8106.xml" ContentType="application/inkml+xml"/>
  <Override PartName="/ppt/ink/ink8107.xml" ContentType="application/inkml+xml"/>
  <Override PartName="/ppt/ink/ink8108.xml" ContentType="application/inkml+xml"/>
  <Override PartName="/ppt/ink/ink8109.xml" ContentType="application/inkml+xml"/>
  <Override PartName="/ppt/ink/ink811.xml" ContentType="application/inkml+xml"/>
  <Override PartName="/ppt/ink/ink8110.xml" ContentType="application/inkml+xml"/>
  <Override PartName="/ppt/ink/ink8111.xml" ContentType="application/inkml+xml"/>
  <Override PartName="/ppt/ink/ink8112.xml" ContentType="application/inkml+xml"/>
  <Override PartName="/ppt/ink/ink8113.xml" ContentType="application/inkml+xml"/>
  <Override PartName="/ppt/ink/ink8114.xml" ContentType="application/inkml+xml"/>
  <Override PartName="/ppt/ink/ink8115.xml" ContentType="application/inkml+xml"/>
  <Override PartName="/ppt/ink/ink8116.xml" ContentType="application/inkml+xml"/>
  <Override PartName="/ppt/ink/ink8117.xml" ContentType="application/inkml+xml"/>
  <Override PartName="/ppt/ink/ink8118.xml" ContentType="application/inkml+xml"/>
  <Override PartName="/ppt/ink/ink8119.xml" ContentType="application/inkml+xml"/>
  <Override PartName="/ppt/ink/ink812.xml" ContentType="application/inkml+xml"/>
  <Override PartName="/ppt/ink/ink8120.xml" ContentType="application/inkml+xml"/>
  <Override PartName="/ppt/ink/ink8121.xml" ContentType="application/inkml+xml"/>
  <Override PartName="/ppt/ink/ink8122.xml" ContentType="application/inkml+xml"/>
  <Override PartName="/ppt/ink/ink8123.xml" ContentType="application/inkml+xml"/>
  <Override PartName="/ppt/ink/ink8124.xml" ContentType="application/inkml+xml"/>
  <Override PartName="/ppt/ink/ink8125.xml" ContentType="application/inkml+xml"/>
  <Override PartName="/ppt/ink/ink8126.xml" ContentType="application/inkml+xml"/>
  <Override PartName="/ppt/ink/ink8127.xml" ContentType="application/inkml+xml"/>
  <Override PartName="/ppt/ink/ink8128.xml" ContentType="application/inkml+xml"/>
  <Override PartName="/ppt/ink/ink8129.xml" ContentType="application/inkml+xml"/>
  <Override PartName="/ppt/ink/ink813.xml" ContentType="application/inkml+xml"/>
  <Override PartName="/ppt/ink/ink8130.xml" ContentType="application/inkml+xml"/>
  <Override PartName="/ppt/ink/ink8131.xml" ContentType="application/inkml+xml"/>
  <Override PartName="/ppt/ink/ink8132.xml" ContentType="application/inkml+xml"/>
  <Override PartName="/ppt/ink/ink8133.xml" ContentType="application/inkml+xml"/>
  <Override PartName="/ppt/ink/ink8134.xml" ContentType="application/inkml+xml"/>
  <Override PartName="/ppt/ink/ink8135.xml" ContentType="application/inkml+xml"/>
  <Override PartName="/ppt/ink/ink8136.xml" ContentType="application/inkml+xml"/>
  <Override PartName="/ppt/ink/ink8137.xml" ContentType="application/inkml+xml"/>
  <Override PartName="/ppt/ink/ink8138.xml" ContentType="application/inkml+xml"/>
  <Override PartName="/ppt/ink/ink8139.xml" ContentType="application/inkml+xml"/>
  <Override PartName="/ppt/ink/ink814.xml" ContentType="application/inkml+xml"/>
  <Override PartName="/ppt/ink/ink8140.xml" ContentType="application/inkml+xml"/>
  <Override PartName="/ppt/ink/ink8141.xml" ContentType="application/inkml+xml"/>
  <Override PartName="/ppt/ink/ink8142.xml" ContentType="application/inkml+xml"/>
  <Override PartName="/ppt/ink/ink8143.xml" ContentType="application/inkml+xml"/>
  <Override PartName="/ppt/ink/ink8144.xml" ContentType="application/inkml+xml"/>
  <Override PartName="/ppt/ink/ink8145.xml" ContentType="application/inkml+xml"/>
  <Override PartName="/ppt/ink/ink8146.xml" ContentType="application/inkml+xml"/>
  <Override PartName="/ppt/ink/ink8147.xml" ContentType="application/inkml+xml"/>
  <Override PartName="/ppt/ink/ink8148.xml" ContentType="application/inkml+xml"/>
  <Override PartName="/ppt/ink/ink8149.xml" ContentType="application/inkml+xml"/>
  <Override PartName="/ppt/ink/ink815.xml" ContentType="application/inkml+xml"/>
  <Override PartName="/ppt/ink/ink8150.xml" ContentType="application/inkml+xml"/>
  <Override PartName="/ppt/ink/ink8151.xml" ContentType="application/inkml+xml"/>
  <Override PartName="/ppt/ink/ink8152.xml" ContentType="application/inkml+xml"/>
  <Override PartName="/ppt/ink/ink8153.xml" ContentType="application/inkml+xml"/>
  <Override PartName="/ppt/ink/ink8154.xml" ContentType="application/inkml+xml"/>
  <Override PartName="/ppt/ink/ink8155.xml" ContentType="application/inkml+xml"/>
  <Override PartName="/ppt/ink/ink8156.xml" ContentType="application/inkml+xml"/>
  <Override PartName="/ppt/ink/ink8157.xml" ContentType="application/inkml+xml"/>
  <Override PartName="/ppt/ink/ink8158.xml" ContentType="application/inkml+xml"/>
  <Override PartName="/ppt/ink/ink8159.xml" ContentType="application/inkml+xml"/>
  <Override PartName="/ppt/ink/ink816.xml" ContentType="application/inkml+xml"/>
  <Override PartName="/ppt/ink/ink8160.xml" ContentType="application/inkml+xml"/>
  <Override PartName="/ppt/ink/ink8161.xml" ContentType="application/inkml+xml"/>
  <Override PartName="/ppt/ink/ink8162.xml" ContentType="application/inkml+xml"/>
  <Override PartName="/ppt/ink/ink8163.xml" ContentType="application/inkml+xml"/>
  <Override PartName="/ppt/ink/ink8164.xml" ContentType="application/inkml+xml"/>
  <Override PartName="/ppt/ink/ink8165.xml" ContentType="application/inkml+xml"/>
  <Override PartName="/ppt/ink/ink8166.xml" ContentType="application/inkml+xml"/>
  <Override PartName="/ppt/ink/ink8167.xml" ContentType="application/inkml+xml"/>
  <Override PartName="/ppt/ink/ink8168.xml" ContentType="application/inkml+xml"/>
  <Override PartName="/ppt/ink/ink8169.xml" ContentType="application/inkml+xml"/>
  <Override PartName="/ppt/ink/ink817.xml" ContentType="application/inkml+xml"/>
  <Override PartName="/ppt/ink/ink8170.xml" ContentType="application/inkml+xml"/>
  <Override PartName="/ppt/ink/ink8171.xml" ContentType="application/inkml+xml"/>
  <Override PartName="/ppt/ink/ink8172.xml" ContentType="application/inkml+xml"/>
  <Override PartName="/ppt/ink/ink8173.xml" ContentType="application/inkml+xml"/>
  <Override PartName="/ppt/ink/ink8174.xml" ContentType="application/inkml+xml"/>
  <Override PartName="/ppt/ink/ink8175.xml" ContentType="application/inkml+xml"/>
  <Override PartName="/ppt/ink/ink8176.xml" ContentType="application/inkml+xml"/>
  <Override PartName="/ppt/ink/ink8177.xml" ContentType="application/inkml+xml"/>
  <Override PartName="/ppt/ink/ink8178.xml" ContentType="application/inkml+xml"/>
  <Override PartName="/ppt/ink/ink8179.xml" ContentType="application/inkml+xml"/>
  <Override PartName="/ppt/ink/ink818.xml" ContentType="application/inkml+xml"/>
  <Override PartName="/ppt/ink/ink8180.xml" ContentType="application/inkml+xml"/>
  <Override PartName="/ppt/ink/ink8181.xml" ContentType="application/inkml+xml"/>
  <Override PartName="/ppt/ink/ink8182.xml" ContentType="application/inkml+xml"/>
  <Override PartName="/ppt/ink/ink8183.xml" ContentType="application/inkml+xml"/>
  <Override PartName="/ppt/ink/ink8184.xml" ContentType="application/inkml+xml"/>
  <Override PartName="/ppt/ink/ink8185.xml" ContentType="application/inkml+xml"/>
  <Override PartName="/ppt/ink/ink8186.xml" ContentType="application/inkml+xml"/>
  <Override PartName="/ppt/ink/ink8187.xml" ContentType="application/inkml+xml"/>
  <Override PartName="/ppt/ink/ink8188.xml" ContentType="application/inkml+xml"/>
  <Override PartName="/ppt/ink/ink8189.xml" ContentType="application/inkml+xml"/>
  <Override PartName="/ppt/ink/ink819.xml" ContentType="application/inkml+xml"/>
  <Override PartName="/ppt/ink/ink8190.xml" ContentType="application/inkml+xml"/>
  <Override PartName="/ppt/ink/ink8191.xml" ContentType="application/inkml+xml"/>
  <Override PartName="/ppt/ink/ink8192.xml" ContentType="application/inkml+xml"/>
  <Override PartName="/ppt/ink/ink8193.xml" ContentType="application/inkml+xml"/>
  <Override PartName="/ppt/ink/ink8194.xml" ContentType="application/inkml+xml"/>
  <Override PartName="/ppt/ink/ink8195.xml" ContentType="application/inkml+xml"/>
  <Override PartName="/ppt/ink/ink8196.xml" ContentType="application/inkml+xml"/>
  <Override PartName="/ppt/ink/ink8197.xml" ContentType="application/inkml+xml"/>
  <Override PartName="/ppt/ink/ink8198.xml" ContentType="application/inkml+xml"/>
  <Override PartName="/ppt/ink/ink8199.xml" ContentType="application/inkml+xml"/>
  <Override PartName="/ppt/ink/ink82.xml" ContentType="application/inkml+xml"/>
  <Override PartName="/ppt/ink/ink820.xml" ContentType="application/inkml+xml"/>
  <Override PartName="/ppt/ink/ink8200.xml" ContentType="application/inkml+xml"/>
  <Override PartName="/ppt/ink/ink8201.xml" ContentType="application/inkml+xml"/>
  <Override PartName="/ppt/ink/ink8202.xml" ContentType="application/inkml+xml"/>
  <Override PartName="/ppt/ink/ink8203.xml" ContentType="application/inkml+xml"/>
  <Override PartName="/ppt/ink/ink8204.xml" ContentType="application/inkml+xml"/>
  <Override PartName="/ppt/ink/ink8205.xml" ContentType="application/inkml+xml"/>
  <Override PartName="/ppt/ink/ink8206.xml" ContentType="application/inkml+xml"/>
  <Override PartName="/ppt/ink/ink8207.xml" ContentType="application/inkml+xml"/>
  <Override PartName="/ppt/ink/ink8208.xml" ContentType="application/inkml+xml"/>
  <Override PartName="/ppt/ink/ink8209.xml" ContentType="application/inkml+xml"/>
  <Override PartName="/ppt/ink/ink821.xml" ContentType="application/inkml+xml"/>
  <Override PartName="/ppt/ink/ink8210.xml" ContentType="application/inkml+xml"/>
  <Override PartName="/ppt/ink/ink8211.xml" ContentType="application/inkml+xml"/>
  <Override PartName="/ppt/ink/ink8212.xml" ContentType="application/inkml+xml"/>
  <Override PartName="/ppt/ink/ink8213.xml" ContentType="application/inkml+xml"/>
  <Override PartName="/ppt/ink/ink8214.xml" ContentType="application/inkml+xml"/>
  <Override PartName="/ppt/ink/ink8215.xml" ContentType="application/inkml+xml"/>
  <Override PartName="/ppt/ink/ink8216.xml" ContentType="application/inkml+xml"/>
  <Override PartName="/ppt/ink/ink8217.xml" ContentType="application/inkml+xml"/>
  <Override PartName="/ppt/ink/ink8218.xml" ContentType="application/inkml+xml"/>
  <Override PartName="/ppt/ink/ink8219.xml" ContentType="application/inkml+xml"/>
  <Override PartName="/ppt/ink/ink822.xml" ContentType="application/inkml+xml"/>
  <Override PartName="/ppt/ink/ink8220.xml" ContentType="application/inkml+xml"/>
  <Override PartName="/ppt/ink/ink8221.xml" ContentType="application/inkml+xml"/>
  <Override PartName="/ppt/ink/ink8222.xml" ContentType="application/inkml+xml"/>
  <Override PartName="/ppt/ink/ink8223.xml" ContentType="application/inkml+xml"/>
  <Override PartName="/ppt/ink/ink8224.xml" ContentType="application/inkml+xml"/>
  <Override PartName="/ppt/ink/ink8225.xml" ContentType="application/inkml+xml"/>
  <Override PartName="/ppt/ink/ink8226.xml" ContentType="application/inkml+xml"/>
  <Override PartName="/ppt/ink/ink8227.xml" ContentType="application/inkml+xml"/>
  <Override PartName="/ppt/ink/ink8228.xml" ContentType="application/inkml+xml"/>
  <Override PartName="/ppt/ink/ink8229.xml" ContentType="application/inkml+xml"/>
  <Override PartName="/ppt/ink/ink823.xml" ContentType="application/inkml+xml"/>
  <Override PartName="/ppt/ink/ink8230.xml" ContentType="application/inkml+xml"/>
  <Override PartName="/ppt/ink/ink8231.xml" ContentType="application/inkml+xml"/>
  <Override PartName="/ppt/ink/ink8232.xml" ContentType="application/inkml+xml"/>
  <Override PartName="/ppt/ink/ink8233.xml" ContentType="application/inkml+xml"/>
  <Override PartName="/ppt/ink/ink8234.xml" ContentType="application/inkml+xml"/>
  <Override PartName="/ppt/ink/ink8235.xml" ContentType="application/inkml+xml"/>
  <Override PartName="/ppt/ink/ink8236.xml" ContentType="application/inkml+xml"/>
  <Override PartName="/ppt/ink/ink8237.xml" ContentType="application/inkml+xml"/>
  <Override PartName="/ppt/ink/ink8238.xml" ContentType="application/inkml+xml"/>
  <Override PartName="/ppt/ink/ink8239.xml" ContentType="application/inkml+xml"/>
  <Override PartName="/ppt/ink/ink824.xml" ContentType="application/inkml+xml"/>
  <Override PartName="/ppt/ink/ink8240.xml" ContentType="application/inkml+xml"/>
  <Override PartName="/ppt/ink/ink8241.xml" ContentType="application/inkml+xml"/>
  <Override PartName="/ppt/ink/ink8242.xml" ContentType="application/inkml+xml"/>
  <Override PartName="/ppt/ink/ink8243.xml" ContentType="application/inkml+xml"/>
  <Override PartName="/ppt/ink/ink8244.xml" ContentType="application/inkml+xml"/>
  <Override PartName="/ppt/ink/ink8245.xml" ContentType="application/inkml+xml"/>
  <Override PartName="/ppt/ink/ink8246.xml" ContentType="application/inkml+xml"/>
  <Override PartName="/ppt/ink/ink8247.xml" ContentType="application/inkml+xml"/>
  <Override PartName="/ppt/ink/ink8248.xml" ContentType="application/inkml+xml"/>
  <Override PartName="/ppt/ink/ink8249.xml" ContentType="application/inkml+xml"/>
  <Override PartName="/ppt/ink/ink825.xml" ContentType="application/inkml+xml"/>
  <Override PartName="/ppt/ink/ink8250.xml" ContentType="application/inkml+xml"/>
  <Override PartName="/ppt/ink/ink8251.xml" ContentType="application/inkml+xml"/>
  <Override PartName="/ppt/ink/ink8252.xml" ContentType="application/inkml+xml"/>
  <Override PartName="/ppt/ink/ink8253.xml" ContentType="application/inkml+xml"/>
  <Override PartName="/ppt/ink/ink8254.xml" ContentType="application/inkml+xml"/>
  <Override PartName="/ppt/ink/ink8255.xml" ContentType="application/inkml+xml"/>
  <Override PartName="/ppt/ink/ink8256.xml" ContentType="application/inkml+xml"/>
  <Override PartName="/ppt/ink/ink8257.xml" ContentType="application/inkml+xml"/>
  <Override PartName="/ppt/ink/ink8258.xml" ContentType="application/inkml+xml"/>
  <Override PartName="/ppt/ink/ink8259.xml" ContentType="application/inkml+xml"/>
  <Override PartName="/ppt/ink/ink826.xml" ContentType="application/inkml+xml"/>
  <Override PartName="/ppt/ink/ink8260.xml" ContentType="application/inkml+xml"/>
  <Override PartName="/ppt/ink/ink8261.xml" ContentType="application/inkml+xml"/>
  <Override PartName="/ppt/ink/ink8262.xml" ContentType="application/inkml+xml"/>
  <Override PartName="/ppt/ink/ink8263.xml" ContentType="application/inkml+xml"/>
  <Override PartName="/ppt/ink/ink8264.xml" ContentType="application/inkml+xml"/>
  <Override PartName="/ppt/ink/ink8265.xml" ContentType="application/inkml+xml"/>
  <Override PartName="/ppt/ink/ink8266.xml" ContentType="application/inkml+xml"/>
  <Override PartName="/ppt/ink/ink8267.xml" ContentType="application/inkml+xml"/>
  <Override PartName="/ppt/ink/ink8268.xml" ContentType="application/inkml+xml"/>
  <Override PartName="/ppt/ink/ink8269.xml" ContentType="application/inkml+xml"/>
  <Override PartName="/ppt/ink/ink827.xml" ContentType="application/inkml+xml"/>
  <Override PartName="/ppt/ink/ink8270.xml" ContentType="application/inkml+xml"/>
  <Override PartName="/ppt/ink/ink8271.xml" ContentType="application/inkml+xml"/>
  <Override PartName="/ppt/ink/ink8272.xml" ContentType="application/inkml+xml"/>
  <Override PartName="/ppt/ink/ink8273.xml" ContentType="application/inkml+xml"/>
  <Override PartName="/ppt/ink/ink8274.xml" ContentType="application/inkml+xml"/>
  <Override PartName="/ppt/ink/ink8275.xml" ContentType="application/inkml+xml"/>
  <Override PartName="/ppt/ink/ink8276.xml" ContentType="application/inkml+xml"/>
  <Override PartName="/ppt/ink/ink8277.xml" ContentType="application/inkml+xml"/>
  <Override PartName="/ppt/ink/ink8278.xml" ContentType="application/inkml+xml"/>
  <Override PartName="/ppt/ink/ink8279.xml" ContentType="application/inkml+xml"/>
  <Override PartName="/ppt/ink/ink828.xml" ContentType="application/inkml+xml"/>
  <Override PartName="/ppt/ink/ink8280.xml" ContentType="application/inkml+xml"/>
  <Override PartName="/ppt/ink/ink8281.xml" ContentType="application/inkml+xml"/>
  <Override PartName="/ppt/ink/ink8282.xml" ContentType="application/inkml+xml"/>
  <Override PartName="/ppt/ink/ink8283.xml" ContentType="application/inkml+xml"/>
  <Override PartName="/ppt/ink/ink8284.xml" ContentType="application/inkml+xml"/>
  <Override PartName="/ppt/ink/ink8285.xml" ContentType="application/inkml+xml"/>
  <Override PartName="/ppt/ink/ink8286.xml" ContentType="application/inkml+xml"/>
  <Override PartName="/ppt/ink/ink8287.xml" ContentType="application/inkml+xml"/>
  <Override PartName="/ppt/ink/ink8288.xml" ContentType="application/inkml+xml"/>
  <Override PartName="/ppt/ink/ink8289.xml" ContentType="application/inkml+xml"/>
  <Override PartName="/ppt/ink/ink829.xml" ContentType="application/inkml+xml"/>
  <Override PartName="/ppt/ink/ink8290.xml" ContentType="application/inkml+xml"/>
  <Override PartName="/ppt/ink/ink8291.xml" ContentType="application/inkml+xml"/>
  <Override PartName="/ppt/ink/ink8292.xml" ContentType="application/inkml+xml"/>
  <Override PartName="/ppt/ink/ink8293.xml" ContentType="application/inkml+xml"/>
  <Override PartName="/ppt/ink/ink8294.xml" ContentType="application/inkml+xml"/>
  <Override PartName="/ppt/ink/ink8295.xml" ContentType="application/inkml+xml"/>
  <Override PartName="/ppt/ink/ink8296.xml" ContentType="application/inkml+xml"/>
  <Override PartName="/ppt/ink/ink8297.xml" ContentType="application/inkml+xml"/>
  <Override PartName="/ppt/ink/ink8298.xml" ContentType="application/inkml+xml"/>
  <Override PartName="/ppt/ink/ink8299.xml" ContentType="application/inkml+xml"/>
  <Override PartName="/ppt/ink/ink83.xml" ContentType="application/inkml+xml"/>
  <Override PartName="/ppt/ink/ink830.xml" ContentType="application/inkml+xml"/>
  <Override PartName="/ppt/ink/ink8300.xml" ContentType="application/inkml+xml"/>
  <Override PartName="/ppt/ink/ink8301.xml" ContentType="application/inkml+xml"/>
  <Override PartName="/ppt/ink/ink8302.xml" ContentType="application/inkml+xml"/>
  <Override PartName="/ppt/ink/ink8303.xml" ContentType="application/inkml+xml"/>
  <Override PartName="/ppt/ink/ink8304.xml" ContentType="application/inkml+xml"/>
  <Override PartName="/ppt/ink/ink8305.xml" ContentType="application/inkml+xml"/>
  <Override PartName="/ppt/ink/ink8306.xml" ContentType="application/inkml+xml"/>
  <Override PartName="/ppt/ink/ink8307.xml" ContentType="application/inkml+xml"/>
  <Override PartName="/ppt/ink/ink8308.xml" ContentType="application/inkml+xml"/>
  <Override PartName="/ppt/ink/ink8309.xml" ContentType="application/inkml+xml"/>
  <Override PartName="/ppt/ink/ink831.xml" ContentType="application/inkml+xml"/>
  <Override PartName="/ppt/ink/ink8310.xml" ContentType="application/inkml+xml"/>
  <Override PartName="/ppt/ink/ink8311.xml" ContentType="application/inkml+xml"/>
  <Override PartName="/ppt/ink/ink8312.xml" ContentType="application/inkml+xml"/>
  <Override PartName="/ppt/ink/ink8313.xml" ContentType="application/inkml+xml"/>
  <Override PartName="/ppt/ink/ink8314.xml" ContentType="application/inkml+xml"/>
  <Override PartName="/ppt/ink/ink8315.xml" ContentType="application/inkml+xml"/>
  <Override PartName="/ppt/ink/ink8316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.xml" ContentType="application/inkml+xml"/>
  <Override PartName="/ppt/ink/ink90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5"/>
  </p:notesMasterIdLst>
  <p:sldIdLst>
    <p:sldId id="256" r:id="rId3"/>
    <p:sldId id="330" r:id="rId4"/>
    <p:sldId id="332" r:id="rId5"/>
    <p:sldId id="333" r:id="rId6"/>
    <p:sldId id="334" r:id="rId7"/>
    <p:sldId id="335" r:id="rId8"/>
    <p:sldId id="336" r:id="rId9"/>
    <p:sldId id="337" r:id="rId10"/>
    <p:sldId id="342" r:id="rId11"/>
    <p:sldId id="343" r:id="rId12"/>
    <p:sldId id="348" r:id="rId13"/>
    <p:sldId id="349" r:id="rId14"/>
    <p:sldId id="338" r:id="rId15"/>
    <p:sldId id="339" r:id="rId16"/>
    <p:sldId id="340" r:id="rId17"/>
    <p:sldId id="341" r:id="rId18"/>
    <p:sldId id="310" r:id="rId19"/>
    <p:sldId id="313" r:id="rId20"/>
    <p:sldId id="312" r:id="rId21"/>
    <p:sldId id="350" r:id="rId22"/>
    <p:sldId id="351" r:id="rId23"/>
    <p:sldId id="352" r:id="rId24"/>
    <p:sldId id="353" r:id="rId25"/>
    <p:sldId id="318" r:id="rId26"/>
    <p:sldId id="311" r:id="rId27"/>
    <p:sldId id="257" r:id="rId28"/>
    <p:sldId id="258" r:id="rId29"/>
    <p:sldId id="259" r:id="rId30"/>
    <p:sldId id="260" r:id="rId31"/>
    <p:sldId id="262" r:id="rId32"/>
    <p:sldId id="261" r:id="rId33"/>
    <p:sldId id="316" r:id="rId34"/>
    <p:sldId id="317" r:id="rId35"/>
    <p:sldId id="270" r:id="rId36"/>
    <p:sldId id="271" r:id="rId37"/>
    <p:sldId id="272" r:id="rId38"/>
    <p:sldId id="273" r:id="rId39"/>
    <p:sldId id="275" r:id="rId40"/>
    <p:sldId id="277" r:id="rId41"/>
    <p:sldId id="278" r:id="rId42"/>
    <p:sldId id="279" r:id="rId43"/>
    <p:sldId id="281" r:id="rId44"/>
    <p:sldId id="282" r:id="rId45"/>
    <p:sldId id="283" r:id="rId46"/>
    <p:sldId id="284" r:id="rId47"/>
    <p:sldId id="344" r:id="rId48"/>
    <p:sldId id="345" r:id="rId49"/>
    <p:sldId id="264" r:id="rId50"/>
    <p:sldId id="263" r:id="rId51"/>
    <p:sldId id="265" r:id="rId52"/>
    <p:sldId id="266" r:id="rId53"/>
    <p:sldId id="268" r:id="rId54"/>
    <p:sldId id="267" r:id="rId55"/>
    <p:sldId id="355" r:id="rId56"/>
    <p:sldId id="354" r:id="rId57"/>
    <p:sldId id="285" r:id="rId58"/>
    <p:sldId id="320" r:id="rId59"/>
    <p:sldId id="321" r:id="rId60"/>
    <p:sldId id="322" r:id="rId61"/>
    <p:sldId id="286" r:id="rId62"/>
    <p:sldId id="287" r:id="rId63"/>
    <p:sldId id="288" r:id="rId64"/>
    <p:sldId id="289" r:id="rId66"/>
    <p:sldId id="290" r:id="rId67"/>
    <p:sldId id="291" r:id="rId68"/>
    <p:sldId id="292" r:id="rId69"/>
    <p:sldId id="293" r:id="rId70"/>
    <p:sldId id="294" r:id="rId71"/>
    <p:sldId id="295" r:id="rId72"/>
    <p:sldId id="298" r:id="rId73"/>
    <p:sldId id="299" r:id="rId74"/>
    <p:sldId id="300" r:id="rId75"/>
    <p:sldId id="324" r:id="rId76"/>
    <p:sldId id="325" r:id="rId77"/>
    <p:sldId id="326" r:id="rId78"/>
    <p:sldId id="327" r:id="rId79"/>
    <p:sldId id="328" r:id="rId80"/>
    <p:sldId id="329" r:id="rId81"/>
    <p:sldId id="301" r:id="rId82"/>
    <p:sldId id="302" r:id="rId83"/>
    <p:sldId id="303" r:id="rId84"/>
    <p:sldId id="304" r:id="rId85"/>
    <p:sldId id="305" r:id="rId86"/>
    <p:sldId id="306" r:id="rId87"/>
    <p:sldId id="307" r:id="rId88"/>
    <p:sldId id="308" r:id="rId89"/>
    <p:sldId id="309" r:id="rId9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3" Type="http://schemas.openxmlformats.org/officeDocument/2006/relationships/tableStyles" Target="tableStyles.xml"/><Relationship Id="rId92" Type="http://schemas.openxmlformats.org/officeDocument/2006/relationships/viewProps" Target="viewProps.xml"/><Relationship Id="rId91" Type="http://schemas.openxmlformats.org/officeDocument/2006/relationships/presProps" Target="presProps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1029.000 850.000,'6.000'0.000,"-1.000"0.000,3.000 0.000,-2.000 0.000,-1.000 0.000,-1.000 0.000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1099.000 876.000,'3.000'3.000,"-2.000"0.000,-1.000 0.000,3.000-1.000,0.000 0.000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1136.000 133.000,'4.000'-1.000,"0.000"3.000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876.000 646.000,'3.000'0.000,"0.000"0.000,-3.000 3.000,2.000 0.000,-2.000 1.000,2.000-1.000,-2.000 0.000,2.000 1.000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833.000 809.000,'3.000'0.000,"1.000"0.000,0.000 0.000,1.000-2.000,-2.000 2.000,1.000 0.000,-1.000 0.000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841.000 799.000,'-1.000'4.000,"-2.000"-2.000,1.000 1.000,1.000 0.000,0.000 1.000,5.000-2.000,-1.000-2.000,0.000 1.000,0.000 1.000,2.000 0.000,-2.000-2.000,0.000 2.000,0.000-1.000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850.000 674.000,'-3.000'0.000,"7.000"-2.000,-1.000 1.000,-2.000-2.000,2.000 1.000,-1.000-1.000,1.000 1.000,0.000 1.000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851.000 789.000,'4.000'-2.000,"-4.000"-1.000,4.000 1.000,1.000-1.000,-2.000 1.000,1.000-2.000,0.000 2.000,-2.000-2.000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763.000 598.000,'0.000'-3.000,"4.000"-1.000,-1.000 1.000,0.000 1.000,0.000 0.000,0.000 1.000,-3.000-2.000,3.000 3.000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758.000 649.000,'3.000'-2.000,"1.000"-3.000,-1.000 1.000,0.000 0.000,0.000-1.000,0.000 1.000,0.000 1.000,-1.000 0.000,2.000 0.000,-1.000 0.000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1004.000 685.000,'-3.000'2.000,"-1.000"0.000,1.000 1.000,-1.000-1.000,6.000 2.000,1.000-4.000,0.000 1.000,1.000 1.000,0.000 0.000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1013.000 802.000,'-4.000'4.000,"1.000"-3.000,-2.000 3.000,1.000 0.000,3.000-1.000,4.000 0.000,0.000-1.000,2.000 0.000,-2.000 0.000,-3.000-5.000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1155.000 685.000,'-1.000'3.000,"-2.000"0.000,0.000-1.000,-2.000-1.000,4.000 2.000,1.000 2.000,3.000-5.000,-1.000 3.000,0.000 1.000,1.000-4.000,0.000 1.000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1152.000 132.000,'0.000'3.000,"0.000"0.000,-3.000 0.000,3.000 1.000,-3.000-2.000,3.000 1.000,-3.000 0.000,1.000 0.000,3.000-7.000,3.000-2.000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1172.000 802.000,'-4.000'0.000,"1.000"2.000,0.000 0.000,-1.000-1.000,0.000 3.000,5.000-1.000,2.000-1.000,-1.000 1.000,0.000 0.000,1.000 2.000,-1.000-2.000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1306.000 693.000,'5.000'0.000,"0.000"-1.000,-2.000 1.000,-3.000-4.000,2.000 1.000,-2.000 0.000,0.000 0.000,0.000-1.000,0.000 1.000,0.000-2.000,-1.000 2.000,1.000 0.000,0.000-2.000,-2.000 2.000,2.000-2.000,0.000 2.000,0.000-1.000,0.000-1.000,0.000 2.000,0.000-1.000,0.000 1.000,0.000 0.000,0.000 0.000,0.000-1.000,0.000 0.000,0.000 1.000,0.000 0.000,0.000 0.000,0.000 0.000,1.000 0.000,1.000-1.000,-4.000 8.000,-1.000-4.000,-1.000 5.000,1.000-3.000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1317.000 597.000,'3.000'0.000,"-1.000"3.000,1.000-2.000,0.000 1.000,0.000-2.000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1315.000 675.000,'3.000'-2.000,"0.000"0.000,1.000-2.000,-1.000 2.000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1318.000 816.000,'3.000'0.000,"0.000"0.000,1.000 0.000,-1.000 0.000,0.000-1.000,0.000 1.000,0.000 0.000,0.000 0.000,-1.000-3.000,-1.000-2.000,-1.000 1.000,0.000-1.000,0.000 2.000,0.000-2.000,0.000 2.000,0.000-3.000,0.000 1.000,0.000 0.000,0.000-1.000,0.000 1.000,0.000 0.000,0.000 0.000,0.000 1.000,0.000 0.000,0.000 1.000,0.000-1.000,0.000 0.000,0.000 0.000,3.000-1.000,-3.000 1.000,0.000 0.000,1.000 0.000,-1.000 1.000,0.000 0.000,0.000 0.000,0.000-2.000,0.000 2.000,2.000-2.000,-2.000 2.000,0.000-1.000,0.000-1.000,0.000 2.000,0.000 0.000,0.000 0.000,0.000 0.000,-1.000-2.000,0.000 2.000,-1.000-1.000,2.000 1.000,0.000 0.000,-2.000 0.000,2.000 0.000,0.000 0.000,0.000 7.000,-1.000-1.000,-1.000 0.000,0.000 2.000,3.000-8.000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1347.000 639.000,'3.000'0.000,"0.000"2.000,0.000 0.000,0.000 0.000,0.000-2.000,0.000 2.000,1.000 0.000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1331.000 799.000,'3.000'0.000,"2.000"-4.000,-2.000 2.000,0.000 0.000,0.000-1.000,1.000 0.000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715.000 873.000,'-3.000'1.000,"-1.000"0.000,1.000 2.000,0.000-3.000,1.000 3.000,-1.000-3.000,1.000 4.000,6.000 1.000,0.000-1.000,0.000-1.000,-1.000 0.000,0.000-1.000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707.000 886.000,'-3.000'0.000,"7.000"1.000,1.000-1.000,0.000 0.000,-2.000 0.000,1.000 0.000,0.000 0.000,-1.000 0.000,1.000 0.000,-1.000 0.000,1.000-2.000,2.000 2.000,-3.000 0.000,1.000-2.000,0.000 2.000,0.000 0.000,0.000-2.000,1.000 2.000,-1.000 0.000,0.000 0.000,-1.000 0.000,3.000-2.000,-1.000 2.000,0.000 0.000,2.000 0.000,-1.000 0.000,0.000-2.000,-1.000 2.000,0.000 0.000,1.000 0.000,0.000 0.000,0.000 0.000,-1.000 0.000,0.000 0.000,-1.000 0.000,-1.000 0.000,0.000 0.000,0.000 0.000,2.000 0.000,-1.000 0.000,-1.000 0.000,2.000 0.000,1.000 0.000,-3.000 0.000,1.000 0.000,1.000 0.000,0.000 0.000,0.000 0.000,1.000 0.000,-1.000 1.000,2.000-1.000,0.000 0.000,0.000 0.000,0.000 2.000,0.000-2.000,1.000 3.000,-1.000-3.000,-2.000 0.000,-1.000 0.000,0.000 2.000,0.000-2.000,2.000 0.000,-3.000 0.000,1.000 0.000,0.000 2.000,-1.000-2.000,1.000 0.000,0.000 0.000,-1.000 0.000,1.000 0.000,3.000 2.000,0.000-2.000,-1.000 0.000,2.000 2.000,-2.000-2.000,3.000 0.000,0.000 3.000,-1.000-3.000,-1.000 0.000,0.000 2.000,0.000-2.000,-2.000 0.000,0.000 2.000,1.000-2.000,-1.000 0.000,-1.000 0.000,0.000 2.000,-1.000-2.000,0.000 0.000,0.000 0.000,0.000 0.000,0.000 0.000,1.000 0.000,2.000 0.000,-3.000 0.000,1.000 0.000,1.000 0.000,-2.000 0.000,2.000 0.000,-1.000 2.000,0.000-2.000,1.000 0.000,-2.000 0.000,1.000 0.000,0.000 0.000,0.000 0.000,-1.000 0.000,1.000 0.000,0.000 0.000,0.000 0.000,-1.000 0.000,3.000-1.000,-1.000 1.000,0.000 0.000,0.000 0.000,-1.000 0.000,1.000 0.000,0.000 0.000,0.000 0.000,-1.000 0.000,0.000 0.000,-1.000 0.000,1.000-2.000,0.000 2.000,-1.000 0.000,2.000 0.000,-2.000-1.000,1.000 1.000,-1.000 0.000,0.000 0.000,0.000 0.000,0.000 0.000,1.000 0.000,0.000 0.000,-1.000 0.000,0.000 0.000,0.000 0.000,0.000 0.000,2.000 0.000,-2.000 0.000,2.000 0.000,-2.000 0.000,2.000 0.000,-2.000 0.000,0.000 0.000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1352.000 885.000,'5.000'1.000,"-2.000"1.000,1.000 1.000,-1.000-3.000,0.000 3.000,0.000-1.000,-7.000 0.000,1.000-1.000,-2.000 1.000,0.000 0.000,2.000-2.000,0.000 3.000,-1.000-1.000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1158.000 130.000,'2.000'3.000,"-2.000"1.000,1.000-1.000,-1.000 0.000,-3.000-1.000,-2.000-2.000,2.000 0.000,2.000 4.000,1.000 0.000,2.000-1.000,1.000-1.000,-1.000 2.000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699.000 884.000,'2.000'3.000,"1.000"-3.000,2.000 0.000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630.000 872.000,'-3.000'4.000,"1.000"-1.000,-1.000 1.000,0.000 0.000,3.000-1.000,-2.000 0.000,0.000 0.000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629.000 870.000,'0.000'3.000,"2.000"1.000,-2.000-1.000,2.000 0.000,-2.000 2.000,2.000-2.000,-2.000 1.000,2.000 0.000,-6.000-3.000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622.000 891.000,'4.000'0.000,"-1.000"-2.000,1.000 0.000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644.000 889.000,'0.000'4.000,"0.000"-1.000,0.000 0.000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653.000 889.000,'0.000'4.000,"0.000"-1.000,0.000 0.000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660.000 884.000,'0.000'-4.000,"0.000"0.000,3.000 1.000,0.000 3.000,-1.000 3.000,0.000 0.000,2.000-3.000,-1.000 0.000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684.000 867.000,'-1.000'3.000,"0.000"2.000,1.000-2.000,-2.000 3.000,-1.000-2.000,3.000 0.000,-2.000-1.000,2.000 1.000,-2.000-1.000,3.000-6.000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682.000 871.000,'4.000'4.000,"-4.000"0.000,2.000 0.000,-2.000-1.000,0.000 2.000,0.000-2.000,0.000 0.000,-1.000 1.000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680.000 891.000,'4.000'0.000,"-1.000"0.000,0.000 0.000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486.000 235.000,'-1.000'-3.000,"6.000"4.000,0.000-1.000,0.000 2.000,1.000-2.000,-1.000 0.000,0.000 2.000,-1.000-2.000,-1.000 0.000,0.000 2.000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694.000 909.000,'-4.000'3.000,"4.000"0.000,0.000 1.000,3.000-3.000,-1.000-4.000,0.000 0.000,-2.000-2.000,0.000 1.000,0.000 1.000,-4.000 3.000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745.000 707.000,'1.000'3.000,"2.000"-2.000,0.000 1.000,1.000-2.000,-1.000 2.000,-1.000 1.000,-3.000 2.000,-2.000-4.000,2.000 3.000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738.000 810.000,'6.000'1.000,"-3.000"-1.000,0.000 0.000,0.000 0.000,0.000 2.000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754.000 801.000,'2.000'3.000,"2.000"-1.000,0.000 0.000,-1.000-1.000,-2.000 3.000,-4.000-4.000,-1.000 2.000,0.000 0.000,0.000 0.000,2.000 1.000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900.000 879.000,'-2.000'-3.000,"2.000"-2.000,1.000 2.000,-1.000-1.000,0.000-1.000,0.000 2.000,2.000-1.000,-2.000 1.000,0.000 0.000,0.000-2.000,0.000 0.000,0.000 1.000,1.000-1.000,-1.000 2.000,0.000 0.000,0.000 0.000,0.000-1.000,0.000 1.000,0.000 0.000,0.000-1.000,0.000 1.000,0.000 0.000,0.000 0.000,0.000-1.000,0.000 1.000,0.000-1.000,0.000 1.000,0.000 0.000,0.000-2.000,0.000 0.000,0.000 2.000,0.000-1.000,0.000 1.000,0.000 0.000,0.000-1.000,0.000 1.000,0.000 0.000,0.000-1.000,0.000 1.000,0.000 0.000,0.000-1.000,0.000 1.000,0.000 0.000,0.000-2.000,0.000 2.000,0.000 0.000,0.000-1.000,0.000 1.000,4.000 3.000,-1.000 0.000,1.000 1.000,-1.000-1.000,0.000 2.000,1.000-2.000,-1.000 1.000,1.000-1.000,-8.000 0.000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909.000 702.000,'3.000'1.000,"0.000"1.000,0.000 0.000,2.000-1.000,-4.000 2.000,-2.000 0.000,-3.000 1.000,2.000-1.000,-1.000-1.000,-1.000-2.000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898.000 810.000,'5.000'1.000,"-2.000"-1.000,0.000 0.000,0.000 2.000,0.000-2.000,0.000 0.000,0.000 2.000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915.000 805.000,'6.000'2.000,"-3.000"0.000,1.000 2.000,-9.000-1.000,0.000 0.000,4.000 1.000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1064.000 702.000,'2.000'3.000,"1.000"-2.000,-1.000 2.000,-2.000 1.000,-2.000-1.000,-1.000-2.000,3.000 3.000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1069.000 816.000,'3.000'0.000,"0.000"1.000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478.000 331.000,'3.000'0.000,"2.000"-2.000,-1.000 2.000,-1.000 0.000,2.000 0.000,-2.000 0.000,0.000 0.000,1.000 1.000,1.000-1.000,-1.000 0.000,-1.000 0.000,2.000 0.000,-2.000 0.000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1069.000 807.000,'1.000'3.000,"2.000"-1.000,0.000 0.000,0.000 1.000,-3.000 1.000,0.000-1.000,-3.000-3.000,-1.000 1.000,1.000 1.000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1227.000 903.000,'0.000'-3.000,"0.000"-1.000,0.000 1.000,0.000-2.000,0.000 2.000,0.000-1.000,0.000 1.000,0.000 0.000,0.000-2.000,0.000 2.000,0.000 0.000,0.000 0.000,0.000 0.000,0.000-1.000,0.000 0.000,0.000 0.000,0.000 1.000,0.000 0.000,0.000 0.000,0.000 0.000,0.000 0.000,0.000 0.000,0.000 0.000,0.000 0.000,0.000 0.000,0.000-3.000,0.000 3.000,0.000-1.000,0.000 1.000,0.000-1.000,-1.000 0.000,1.000 1.000,0.000-1.000,0.000 1.000,0.000 0.000,0.000 0.000,0.000-1.000,0.000 1.000,-1.000 0.000,1.000 0.000,-2.000-1.000,2.000 1.000,0.000 0.000,0.000-2.000,0.000 2.000,-1.000 0.000,1.000 0.000,0.000 0.000,0.000-1.000,0.000 1.000,0.000-1.000,0.000 1.000,0.000-1.000,2.000 1.000,2.000 2.000,-1.000 1.000,1.000 0.000,-1.000 2.000,1.000-2.000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1230.000 709.000,'2.000'4.000,"3.000"-2.000,-2.000-1.000,0.000 1.000,-3.000 1.000,-4.000-3.000,0.000 2.000,2.000 1.000,-1.000-1.000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1226.000 809.000,'3.000'0.000,"0.000"0.000,0.000 2.000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1231.000 805.000,'3.000'1.000,"0.000"1.000,0.000-2.000,-2.000 3.000,-3.000 0.000,-2.000-3.000,1.000 4.000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1250.000 772.000,'-4.000'1.000,"1.000"0.000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735.000 798.000,'3.000'-2.000,"0.000"2.000,0.000-2.000,0.000 2.000,1.000 0.000,1.000 0.000,-1.000 0.000,-1.000 0.000,0.000 0.000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886.000 954.000,'0.000'-4.000,"0.000"1.000,0.000 0.000,-2.000 0.000,2.000 0.000,0.000-1.000,0.000 1.000,0.000 0.000,-2.000 0.000,2.000-1.000,0.000 1.000,0.000-1.000,0.000 1.000,0.000-1.000,0.000 0.000,0.000 1.000,1.000 0.000,-1.000 0.000,0.000-1.000,0.000 1.000,2.000 0.000,-2.000 0.000,0.000-1.000,0.000 1.000,0.000 0.000,0.000 0.000,0.000 0.000,0.000 0.000,0.000 0.000,0.000 0.000,0.000-1.000,0.000 1.000,0.000 0.000,-1.000 0.000,1.000 0.000,0.000-1.000,0.000 1.000,0.000 0.000,1.000 0.000,-1.000 0.000,0.000-1.000,0.000 1.000,0.000 0.000,0.000 0.000,0.000-1.000,0.000 0.000,1.000 1.000,-1.000 0.000,0.000 0.000,0.000 0.000,0.000-2.000,2.000 1.000,-2.000 1.000,0.000 0.000,0.000-1.000,0.000 1.000,0.000 0.000,0.000 0.000,0.000 0.000,0.000-1.000,0.000 1.000,0.000 0.000,0.000 0.000,0.000 0.000,0.000-1.000,0.000 1.000,0.000 0.000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886.000 740.000,'0.000'-3.000,"0.000"0.000,0.000 0.000,0.000-1.000,0.000 1.000,0.000 0.000,0.000 0.000,0.000 0.000,0.000 0.000,0.000 0.000,0.000 0.000,0.000 0.000,2.000 0.000,-2.000-1.000,3.000 3.000,1.000 1.000,0.000 0.000,-1.000 0.000,1.000 0.000,-1.000 0.000,0.000 0.000,0.000 0.000,0.000 0.000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883.000 794.000,'3.000'0.000,"1.000"0.000,2.000 0.000,-3.000 0.000,0.000 0.000,0.000 0.000,0.000-2.000,0.000 2.000,0.000 0.000,0.000 0.000,1.000 0.000,-1.000 0.000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530.000 163.000,'2.000'0.000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1067.000 546.000,'2.000'0.000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1067.000 546.000,'2.000'0.000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736.000 795.000,'-3.000'1.000,"-1.000"-1.000,1.000 1.000,0.000-1.000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756.000 720.000,'2.000'0.000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757.000 719.000,'-3.000'-2.000,"-1.000"3.000,1.000-1.000,0.000 1.000,0.000-1.000,0.000 0.000,-1.000 0.000,4.000 4.000,0.000-1.000,0.000 0.000,0.000 0.000,0.000 0.000,0.000 1.000,-1.000-1.000,1.000 0.000,0.000 0.000,0.000 0.000,-2.000 1.000,2.000-1.000,0.000 0.000,-1.000 0.000,1.000 0.000,-2.000 1.000,2.000-1.000,0.000 0.000,0.000 0.000,1.000 0.000,-1.000 1.000,1.000-1.000,1.000 0.000,0.000 0.000,-1.000 1.000,1.000-1.000,-2.000 1.000,0.000-1.000,1.000 0.000,-1.000 1.000,0.000-1.000,0.000 0.000,0.000 0.000,0.000 1.000,-2.000-1.000,0.000 0.000,2.000 0.000,0.000 0.000,0.000 1.000,0.000-1.000,0.000 0.000,-1.000 0.000,1.000 0.000,0.000 1.000,0.000-1.000,0.000 0.000,0.000 0.000,0.000 0.000,0.000 1.000,0.000-1.000,0.000 0.000,0.000 0.000,-3.000-3.000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760.000 690.000,'-3.000'0.000,"0.000"0.000,-1.000 0.000,1.000 1.000,-1.000-1.000,0.000 0.000,1.000 2.000,0.000-2.000,0.000 0.000,4.000-3.000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731.000 692.000,'-3.000'0.000,"0.000"0.000,3.000 4.000,-2.000-1.000,2.000 0.000,0.000 0.000,0.000 1.000,0.000-1.000,0.000 0.000,0.000 0.000,0.000 0.000,0.000 1.000,0.000-1.000,0.000 0.000,0.000 0.000,1.000 0.000,-1.000 1.000,0.000-1.000,0.000 0.000,0.000 0.000,-1.000 1.000,1.000-1.000,0.000 0.000,0.000 0.000,-2.000 0.000,2.000 1.000,0.000-1.000,0.000 0.000,0.000 0.000,0.000 0.000,0.000 1.000,0.000-1.000,0.000 0.000,0.000 0.000,0.000 0.000,0.000 1.000,0.000-1.000,-2.000 0.000,2.000 0.000,-1.000 1.000,1.000 0.000,0.000-1.000,0.000 0.000,0.000 0.000,0.000 1.000,0.000-1.000,0.000 0.000,1.000 0.000,-1.000 1.000,0.000-1.000,1.000 0.000,-1.000 0.000,2.000 2.000,-2.000-2.000,0.000 0.000,2.000 1.000,-2.000-1.000,0.000 0.000,0.000 0.000,1.000 0.000,-1.000 1.000,0.000 0.000,0.000-1.000,0.000 1.000,0.000 1.000,0.000-1.000,0.000-1.000,0.000 0.000,0.000 1.000,0.000 0.000,0.000-1.000,0.000 1.000,0.000-1.000,0.000 0.000,0.000 0.000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727.000 933.000,'0.000'-3.000,"-3.000"3.000,0.000 2.000,3.000 2.000,-2.000-1.000,5.000 1.000,0.000-4.000,0.000-1.000,-1.000-2.000,0.000-1.000,-2.000 1.000,-3.000 1.000,0.000 2.000,0.000 0.000,0.000 0.000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697.000 943.000,'0.000'3.000,"0.000"1.000,0.000-1.000,0.000 0.000,0.000 0.000,0.000 1.000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699.000 943.000,'3.000'0.000,"0.000"1.000,2.000 0.000,-1.000-1.000,-1.000 0.000,0.000 0.000,0.000 0.000,0.000 0.000,0.000 0.000,0.000 0.000,0.000 0.000,0.000 0.000,1.000 0.000,0.000-2.000,-1.000 2.000,0.000 0.000,1.000 0.000,-4.000 3.000,0.000 1.000,0.000-1.000,0.000 0.000,0.000 2.000,0.000-2.000,0.000 0.000,0.000 0.000,-3.000-3.000,0.000 0.000,0.000 0.000,0.000 0.000,-1.000 0.000,0.000 0.000,0.000 0.000,1.000 0.000,-1.000 0.000,1.000 0.000,0.000 0.000,-1.000 0.000,1.000 0.000,0.000 0.000,-1.000 0.000,1.000-1.000,0.000 1.000,0.000 0.000,3.000-3.000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533.000 163.000,'2.000'0.000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709.000 971.000,'2.000'4.000,"-2.000"-1.000,0.000 0.000,-1.000 0.000,1.000 1.000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694.000 987.000,'-3.000'5.000,"1.000"-1.000,2.000-1.000,-2.000 0.000,2.000 2.000,-2.000-2.000,2.000 0.000,1.000-7.000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693.000 991.000,'0.000'3.000,"0.000"0.000,2.000 1.000,-2.000 0.000,0.000-1.000,0.000 0.000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688.000 1007.000,'3.000'0.000,"0.000"0.000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701.000 1006.000,'-1.000'5.000,"1.000"-1.000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708.000 1004.000,'4.000'0.000,"-1.000"1.000,-4.000 3.000,-4.000-2.000,5.000 1.000,4.000-3.000,-2.000 3.000,-3.000 1.000,-4.000-3.000,2.000-1.000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694.000 1010.000,'2.000'0.000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694.000 1009.000,'2.000'0.000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742.000 972.000,'0.000'3.000,"0.000"1.000,0.000-1.000,0.000 0.000,0.000 0.000,3.000-3.000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738.000 996.000,'-4.000'6.000,"3.000"-2.000,1.000-1.000,-2.000 0.000,0.000 1.000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537.000 163.000,'2.000'0.000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735.000 998.000,'1.000'4.000,"-1.000"0.000,2.000-1.000,-2.000 0.000,2.000 0.000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735.000 1012.000,'1.000'-3.000,"2.000"3.000,0.000 0.000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747.000 1009.000,'0.000'4.000,"0.000"-1.000,0.000 0.000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755.000 1011.000,'3.000'0.000,"1.000"0.000,-3.000 3.000,-4.000 0.000,0.000 0.000,6.000-2.000,0.000-1.000,0.000-1.000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739.000 1014.000,'1.000'3.000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886.000 941.000,'-4.000'1.000,"4.000"2.000,-1.000 0.000,-1.000 0.000,2.000 1.000,4.000-3.000,-2.000-4.000,-2.000-1.000,0.000 1.000,0.000 0.000,-3.000 4.000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865.000 960.000,'0.000'3.000,"-2.000"0.000,2.000 1.000,0.000 0.000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867.000 958.000,'3.000'0.000,"0.000"0.000,1.000 0.000,-1.000 0.000,0.000 0.000,2.000 0.000,-2.000 0.000,0.000 0.000,0.000 0.000,0.000-2.000,0.000 2.000,0.000 0.000,1.000 0.000,-1.000 0.000,0.000 0.000,-1.000 4.000,-2.000 1.000,0.000-2.000,0.000 0.000,0.000 0.000,-4.000-1.000,-1.000-2.000,2.000 0.000,-1.000 0.000,1.000 0.000,0.000 0.000,0.000 0.000,0.000 0.000,-2.000 0.000,2.000 0.000,0.000 0.000,-1.000 0.000,1.000 0.000,0.000 1.000,0.000 1.000,0.000-2.000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867.000 979.000,'2.000'0.000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879.000 980.000,'0.000'4.000,"0.000"-1.000,0.000 1.000,0.000 0.000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488.000 234.000,'-3.000'0.000,"6.000"0.000,4.000 0.000,0.000 1.000,2.000-1.000,1.000 0.000,0.000 3.000,-3.000-3.000,-3.000 0.000,-9.000 2.000,0.000-2.000,-1.000 0.000,1.000 0.000,0.000 0.000,0.000 0.000,0.000 0.000,1.000 0.000,1.000 0.000,0.000 0.000,6.000 2.000,1.000-2.000,1.000 0.000,-1.000 2.000,-1.000-2.000,-6.000 0.000,-1.000 0.000,-1.000 0.000,-1.000-2.000,1.000 2.000,2.000 0.000,0.000 0.000,9.000-2.000,0.000 2.000,-1.000 0.000,-2.000 0.000,0.000 0.000,0.000 0.000,-6.000 0.000,-1.000 0.000,1.000 0.000,-1.000 0.000,1.000 0.000,0.000 0.000,6.000 0.000,0.000-1.000,0.000 1.000,-6.000 2.000,-1.000-2.000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864.000 978.000,'0.000'-3.000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869.000 1008.000,'-2.000'5.000,"2.000"-2.000,-3.000 0.000,3.000 0.000,-2.000 0.000,0.000 0.000,3.000-6.000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869.000 1012.000,'3.000'1.000,"-3.000"3.000,0.000-1.000,0.000 0.000,0.000 1.000,0.000-1.000,-3.000-5.000,3.000-1.000,3.000 2.000,2.000 1.000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884.000 1024.000,'-1.000'3.000,"1.000"0.000,0.000 0.000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889.000 1020.000,'3.000'0.000,"1.000"1.000,-5.000 2.000,-3.000-1.000,4.000 1.000,4.000-3.000,-2.000 3.000,-5.000-1.000,0.000 0.000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911.000 978.000,'0.000'3.000,"0.000"1.000,0.000 0.000,0.000-1.000,-1.000 2.000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901.000 1005.000,'4.000'0.000,"-1.000"0.000,0.000 0.000,1.000-1.000,-1.000 1.000,1.000 0.000,-1.000 0.000,0.000 0.000,0.000 0.000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915.000 1012.000,'-4.000'6.000,"2.000"-2.000,0.000-1.000,0.000 0.000,5.000-6.000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917.000 1013.000,'0.000'3.000,"0.000"1.000,2.000-1.000,-2.000 1.000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909.000 1019.000,'4.000'0.000,"-1.000"0.000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480.000 316.000,'4.000'0.000,"2.000"0.000,-1.000 0.000,2.000 0.000,-2.000 0.000,1.000 2.000,-1.000-2.000,-2.000 0.000,0.000 0.000,-6.000-1.000,0.000 1.000,0.000 0.000,-2.000 0.000,1.000 0.000,0.000-2.000,1.000 2.000,-1.000 0.000,1.000 0.000,-4.000 0.000,4.000 0.000,7.000 0.000,0.000 0.000,1.000 0.000,2.000 0.000,-2.000 0.000,0.000 0.000,-1.000 0.000,-9.000 0.000,1.000 0.000,-1.000 0.000,2.000 0.000,7.000-2.000,-1.000 2.000,1.000 0.000,0.000 0.000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921.000 1020.000,'0.000'3.000,"0.000"0.000,0.000 0.000,0.000 1.000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929.000 1025.000,'3.000'0.000,"-1.000"4.000,-5.000-1.000,6.000-1.000,1.000-3.000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1068.000 709.000,'0.000'3.000,"-3.000"-3.000,-1.000 2.000,1.000-2.000,2.000 3.000,1.000 0.000,0.000 0.000,0.000 0.000,0.000 1.000,0.000-1.000,0.000 0.000,-2.000 0.000,2.000 0.000,-2.000 1.000,2.000-1.000,0.000 0.000,0.000 1.000,0.000-1.000,0.000 1.000,0.000 0.000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1054.000 763.000,'0.000'3.000,"0.000"0.000,0.000 0.000,0.000 0.000,0.000 1.000,0.000 1.000,0.000-2.000,0.000 0.000,1.000 2.000,-1.000-2.000,0.000 0.000,0.000 0.000,0.000 0.000,0.000 2.000,0.000-1.000,0.000-1.000,0.000 1.000,0.000 0.000,0.000-1.000,0.000 0.000,0.000 0.000,0.000 0.000,0.000 0.000,0.000 1.000,1.000-1.000,-1.000 0.000,0.000 0.000,0.000 0.000,0.000 1.000,0.000-1.000,0.000 0.000,0.000 0.000,-2.000 0.000,2.000 1.000,0.000-1.000,0.000 0.000,0.000 0.000,1.000 0.000,-1.000-6.000,0.000-3.000,0.000 0.000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1073.000 815.000,'-3.000'0.000,"-1.000"0.000,1.000-1.000,0.000 1.000,0.000 0.000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993.000 694.000,'3.000'1.000,"0.000"-1.000,0.000 0.000,0.000 0.000,0.000 0.000,1.000 0.000,-4.000-4.000,0.000 1.000,0.000 0.000,0.000 0.000,0.000 0.000,0.000 0.000,0.000-1.000,1.000 0.000,-1.000 0.000,0.000 1.000,0.000 0.000,2.000 0.000,-2.000-1.000,2.000-2.000,-2.000 2.000,0.000 0.000,0.000 1.000,2.000-2.000,-2.000 2.000,0.000-1.000,0.000 1.000,0.000 0.000,0.000 0.000,0.000 0.000,0.000-1.000,0.000 1.000,-1.000-1.000,1.000 1.000,-1.000 0.000,1.000 0.000,-4.000 3.000,4.000 3.000,-2.000 0.000,1.000 0.000,-1.000 0.000,0.000 0.000,4.000-6.000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1017.000 590.000,'3.000'0.000,"-2.000"3.000,2.000-1.000,1.000 2.000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998.000 681.000,'3.000'0.000,"2.000"0.000,-1.000-2.000,0.000 1.000,-1.000-1.000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1000.000 819.000,'3.000'-2.000,"0.000"2.000,1.000 0.000,-1.000 0.000,0.000 0.000,0.000 0.000,0.000-2.000,-3.000-1.000,0.000 0.000,0.000 0.000,0.000 0.000,0.000-1.000,0.000 1.000,0.000 0.000,2.000 0.000,-2.000 0.000,0.000-1.000,0.000 1.000,0.000-1.000,0.000 1.000,0.000-1.000,0.000 1.000,0.000 0.000,2.000 0.000,-2.000-1.000,0.000 1.000,2.000 0.000,-2.000 0.000,0.000 0.000,0.000-1.000,0.000 1.000,0.000 0.000,0.000 0.000,0.000 0.000,0.000-1.000,-1.000 0.000,1.000 0.000,0.000 1.000,0.000-1.000,0.000 1.000,0.000-1.000,0.000 1.000,0.000-1.000,0.000 1.000,0.000 0.000,0.000 0.000,-2.000 0.000,2.000-1.000,0.000 1.000,0.000 0.000,0.000-1.000,1.000 0.000,1.000 0.000,-2.000 1.000,1.000 0.000,-1.000 0.000,0.000-1.000,-4.000 5.000,3.000 2.000,-1.000 0.000,1.000 1.000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1026.000 649.000,'3.000'-2.000,"1.000"1.000,-1.000 3.000,-2.000 1.000,3.000-1.000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1078.000 848.000,'4.000'1.000,"-1.000"1.000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474.000 315.000,'3.000'2.000,"0.000"-2.000,0.000 0.000,2.000 0.000,2.000 2.000,0.000-2.000,-3.000 0.000,-1.000 0.000,-8.000 0.000,2.000 0.000,-1.000 0.000,0.000 0.000,0.000 0.000,1.000 0.000,-1.000 0.000,1.000 0.000,0.000 2.000,7.000 0.000,0.000-2.000,1.000 0.000,2.000 0.000,1.000-2.000,1.000 2.000,-2.000 0.000,-2.000 0.000,-9.000-2.000,1.000 2.000,-2.000 0.000,-1.000 0.000,1.000 0.000,10.000-3.000,0.000 3.000,-2.000-2.000,2.000 2.000,-2.000 0.000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1013.000 787.000,'0.000'3.000,"4.000"-3.000,-1.000-1.000,0.000-1.000,0.000 0.000,0.000 0.000,1.000 1.000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1145.000 697.000,'3.000'0.000,"1.000"0.000,-1.000 0.000,0.000 0.000,0.000 0.000,1.000 0.000,-3.000-3.000,-1.000-1.000,-1.000 0.000,1.000-1.000,0.000 2.000,0.000 0.000,0.000 0.000,0.000 0.000,0.000-1.000,0.000 1.000,0.000-1.000,0.000 1.000,0.000 0.000,0.000 0.000,0.000-1.000,1.000-1.000,-1.000 2.000,0.000-1.000,0.000 1.000,0.000 0.000,2.000 0.000,-2.000 0.000,0.000-1.000,0.000 1.000,0.000 0.000,0.000 0.000,0.000 0.000,0.000-1.000,0.000 1.000,0.000 0.000,0.000 0.000,0.000 0.000,-3.000 6.000,3.000 0.000,-4.000 2.000,4.000-2.000,-2.000 0.000,0.000 0.000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1165.000 593.000,'4.000'0.000,"0.000"2.000,-1.000-1.000,-1.000 3.000,2.000-3.000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1156.000 680.000,'3.000'-2.000,"2.000"0.000,-3.000-2.000,0.000 1.000,1.000 3.000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1157.000 813.000,'3.000'2.000,"1.000"-2.000,-1.000 0.000,2.000 0.000,-2.000 0.000,-1.000-3.000,-2.000 0.000,0.000 0.000,2.000-1.000,-2.000 0.000,0.000 1.000,0.000 0.000,0.000 0.000,0.000-1.000,0.000 1.000,0.000 0.000,1.000-1.000,-1.000 1.000,0.000 0.000,0.000 0.000,0.000 0.000,0.000-1.000,0.000 0.000,0.000 1.000,0.000-1.000,0.000 1.000,0.000 0.000,0.000-1.000,0.000 0.000,0.000 1.000,0.000-1.000,0.000 1.000,2.000 0.000,-2.000 0.000,0.000 0.000,0.000 0.000,0.000 0.000,2.000-1.000,-2.000 1.000,1.000 0.000,-1.000 0.000,0.000 0.000,0.000 0.000,0.000-1.000,0.000 1.000,0.000 0.000,0.000-2.000,0.000 2.000,0.000 0.000,0.000 0.000,0.000 0.000,0.000-1.000,0.000 1.000,0.000 0.000,0.000 0.000,0.000-1.000,0.000 1.000,0.000 0.000,-4.000 2.000,3.000 5.000,1.000-1.000,0.000 0.000,-2.000 1.000,2.000-1.000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1182.000 641.000,'3.000'0.000,"0.000"2.000,-1.000 1.000,1.000 1.000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1164.000 793.000,'4.000'1.000,"0.000"-4.000,0.000 0.000,-1.000 0.000,0.000 2.000,-1.000-3.000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1069.000 690.000,'-3.000'-1.000,"0.000"1.000,-1.000 0.000,1.000 0.000,0.000 0.000,0.000 0.000,1.000 3.000,3.000 1.000,-1.000-1.000,0.000 0.000,0.000 0.000,0.000 0.000,0.000 1.000,0.000-1.000,0.000 0.000,0.000 0.000,0.000 0.000,0.000 1.000,0.000-1.000,-1.000 0.000,1.000 0.000,-1.000 0.000,1.000 1.000,-2.000-1.000,2.000 0.000,-2.000 0.000,1.000 1.000,1.000-1.000,0.000 0.000,0.000 0.000,0.000 0.000,0.000 1.000,0.000-1.000,0.000 0.000,-2.000 0.000,2.000 0.000,0.000 1.000,-1.000 0.000,1.000-1.000,0.000 0.000,-2.000 1.000,2.000-1.000,0.000 1.000,0.000-1.000,0.000 0.000,0.000 0.000,0.000 1.000,0.000-1.000,0.000 0.000,0.000 0.000,0.000 0.000,0.000 0.000,1.000 2.000,-1.000-2.000,0.000 1.000,1.000-1.000,-1.000 1.000,0.000 1.000,0.000-2.000,2.000 2.000,-2.000-2.000,0.000 1.000,0.000-1.000,0.000 0.000,0.000 2.000,2.000-2.000,-2.000 0.000,0.000 0.000,0.000 0.000,0.000 1.000,0.000-1.000,0.000 0.000,0.000 0.000,0.000 1.000,0.000-1.000,0.000 0.000,0.000 2.000,0.000-2.000,0.000 0.000,0.000 0.000,0.000 0.000,0.000 1.000,0.000 0.000,0.000-1.000,0.000-7.000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1038.000 800.000,'5.000'0.000,"-2.000"0.000,1.000 0.000,-1.000 0.000,0.000 0.000,1.000 0.000,-1.000 0.000,0.000 0.000,0.000 0.000,0.000 0.000,1.000 0.000,-1.000 0.000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1043.000 946.000,'-3.000'-1.000,"1.000"4.000,0.000 1.000,3.000-1.000,2.000-3.000,1.000 0.000,-1.000 0.000,0.000-1.000,-1.000-2.000,-1.000 0.000,-1.000 0.000,-3.000 1.000,-1.000 2.000,1.000 0.000,2.000 4.000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469.000 231.000,'3.000'0.000,"0.000"0.000,1.000 0.000,0.000 2.000,1.000-2.000,0.000 0.000,0.000 0.000,3.000 2.000,-2.000-2.000,-1.000 0.000,1.000 2.000,-2.000-2.000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1009.000 960.000,'0.000'5.000,"0.000"-1.000,0.000-1.000,2.000 1.000,-2.000-1.000,0.000 0.000,3.000-1.000,2.000-2.000,0.000 0.000,-2.000 0.000,0.000 0.000,0.000 0.000,0.000-1.000,2.000 1.000,-2.000 0.000,2.000 0.000,-2.000 0.000,1.000 0.000,-1.000 0.000,0.000 0.000,1.000 0.000,0.000 0.000,-1.000 1.000,2.000-1.000,-2.000 0.000,0.000 0.000,-3.000-3.000,0.000-1.000,0.000 1.000,0.000 0.000,0.000-2.000,0.000 1.000,0.000 0.000,-2.000 1.000,-1.000 3.000,0.000 0.000,0.000 1.000,-1.000-1.000,1.000 0.000,0.000 0.000,0.000 2.000,-1.000-2.000,1.000 0.000,0.000 0.000,0.000 0.000,0.000 0.000,-1.000 0.000,1.000 0.000,0.000 0.000,0.000 0.000,0.000 0.000,0.000 0.000,-1.000 0.000,1.000 0.000,0.000 0.000,0.000 0.000,-1.000 0.000,5.000 3.000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1025.000 984.000,'0.000'3.000,"0.000"2.000,0.000-2.000,0.000 0.000,0.000 0.000,0.000 0.000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1019.000 1014.000,'-4.000'4.000,"3.000"-1.000,1.000 0.000,-3.000-1.000,3.000 1.000,-2.000 0.000,0.000 0.000,3.000-6.000,1.000-1.000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1018.000 1014.000,'2.000'3.000,"0.000"1.000,-2.000-1.000,0.000 0.000,0.000 1.000,0.000 0.000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1011.000 1027.000,'3.000'1.000,"2.000"-1.000,0.000 0.000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1034.000 1028.000,'0.000'4.000,"-1.000"-1.000,1.000 0.000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1040.000 1025.000,'3.000'0.000,"0.000"2.000,-3.000 1.000,-3.000-3.000,0.000 2.000,5.000 1.000,1.000-3.000,-3.000 3.000,-2.000 1.000,-1.000-4.000,0.000 2.000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1011.000 1011.000,'6.000'0.000,"-3.000"0.000,2.000 0.000,0.000 0.000,-2.000 0.000,0.000 0.000,0.000 1.000,0.000-1.000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1074.000 981.000,'1.000'4.000,"-1.000"0.000,0.000-1.000,0.000 0.000,-2.000 1.000,2.000 0.000,0.000-1.000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1071.000 1011.000,'0.000'3.000,"-2.000"2.000,0.000-1.000,0.000 1.000,1.000-2.000,-1.000 1.000,3.000-9.000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468.000 316.000,'4.000'0.000,"-1.000"0.000,2.000 0.000,-2.000 0.000,0.000 0.000,2.000 0.000,0.000 0.000,1.000 0.000,-3.000 0.000,1.000 0.000,0.000 0.000,0.000 0.000,0.000 0.000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1072.000 1014.000,'4.000'4.000,"-4.000"0.000,1.000-1.000,-1.000 0.000,2.000 0.000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1066.000 1023.000,'4.000'0.000,"0.000"0.000,0.000 0.000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1085.000 1023.000,'0.000'5.000,"0.000"-1.000,0.000-1.000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1090.000 1026.000,'3.000'0.000,"0.000"1.000,1.000 1.000,-6.000 1.000,-2.000-1.000,1.000 0.000,8.000-1.000,-2.000-1.000,0.000 0.000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1242.000 693.000,'-4.000'-2.000,"1.000"2.000,0.000 0.000,0.000 1.000,0.000-1.000,-2.000 0.000,2.000 0.000,0.000 0.000,0.000 0.000,1.000 3.000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1210.000 692.000,'2.000'0.000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1212.000 694.000,'0.000'4.000,"0.000"-1.000,0.000 0.000,0.000 0.000,2.000 1.000,-2.000-1.000,0.000 0.000,0.000 0.000,0.000 0.000,0.000 0.000,0.000 0.000,0.000 0.000,0.000 1.000,0.000-1.000,0.000 0.000,0.000 0.000,-1.000 0.000,1.000 1.000,-2.000-1.000,2.000 0.000,-1.000 0.000,1.000 0.000,0.000 1.000,0.000-1.000,0.000 0.000,0.000 0.000,0.000 0.000,-2.000 0.000,2.000 0.000,0.000 1.000,0.000-1.000,0.000 0.000,0.000 2.000,0.000-2.000,0.000 0.000,0.000 1.000,0.000-1.000,0.000 2.000,0.000-2.000,0.000 2.000,0.000-2.000,0.000 2.000,0.000-1.000,1.000 2.000,-1.000-3.000,0.000 1.000,0.000-1.000,0.000 0.000,0.000 0.000,2.000 1.000,-2.000-1.000,0.000 1.000,0.000-1.000,0.000 0.000,0.000 0.000,0.000 1.000,-1.000 0.000,1.000-1.000,0.000 2.000,0.000-2.000,0.000 1.000,0.000-1.000,0.000 2.000,0.000-2.000,0.000 1.000,0.000 0.000,-2.000-1.000,2.000 0.000,0.000 1.000,0.000 1.000,0.000-2.000,0.000 0.000,0.000 0.000,0.000 0.000,-3.000-8.000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1211.000 793.000,'-3.000'-1.000,"7.000"1.000,-1.000 0.000,0.000 0.000,1.000 0.000,-1.000 0.000,0.000 0.000,0.000-2.000,1.000 2.000,-1.000 0.000,0.000 0.000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1211.000 948.000,'-3.000'0.000,"0.000"0.000,0.000 0.000,1.000 4.000,2.000-1.000,0.000 2.000,2.000-2.000,1.000-1.000,0.000 0.000,-1.000-5.000,-2.000 0.000,-3.000 1.000,0.000 2.000,1.000-3.000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1209.000 946.000,'-3.000'2.000,"2.000"1.000,1.000 0.000,-2.000 1.000,2.000-1.000,1.000 0.000,2.000-3.000,0.000 2.000,0.000-2.000,-1.000-4.000,0.000 0.000,-2.000 0.000,-1.000 1.000,-2.000 1.000,1.000-1.000,-1.000 3.000,0.000 1.000,1.000 2.000,0.000 1.000,2.000-1.000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473.000 315.000,'6.000'0.000,"-1.000"0.000,2.000 0.000,1.000 0.000,-1.000 0.000,-1.000 0.000,0.000 0.000,-1.000 2.000,-1.000-2.000,-7.000 0.000,0.000 0.000,-1.000 0.000,0.000 0.000,0.000 0.000,-1.000 0.000,0.000 0.000,1.000 0.000,-1.000 0.000,12.000 0.000,0.000 0.000,-1.000 0.000,0.000 0.000,-3.000 0.000,0.000 2.000,0.000-2.000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1180.000 967.000,'0.000'3.000,"0.000"0.000,0.000 2.000,0.000 0.000,0.000-2.000,1.000 0.000,-1.000-6.000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1183.000 971.000,'4.000'0.000,"0.000"0.000,0.000 0.000,1.000 0.000,-2.000 0.000,0.000 0.000,1.000 0.000,-1.000 0.000,0.000 0.000,0.000 0.000,1.000 0.000,1.000 0.000,-2.000 0.000,1.000 0.000,-1.000 0.000,-2.000 3.000,-1.000 0.000,0.000 0.000,2.000 0.000,-2.000 2.000,0.000-2.000,0.000 0.000,-4.000-3.000,1.000 0.000,-2.000 0.000,2.000-1.000,0.000 1.000,-1.000 0.000,1.000 0.000,0.000 0.000,0.000 0.000,-2.000 0.000,2.000 0.000,0.000 0.000,0.000 0.000,0.000 0.000,0.000-1.000,0.000 1.000,0.000 0.000,-1.000 0.000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1198.000 992.000,'0.000'3.000,"0.000"1.000,0.000 1.000,0.000-2.000,0.000 1.000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1176.000 1025.000,'-2.000'3.000,"0.000"0.000,0.000 1.000,0.000-1.000,2.000 0.000,-1.000 1.000,3.000-8.000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1177.000 1022.000,'2.000'4.000,"0.000"-1.000,-2.000 1.000,1.000-1.000,-1.000 0.000,0.000 0.000,0.000 0.000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1175.000 1037.000,'4.000'0.000,"1.000"0.000,-2.000-1.000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1198.000 1026.000,'0.000'5.000,"0.000"-2.000,-1.000 1.000,4.000-6.000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1207.000 1018.000,'4.000'2.000,"-3.000"2.000,-2.000 1.000,0.000-2.000,4.000-2.000,-1.000 2.000,-2.000 1.000,-3.000-2.000,2.000 1.000,-2.000-3.000,3.000-3.000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1179.000 1015.000,'3.000'2.000,"0.000"-2.000,1.000 0.000,-1.000 0.000,0.000 1.000,2.000-1.000,-2.000 0.000,1.000 0.000,0.000 0.000,0.000 0.000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1201.000 1024.000,'3.000'-4.000,"0.000"3.000,0.000 1.000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485.000 243.000,'2.000'0.000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1235.000 993.000,'0.000'4.000,"0.000"-1.000,-2.000 1.000,2.000 0.000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1223.000 1015.000,'5.000'0.000,"-2.000"0.000,2.000 0.000,-2.000 0.000,2.000 0.000,-2.000 0.000,0.000 0.000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1231.000 1027.000,'-1.000'3.000,"1.000"0.000,-2.000 0.000,2.000 0.000,-1.000 1.000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1231.000 1025.000,'2.000'3.000,"-2.000"0.000,1.000 0.000,-1.000 0.000,0.000 0.000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1230.000 1036.000,'5.000'0.000,"-2.000"-2.000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1241.000 1033.000,'-1.000'4.000,"1.000"1.000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1247.000 1030.000,'4.000'0.000,"0.000"0.000,-2.000 4.000,-5.000-1.000,0.000-1.000,2.000 2.000,4.000-4.000,1.000 0.000,0.000-1.000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674.000 758.000,'4.000'0.000,"-1.000"-1.000,1.000 1.000,-1.000-2.000,0.000 2.000,0.000 0.000,0.000 0.000,0.000 0.000,1.000 0.000,-1.000 0.000,0.000 0.000,1.000 0.000,-1.000 0.000,0.000 0.000,0.000 0.000,0.000 0.000,1.000 0.000,0.000 0.000,-1.000 0.000,0.000 0.000,0.000 0.000,1.000 0.000,-1.000 0.000,0.000 0.000,0.000 0.000,0.000 0.000,1.000 0.000,-1.000 0.000,0.000 0.000,0.000 0.000,0.000-1.000,0.000 1.000,0.000 0.000,1.000 0.000,-1.000 0.000,0.000 0.000,2.000 0.000,-1.000 0.000,-1.000 0.000,0.000 0.000,1.000 0.000,-1.000 0.000,0.000 0.000,0.000 0.000,0.000 0.000,1.000 0.000,-1.000 0.000,0.000 2.000,0.000-2.000,0.000 0.000,1.000 0.000,-1.000 2.000,0.000-2.000,0.000 0.000,0.000 0.000,0.000 0.000,2.000 0.000,-2.000 0.000,1.000 0.000,-1.000 0.000,0.000 0.000,0.000 0.000,0.000 0.000,0.000 0.000,2.000 0.000,0.000 0.000,-2.000 0.000,0.000 0.000,0.000 0.000,0.000 0.000,0.000 0.000,0.000 0.000,1.000 0.000,0.000 0.000,-1.000 1.000,0.000-1.000,0.000 0.000,0.000 0.000,1.000 0.000,-1.000 0.000,0.000 2.000,0.000-2.000,1.000 0.000,-1.000 0.000,0.000 0.000,0.000 0.000,0.000 2.000,1.000-2.000,-1.000 0.000,0.000 0.000,0.000 1.000,1.000-1.000,0.000 0.000,-1.000 0.000,0.000 0.000,1.000 0.000,-1.000 0.000,0.000 0.000,0.000 0.000,0.000 0.000,0.000 0.000,0.000 0.000,1.000 0.000,-1.000 0.000,0.000 0.000,0.000 0.000,0.000 0.000,2.000 0.000,-2.000 0.000,0.000 0.000,0.000 0.000,0.000 0.000,0.000 0.000,1.000-2.000,0.000 2.000,0.000-2.000,-1.000 2.000,0.000-1.000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1062.000 759.000,'4.000'1.000,"-1.000"-1.000,0.000 0.000,1.000 1.000,-1.000-1.000,0.000 0.000,0.000 0.000,0.000 0.000,1.000 2.000,-1.000-2.000,0.000 0.000,0.000 0.000,1.000 2.000,-1.000-2.000,0.000 0.000,0.000 0.000,1.000 0.000,-1.000 0.000,1.000 0.000,-1.000 0.000,0.000 0.000,2.000 0.000,-1.000 0.000,-1.000-1.000,0.000 1.000,0.000 0.000,0.000-1.000,0.000 1.000,1.000 0.000,-1.000 0.000,0.000 0.000,0.000 0.000,0.000-2.000,1.000 2.000,-1.000 0.000,0.000 0.000,0.000 0.000,0.000 0.000,1.000 0.000,-1.000 0.000,0.000 0.000,0.000 0.000,0.000 0.000,1.000 0.000,-1.000 0.000,0.000 0.000,0.000 0.000,0.000 0.000,1.000 0.000,-1.000 1.000,0.000-1.000,0.000 0.000,0.000 0.000,2.000 0.000,-2.000 0.000,0.000 0.000,0.000 0.000,1.000 0.000,-1.000 0.000,0.000 0.000,0.000 0.000,0.000 0.000,1.000 0.000,0.000 0.000,-1.000 0.000,0.000-1.000,0.000 1.000,0.000 0.000,0.000 0.000,0.000 0.000,1.000 0.000,-1.000 0.000,0.000 0.000,0.000-2.000,1.000 2.000,-1.000-1.000,0.000 1.000,0.000 0.000,1.000 0.000,0.000-2.000,-1.000 2.000,0.000 0.000,1.000 0.000,-1.000 0.000,0.000 0.000,2.000 1.000,-2.000-1.000,1.000 0.000,-1.000 0.000,1.000 0.000,-1.000 0.000,0.000 1.000,1.000-1.000,-1.000 2.000,1.000-2.000,-1.000 0.000,0.000 2.000,0.000-2.000,1.000 2.000,-1.000-2.000,0.000 0.000,1.000 1.000,-1.000-1.000,1.000 2.000,-1.000-2.000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1243.000 781.000,'-3.000'-2.000,"3.000"-1.000,3.000 2.000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482.000 241.000,'3.000'0.000,"0.000"0.000,0.000 0.000,1.000 0.000,0.000 0.000,-1.000-1.000,2.000 1.000,-9.000 1.000,-2.000 1.000,2.000-2.000,0.000 0.000,1.000 0.000,-1.000 0.000,11.000 0.000,1.000 0.000,1.000 0.000,-1.000 0.000,-1.000 4.000,1.000-2.000,-4.000 0.000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622.000 743.000,'-2.000'4.000,"0.000"0.000,2.000 0.000,-2.000 0.000,2.000-1.000,-1.000 1.000,1.000 0.000,0.000-8.000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623.000 749.000,'3.000'0.000,"-1.000"4.000,-1.000-1.000,-1.000 0.000,2.000 0.000,-6.000-1.000,1.000-1.000,0.000-1.000,-1.000 0.000,8.000 2.000,-1.000 0.000,0.000 1.000,0.000-1.000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647.000 749.000,'0.000'4.000,"-3.000"-1.000,-1.000 2.000,1.000-1.000,0.000 0.000,0.000 1.000,1.000-2.000,0.000 1.000,0.000 0.000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646.000 760.000,'4.000'-2.000,"1.000"2.000,-2.000 0.000,0.000 0.000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639.000 767.000,'0.000'3.000,"0.000"0.000,1.000 0.000,-1.000 1.000,0.000 0.000,3.000-6.000,-1.000-2.000,0.000 1.000,1.000 5.000,-3.000 1.000,0.000 0.000,2.000 0.000,3.000-1.000,-1.000-3.000,-1.000-3.000,-1.000 1.000,1.000 1.000,-1.000-2.000,-2.000 1.000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794.000 750.000,'0.000'-3.000,"0.000"-1.000,0.000 1.000,0.000 0.000,0.000 0.000,1.000 7.000,-2.000-1.000,1.000 0.000,0.000 0.000,0.000 0.000,0.000 1.000,0.000-1.000,0.000 0.000,0.000 0.000,0.000 1.000,-1.000-1.000,1.000 0.000,-2.000 1.000,2.000-1.000,-2.000 0.000,3.000-6.000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966.000 741.000,'-1.000'3.000,"1.000"0.000,-2.000 0.000,2.000 2.000,0.000-2.000,0.000 0.000,0.000 0.000,0.000 0.000,0.000 1.000,0.000-1.000,0.000 0.000,0.000 0.000,0.000 0.000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1114.000 746.000,'0.000'3.000,"0.000"2.000,0.000-2.000,0.000 2.000,0.000-2.000,0.000 1.000,0.000-1.000,0.000 0.000,0.000 1.000,0.000-1.000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1277.000 744.000,'-2.000'3.000,"0.000"0.000,2.000 0.000,0.000 2.000,0.000 0.000,0.000-2.000,-2.000 0.000,2.000 0.000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690.000 688.000,'-3.000'-1.000,"-1.000"1.000,1.000 0.000,2.000 4.000,-3.000-3.000,3.000 2.000,-1.000 1.000,7.000-3.000,-2.000-1.000,0.000 2.000,0.000-2.000,0.000-1.000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528.000 352.000,'-5.000'-2.000,"1.000"2.000,0.000 0.000,-3.000 0.000,2.000 0.000,2.000 0.000,0.000 0.000,0.000 0.000,-2.000 1.000,3.000 3.000,-2.000 0.000,0.000-2.000,1.000 1.000,2.000 0.000,1.000 1.000,0.000-1.000,0.000 0.000,0.000 2.000,1.000-2.000,4.000 1.000,-2.000-2.000,1.000 0.000,0.000 1.000,0.000-1.000,1.000-2.000,0.000 3.000,-1.000-3.000,1.000 2.000,-2.000-1.000,3.000-2.000,-2.000-1.000,-1.000 2.000,0.000-5.000,0.000 4.000,1.000-3.000,-3.000 1.000,2.000 1.000,-3.000-1.000,3.000 1.000,-1.000-2.000,-2.000 1.000,0.000-1.000,0.000 1.000,-1.000-2.000,1.000 2.000,-2.000 0.000,-1.000-1.000,0.000 0.000,0.000 3.000,1.000-2.000,-3.000 0.000,1.000 1.000,0.000 0.000,-1.000 1.000,0.000-1.000,1.000 2.000,1.000 0.000,0.000 0.000,-2.000 0.000,2.000 0.000,-2.000 1.000,2.000 1.000,0.000-2.000,-2.000 2.000,3.000 1.000,0.000 0.000,0.000 0.000,0.000 0.000,0.000 0.000,2.000 1.000,0.000-1.000,0.000 1.000,0.000 0.000,0.000 2.000,0.000-2.000,2.000 0.000,-2.000-1.000,2.000 2.000,1.000-2.000,-3.000 0.000,3.000 0.000,1.000 2.000,0.000-1.000,1.000-1.000,0.000-1.000,-2.000 1.000,0.000-3.000,1.000 2.000,-1.000-2.000,2.000 0.000,1.000 0.000,-1.000 0.000,-2.000 0.000,1.000 0.000,-1.000-1.000,0.000 1.000,1.000-2.000,-2.000-2.000,2.000 0.000,-2.000 0.000,0.000-2.000,-2.000 3.000,3.000-2.000,-3.000 2.000,0.000 0.000,0.000-1.000,0.000 1.000,0.000-1.000,-2.000 0.000,0.000 0.000,0.000-1.000,-1.000 1.000,0.000 1.000,0.000 0.000,0.000 1.000,0.000 1.000,-4.000-3.000,4.000 4.000,-1.000 0.000,1.000-1.000,0.000 1.000,0.000 0.000,3.000 4.000,3.000-4.000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701.000 690.000,'0.000'-4.000,"-4.000"4.000,3.000 3.000,-1.000 0.000,5.000-1.000,-2.000 1.000,-1.000 0.000,-4.000 1.000,1.000-4.000,3.000-3.000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703.000 697.000,'3.000'0.000,"-3.000"4.000,-3.000-4.000,3.000 3.000,3.000-1.000,-1.000 1.000,-5.000-2.000,-1.000 1.000,1.000-2.000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674.000 677.000,'3.000'0.000,"0.000"0.000,0.000 0.000,0.000 0.000,2.000-2.000,-2.000 2.000,1.000 0.000,-1.000 1.000,0.000-1.000,1.000 1.000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891.000 675.000,'-4.000'0.000,"2.000"4.000,2.000 0.000,3.000-2.000,1.000-2.000,0.000 0.000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907.000 674.000,'-4.000'-1.000,"0.000"1.000,4.000 4.000,4.000-3.000,-3.000 3.000,-1.000-1.000,-3.000-3.000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910.000 681.000,'4.000'0.000,"-4.000"4.000,-3.000-1.000,0.000-1.000,6.000 0.000,0.000-2.000,0.000 0.000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892.000 668.000,'3.000'-2.000,"2.000"2.000,0.000-2.000,-2.000 2.000,0.000 0.000,0.000 0.000,0.000 0.000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1042.000 666.000,'-3.000'0.000,"0.000"0.000,0.000 1.000,1.000 2.000,2.000 1.000,1.000-1.000,2.000-1.000,0.000-2.000,0.000-1.000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1060.000 665.000,'-5.000'0.000,"2.000"0.000,0.000 1.000,2.000 3.000,3.000-1.000,1.000-3.000,1.000 2.000,-8.000 1.000,1.000-3.000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1062.000 678.000,'0.000'4.000,"0.000"0.000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599.000 401.000,'-3.000'0.000,"8.000"0.000,-1.000 0.000,1.000 0.000,0.000 0.000,0.000 0.000,0.000 0.000,0.000 0.000,-1.000 0.000,-7.000 0.000,0.000 0.000,-2.000 0.000,-1.000 0.000,1.000 2.000,0.000-2.000,-1.000 0.000,3.000 0.000,0.000 0.000,10.000 0.000,-2.000 0.000,2.000-2.000,0.000 2.000,-2.000 0.000,0.000 0.000,-1.000 0.000,-1.000 0.000,-8.000 1.000,-2.000-1.000,2.000 0.000,0.000 0.000,-8.000 0.000,7.000 0.000,1.000 0.000,11.000 0.000,0.000-1.000,-1.000 1.000,0.000 0.000,-1.000 0.000,1.000 0.000,0.000 0.000,-2.000 0.000,0.000 0.000,-7.000 0.000,0.000 0.000,-1.000 0.000,2.000 0.000,-1.000 0.000,0.000 0.000,0.000 0.000,8.000 1.000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1038.000 660.000,'4.000'0.000,"-1.000"-2.000,1.000 2.000,-1.000 0.000,0.000 0.000,1.000 0.000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1220.000 663.000,'-3.000'-2.000,"0.000"2.000,0.000 2.000,1.000 2.000,2.000-1.000,-2.000 0.000,5.000-1.000,1.000-3.000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1231.000 658.000,'-4.000'0.000,"0.000"1.000,4.000 2.000,3.000-2.000,0.000 3.000,-3.000-1.000,-2.000 0.000,-2.000-1.000,1.000 0.000,2.000-5.000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1230.000 675.000,'-1.000'3.000,"-1.000"0.000,2.000 0.000,3.000-3.000,1.000 0.000,-4.000-4.000,0.000 1.000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1206.000 655.000,'3.000'0.000,"1.000"-2.000,-1.000 2.000,0.000 0.000,0.000 0.000,1.000-2.000,-1.000 2.000,0.000 0.000,0.000 0.000,0.000 0.000,0.000 0.000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1228.000 675.000,'3.000'0.000,"1.000"2.000,-4.000 2.000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1213.000 674.000,'4.000'-2.000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1216.000 670.000,'2.000'0.000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748.000 897.000,'-3.000'0.000,"1.000"3.000,5.000-4.000,-1.000-2.000,2.000 0.000,-1.000-1.000,1.000 1.000,-2.000-1.000,0.000 1.000,1.000 1.000,-1.000-1.000,0.000 0.000,1.000 1.000,-2.000-1.000,3.000 1.000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53.000 159.000,'0.000'4.000,"3.000"-1.000,-1.000 0.000,0.000 1.000,0.000-1.000,1.000 0.000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891.000 398.000,'4.000'0.000,"-1.000"0.000,0.000 0.000,1.000 0.000,0.000 0.000,0.000 0.000,0.000 0.000,-1.000 0.000,-6.000 0.000,-3.000 0.000,1.000 0.000,0.000 0.000,0.000 0.000,1.000 0.000,1.000 0.000,6.000 0.000,1.000 0.000,-1.000 0.000,1.000 0.000,1.000 0.000,-1.000 0.000,0.000 0.000,0.000 0.000,-1.000 0.000,1.000 0.000,0.000 0.000,0.000 0.000,-1.000 0.000,2.000 0.000,-2.000 0.000,2.000 0.000,0.000 0.000,-2.000 0.000,0.000 2.000,1.000-2.000,-1.000 0.000,1.000 0.000,-1.000 0.000,2.000 2.000,-2.000-2.000,0.000 0.000,0.000 0.000,1.000 0.000,-1.000 0.000,2.000 0.000,-2.000 0.000,1.000 0.000,-1.000 0.000,0.000 0.000,1.000 2.000,-1.000-2.000,0.000 0.000,0.000 0.000,0.000 0.000,0.000 0.000,0.000 0.000,1.000 2.000,-1.000-2.000,0.000 0.000,0.000 0.000,1.000-1.000,0.000-4.000,0.000 1.000,0.000 1.000,-1.000-1.000,-3.000 1.000,2.000 0.000,-2.000 0.000,-1.000 0.000,-2.000 2.000,-1.000-2.000,0.000 3.000,1.000-2.000,-1.000 2.000,-1.000 0.000,0.000-2.000,-1.000 2.000,1.000 0.000,-2.000-3.000,-1.000 3.000,1.000 0.000,0.000-2.000,0.000 2.000,0.000-3.000,1.000 3.000,1.000-2.000,0.000 2.000,-1.000-2.000,1.000 2.000,1.000-2.000,0.000 2.000,0.000-2.000,0.000 2.000,1.000 0.000,-1.000 0.000,0.000-2.000,1.000 2.000,0.000 0.000,-2.000 0.000,2.000 0.000,0.000 0.000,0.000 0.000,0.000 0.000,0.000 0.000,-1.000 1.000,0.000 0.000,1.000 1.000,3.000 1.000,-2.000 2.000,0.000-1.000,2.000-1.000,0.000 0.000,0.000 0.000,-2.000 0.000,2.000 1.000,-1.000-1.000,-1.000 2.000,0.000-1.000,1.000-1.000,1.000 0.000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66.000 164.000,'-3.000'1.000,"3.000"2.000,-3.000-3.000,0.000 1.000,0.000 2.000,0.000-1.000,0.000 0.000,0.000 0.000,0.000 2.000,-1.000-1.000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84.000 158.000,'4.000'3.000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86.000 172.000,'0.000'3.000,"2.000"0.000,1.000-1.000,-3.000 1.000,1.000 1.000,-1.000-1.000,0.000-6.000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94.000 169.000,'-3.000'0.000,"0.000"0.000,-1.000 3.000,2.000 0.000,-1.000 0.000,1.000 0.000,0.000 0.000,6.000-1.000,0.000-3.000,2.000-3.000,1.000 1.000,-1.000-1.000,0.000-1.000,-3.000 1.000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113.000 155.000,'0.000'4.000,"0.000"-1.000,0.000 1.000,0.000 0.000,0.000-1.000,0.000 1.000,0.000 0.000,1.000 0.000,-1.000 0.000,1.000 0.000,-1.000-1.000,2.000-6.000,-2.000-1.000,-1.000-1.000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114.000 176.000,'4.000'0.000,"-1.000"3.000,0.000-1.000,1.000-2.000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142.000 174.000,'3.000'-1.000,"1.000"1.000,0.000 0.000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148.000 178.000,'3.000'2.000,"0.000"-2.000,1.000 0.000,-1.000 0.000,0.000-1.000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196.000 170.000,'-2.000'3.000,"-1.000"1.000,3.000-1.000,0.000 2.000,3.000-5.000,0.000 0.000,4.000-4.000,-4.000 2.000,-1.000-1.000,-2.000 0.000,2.000-1.000,-2.000-1.000,0.000 0.000,-2.000 1.000,-1.000 2.000,-1.000 2.000,1.000 1.000,-1.000 2.000,4.000 1.000,1.000 0.000,3.000-4.000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244.000 164.000,'-3.000'2.000,"3.000"1.000,0.000 1.000,4.000-2.000,-1.000-2.000,0.000 0.000,1.000-1.000,-4.000-3.000,2.000 0.000,0.000 0.000,-2.000-1.000,0.000 1.000,-3.000 2.000,-1.000 3.000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601.000 393.000,'4.000'2.000,"-1.000"0.000,2.000-2.000,1.000 0.000,1.000 0.000,-2.000 0.000,0.000 0.000,-1.000 0.000,-1.000-1.000,0.000-1.000,-1.000-2.000,0.000-2.000,-2.000 2.000,2.000 0.000,-2.000 0.000,0.000 1.000,0.000-1.000,0.000 1.000,0.000 0.000,-3.000-2.000,-1.000 1.000,1.000 4.000,-2.000-2.000,2.000 2.000,0.000 0.000,-1.000 0.000,0.000 0.000,0.000 0.000,0.000 2.000,1.000 0.000,0.000 1.000,0.000 2.000,0.000-1.000,1.000 2.000,-1.000-1.000,3.000 0.000,0.000 0.000,0.000 1.000,0.000-3.000,0.000 1.000,4.000-1.000,-2.000 0.000,1.000-1.000,0.000 0.000,2.000-2.000,-2.000 0.000,0.000 0.000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294.000 162.000,'-1.000'3.000,"-1.000"0.000,2.000 0.000,2.000 2.000,1.000-3.000,1.000-2.000,0.000 0.000,0.000-1.000,-4.000-3.000,3.000 2.000,-3.000-1.000,0.000-2.000,-5.000 1.000,2.000 4.000,0.000 0.000,0.000 1.000,4.000 3.000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334.000 158.000,'0.000'4.000,"0.000"1.000,0.000-2.000,-1.000 2.000,1.000-2.000,0.000 0.000,4.000-4.000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358.000 165.000,'-2.000'6.000,"0.000"-3.000,2.000 0.000,4.000-1.000,-1.000-2.000,1.000-3.000,-1.000-2.000,-1.000 1.000,-2.000 0.000,2.000 0.000,-2.000 0.000,-3.000 4.000,0.000 0.000,-1.000 0.000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409.000 152.000,'0.000'3.000,"-2.000"2.000,2.000-2.000,-2.000 0.000,2.000 0.000,0.000 0.000,-1.000 0.000,1.000 0.000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427.000 151.000,'0.000'3.000,"0.000"2.000,-1.000-2.000,1.000 2.000,-1.000-2.000,1.000 0.000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451.000 161.000,'-4.000'2.000,"1.000"1.000,3.000 0.000,0.000 1.000,2.000 0.000,1.000-4.000,0.000 0.000,1.000-3.000,-4.000 0.000,2.000-1.000,-2.000 0.000,0.000 1.000,0.000 0.000,-2.000 0.000,-1.000 3.000,0.000 1.000,-1.000 2.000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44.000 226.000,'0.000'4.000,"2.000"0.000,1.000-4.000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64.000 224.000,'0.000'3.000,"0.000"0.000,0.000 0.000,-1.000 0.000,1.000 1.000,-3.000-2.000,3.000 1.000,-3.000 0.000,1.000 0.000,0.000 0.000,0.000 2.000,0.000-1.000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84.000 225.000,'5.000'3.000,"-3.000"0.000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88.000 242.000,'0.000'4.000,"1.000"-1.000,1.000 0.000,-2.000 0.000,0.000 0.000,0.000 1.000,0.000-9.000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985.000 908.000,'4.000'0.000,"1.000"0.000,-1.000 0.000,-1.000 0.000,-2.000 3.000,-3.000 0.000,-1.000 0.000,0.000 0.000,0.000 0.000,1.000 0.000,1.000 0.000,-2.000-1.000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655.000 376.000,'6.000'0.000,"-1.000"0.000,0.000 0.000,0.000-1.000,-1.000 1.000,0.000 0.000,-1.000 0.000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91.000 236.000,'-1.000'4.000,"-2.000"-1.000,0.000 1.000,0.000-1.000,1.000 2.000,7.000-6.000,-1.000-1.000,0.000-1.000,1.000-1.000,-1.000 1.000,-1.000 0.000,0.000 0.000,0.000-1.000,-3.000 7.000,2.000 0.000,-2.000 1.000,0.000-1.000,0.000 1.000,0.000 0.000,0.000 0.000,2.000 0.000,-2.000-1.000,0.000-6.000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118.000 244.000,'5.000'3.000,"-2.000"0.000,-1.000 1.000,1.000-2.000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168.000 233.000,'4.000'0.000,"0.000"1.000,0.000-1.000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163.000 248.000,'4.000'1.000,"0.000"-1.000,-1.000 0.000,0.000 0.000,0.000 0.000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213.000 237.000,'0.000'4.000,"-2.000"0.000,2.000-1.000,1.000 0.000,3.000-1.000,2.000-2.000,-3.000-1.000,0.000-1.000,-1.000-1.000,-1.000 0.000,-1.000 0.000,0.000-1.000,0.000 0.000,0.000 0.000,-2.000 0.000,-1.000 4.000,-1.000 0.000,0.000 1.000,1.000 3.000,3.000-1.000,3.000-3.000,0.000 0.000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250.000 235.000,'-3.000'0.000,"2.000"4.000,-1.000 0.000,2.000 1.000,1.000-2.000,0.000 0.000,2.000-3.000,0.000 0.000,0.000-2.000,-3.000-1.000,0.000 0.000,0.000-1.000,0.000 1.000,0.000 0.000,-3.000 3.000,0.000-2.000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310.000 232.000,'0.000'3.000,"0.000"0.000,-1.000 0.000,1.000 0.000,-2.000 2.000,2.000-2.000,-2.000 2.000,2.000-2.000,0.000 0.000,0.000 0.000,4.000-2.000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328.000 242.000,'0.000'4.000,"-3.000"-2.000,3.000 1.000,-2.000 0.000,2.000 0.000,4.000-1.000,-1.000-3.000,0.000-1.000,0.000 0.000,1.000-2.000,-2.000 1.000,-2.000 0.000,-1.000-1.000,-2.000 2.000,0.000 0.000,0.000 2.000,0.000 0.000,6.000 2.000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368.000 242.000,'0.000'3.000,"0.000"0.000,0.000 1.000,3.000-2.000,0.000-2.000,0.000 0.000,0.000-3.000,-1.000 0.000,-2.000 0.000,0.000-2.000,0.000 2.000,-9.000 1.000,6.000 2.000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415.000 231.000,'0.000'3.000,"-1.000"0.000,1.000 0.000,0.000 0.000,-2.000 1.000,2.000 0.000,0.000-1.000,0.000 1.000,-2.000-1.000,2.000 1.000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683.000 370.000,'4.000'0.000,"-1.000"1.000,-1.000 2.000,-5.000-1.000,0.000 0.000,0.000-2.000,0.000 1.000,-2.000 1.000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431.000 242.000,'-1.000'4.000,"1.000"-1.000,0.000 0.000,4.000-1.000,-1.000-2.000,0.000-3.000,-3.000-1.000,2.000 1.000,-2.000 0.000,0.000 0.000,-1.000-1.000,-3.000 2.000,1.000 2.000,-2.000 2.000,5.000 2.000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467.000 227.000,'0.000'3.000,"0.000"1.000,0.000-1.000,0.000 3.000,0.000-2.000,-1.000 1.000,1.000-1.000,0.000 1.000,0.000-1.000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280.000 177.000,'-2.000'5.000,"0.000"-1.000,-1.000 0.000,0.000 1.000,-2.000-1.000,2.000 1.000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276.000 260.000,'0.000'3.000,"0.000"1.000,0.000-1.000,0.000 0.000,-3.000 0.000,-1.000-1.000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250.000 152.000,'-3.000'0.000,"1.000"4.000,1.000 0.000,-1.000-1.000,2.000 0.000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651.000 142.000,'3.000'2.000,"-3.000"2.000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638.000 159.000,'4.000'0.000,"0.000"0.000,1.000-1.000,-8.000 6.000,0.000-3.000,3.000 1.000,-2.000 1.000,2.000-1.000,4.000-3.000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663.000 165.000,'-2.000'3.000,"-4.000"2.000,2.000-3.000,1.000 0.000,0.000-2.000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626.000 174.000,'4.000'0.000,"1.000"0.000,0.000 0.000,1.000 0.000,-1.000 0.000,-2.000 0.000,0.000 0.000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636.000 186.000,'3.000'2.000,"0.000"-3.000,0.000 1.000,3.000-2.000,-3.000 2.000,0.000 0.000,-5.000 3.000,-1.000 1.000,0.000-2.000,0.000-1.000,0.000 1.000,0.000 0.000,0.000 0.000,0.000 0.000,0.000-2.000,1.000-4.000,2.000 1.000,1.000 0.000,3.000 3.000,1.000 0.000,-2.000 2.000,0.000 0.000,0.000 0.000,1.000 0.000,-1.000-2.000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722.000 363.000,'-1.000'3.000,"0.000"0.000,1.000 0.000,-3.000 0.000,0.000 2.000,3.000-2.000,-3.000-1.000,1.000 2.000,3.000-7.000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669.000 180.000,'3.000'0.000,"0.000"0.000,0.000 0.000,2.000 4.000,-5.000-1.000,-2.000 2.000,-1.000-2.000,-1.000 0.000,1.000-1.000,0.000-2.000,3.000-5.000,0.000 1.000,3.000 4.000,-2.000 4.000,1.000 0.000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688.000 185.000,'3.000'0.000,"1.000"0.000,-1.000 0.000,1.000 0.000,0.000 0.000,1.000 2.000,-2.000 1.000,-3.000 0.000,-4.000 0.000,0.000 1.000,0.000 0.000,1.000-1.000,-1.000-2.000,1.000-1.000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696.000 197.000,'3.000'0.000,"0.000"1.000,-1.000 3.000,2.000 0.000,-3.000-1.000,2.000-1.000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762.000 159.000,'-2.000'3.000,"-2.000"0.000,2.000 0.000,-1.000 1.000,-2.000 2.000,0.000 2.000,-1.000 1.000,-1.000 0.000,1.000-1.000,1.000-1.000,0.000 1.000,2.000-4.000,1.000-1.000,0.000 0.000,0.000 1.000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684.000 155.000,'-4.000'1.000,"1.000"2.000,0.000 1.000,-1.000 3.000,0.000 4.000,0.000-1.000,-1.000 1.000,0.000-1.000,1.000 1.000,0.000-2.000,0.000-2.000,2.000-1.000,0.000-2.000,2.000-1.000,-2.000 0.000,2.000-7.000,2.000 0.000,2.000-4.000,0.000 1.000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737.000 177.000,'0.000'4.000,"3.000"-1.000,0.000 0.000,0.000 0.000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736.000 186.000,'0.000'3.000,"0.000"0.000,1.000 1.000,1.000-1.000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731.000 195.000,'0.000'3.000,"0.000"0.000,1.000 1.000,1.000 0.000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170.000 214.000,'5.000'0.000,"-2.000"2.000,3.000-2.000,-3.000 0.000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178.000 203.000,'0.000'5.000,"0.000"-2.000,0.000 0.000,0.000 1.000,2.000 0.000,-2.000-1.000,0.000 2.000,0.000-2.000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724.000 363.000,'0.000'3.000,"2.000"2.000,-2.000 0.000,0.000-2.000,0.000 1.000,2.000-7.000,2.000-2.000,0.000 0.000,-2.000 2.000,0.000 6.000,-2.000 0.000,0.000 2.000,-1.000-2.000,1.000 0.000,0.000 0.000,4.000-4.000,-4.000-2.000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152.000 278.000,'0.000'3.000,"3.000"-3.000,0.000 2.000,2.000-2.000,1.000 0.000,2.000 2.000,0.000-2.000,2.000 0.000,2.000 0.000,1.000 0.000,6.000 3.000,-1.000-3.000,5.000 0.000,2.000 3.000,3.000-3.000,4.000 6.000,-1.000-6.000,-1.000 6.000,-8.000-3.000,-7.000-3.000,4.000 4.000,-12.000-2.000,-3.000-2.000,-1.000 0.000,0.000 0.000,2.000 0.000,0.000 0.000,1.000 0.000,-1.000 0.000,0.000 3.000,-1.000-3.000,-1.000 0.000,-8.000 1.000,0.000-1.000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465.000 349.000,'0.000'5.000,"0.000"-2.000,0.000 0.000,0.000 2.000,0.000-2.000,0.000 0.000,0.000 1.000,0.000-1.000,0.000 0.000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438.000 343.000,'0.000'3.000,"0.000"1.000,0.000 0.000,0.000 0.000,0.000 0.000,-2.000 0.000,2.000-1.000,0.000 0.000,0.000 0.000,-1.000 0.000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407.000 347.000,'-1.000'3.000,"-1.000"2.000,2.000-2.000,-2.000 2.000,2.000-2.000,1.000 0.000,3.000-3.000,0.000-2.000,-1.000-2.000,-1.000 1.000,1.000 1.000,-3.000-1.000,0.000-1.000,0.000 1.000,0.000-1.000,-3.000 4.000,-1.000 0.000,-1.000 0.000,2.000 0.000,0.000 0.000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375.000 339.000,'0.000'5.000,"0.000"-2.000,0.000 0.000,0.000 1.000,0.000 0.000,0.000 1.000,0.000 0.000,0.000-1.000,0.000 1.000,0.000-2.000,0.000 0.000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336.000 337.000,'0.000'4.000,"0.000"1.000,0.000 0.000,0.000 0.000,0.000-1.000,0.000 1.000,0.000 0.000,0.000-1.000,0.000 0.000,0.000-1.000,0.000 0.000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308.000 341.000,'-2.000'6.000,"2.000"-2.000,0.000 2.000,0.000 1.000,0.000-1.000,0.000 1.000,0.000-2.000,0.000-1.000,0.000 0.000,0.000-1.000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270.000 388.000,'0.000'3.000,"0.000"0.000,-1.000 2.000,1.000-2.000,0.000 0.000,-2.000 0.000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189.000 364.000,'0.000'4.000,"0.000"1.000,0.000-1.000,0.000-1.000,1.000 1.000,3.000-2.000,-1.000-2.000,0.000-2.000,0.000-3.000,-1.000-1.000,-2.000 2.000,0.000 0.000,0.000 0.000,0.000 0.000,-4.000 2.000,0.000 3.000,0.000 2.000,3.000 0.000,-2.000-1.000,3.000 1.000,3.000-3.000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233.000 360.000,'-2.000'4.000,"1.000"-1.000,1.000 0.000,0.000 1.000,3.000-1.000,0.000-3.000,2.000 0.000,-2.000-2.000,-1.000-1.000,-2.000 0.000,2.000 0.000,-2.000-3.000,-2.000 3.000,-1.000 1.000,0.000 2.000,0.000 0.000,0.000 2.000,-1.000 2.000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761.000 363.000,'-1.000'3.000,"-2.000"0.000,3.000 0.000,-3.000 1.000,1.000 1.000,2.000-2.000,-3.000 0.000,1.000 0.000,3.000-6.000,1.000-1.000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177.000 410.000,'5.000'1.000,"-1.000"1.000,-1.000-2.000,4.000 0.000,1.000 0.000,2.000 0.000,0.000 0.000,-1.000 0.000,-3.000 0.000,-2.000 0.000,-1.000 2.000,0.000 0.000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128.000 443.000,'6.000'0.000,"-3.000"0.000,2.000 0.000,1.000-4.000,-3.000 4.000,1.000 0.000,-7.000 4.000,2.000-1.000,-1.000 0.000,0.000 1.000,-2.000 0.000,1.000 0.000,0.000 1.000,0.000-1.000,-1.000 0.000,2.000 0.000,0.000 1.000,0.000-2.000,2.000-6.000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140.000 473.000,'0.000'5.000,"0.000"-1.000,2.000 1.000,-2.000-2.000,2.000 1.000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150.000 477.000,'3.000'2.000,"0.000"0.000,-1.000 1.000,2.000-3.000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200.000 442.000,'0.000'3.000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186.000 460.000,'0.000'5.000,"1.000"-2.000,0.000 1.000,1.000-1.000,-2.000 0.000,0.000 1.000,4.000-4.000,0.000-6.000,-1.000 0.000,1.000-2.000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222.000 410.000,'3.000'-1.000,"-2.000"4.000,-1.000 1.000,0.000-1.000,0.000 0.000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244.000 414.000,'0.000'5.000,"-3.000"0.000,-6.000 1.000,4.000-3.000,0.000 0.000,10.000-2.000,-1.000-4.000,-1.000 3.000,-3.000 6.000,-2.000-3.000,-3.000 1.000,2.000-1.000,-1.000 0.000,1.000 0.000,0.000-1.000,2.000 1.000,2.000-6.000,2.000 1.000,1.000 0.000,0.000 0.000,2.000 0.000,-1.000 2.000,1.000-4.000,-1.000 4.000,-1.000-2.000,0.000 2.000,1.000 0.000,-2.000 0.000,0.000 1.000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232.000 458.000,'0.000'3.000,"-2.000"0.000,2.000 2.000,0.000-1.000,0.000-1.000,0.000 2.000,0.000-2.000,1.000 0.000,2.000-6.000,-3.000 0.000,2.000 0.000,0.000-2.000,1.000 5.000,-1.000-4.000,1.000 4.000,0.000-3.000,1.000 3.000,0.000-2.000,-1.000 2.000,0.000 0.000,0.000 0.000,1.000 2.000,-4.000 1.000,0.000 0.000,-1.000 0.000,-1.000 0.000,-2.000-3.000,0.000 2.000,1.000-2.000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240.000 469.000,'0.000'6.000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763.000 358.000,'1.000'4.000,"-1.000"-1.000,0.000 2.000,0.000-2.000,0.000 1.000,0.000 0.000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252.000 465.000,'0.000'4.000,"0.000"-1.000,-1.000 0.000,0.000 0.000,-4.000 2.000,0.000-1.000,0.000-1.000,-1.000-1.000,2.000-2.000,0.000 2.000,0.000-2.000,7.000 0.000,1.000 0.000,1.000-1.000,4.000 1.000,-3.000 0.000,2.000-2.000,-2.000 2.000,1.000 0.000,-2.000 0.000,-2.000 0.000,0.000 0.000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130.000 565.000,'0.000'3.000,"-2.000"2.000,2.000-1.000,-2.000 0.000,2.000-1.000,-3.000 1.000,3.000 0.000,-3.000 0.000,3.000-1.000,-3.000-1.000,6.000-7.000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152.000 573.000,'-1.000'4.000,"1.000"0.000,0.000-1.000,-2.000 0.000,0.000 2.000,2.000-2.000,-2.000 0.000,2.000 0.000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191.000 584.000,'0.000'3.000,"-2.000"0.000,2.000 1.000,4.000-2.000,-1.000-2.000,0.000 0.000,0.000-2.000,-1.000-1.000,0.000 0.000,-2.000 0.000,0.000 0.000,0.000-2.000,-1.000 1.000,-2.000 2.000,0.000 2.000,0.000 1.000,1.000 2.000,-1.000-1.000,3.000 1.000,0.000 0.000,3.000-1.000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239.000 578.000,'-2.000'3.000,"1.000"0.000,6.000-1.000,-2.000-2.000,0.000-2.000,-1.000-1.000,-2.000-1.000,0.000-1.000,0.000 2.000,-4.000 3.000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273.000 564.000,'-1.000'3.000,"1.000"0.000,-2.000 1.000,2.000 0.000,-2.000 0.000,2.000-1.000,-1.000 0.000,1.000 0.000,0.000 0.000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289.000 578.000,'0.000'3.000,"-1.000"2.000,1.000-2.000,0.000 0.000,-2.000 0.000,2.000 0.000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311.000 579.000,'-4.000'4.000,"4.000"-1.000,0.000 1.000,4.000-4.000,0.000 0.000,-1.000-2.000,1.000-2.000,-1.000-1.000,-3.000-1.000,0.000 3.000,-4.000 1.000,-1.000 4.000,2.000-2.000,1.000 3.000,1.000 1.000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345.000 566.000,'0.000'4.000,"0.000"1.000,-1.000-1.000,1.000 0.000,0.000 0.000,-3.000 0.000,3.000-1.000,0.000 0.000,-2.000 0.000,2.000 0.000,-3.000-1.000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120.000 621.000,'0.000'3.000,"0.000"0.000,-2.000 2.000,2.000-1.000,-3.000 0.000,1.000 1.000,2.000-2.000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756.000 376.000,'3.000'-2.000,"1.000"2.000,-1.000-2.000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156.000 626.000,'0.000'5.000,"-2.000"-1.000,2.000-1.000,-2.000 2.000,0.000-2.000,2.000 0.000,3.000-1.000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179.000 637.000,'0.000'4.000,"4.000"-2.000,0.000-2.000,-1.000-2.000,0.000-1.000,-3.000 0.000,0.000-2.000,0.000 1.000,-5.000 3.000,2.000 1.000,0.000 0.000,0.000 0.000,3.000 3.000,-2.000 0.000,2.000 0.000,4.000-3.000,0.000 2.000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235.000 620.000,'0.000'3.000,"-1.000"2.000,-1.000-2.000,2.000 0.000,-2.000 0.000,2.000 0.000,-2.000 0.000,2.000 1.000,-2.000-1.000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262.000 630.000,'-2.000'4.000,"2.000"-1.000,1.000 2.000,2.000-5.000,1.000 0.000,-1.000-2.000,-1.000-2.000,-2.000 1.000,-1.000-2.000,-2.000 3.000,-2.000 1.000,2.000 1.000,1.000 3.000,2.000 0.000,1.000 0.000,2.000-3.000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288.000 631.000,'-1.000'4.000,"1.000"-1.000,0.000 0.000,0.000 0.000,4.000-3.000,-1.000 0.000,2.000-2.000,-1.000-3.000,-3.000 0.000,-1.000 2.000,0.000 0.000,-3.000 3.000,0.000 0.000,0.000 0.000,3.000 3.000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319.000 624.000,'0.000'4.000,"-1.000"1.000,0.000-2.000,1.000 0.000,-2.000 1.000,2.000-1.000,3.000-4.000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344.000 627.000,'0.000'3.000,"0.000"0.000,-1.000 2.000,-1.000-2.000,2.000 2.000,0.000-2.000,0.000 0.000,-3.000-1.000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68.000 672.000,'4.000'1.000,"1.000"-1.000,2.000 0.000,3.000 0.000,2.000 0.000,3.000 0.000,3.000 0.000,2.000 0.000,7.000 0.000,1.000 0.000,-1.000 0.000,-3.000 0.000,-6.000 0.000,0.000 0.000,-6.000 3.000,-3.000-3.000,-2.000 0.000,-2.000 0.000,0.000 0.000,2.000 0.000,1.000 0.000,0.000 0.000,3.000 0.000,2.000 0.000,-2.000 0.000,-2.000 2.000,0.000-2.000,-3.000 0.000,-2.000 0.000,0.000 0.000,-1.000 0.000,1.000 0.000,-1.000 0.000,0.000 0.000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132.000 687.000,'-1.000'4.000,"-1.000"0.000,0.000-1.000,1.000 1.000,-1.000-1.000,2.000 0.000,3.000-7.000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147.000 693.000,'-3.000'3.000,"3.000"0.000,-2.000 0.000,2.000 0.000,0.000 0.000,0.000 0.000,1.000 1.000,3.000-2.000,-1.000-2.000,0.000-2.000,1.000-1.000,-4.000 0.000,0.000-1.000,0.000 1.000,0.000-1.000,0.000 0.000,-2.000 1.000,-1.000 2.000,-1.000 1.000,1.000 5.000,1.000-2.000,2.000 0.000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777.000 360.000,'-1.000'3.000,"1.000"0.000,-2.000 0.000,2.000 0.000,-2.000 1.000,2.000-1.000,0.000 0.000,-2.000 1.000,2.000 0.000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202.000 684.000,'-4.000'1.000,"4.000"3.000,0.000 1.000,-2.000 0.000,2.000-1.000,0.000 0.000,-2.000-1.000,2.000 0.000,3.000-1.000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228.000 699.000,'-4.000'2.000,"4.000"1.000,-2.000 2.000,2.000-2.000,4.000-1.000,0.000-2.000,-1.000-1.000,0.000-3.000,-1.000 0.000,-2.000 1.000,0.000 0.000,0.000-2.000,-5.000 3.000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262.000 699.000,'0.000'3.000,"0.000"1.000,0.000 0.000,3.000-4.000,1.000 0.000,-1.000-2.000,-3.000-2.000,1.000 1.000,-1.000 0.000,0.000-1.000,-3.000 2.000,0.000 2.000,1.000 3.000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306.000 700.000,'-3.000'1.000,"3.000"3.000,-1.000-1.000,1.000 1.000,3.000-4.000,1.000 0.000,-1.000 0.000,-1.000-3.000,-2.000 0.000,0.000 0.000,-5.000 1.000,4.000 5.000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325.000 709.000,'-2.000'3.000,"2.000"2.000,4.000-5.000,-1.000 0.000,1.000-1.000,-3.000-3.000,-1.000 0.000,-4.000 2.000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356.000 708.000,'-1.000'4.000,"-1.000"-1.000,2.000 0.000,3.000-1.000,2.000-2.000,-2.000-2.000,0.000-2.000,-1.000 1.000,0.000-1.000,-5.000 0.000,-2.000 4.000,2.000 0.000,0.000 0.000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181.000 716.000,'0.000'3.000,"-2.000"3.000,0.000-3.000,2.000 0.000,-3.000-1.000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109.000 734.000,'4.000'0.000,"0.000"0.000,1.000 0.000,0.000 0.000,-1.000 0.000,0.000 2.000,0.000 1.000,0.000-1.000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157.000 762.000,'-4.000'4.000,"0.000"0.000,0.000-1.000,1.000 1.000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175.000 767.000,'4.000'1.000,"-4.000"3.000,-2.000-1.000,-1.000-3.000,-1.000 2.000,1.000-2.000,-3.000 2.000,3.000-2.000,0.000 0.000,0.000 0.000,3.000 3.000,1.000 2.000,-1.000-1.000,0.000 0.000,0.000-1.000,0.000 1.000,0.000-1.000,0.000 0.000,0.000-7.000,0.000 1.000,0.000 0.000,1.000 0.000,2.000 1.000,0.000 2.000,1.000-2.000,0.000 2.000,1.000 0.000,-2.000 0.000,1.000-2.000,-1.000 2.000,-1.000 3.000,-2.000 0.000,-1.000 1.000,-2.000-2.000,0.000 1.000,0.000-2.000,0.000-1.000,-1.000-1.000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778.000 368.000,'3.000'0.000,"0.000"0.000,0.000 0.000,-1.000 4.000,-5.000-1.000,0.000-3.000,0.000 2.000,3.000 2.000,1.000-1.000,2.000 1.000,1.000-1.000,0.000-2.000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162.000 794.000,'0.000'4.000,"0.000"1.000,-3.000-1.000,1.000-1.000,-1.000 0.000,-1.000 1.000,1.000-3.000,5.000-5.000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172.000 812.000,'3.000'4.000,"0.000"-4.000,0.000 0.000,0.000 0.000,2.000-1.000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215.000 771.000,'3.000'1.000,"0.000"1.000,0.000-2.000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211.000 791.000,'2.000'0.000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205.000 815.000,'0.000'3.000,"0.000"0.000,3.000-3.000,0.000 0.000,0.000-2.000,1.000-1.000,1.000-3.000,0.000-1.000,0.000-2.000,-1.000 0.000,-1.000-3.000,-1.000 1.000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248.000 749.000,'0.000'4.000,"0.000"0.000,3.000-4.000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265.000 757.000,'-5.000'4.000,"2.000"-1.000,-2.000 0.000,1.000-1.000,8.000-2.000,-1.000 0.000,0.000 0.000,-3.000 3.000,-1.000 0.000,-3.000 0.000,2.000 0.000,1.000 0.000,-4.000 1.000,2.000-3.000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254.000 785.000,'4.000'0.000,"6.000"0.000,-4.000 1.000,-2.000-1.000,0.000 2.000,-7.000 0.000,0.000-2.000,0.000 0.000,-1.000 0.000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235.000 794.000,'-2.000'3.000,"2.000"0.000,0.000 2.000,0.000-2.000,0.000 2.000,1.000-2.000,1.000 1.000,-1.000-8.000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245.000 801.000,'4.000'-2.000,"0.000"2.000,1.000 0.000,0.000 0.000,0.000 0.000,1.000 2.000,-3.000-2.000,0.000 3.000,-1.000 2.000,-5.000-2.000,-1.000 0.000,1.000-3.000,-1.000 2.000,1.000-2.000,-1.000 0.000,0.000 0.000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698.000 403.000,'7.000'0.000,"1.000"0.000,2.000 0.000,2.000-3.000,1.000 3.000,1.000 0.000,-3.000 0.000,-1.000 0.000,-3.000 0.000,-2.000 0.000,-2.000 0.000,0.000 0.000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251.000 807.000,'-2.000'3.000,"2.000"2.000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267.000 805.000,'0.000'3.000,"-2.000"0.000,0.000 0.000,-1.000-2.000,1.000 2.000,-1.000-1.000,0.000 0.000,-1.000 0.000,0.000-2.000,-2.000 3.000,-1.000-3.000,2.000 0.000,1.000 0.000,10.000 0.000,1.000 0.000,3.000 0.000,-2.000 0.000,2.000 0.000,0.000 0.000,1.000 3.000,-3.000-3.000,-2.000 3.000,-2.000-3.000,-10.000 1.000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105.000 734.000,'3.000'1.000,"0.000"-1.000,0.000 0.000,1.000 0.000,1.000 0.000,1.000 0.000,3.000 0.000,-1.000 0.000,-3.000 0.000,-1.000 2.000,-1.000-2.000,-6.000 0.000,0.000-1.000,0.000 1.000,-2.000-2.000,2.000 2.000,0.000 0.000,0.000 0.000,6.000 1.000,4.000 1.000,-2.000-2.000,1.000 0.000,-2.000 3.000,0.000-3.000,1.000 2.000,-9.000 0.000,1.000-2.000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114.000 874.000,'-4.000'0.000,"-2.000"4.000,6.000-1.000,-2.000 0.000,2.000 1.000,4.000-1.000,1.000-3.000,-2.000 0.000,0.000-3.000,0.000 1.000,-1.000-4.000,0.000 2.000,-2.000-1.000,0.000 2.000,-3.000 1.000,-2.000 2.000,3.000 5.000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141.000 868.000,'0.000'4.000,"-1.000"0.000,1.000-1.000,-3.000 3.000,3.000-1.000,0.000-1.000,-1.000 0.000,1.000 0.000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182.000 869.000,'3.000'0.000,"2.000"1.000,-1.000-1.000,-1.000 0.000,-5.000 5.000,0.000-1.000,2.000-1.000,0.000 1.000,0.000-1.000,-2.000 1.000,2.000-1.000,0.000 0.000,0.000 0.000,0.000-6.000,0.000-1.000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195.000 887.000,'3.000'0.000,"1.000"0.000,0.000 1.000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175.000 885.000,'0.000'4.000,"2.000"1.000,0.000-2.000,-2.000 0.000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164.000 906.000,'3.000'1.000,"2.000"-1.000,2.000 0.000,-1.000 0.000,1.000 0.000,0.000 0.000,-1.000-1.000,-3.000 1.000,0.000-2.000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224.000 873.000,'3.000'2.000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990.000 911.000,'2.000'5.000,"1.000"-1.000,-3.000 0.000,0.000-1.000,2.000 1.000,2.000 1.000,0.000-5.000,-1.000-4.000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865.000 359.000,'-3.000'-2.000,"0.000"2.000,0.000 1.000,0.000 1.000,0.000-2.000,-1.000 2.000,1.000-2.000,-2.000 2.000,2.000 0.000,0.000-1.000,3.000 2.000,-3.000 1.000,3.000-1.000,-2.000 1.000,0.000-1.000,2.000 0.000,0.000 1.000,0.000-1.000,2.000 0.000,2.000-1.000,-1.000 0.000,2.000 2.000,-1.000-4.000,0.000 3.000,0.000-3.000,0.000 2.000,1.000-2.000,-2.000 0.000,2.000 0.000,-1.000 0.000,0.000 0.000,-1.000 0.000,1.000 0.000,0.000 0.000,0.000 0.000,1.000 0.000,-2.000 0.000,2.000 0.000,-2.000-1.000,2.000 1.000,-2.000 0.000,0.000-2.000,1.000 0.000,-1.000 2.000,2.000-5.000,-2.000 2.000,-2.000-1.000,1.000 1.000,-2.000 0.000,2.000 0.000,0.000-1.000,-2.000 1.000,-1.000 0.000,-4.000-2.000,2.000 2.000,-1.000 1.000,0.000 0.000,1.000 2.000,-1.000-4.000,1.000 4.000,-1.000-2.000,0.000 2.000,0.000-2.000,0.000 2.000,-4.000 0.000,2.000 0.000,3.000 0.000,0.000 0.000,0.000 0.000,-2.000 0.000,2.000 0.000,0.000 1.000,-2.000-1.000,2.000 2.000,0.000-2.000,0.000 2.000,-1.000-1.000,1.000 1.000,1.000 1.000,-1.000 0.000,-2.000 1.000,2.000 0.000,1.000-1.000,2.000 0.000,-2.000 0.000,2.000 0.000,-2.000 0.000,2.000 0.000,1.000 1.000,3.000-2.000,-1.000 1.000,2.000 1.000,-2.000-2.000,0.000-2.000,2.000 3.000,0.000-3.000,-1.000 2.000,0.000-2.000,-1.000 0.000,1.000 0.000,0.000 0.000,1.000 0.000,-1.000 0.000,0.000 0.000,1.000 0.000,0.000 0.000,-2.000 0.000,0.000-1.000,0.000 1.000,0.000-2.000,2.000-1.000,0.000-1.000,-2.000 2.000,0.000 0.000,0.000-1.000,-2.000-1.000,1.000 1.000,-2.000 0.000,0.000 0.000,0.000 0.000,-1.000-2.000,1.000 2.000,-2.000 0.000,-2.000-2.000,2.000 2.000,-1.000-1.000,-1.000 1.000,1.000 1.000,1.000-1.000,-2.000 0.000,1.000 3.000,-1.000-2.000,-1.000 2.000,1.000 0.000,0.000-2.000,0.000 2.000,1.000 0.000,-1.000 0.000,0.000 0.000,1.000 1.000,-2.000 1.000,2.000-2.000,0.000 3.000,-2.000 0.000,2.000-1.000,0.000 0.000,0.000-1.000,0.000 3.000,-1.000-1.000,1.000 1.000,-1.000-2.000,4.000 1.000,-2.000 1.000,0.000 0.000,1.000-1.000,1.000 0.000,0.000 0.000,0.000 1.000,2.000-1.000,0.000 0.000,2.000-1.000,0.000 2.000,1.000-2.000,-2.000 1.000,0.000-3.000,1.000 2.000,-1.000-2.000,1.000 0.000,-1.000 2.000,0.000-2.000,0.000 0.000,0.000 1.000,1.000-1.000,-1.000 0.000,0.000 0.000,0.000 0.000,1.000 0.000,0.000-1.000,0.000 1.000,0.000 0.000,0.000-1.000,-1.000-1.000,1.000 0.000,-1.000 2.000,-2.000-3.000,2.000 1.000,1.000-1.000,-1.000 1.000,-3.000-1.000,3.000 3.000,-3.000-3.000,3.000 1.000,-1.000-3.000,1.000 1.000,-3.000-1.000,3.000 1.000,-3.000 1.000,0.000 0.000,0.000 0.000,0.000 0.000,0.000 0.000,-1.000 0.000,-3.000-2.000,1.000 2.000,0.000 1.000,0.000 0.000,-1.000 2.000,-1.000-2.000,2.000 2.000,0.000 0.000,-1.000 0.000,1.000 0.000,0.000 0.000,-5.000 0.000,3.000 0.000,2.000 0.000,-2.000 0.000,2.000 0.000,-1.000 0.000,0.000 2.000,1.000-2.000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219.000 894.000,'0.000'6.000,"0.000"-3.000,0.000 2.000,0.000-2.000,0.000 0.000,1.000-7.000,2.000 0.000,-1.000-1.000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260.000 848.000,'0.000'3.000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278.000 847.000,'-1.000'4.000,"-2.000"-1.000,0.000-3.000,0.000 2.000,-3.000 0.000,2.000-2.000,1.000 0.000,7.000 1.000,0.000-1.000,-1.000 0.000,-2.000 3.000,-1.000 0.000,-2.000 0.000,-3.000 2.000,2.000-2.000,-1.000 0.000,0.000-1.000,1.000 0.000,8.000-5.000,-2.000 3.000,1.000 0.000,1.000 0.000,2.000 0.000,1.000 0.000,1.000 0.000,-2.000 2.000,-3.000-2.000,-6.000 3.000,-3.000-3.000,2.000 0.000,-2.000 0.000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263.000 887.000,'-1.000'3.000,"1.000"1.000,0.000-1.000,2.000 0.000,0.000 2.000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279.000 893.000,'3.000'0.000,"0.000"1.000,0.000 1.000,-1.000 1.000,1.000-3.000,-3.000 3.000,0.000 0.000,-1.000 0.000,-2.000-3.000,0.000 0.000,-1.000 0.000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271.000 899.000,'0.000'4.000,"-2.000"-1.000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279.000 895.000,'0.000'3.000,"-1.000"0.000,-3.000 1.000,0.000-1.000,0.000-3.000,0.000 3.000,0.000-3.000,0.000 2.000,0.000-2.000,0.000 0.000,8.000 0.000,1.000 0.000,2.000 0.000,0.000 0.000,2.000 3.000,1.000-3.000,0.000 4.000,-3.000-4.000,-1.000 2.000,-3.000-2.000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850.000 166.000,'5.000'3.000,"-2.000"0.000,-2.000 2.000,-4.000 0.000,-1.000-2.000,1.000-3.000,0.000 2.000,0.000-2.000,6.000 2.000,0.000 0.000,0.000-2.000,0.000 0.000,1.000 2.000,-2.000 1.000,-4.000 0.000,-1.000-1.000,0.000 0.000,0.000-2.000,-2.000 3.000,2.000-3.000,0.000 1.000,7.000-3.000,0.000 0.000,0.000 2.000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875.000 189.000,'3.000'0.000,"0.000"0.000,1.000 0.000,-1.000 0.000,2.000-2.000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901.000 179.000,'-2.000'4.000,"-1.000"-1.000,0.000 2.000,3.000-2.000,0.000 0.000,0.000 0.000,1.000 0.000,2.000-3.000,1.000 0.000,2.000 0.000,-1.000 0.000,0.000 0.000,0.000 0.000,1.000-2.000,-3.000 2.000,-1.000-3.000,-2.000 0.000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647.000 411.000,'4.000'0.000,"-1.000"0.000,3.000 0.000,-2.000 0.000,1.000 0.000,-1.000 0.000,1.000 0.000,-2.000 2.000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923.000 179.000,'-3.000'5.000,"-1.000"1.000,2.000-2.000,-1.000 1.000,0.000-1.000,0.000-1.000,1.000 0.000,-1.000 0.000,3.000 1.000,3.000-4.000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948.000 203.000,'2.000'0.000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950.000 213.000,'0.000'3.000,"-3.000"-3.000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840.000 275.000,'0.000'-3.000,"-8.000"9.000,5.000-4.000,1.000 1.000,0.000 1.000,5.000-2.000,2.000-2.000,-1.000-1.000,-1.000-1.000,1.000-1.000,-1.000 0.000,1.000-3.000,-4.000 2.000,0.000 0.000,0.000 0.000,-4.000 2.000,0.000 2.000,1.000 1.000,1.000 2.000,-1.000-3.000,3.000 5.000,1.000-1.000,2.000-4.000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880.000 275.000,'-3.000'2.000,"1.000"1.000,2.000 1.000,1.000 0.000,2.000-4.000,0.000 0.000,1.000 0.000,-1.000-3.000,1.000 1.000,-1.000-1.000,-1.000-1.000,-2.000 0.000,3.000 0.000,-7.000 2.000,1.000 2.000,-2.000 0.000,-1.000 2.000,3.000-2.000,2.000 3.000,4.000-3.000,1.000 2.000,-1.000-2.000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923.000 271.000,'-1.000'4.000,"-1.000"-1.000,-2.000 2.000,1.000-2.000,1.000 0.000,1.000 0.000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942.000 276.000,'-2.000'3.000,"-1.000"1.000,2.000-1.000,1.000 0.000,-3.000 0.000,0.000 0.000,1.000 1.000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973.000 275.000,'-3.000'1.000,"1.000"2.000,2.000 0.000,0.000 1.000,3.000-2.000,0.000-2.000,0.000 0.000,2.000-2.000,-3.000-2.000,1.000 1.000,-3.000-1.000,0.000 0.000,-5.000 2.000,0.000 2.000,2.000 2.000,2.000 1.000,-1.000 0.000,5.000 0.000,0.000-3.000,1.000 0.000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1004.000 276.000,'-3.000'0.000,"-1.000"3.000,3.000 1.000,1.000-1.000,3.000 1.000,1.000-4.000,-1.000 0.000,0.000 0.000,1.000-3.000,-4.000 0.000,2.000-1.000,-2.000 0.000,-1.000 0.000,-2.000 4.000,0.000 0.000,-1.000 0.000,3.000 3.000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1038.000 271.000,'0.000'3.000,"-2.000"1.000,-1.000-1.000,-1.000 2.000,2.000-2.000,2.000 0.000,-2.000 0.000,0.000 1.000,5.000-7.000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681.000 401.000,'3.000'0.000,"0.000"2.000,0.000 2.000,1.000-1.000,-4.000 0.000,-2.000 1.000,-1.000-4.000,1.000 3.000,-1.000-3.000,0.000 2.000,8.000 0.000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1062.000 271.000,'-4.000'4.000,"2.000"-1.000,0.000 1.000,1.000-1.000,-1.000 1.000,0.000 0.000,2.000-1.000,-2.000 0.000,2.000 0.000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1072.000 171.000,'2.000'3.000,"-1.000"0.000,3.000-3.000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1092.000 177.000,'-3.000'2.000,"-1.000"0.000,1.000 0.000,0.000-2.000,0.000 0.000,2.000 3.000,1.000 2.000,0.000-2.000,0.000 0.000,-3.000-1.000,0.000 1.000,0.000-1.000,9.000 0.000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1095.000 192.000,'2.000'4.000,"-2.000"-1.000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1089.000 207.000,'0.000'4.000,"0.000"-1.000,1.000 1.000,1.000-1.000,-2.000-7.000,0.000 0.000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1092.000 204.000,'-4.000'2.000,"1.000"-2.000,1.000 3.000,-1.000 0.000,1.000 0.000,7.000-3.000,-2.000 0.000,1.000-2.000,-1.000 2.000,1.000-4.000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1113.000 195.000,'-1.000'6.000,"1.000"-2.000,-3.000 0.000,3.000-1.000,-2.000 1.000,2.000-1.000,-2.000 1.000,2.000 1.000,-1.000-2.000,1.000 0.000,1.000-8.000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1112.000 217.000,'4.000'0.000,"1.000"0.000,-2.000 0.000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1164.000 191.000,'0.000'5.000,"-3.000"-1.000,3.000 0.000,-3.000-1.000,1.000 1.000,0.000 1.000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1193.000 193.000,'-1.000'4.000,"-3.000"-1.000,2.000 1.000,-1.000 0.000,3.000-1.000,-4.000 0.000,3.000 0.000,1.000 0.000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731.000 407.000,'-2.000'3.000,"0.000"0.000,1.000 0.000,-3.000 2.000,4.000-2.000,-2.000 0.000,2.000 0.000,3.000-3.000,-1.000-3.000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1217.000 196.000,'-3.000'-1.000,"0.000"3.000,0.000 2.000,3.000-1.000,-3.000 1.000,1.000 0.000,2.000 0.000,3.000-4.000,2.000 0.000,-2.000 0.000,0.000-3.000,0.000 0.000,-1.000-2.000,0.000-2.000,-2.000 1.000,2.000 2.000,-2.000 1.000,-3.000 2.000,-2.000 1.000,2.000 0.000,1.000 4.000,2.000 0.000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1262.000 192.000,'-1.000'3.000,"-1.000"1.000,2.000-1.000,-3.000 0.000,1.000 1.000,0.000 0.000,0.000-1.000,2.000 0.000,-2.000 1.000,0.000-1.000,6.000-4.000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1277.000 207.000,'-2.000'3.000,"-1.000"-1.000,1.000 2.000,2.000-1.000,3.000-2.000,0.000-1.000,0.000 0.000,3.000-3.000,-4.000 0.000,1.000 0.000,0.000 0.000,-1.000 0.000,-2.000 0.000,-4.000 0.000,1.000 1.000,0.000 2.000,0.000 0.000,2.000 4.000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1314.000 197.000,'-4.000'0.000,"0.000"2.000,1.000 3.000,3.000-2.000,0.000 0.000,2.000 0.000,1.000-3.000,0.000 0.000,1.000-5.000,-4.000 2.000,4.000-2.000,-4.000 2.000,0.000-2.000,-3.000 4.000,0.000 1.000,0.000 0.000,3.000 3.000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1332.000 194.000,'0.000'3.000,"-1.000"1.000,-3.000-1.000,2.000 0.000,0.000 1.000,0.000-1.000,0.000 1.000,1.000 1.000,1.000-2.000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1359.000 198.000,'-1.000'3.000,"-3.000"2.000,2.000-1.000,0.000 0.000,0.000 2.000,0.000-2.000,0.000 0.000,0.000 0.000,2.000 0.000,-3.000-1.000,3.000 0.000,-2.000 1.000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1144.000 235.000,'3.000'2.000,"2.000"0.000,2.000-2.000,2.000 3.000,-1.000-3.000,3.000 2.000,0.000-2.000,5.000 3.000,-2.000-3.000,13.000 3.000,-15.000-3.000,-2.000 2.000,-1.000-2.000,-2.000 0.000,-2.000 0.000,0.000 0.000,-1.000 0.000,-1.000 0.000,1.000 0.000,-1.000 0.000,0.000 0.000,1.000 2.000,-1.000-2.000,0.000 2.000,0.000-2.000,1.000 1.000,-1.000 1.000,-6.000-3.000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1102.000 263.000,'3.000'1.000,"0.000"-1.000,0.000 2.000,1.000-2.000,-1.000 0.000,0.000 2.000,1.000-2.000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1137.000 258.000,'0.000'3.000,"0.000"0.000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1153.000 266.000,'-3.000'0.000,"0.000"0.000,0.000 1.000,0.000-1.000,0.000 2.000,1.000 3.000,2.000-2.000,-2.000 1.000,1.000 1.000,1.000-1.000,-2.000 1.000,5.000-7.000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737.000 406.000,'0.000'3.000,"0.000"0.000,0.000 0.000,0.000 0.000,3.000-3.000,0.000-5.000,-1.000 1.000,0.000 1.000,2.000 1.000,-4.000 5.000,0.000 1.000,0.000-1.000,0.000 1.000,4.000-4.000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1170.000 261.000,'3.000'5.000,"-3.000"-2.000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1166.000 281.000,'-2.000'3.000,"2.000"2.000,0.000-2.000,0.000 0.000,0.000 1.000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1173.000 280.000,'-3.000'0.000,"0.000"1.000,0.000-1.000,1.000 3.000,-2.000 0.000,2.000 1.000,2.000 0.000,5.000-3.000,-2.000-1.000,1.000-2.000,-1.000 0.000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1190.000 277.000,'-1.000'4.000,"1.000"-1.000,-3.000 0.000,3.000 0.000,-2.000 2.000,1.000-2.000,1.000 1.000,0.000-7.000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1192.000 285.000,'5.000'4.000,"-2.000"-1.000,0.000-3.000,2.000 0.000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1159.000 246.000,'3.000'0.000,"-4.000"4.000,1.000-1.000,-2.000 1.000,2.000 1.000,-2.000-2.000,2.000 0.000,0.000 1.000,-2.000 0.000,2.000 1.000,-2.000-2.000,2.000 2.000,-2.000-2.000,2.000 0.000,0.000 1.000,-2.000-1.000,0.000 0.000,-2.000 1.000,1.000-1.000,-1.000 0.000,-1.000-3.000,2.000-2.000,3.000-1.000,-3.000 0.000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1120.000 240.000,'-6.000'0.000,"3.000"0.000,-2.000 0.000,3.000 4.000,2.000-1.000,-2.000 0.000,0.000 0.000,1.000 2.000,-1.000 0.000,2.000-1.000,-2.000 1.000,2.000 2.000,0.000 0.000,-3.000-2.000,3.000-1.000,-2.000 0.000,2.000-1.000,-1.000 0.000,1.000 0.000,-2.000 1.000,7.000-2.000,-2.000-2.000,0.000 0.000,0.000 0.000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832.000 331.000,'-2.000'5.000,"0.000"-1.000,2.000-1.000,0.000 1.000,0.000-1.000,3.000-2.000,0.000-1.000,1.000-2.000,-3.000-2.000,-1.000 1.000,0.000 0.000,0.000-1.000,0.000 1.000,0.000 0.000,-3.000-1.000,-1.000 4.000,1.000 0.000,2.000 3.000,4.000-3.000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881.000 337.000,'-3.000'0.000,"1.000"3.000,-1.000-1.000,3.000 1.000,-2.000 0.000,2.000 0.000,3.000-2.000,1.000-1.000,-1.000 0.000,2.000-4.000,-5.000-2.000,0.000 1.000,0.000 1.000,-4.000 2.000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915.000 333.000,'-1.000'4.000,"-1.000"0.000,0.000 0.000,2.000-1.000,-1.000 1.000,-1.000 0.000,0.000 0.000,6.000-5.000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769.000 406.000,'0.000'3.000,"0.000"2.000,-5.000-2.000,3.000 1.000,-1.000 0.000,1.000-1.000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933.000 342.000,'-4.000'4.000,"2.000"-1.000,2.000 1.000,0.000-1.000,3.000-1.000,1.000-2.000,0.000-1.000,-2.000-3.000,-1.000 0.000,1.000 1.000,-2.000 0.000,0.000-2.000,-2.000 2.000,-2.000 3.000,1.000 0.000,1.000 4.000,1.000-1.000,1.000 0.000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980.000 334.000,'0.000'4.000,"0.000"0.000,-1.000 0.000,0.000-1.000,-1.000 1.000,0.000 0.000,0.000-1.000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1011.000 333.000,'-1.000'4.000,"-1.000"-1.000,0.000 2.000,2.000 1.000,-3.000-3.000,3.000 0.000,-1.000 0.000,1.000 0.000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1024.000 341.000,'-3.000'0.000,"1.000"4.000,2.000 0.000,-2.000-1.000,2.000 0.000,2.000 0.000,2.000-3.000,-1.000 0.000,2.000-5.000,-5.000 2.000,2.000-1.000,-2.000 0.000,0.000 0.000,-4.000 2.000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1052.000 336.000,'0.000'3.000,"0.000"0.000,0.000 0.000,-2.000 2.000,2.000-1.000,-3.000-1.000,3.000 0.000,-2.000 1.000,0.000-1.000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786.000 367.000,'3.000'0.000,"0.000"2.000,0.000-2.000,1.000 0.000,1.000 0.000,0.000 0.000,2.000 0.000,0.000 0.000,0.000 0.000,3.000 2.000,-2.000-2.000,1.000 0.000,-1.000 3.000,1.000-3.000,1.000 0.000,0.000 2.000,0.000-2.000,0.000 0.000,-1.000 0.000,1.000 3.000,-1.000-3.000,-3.000 0.000,1.000 0.000,2.000 0.000,-1.000 3.000,1.000-3.000,-1.000 0.000,11.000 0.000,-11.000 0.000,2.000 0.000,0.000 0.000,-3.000 0.000,0.000 0.000,-1.000 0.000,1.000 0.000,-2.000 0.000,0.000 0.000,-1.000 0.000,0.000 0.000,0.000 0.000,1.000 0.000,-2.000 0.000,3.000 0.000,-2.000 0.000,1.000 0.000,-1.000 0.000,-1.000 0.000,0.000 0.000,0.000 0.000,1.000 0.000,-1.000 1.000,2.000-1.000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1053.000 412.000,'-3.000'1.000,"2.000"2.000,-1.000 0.000,2.000 0.000,0.000 1.000,0.000-1.000,0.000 0.000,0.000 0.000,5.000-2.000,-2.000-1.000,1.000-1.000,0.000-4.000,-2.000 1.000,-2.000 1.000,0.000 0.000,0.000-1.000,-1.000 1.000,-2.000 2.000,0.000-1.000,0.000 2.000,0.000 0.000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1027.000 412.000,'-3.000'0.000,"1.000"3.000,-1.000-2.000,3.000 2.000,-2.000 0.000,2.000 1.000,0.000 0.000,0.000 1.000,4.000-3.000,-1.000-2.000,0.000 0.000,1.000-1.000,-1.000-1.000,0.000-1.000,-3.000 0.000,2.000 0.000,-2.000 0.000,0.000 0.000,0.000 0.000,-4.000 0.000,-1.000 3.000,2.000 0.000,-1.000 0.000,1.000 0.000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997.000 397.000,'-3.000'4.000,"1.000"0.000,2.000-1.000,-2.000 0.000,2.000 0.000,0.000 0.000,2.000 2.000,1.000-3.000,0.000-2.000,2.000 0.000,-2.000-3.000,-1.000-2.000,-2.000 1.000,0.000-1.000,0.000 0.000,0.000 0.000,0.000 1.000,0.000 1.000,0.000 0.000,-4.000 3.000,1.000 0.000,0.000 0.000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967.000 404.000,'-1.000'3.000,"1.000"0.000,-2.000 0.000,2.000 2.000,-2.000-2.000,2.000 2.000,5.000-3.000,-1.000-2.000,1.000-4.000,-3.000-1.000,-2.000 2.000,0.000-1.000,0.000-1.000,0.000 2.000,0.000 0.000,-3.000 3.000,0.000 0.000,0.000 0.000,0.000-2.000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773.000 405.000,'0.000'3.000,"2.000"0.000,-2.000 2.000,0.000-2.000,0.000 1.000,0.000 0.000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937.000 411.000,'-3.000'0.000,"1.000"4.000,2.000 1.000,0.000-2.000,0.000 2.000,2.000-1.000,1.000-4.000,0.000 0.000,0.000-2.000,-1.000-1.000,-2.000 0.000,3.000 0.000,-3.000-2.000,0.000 2.000,0.000 0.000,0.000 0.000,0.000 0.000,-2.000-1.000,-1.000 3.000,-1.000 1.000,-1.000-2.000,2.000 2.000,-1.000-4.000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910.000 412.000,'-2.000'5.000,"2.000"1.000,0.000-2.000,-2.000 1.000,2.000 0.000,0.000-1.000,0.000 0.000,0.000-1.000,0.000 0.000,0.000 0.000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874.000 400.000,'0.000'5.000,"0.000"-2.000,0.000 2.000,-1.000-2.000,1.000 0.000,0.000 0.000,0.000 2.000,0.000-1.000,-2.000-1.000,2.000 2.000,0.000-2.000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887.000 446.000,'-3.000'4.000,"2.000"-1.000,-1.000 0.000,-2.000-3.000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831.000 420.000,'0.000'3.000,"0.000"2.000,0.000-2.000,0.000 1.000,0.000 0.000,1.000-1.000,2.000-1.000,0.000-2.000,2.000-4.000,-1.000-1.000,-4.000 0.000,0.000-2.000,0.000 0.000,0.000 2.000,-3.000-3.000,-2.000 7.000,4.000 4.000,-1.000 2.000,2.000-2.000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814.000 462.000,'5.000'0.000,"-1.000"0.000,0.000 0.000,1.000 0.000,0.000 0.000,0.000 0.000,0.000 0.000,-1.000 0.000,0.000 0.000,-1.000 2.000,0.000-2.000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814.000 475.000,'4.000'0.000,"0.000"0.000,1.000 0.000,0.000 0.000,2.000 0.000,0.000 0.000,0.000 0.000,-2.000 0.000,-1.000 0.000,0.000 2.000,0.000-2.000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841.000 499.000,'3.000'0.000,"1.000"0.000,-1.000 0.000,0.000 0.000,2.000-1.000,-2.000 1.000,0.000 0.000,-7.000 2.000,4.000 2.000,0.000 0.000,0.000 1.000,0.000-1.000,0.000-1.000,0.000 0.000,0.000 0.000,0.000 1.000,0.000-7.000,1.000-2.000,3.000 1.000,-1.000 2.000,1.000 0.000,1.000 2.000,0.000-3.000,-1.000 3.000,-7.000 0.000,-1.000 0.000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843.000 508.000,'-2.000'3.000,"2.000"2.000,1.000-2.000,2.000 2.000,-3.000-2.000,1.000 1.000,-2.000-1.000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836.000 537.000,'6.000'-1.000,"1.000"1.000,0.000-3.000,-1.000 3.000,1.000-4.000,-1.000 2.000,-2.000 0.000,0.000 0.000,0.000 0.000,-1.000 0.000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769.000 417.000,'4.000'0.000,"-1.000"0.000,0.000 0.000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904.000 490.000,'0.000'4.000,"0.000"-1.000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894.000 511.000,'0.000'3.000,"0.000"0.000,3.000-1.000,0.000 2.000,-3.000-1.000,0.000 0.000,-1.000 1.000,5.000-12.000,1.000 2.000,1.000-3.000,2.000 0.000,0.000-1.000,-1.000 1.000,-2.000 0.000,-2.000 3.000,0.000 2.000,-2.000 0.000,-1.000 9.000,-3.000-2.000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959.000 463.000,'2.000'3.000,"-3.000"1.000,-3.000-2.000,1.000 1.000,0.000-3.000,-1.000 3.000,0.000-1.000,0.000-2.000,0.000 2.000,9.000-2.000,-1.000-1.000,1.000 1.000,-1.000 0.000,-1.000 0.000,-2.000 4.000,-5.000-1.000,2.000 0.000,-1.000 0.000,-1.000 0.000,-2.000 1.000,0.000-1.000,2.000-1.000,-1.000 0.000,8.000-3.000,1.000 1.000,1.000-3.000,1.000 1.000,1.000-1.000,0.000 3.000,-1.000-3.000,-3.000 3.000,0.000 0.000,1.000 0.000,-1.000 0.000,1.000 0.000,-1.000 2.000,-8.000 0.000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937.000 503.000,'-2.000'5.000,"2.000"-2.000,0.000 0.000,-2.000 3.000,2.000-3.000,0.000 0.000,0.000 0.000,0.000 0.000,0.000 1.000,0.000-1.000,1.000-7.000,-1.000 1.000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935.000 521.000,'4.000'-4.000,"-1.000"4.000,1.000-3.000,0.000 3.000,-1.000 0.000,1.000 0.000,-1.000 0.000,2.000 1.000,-5.000 2.000,0.000 0.000,-3.000-1.000,-1.000-2.000,-1.000 2.000,2.000-2.000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943.000 516.000,'0.000'3.000,"-2.000"1.000,2.000-1.000,-3.000-1.000,1.000-5.000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953.000 513.000,'0.000'3.000,"-1.000"1.000,-3.000-2.000,1.000 1.000,0.000-1.000,0.000 0.000,0.000-2.000,-5.000 3.000,4.000-1.000,0.000-2.000,10.000 2.000,-1.000-3.000,2.000 1.000,0.000-3.000,1.000 3.000,1.000-2.000,-1.000 2.000,-2.000 0.000,-3.000 0.000,0.000 0.000,-1.000 4.000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770.000 602.000,'-3.000'0.000,"0.000"0.000,0.000 2.000,1.000 2.000,-1.000-2.000,3.000 2.000,2.000 0.000,1.000-4.000,1.000 0.000,0.000-2.000,-3.000-1.000,2.000 0.000,-3.000-1.000,0.000 0.000,0.000 1.000,0.000 0.000,0.000 0.000,0.000 0.000,-4.000 3.000,1.000 0.000,-1.000 3.000,7.000-2.000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810.000 602.000,'-3.000'4.000,"-1.000"0.000,2.000-1.000,0.000 1.000,2.000-1.000,5.000-1.000,0.000-2.000,-2.000-1.000,0.000 1.000,-1.000-4.000,-1.000 0.000,2.000 1.000,-3.000-2.000,0.000 2.000,0.000 0.000,-3.000 1.000,0.000 2.000,0.000 0.000,0.000 1.000,-1.000 1.000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875.000 590.000,'-1.000'3.000,"-3.000"3.000,2.000-2.000,0.000 1.000,0.000-1.000,0.000 0.000,2.000-1.000,-2.000 0.000,2.000 0.000,4.000-4.000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789.000 407.000,'-2.000'4.000,"2.000"-1.000,-3.000 0.000,3.000 2.000,-1.000-2.000,1.000 0.000,0.000 0.000,0.000-8.000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896.000 604.000,'-4.000'4.000,"3.000"-1.000,1.000 1.000,4.000-2.000,-1.000-2.000,0.000 0.000,1.000 0.000,0.000 0.000,-1.000-2.000,0.000 0.000,-2.000-1.000,1.000-2.000,-2.000 2.000,0.000 0.000,-4.000-1.000,1.000 4.000,-2.000 0.000,2.000 0.000,-1.000 1.000,2.000 2.000,6.000-1.000,-1.000 0.000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954.000 594.000,'4.000'0.000,"-4.000"3.000,0.000 1.000,-4.000-1.000,1.000 3.000,1.000-1.000,0.000 0.000,-1.000-2.000,1.000 0.000,5.000-1.000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978.000 610.000,'0.000'3.000,"-2.000"0.000,2.000 0.000,0.000 0.000,3.000-3.000,0.000 0.000,1.000 0.000,-1.000-1.000,1.000-3.000,-2.000-1.000,1.000 1.000,-3.000 1.000,-1.000 0.000,-2.000 3.000,0.000 0.000,-2.000 0.000,2.000 0.000,0.000 1.000,6.000-1.000,0.000 0.000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1039.000 581.000,'-5.000'5.000,"2.000"1.000,-1.000 0.000,2.000 0.000,0.000-1.000,0.000-1.000,2.000-1.000,-3.000 1.000,3.000-1.000,-2.000 0.000,2.000 0.000,4.000-3.000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1051.000 610.000,'0.000'3.000,"-1.000"0.000,-1.000 0.000,2.000 1.000,1.000 0.000,2.000-4.000,0.000 0.000,2.000 0.000,0.000-5.000,-3.000 1.000,0.000 0.000,0.000 0.000,-2.000 1.000,0.000 0.000,-1.000 0.000,-3.000 1.000,0.000 2.000,1.000 0.000,-4.000 0.000,4.000 4.000,3.000 0.000,4.000-2.000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1131.000 509.000,'0.000'3.000,"0.000"0.000,0.000 0.000,3.000-1.000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1158.000 511.000,'0.000'4.000,"-1.000"-1.000,-2.000-2.000,-2.000 3.000,0.000-1.000,2.000-3.000,0.000 2.000,0.000-2.000,3.000 3.000,1.000 0.000,-1.000 0.000,0.000 2.000,-1.000-2.000,1.000 2.000,-2.000-2.000,6.000-2.000,-1.000-4.000,0.000-1.000,0.000-2.000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1168.000 524.000,'1.000'3.000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1164.000 534.000,'0.000'4.000,"1.000"-1.000,1.000 0.000,-2.000 1.000,2.000 0.000,-4.000-8.000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1170.000 538.000,'-3.000'1.000,"1.000"2.000,-1.000-1.000,0.000-2.000,0.000 1.000,2.000 2.000,-2.000-3.000,8.000 2.000,1.000-3.000,0.000 1.000,-2.000-4.000,0.000 2.000,-1.000 0.000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789.000 407.000,'4.000'0.000,"-1.000"3.000,1.000 0.000,-3.000 0.000,2.000-3.000,-6.000 1.000,0.000-1.000,0.000 0.000,-1.000 2.000,4.000 1.000,2.000 0.000,2.000 1.000,-1.000-2.000,0.000-2.000,-2.000 3.000,2.000-2.000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1190.000 521.000,'0.000'5.000,"-1.000"1.000,1.000-2.000,0.000 1.000,-2.000 1.000,2.000 0.000,-2.000 2.000,2.000-3.000,0.000-1.000,-2.000 0.000,2.000-1.000,0.000-8.000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1192.000 547.000,'5.000'1.000,"-2.000"1.000,-2.000 1.000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1238.000 531.000,'-1.000'4.000,"1.000"-1.000,-2.000 0.000,0.000 1.000,2.000-1.000,-2.000 0.000,5.000-5.000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1255.000 530.000,'0.000'5.000,"0.000"-2.000,-2.000 0.000,0.000 2.000,2.000-2.000,-2.000 1.000,1.000-1.000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1269.000 560.000,'0.000'3.000,"-4.000"-1.000,0.000 1.000,2.000 0.000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1305.000 542.000,'-2.000'4.000,"0.000"-1.000,2.000 0.000,-2.000 0.000,0.000 0.000,2.000 0.000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1327.000 535.000,'-2.000'3.000,"1.000"0.000,1.000 0.000,-2.000 1.000,2.000-1.000,-2.000 2.000,0.000-2.000,2.000 0.000,-2.000 0.000,2.000 0.000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1349.000 549.000,'-3.000'0.000,"2.000"3.000,1.000 0.000,-2.000 2.000,2.000-2.000,1.000 0.000,2.000-3.000,0.000 0.000,1.000-2.000,-3.000-1.000,1.000-1.000,-2.000 0.000,3.000 0.000,-3.000-1.000,0.000 2.000,-3.000 2.000,0.000 2.000,1.000 3.000,0.000 0.000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1380.000 543.000,'-1.000'5.000,"1.000"-2.000,-2.000 1.000,2.000 0.000,-1.000-1.000,1.000 0.000,-2.000 0.000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1396.000 547.000,'0.000'3.000,"0.000"0.000,0.000 0.000,-1.000 1.000,-1.000 1.000,0.000-1.000,0.000-1.000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1010.000 910.000,'3.000'0.000,"3.000"0.000,-2.000 0.000,0.000 0.000,-1.000 0.000,0.000-2.000,-1.000 5.000,-5.000 0.000,-2.000 4.000,2.000-3.000,0.000-1.000,1.000 0.000,-1.000-1.000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662.000 361.000,'-4.000'1.000,"1.000"1.000,-2.000 0.000,1.000 2.000,0.000 0.000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1419.000 545.000,'0.000'4.000,"0.000"-1.000,-1.000 1.000,1.000-1.000,0.000 1.000,-2.000 0.000,2.000 0.000,-2.000-1.000,2.000 0.000,-2.000 0.000,2.000 0.000,-2.000 0.000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1135.000 598.000,'4.000'2.000,"0.000"-2.000,0.000 2.000,0.000-2.000,-1.000 0.000,0.000-1.000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1178.000 591.000,'-1.000'5.000,"-2.000"-2.000,3.000 1.000,0.000-1.000,4.000 0.000,0.000-3.000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1203.000 601.000,'-5.000'0.000,"2.000"0.000,-3.000 1.000,2.000-1.000,1.000 2.000,2.000 1.000,1.000 1.000,0.000 1.000,-2.000-2.000,0.000 2.000,2.000-2.000,-2.000 0.000,1.000 0.000,-3.000-3.000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1137.000 553.000,'-5.000'3.000,"3.000"1.000,-1.000-1.000,1.000 1.000,2.000-1.000,0.000 2.000,0.000-2.000,-2.000 1.000,-1.000-1.000,0.000 2.000,3.000-2.000,0.000 0.000,4.000 2.000,0.000-4.000,0.000-1.000,-1.000 0.000,0.000-2.000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1192.000 580.000,'4.000'0.000,"0.000"2.000,0.000-2.000,0.000 0.000,0.000 0.000,-3.000 4.000,-1.000-1.000,0.000 2.000,0.000 1.000,0.000-2.000,0.000 1.000,-1.000 0.000,1.000-1.000,-2.000-1.000,2.000 0.000,-1.000 2.000,-3.000-5.000,3.000-3.000,-1.000 0.000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1226.000 602.000,'4.000'2.000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1225.000 621.000,'0.000'3.000,"0.000"1.000,1.000-1.000,-1.000 2.000,-3.000-4.000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1227.000 614.000,'-3.000'3.000,"1.000"1.000,-2.000-1.000,0.000 1.000,2.000-1.000,8.000-2.000,0.000-3.000,-1.000-1.000,1.000 0.000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1251.000 607.000,'0.000'3.000,"0.000"3.000,-1.000-2.000,1.000 0.000,0.000-1.000,-2.000 1.000,2.000 0.000,0.000-1.000,-2.000 0.000,2.000 0.000,0.000-8.000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477.000 397.000,'4.000'0.000,"-1.000"0.000,0.000 0.000,2.000 0.000,6.000 0.000,-6.000 0.000,2.000 0.000,-2.000 0.000,0.000 0.000,-2.000 0.000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1248.000 631.000,'5.000'0.000,"-2.000"2.000,1.000-1.000,0.000-1.000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755.000 657.000,'-2.000'4.000,"-1.000"-2.000,2.000 1.000,1.000 0.000,0.000 1.000,1.000-1.000,2.000-3.000,0.000 3.000,5.000-3.000,-4.000-1.000,0.000-1.000,0.000-2.000,-2.000 1.000,-2.000-2.000,0.000 1.000,0.000 1.000,-1.000 0.000,-2.000 1.000,-1.000 0.000,0.000 2.000,1.000 1.000,3.000 2.000,0.000 0.000,3.000-1.000,2.000 0.000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807.000 661.000,'-3.000'2.000,"1.000"2.000,-1.000-1.000,3.000 0.000,0.000 0.000,0.000 0.000,3.000-2.000,0.000-1.000,0.000 0.000,0.000 0.000,1.000-1.000,-1.000 0.000,-1.000-4.000,0.000 2.000,-2.000-2.000,-2.000 1.000,-1.000 4.000,0.000 0.000,-1.000 0.000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876.000 664.000,'-4.000'1.000,"1.000"2.000,2.000 1.000,1.000-1.000,0.000 0.000,1.000 1.000,3.000-2.000,-1.000 0.000,0.000-2.000,1.000 0.000,-1.000-4.000,-3.000 0.000,0.000 1.000,0.000 0.000,0.000 0.000,0.000 0.000,-4.000-2.000,1.000 5.000,0.000 0.000,3.000 4.000,3.000-2.000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918.000 673.000,'-2.000'3.000,"0.000"0.000,0.000 0.000,2.000 0.000,0.000 1.000,3.000-2.000,0.000-2.000,2.000 0.000,-1.000-2.000,-4.000-1.000,2.000-1.000,0.000 0.000,-2.000 0.000,-2.000 1.000,-3.000 3.000,2.000-2.000,0.000 2.000,0.000 1.000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952.000 660.000,'0.000'5.000,"0.000"-1.000,-2.000 1.000,2.000-1.000,-2.000 1.000,2.000-1.000,-2.000 0.000,2.000 1.000,0.000-2.000,0.000 1.000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992.000 671.000,'0.000'3.000,"-3.000"-1.000,3.000 3.000,0.000-2.000,0.000 0.000,3.000-3.000,1.000 0.000,-1.000 0.000,-1.000-4.000,0.000 0.000,-2.000 0.000,0.000 0.000,-2.000 1.000,-1.000 3.000,0.000 0.000,0.000 0.000,-2.000 4.000,5.000-1.000,2.000 0.000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1021.000 678.000,'-1.000'4.000,"1.000"-1.000,0.000 0.000,2.000 1.000,1.000-4.000,1.000 0.000,-1.000 0.000,-3.000-3.000,0.000 0.000,0.000-2.000,0.000 2.000,-5.000 2.000,1.000-1.000,1.000 2.000,0.000 0.000,0.000 3.000,3.000 2.000,4.000-5.000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1057.000 668.000,'0.000'3.000,"0.000"1.000,-2.000 0.000,2.000 0.000,0.000-1.000,-2.000 1.000,2.000 0.000,0.000 0.000,-2.000 0.000,0.000 1.000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696.000 716.000,'4.000'0.000,"0.000"0.000,1.000 0.000,3.000 0.000,3.000-3.000,0.000 3.000,4.000 0.000,5.000 0.000,1.000 0.000,6.000 0.000,4.000 0.000,1.000 3.000,6.000-3.000,-8.000 0.000,-1.000 4.000,-5.000-4.000,-3.000 0.000,3.000 0.000,-6.000 0.000,-2.000 0.000,-1.000 0.000,0.000 0.000,-1.000 0.000,-1.000 0.000,-3.000 0.000,-2.000 0.000,-3.000 0.000,-1.000 0.000,0.000 0.000,-1.000 0.000,0.000 0.000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464.000 456.000,'0.000'3.000,"1.000"0.000,3.000 2.000,0.000-4.000,-1.000 1.000,0.000-2.000,1.000 2.000,1.000-2.000,-2.000 0.000,2.000 0.000,-2.000 0.000,2.000 0.000,-2.000 0.000,0.000 0.000,0.000 0.000,1.000-1.000,-1.000 1.000,0.000-2.000,1.000 0.000,-1.000 1.000,0.000-1.000,-3.000-1.000,3.000 3.000,-3.000-3.000,3.000 3.000,-3.000-3.000,4.000-2.000,-4.000 2.000,2.000 0.000,-2.000-2.000,0.000 2.000,0.000-1.000,-1.000 1.000,-1.000-1.000,2.000 1.000,-2.000-1.000,1.000 1.000,-1.000 0.000,-2.000 0.000,0.000 1.000,0.000 0.000,0.000 0.000,-1.000 2.000,2.000-2.000,-2.000 2.000,1.000 0.000,0.000 0.000,1.000 0.000,0.000 0.000,-1.000 0.000,1.000 0.000,-1.000 1.000,1.000 1.000,-1.000-1.000,3.000 2.000,-3.000 1.000,0.000 0.000,3.000-1.000,1.000 0.000,-3.000 0.000,1.000 1.000,2.000-1.000,0.000 0.000,0.000 0.000,-2.000 2.000,2.000-2.000,0.000 2.000,0.000-2.000,1.000 0.000,1.000 0.000,0.000 0.000,1.000 1.000,1.000 0.000,0.000-1.000,-1.000-3.000,0.000 3.000,0.000-3.000,2.000 2.000,-1.000-2.000,-1.000 0.000,0.000 0.000,2.000 0.000,-1.000 0.000,-1.000 0.000,0.000 0.000,0.000 0.000,1.000 0.000,-1.000-1.000,1.000-1.000,0.000-2.000,-2.000 1.000,2.000-2.000,-4.000 2.000,3.000 0.000,-1.000-1.000,-2.000 0.000,0.000-1.000,0.000-1.000,0.000 3.000,0.000-2.000,-1.000 1.000,-2.000 3.000,0.000-3.000,0.000 2.000,0.000 0.000,1.000-1.000,-2.000 1.000,1.000 0.000,0.000 2.000,-1.000 0.000,0.000 0.000,-2.000 0.000,0.000 0.000,3.000 0.000,0.000 0.000,0.000 0.000,-1.000 0.000,1.000 0.000,-1.000 0.000,1.000 0.000,0.000 2.000,0.000-2.000,1.000 3.000,-2.000 1.000,2.000 0.000,-1.000-1.000,0.000 2.000,3.000-2.000,0.000 0.000,-1.000 2.000,1.000-2.000,0.000 0.000,-2.000 0.000,2.000 0.000,0.000 0.000,0.000 0.000,1.000 0.000,1.000 1.000,1.000-4.000,-1.000 3.000,1.000-1.000,1.000 0.000,1.000-2.000,-2.000 2.000,0.000-2.000,2.000 0.000,-1.000 0.000,-1.000 0.000,1.000 0.000,1.000-1.000,-2.000 1.000,0.000-2.000,2.000 1.000,-1.000-1.000,0.000 0.000,1.000-1.000,-2.000 0.000,1.000-1.000,-1.000 1.000,-3.000 0.000,3.000 0.000,-2.000-1.000,-1.000 1.000,0.000-1.000,0.000 1.000,-2.000-1.000,2.000 1.000,-2.000 0.000,2.000 0.000,-3.000 1.000,1.000-1.000,-2.000-1.000,1.000 1.000,-1.000 2.000,0.000 1.000,1.000-2.000,0.000 2.000,-1.000 0.000,0.000 0.000,0.000 0.000,1.000 0.000,-1.000 0.000,0.000 0.000,0.000 1.000,0.000-1.000,-1.000 2.000,2.000-1.000,-2.000 2.000,2.000-1.000,-1.000 3.000,2.000-2.000,2.000 0.000,-3.000 0.000,3.000 0.000,-1.000 0.000,1.000 0.000,0.000 0.000,0.000 1.000,0.000 0.000,0.000 1.000,0.000-2.000,3.000 2.000,-1.000-2.000,0.000 0.000,1.000 0.000,0.000-1.000,1.000 0.000,0.000 0.000,0.000-2.000,1.000 3.000,-1.000-3.000,1.000 2.000,-1.000-2.000,1.000 0.000,1.000 0.000,1.000 0.000,-2.000 0.000,-1.000 0.000,0.000 0.000,0.000 0.000,0.000-1.000,1.000-2.000,-2.000 1.000,0.000-1.000,0.000 1.000,0.000-3.000,0.000 1.000,-1.000 1.000,0.000-1.000,-2.000 0.000,2.000 0.000,-2.000 1.000,0.000-1.000,0.000-1.000,0.000 0.000,0.000-6.000,-2.000 7.000,0.000 0.000,-1.000 1.000,0.000 0.000,0.000 0.000,-1.000 0.000,-1.000 0.000,1.000-1.000,0.000 2.000,1.000 1.000,0.000 1.000,-2.000-2.000,1.000 2.000,1.000 0.000,-1.000 0.000,0.000 2.000,0.000-2.000,1.000 3.000,-1.000-3.000,0.000 3.000,0.000-1.000,0.000 0.000,1.000 0.000,0.000 0.000,0.000 0.000,1.000 1.000,-2.000 2.000,1.000-1.000,1.000-1.000,0.000 1.000,0.000-1.000,-1.000 3.000,3.000-3.000,-2.000 1.000,2.000-1.000,0.000 2.000,0.000-2.000,0.000 3.000,0.000-3.000,2.000 2.000,-2.000-2.000,4.000-1.000,0.000 2.000,-1.000-1.000,1.000 1.000,-1.000-1.000,0.000-3.000,0.000 1.000,3.000-1.000,-2.000 0.000,0.000 0.000,-1.000 0.000,2.000 0.000,1.000 0.000,-1.000 0.000,-1.000-1.000,0.000 1.000,0.000-2.000,-1.000 2.000,0.000-3.000,0.000 2.000,0.000-1.000,-1.000-2.000,2.000-1.000,-2.000 2.000,0.000-1.000,-1.000 1.000,-1.000 0.000,0.000 0.000,0.000 0.000,0.000 0.000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1065.000 758.000,'-2.000'7.000,"2.000"-1.000,-3.000-1.000,3.000 0.000,-2.000 1.000,2.000-2.000,0.000-1.000,-2.000 0.000,2.000 0.000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1024.000 749.000,'0.000'4.000,"-1.000"0.000,1.000 3.000,-2.000 0.000,2.000 0.000,-3.000 0.000,3.000 0.000,0.000-2.000,-2.000-1.000,2.000-1.000,0.000 0.000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986.000 757.000,'-5.000'4.000,"3.000"0.000,2.000 0.000,-3.000 2.000,3.000-3.000,0.000 1.000,0.000-1.000,4.000 0.000,-1.000-3.000,2.000 0.000,-2.000 0.000,-1.000-3.000,0.000-3.000,-2.000 1.000,0.000-1.000,0.000 0.000,-3.000-2.000,1.000 4.000,-3.000 2.000,1.000 2.000,2.000 4.000,-1.000-4.000,3.000 4.000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948.000 747.000,'-3.000'1.000,"3.000"3.000,-3.000-1.000,1.000 2.000,2.000-1.000,0.000-1.000,0.000 0.000,0.000 0.000,1.000 0.000,2.000 0.000,1.000-3.000,-1.000-1.000,-1.000-3.000,1.000 0.000,-3.000-3.000,0.000 0.000,0.000 0.000,-1.000 2.000,-1.000 1.000,-1.000 2.000,0.000 2.000,0.000 0.000,-1.000 1.000,1.000-1.000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908.000 740.000,'0.000'5.000,"0.000"-2.000,0.000 1.000,-1.000 1.000,1.000 1.000,0.000-3.000,-2.000 1.000,2.000-1.000,0.000 0.000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867.000 752.000,'0.000'4.000,"0.000"1.000,0.000 0.000,-1.000 1.000,1.000-3.000,-2.000 6.000,2.000-5.000,0.000-1.000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825.000 784.000,'-2.000'6.000,"-1.000"-5.000,3.000 2.000,-3.000 0.000,1.000 0.000,-1.000-3.000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803.000 762.000,'-3.000'0.000,"0.000"4.000,2.000 1.000,1.000-2.000,1.000 1.000,3.000-4.000,0.000-2.000,-2.000-1.000,0.000 0.000,-2.000-1.000,0.000 0.000,0.000-1.000,0.000 2.000,0.000 0.000,-3.000 3.000,-1.000 0.000,0.000 2.000,2.000 1.000,-1.000-2.000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753.000 758.000,'-3.000'5.000,"1.000"-2.000,2.000 1.000,-2.000 0.000,2.000-1.000,0.000 0.000,1.000 1.000,3.000-3.000,-1.000-1.000,2.000-1.000,-2.000-1.000,-1.000-2.000,0.000-1.000,-2.000 1.000,0.000 0.000,-2.000 1.000,-1.000 2.000,-1.000 1.000,2.000 3.000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746.000 806.000,'7.000'0.000,"1.000"2.000,2.000-2.000,-1.000 0.000,-2.000 0.000,0.000 3.000,-2.000-3.000,-1.000 2.000,-1.000-2.000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860.000 435.000,'3.000'-2.000,"0.000"3.000,1.000-1.000,-1.000 0.000,0.000 2.000,1.000-2.000,-1.000 0.000,1.000 0.000,0.000 0.000,-1.000 0.000,1.000 1.000,-1.000-1.000,0.000 0.000,0.000 2.000,0.000-2.000,1.000 0.000,-1.000 2.000,1.000-2.000,-1.000 0.000,1.000 0.000,0.000 0.000,-1.000 0.000,1.000 0.000,1.000 0.000,-2.000 0.000,0.000 0.000,0.000 0.000,0.000 0.000,1.000-1.000,-3.000-2.000,2.000 1.000,-1.000-1.000,0.000 0.000,-1.000-1.000,1.000 0.000,-2.000 1.000,0.000 0.000,-1.000 0.000,-2.000 1.000,-1.000 0.000,0.000 2.000,-1.000 0.000,2.000 0.000,-2.000 1.000,2.000-1.000,0.000 2.000,2.000 1.000,-3.000 0.000,4.000 0.000,-2.000 0.000,1.000 1.000,1.000 1.000,0.000-2.000,0.000 1.000,0.000-1.000,3.000-2.000,1.000-1.000,-1.000 0.000,2.000 0.000,-2.000 0.000,3.000 0.000,-1.000 0.000,-1.000 0.000,-1.000 0.000,0.000 0.000,1.000 0.000,-1.000 0.000,1.000 0.000,-1.000 0.000,0.000 0.000,0.000 0.000,1.000 0.000,-1.000 0.000,0.000 0.000,0.000 0.000,0.000 0.000,1.000 0.000,0.000 0.000,-1.000 0.000,1.000 0.000,0.000 0.000,-1.000 0.000,2.000 0.000,-1.000 0.000,-1.000 0.000,0.000 0.000,0.000 0.000,0.000 0.000,1.000 0.000,-1.000 0.000,0.000 0.000,0.000 0.000,1.000 0.000,-1.000 2.000,0.000-2.000,0.000 0.000,1.000 2.000,0.000-2.000,-1.000 2.000,0.000-2.000,0.000 0.000,2.000 1.000,-1.000-1.000,-10.000 0.000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788.000 833.000,'6.000'2.000,"-3.000"-2.000,-2.000 3.000,-1.000 2.000,0.000-1.000,0.000-1.000,0.000 0.000,0.000 0.000,0.000 1.000,0.000-7.000,3.000 3.000,0.000-2.000,0.000 0.000,0.000 2.000,2.000-1.000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785.000 847.000,'-2.000'5.000,"2.000"-2.000,0.000 1.000,0.000-1.000,2.000 0.000,-2.000 0.000,2.000 0.000,-2.000 0.000,2.000 0.000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779.000 876.000,'4.000'0.000,"0.000"-2.000,0.000 2.000,1.000-2.000,-1.000 2.000,0.000-2.000,3.000-1.000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829.000 850.000,'6.000'-2.000,"-2.000"2.000,0.000 0.000,0.000 0.000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818.000 864.000,'3.000'0.000,"0.000"0.000,3.000-1.000,-1.000-1.000,2.000 0.000,-1.000 2.000,-3.000-3.000,-2.000 0.000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837.000 843.000,'0.000'3.000,"-2.000"2.000,2.000 2.000,0.000-2.000,0.000 0.000,0.000 0.000,0.000-1.000,0.000-1.000,0.000 0.000,4.000-4.000,-1.000-3.000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880.000 827.000,'0.000'4.000,"-1.000"0.000,1.000-1.000,0.000 1.000,0.000 0.000,5.000-1.000,-2.000-1.000,-1.000 1.000,-2.000 0.000,0.000 1.000,-2.000-1.000,0.000 0.000,-2.000 1.000,1.000 0.000,-1.000-3.000,1.000-1.000,1.000-3.000,0.000 0.000,2.000 0.000,4.000 0.000,-1.000 3.000,2.000 0.000,-2.000 1.000,1.000-1.000,0.000 3.000,-1.000-3.000,2.000 3.000,-2.000-3.000,0.000 2.000,1.000-2.000,0.000 0.000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976.000 841.000,'3.000'0.000,"2.000"1.000,-2.000-1.000,0.000 0.000,-3.000 4.000,-4.000-2.000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960.000 866.000,'4.000'0.000,"1.000"0.000,3.000-3.000,-3.000 1.000,-1.000 2.000,-1.000-2.000,0.000 2.000,0.000-1.000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985.000 846.000,'-2.000'3.000,"0.000"0.000,0.000 0.000,2.000 1.000,-3.000 0.000,1.000 1.000,0.000-1.000,0.000 1.000,0.000-1.000,2.000-1.000,-2.000 1.000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823.000 469.000,'3.000'0.000,"1.000"0.000,0.000 0.000,-1.000 0.000,0.000 0.000,3.000 0.000,-2.000 0.000,0.000 0.000,-1.000 0.000,0.000 0.000,0.000 0.000,1.000 0.000,1.000 0.000,-2.000 0.000,1.000 0.000,-1.000 0.000,0.000 0.000,0.000-3.000,-3.000 0.000,0.000 0.000,0.000 0.000,2.000 0.000,1.000 0.000,-2.000-1.000,1.000 1.000,-2.000-1.000,-5.000 1.000,2.000 3.000,0.000 0.000,0.000 0.000,-2.000 0.000,1.000-2.000,0.000 2.000,1.000 0.000,-1.000 0.000,0.000 0.000,1.000 0.000,-1.000 0.000,1.000 0.000,3.000 5.000,0.000-1.000,0.000-1.000,-2.000 2.000,2.000-2.000,-2.000 2.000,2.000-2.000,0.000 2.000,-1.000-2.000,1.000 0.000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985.000 876.000,'0.000'3.000,"0.000"0.000,2.000 0.000,-1.000 0.000,2.000-1.000,1.000-2.000,1.000 0.000,-2.000-1.000,1.000-5.000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1022.000 837.000,'3.000'0.000,"2.000"3.000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1023.000 858.000,'-2.000'4.000,"2.000"0.000,0.000 0.000,0.000-1.000,0.000 0.000,0.000 0.000,5.000-5.000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1066.000 817.000,'0.000'4.000,"-1.000"-1.000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1076.000 822.000,'-3.000'4.000,"-1.000"-1.000,0.000 1.000,0.000-2.000,0.000-2.000,1.000 3.000,0.000-3.000,8.000 0.000,-2.000 0.000,0.000 0.000,-3.000 4.000,-4.000-1.000,3.000 0.000,-2.000 0.000,-2.000 0.000,1.000 1.000,0.000-2.000,7.000-3.000,1.000-1.000,0.000-1.000,0.000 1.000,-1.000 2.000,0.000-2.000,0.000 2.000,3.000 0.000,-1.000 0.000,-1.000 1.000,0.000 1.000,0.000-2.000,0.000 2.000,-1.000-2.000,-6.000 3.000,-2.000-3.000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1048.000 856.000,'0.000'3.000,"-3.000"-3.000,3.000 3.000,-2.000 0.000,-1.000 0.000,3.000 0.000,0.000 0.000,0.000 0.000,2.000 1.000,3.000-6.000,-3.000-3.000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1049.000 863.000,'5.000'-2.000,"-2.000"0.000,0.000 2.000,0.000 0.000,5.000 0.000,-4.000 0.000,1.000 2.000,-5.000 1.000,0.000 1.000,-1.000-1.000,-4.000 2.000,0.000-5.000,-1.000 2.000,3.000-2.000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1051.000 871.000,'0.000'3.000,"0.000"1.000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1067.000 865.000,'0.000'4.000,"0.000"-1.000,-2.000 2.000,0.000-2.000,-1.000 0.000,0.000 0.000,-1.000 0.000,0.000-1.000,0.000 0.000,-1.000-2.000,0.000 2.000,2.000-2.000,10.000-1.000,-1.000 1.000,1.000 0.000,2.000-2.000,-1.000 2.000,1.000 0.000,-2.000 0.000,-2.000 0.000,-2.000 0.000,0.000 0.000,-3.000-5.000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1122.000 845.000,'0.000'4.000,"0.000"1.000,0.000 0.000,0.000 0.000,0.000 1.000,0.000-1.000,0.000-1.000,0.000 1.000,0.000-2.000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444.000 472.000,'4.000'0.000,"0.000"0.000,5.000-1.000,-2.000 1.000,1.000 0.000,1.000 2.000,1.000-2.000,2.000 4.000,0.000-4.000,0.000 4.000,1.000-4.000,-3.000 0.000,-3.000 2.000,-2.000-2.000,-1.000 0.000,-7.000-2.000,-1.000 2.000,0.000-2.000,-1.000 2.000,-2.000-3.000,-2.000 3.000,0.000-2.000,1.000 2.000,0.000 0.000,-1.000-3.000,0.000 3.000,1.000 0.000,1.000 0.000,2.000-2.000,1.000 2.000,1.000 0.000,0.000 0.000,7.000-2.000,0.000 0.000,3.000 2.000,1.000 0.000,1.000 0.000,-1.000 0.000,1.000 0.000,-3.000 0.000,0.000 2.000,-1.000-2.000,-1.000 2.000,-1.000-2.000,-7.000 0.000,-1.000 0.000,-2.000 0.000,0.000 0.000,-1.000 0.000,-1.000-2.000,1.000 2.000,-1.000-2.000,2.000 2.000,2.000 0.000,1.000 0.000,0.000 0.000,8.000-2.000,0.000 3.000,1.000-1.000,2.000 0.000,0.000 3.000,0.000-3.000,0.000 2.000,-2.000-2.000,0.000 2.000,-9.000-2.000,-1.000 0.000,-2.000 0.000,0.000-1.000,0.000 1.000,2.000 0.000,-1.000-3.000,1.000 3.000,18.000 0.000,-6.000 0.000,2.000 2.000,-1.000-2.000,-1.000 4.000,-1.000-4.000,-2.000 2.000,-7.000-2.000,-2.000 0.000,-2.000 0.000,0.000 0.000,2.000 0.000,0.000-1.000,0.000 1.000,-1.000 0.000,2.000 0.000,1.000 0.000,7.000 0.000,2.000 1.000,-2.000 1.000,0.000-2.000,0.000 2.000,-1.000-2.000,1.000 1.000,-7.000-1.000,0.000 0.000,-2.000 0.000,-1.000-1.000,-1.000 1.000,2.000 0.000,0.000 0.000,1.000 0.000,0.000 0.000,0.000 0.000,3.000 3.000,6.000-2.000,0.000-1.000,-2.000 2.000,0.000-2.000,2.000 0.000,-2.000 0.000,-8.000-2.000,1.000 2.000,0.000 0.000,1.000 0.000,-1.000 0.000,1.000-1.000,0.000 1.000,8.000 0.000,-2.000 0.000,1.000 0.000,-1.000 0.000,-7.000 0.000,1.000-1.000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1107.000 864.000,'-2.000'3.000,"0.000"0.000,2.000 0.000,0.000 1.000,0.000-1.000,3.000-3.000,3.000-3.000,0.000-1.000,0.000 1.000,-2.000 1.000,0.000 2.000,-1.000-2.000,-2.000 7.000,-4.000-2.000,0.000 0.000,0.000 0.000,-1.000 0.000,0.000 0.000,-1.000 0.000,1.000 1.000,7.000-4.000,3.000 0.000,2.000-1.000,-4.000 1.000,-3.000 5.000,-3.000-1.000,-1.000-1.000,0.000-1.000,0.000 0.000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58.000 54.000,'0.000'3.000,"4.000"-1.000,-4.000 1.000,2.000 0.000,1.000-2.000,-3.000 2.000,-5.000-1.000,1.000 0.000,1.000 0.000,1.000 2.000,7.000-1.000,0.000-1.000,-1.000 0.000,-4.000 1.000,-3.000 0.000,0.000-1.000,0.000-2.000,1.000 3.000,-1.000-3.000,0.000 2.000,0.000-2.000,4.000-3.000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83.000 85.000,'3.000'0.000,"0.000"0.000,1.000 0.000,0.000 0.000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110.000 70.000,'6.000'1.000,"-2.000"2.000,0.000 1.000,-2.000 0.000,-5.000-1.000,-1.000-3.000,1.000 3.000,0.000-3.000,2.000 3.000,7.000-1.000,-1.000-2.000,0.000 2.000,-3.000 2.000,0.000-1.000,-5.000 1.000,0.000-2.000,-3.000 2.000,3.000-2.000,0.000 1.000,0.000 0.000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41.000 151.000,'4.000'2.000,"0.000"0.000,-2.000 1.000,-4.000 1.000,-2.000-2.000,1.000 0.000,0.000 0.000,-1.000-2.000,7.000 1.000,2.000-1.000,-2.000 0.000,0.000 2.000,-3.000 1.000,-2.000 0.000,-1.000 0.000,-1.000 0.000,1.000-1.000,5.000-6.000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54.000 169.000,'6.000'0.000,"-1.000"0.000,-2.000 0.000,1.000 0.000,-1.000-1.000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86.000 153.000,'0.000'3.000,"-2.000"2.000,-1.000-1.000,3.000 1.000,-4.000 0.000,2.000-1.000,2.000-1.000,-1.000 1.000,1.000-1.000,5.000-3.000,0.000 0.000,-2.000-2.000,0.000 0.000,-1.000-1.000,-2.000-3.000,0.000 3.000,-4.000 2.000,1.000 1.000,0.000 1.000,1.000 3.000,-1.000-4.000,3.000 3.000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105.000 189.000,'2.000'0.000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145.000 157.000,'3.000'1.000,"1.000"1.000,-1.000 1.000,1.000-1.000,-4.000 1.000,0.000 0.000,-4.000-1.000,1.000 1.000,0.000-3.000,-1.000 1.000,5.000 3.000,2.000-2.000,0.000-1.000,-3.000 3.000,-1.000 0.000,-2.000-4.000,0.000 1.000,-1.000-1.000,4.000-3.000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184.000 196.000,'2.000'0.000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453.000 470.000,'4.000'0.000,"-1.000"0.000,0.000 0.000,0.000 0.000,1.000 0.000,0.000 0.000,0.000 0.000,-1.000 0.000,0.000 0.000,1.000 0.000,0.000 1.000,-1.000-1.000,1.000 0.000,0.000 0.000,0.000 0.000,2.000 0.000,-3.000 0.000,2.000-1.000,-2.000 1.000,1.000 0.000,0.000 0.000,-1.000 0.000,0.000 0.000,2.000 0.000,-2.000 0.000,-6.000 0.000,0.000 0.000,0.000-1.000,-1.000-1.000,-1.000 2.000,2.000 0.000,-3.000-2.000,3.000 2.000,-1.000 0.000,1.000 0.000,0.000 0.000,-1.000 0.000,1.000 0.000,6.000 0.000,1.000 0.000,-1.000 0.000,1.000 0.000,0.000 0.000,0.000 0.000,-1.000 0.000,0.000 1.000,0.000-1.000,1.000 0.000,0.000 0.000,-1.000 0.000,1.000 0.000,-7.000 0.000,0.000 0.000,0.000 0.000,-2.000 0.000,-2.000 0.000,-2.000 0.000,1.000 0.000,1.000 0.000,0.000-2.000,2.000 2.000,1.000 0.000,0.000 0.000,-1.000 0.000,2.000 0.000,0.000-2.000,-1.000 2.000,8.000 0.000,2.000 0.000,-2.000 0.000,6.000 0.000,-5.000 0.000,-1.000 0.000,1.000 1.000,-9.000-1.000,1.000 0.000,-1.000 0.000,-1.000 0.000,1.000 0.000,7.000 2.000,2.000-2.000,-1.000 0.000,0.000 2.000,1.000-2.000,0.000 0.000,2.000 0.000,-2.000 2.000,-1.000-2.000,-1.000 0.000,0.000 0.000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288.000 151.000,'0.000'4.000,"-2.000"0.000,0.000 0.000,0.000-1.000,2.000 0.000,-3.000 0.000,2.000 0.000,4.000-4.000,0.000-2.000,0.000 0.000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304.000 161.000,'-4.000'6.000,"4.000"-3.000,4.000-3.000,-1.000 0.000,1.000-2.000,-1.000-3.000,-1.000 0.000,-3.000 1.000,-2.000 4.000,0.000 0.000,0.000 2.000,3.000 1.000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336.000 152.000,'-1.000'4.000,"-2.000"-2.000,3.000 1.000,-1.000 2.000,1.000-2.000,-2.000 0.000,2.000 0.000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353.000 159.000,'-2.000'4.000,"0.000"-1.000,2.000 1.000,4.000-4.000,-1.000-1.000,-1.000-2.000,2.000-1.000,-1.000 2.000,-5.000-1.000,-2.000 1.000,1.000 2.000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440.000 158.000,'0.000'6.000,"-2.000"-2.000,0.000 0.000,0.000 0.000,2.000-1.000,-2.000 1.000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457.000 165.000,'-2.000'4.000,"-1.000"-4.000,3.000 3.000,0.000 1.000,4.000-4.000,1.000-2.000,-5.000-1.000,1.000 0.000,-1.000 0.000,0.000 0.000,-5.000 3.000,2.000 1.000,1.000 2.000,0.000 1.000,6.000-4.000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476.000 167.000,'-3.000'1.000,"1.000"2.000,2.000 0.000,4.000-2.000,0.000-1.000,0.000 0.000,0.000-4.000,-4.000-1.000,0.000 2.000,-3.000 3.000,-1.000 0.000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511.000 153.000,'0.000'4.000,"-2.000"-1.000,2.000 1.000,-2.000 0.000,2.000 1.000,0.000-2.000,0.000 1.000,0.000-1.000,0.000 0.000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271.000 185.000,'3.000'0.000,"2.000"0.000,2.000 0.000,2.000 0.000,1.000 0.000,1.000 0.000,3.000 0.000,-3.000 0.000,-1.000 0.000,-1.000 0.000,-4.000 0.000,-2.000 0.000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258.000 201.000,'0.000'3.000,"-2.000"1.000,0.000-1.000,2.000 1.000,-2.000 0.000,2.000-1.000,-1.000 1.000,1.000-1.000,0.000-7.000,1.000 0.000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879.000 443.000,'2.000'0.000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253.000 204.000,'4.000'0.000,"0.000"0.000,1.000 1.000,-3.000 2.000,-4.000 0.000,-1.000-3.000,0.000 2.000,-1.000-1.000,8.000 1.000,1.000 0.000,-1.000 0.000,-1.000 1.000,-6.000 0.000,0.000-1.000,-1.000-2.000,1.000 2.000,0.000-2.000,0.000 0.000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233.000 246.000,'0.000'3.000,"-2.000"0.000,2.000 1.000,-1.000 0.000,1.000-1.000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241.000 251.000,'0.000'3.000,"0.000"0.000,3.000-3.000,0.000 0.000,0.000 0.000,-3.000-3.000,2.000-1.000,-2.000 1.000,-5.000 2.000,2.000 1.000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280.000 238.000,'0.000'3.000,"0.000"1.000,-1.000 0.000,0.000 0.000,-1.000-1.000,2.000 0.000,3.000-4.000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298.000 247.000,'0.000'4.000,"0.000"0.000,3.000-4.000,0.000 0.000,0.000-1.000,0.000-1.000,-1.000-1.000,-2.000-2.000,0.000 1.000,-3.000 2.000,-1.000 2.000,1.000 0.000,-1.000 1.000,4.000 2.000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257.000 277.000,'-1.000'3.000,"-1.000"1.000,1.000-1.000,1.000 0.000,-3.000-1.000,0.000 1.000,1.000 0.000,3.000-6.000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261.000 272.000,'5.000'2.000,"-5.000"1.000,1.000 0.000,-1.000 0.000,2.000 1.000,-2.000-1.000,0.000 0.000,0.000 1.000,0.000 0.000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252.000 288.000,'4.000'0.000,"-1.000"0.000,0.000 0.000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259.000 286.000,'3.000'0.000,"0.000"1.000,-1.000 2.000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231.000 321.000,'-3.000'1.000,"1.000"4.000,2.000-2.000,3.000-2.000,0.000-1.000,0.000-1.000,-3.000-2.000,1.000-1.000,-1.000 1.000,0.000 0.000,-3.000 1.000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936.000 442.000,'2.000'0.000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250.000 319.000,'0.000'3.000,"0.000"0.000,0.000 1.000,4.000-4.000,-1.000 0.000,-1.000-3.000,-2.000-2.000,0.000 2.000,-4.000 1.000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279.000 318.000,'-3.000'1.000,"1.000"4.000,2.000-2.000,4.000-3.000,-1.000 0.000,1.000-1.000,-3.000-2.000,-1.000-1.000,-3.000 2.000,-1.000 2.000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303.000 318.000,'-3.000'1.000,"3.000"3.000,-2.000-1.000,3.000 1.000,3.000-4.000,-1.000 0.000,1.000-2.000,-1.000 0.000,-3.000-1.000,0.000-1.000,-3.000 2.000,-1.000 2.000,1.000 0.000,-1.000-1.000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251.000 316.000,'4.000'-3.000,"-1.000"3.000,0.000 0.000,-1.000 4.000,-1.000-1.000,-1.000 0.000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423.000 276.000,'-4.000'0.000,"-2.000"0.000,2.000 0.000,0.000 0.000,0.000 1.000,2.000 2.000,0.000 0.000,2.000 0.000,0.000 0.000,0.000 1.000,5.000 0.000,-1.000-2.000,1.000-2.000,1.000 2.000,-3.000-2.000,1.000 0.000,0.000 0.000,1.000-2.000,-1.000 0.000,-1.000 0.000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420.000 191.000,'3.000'3.000,"0.000"1.000,0.000-4.000,0.000 0.000,2.000-1.000,-2.000-1.000,-3.000-1.000,4.000 3.000,-1.000 1.000,1.000 2.000,0.000-3.000,-1.000 0.000,0.000 0.000,1.000-3.000,-1.000 3.000,0.000 0.000,0.000 0.000,0.000 0.000,1.000 1.000,-1.000-1.000,1.000 0.000,-1.000 0.000,1.000 0.000,0.000 0.000,0.000 0.000,-1.000 0.000,0.000 0.000,0.000 2.000,0.000-2.000,0.000 0.000,0.000 0.000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386.000 316.000,'0.000'4.000,"0.000"-1.000,-1.000 1.000,-1.000 0.000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400.000 323.000,'-1.000'3.000,"-1.000"0.000,2.000 1.000,5.000-4.000,-2.000 0.000,-1.000-3.000,-2.000 0.000,0.000-1.000,-3.000 3.000,0.000 1.000,2.000 4.000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421.000 325.000,'-4.000'2.000,"4.000"1.000,4.000-1.000,-1.000-2.000,1.000 0.000,1.000-2.000,-5.000-3.000,-1.000 1.000,-2.000 4.000,-1.000 0.000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454.000 312.000,'0.000'6.000,"0.000"-1.000,0.000-2.000,-1.000 2.000,0.000-2.000,1.000 0.000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1032.000 447.000,'2.000'0.000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121.000 269.000,'-3.000'-4.000,"-1.000"4.000,1.000 0.000,-1.000 1.000,-1.000 3.000,2.000-1.000,0.000-2.000,0.000 1.000,0.000 0.000,-1.000 2.000,2.000-1.000,0.000 1.000,2.000-1.000,4.000-1.000,-1.000 0.000,2.000 0.000,0.000-2.000,-1.000 0.000,-1.000-2.000,-1.000-1.000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123.000 285.000,'-1.000'-3.000,"-4.000"3.000,2.000 1.000,2.000 3.000,1.000-1.000,0.000 0.000,4.000-1.000,-1.000-3.000,-3.000-2.000,4.000 1.000,-1.000 2.000,-3.000 3.000,2.000 0.000,0.000 0.000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109.000 319.000,'-3.000'0.000,"0.000"1.000,3.000 3.000,-2.000-1.000,1.000 0.000,1.000 1.000,2.000 0.000,1.000-4.000,1.000 0.000,-1.000 0.000,-1.000-5.000,-1.000 2.000,-1.000 0.000,0.000-1.000,-2.000 1.000,-1.000 3.000,-2.000 0.000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240.000 317.000,'-3.000'-1.000,"0.000"1.000,0.000 2.000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106.000 396.000,'2.000'-3.000,"1.000"3.000,-3.000-3.000,4.000 3.000,-1.000-2.000,1.000 0.000,0.000 2.000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452.000 347.000,'4.000'1.000,"-1.000"-1.000,0.000 0.000,1.000 2.000,0.000-2.000,-7.000 0.000,0.000 0.000,-1.000 0.000,1.000 0.000,0.000 0.000,0.000 0.000,-2.000 0.000,1.000 1.000,7.000-1.000,0.000 0.000,0.000 0.000,2.000 0.000,-1.000 0.000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152.000 372.000,'4.000'0.000,"-1.000"0.000,0.000 0.000,0.000 0.000,0.000 0.000,0.000 0.000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161.000 363.000,'0.000'3.000,"0.000"0.000,0.000 0.000,0.000 0.000,0.000 0.000,0.000 2.000,0.000-2.000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181.000 361.000,'0.000'3.000,"0.000"2.000,-1.000 0.000,1.000-2.000,0.000 0.000,0.000 0.000,0.000 0.000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182.000 361.000,'3.000'0.000,"0.000"0.000,1.000 0.000,0.000 0.000,-3.000 4.000,-5.000-2.000,1.000 0.000,3.000 1.000,4.000-3.000,-1.000 2.000,1.000-2.000,-1.000 2.000,0.000-1.000,-3.000 2.000,-3.000-1.000,0.000 0.000,0.000-2.000,0.000 0.000,-2.000 2.000,2.000-2.000,0.000 0.000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1016.000 912.000,'4.000'4.000,"-2.000"-1.000,2.000 2.000,-3.000-2.000,1.000 0.000,1.000-3.000,-3.000 3.000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833.000 472.000,'3.000'0.000,"1.000"0.000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242.000 356.000,'0.000'5.000,"0.000"-2.000,0.000 0.000,-2.000 2.000,2.000-2.000,-2.000 0.000,2.000 0.000,3.000-1.000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263.000 366.000,'-2.000'4.000,"2.000"-1.000,0.000 0.000,5.000-1.000,-1.000-2.000,-1.000-1.000,-3.000-2.000,3.000 1.000,-3.000-2.000,2.000 1.000,-3.000 0.000,-2.000 3.000,0.000 0.000,-2.000 0.000,2.000 2.000,3.000 1.000,1.000 0.000,2.000-3.000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289.000 360.000,'-2.000'5.000,"2.000"-2.000,0.000 2.000,0.000-2.000,0.000 1.000,0.000 0.000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305.000 368.000,'0.000'4.000,"2.000"-1.000,-2.000 0.000,3.000-3.000,1.000 0.000,-1.000-1.000,1.000-2.000,-3.000-1.000,-1.000 0.000,-5.000 2.000,0.000 2.000,2.000 0.000,-2.000 2.000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139.000 401.000,'4.000'0.000,"-1.000"0.000,0.000 0.000,1.000 0.000,0.000 0.000,3.000 0.000,2.000 0.000,-1.000 0.000,4.000 0.000,-1.000 0.000,1.000 0.000,0.000 0.000,-2.000 0.000,0.000 0.000,0.000 0.000,-2.000 0.000,-3.000 0.000,1.000 0.000,-1.000 0.000,0.000-2.000,2.000 2.000,0.000-2.000,0.000 2.000,-3.000 0.000,-1.000 0.000,1.000 0.000,0.000 0.000,-1.000-2.000,0.000 2.000,1.000 0.000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240.000 420.000,'0.000'6.000,"0.000"-3.000,0.000 1.000,0.000-1.000,0.000 0.000,0.000 0.000,0.000 0.000,3.000-3.000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267.000 427.000,'-1.000'3.000,"1.000"0.000,5.000-1.000,-2.000-2.000,0.000-3.000,-2.000 0.000,-1.000 0.000,0.000 0.000,-3.000 3.000,0.000 0.000,0.000 0.000,1.000 4.000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299.000 417.000,'0.000'4.000,"0.000"0.000,-2.000-1.000,2.000 0.000,0.000 1.000,0.000 0.000,0.000-1.000,5.000-3.000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322.000 422.000,'-4.000'2.000,"4.000"1.000,-1.000 1.000,1.000-1.000,0.000 0.000,3.000-3.000,0.000 0.000,1.000-1.000,-2.000-2.000,2.000 2.000,-4.000-3.000,1.000 0.000,-3.000 1.000,-1.000 3.000,-2.000 1.000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116.000 429.000,'-5.000'0.000,"5.000"3.000,-1.000 0.000,-1.000 0.000,2.000 0.000,0.000 2.000,3.000-2.000,1.000-3.000,1.000 2.000,-1.000-3.000,-3.000-2.000,3.000-1.000,-2.000 1.000,-2.000-1.000,-1.000 0.000,-4.000 2.000,2.000 2.000,-1.000 0.000,1.000 0.000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922.000 463.000,'0.000'3.000,"3.000"-1.000,0.000-2.000,1.000 0.000,-1.000 0.000,0.000 0.000,0.000 0.000,0.000-1.000,1.000 1.000,0.000 0.000,0.000 1.000,1.000 0.000,-2.000-1.000,1.000 0.000,-1.000 0.000,1.000 0.000,0.000 0.000,-1.000 0.000,1.000 0.000,-1.000 2.000,0.000-2.000,0.000 0.000,2.000 0.000,-2.000 0.000,0.000 0.000,0.000 0.000,0.000 0.000,1.000 0.000,-1.000 0.000,0.000 2.000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41.000 482.000,'-3.000'0.000,"7.000"0.000,-1.000 0.000,0.000 0.000,0.000 0.000,1.000 1.000,0.000-1.000,1.000 0.000,-2.000 0.000,1.000 0.000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68.000 471.000,'3.000'3.000,"0.000"-1.000,4.000 1.000,-4.000-3.000,1.000 3.000,-1.000-3.000,-1.000 3.000,0.000 0.000,-4.000 1.000,-1.000-2.000,0.000 1.000,0.000-3.000,0.000 3.000,0.000-3.000,2.000 3.000,-1.000 0.000,5.000-3.000,1.000-1.000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118.000 488.000,'-2.000'4.000,"0.000"-1.000,2.000 2.000,1.000-2.000,2.000-3.000,0.000 0.000,1.000-2.000,-4.000-1.000,1.000-1.000,1.000 0.000,-2.000-1.000,-1.000 2.000,-2.000 3.000,0.000 0.000,0.000 2.000,1.000 1.000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73.000 481.000,'4.000'0.000,"0.000"0.000,-1.000 2.000,1.000-2.000,-1.000 2.000,0.000-2.000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135.000 453.000,'5.000'0.000,"-2.000"1.000,0.000-1.000,2.000 2.000,-2.000 0.000,0.000-2.000,2.000 2.000,-2.000 1.000,1.000-3.000,0.000 2.000,-1.000-2.000,0.000 0.000,0.000 0.000,2.000 2.000,-2.000-2.000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189.000 453.000,'1.000'4.000,"3.000"-1.000,0.000 1.000,-1.000-1.000,2.000 2.000,-9.000-3.000,1.000-2.000,-1.000 2.000,1.000-2.000,0.000 0.000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242.000 454.000,'4.000'2.000,"-1.000"1.000,2.000 1.000,-1.000 0.000,-1.000 0.000,0.000-2.000,0.000-2.000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267.000 460.000,'0.000'3.000,"0.000"0.000,1.000 1.000,1.000-1.000,0.000 0.000,-5.000-2.000,-2.000-1.000,0.000 0.000,2.000 0.000,-1.000 0.000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237.000 494.000,'-4.000'1.000,"4.000"2.000,0.000 0.000,0.000 0.000,0.000 0.000,5.000-1.000,-2.000-2.000,0.000-1.000,-1.000-2.000,0.000 0.000,-2.000 0.000,-1.000-2.000,-1.000 1.000,-1.000 4.000,0.000 0.000,3.000 3.000,-2.000 0.000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270.000 489.000,'0.000'3.000,"2.000"0.000,-2.000 0.000,0.000 0.000,0.000 1.000,1.000-1.000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519.000 453.000,'-3.000'-1.000,"0.000"3.000,-1.000 2.000,3.000-1.000,6.000-2.000,-2.000-1.000,0.000 0.000,-1.000-3.000,3.000 1.000,-5.000-1.000,-1.000 0.000,-2.000 1.000,0.000 2.000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295.000 491.000,'-3.000'1.000,"3.000"2.000,1.000 2.000,3.000-3.000,-1.000-2.000,2.000-1.000,-3.000-2.000,-2.000 0.000,0.000 0.000,0.000-1.000,-1.000 1.000,-2.000 3.000,-2.000 0.000,4.000 4.000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332.000 486.000,'0.000'3.000,"2.000"0.000,-2.000 0.000,0.000 0.000,2.000 1.000,-2.000-1.000,2.000 0.000,-2.000-6.000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384.000 480.000,'-4.000'4.000,"4.000"-1.000,-1.000 1.000,-1.000-1.000,2.000 1.000,0.000 1.000,2.000-2.000,1.000-3.000,0.000 0.000,1.000 0.000,-1.000-4.000,-3.000 0.000,2.000 1.000,-2.000-2.000,0.000 2.000,-4.000 0.000,1.000 1.000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412.000 479.000,'2.000'4.000,"-2.000"2.000,0.000-2.000,0.000 0.000,0.000-1.000,0.000 0.000,0.000 0.000,0.000 0.000,0.000 0.000,2.000-6.000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431.000 483.000,'-2.000'3.000,"2.000"0.000,0.000 2.000,4.000-4.000,-1.000-1.000,1.000-3.000,-4.000-1.000,0.000 1.000,0.000 0.000,0.000 0.000,-3.000 2.000,0.000 1.000,0.000 0.000,2.000 3.000,1.000 0.000,1.000 0.000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457.000 485.000,'0.000'5.000,"0.000"-2.000,0.000 0.000,0.000 1.000,3.000-2.000,2.000-2.000,-1.000-2.000,-4.000-2.000,3.000 1.000,-3.000 0.000,2.000-1.000,-2.000 1.000,-1.000 0.000,-2.000 2.000,0.000 1.000,-1.000-2.000,3.000 5.000,-1.000 0.000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463.000 515.000,'5.000'0.000,"-2.000"0.000,0.000 0.000,-8.000 0.000,8.000 0.000,1.000 0.000,0.000 0.000,-9.000 0.000,2.000 0.000,0.000 0.000,9.000 1.000,-3.000-1.000,-7.000 0.000,1.000 0.000,6.000 0.000,0.000 0.000,-7.000 0.000,1.000 0.000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170.000 538.000,'5.000'0.000,"1.000"-1.000,-1.000 1.000,-1.000 0.000,-1.000 0.000,0.000 0.000,0.000 0.000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185.000 526.000,'0.000'6.000,"0.000"-3.000,0.000 0.000,2.000 1.000,-2.000 0.000,0.000 0.000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209.000 532.000,'-3.000'4.000,"3.000"-1.000,0.000 0.000,0.000 0.000,3.000 1.000,0.000-4.000,0.000 0.000,-1.000-5.000,-2.000 1.000,0.000 1.000,0.000 0.000,-3.000 2.000,0.000 1.000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1234.000 361.000,'4.000'3.000,"-2.000"0.000,0.000 0.000,0.000 0.000,0.000 1.000,0.000 0.000,0.000-1.000,-1.000 0.000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251.000 543.000,'-3.000'1.000,"3.000"2.000,0.000 0.000,3.000-3.000,1.000 0.000,-1.000-1.000,-3.000-2.000,0.000 0.000,0.000 0.000,0.000 0.000,-3.000 1.000,0.000 2.000,0.000 1.000,2.000 2.000,4.000-3.000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277.000 537.000,'-1.000'4.000,"1.000"-1.000,1.000 1.000,3.000-2.000,-1.000-2.000,1.000-3.000,-4.000 0.000,0.000 0.000,-4.000-1.000,1.000 4.000,0.000 1.000,3.000 2.000,3.000-2.000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305.000 538.000,'0.000'3.000,"-1.000"0.000,1.000 1.000,3.000-2.000,0.000-2.000,0.000 0.000,-1.000-4.000,-2.000 1.000,0.000 0.000,-1.000 0.000,-4.000 3.000,2.000 1.000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334.000 538.000,'-2.000'3.000,"0.000"0.000,2.000 0.000,4.000-1.000,1.000-2.000,-2.000-1.000,-3.000-2.000,0.000-1.000,0.000 1.000,-4.000 1.000,-1.000 2.000,2.000 0.000,1.000 3.000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254.000 534.000,'-2.000'3.000,"0.000"0.000,2.000 0.000,0.000 0.000,0.000 0.000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136.000 573.000,'3.000'0.000,"1.000"-1.000,0.000 1.000,0.000 0.000,0.000 0.000,2.000 0.000,-1.000 0.000,2.000-3.000,1.000 3.000,1.000 0.000,-2.000 0.000,-1.000 0.000,0.000-2.000,1.000 2.000,-2.000 0.000,0.000 0.000,2.000-2.000,2.000 2.000,0.000-3.000,-1.000 3.000,1.000-4.000,-1.000 4.000,-1.000-2.000,0.000 2.000,-2.000 0.000,1.000 0.000,-2.000-2.000,-1.000 2.000,1.000 0.000,0.000 0.000,1.000 0.000,0.000 0.000,-1.000 0.000,0.000 0.000,1.000 1.000,0.000-1.000,-1.000 0.000,0.000 0.000,0.000 0.000,-1.000 0.000,1.000 0.000,-1.000 0.000,0.000 2.000,1.000-2.000,0.000 0.000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248.000 585.000,'-4.000'-2.000,"2.000"6.000,0.000-1.000,2.000 0.000,0.000 0.000,0.000 0.000,5.000-1.000,-2.000-4.000,1.000-1.000,-2.000 0.000,-2.000-1.000,0.000 1.000,0.000 0.000,-1.000 0.000,-2.000 3.000,-1.000-2.000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280.000 575.000,'0.000'5.000,"0.000"0.000,0.000-1.000,-1.000 0.000,1.000 0.000,0.000 1.000,0.000-2.000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298.000 583.000,'-1.000'5.000,"1.000"-2.000,0.000 0.000,3.000-3.000,0.000 0.000,0.000 0.000,-1.000-3.000,-1.000-1.000,-1.000 1.000,0.000-1.000,-2.000 1.000,-1.000 3.000,0.000 0.000,0.000 0.000,2.000 3.000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334.000 583.000,'3.000'0.000,"-3.000"5.000,0.000-2.000,0.000 2.000,0.000-2.000,0.000 0.000,0.000 0.000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1253.000 369.000,'-3.000'2.000,"-1.000"1.000,1.000 1.000,-1.000 0.000,1.000 1.000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125.000 595.000,'-3.000'0.000,"0.000"0.000,0.000 4.000,1.000 1.000,2.000-2.000,0.000 1.000,4.000-2.000,-1.000 0.000,0.000-2.000,0.000 0.000,-1.000-5.000,-2.000 2.000,2.000-2.000,-2.000 2.000,0.000 0.000,-4.000 1.000,1.000 1.000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42.000 636.000,'3.000'0.000,"1.000"0.000,0.000 0.000,0.000 0.000,1.000 0.000,0.000 0.000,-1.000 0.000,-1.000 0.000,0.000 0.000,0.000 0.000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68.000 625.000,'4.000'2.000,"-2.000"1.000,2.000-2.000,-1.000 1.000,2.000 0.000,0.000 0.000,-7.000 2.000,-2.000-1.000,1.000 0.000,0.000-2.000,6.000-1.000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129.000 638.000,'-2.000'5.000,"0.000"0.000,2.000-2.000,0.000 1.000,3.000-2.000,2.000-2.000,0.000 0.000,-1.000-2.000,-4.000-1.000,1.000 0.000,-1.000-3.000,0.000 3.000,-1.000 0.000,-3.000 1.000,1.000 0.000,0.000 2.000,-1.000 0.000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245.000 638.000,'0.000'3.000,"0.000"1.000,0.000-1.000,4.000-3.000,-1.000 0.000,1.000 0.000,-4.000-3.000,-1.000-2.000,1.000 2.000,-2.000-1.000,-3.000 2.000,2.000 2.000,0.000 1.000,1.000 2.000,7.000-3.000,-2.000 0.000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284.000 637.000,'-3.000'3.000,"3.000"1.000,0.000 0.000,4.000-2.000,0.000-2.000,-1.000-2.000,0.000 0.000,-3.000-1.000,0.000 0.000,-1.000 0.000,-2.000 3.000,0.000 0.000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309.000 633.000,'0.000'3.000,"0.000"0.000,0.000 0.000,0.000 0.000,0.000 0.000,0.000 0.000,1.000 1.000,2.000-3.000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339.000 639.000,'-1.000'4.000,"1.000"0.000,3.000-2.000,0.000-2.000,1.000-2.000,-3.000-2.000,2.000 2.000,-3.000-2.000,0.000 0.000,0.000 1.000,-4.000 3.000,1.000 0.000,0.000 0.000,2.000 4.000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401.000 632.000,'0.000'3.000,"-2.000"1.000,2.000 0.000,0.000-1.000,0.000 1.000,0.000-1.000,0.000 0.000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420.000 640.000,'-3.000'0.000,"-2.000"3.000,5.000 1.000,0.000-1.000,2.000 0.000,3.000-3.000,0.000 0.000,-2.000 0.000,1.000 0.000,-1.000-3.000,-3.000-1.000,0.000 0.000,0.000 0.000,0.000 1.000,0.000 0.000,-4.000 0.000,0.000 3.000,1.000 1.000,3.000 4.000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1302.000 362.000,'-3.000'-2.000,"1.000"7.000,2.000-1.000,-4.000 0.000,4.000-1.000,-1.000 0.000,1.000 0.000,0.000 0.000,0.000 0.000,4.000 1.000,1.000-4.000,-2.000-2.000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450.000 631.000,'0.000'4.000,"0.000"-1.000,0.000 0.000,0.000 0.000,0.000 1.000,0.000-1.000,0.000 0.000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479.000 639.000,'-4.000'4.000,"4.000"-1.000,0.000 0.000,1.000 2.000,5.000-3.000,-3.000-2.000,0.000 0.000,0.000-1.000,1.000-2.000,-1.000 0.000,-3.000-1.000,1.000 1.000,-1.000 0.000,0.000 0.000,-3.000 1.000,0.000 2.000,0.000 0.000,0.000 1.000,3.000 2.000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471.000 672.000,'3.000'0.000,"2.000"0.000,1.000 0.000,-1.000 0.000,1.000 0.000,-1.000 0.000,-1.000 0.000,-9.000 0.000,1.000 0.000,1.000 0.000,-1.000 0.000,0.000 0.000,9.000 0.000,-1.000 0.000,-1.000 0.000,0.000 0.000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180.000 685.000,'6.000'0.000,"-1.000"0.000,0.000 0.000,0.000 0.000,1.000-1.000,-2.000 1.000,0.000 0.000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205.000 671.000,'-2.000'3.000,"0.000"1.000,2.000-1.000,0.000 1.000,0.000-1.000,-2.000 1.000,2.000 0.000,3.000-4.000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225.000 679.000,'-1.000'5.000,"1.000"-1.000,0.000-1.000,2.000 0.000,1.000-3.000,0.000 0.000,0.000-1.000,-3.000-3.000,2.000-2.000,-2.000 2.000,0.000 1.000,-4.000 2.000,1.000 1.000,0.000 0.000,3.000 3.000,0.000 0.000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260.000 680.000,'-2.000'4.000,"6.000"2.000,0.000-6.000,0.000 0.000,-4.000-4.000,-2.000-1.000,-1.000 1.000,0.000 4.000,7.000 8.000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287.000 681.000,'13.000'11.000,"-9.000"-11.000,-3.000-4.000,-1.000 1.000,-1.000-1.000,-2.000 5.000,3.000 2.000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315.000 680.000,'-2.000'4.000,"3.000"-1.000,3.000-3.000,-1.000 0.000,0.000 0.000,1.000 0.000,-4.000-4.000,0.000 0.000,0.000 1.000,-3.000 2.000,0.000 1.000,0.000 0.000,3.000 3.000,2.000 1.000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339.000 682.000,'0.000'5.000,"4.000"-4.000,1.000-1.000,-2.000 0.000,1.000 0.000,-4.000-4.000,0.000 1.000,-1.000 0.000,-2.000 3.000,-1.000 0.000,0.000 0.000,-1.000 0.000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1319.000 360.000,'0.000'5.000,"-1.000"-2.000,1.000 3.000,-2.000-2.000,2.000-1.000,-2.000 1.000,2.000-1.000,2.000-8.000,0.000 1.000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283.000 680.000,'4.000'0.000,"-1.000"0.000,0.000 0.000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157.000 704.000,'3.000'0.000,"1.000"2.000,1.000-2.000,2.000 0.000,3.000 0.000,3.000 0.000,2.000 0.000,3.000 0.000,-1.000 0.000,1.000 0.000,-1.000 0.000,3.000 0.000,-3.000 2.000,-3.000-2.000,-2.000 0.000,-4.000 0.000,-1.000 0.000,-2.000 0.000,-1.000 0.000,0.000-1.000,-1.000 1.000,1.000 0.000,-1.000 0.000,0.000-1.000,0.000 1.000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258.000 727.000,'-2.000'3.000,"0.000"0.000,2.000 1.000,0.000-1.000,4.000-1.000,-1.000-2.000,0.000 0.000,1.000 0.000,-1.000 0.000,2.000-5.000,-5.000 1.000,0.000 1.000,0.000 0.000,-1.000-2.000,-2.000 3.000,0.000 2.000,-2.000 1.000,5.000 2.000,0.000 1.000,4.000-2.000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289.000 732.000,'0.000'5.000,"0.000"-2.000,2.000 0.000,3.000-1.000,-2.000-2.000,1.000-2.000,-2.000-1.000,-2.000 0.000,0.000 0.000,-1.000-2.000,-2.000 3.000,0.000 2.000,0.000 0.000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321.000 727.000,'0.000'5.000,"2.000"-2.000,-2.000 2.000,0.000-2.000,0.000 1.000,0.000-1.000,3.000-1.000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349.000 732.000,'0.000'4.000,"-2.000"-1.000,3.000 0.000,3.000-3.000,-1.000 0.000,1.000 0.000,-4.000-3.000,1.000 0.000,-1.000-1.000,0.000 1.000,-4.000 3.000,0.000 0.000,1.000 0.000,-1.000 1.000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131.000 732.000,'-3.000'3.000,"1.000"1.000,2.000-1.000,0.000 1.000,4.000-2.000,-1.000 0.000,3.000-2.000,-2.000 0.000,-1.000-1.000,0.000-1.000,-3.000-2.000,0.000-1.000,0.000 1.000,0.000 0.000,-2.000 0.000,-1.000 4.000,0.000 0.000,-1.000 3.000,2.000 0.000,1.000 0.000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40.000 793.000,'5.000'2.000,"1.000"-2.000,2.000 0.000,-1.000 0.000,0.000 0.000,-2.000 0.000,0.000 0.000,0.000-2.000,-1.000 2.000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77.000 781.000,'3.000'1.000,"1.000"1.000,1.000-2.000,-1.000 3.000,0.000-3.000,0.000 3.000,-1.000-3.000,-1.000 3.000,-3.000 1.000,-2.000-2.000,0.000 0.000,0.000 0.000,-1.000 0.000,0.000 0.000,1.000-2.000,3.000 3.000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135.000 795.000,'-2.000'5.000,"2.000"-2.000,2.000 1.000,1.000-3.000,1.000-1.000,1.000-1.000,-2.000-1.000,0.000 0.000,-2.000-2.000,1.000-1.000,-2.000 2.000,-2.000-2.000,-2.000 1.000,1.000 4.000,-1.000 1.000,2.000 3.000,2.000 0.000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1325.000 360.000,'5.000'1.000,"-2.000"2.000,0.000-1.000,-3.000 1.000,0.000 0.000,-6.000-1.000,2.000-2.000,1.000 0.000,-1.000 0.000,1.000 0.000,5.000 3.000,1.000-1.000,1.000 2.000,-1.000-4.000,0.000 2.000,1.000 0.000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265.000 795.000,'-1.000'3.000,"1.000"0.000,2.000 0.000,1.000-3.000,0.000 0.000,0.000 0.000,-1.000-3.000,-2.000-1.000,0.000 0.000,-1.000 0.000,-3.000 4.000,0.000 0.000,7.000 4.000,2.000-4.000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303.000 791.000,'0.000'4.000,"0.000"-1.000,5.000-1.000,-2.000-2.000,0.000-1.000,-1.000-2.000,0.000-1.000,-2.000 1.000,-1.000 0.000,-2.000 1.000,0.000 2.000,-1.000 0.000,2.000 5.000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332.000 789.000,'-2.000'5.000,"3.000"-1.000,2.000-4.000,0.000 0.000,2.000 0.000,-4.000-3.000,1.000-1.000,-2.000 1.000,-1.000 0.000,-3.000 1.000,1.000 2.000,-2.000 0.000,5.000 3.000,4.000-3.000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366.000 779.000,'0.000'3.000,"0.000"0.000,0.000 0.000,0.000 0.000,0.000 1.000,0.000-1.000,0.000 0.000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413.000 783.000,'-1.000'4.000,"0.000"-1.000,1.000 0.000,0.000 0.000,3.000-1.000,0.000-2.000,1.000-1.000,-2.000-2.000,0.000 0.000,0.000 0.000,-2.000-1.000,0.000 1.000,0.000 0.000,-3.000 1.000,0.000 2.000,-1.000 0.000,0.000 1.000,1.000 1.000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447.000 774.000,'-1.000'4.000,"1.000"1.000,0.000-2.000,1.000 1.000,-1.000-1.000,0.000 2.000,0.000-2.000,0.000 1.000,0.000-1.000,5.000-1.000,-1.000-3.000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476.000 791.000,'0.000'4.000,"0.000"-1.000,1.000 0.000,2.000-2.000,0.000-1.000,-3.000-3.000,2.000-1.000,-2.000 1.000,0.000-2.000,-3.000 1.000,0.000 4.000,-2.000 0.000,2.000 1.000,0.000 1.000,3.000 1.000,3.000-3.000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504.000 776.000,'0.000'5.000,"0.000"-2.000,0.000 1.000,0.000 0.000,0.000-1.000,0.000 1.000,0.000 0.000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369.000 276.000,'0.000'3.000,"0.000"1.000,0.000 0.000,0.000 0.000,0.000 1.000,0.000-1.000,0.000-1.000,0.000 0.000,0.000 0.000,0.000 0.000,0.000 1.000,0.000-1.000,0.000 0.000,-2.000 0.000,2.000 1.000,0.000-1.000,0.000 0.000,0.000 0.000,-2.000 2.000,2.000-2.000,0.000 1.000,1.000 1.000,-1.000-2.000,2.000 0.000,-2.000 0.000,4.000-1.000,-1.000 0.000,1.000-2.000,-1.000 0.000,0.000 0.000,0.000 0.000,0.000 0.000,1.000 1.000,-1.000 1.000,0.000 0.000,-3.000 1.000,0.000 0.000,0.000 0.000,0.000 0.000,0.000 0.000,0.000 2.000,0.000-2.000,0.000 1.000,0.000-1.000,0.000 0.000,0.000 0.000,0.000 0.000,0.000 0.000,0.000 0.000,0.000 1.000,0.000-1.000,0.000 0.000,0.000 2.000,0.000-2.000,0.000 2.000,0.000-2.000,0.000 2.000,0.000-2.000,0.000 1.000,0.000-1.000,0.000 1.000,0.000-1.000,0.000 0.000,0.000 0.000,2.000 0.000,-2.000 2.000,0.000-2.000,0.000 1.000,0.000-1.000,0.000 0.000,0.000 1.000,0.000 0.000,0.000-1.000,0.000 1.000,0.000-1.000,0.000 0.000,0.000 2.000,0.000-2.000,0.000 0.000,2.000 1.000,-2.000-1.000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401.000 534.000,'0.000'-3.000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1344.000 378.000,'-2.000'4.000,"2.000"-1.000,2.000 1.000,2.000-4.000,-1.000-2.000,-1.000-1.000,-2.000 0.000,0.000 0.000,-4.000 0.000,0.000 3.000,1.000 0.000,1.000 3.000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404.000 529.000,'0.000'3.000,"1.000"1.000,-1.000-1.000,0.000 1.000,0.000-1.000,0.000 1.000,0.000-1.000,0.000 1.000,0.000 0.000,2.000-1.000,-2.000 0.000,0.000 0.000,0.000 2.000,2.000-2.000,-2.000 0.000,3.000-3.000,0.000 0.000,0.000 0.000,0.000 0.000,1.000 0.000,-1.000 0.000,0.000 0.000,0.000 0.000,0.000 0.000,0.000 2.000,1.000 0.000,-4.000 1.000,0.000 0.000,0.000 0.000,-1.000 1.000,1.000-1.000,0.000 0.000,-2.000 0.000,1.000 0.000,1.000 0.000,-2.000 1.000,2.000-1.000,0.000 0.000,-2.000 0.000,2.000 2.000,0.000-2.000,0.000 0.000,0.000 0.000,0.000 1.000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439.000 615.000,'-2.000'4.000,"2.000"-1.000,0.000 2.000,1.000-1.000,-1.000 1.000,2.000 0.000,-2.000-2.000,0.000 0.000,0.000 2.000,0.000 0.000,0.000-2.000,0.000 0.000,0.000 0.000,2.000 1.000,-2.000-1.000,0.000 0.000,0.000 1.000,0.000-1.000,0.000 1.000,0.000-1.000,1.000 1.000,-1.000-1.000,0.000 2.000,0.000-2.000,0.000 2.000,0.000-2.000,0.000 1.000,0.000 1.000,2.000-2.000,-2.000 1.000,2.000 0.000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452.000 733.000,'5.000'2.000,"-2.000"-2.000,0.000 0.000,2.000 2.000,-2.000-2.000,0.000 0.000,0.000 2.000,0.000-2.000,0.000 0.000,1.000 0.000,-1.000 1.000,0.000-1.000,0.000 0.000,-1.000 4.000,1.000-4.000,0.000 1.000,0.000 1.000,-3.000 1.000,0.000 1.000,-2.000-1.000,1.000 0.000,-1.000 0.000,2.000 0.000,-2.000 1.000,1.000-1.000,1.000 0.000,0.000 0.000,0.000 0.000,0.000 0.000,1.000 0.000,-1.000 1.000,0.000-1.000,0.000 0.000,-1.000 1.000,-1.000-1.000,0.000 0.000,2.000 0.000,0.000 0.000,0.000 1.000,-2.000-1.000,2.000 0.000,0.000 0.000,0.000 2.000,0.000-2.000,0.000 0.000,0.000 1.000,0.000 0.000,1.000 0.000,-1.000 1.000,0.000-2.000,0.000 2.000,0.000-2.000,0.000 0.000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499.000 816.000,'3.000'1.000,"0.000"-1.000,1.000-1.000,-1.000 1.000,1.000 0.000,-1.000 0.000,-8.000 0.000,1.000 0.000,0.000 0.000,1.000 0.000,0.000 0.000,6.000 1.000,0.000-1.000,0.000 0.000,-6.000 0.000,-2.000 0.000,2.000 0.000,6.000 0.000,1.000 0.000,0.000 2.000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193.000 833.000,'3.000'1.000,"1.000"1.000,1.000-2.000,1.000 0.000,-2.000 0.000,-1.000-1.000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206.000 824.000,'0.000'5.000,"0.000"-2.000,0.000 1.000,-2.000-1.000,2.000 1.000,0.000 0.000,-2.000-1.000,2.000 0.000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231.000 824.000,'0.000'3.000,"0.000"1.000,0.000-1.000,-1.000 2.000,1.000-2.000,-2.000 2.000,2.000-2.000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227.000 830.000,'4.000'-4.000,"-1.000"4.000,1.000 0.000,0.000 3.000,-4.000 0.000,-4.000-1.000,0.000-2.000,4.000 3.000,4.000-3.000,-1.000 2.000,0.000-2.000,0.000 2.000,-1.000 1.000,-5.000-1.000,-1.000-2.000,1.000 2.000,-2.000-2.000,2.000 1.000,0.000-1.000,3.000-3.000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280.000 827.000,'-2.000'4.000,"2.000"-1.000,-1.000 0.000,1.000 2.000,0.000-2.000,0.000 1.000,0.000-1.000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297.000 846.000,'0.000'3.000,"-1.000"2.000,6.000-5.000,0.000 0.000,-2.000 0.000,1.000-4.000,-4.000 1.000,0.000 0.000,0.000-2.000,0.000 2.000,-3.000 2.000,0.000 1.000,0.000 1.000,0.000 1.000,1.000 2.000,0.000 0.000,6.000-4.000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1366.000 358.000,'0.000'3.000,"2.000"0.000,-2.000 0.000,3.000 2.000,-1.000 0.000,0.000 1.000,1.000 1.000,-3.000 0.000,2.000-2.000,-2.000-1.000,0.000-1.000,-3.000 0.000,-1.000 0.000,-2.000-1.000,0.000 1.000,0.000-3.000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346.000 834.000,'0.000'3.000,"-1.000"0.000,-1.000 1.000,2.000-1.000,0.000 1.000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364.000 839.000,'-2.000'5.000,"2.000"-1.000,3.000-4.000,1.000 0.000,-1.000-1.000,0.000-1.000,-3.000-2.000,0.000 1.000,-4.000 1.000,0.000 2.000,1.000 0.000,0.000 2.000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184.000 859.000,'3.000'2.000,"1.000"0.000,1.000-2.000,3.000 0.000,3.000 3.000,-1.000-3.000,0.000 0.000,3.000 0.000,0.000 0.000,2.000 0.000,2.000 0.000,1.000 0.000,0.000 0.000,-4.000-1.000,-3.000 1.000,-4.000 0.000,-3.000 0.000,-1.000 0.000,2.000-2.000,-2.000 2.000,0.000 0.000,0.000 0.000,0.000 0.000,0.000 0.000,1.000 0.000,-1.000 0.000,0.000 0.000,0.000 0.000,-6.000-2.000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368.000 889.000,'0.000'3.000,"0.000"2.000,0.000 0.000,0.000-2.000,0.000 0.000,0.000 0.000,0.000 0.000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346.000 888.000,'0.000'3.000,"-2.000"4.000,2.000-4.000,0.000 2.000,-1.000-2.000,1.000 0.000,0.000 0.000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304.000 895.000,'-2.000'5.000,"2.000"-2.000,0.000 0.000,0.000 1.000,0.000-1.000,3.000-3.000,0.000 0.000,0.000-2.000,0.000-2.000,-3.000 1.000,2.000-1.000,-2.000 0.000,0.000 0.000,-3.000 0.000,0.000 4.000,0.000 0.000,0.000 1.000,-1.000 1.000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278.000 891.000,'0.000'3.000,"0.000"0.000,0.000 1.000,0.000 0.000,0.000-1.000,0.000 1.000,0.000-1.000,0.000 2.000,0.000-2.000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139.000 892.000,'-4.000'2.000,"2.000"2.000,2.000 1.000,0.000-2.000,1.000 0.000,1.000 0.000,0.000 0.000,1.000-3.000,1.000 0.000,-1.000-1.000,0.000-2.000,-1.000-1.000,-2.000 1.000,0.000 0.000,0.000-1.000,0.000 1.000,-1.000 0.000,-2.000 3.000,-1.000 2.000,2.000 1.000,1.000 0.000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51.000 945.000,'-3.000'0.000,"8.000"1.000,-1.000-1.000,-1.000 0.000,2.000 0.000,0.000 0.000,1.000 0.000,-3.000 0.000,0.000 0.000,0.000 0.000,-6.000 0.000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73.000 933.000,'3.000'3.000,"0.000"-3.000,0.000 2.000,2.000-2.000,-2.000 3.000,1.000-1.000,-2.000 1.000,-5.000 0.000,-2.000 0.000,2.000-3.000,0.000 4.000,0.000-2.000,0.000 0.000,1.000 1.000,6.000-1.000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984.000 873.000,'-1.000'3.000,"-2.000"0.000,2.000 0.000,-2.000-3.000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1232.000 433.000,'-2.000'7.000,"0.000"-4.000,2.000 0.000,-2.000 1.000,2.000-1.000,-2.000 0.000,2.000 0.000,3.000-6.000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124.000 926.000,'2.000'3.000,"1.000"-3.000,0.000 2.000,0.000-2.000,-1.000-3.000,1.000 2.000,0.000 2.000,1.000 0.000,0.000-1.000,-1.000 0.000,2.000-2.000,-2.000 0.000,0.000 2.000,1.000 0.000,0.000 0.000,-1.000 1.000,1.000-1.000,-1.000 0.000,0.000 0.000,1.000-1.000,-7.000 2.000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147.000 956.000,'-3.000'0.000,"0.000"1.000,-1.000 3.000,4.000-1.000,0.000 1.000,3.000-3.000,2.000 1.000,-2.000-2.000,1.000 0.000,-1.000-1.000,0.000-2.000,-1.000-1.000,-2.000 1.000,0.000-1.000,-1.000 0.000,-2.000 4.000,-1.000 0.000,0.000 0.000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277.000 952.000,'-3.000'0.000,"0.000"2.000,3.000 1.000,-2.000 1.000,2.000-1.000,3.000-1.000,1.000 0.000,0.000-2.000,0.000 0.000,1.000 0.000,-2.000-4.000,-3.000-1.000,0.000 2.000,0.000 0.000,0.000 0.000,-5.000 2.000,1.000 1.000,3.000 3.000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321.000 944.000,'0.000'5.000,"0.000"-1.000,0.000 0.000,0.000-1.000,2.000 2.000,-2.000-2.000,0.000 0.000,3.000-1.000,1.000-4.000,-2.000-1.000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350.000 949.000,'-4.000'0.000,"4.000"3.000,0.000 0.000,0.000 1.000,5.000-2.000,-2.000-2.000,0.000 0.000,0.000-3.000,-3.000-1.000,0.000-1.000,-1.000 1.000,-2.000 4.000,0.000 0.000,3.000 4.000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379.000 946.000,'0.000'3.000,"0.000"1.000,0.000-1.000,0.000 0.000,0.000 0.000,0.000 0.000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437.000 949.000,'1.000'4.000,"-1.000"-1.000,0.000 2.000,-1.000-1.000,1.000-1.000,-2.000 1.000,2.000-1.000,0.000 0.000,0.000 0.000,4.000-5.000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460.000 961.000,'0.000'5.000,"0.000"-2.000,0.000 0.000,3.000-1.000,0.000-2.000,1.000 0.000,-3.000-3.000,1.000-2.000,-2.000 2.000,0.000-1.000,0.000 1.000,-4.000 3.000,-1.000 0.000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490.000 946.000,'2.000'3.000,"-2.000"2.000,0.000 0.000,-1.000-2.000,1.000 0.000,-2.000 0.000,2.000 2.000,6.000-5.000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516.000 956.000,'1.000'4.000,"-1.000"-1.000,-2.000 0.000,5.000-1.000,0.000-2.000,0.000 0.000,0.000-1.000,0.000-2.000,0.000 0.000,2.000 2.000,-3.000-4.000,-2.000 2.000,0.000 0.000,-3.000 1.000,-1.000 2.000,0.000 0.000,1.000 1.000,0.000-1.000,0.000 2.000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1232.000 432.000,'4.000'4.000,"-3.000"-1.000,1.000 1.000,-2.000 0.000,-3.000-4.000,0.000 0.000,0.000 0.000,4.000 3.000,3.000 0.000,0.000-1.000,-1.000-2.000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267.000 977.000,'3.000'0.000,"1.000"0.000,-1.000 0.000,0.000 0.000,0.000 0.000,2.000 0.000,-1.000 0.000,1.000 2.000,0.000-2.000,2.000 0.000,0.000 0.000,1.000 0.000,0.000 0.000,-1.000 0.000,-2.000 0.000,-1.000 0.000,0.000 0.000,-1.000 0.000,2.000 0.000,-2.000 0.000,2.000 0.000,-1.000 0.000,-1.000 0.000,1.000 0.000,-1.000 0.000,0.000 0.000,0.000 0.000,0.000 0.000,1.000 0.000,0.000 1.000,-1.000-1.000,0.000 0.000,0.000 0.000,1.000 0.000,-1.000 0.000,0.000 2.000,2.000-2.000,0.000 0.000,-1.000 0.000,-1.000 0.000,1.000 0.000,-1.000 2.000,0.000-2.000,2.000 0.000,-2.000 0.000,2.000 0.000,-2.000 0.000,2.000 0.000,-2.000 0.000,2.000-1.000,-2.000 1.000,0.000 0.000,0.000 0.000,0.000 0.000,1.000 0.000,0.000 0.000,0.000-2.000,-1.000 2.000,1.000 0.000,-1.000 0.000,0.000-1.000,2.000 1.000,-2.000 0.000,0.000-2.000,0.000 2.000,1.000-2.000,-1.000 0.000,0.000 2.000,0.000 0.000,0.000-1.000,1.000-2.000,-1.000 1.000,1.000 0.000,-1.000 2.000,0.000-4.000,1.000 1.000,-2.000 0.000,-2.000 0.000,-1.000-1.000,-1.000 1.000,-1.000 1.000,0.000-1.000,0.000 2.000,-2.000-1.000,-1.000-1.000,1.000 1.000,2.000 2.000,-1.000-2.000,-1.000 2.000,1.000 0.000,0.000-2.000,1.000 2.000,0.000 0.000,0.000 0.000,0.000 0.000,0.000 0.000,-1.000 0.000,-1.000 0.000,0.000 0.000,-5.000 0.000,5.000 0.000,-1.000 0.000,3.000 0.000,-1.000 0.000,0.000-2.000,0.000 2.000,0.000 0.000,1.000 0.000,-2.000 0.000,0.000 0.000,-3.000-2.000,0.000 2.000,0.000 0.000,0.000-3.000,2.000 3.000,-2.000-2.000,3.000 2.000,0.000-3.000,-1.000 3.000,1.000 0.000,2.000 0.000,-1.000 0.000,0.000 0.000,0.000 0.000,-1.000 0.000,1.000 0.000,-2.000 0.000,3.000 0.000,0.000 0.000,-1.000 0.000,1.000 1.000,-2.000-1.000,2.000 2.000,0.000-2.000,0.000 2.000,-1.000 0.000,1.000-2.000,-2.000 3.000,2.000 2.000,1.000-2.000,0.000 0.000,0.000 0.000,0.000 2.000,-1.000-5.000,0.000 2.000,-1.000 0.000,1.000 0.000,-1.000-2.000,1.000 4.000,1.000 1.000,2.000-2.000,0.000 3.000,1.000-2.000,1.000-1.000,1.000-1.000,-3.000 1.000,3.000-2.000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441.000 1006.000,'2.000'6.000,"1.000"-5.000,-1.000 2.000,-1.000 0.000,1.000 0.000,2.000 0.000,-3.000 0.000,3.000-3.000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460.000 1009.000,'-3.000'0.000,"1.000"5.000,-1.000-3.000,0.000 2.000,0.000-1.000,-1.000 0.000,1.000-3.000,0.000 2.000,9.000-6.000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476.000 1015.000,'3.000'1.000,"-1.000"4.000,2.000-4.000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485.000 1012.000,'-3.000'2.000,"0.000"1.000,1.000 1.000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498.000 1004.000,'3.000'2.000,"-2.000"2.000,2.000-4.000,-3.000 3.000,3.000-2.000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520.000 1010.000,'-3.000'1.000,"0.000"1.000,-2.000 0.000,5.000 1.000,0.000 0.000,0.000 0.000,0.000 0.000,1.000 1.000,-1.000-1.000,0.000 0.000,0.000 0.000,-1.000 1.000,1.000 0.000,0.000 0.000,-2.000-1.000,2.000 2.000,0.000-2.000,0.000 0.000,1.000-8.000,-1.000 1.000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531.000 1022.000,'3.000'0.000,"0.000"0.000,1.000-1.000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531.000 1034.000,'4.000'0.000,"0.000"-1.000,0.000 1.000,0.000-2.000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558.000 1020.000,'-3.000'2.000,"3.000"1.000,0.000 0.000,1.000 0.000,3.000-3.000,-1.000 0.000,0.000 0.000,1.000-6.000,-4.000 3.000,0.000-1.000,0.000-1.000,-4.000 4.000,3.000 5.000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1254.000 449.000,'-3.000'0.000,"1.000"4.000,2.000-1.000,4.000 1.000,-1.000-4.000,0.000-3.000,-1.000-1.000,-2.000 1.000,0.000 0.000,-3.000 3.000,0.000 0.000,0.000 0.000,0.000 1.000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593.000 1006.000,'-1.000'4.000,"1.000"0.000,0.000-1.000,0.000 3.000,-2.000-3.000,2.000 0.000,0.000 1.000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608.000 1015.000,'-2.000'4.000,"2.000"-1.000,0.000 0.000,0.000 0.000,3.000-3.000,2.000 0.000,-2.000-1.000,-1.000-2.000,0.000-1.000,-2.000 1.000,-4.000 3.000,0.000-1.000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638.000 1015.000,'0.000'5.000,"-1.000"-2.000,-2.000 2.000,0.000-1.000,3.000-1.000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663.000 1012.000,'-2.000'4.000,"2.000"1.000,0.000-2.000,-2.000 0.000,2.000 2.000,0.000-2.000,0.000 0.000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672.000 1019.000,'-1.000'4.000,"1.000"0.000,4.000-2.000,-1.000-2.000,1.000-2.000,-2.000-3.000,-2.000 1.000,-1.000 1.000,-3.000 3.000,1.000 0.000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696.000 1015.000,'0.000'3.000,"0.000"1.000,0.000-1.000,0.000 2.000,-1.000-2.000,1.000 1.000,0.000-1.000,3.000-2.000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714.000 1021.000,'0.000'3.000,"0.000"1.000,2.000 0.000,2.000-4.000,-1.000 0.000,1.000-4.000,-1.000-1.000,-3.000 1.000,0.000 1.000,-3.000 2.000,0.000 1.000,0.000 0.000,0.000 0.000,0.000 0.000,3.000 4.000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497.000 873.000,'3.000'-1.000,"0.000"0.000,0.000-1.000,0.000 2.000,0.000 0.000,0.000 0.000,2.000 0.000,-2.000 0.000,0.000 0.000,2.000 0.000,2.000 0.000,0.000 0.000,0.000 0.000,-2.000 0.000,0.000 0.000,-1.000 0.000,0.000 1.000,-1.000-1.000,-3.000 5.000,0.000-2.000,0.000 0.000,0.000 2.000,0.000-2.000,-1.000 2.000,1.000-1.000,0.000 0.000,0.000-1.000,-2.000 1.000,2.000-1.000,0.000 5.000,0.000-5.000,0.000 2.000,0.000-2.000,0.000 2.000,1.000-2.000,-1.000 0.000,0.000 2.000,0.000-2.000,0.000 3.000,0.000-2.000,0.000-1.000,0.000 1.000,0.000 0.000,0.000-1.000,0.000 2.000,-1.000-2.000,1.000 2.000,0.000-2.000,0.000 1.000,0.000-1.000,0.000 0.000,0.000 1.000,0.000-1.000,0.000 0.000,0.000 0.000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689.000 150.000,'5.000'-1.000,"-2.000"2.000,1.000 3.000,-4.000-1.000,0.000 0.000,-3.000-2.000,0.000-1.000,0.000 0.000,0.000 2.000,7.000 2.000,-1.000-4.000,1.000 3.000,-1.000-3.000,0.000 2.000,-8.000-1.000,1.000 1.000,0.000-2.000,0.000 0.000,0.000 0.000,7.000 0.000,1.000-2.000,-1.000 0.000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710.000 166.000,'9.000'0.000,"-6.000"0.000,1.000 0.000,-1.000 0.000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1219.000 478.000,'6.000'0.000,"-1.000"0.000,1.000 0.000,1.000 0.000,0.000 0.000,-2.000 0.000,-1.000 0.000,-1.000 0.000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730.000 147.000,'3.000'1.000,"1.000"1.000,2.000-2.000,-1.000 4.000,-1.000-4.000,-1.000 1.000,0.000 1.000,-3.000 1.000,-3.000 0.000,1.000 0.000,0.000 0.000,0.000 0.000,0.000 1.000,2.000 0.000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765.000 176.000,'2.000'0.000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789.000 141.000,'4.000'1.000,"-1.000"0.000,0.000 1.000,0.000 0.000,-3.000 2.000,-1.000-1.000,-2.000 0.000,0.000-2.000,3.000 3.000,4.000-4.000,-1.000 2.000,1.000-1.000,-5.000 3.000,-2.000-4.000,-1.000 4.000,0.000-2.000,0.000-1.000,1.000-1.000,-1.000 0.000,8.000 0.000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825.000 189.000,'2.000'0.000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904.000 148.000,'2.000'3.000,"2.000"-1.000,-2.000 1.000,2.000 1.000,-1.000 0.000,0.000-3.000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920.000 152.000,'-6.000'1.000,"2.000"3.000,1.000-2.000,-2.000 1.000,2.000-1.000,0.000 0.000,7.000-1.000,0.000-4.000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970.000 157.000,'3.000'-1.000,"0.000"1.000,0.000 0.000,0.000 0.000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969.000 164.000,'4.000'0.000,"0.000"0.000,0.000 0.000,1.000 0.000,-2.000 0.000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1009.000 157.000,'-2.000'5.000,"2.000"-2.000,-2.000 0.000,2.000 0.000,4.000-1.000,0.000-2.000,-1.000-1.000,1.000-3.000,-4.000 0.000,0.000 1.000,0.000 0.000,-3.000 0.000,0.000 3.000,0.000 0.000,0.000 0.000,1.000 3.000,7.000-1.000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1036.000 162.000,'-4.000'2.000,"4.000"1.000,0.000 1.000,4.000-4.000,-1.000 0.000,2.000-1.000,-1.000-3.000,-4.000 1.000,0.000 0.000,0.000-1.000,-3.000 3.000,-3.000 1.000,3.000 0.000,1.000 4.000,5.000-4.000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1273.000 444.000,'3.000'0.000,"0.000"2.000,1.000-2.000,-1.000 0.000,0.000 0.000,1.000 0.000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1056.000 159.000,'0.000'4.000,"0.000"-1.000,2.000 1.000,1.000-4.000,0.000 0.000,0.000 0.000,1.000-1.000,-4.000-3.000,0.000 1.000,0.000 0.000,-4.000 1.000,1.000 1.000,0.000 1.000,-1.000 0.000,4.000 5.000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1096.000 164.000,'-2.000'5.000,"2.000"-2.000,4.000-1.000,-1.000-2.000,2.000 0.000,-2.000 0.000,-1.000-3.000,-2.000-1.000,0.000-1.000,-6.000 1.000,3.000 4.000,2.000 4.000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1132.000 160.000,'0.000'3.000,"-1.000"0.000,-1.000 1.000,1.000-1.000,1.000 0.000,0.000 0.000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1152.000 160.000,'-1.000'4.000,"-1.000"-1.000,1.000 0.000,1.000 0.000,-2.000 1.000,0.000-1.000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1172.000 166.000,'-3.000'2.000,"3.000"1.000,1.000 0.000,2.000-3.000,1.000-1.000,-2.000-2.000,-2.000 0.000,0.000 0.000,-2.000-1.000,-3.000 4.000,2.000 1.000,1.000 2.000,1.000 0.000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1204.000 161.000,'-1.000'4.000,"1.000"-1.000,0.000 0.000,-2.000 2.000,2.000-1.000,-2.000-1.000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1267.000 165.000,'2.000'3.000,"-1.000"1.000,-1.000-1.000,2.000 0.000,2.000 0.000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1294.000 173.000,'-5.000'0.000,"1.000"2.000,1.000 0.000,0.000-2.000,-2.000 2.000,5.000 1.000,1.000 0.000,1.000 2.000,-2.000 0.000,0.000-2.000,-1.000 1.000,-1.000 0.000,6.000-7.000,-2.000-1.000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1303.000 183.000,'3.000'0.000,"0.000"0.000,0.000 0.000,2.000 1.000,-2.000-1.000,0.000 2.000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1305.000 195.000,'4.000'0.000,"0.000"0.000,-1.000 0.000,1.000 0.000,0.000 0.000,-1.000 0.000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1289.000 436.000,'-2.000'3.000,"0.000"1.000,2.000-1.000,-2.000 0.000,2.000 1.000,-1.000-1.000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1338.000 191.000,'0.000'5.000,"0.000"-1.000,3.000-4.000,1.000 0.000,0.000 0.000,-3.000-3.000,-1.000-1.000,0.000 1.000,0.000-1.000,-3.000 2.000,-2.000 2.000,2.000 5.000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1369.000 191.000,'0.000'3.000,"-1.000"0.000,1.000 1.000,4.000-2.000,-1.000-2.000,0.000-1.000,-1.000-3.000,1.000 1.000,-3.000-2.000,-3.000 0.000,0.000 5.000,0.000 0.000,0.000 0.000,2.000 4.000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1397.000 183.000,'0.000'4.000,"-1.000"0.000,1.000-1.000,0.000 0.000,-2.000 1.000,2.000-1.000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1409.000 186.000,'0.000'4.000,"0.000"-1.000,0.000 0.000,0.000 0.000,-1.000 3.000,1.000-2.000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790.000 207.000,'-4.000'0.000,"1.000"5.000,-2.000 1.000,0.000 0.000,0.000 1.000,0.000-1.000,2.000-2.000,0.000-1.000,1.000 2.000,5.000-5.000,3.000-1.000,-3.000-1.000,-1.000-1.000,-2.000-1.000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783.000 209.000,'0.000'5.000,"2.000"0.000,-2.000-2.000,0.000 0.000,2.000 2.000,-2.000-2.000,0.000 0.000,2.000 1.000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773.000 225.000,'3.000'0.000,"1.000"0.000,1.000 0.000,-1.000 0.000,0.000 0.000,-1.000 0.000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819.000 217.000,'1.000'-3.000,"-1.000"-1.000,-4.000 4.000,1.000 0.000,-1.000 3.000,0.000-1.000,1.000 0.000,2.000 1.000,-1.000 0.000,2.000 2.000,3.000-1.000,0.000-4.000,0.000 3.000,1.000-3.000,-1.000 0.000,1.000 0.000,-1.000 0.000,1.000 0.000,-2.000-3.000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843.000 235.000,'0.000'4.000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796.000 237.000,'2.000'0.000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1333.000 444.000,'2.000'0.000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749.000 250.000,'3.000'0.000,"0.000"0.000,1.000 0.000,-1.000 0.000,2.000 0.000,2.000 0.000,2.000 0.000,-3.000 0.000,4.000 0.000,-1.000 0.000,-2.000 0.000,-2.000 0.000,-1.000 2.000,0.000-2.000,-1.000 2.000,0.000-2.000,0.000 1.000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888.000 220.000,'-3.000'1.000,"3.000"2.000,-2.000 0.000,6.000-1.000,0.000 0.000,-1.000-2.000,1.000-1.000,-2.000-3.000,0.000 1.000,-2.000-1.000,0.000 0.000,-3.000 2.000,-1.000 2.000,2.000 3.000,5.000-2.000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919.000 219.000,'0.000'4.000,"4.000"-1.000,0.000-3.000,0.000 0.000,-4.000-4.000,-1.000 0.000,-1.000 1.000,-1.000 3.000,0.000-1.000,0.000 1.000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956.000 218.000,'-3.000'0.000,"0.000"2.000,1.000 1.000,2.000 0.000,4.000-3.000,1.000 0.000,-2.000 0.000,-1.000-4.000,-4.000 0.000,-1.000 2.000,-1.000 2.000,7.000 2.000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976.000 223.000,'0.000'3.000,"0.000"1.000,4.000-3.000,0.000-1.000,-1.000 0.000,-1.000-4.000,-2.000 0.000,0.000 1.000,-3.000 3.000,0.000 0.000,0.000 0.000,-1.000 1.000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1013.000 219.000,'0.000'3.000,"0.000"1.000,0.000-1.000,0.000 0.000,0.000 0.000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1035.000 219.000,'0.000'3.000,"0.000"0.000,0.000 1.000,0.000-1.000,0.000 0.000,0.000 1.000,3.000-4.000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1065.000 227.000,'0.000'3.000,"0.000"0.000,0.000 1.000,3.000-4.000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1068.000 237.000,'0.000'3.000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1069.000 235.000,'5.000'1.000,"-2.000"-1.000,-2.000-4.000,1.000 1.000,-2.000-1.000,-3.000 0.000,-1.000 4.000,1.000-2.000,0.000 2.000,0.000 1.000,1.000 2.000,0.000 0.000,6.000-3.000,-1.000 0.000,1.000 0.000,-1.000 0.000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1341.000 444.000,'2.000'0.000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1108.000 220.000,'0.000'4.000,"0.000"1.000,0.000-2.000,0.000 2.000,0.000-2.000,0.000 2.000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1236.000 228.000,'-2.000'5.000,"2.000"0.000,-2.000-2.000,2.000 0.000,0.000 0.000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1233.000 223.000,'3.000'-1.000,"0.000"1.000,-3.000 3.000,0.000 0.000,0.000 1.000,0.000 0.000,-2.000-1.000,2.000 0.000,1.000-7.000,-1.000 0.000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1261.000 223.000,'-4.000'4.000,"0.000"-2.000,-2.000 0.000,1.000 0.000,-3.000 0.000,3.000-2.000,2.000 3.000,7.000-1.000,-2.000 1.000,-2.000 0.000,0.000 1.000,0.000 0.000,0.000-1.000,0.000 0.000,-1.000 2.000,1.000-11.000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1233.000 210.000,'4.000'0.000,"1.000"0.000,-2.000 0.000,2.000 0.000,-2.000 0.000,1.000 0.000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1259.000 242.000,'4.000'0.000,"-1.000"0.000,1.000 0.000,-1.000 0.000,0.000-1.000,1.000 1.000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1273.000 231.000,'0.000'3.000,"-2.000"2.000,0.000-2.000,2.000 0.000,0.000 0.000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1289.000 229.000,'0.000'3.000,"0.000"0.000,0.000 0.000,0.000 1.000,0.000-1.000,0.000 0.000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1306.000 232.000,'3.000'0.000,"0.000"0.000,0.000 0.000,0.000 0.000,1.000 0.000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1307.000 238.000,'3.000'2.000,"2.000"-2.000,-1.000 0.000,-1.000 0.000,0.000 0.000,0.000 0.000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1356.000 444.000,'2.000'0.000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1353.000 233.000,'0.000'3.000,"0.000"0.000,-1.000 0.000,1.000 2.000,0.000-1.000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1371.000 234.000,'0.000'3.000,"0.000"1.000,0.000-1.000,0.000 2.000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1388.000 236.000,'-2.000'4.000,"0.000"-1.000,2.000 1.000,4.000-2.000,-1.000-3.000,-3.000-2.000,3.000 1.000,-3.000-1.000,0.000-1.000,-1.000 1.000,-2.000 3.000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1409.000 233.000,'0.000'3.000,"0.000"1.000,0.000-1.000,-1.000 0.000,1.000 2.000,-2.000-2.000,2.000 0.000,0.000 0.000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1347.000 259.000,'0.000'4.000,"3.000"-3.000,1.000-1.000,1.000 0.000,-1.000 0.000,-1.000 0.000,0.000 2.000,2.000-2.000,-1.000 2.000,1.000-2.000,0.000 0.000,-1.000 0.000,1.000 0.000,-2.000 2.000,2.000-2.000,-1.000 0.000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1341.000 213.000,'3.000'0.000,"0.000"0.000,0.000 0.000,1.000 0.000,2.000 0.000,1.000 0.000,-1.000 0.000,2.000 1.000,0.000-1.000,-1.000 0.000,-2.000 0.000,-1.000 0.000,0.000 0.000,-1.000 2.000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888.000 258.000,'-3.000'-1.000,"-1.000"4.000,1.000 0.000,0.000 0.000,0.000 2.000,-2.000-1.000,2.000 0.000,0.000-1.000,2.000 1.000,5.000-2.000,0.000-3.000,-1.000 0.000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889.000 260.000,'2.000'5.000,"-2.000"-1.000,0.000 1.000,0.000-2.000,2.000 0.000,-2.000 0.000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872.000 272.000,'3.000'-2.000,"0.000"2.000,0.000 0.000,0.000 0.000,0.000 0.000,1.000 1.000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846.000 300.000,'-3.000'0.000,"-1.000"1.000,2.000 3.000,2.000-1.000,0.000 1.000,0.000 0.000,4.000-4.000,1.000 0.000,-2.000 0.000,1.000-1.000,-2.000-3.000,-2.000 0.000,0.000 1.000,-5.000-2.000,1.000 5.000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988.000 441.000,'4.000'0.000,"0.000"1.000,-1.000-1.000,1.000 0.000,-1.000 0.000,0.000 0.000,1.000 0.000,-1.000 0.000,0.000 0.000,1.000 0.000,-1.000 0.000,0.000 0.000,0.000 0.000,0.000 0.000,1.000 0.000,0.000 0.000,-1.000 0.000,0.000 0.000,0.000 0.000,0.000 0.000,0.000 0.000,0.000 0.000,1.000 0.000,-1.000 0.000,0.000 0.000,1.000 0.000,0.000 0.000,-1.000 0.000,1.000 0.000,-1.000 0.000,0.000 0.000,2.000 0.000,-2.000 0.000,0.000 0.000,1.000 0.000,-1.000 0.000,0.000 0.000,0.000 0.000,-6.000 0.000,0.000-1.000,0.000 1.000,-1.000 0.000,1.000 0.000,-1.000 0.000,0.000 0.000,0.000 0.000,1.000 0.000,-1.000 0.000,1.000 0.000,0.000-1.000,-2.000 1.000,2.000 0.000,-2.000-2.000,1.000 2.000,1.000-2.000,0.000 2.000,-3.000 0.000,3.000 0.000,0.000 0.000,-2.000 0.000,2.000 0.000,-2.000 0.000,2.000 0.000,-1.000 0.000,1.000 0.000,0.000 0.000,0.000 0.000,-1.000 1.000,1.000-1.000,0.000 0.000,0.000 1.000,6.000-1.000,0.000 2.000,1.000-2.000,1.000 0.000,0.000 0.000,0.000 0.000,3.000 0.000,1.000 0.000,-2.000 0.000,-1.000 0.000,1.000 0.000,-2.000 0.000,1.000 0.000,-3.000 0.000,1.000 0.000,0.000 0.000,-1.000 0.000,0.000 0.000,0.000 0.000,0.000 0.000,2.000 0.000,-2.000 0.000,2.000 0.000,-2.000 0.000,0.000 0.000,1.000 0.000,-1.000 0.000,0.000 0.000,-6.000 0.000,-1.000 0.000,-1.000 0.000,0.000 0.000,-2.000 0.000,0.000 0.000,2.000 0.000,0.000 0.000,-2.000 0.000,0.000 0.000,2.000 0.000,1.000 0.000,1.000 0.000,-1.000 0.000,1.000 0.000,-2.000-1.000,2.000 1.000,0.000 0.000,0.000 0.000,-2.000 0.000,11.000 0.000,-1.000 0.000,2.000 0.000,-1.000 0.000,3.000 0.000,-2.000 0.000,1.000 0.000,0.000 0.000,-2.000 0.000,-3.000 0.000,0.000 0.000,1.000 0.000,-7.000 0.000,-1.000 0.000,-1.000 0.000,-7.000 0.000,9.000 0.000,0.000 0.000,6.000 0.000,0.000 0.000,1.000 0.000,1.000 0.000,0.000 0.000,0.000 0.000,-1.000 0.000,0.000 0.000,-1.000 0.000,-7.000 0.000,1.000 0.000,-1.000-2.000,0.000 2.000,1.000 0.000,-2.000 0.000,2.000 0.000,8.000 0.000,1.000 0.000,-2.000 0.000,-1.000 0.000,1.000 0.000,-8.000 0.000,1.000 0.000,-1.000 0.000,0.000 0.000,1.000 0.000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869.000 301.000,'-1.000'3.000,"-1.000"0.000,2.000 2.000,5.000-3.000,-2.000-2.000,2.000 0.000,-2.000 0.000,0.000-5.000,-3.000 2.000,-1.000-2.000,-2.000 4.000,0.000-1.000,0.000 2.000,0.000 1.000,1.000 2.000,5.000-3.000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892.000 302.000,'-1.000'4.000,"1.000"-1.000,4.000 0.000,-1.000-3.000,0.000 0.000,0.000-2.000,-3.000-2.000,0.000 1.000,0.000 0.000,-5.000 3.000,2.000 0.000,-1.000 0.000,3.000 4.000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915.000 305.000,'-2.000'6.000,"2.000"-3.000,3.000-2.000,1.000-1.000,1.000 0.000,-2.000 0.000,1.000-3.000,-4.000-2.000,0.000 0.000,-1.000 2.000,-3.000 0.000,1.000 3.000,-1.000-1.000,1.000 1.000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1046.000 263.000,'-5.000'-2.000,"2.000"2.000,-1.000 0.000,0.000 0.000,0.000 1.000,1.000-1.000,0.000 5.000,3.000-2.000,2.000 1.000,1.000-1.000,0.000-2.000,0.000-1.000,1.000 0.000,1.000 0.000,0.000 0.000,0.000 0.000,0.000 0.000,-1.000 0.000,-1.000 0.000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1008.000 302.000,'0.000'3.000,"0.000"0.000,-2.000 1.000,1.000 0.000,5.000-5.000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1025.000 301.000,'0.000'4.000,"-1.000"0.000,0.000-1.000,1.000 0.000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1046.000 307.000,'-3.000'0.000,"1.000"5.000,1.000-1.000,4.000-2.000,0.000-2.000,1.000 0.000,-1.000 0.000,0.000-1.000,0.000-2.000,-3.000-1.000,0.000 1.000,0.000 0.000,-4.000 0.000,0.000 3.000,1.000 0.000,1.000 4.000,2.000-1.000,3.000-3.000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1086.000 303.000,'0.000'3.000,"0.000"2.000,-1.000-2.000,1.000 2.000,0.000-2.000,0.000 1.000,0.000-1.000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779.000 310.000,'-3.000'-2.000,"-1.000"2.000,1.000 0.000,-1.000 0.000,-1.000 1.000,2.000-1.000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767.000 300.000,'-4.000'1.000,"0.000"-1.000,-1.000 2.000,2.000-2.000,-2.000 2.000,2.000-2.000,-1.000 0.000,0.000 2.000,0.000-2.000,8.000 3.000,1.000 0.000,-2.000-1.000,0.000 0.000,0.000 1.000,1.000 0.000,-1.000-1.000,0.000-2.000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981.000 881.000,'0.000'3.000,"0.000"0.000,0.000 1.000,0.000-1.000,0.000 1.000,0.000-1.000,2.000-8.000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1326.000 471.000,'4.000'0.000,"-1.000"0.000,1.000 0.000,0.000 0.000,0.000 0.000,-1.000 0.000,0.000 2.000,2.000-2.000,-2.000 2.000,0.000-2.000,0.000 0.000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850.000 348.000,'-3.000'1.000,"0.000"0.000,1.000 4.000,1.000-2.000,1.000 1.000,3.000-2.000,0.000-2.000,3.000 0.000,-2.000 0.000,-1.000-2.000,0.000 1.000,-3.000-2.000,0.000-1.000,0.000 1.000,-2.000 0.000,-1.000 0.000,-2.000 3.000,2.000 0.000,3.000 4.000,5.000-2.000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877.000 350.000,'-2.000'4.000,"0.000"-1.000,6.000 0.000,0.000-3.000,-1.000 0.000,0.000-2.000,-3.000-2.000,0.000 1.000,-1.000 0.000,-2.000 1.000,-2.000 0.000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904.000 352.000,'-3.000'1.000,"3.000"3.000,0.000 1.000,3.000-5.000,0.000 2.000,0.000-2.000,0.000-1.000,-3.000-2.000,2.000-1.000,-2.000 1.000,-1.000-1.000,-2.000 2.000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933.000 343.000,'0.000'3.000,"0.000"0.000,0.000 2.000,0.000-2.000,0.000 2.000,0.000-2.000,0.000 0.000,0.000 0.000,3.000-3.000,-3.000-4.000,2.000-1.000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1002.000 324.000,'2.000'0.000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914.000 347.000,'-4.000'0.000,"0.000"1.000,1.000 0.000,3.000 2.000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1005.000 344.000,'-1.000'3.000,"1.000"0.000,-2.000 0.000,2.000 1.000,0.000 1.000,3.000-5.000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1028.000 347.000,'-4.000'1.000,"4.000"2.000,0.000 0.000,5.000-1.000,-2.000-2.000,0.000 0.000,0.000 0.000,1.000-5.000,-4.000 2.000,0.000-1.000,-6.000 2.000,3.000 0.000,0.000 2.000,0.000 1.000,3.000 2.000,3.000-3.000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1058.000 338.000,'-2.000'5.000,"2.000"-1.000,0.000 1.000,0.000-2.000,0.000 1.000,0.000-1.000,0.000 0.000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1091.000 349.000,'-3.000'0.000,"1.000"5.000,0.000-2.000,2.000 2.000,0.000-2.000,0.000 0.000,6.000-2.000,-3.000-1.000,0.000-2.000,1.000 0.000,-1.000 0.000,-2.000-1.000,1.000 0.000,-2.000-1.000,-2.000 0.000,-1.000 4.000,-1.000-2.000,1.000 2.000,-1.000 0.000,1.000 1.000,0.000-1.000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1075.000 439.000,'2.000'0.000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1031.000 342.000,'-3.000'1.000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742.000 385.000,'4.000'1.000,"0.000"-1.000,-1.000 0.000,0.000 0.000,1.000 0.000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774.000 380.000,'0.000'4.000,"0.000"0.000,-1.000 1.000,0.000-2.000,1.000 0.000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777.000 377.000,'3.000'-1.000,"1.000"1.000,-2.000 4.000,0.000-1.000,-5.000-1.000,-1.000 0.000,1.000-2.000,0.000 0.000,7.000 0.000,-1.000 2.000,1.000-2.000,0.000 1.000,-1.000 1.000,-3.000 1.000,-3.000 2.000,0.000-4.000,-1.000-1.000,1.000 2.000,-1.000-2.000,0.000 0.000,-1.000 0.000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855.000 381.000,'0.000'4.000,"-1.000"1.000,-1.000-2.000,2.000 0.000,-1.000 0.000,1.000 0.000,3.000-2.000,-1.000-4.000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877.000 384.000,'0.000'3.000,"0.000"1.000,-1.000-1.000,1.000 0.000,-2.000 1.000,2.000-1.000,0.000 1.000,2.000-1.000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906.000 387.000,'-3.000'0.000,"0.000"2.000,3.000 1.000,0.000 0.000,0.000 0.000,2.000 0.000,1.000-3.000,0.000 0.000,0.000-1.000,-3.000-3.000,0.000 1.000,0.000 0.000,-1.000 0.000,-2.000 3.000,-2.000 0.000,3.000 3.000,5.000-1.000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933.000 387.000,'-1.000'3.000,"1.000"0.000,-2.000 1.000,2.000-1.000,0.000 0.000,0.000 1.000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821.000 413.000,'3.000'0.000,"2.000"0.000,1.000 0.000,3.000 0.000,1.000 0.000,2.000 3.000,-1.000-3.000,1.000 2.000,2.000-2.000,6.000 3.000,-12.000-3.000,-3.000 0.000,0.000 2.000,-2.000-2.000,1.000 0.000,0.000 0.000,0.000 2.000,-1.000-2.000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850.000 437.000,'0.000'6.000,"0.000"-3.000,0.000 2.000,0.000-2.000,0.000 2.000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1251.000 184.000,'0.000'4.000,"-3.000"0.000,3.000 0.000,-2.000 0.000,2.000 0.000,0.000 1.000,-3.000 2.000,3.000 3.000,0.000 0.000,-2.000 4.000,2.000-3.000,-3.000-2.000,3.000-2.000,0.000-4.000,0.000 2.000,4.000-5.000,-2.000-4.000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877.000 437.000,'0.000'5.000,"0.000"-2.000,-1.000 0.000,1.000 0.000,0.000 0.000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911.000 437.000,'-2.000'5.000,"1.000"-2.000,1.000 1.000,-2.000-1.000,2.000 0.000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924.000 442.000,'0.000'4.000,"0.000"-1.000,0.000 1.000,3.000-4.000,2.000 0.000,-2.000 0.000,1.000 0.000,-1.000-2.000,-1.000-2.000,-2.000 1.000,0.000-1.000,-3.000 3.000,-1.000-1.000,1.000 2.000,-2.000 0.000,2.000 0.000,-1.000 0.000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768.000 432.000,'-3.000'5.000,"1.000"-2.000,0.000 2.000,-1.000-2.000,3.000 0.000,0.000-6.000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768.000 434.000,'3.000'0.000,"0.000"0.000,-1.000 4.000,-2.000 0.000,0.000-1.000,0.000 0.000,0.000 0.000,0.000 0.000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763.000 443.000,'4.000'0.000,"1.000"0.000,-2.000 0.000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800.000 442.000,'-3.000'2.000,"-1.000"0.000,1.000 0.000,0.000-2.000,5.000 3.000,2.000-1.000,1.000-1.000,-2.000-1.000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815.000 441.000,'-4.000'2.000,"4.000"1.000,-1.000 1.000,1.000-1.000,3.000-2.000,0.000 1.000,0.000-2.000,-1.000-5.000,-2.000 2.000,0.000 0.000,-3.000 2.000,0.000 1.000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1010.000 425.000,'0.000'3.000,"-2.000"1.000,2.000 0.000,0.000-1.000,-2.000 1.000,1.000-1.000,1.000 0.000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1026.000 434.000,'-4.000'3.000,"4.000"0.000,0.000 0.000,3.000-1.000,1.000 0.000,0.000-2.000,-1.000-2.000,0.000-1.000,-3.000-1.000,0.000 1.000,0.000 0.000,-5.000 3.000,0.000 0.000,3.000 3.000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1254.000 164.000,'7.000'2.000,"1.000"-2.000,2.000 0.000,3.000 0.000,2.000 0.000,-2.000 0.000,1.000 0.000,3.000 2.000,-11.000 0.000,-2.000-2.000,-4.000 4.000,0.000 0.000,0.000-1.000,0.000 0.000,0.000 2.000,0.000 1.000,0.000 5.000,-2.000 2.000,2.000 2.000,-4.000 4.000,4.000-4.000,-3.000-3.000,3.000-2.000,0.000-3.000,0.000-3.000,0.000 0.000,-3.000-2.000,0.000-8.000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1056.000 430.000,'0.000'3.000,"0.000"0.000,0.000 2.000,0.000 0.000,0.000-2.000,0.000 0.000,0.000 0.000,3.000-5.000,-3.000-2.000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1091.000 379.000,'2.000'0.000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1094.000 437.000,'-3.000'-2.000,"-1.000"4.000,4.000 1.000,-1.000 1.000,1.000 0.000,0.000-1.000,0.000 0.000,0.000 0.000,1.000 2.000,1.000-2.000,2.000 0.000,0.000-3.000,1.000 0.000,-2.000 0.000,-1.000-3.000,-2.000 0.000,2.000-1.000,-2.000 1.000,0.000 0.000,-4.000 1.000,1.000-1.000,0.000 1.000,3.000-1.000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1073.000 482.000,'4.000'1.000,"-1.000"1.000,2.000-2.000,0.000 0.000,-2.000 0.000,2.000 2.000,-2.000-2.000,0.000 0.000,-7.000 0.000,1.000 0.000,0.000 0.000,-2.000-1.000,2.000 1.000,-2.000-2.000,2.000 2.000,0.000 0.000,7.000 0.000,1.000 0.000,-2.000 0.000,3.000 0.000,-2.000 0.000,-1.000 0.000,2.000 0.000,-2.000 0.000,0.000 0.000,-8.000 1.000,2.000-1.000,0.000 0.000,0.000 0.000,0.000 0.000,-2.000 0.000,2.000 0.000,0.000-1.000,-1.000 1.000,8.000 0.000,0.000 0.000,-1.000 0.000,1.000 0.000,0.000 0.000,-1.000 1.000,0.000-1.000,0.000 0.000,-6.000 0.000,0.000 0.000,0.000 0.000,-3.000 0.000,2.000 0.000,1.000-1.000,0.000 1.000,6.000 0.000,0.000 0.000,2.000 0.000,0.000 0.000,-1.000 0.000,-1.000 0.000,0.000 0.000,-6.000 0.000,0.000 0.000,-1.000 0.000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758.000 484.000,'3.000'0.000,"1.000"0.000,-1.000 0.000,1.000 0.000,-1.000 0.000,2.000 0.000,-2.000 0.000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764.000 475.000,'-3.000'0.000,"0.000"1.000,0.000 0.000,-1.000 1.000,1.000 0.000,-2.000 0.000,2.000-1.000,6.000 1.000,1.000 0.000,-1.000-1.000,3.000 1.000,-6.000 1.000,5.000-2.000,-2.000 3.000,0.000-4.000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853.000 488.000,'0.000'3.000,"0.000"1.000,-2.000-1.000,2.000 1.000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849.000 466.000,'2.000'0.000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879.000 481.000,'0.000'5.000,"0.000"-2.000,0.000 0.000,0.000 1.000,0.000-1.000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899.000 487.000,'-2.000'3.000,"2.000"1.000,0.000 0.000,4.000-2.000,-1.000-2.000,0.000 0.000,0.000 0.000,-2.000-4.000,-1.000-4.000,-1.000 4.000,-2.000 2.000,0.000 4.000,3.000 1.000,3.000-1.000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1261.000 165.000,'-1.000'4.000,"-1.000"1.000,2.000-2.000,-2.000 0.000,0.000 2.000,2.000-2.000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936.000 485.000,'0.000'4.000,"0.000"1.000,0.000-2.000,0.000 0.000,0.000 0.000,0.000 2.000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1006.000 492.000,'-3.000'2.000,"3.000"1.000,0.000 0.000,0.000 0.000,0.000 0.000,1.000 1.000,2.000-4.000,0.000 0.000,1.000 0.000,-3.000-4.000,-1.000 1.000,0.000-2.000,0.000 2.000,0.000 0.000,-4.000 3.000,3.000 4.000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1034.000 495.000,'0.000'6.000,"0.000"-3.000,0.000 0.000,0.000 1.000,0.000 0.000,3.000-4.000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1057.000 500.000,'-3.000'1.000,"3.000"2.000,0.000 1.000,1.000-1.000,2.000-3.000,-1.000-3.000,0.000-1.000,0.000 0.000,-6.000 2.000,0.000 2.000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1045.000 527.000,'5.000'0.000,"-1.000"0.000,-1.000 0.000,1.000 0.000,-1.000 0.000,0.000 0.000,0.000 0.000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1093.000 502.000,'-4.000'0.000,"1.000"0.000,3.000 4.000,-2.000 0.000,2.000-1.000,1.000 1.000,3.000-4.000,-1.000 2.000,0.000-2.000,1.000-2.000,-1.000-1.000,-1.000 0.000,1.000 0.000,-3.000 0.000,0.000-1.000,-4.000 2.000,0.000 2.000,1.000 0.000,1.000 3.000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752.000 535.000,'3.000'0.000,"3.000"-2.000,-1.000 2.000,0.000 0.000,-1.000 0.000,-1.000 0.000,1.000 0.000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767.000 522.000,'0.000'3.000,"0.000"2.000,-2.000-2.000,2.000 0.000,0.000 1.000,-2.000-1.000,2.000 2.000,0.000-2.000,0.000 1.000,4.000-6.000,-2.000-1.000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795.000 524.000,'-2.000'3.000,"2.000"0.000,0.000 0.000,0.000 0.000,0.000 1.000,0.000-1.000,0.000 2.000,-1.000-2.000,1.000 0.000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795.000 523.000,'7.000'0.000,"-4.000"0.000,1.000 3.000,-2.000 1.000,-2.000-1.000,-4.000-2.000,-1.000 1.000,0.000 0.000,8.000 0.000,2.000 0.000,-2.000-2.000,0.000 1.000,1.000 1.000,-4.000 1.000,0.000 0.000,-4.000 0.000,-1.000-1.000,2.000-2.000,0.000 1.000,-1.000-1.000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1255.000 187.000,'5.000'1.000,"0.000"-1.000,2.000 0.000,1.000 0.000,2.000 0.000,0.000 0.000,0.000 0.000,-1.000 0.000,-3.000 0.000,4.000 2.000,-6.000-2.000,-1.000 0.000,0.000 2.000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855.000 537.000,'-4.000'0.000,"1.000"5.000,1.000-2.000,2.000 0.000,0.000 0.000,1.000 0.000,3.000-3.000,-1.000 0.000,0.000 0.000,0.000 0.000,-3.000-4.000,0.000 1.000,0.000 0.000,0.000 0.000,0.000 0.000,0.000 0.000,-5.000-1.000,2.000 2.000,1.000 6.000,6.000-2.000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881.000 538.000,'-4.000'4.000,"2.000"-1.000,2.000 1.000,2.000-1.000,1.000-3.000,1.000 0.000,-2.000-4.000,-2.000 1.000,-1.000 0.000,-1.000 0.000,-1.000 3.000,0.000 0.000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911.000 537.000,'-2.000'4.000,"2.000"0.000,0.000 0.000,-1.000-1.000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928.000 537.000,'-1.000'6.000,"0.000"-3.000,1.000 0.000,0.000 0.000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829.000 567.000,'3.000'0.000,"1.000"0.000,1.000 0.000,3.000 0.000,2.000 0.000,2.000 0.000,0.000-2.000,1.000 2.000,-1.000 0.000,1.000 0.000,-3.000 0.000,-4.000 1.000,-3.000-1.000,0.000 0.000,1.000 2.000,-1.000-2.000,0.000 0.000,1.000 0.000,0.000 1.000,-1.000-4.000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924.000 580.000,'-2.000'4.000,"0.000"0.000,0.000 0.000,2.000-1.000,0.000 1.000,4.000-2.000,0.000-2.000,-1.000-1.000,-2.000-2.000,1.000 0.000,-2.000 0.000,2.000-1.000,-2.000 1.000,0.000 0.000,-1.000 0.000,-2.000 3.000,0.000 0.000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900.000 583.000,'-3.000'2.000,"1.000"2.000,2.000-1.000,0.000 0.000,0.000 1.000,5.000-2.000,-2.000-3.000,-1.000-3.000,2.000-1.000,-4.000 2.000,2.000 0.000,-2.000-1.000,-2.000 1.000,-2.000 1.000,0.000 0.000,1.000 0.000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876.000 584.000,'-3.000'0.000,"1.000"4.000,2.000-1.000,0.000 0.000,0.000 0.000,3.000-2.000,1.000-1.000,-1.000 0.000,-1.000-4.000,-2.000 1.000,0.000-3.000,0.000 3.000,0.000 0.000,-3.000-1.000,0.000 4.000,0.000 1.000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845.000 586.000,'-4.000'2.000,"2.000"1.000,2.000 0.000,-2.000 0.000,2.000 0.000,1.000 1.000,4.000-4.000,0.000 0.000,-2.000 0.000,2.000-3.000,-3.000-2.000,0.000 2.000,-2.000-1.000,0.000 0.000,-4.000 3.000,1.000 1.000,2.000 4.000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882.000 580.000,'-2.000'3.000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1233.000 218.000,'3.000'0.000,"2.000"0.000,4.000 0.000,1.000 0.000,0.000 0.000,1.000 0.000,3.000 0.000,-1.000 0.000,2.000 3.000,-3.000-3.000,-2.000 0.000,-2.000 0.000,-3.000 0.000,-1.000 0.000,-1.000 0.000,0.000-1.000,1.000-4.000,-4.000 2.000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748.000 582.000,'-3.000'1.000,"-2.000"4.000,2.000-2.000,0.000 1.000,-1.000 1.000,3.000-2.000,-1.000 1.000,2.000-1.000,3.000-3.000,1.000 0.000,-1.000-1.000,0.000-2.000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750.000 588.000,'4.000'3.000,"-4.000"0.000,0.000 1.000,1.000-1.000,-1.000 0.000,0.000 0.000,0.000 0.000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740.000 595.000,'3.000'0.000,"1.000"0.000,-1.000 0.000,0.000 0.000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767.000 591.000,'5.000'2.000,"-2.000"-2.000,-8.000 3.000,2.000-3.000,-1.000 2.000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778.000 600.000,'-4.000'3.000,"1.000"-1.000,0.000 0.000,0.000-1.000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790.000 597.000,'0.000'6.000,"0.000"-2.000,4.000-4.000,-1.000 0.000,0.000-1.000,-3.000-2.000,0.000 0.000,0.000 0.000,-3.000 3.000,-1.000 0.000,1.000 2.000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765.000 589.000,'3.000'-1.000,"0.000"3.000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1011.000 589.000,'-3.000'0.000,"0.000"0.000,3.000 3.000,-1.000 0.000,-1.000 2.000,7.000-3.000,-1.000-2.000,-2.000-4.000,-1.000 0.000,-1.000 1.000,0.000-2.000,-5.000 1.000,2.000 4.000,1.000 4.000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1040.000 584.000,'-3.000'0.000,"3.000"3.000,-2.000 0.000,2.000 0.000,-2.000 0.000,2.000 0.000,0.000 0.000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1058.000 589.000,'-3.000'0.000,"-1.000"5.000,4.000-2.000,0.000 0.000,0.000 0.000,5.000-1.000,-2.000-2.000,0.000 0.000,-1.000-5.000,-2.000 0.000,0.000 2.000,0.000 0.000,-2.000 0.000,-3.000 3.000,3.000 3.000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1333.000 189.000,'3.000'0.000,"0.000"0.000,0.000 0.000,1.000 0.000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1046.000 620.000,'3.000'0.000,"3.000"0.000,-2.000 2.000,-1.000-2.000,2.000 0.000,-2.000 0.000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1100.000 585.000,'0.000'4.000,"0.000"-1.000,0.000 0.000,-2.000 1.000,2.000-1.000,-1.000 0.000,1.000 0.000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1089.000 619.000,'3.000'4.000,"0.000"-4.000,3.000 0.000,-2.000 0.000,0.000 0.000,0.000 0.000,-1.000 0.000,-6.000-3.000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754.000 639.000,'3.000'2.000,"1.000"-2.000,0.000 0.000,-1.000 0.000,1.000 0.000,0.000 0.000,-1.000 0.000,1.000 0.000,-1.000 0.000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760.000 630.000,'-4.000'3.000,"0.000"-2.000,1.000-1.000,0.000 2.000,-2.000 0.000,2.000-2.000,0.000 2.000,5.000 2.000,3.000-2.000,-2.000 0.000,3.000 1.000,-2.000-3.000,-1.000 3.000,0.000-1.000,1.000-2.000,0.000 0.000,-1.000 0.000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842.000 644.000,'-5.000'0.000,"3.000"5.000,2.000-2.000,4.000-2.000,-1.000-1.000,2.000 0.000,-2.000 0.000,-3.000-6.000,0.000 3.000,-2.000 0.000,-4.000 3.000,2.000 0.000,4.000 3.000,3.000-3.000,0.000 0.000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865.000 644.000,'-1.000'4.000,"1.000"-1.000,3.000-3.000,0.000 0.000,0.000 0.000,-1.000-5.000,-2.000 2.000,-2.000-1.000,-1.000 4.000,-1.000 2.000,5.000 2.000,2.000-4.000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898.000 645.000,'-2.000'3.000,"0.000"1.000,2.000-1.000,3.000-3.000,2.000-1.000,-2.000 1.000,0.000-2.000,-1.000-1.000,-2.000 0.000,-5.000 1.000,2.000 2.000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925.000 645.000,'-3.000'0.000,"1.000"4.000,2.000 0.000,3.000-2.000,1.000-2.000,-1.000 0.000,1.000 0.000,-1.000-2.000,-3.000-1.000,0.000 0.000,-1.000-1.000,-2.000 4.000,-1.000-2.000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1009.000 646.000,'-2.000'4.000,"2.000"-1.000,-1.000 0.000,-1.000 1.000,0.000 0.000,0.000 0.000,5.000-2.000,0.000-4.000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1275.000 199.000,'4.000'0.000,"-1.000"0.000,0.000 0.000,0.000 0.000,1.000-1.000,-1.000 1.000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1032.000 654.000,'-4.000'3.000,"4.000"0.000,-1.000 0.000,1.000 1.000,4.000-4.000,0.000-1.000,-1.000-1.000,0.000 2.000,-1.000-4.000,2.000-1.000,-4.000 2.000,-1.000 0.000,-2.000 1.000,0.000 2.000,-2.000 0.000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1012.000 678.000,'5.000'1.000,"0.000"-1.000,1.000 3.000,0.000-3.000,1.000 0.000,0.000 0.000,-4.000 0.000,0.000 1.000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1072.000 652.000,'-2.000'3.000,"0.000"1.000,0.000-1.000,2.000 0.000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1058.000 677.000,'2.000'3.000,"1.000"-3.000,1.000 2.000,1.000-2.000,-1.000 0.000,-1.000 2.000,0.000-2.000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1103.000 655.000,'-4.000'4.000,"1.000"0.000,3.000-1.000,-2.000 0.000,3.000 0.000,3.000-1.000,-1.000-2.000,1.000 0.000,-1.000-1.000,0.000-3.000,-1.000 1.000,0.000 0.000,-2.000-1.000,-3.000 3.000,0.000-1.000,0.000 2.000,0.000 0.000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738.000 688.000,'3.000'2.000,"0.000"-2.000,1.000 2.000,6.000 0.000,-6.000-2.000,-1.000 0.000,1.000 0.000,-1.000 0.000,0.000 2.000,0.000-2.000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790.000 679.000,'0.000'4.000,"-1.000"-1.000,1.000 0.000,0.000 0.000,0.000 2.000,0.000-2.000,0.000 0.000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794.000 676.000,'4.000'-2.000,"-1.000"2.000,1.000 1.000,-1.000 1.000,-1.000 1.000,-2.000 0.000,-5.000-3.000,2.000 2.000,-1.000-2.000,1.000 0.000,7.000 2.000,0.000 0.000,-1.000 0.000,0.000-2.000,0.000 1.000,1.000 3.000,-4.000-1.000,-4.000 1.000,0.000-2.000,1.000-2.000,-1.000 2.000,1.000-2.000,0.000 1.000,0.000-3.000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856.000 677.000,'-2.000'5.000,"2.000"-1.000,0.000-1.000,-2.000 1.000,2.000-1.000,-2.000 2.000,2.000-2.000,-2.000 0.000,2.000 0.000,3.000-5.000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877.000 687.000,'-2.000'4.000,"2.000"-1.000,-2.000 0.000,2.000 0.000,-2.000 1.000,2.000-1.000,4.000-1.000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1290.000 192.000,'-2.000'4.000,"2.000"0.000,0.000 1.000,0.000-2.000,0.000 0.000,-2.000 1.000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900.000 692.000,'-4.000'2.000,"4.000"1.000,0.000 0.000,0.000 0.000,3.000-2.000,1.000-1.000,-1.000 0.000,0.000 0.000,-3.000-4.000,0.000 1.000,0.000-2.000,0.000 2.000,-4.000 1.000,1.000 2.000,0.000 3.000,3.000 0.000,3.000-1.000,0.000 0.000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935.000 692.000,'-3.000'4.000,"3.000"-1.000,-2.000 1.000,2.000-1.000,0.000 1.000,0.000-1.000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799.000 725.000,'3.000'0.000,"1.000"0.000,-1.000 0.000,4.000 0.000,1.000 0.000,4.000 0.000,-1.000 0.000,3.000 0.000,1.000 0.000,0.000 0.000,1.000 0.000,-3.000 0.000,1.000 0.000,-4.000 0.000,-4.000 0.000,0.000 0.000,-2.000 0.000,0.000 0.000,-1.000 0.000,0.000 0.000,0.000 0.000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856.000 737.000,'-2.000'4.000,"2.000"-1.000,-2.000 2.000,2.000-2.000,-1.000 0.000,1.000 0.000,3.000-1.000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878.000 740.000,'-1.000'4.000,"1.000"0.000,0.000-1.000,0.000 0.000,0.000 0.000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910.000 745.000,'-3.000'2.000,"3.000"2.000,0.000-1.000,0.000 1.000,5.000-4.000,0.000 0.000,-2.000-1.000,0.000-2.000,-1.000 0.000,-2.000 0.000,-1.000 0.000,-5.000 3.000,3.000 0.000,1.000 4.000,6.000-4.000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940.000 743.000,'0.000'4.000,"0.000"-1.000,0.000 2.000,0.000-2.000,0.000 2.000,-1.000-2.000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767.000 737.000,'-3.000'5.000,"0.000"-1.000,3.000-1.000,-5.000 1.000,3.000 0.000,0.000 0.000,2.000-1.000,-3.000 0.000,3.000 0.000,3.000-6.000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768.000 742.000,'2.000'3.000,"-2.000"0.000,0.000 0.000,2.000 2.000,-2.000-2.000,0.000 2.000,0.000-2.000,0.000 0.000,0.000 0.000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760.000 759.000,'4.000'0.000,"-1.000"1.000,0.000-1.000,0.000 0.000,0.000 0.000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989.000 879.000,'4.000'-2.000,"0.000"2.000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1281.000 206.000,'3.000'-2.000,"1.000"1.000,1.000 1.000,-1.000-3.000,0.000 3.000,-1.000-3.000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792.000 752.000,'-5.000'2.000,"5.000"1.000,-3.000-3.000,0.000 2.000,0.000-2.000,0.000 1.000,6.000-1.000,0.000 2.000,0.000-2.000,0.000 2.000,2.000 2.000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806.000 757.000,'-2.000'4.000,"2.000"0.000,5.000-2.000,-2.000-3.000,0.000-2.000,-1.000 0.000,-2.000 0.000,-2.000-1.000,-1.000 4.000,0.000 1.000,1.000 2.000,2.000 0.000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1003.000 744.000,'0.000'4.000,"0.000"-1.000,-2.000 0.000,2.000 0.000,-2.000 0.000,7.000-2.000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1038.000 739.000,'-4.000'2.000,"0.000"1.000,2.000 1.000,2.000-1.000,5.000-3.000,-2.000 0.000,0.000 0.000,1.000-5.000,-4.000 2.000,0.000 0.000,-4.000 1.000,0.000 2.000,1.000 0.000,0.000 0.000,3.000 4.000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1017.000 764.000,'0.000'3.000,"3.000"-3.000,3.000 0.000,-2.000 0.000,0.000 0.000,1.000 0.000,-2.000 0.000,1.000 0.000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1071.000 743.000,'0.000'3.000,"0.000"0.000,0.000 0.000,-1.000 1.000,1.000-1.000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1061.000 766.000,'4.000'1.000,"-1.000"-1.000,0.000 0.000,0.000 0.000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1101.000 747.000,'-4.000'5.000,"4.000"-1.000,1.000-1.000,2.000-3.000,0.000 0.000,0.000 0.000,0.000-1.000,-3.000-2.000,3.000 3.000,-3.000-3.000,0.000 0.000,-4.000 1.000,0.000 3.000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1094.000 775.000,'3.000'0.000,"0.000"0.000,0.000 0.000,2.000 0.000,-1.000 1.000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755.000 801.000,'3.000'2.000,"0.000"-2.000,0.000 0.000,1.000 0.000,0.000 0.000,0.000 0.000,2.000 0.000,-3.000 0.000,0.000 0.000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1307.000 187.000,'-1.000'3.000,"-1.000"0.000,2.000 0.000,0.000 1.000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773.000 788.000,'-4.000'0.000,"1.000"0.000,0.000 1.000,-2.000 2.000,2.000-3.000,0.000 2.000,-1.000 0.000,9.000 5.000,-1.000-5.000,0.000-2.000,0.000 3.000,0.000-1.000,-1.000-2.000,0.000 3.000,1.000-2.000,-1.000 1.000,1.000-2.000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848.000 797.000,'-2.000'3.000,"2.000"0.000,0.000 1.000,-2.000-1.000,2.000 0.000,0.000 0.000,3.000-3.000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869.000 802.000,'-2.000'4.000,"2.000"-1.000,0.000 0.000,3.000-3.000,2.000 2.000,-1.000-3.000,-2.000-3.000,-2.000 1.000,2.000 0.000,-2.000 0.000,-3.000 2.000,0.000-1.000,-1.000 2.000,0.000 2.000,4.000 2.000,3.000-4.000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912.000 799.000,'-2.000'3.000,"1.000"0.000,1.000 1.000,0.000-1.000,0.000 1.000,3.000-6.000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940.000 798.000,'0.000'5.000,"0.000"0.000,0.000-1.000,0.000-1.000,0.000 0.000,0.000 0.000,4.000-3.000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1007.000 809.000,'-3.000'0.000,"1.000"4.000,0.000 1.000,2.000-2.000,0.000 1.000,3.000-2.000,0.000 1.000,2.000-3.000,-2.000 0.000,0.000-1.000,-3.000-3.000,2.000 1.000,-2.000-2.000,0.000 2.000,-1.000 0.000,0.000 0.000,-3.000 3.000,1.000 1.000,3.000 2.000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1036.000 812.000,'0.000'3.000,"0.000"1.000,0.000-1.000,0.000 0.000,0.000 0.000,4.000-2.000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1067.000 812.000,'0.000'3.000,"-2.000"0.000,2.000 0.000,0.000 2.000,5.000-4.000,-2.000-1.000,-1.000-4.000,0.000 0.000,0.000 1.000,-5.000 0.000,0.000 3.000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1099.000 818.000,'-1.000'5.000,"0.000"1.000,1.000-2.000,3.000-4.000,0.000 0.000,1.000 0.000,-1.000-2.000,2.000-3.000,-3.000 2.000,-1.000 0.000,-1.000-1.000,-1.000 0.000,-2.000 4.000,0.000 0.000,-1.000-2.000,0.000 2.000,-1.000 0.000,2.000 0.000,0.000 1.000,0.000 1.000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991.000 843.000,'4.000'0.000,"-1.000"0.000,1.000 0.000,-1.000 0.000,0.000 0.000,0.000 0.000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1302.000 195.000,'3.000'0.000,"0.000"0.000,1.000 1.000,-2.000 2.000,-3.000 0.000,-3.000-1.000,4.000 1.000,-3.000-3.000,1.000 4.000,-1.000-1.000,8.000-6.000,1.000-3.000,-3.000 4.000,2.000 2.000,-2.000 1.000,0.000 0.000,-3.000 3.000,-3.000-4.000,-1.000 1.000,1.000-1.000,3.000-4.000,3.000 4.000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1029.000 846.000,'4.000'0.000,"1.000"0.000,-2.000 0.000,0.000 0.000,0.000 0.000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1060.000 846.000,'4.000'0.000,"0.000"0.000,0.000 0.000,0.000 0.000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760.000 847.000,'5.000'1.000,"-2.000"-1.000,0.000 2.000,3.000-2.000,-3.000 0.000,0.000 2.000,0.000-2.000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772.000 841.000,'-2.000'5.000,"2.000"0.000,0.000 1.000,0.000-2.000,-1.000 1.000,1.000-2.000,0.000 1.000,4.000-5.000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793.000 844.000,'2.000'4.000,"-2.000"-1.000,0.000 3.000,0.000-2.000,-1.000-1.000,1.000 1.000,0.000 0.000,2.000-8.000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796.000 843.000,'4.000'-1.000,"-1.000"2.000,1.000 1.000,0.000-1.000,-3.000 2.000,-4.000 1.000,-2.000-2.000,2.000-2.000,0.000 2.000,7.000 0.000,-1.000-2.000,0.000 2.000,1.000 0.000,-4.000 1.000,0.000 0.000,0.000 0.000,-2.000 0.000,-2.000-1.000,1.000 0.000,0.000-2.000,1.000-3.000,2.000 0.000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847.000 855.000,'-4.000'4.000,"4.000"-1.000,0.000 2.000,0.000-2.000,1.000 0.000,2.000-3.000,1.000 2.000,-1.000-2.000,-1.000-3.000,-2.000-2.000,0.000 0.000,-1.000 2.000,1.000 0.000,-3.000 2.000,0.000 1.000,0.000 2.000,8.000-1.000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880.000 860.000,'-3.000'1.000,"0.000"2.000,2.000 1.000,1.000-1.000,0.000 0.000,3.000-1.000,0.000-2.000,0.000-1.000,0.000 1.000,-1.000-4.000,-2.000 1.000,1.000 0.000,-1.000 0.000,0.000-1.000,0.000 1.000,-5.000 1.000,2.000 2.000,2.000 4.000,2.000 1.000,3.000-5.000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913.000 855.000,'0.000'4.000,"-1.000"-1.000,1.000 0.000,0.000 2.000,0.000-2.000,0.000 0.000,3.000-3.000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946.000 856.000,'0.000'3.000,"-1.000"0.000,1.000 2.000,-2.000-2.000,2.000 0.000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1244.000 252.000,'3.000'0.000,"0.000"0.000,0.000 0.000,0.000 0.000,1.000 0.000,-1.000 0.000,1.000 0.000,1.000 0.000,0.000 0.000,2.000 0.000,0.000 0.000,0.000 0.000,-2.000 2.000,-1.000-2.000,0.000 0.000,1.000 0.000,-2.000 2.000,2.000-2.000,0.000 0.000,-2.000 0.000,1.000 2.000,1.000-2.000,-1.000 1.000,-1.000-1.000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829.000 886.000,'-3.000'0.000,"7.000"2.000,1.000-2.000,2.000 0.000,1.000 0.000,2.000 0.000,0.000 0.000,3.000 0.000,1.000 0.000,2.000 0.000,-1.000 0.000,-2.000 0.000,-1.000 0.000,-3.000 0.000,-4.000 0.000,-2.000 0.000,0.000 0.000,1.000 1.000,-1.000-1.000,0.000 0.000,1.000 0.000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853.000 901.000,'0.000'5.000,"0.000"-2.000,0.000 1.000,0.000-1.000,0.000 1.000,0.000 0.000,2.000-7.000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941.000 914.000,'-2.000'3.000,"2.000"2.000,0.000-2.000,3.000-2.000,0.000-1.000,0.000 0.000,-1.000-4.000,-2.000 0.000,0.000-1.000,0.000 1.000,-3.000 2.000,0.000 2.000,-1.000 1.000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913.000 904.000,'2.000'0.000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914.000 904.000,'0.000'5.000,"0.000"-2.000,0.000 1.000,-2.000 0.000,2.000-1.000,0.000 1.000,0.000-1.000,0.000 0.000,0.000-6.000,0.000-1.000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885.000 905.000,'-1.000'3.000,"1.000"3.000,0.000-2.000,0.000 0.000,0.000-1.000,0.000 0.000,0.000 0.000,0.000 0.000,0.000 0.000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768.000 901.000,'-3.000'0.000,"0.000"2.000,0.000 1.000,-1.000 1.000,4.000-1.000,-3.000 0.000,1.000 1.000,2.000-1.000,-1.000 1.000,4.000-5.000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767.000 899.000,'4.000'3.000,"-4.000"3.000,2.000-3.000,-2.000 0.000,0.000 0.000,0.000 0.000,0.000 1.000,0.000-1.000,0.000 0.000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756.000 911.000,'3.000'1.000,"1.000"1.000,0.000-1.000,0.000-1.000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789.000 907.000,'0.000'3.000,"-3.000"-2.000,-2.000 1.000,2.000-2.000,0.000 2.000,5.000 1.000,2.000 0.000,-1.000-2.000,1.000 1.000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1277.000 240.000,'3.000'0.000,"0.000"0.000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803.000 914.000,'0.000'3.000,"0.000"1.000,-1.000-1.000,1.000 1.000,4.000-2.000,1.000-3.000,-5.000-2.000,0.000-2.000,0.000 2.000,0.000 0.000,-3.000 1.000,0.000 2.000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853.000 925.000,'-1.000'4.000,"1.000"1.000,0.000-2.000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1011.000 919.000,'-3.000'0.000,"1.000"3.000,2.000 0.000,0.000 1.000,4.000-4.000,-1.000-2.000,-3.000-1.000,2.000 0.000,-2.000 0.000,0.000 0.000,0.000-1.000,-3.000 4.000,0.000 0.000,-2.000 1.000,5.000 2.000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996.000 943.000,'5.000'0.000,"-2.000"0.000,1.000 0.000,0.000 0.000,0.000 0.000,0.000 0.000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1048.000 907.000,'0.000'5.000,"0.000"-2.000,0.000 0.000,-1.000 0.000,1.000 3.000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1041.000 937.000,'4.000'0.000,"0.000"0.000,0.000 0.000,-1.000 0.000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1081.000 910.000,'-3.000'3.000,"3.000"0.000,0.000 1.000,3.000-2.000,0.000-2.000,0.000-1.000,-3.000-2.000,0.000-2.000,0.000 1.000,-5.000 3.000,3.000 5.000,-1.000-2.000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1074.000 943.000,'5.000'0.000,"0.000"2.000,-2.000-2.000,0.000 0.000,1.000 0.000,0.000 0.000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1114.000 917.000,'-4.000'2.000,"4.000"2.000,0.000-1.000,1.000 0.000,2.000 0.000,0.000-3.000,1.000 0.000,0.000-2.000,-4.000-1.000,2.000 0.000,-2.000-2.000,0.000 2.000,-3.000 1.000,0.000 2.000,-1.000 0.000,2.000 4.000,2.000-1.000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1109.000 946.000,'5.000'2.000,"1.000"-2.000,2.000 2.000,-4.000-2.000,0.000 0.000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1294.000 238.000,'4.000'0.000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765.000 968.000,'3.000'-1.000,"2.000"1.000,0.000 0.000,-2.000 0.000,0.000 1.000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776.000 959.000,'0.000'3.000,"-2.000"0.000,2.000 0.000,0.000 2.000,-1.000-2.000,1.000 1.000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795.000 961.000,'0.000'5.000,"0.000"-1.000,0.000-1.000,0.000 0.000,0.000 0.000,0.000 0.000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797.000 959.000,'4.000'-2.000,"-1.000"0.000,0.000 2.000,0.000 0.000,-2.000 5.000,-5.000-3.000,1.000-1.000,6.000 1.000,1.000-1.000,-3.000 3.000,1.000 0.000,-6.000-3.000,0.000-1.000,1.000 0.000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863.000 953.000,'-5.000'0.000,"3.000"4.000,0.000 0.000,2.000-1.000,0.000 0.000,4.000 0.000,-1.000-3.000,0.000 0.000,0.000 0.000,-1.000-3.000,0.000-2.000,-2.000 1.000,0.000 1.000,-4.000 3.000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892.000 962.000,'-4.000'2.000,"4.000"1.000,-1.000 2.000,3.000-2.000,1.000-3.000,0.000 0.000,0.000 0.000,0.000 0.000,0.000-3.000,-1.000-2.000,-2.000 2.000,0.000 0.000,-3.000 1.000,0.000 2.000,-1.000-2.000,3.000 5.000,5.000-1.000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923.000 960.000,'0.000'3.000,"-1.000"2.000,0.000-2.000,1.000 0.000,-2.000 0.000,2.000 0.000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946.000 961.000,'0.000'3.000,"0.000"1.000,0.000-1.000,0.000 0.000,0.000 0.000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830.000 987.000,'4.000'0.000,"0.000"0.000,2.000 0.000,3.000 0.000,1.000 0.000,3.000 0.000,2.000 1.000,2.000-1.000,-1.000 3.000,-2.000-3.000,-2.000 3.000,-4.000-3.000,1.000 0.000,-6.000 2.000,1.000-2.000,-1.000 0.000,0.000 1.000,-7.000-1.000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940.000 999.000,'0.000'5.000,"0.000"-2.000,0.000 0.000,0.000 0.000,0.000 0.000,0.000 0.000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1301.000 238.000,'3.000'0.000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916.000 1005.000,'-4.000'2.000,"4.000"1.000,-2.000 2.000,7.000-3.000,-2.000-2.000,0.000 0.000,-1.000-3.000,-2.000-2.000,0.000 2.000,0.000 0.000,-3.000 1.000,-2.000 2.000,0.000 0.000,2.000 0.000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882.000 1004.000,'0.000'4.000,"0.000"-1.000,1.000 0.000,0.000 0.000,4.000-1.000,-1.000-2.000,-2.000-4.000,-2.000 0.000,0.000 1.000,-1.000 0.000,-3.000 3.000,1.000 0.000,-1.000 0.000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858.000 1001.000,'-3.000'1.000,"3.000"2.000,-3.000-1.000,3.000 1.000,0.000 1.000,3.000-2.000,1.000-2.000,1.000 0.000,-2.000 0.000,1.000-1.000,-2.000-2.000,0.000-2.000,-3.000 2.000,-2.000 1.000,0.000 2.000,-1.000-2.000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839.000 1029.000,'5.000'2.000,"1.000"-2.000,-2.000 2.000,1.000-2.000,5.000 0.000,0.000 0.000,0.000 0.000,2.000 0.000,-2.000 0.000,-3.000 0.000,-2.000 0.000,-1.000 2.000,-1.000-2.000,0.000 0.000,0.000 0.000,0.000 0.000,2.000 0.000,-2.000 0.000,2.000 0.000,-9.000 0.000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914.000 1039.000,'-6.000'1.000,"1.000"3.000,0.000-1.000,0.000-1.000,10.000-1.000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918.000 1036.000,'3.000'2.000,"-3.000"1.000,3.000-1.000,0.000 1.000,0.000-1.000,0.000 1.000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912.000 1050.000,'3.000'0.000,"0.000"0.000,0.000 1.000,0.000-1.000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909.000 1054.000,'4.000'2.000,"0.000"-2.000,1.000 0.000,-2.000 0.000,0.000 0.000,0.000 0.000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921.000 1051.000,'0.000'4.000,"0.000"-1.000,2.000 0.000,0.000 1.000,-2.000-1.000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907.000 1058.000,'0.000'3.000,"0.000"1.000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1310.000 238.000,'2.000'0.000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930.000 1065.000,'1.000'3.000,"3.000"-1.000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1057.000 950.000,'0.000'4.000,"1.000"-1.000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1036.000 960.000,'5.000'0.000,"-1.000"2.000,-1.000-2.000,2.000 0.000,-2.000 0.000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1045.000 962.000,'0.000'4.000,"-2.000"0.000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1056.000 968.000,'-3.000'3.000,"0.000"-1.000,0.000-1.000,-1.000-1.000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1034.000 979.000,'-4.000'9.000,"3.000"-4.000,-1.000-2.000,2.000 1.000,0.000-1.000,3.000-4.000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1041.000 970.000,'3.000'0.000,"4.000"3.000,-2.000-3.000,1.000 3.000,-1.000-1.000,0.000-2.000,-1.000 2.000,-1.000-2.000,-1.000 5.000,-2.000-1.000,-1.000-1.000,1.000 3.000,-2.000-2.000,2.000 0.000,0.000 0.000,-2.000 1.000,2.000-2.000,0.000 0.000,-4.000-7.000,4.000 0.000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1054.000 977.000,'-3.000'2.000,"1.000"2.000,0.000-1.000,-1.000-1.000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1060.000 983.000,'4.000'1.000,"-2.000"2.000,1.000-1.000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1051.000 992.000,'0.000'3.000,"-2.000"0.000,2.000 1.000,3.000-2.000,1.000-1.000,-1.000-1.000,0.000 0.000,-1.000-5.000,-2.000 2.000,0.000-2.000,-3.000 3.000,0.000 1.000,-1.000 1.000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1170.000 226.000,'-2.000'4.000,"0.000"1.000,2.000-2.000,-2.000 2.000,2.000-2.000,0.000 2.000,4.000-5.000,-4.000-4.000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1111.000 185.000,'3.000'2.000,"0.000"-1.000,0.000-1.000,3.000 2.000,0.000-2.000,-1.000 0.000,2.000 3.000,1.000-3.000,1.000 2.000,-1.000-2.000,0.000 3.000,-2.000-3.000,0.000 2.000,-2.000-2.000,-1.000 2.000,1.000-2.000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1157.000 81.000,'-1.000'6.000,"1.000"-2.000,-3.000 0.000,3.000 0.000,-3.000 0.000,1.000 0.000,2.000 0.000,-2.000 0.000,2.000-1.000,-2.000 0.000,2.000 0.000,2.000-8.000,1.000 1.000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1182.000 84.000,'3.000'0.000,"0.000"2.000,0.000 2.000,-2.000 0.000,1.000-1.000,-6.000 2.000,-2.000-5.000,1.000 2.000,1.000-2.000,0.000 0.000,1.000 0.000,9.000 0.000,-2.000 2.000,0.000 0.000,0.000 0.000,-1.000 0.000,0.000-1.000,0.000 3.000,-3.000-1.000,-1.000 0.000,-5.000 0.000,2.000-3.000,0.000 2.000,0.000-2.000,1.000 0.000,0.000 0.000,2.000-4.000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1391.000 137.000,'3.000'3.000,"1.000"0.000,-1.000-1.000,-1.000 1.000,-5.000-1.000,-2.000-2.000,2.000 2.000,-2.000-2.000,2.000 0.000,6.000 1.000,0.000-1.000,0.000 2.000,0.000 1.000,1.000 2.000,-15.000-2.000,8.000-3.000,-2.000 0.000,2.000 0.000,0.000 0.000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125.000 172.000,'-4.000'4.000,"1.000"0.000,3.000 0.000,-3.000 0.000,1.000 0.000,0.000 0.000,2.000-1.000,-2.000 0.000,2.000 0.000,3.000-8.000,0.000 0.000,-1.000-1.000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124.000 170.000,'0.000'4.000,"0.000"-1.000,0.000 2.000,0.000-2.000,0.000 1.000,3.000-4.000,0.000-1.000,2.000-4.000,-2.000 0.000,0.000 3.000,-1.000-1.000,0.000-1.000,2.000 3.000,-4.000 5.000,0.000 1.000,0.000-2.000,0.000 1.000,0.000-1.000,0.000 0.000,5.000-6.000,-4.000-1.000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166.000 167.000,'-2.000'3.000,"2.000"1.000,0.000-1.000,-2.000 2.000,2.000-2.000,-2.000 3.000,2.000-3.000,0.000 0.000,1.000 0.000,2.000-1.000,0.000-3.000,-1.000-2.000,-2.000 0.000,2.000-1.000,-2.000 0.000,2.000-1.000,-2.000 2.000,0.000 0.000,0.000 0.000,0.000-1.000,-1.000 1.000,-3.000 3.000,1.000 0.000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185.000 164.000,'0.000'3.000,"2.000"3.000,-2.000-1.000,2.000 1.000,-2.000-2.000,0.000 0.000,0.000-1.000,2.000 1.000,2.000-7.000,-2.000-1.000,0.000-2.000,0.000 3.000,1.000-1.000,1.000 2.000,-1.000 0.000,-1.000-1.000,2.000 0.000,0.000 0.000,-1.000 3.000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255.000 173.000,'-3.000'6.000,"1.000"-1.000,2.000 0.000,-4.000-1.000,4.000 0.000,-1.000 0.000,1.000-1.000,2.000-6.000,-2.000-1.000,0.000-1.000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253.000 172.000,'4.000'-1.000,"0.000"3.000,-1.000 1.000,0.000 1.000,-3.000 0.000,0.000-1.000,-4.000-2.000,1.000-1.000,0.000 0.000,0.000 0.000,0.000 0.000,6.000 5.000,0.000-3.000,2.000-2.000,-2.000 0.000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1170.000 227.000,'6.000'1.000,"-3.000"1.000,1.000-1.000,-1.000 1.000,-3.000 1.000,-5.000-1.000,-1.000-2.000,2.000 0.000,1.000 2.000,-1.000-2.000,9.000-1.000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277.000 185.000,'-4.000'5.000,"2.000"-1.000,2.000-1.000,2.000 1.000,1.000-4.000,1.000-1.000,-3.000-2.000,1.000 0.000,-2.000-1.000,0.000 0.000,0.000 1.000,-3.000 1.000,-1.000 5.000,4.000 0.000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303.000 198.000,'-4.000'4.000,"2.000"0.000,0.000 0.000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336.000 167.000,'2.000'4.000,"-2.000"0.000,-1.000 0.000,1.000 1.000,-2.000 6.000,-2.000-7.000,4.000-1.000,-2.000 1.000,3.000-7.000,1.000 0.000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341.000 162.000,'5.000'0.000,"-2.000"3.000,0.000 0.000,1.000 2.000,-2.000-2.000,-1.000 0.000,1.000 0.000,-2.000 0.000,-4.000-3.000,1.000 2.000,0.000-2.000,-2.000 0.000,4.000 3.000,2.000 1.000,2.000 0.000,1.000-1.000,-1.000-1.000,0.000 1.000,0.000-3.000,2.000 2.000,-2.000-2.000,-6.000 1.000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396.000 190.000,'3.000'0.000,"1.000"0.000,-1.000 0.000,-1.000 3.000,1.000 0.000,-1.000 1.000,-5.000 1.000,0.000-5.000,-1.000 3.000,1.000-3.000,0.000 2.000,1.000 1.000,7.000-3.000,1.000 2.000,-3.000-2.000,0.000 0.000,1.000 0.000,-1.000 0.000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59.000 269.000,'0.000'4.000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66.000 242.000,'0.000'3.000,"-2.000"1.000,2.000 1.000,-2.000-1.000,2.000 0.000,-2.000 1.000,2.000-1.000,-2.000 0.000,2.000 1.000,0.000-2.000,0.000-7.000,1.000 0.000,-1.000 0.000,2.000 0.000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66.000 243.000,'3.000'1.000,"1.000"1.000,-1.000-2.000,0.000 0.000,0.000 0.000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63.000 259.000,'1.000'3.000,"3.000"-3.000,0.000 0.000,1.000-2.000,-1.000 0.000,-1.000 0.000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94.000 246.000,'4.000'0.000,"-1.000"0.000,0.000 0.000,0.000 0.000,0.000 0.000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986.000 888.000,'4.000'0.000,"0.000"-1.000,0.000 1.000,0.000-3.000,-1.000 3.000,0.000-2.000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1196.000 234.000,'-5.000'0.000,"2.000"1.000,-1.000 0.000,4.000 2.000,0.000 2.000,3.000-3.000,0.000-2.000,1.000 0.000,0.000-1.000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103.000 246.000,'-2.000'3.000,"0.000"0.000,2.000 1.000,-3.000-1.000,3.000 0.000,-2.000 2.000,1.000-2.000,1.000 0.000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110.000 264.000,'-1.000'4.000,"1.000"-1.000,0.000 0.000,3.000-1.000,3.000-6.000,-2.000 0.000,-1.000 1.000,-5.000 0.000,-2.000 3.000,1.000 0.000,0.000 0.000,0.000 0.000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181.000 255.000,'-1.000'5.000,"1.000"-2.000,-3.000 3.000,3.000-1.000,-3.000 1.000,3.000-1.000,0.000 0.000,-2.000-1.000,2.000-1.000,3.000-4.000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182.000 250.000,'3.000'0.000,"1.000"0.000,-1.000 1.000,0.000 2.000,0.000-1.000,-3.000 1.000,0.000 0.000,-4.000 0.000,-3.000 0.000,4.000-3.000,-1.000 3.000,0.000-3.000,7.000-1.000,0.000 0.000,0.000-1.000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231.000 254.000,'0.000'-3.000,"-6.000"3.000,0.000 0.000,2.000 2.000,0.000 0.000,0.000 0.000,2.000 1.000,0.000 0.000,2.000 0.000,-2.000 2.000,4.000-1.000,1.000-3.000,0.000 1.000,0.000-2.000,0.000 0.000,2.000 0.000,-2.000 0.000,1.000-1.000,0.000 1.000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250.000 265.000,'4.000'2.000,"-1.000"-2.000,0.000 2.000,0.000-2.000,0.000 0.000,0.000 0.000,0.000 0.000,0.000 0.000,0.000-1.000,-1.000-2.000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273.000 259.000,'5.000'2.000,"-1.000"1.000,0.000-2.000,-4.000 2.000,-1.000 0.000,-2.000-3.000,1.000 3.000,-2.000-3.000,-1.000 2.000,2.000-2.000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315.000 250.000,'0.000'3.000,"-1.000"1.000,-1.000-1.000,2.000 0.000,-3.000 0.000,0.000 2.000,2.000-1.000,5.000-7.000,-4.000-1.000,3.000 0.000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317.000 248.000,'0.000'4.000,"0.000"-1.000,0.000 1.000,0.000 0.000,0.000 1.000,0.000-2.000,4.000-1.000,-2.000-5.000,2.000-3.000,0.000 1.000,-2.000 2.000,1.000 2.000,0.000 1.000,-3.000 3.000,0.000 0.000,0.000 0.000,0.000 2.000,0.000-2.000,0.000 0.000,2.000-9.000,1.000 2.000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363.000 247.000,'0.000'4.000,"0.000"-1.000,-2.000 0.000,2.000 0.000,-4.000 1.000,2.000 0.000,0.000-1.000,0.000 0.000,-1.000 1.000,3.000-1.000,3.000-8.000,-1.000 2.000,0.000-1.000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1156.000 210.000,'-3.000'0.000,"-1.000"2.000,0.000 2.000,1.000 0.000,1.000-1.000,0.000 0.000,2.000 0.000,-3.000 0.000,3.000 0.000,0.000 0.000,0.000 2.000,4.000-1.000,0.000-3.000,-1.000-1.000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367.000 251.000,'3.000'1.000,"0.000"4.000,-1.000 0.000,-2.000-2.000,2.000 0.000,-2.000 0.000,0.000 0.000,0.000 1.000,-4.000-7.000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363.000 265.000,'5.000'0.000,"0.000"-2.000,-1.000 0.000,0.000 2.000,0.000-3.000,-1.000 3.000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400.000 248.000,'0.000'4.000,"-2.000"0.000,2.000 0.000,-3.000 0.000,3.000-1.000,-2.000 2.000,0.000-2.000,3.000-7.000,1.000 0.000,-2.000-1.000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405.000 243.000,'3.000'3.000,"1.000"0.000,-1.000-1.000,-3.000 1.000,0.000 0.000,-3.000-3.000,-3.000 0.000,3.000 0.000,2.000 4.000,1.000-1.000,4.000 1.000,-1.000-1.000,-1.000 0.000,1.000-3.000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62.000 319.000,'-1.000'4.000,"-1.000"-1.000,2.000 0.000,-3.000 1.000,3.000 0.000,-2.000 0.000,2.000 0.000,0.000-1.000,0.000 1.000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62.000 321.000,'3.000'0.000,"0.000"0.000,2.000 1.000,-2.000-1.000,0.000 0.000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60.000 332.000,'0.000'3.000,"3.000"-3.000,1.000 0.000,-1.000 0.000,0.000 0.000,2.000-1.000,-2.000-2.000,0.000 3.000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97.000 317.000,'6.000'2.000,"0.000"-2.000,-1.000 0.000,2.000 0.000,-2.000 0.000,-1.000 0.000,1.000 0.000,-2.000 0.000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128.000 320.000,'-4.000'5.000,"4.000"-2.000,-2.000 0.000,0.000 2.000,-1.000-1.000,3.000-1.000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156.000 336.000,'-1.000'3.000,"1.000"1.000,-1.000-1.000,1.000 1.000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1198.000 220.000,'2.000'5.000,"0.000"-2.000,-1.000 0.000,1.000 1.000,0.000 0.000,-2.000-1.000,-1.000 2.000,-2.000-3.000,0.000-2.000,0.000 1.000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211.000 319.000,'0.000'3.000,"0.000"3.000,0.000-2.000,-2.000 0.000,2.000 0.000,-2.000-1.000,0.000 1.000,3.000-10.000,-1.000 3.000,0.000-1.000,2.000 0.000,-2.000 0.000,2.000 1.000,0.000 0.000,0.000 11.000,-2.000-4.000,0.000 0.000,2.000 1.000,-2.000-1.000,3.000-2.000,1.000-5.000,-1.000-1.000,1.000-2.000,-1.000 0.000,0.000 0.000,-1.000 3.000,1.000 2.000,-1.000 6.000,-2.000-1.000,0.000 0.000,0.000-1.000,0.000 0.000,0.000 0.000,0.000 0.000,0.000 0.000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264.000 332.000,'4.000'1.000,"0.000"-1.000,-1.000 2.000,0.000-2.000,1.000 0.000,0.000 0.000,0.000 0.000,1.000 0.000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284.000 323.000,'3.000'0.000,"0.000"1.000,0.000-1.000,0.000 2.000,2.000 2.000,-3.000-1.000,-6.000 0.000,0.000 0.000,1.000-3.000,1.000 3.000,-1.000-1.000,6.000-3.000,-1.000-2.000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318.000 316.000,'0.000'3.000,"0.000"2.000,0.000 0.000,-2.000 1.000,2.000-1.000,-2.000-1.000,2.000-1.000,-2.000 0.000,2.000 0.000,1.000-7.000,-1.000 0.000,3.000 0.000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323.000 316.000,'2.000'3.000,"-2.000"0.000,0.000 0.000,2.000 0.000,0.000 2.000,0.000-2.000,1.000-1.000,2.000-7.000,-2.000 3.000,-3.000-1.000,1.000 0.000,1.000 0.000,0.000 7.000,-2.000-1.000,2.000 0.000,-2.000 1.000,0.000-1.000,3.000-3.000,2.000-2.000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373.000 316.000,'0.000'4.000,"0.000"0.000,0.000-1.000,0.000 2.000,-1.000-2.000,1.000 0.000,0.000 0.000,0.000-6.000,0.000 0.000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367.000 316.000,'4.000'0.000,"1.000"1.000,-2.000 1.000,1.000-2.000,-2.000 3.000,1.000-1.000,-3.000 1.000,0.000 1.000,-3.000-1.000,0.000-1.000,-3.000 1.000,0.000-3.000,4.000 3.000,-2.000-1.000,9.000-4.000,-2.000 2.000,-2.000-3.000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404.000 315.000,'-1.000'5.000,"1.000"1.000,-3.000 0.000,3.000-1.000,-2.000-1.000,2.000 0.000,-2.000-1.000,2.000 0.000,2.000-7.000,1.000-1.000,-3.000 1.000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412.000 316.000,'3.000'4.000,"-1.000"-1.000,-1.000 1.000,-3.000 0.000,-1.000-4.000,0.000 0.000,-1.000 2.000,5.000 2.000,1.000-1.000,-1.000 0.000,3.000-2.000,-1.000 1.000,-1.000-5.000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429.000 333.000,'3.000'1.000,"1.000"-1.000,1.000 0.000,-2.000 0.000,0.000 0.000,0.000 0.000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1211.000 235.000,'4.000'0.000,"2.000"0.000,-3.000 0.000,2.000 1.000,-1.000-1.000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441.000 328.000,'4.000'1.000,"-1.000"1.000,1.000 1.000,-4.000 2.000,-3.000-3.000,0.000-2.000,1.000 3.000,-1.000-1.000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475.000 313.000,'4.000'1.000,"-1.000"1.000,-1.000 2.000,-3.000-1.000,-1.000 0.000,2.000 0.000,-2.000 0.000,0.000 2.000,1.000-1.000,-1.000 0.000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467.000 345.000,'4.000'0.000,"2.000"-1.000,-2.000-1.000,0.000 2.000,0.000-2.000,-1.000 0.000,0.000-1.000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502.000 317.000,'0.000'5.000,"0.000"-1.000,-1.000 0.000,1.000 0.000,-2.000 0.000,2.000-1.000,-2.000 1.000,2.000-1.000,-2.000 0.000,2.000 0.000,0.000 0.000,0.000-6.000,2.000-2.000,0.000-2.000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503.000 321.000,'3.000'0.000,"-1.000"3.000,1.000-1.000,-2.000 2.000,2.000-3.000,-1.000 2.000,-2.000 0.000,-1.000 0.000,-3.000-1.000,1.000-2.000,-1.000 1.000,2.000 3.000,4.000 0.000,1.000-1.000,0.000-1.000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219.000 373.000,'0.000'3.000,"0.000"1.000,0.000-1.000,0.000 1.000,-1.000-1.000,1.000 0.000,-2.000 1.000,2.000-1.000,-2.000 1.000,2.000-1.000,-2.000 0.000,1.000-8.000,3.000 1.000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219.000 369.000,'3.000'0.000,"0.000"-2.000,1.000 2.000,0.000 0.000,0.000 2.000,0.000 1.000,-2.000 0.000,-2.000 2.000,-1.000-2.000,-3.000-3.000,-1.000 2.000,2.000-2.000,0.000 0.000,-1.000 0.000,7.000-1.000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280.000 379.000,'0.000'-5.000,"0.000"2.000,-4.000 1.000,1.000 3.000,-1.000 1.000,0.000 1.000,-1.000 2.000,2.000-1.000,1.000 0.000,2.000 0.000,-2.000 0.000,2.000-1.000,3.000-1.000,3.000 0.000,-2.000-2.000,-1.000 0.000,2.000-1.000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280.000 389.000,'3.000'0.000,"3.000"0.000,-1.000 0.000,-1.000 1.000,-1.000-1.000,0.000 0.000,0.000 0.000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299.000 379.000,'-2.000'4.000,"1.000"-1.000,1.000 1.000,-2.000 0.000,2.000-1.000,-2.000 0.000,2.000 1.000,3.000-6.000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1220.000 228.000,'4.000'3.000,"-1.000"0.000,0.000-1.000,-3.000 1.000,-2.000 0.000,-1.000-1.000,0.000-1.000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328.000 376.000,'0.000'3.000,"-1.000"3.000,1.000-3.000,-2.000 1.000,2.000-1.000,0.000 0.000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332.000 391.000,'4.000'0.000,"-1.000"0.000,1.000 0.000,1.000 1.000,0.000-1.000,-1.000 0.000,-1.000 0.000,1.000 0.000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363.000 381.000,'3.000'1.000,"0.000"1.000,-1.000 1.000,1.000 0.000,-1.000 1.000,-2.000-1.000,-4.000-1.000,0.000-2.000,-1.000 0.000,0.000 0.000,1.000 0.000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407.000 382.000,'0.000'3.000,"-2.000"1.000,2.000 0.000,-3.000 0.000,3.000 0.000,-2.000 0.000,2.000-1.000,-2.000 1.000,2.000 0.000,0.000-1.000,-2.000 1.000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408.000 372.000,'4.000'1.000,"0.000"2.000,-1.000 1.000,-1.000-1.000,0.000 3.000,-4.000-3.000,-2.000-2.000,0.000-1.000,-1.000 0.000,0.000 0.000,2.000 0.000,6.000-3.000,0.000 3.000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446.000 387.000,'0.000'-3.000,"-5.000"1.000,1.000 3.000,-2.000 1.000,2.000 2.000,1.000-1.000,1.000 2.000,2.000-2.000,1.000 0.000,3.000-1.000,2.000-2.000,3.000 2.000,3.000-2.000,-2.000 0.000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529.000 238.000,'2.000'6.000,"2.000"-3.000,-1.000 0.000,1.000 1.000,-1.000-2.000,-1.000 2.000,-5.000-1.000,-1.000-1.000,-1.000 1.000,1.000 1.000,1.000 0.000,3.000-1.000,-2.000 2.000,2.000-2.000,2.000 0.000,1.000-3.000,0.000 3.000,1.000-3.000,0.000 0.000,2.000-1.000,-4.000-2.000,-1.000-1.000,-4.000 5.000,0.000 1.000,-3.000 5.000,4.000-3.000,2.000 1.000,-2.000 2.000,2.000 2.000,1.000-2.000,3.000 2.000,0.000 0.000,-1.000-2.000,1.000 1.000,-2.000-4.000,-2.000 0.000,2.000 0.000,-3.000-1.000,-3.000 1.000,0.000-2.000,-1.000 0.000,1.000 0.000,0.000 0.000,2.000-6.000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534.000 402.000,'-3.000'0.000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338.000 190.000,'0.000'-3.000,"3.000"4.000,-1.000 3.000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374.000 134.000,'2.000'0.000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1311.000 217.000,'-4.000'0.000,"1.000"0.000,-1.000 0.000,1.000 0.000,0.000 0.000,-1.000 0.000,0.000 0.000,1.000 0.000,0.000 1.000,-1.000 0.000,1.000 1.000,1.000 1.000,0.000 0.000,-1.000-1.000,3.000 1.000,0.000 0.000,0.000 2.000,2.000-2.000,2.000 0.000,-1.000-1.000,3.000 1.000,0.000-3.000,0.000 0.000,-1.000 0.000,1.000 3.000,-1.000-3.000,0.000 0.000,1.000 0.000,-3.000 0.000,1.000-3.000,-1.000 3.000,0.000-2.000,0.000-1.000,-1.000 0.000,-2.000-1.000,0.000 0.000,0.000 1.000,-3.000 0.000,-1.000 1.000,1.000-1.000,-2.000 1.000,2.000 2.000,-2.000 0.000,2.000 0.000,0.000 0.000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284.000 150.000,'4.000'0.000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389.000 142.000,'2.000'0.000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283.000 149.000,'2.000'0.000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379.000 144.000,'2.000'0.000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275.000 152.000,'2.000'0.000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120.000 460.000,'-4.000'0.000,"0.000"0.000,0.000 1.000,0.000 1.000,-2.000 0.000,1.000 0.000,1.000 0.000,1.000 0.000,1.000 1.000,6.000-1.000,-1.000-2.000,1.000 0.000,0.000 0.000,0.000 0.000,0.000 2.000,0.000-2.000,-2.000 4.000,-6.000-1.000,1.000-1.000,0.000-2.000,0.000 2.000,0.000-2.000,6.000-5.000,1.000 3.000,0.000-1.000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137.000 463.000,'5.000'1.000,"0.000"-1.000,1.000 0.000,-1.000 0.000,-2.000 0.000,1.000 0.000,-1.000 0.000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161.000 465.000,'2.000'5.000,"-3.000"-1.000,1.000 1.000,-3.000 0.000,3.000 1.000,-2.000-1.000,2.000-1.000,-2.000 0.000,2.000 0.000,-2.000 0.000,3.000-7.000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178.000 495.000,'-1.000'3.000,"0.000"1.000,1.000 0.000,4.000-2.000,-1.000-2.000,0.000-2.000,-3.000-1.000,3.000 1.000,-3.000-1.000,2.000-1.000,-2.000 1.000,-3.000 3.000,-1.000 1.000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345.000 223.000,'3.000'0.000,"3.000"0.000,-1.000 0.000,0.000 0.000,0.000 0.000,1.000-2.000,-1.000 2.000,-2.000 0.000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1234.000 536.000,'-3.000'1.000,"1.000"3.000,-1.000 2.000,3.000-1.000,-3.000 0.000,3.000-2.000,0.000 1.000,-2.000 0.000,2.000-1.000,0.000 0.000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253.000 455.000,'0.000'4.000,"0.000"-1.000,0.000 1.000,-2.000 1.000,2.000 1.000,-2.000 1.000,2.000 0.000,-2.000-2.000,2.000 0.000,-2.000-1.000,2.000-1.000,0.000 0.000,1.000-6.000,-1.000 0.000,2.000-3.000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250.000 464.000,'3.000'0.000,"1.000"0.000,1.000 3.000,-1.000 1.000,-1.000-2.000,-3.000 1.000,-1.000 0.000,-3.000-1.000,1.000-2.000,0.000 2.000,0.000-2.000,0.000 1.000,3.000 3.000,3.000-3.000,2.000 2.000,-2.000-3.000,0.000 2.000,0.000-2.000,1.000 0.000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284.000 483.000,'2.000'5.000,"1.000"-4.000,-3.000 2.000,0.000 0.000,-4.000-2.000,2.000 3.000,-3.000-2.000,3.000 2.000,5.000-4.000,0.000 0.000,2.000 0.000,-2.000 0.000,1.000-2.000,-2.000-1.000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312.000 474.000,'4.000'0.000,"-1.000"2.000,3.000-2.000,-2.000 0.000,0.000 0.000,-1.000 0.000,0.000 0.000,0.000-1.000,0.000-1.000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333.000 467.000,'3.000'-2.000,"0.000"2.000,1.000 0.000,0.000 1.000,0.000-1.000,-2.000 3.000,1.000-1.000,0.000 0.000,-3.000 2.000,-4.000 0.000,1.000-2.000,0.000 0.000,0.000 0.000,0.000 0.000,7.000-6.000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414.000 461.000,'0.000'-4.000,"-3.000"4.000,-2.000 0.000,1.000 1.000,-2.000 4.000,0.000 1.000,-1.000 9.000,7.000-8.000,0.000-2.000,0.000-1.000,4.000 0.000,1.000-2.000,0.000-2.000,0.000 0.000,0.000 0.000,-1.000 0.000,-1.000-1.000,0.000-1.000,-1.000-2.000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269.000 525.000,'3.000'0.000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412.000 513.000,'2.000'0.000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94.000 558.000,'-1.000'5.000,"-1.000"-1.000,2.000 0.000,-2.000 1.000,2.000 0.000,-3.000 3.000,0.000-1.000,3.000-2.000,-2.000-1.000,2.000-1.000,2.000 2.000,2.000-5.000,0.000-2.000,2.000-3.000,0.000 1.000,0.000 0.000,-1.000 1.000,-3.000-1.000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101.000 572.000,'5.000'-2.000,"0.000"2.000,-2.000 0.000,1.000 0.000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1226.000 543.000,'3.000'-2.000,"1.000"2.000,1.000 0.000,-1.000 1.000,-3.000 2.000,-3.000 1.000,-1.000-2.000,-2.000 1.000,2.000-3.000,0.000 1.000,-1.000-1.000,7.000-1.000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87.000 584.000,'6.000'1.000,"-3.000"-1.000,2.000 0.000,1.000-1.000,-1.000 1.000,0.000-3.000,-2.000 3.000,1.000-3.000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244.000 218.000,'4.000'0.000,"-1.000"1.000,0.000-1.000,0.000 0.000,1.000 0.000,-1.000 0.000,1.000 0.000,0.000 0.000,1.000 0.000,-2.000 0.000,-6.000 0.000,-1.000 0.000,0.000 0.000,0.000 0.000,1.000 0.000,-1.000 0.000,0.000 0.000,0.000 0.000,0.000 0.000,8.000 0.000,-1.000 0.000,0.000 0.000,1.000 0.000,0.000 0.000,-1.000 0.000,1.000 0.000,-1.000 0.000,-9.000 0.000,3.000 0.000,-1.000 0.000,0.000 2.000,0.000-2.000,1.000 0.000,6.000 2.000,1.000-2.000,0.000 0.000,0.000 0.000,-1.000 0.000,1.000-1.000,-1.000 1.000,-7.000 0.000,-1.000 0.000,0.000 0.000,1.000 0.000,1.000 0.000,0.000 1.000,6.000-1.000,0.000 0.000,0.000 0.000,0.000-1.000,1.000 1.000,0.000 0.000,-1.000 0.000,-6.000 0.000,-2.000 0.000,1.000 0.000,0.000 0.000,-1.000 0.000,2.000 0.000,6.000 0.000,1.000 0.000,0.000 0.000,1.000 0.000,0.000 0.000,-1.000 0.000,-9.000 0.000,0.000 0.000,1.000 0.000,1.000 0.000,-2.000 0.000,8.000 0.000,0.000 0.000,1.000 0.000,1.000 0.000,0.000 0.000,-1.000 0.000,-1.000 0.000,-9.000 0.000,-2.000 0.000,4.000 0.000,1.000 0.000,0.000 0.000,6.000 0.000,2.000 0.000,-2.000 0.000,-6.000 0.000,-2.000 0.000,2.000 0.000,0.000 0.000,7.000 0.000,-1.000 0.000,-7.000 0.000,1.000 0.000,-2.000 0.000,2.000 2.000,6.000-2.000,2.000 0.000,-2.000 0.000,1.000 0.000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127.000 569.000,'5.000'1.000,"-2.000"-1.000,2.000 0.000,0.000 0.000,-1.000 0.000,0.000 0.000,-1.000 0.000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146.000 568.000,'0.000'4.000,"0.000"2.000,-2.000 1.000,2.000 1.000,-4.000 1.000,4.000-1.000,-4.000 1.000,4.000-2.000,-2.000-1.000,2.000-1.000,0.000-2.000,0.000 1.000,3.000-5.000,-2.000-2.000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164.000 612.000,'-1.000'4.000,"-1.000"-1.000,4.000 0.000,2.000-3.000,-1.000 0.000,0.000 0.000,-2.000-3.000,2.000 1.000,-3.000-2.000,0.000 1.000,-1.000 0.000,-3.000 3.000,1.000 2.000,0.000 0.000,3.000 1.000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288.000 566.000,'-1.000'-3.000,"-2.000"3.000,0.000 0.000,-1.000 0.000,-1.000 2.000,3.000 2.000,0.000 0.000,2.000-1.000,0.000 1.000,0.000-1.000,0.000 1.000,0.000-1.000,3.000 0.000,2.000-1.000,1.000-2.000,-1.000 0.000,1.000-2.000,0.000-2.000,-2.000 2.000,-2.000-1.000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310.000 575.000,'3.000'0.000,"1.000"0.000,0.000 0.000,0.000 0.000,-1.000 0.000,1.000-2.000,0.000 2.000,-1.000 0.000,2.000 0.000,-2.000-1.000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333.000 557.000,'5.000'2.000,"0.000"1.000,0.000-3.000,1.000 4.000,-1.000-4.000,0.000 3.000,-1.000-1.000,-7.000 0.000,-1.000 0.000,0.000-2.000,0.000 2.000,1.000-2.000,0.000 0.000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391.000 548.000,'-1.000'8.000,"1.000"-3.000,-4.000 2.000,4.000 0.000,-2.000-1.000,2.000-1.000,0.000 0.000,-2.000-1.000,2.000-1.000,0.000 0.000,0.000 0.000,1.000-6.000,1.000-2.000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391.000 558.000,'5.000'-2.000,"-1.000"3.000,-1.000 3.000,-1.000-1.000,1.000-1.000,-1.000 1.000,-2.000 0.000,-2.000 0.000,-3.000 1.000,1.000-2.000,0.000-2.000,0.000 3.000,1.000-3.000,-1.000 0.000,10.000 2.000,-2.000 1.000,0.000-3.000,-1.000 3.000,0.000-1.000,2.000-2.000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1266.000 546.000,'-3.000'0.000,"0.000"0.000,0.000 0.000,-1.000 0.000,0.000 3.000,3.000 0.000,1.000 1.000,0.000 0.000,0.000-1.000,6.000-1.000,-2.000-2.000,-1.000 0.000,0.000 0.000,0.000 0.000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424.000 582.000,'-4.000'4.000,"2.000"-1.000,2.000 0.000,-2.000 0.000,2.000 0.000,3.000-1.000,0.000-2.000,0.000 0.000,1.000-2.000,0.000 0.000,-1.000 0.000,1.000-4.000,-2.000 2.000,-2.000 1.000,-4.000 3.000,0.000 0.000,0.000 0.000,-1.000 1.000,1.000-1.000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78.000 637.000,'-1.000'5.000,"1.000"2.000,4.000-4.000,-1.000-3.000,0.000 2.000,0.000-2.000,1.000-5.000,-2.000 2.000,0.000 0.000,1.000-1.000,0.000 4.000,0.000 1.000,1.000 2.000,-1.000-3.000,0.000 0.000,2.000 0.000,-1.000-1.000,0.000 1.000,0.000-3.000,-1.000 3.000,0.000-3.000,0.000 3.000,0.000-2.000,1.000 2.000,0.000 4.000,-1.000-4.000,2.000 0.000,0.000 0.000,-2.000 0.000,0.000 0.000,3.000-1.000,0.000 1.000,2.000-3.000,-3.000 3.000,0.000 0.000,-1.000 1.000,0.000-1.000,-1.000 3.000,2.000 0.000,-1.000-3.000,0.000 0.000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342.000 616.000,'-4.000'0.000,"1.000"2.000,1.000 1.000,-3.000 2.000,1.000-1.000,0.000 0.000,1.000 1.000,0.000-2.000,0.000 0.000,7.000-1.000,-1.000-2.000,0.000 0.000,1.000 0.000,0.000-1.000,-1.000 1.000,0.000 0.000,0.000-5.000,0.000 3.000,1.000-2.000,0.000-1.000,-4.000 2.000,0.000 0.000,0.000 0.000,-2.000-1.000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756.000 152.000,'-1.000'3.000,"-2.000"2.000,3.000-2.000,-3.000 5.000,0.000-5.000,1.000 1.000,2.000-1.000,2.000-7.000,-2.000 0.000,3.000-1.000,0.000-1.000,-1.000 0.000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756.000 146.000,'3.000'-3.000,"1.000"3.000,-4.000 3.000,1.000 2.000,-1.000-2.000,2.000 0.000,-2.000 0.000,0.000 1.000,4.000-3.000,0.000-6.000,-1.000 2.000,0.000 0.000,0.000 0.000,0.000 1.000,0.000 0.000,1.000 1.000,-4.000 7.000,0.000-3.000,0.000 1.000,-3.000 0.000,3.000-1.000,0.000 0.000,-1.000 1.000,4.000-7.000,2.000-2.000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820.000 152.000,'-3.000'4.000,"3.000"-1.000,0.000 2.000,3.000-5.000,0.000 0.000,0.000 0.000,0.000-4.000,-3.000 1.000,3.000 1.000,-3.000-2.000,0.000 0.000,0.000 1.000,0.000 0.000,-3.000 3.000,-2.000 3.000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857.000 141.000,'0.000'4.000,"0.000"0.000,0.000-1.000,0.000 1.000,-1.000 0.000,1.000-1.000,0.000 1.000,0.000-1.000,3.000-6.000,0.000 0.000,1.000-1.000,1.000-1.000,-1.000 2.000,-1.000 1.000,0.000 0.000,0.000 1.000,-3.000-2.000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959.000 146.000,'3.000'0.000,"-3.000"4.000,-1.000 1.000,-1.000 1.000,0.000 1.000,-1.000-1.000,1.000-1.000,0.000-1.000,2.000-1.000,-2.000 0.000,2.000 0.000,4.000-8.000,-2.000 1.000,-2.000-1.000,4.000-3.000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967.000 146.000,'3.000'-1.000,"0.000"0.000,-1.000 4.000,-2.000 0.000,0.000 0.000,3.000-1.000,-3.000 1.000,-1.000 0.000,-3.000-3.000,0.000 0.000,1.000 0.000,-1.000-1.000,4.000 6.000,2.000-2.000,1.000 0.000,-1.000 0.000,1.000-1.000,0.000 0.000,1.000-1.000,-1.000-2.000,-3.000-2.000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1000.000 165.000,'0.000'4.000,"-1.000"1.000,1.000-1.000,3.000-3.000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1276.000 552.000,'4.000'0.000,"1.000"0.000,-2.000 0.000,2.000 0.000,-2.000 0.000,0.000 0.000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1032.000 183.000,'-1.000'3.000,"-2.000"0.000,1.000 2.000,-1.000-5.000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1101.000 141.000,'-4.000'4.000,"1.000"0.000,0.000 0.000,-1.000 2.000,2.000-2.000,0.000 1.000,2.000-2.000,-2.000 0.000,2.000 0.000,3.000-1.000,1.000-2.000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1112.000 160.000,'-1.000'5.000,"1.000"-1.000,-3.000 0.000,3.000 0.000,-3.000 0.000,3.000 0.000,-2.000 0.000,2.000 0.000,-2.000-1.000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1113.000 151.000,'3.000'-2.000,"1.000"3.000,-3.000 3.000,1.000 0.000,-2.000-1.000,-3.000-1.000,-2.000-2.000,0.000 0.000,2.000 0.000,6.000 0.000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1149.000 159.000,'-3.000'0.000,"-1.000"0.000,1.000 0.000,0.000 2.000,1.000 2.000,-1.000-2.000,3.000 2.000,2.000-1.000,1.000-3.000,1.000 0.000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1167.000 147.000,'2.000'5.000,"0.000"-2.000,0.000 3.000,-2.000-2.000,3.000 0.000,-3.000-1.000,2.000 0.000,-2.000 0.000,-3.000 0.000,-2.000-3.000,2.000 2.000,0.000-2.000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1186.000 166.000,'5.000'0.000,"-1.000"0.000,0.000 0.000,1.000 1.000,0.000-1.000,1.000 3.000,-2.000-3.000,1.000 2.000,-7.000-5.000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1214.000 159.000,'0.000'4.000,"-2.000"-1.000,2.000 1.000,-2.000 1.000,2.000-1.000,-2.000 0.000,2.000 0.000,-2.000 0.000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1114.000 146.000,'-2.000'4.000,"2.000"0.000,-2.000-1.000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1088.000 205.000,'3.000'0.000,"0.000"0.000,0.000 0.000,2.000 0.000,-2.000 2.000,0.000-2.000,2.000 0.000,2.000 0.000,-1.000 2.000,1.000-2.000,-1.000 0.000,1.000 0.000,-2.000 0.000,-1.000 0.000,-1.000 0.000,0.000-1.000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1050.000 839.000,'0.000'3.000,"0.000"1.000,0.000 0.000,-2.000 0.000,2.000 0.000,0.000-1.000,0.000 1.000,0.000 0.000,0.000-1.000,0.000 0.000,0.000 0.000,0.000 0.000,0.000-7.000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1001.000 874.000,'-1.000'5.000,"1.000"-2.000,0.000 2.000,0.000-2.000,-2.000 0.000,2.000 0.000,4.000-5.000,-1.000 2.000,-1.000 3.000,-6.000-1.000,1.000-1.000,7.000-1.000,1.000 0.000,-2.000 0.000,1.000 0.000,-1.000 0.000,2.000 0.000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1294.000 544.000,'3.000'2.000,"0.000"1.000,-1.000 0.000,0.000 1.000,-5.000-2.000,-2.000-1.000,2.000-1.000,0.000 0.000,-1.000 0.000,1.000 2.000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590.000 296.000,'3.000'0.000,"2.000"2.000,6.000-2.000,2.000 0.000,3.000 0.000,5.000 0.000,-1.000 0.000,-2.000 0.000,-1.000 0.000,-4.000 0.000,-4.000 0.000,-6.000 0.000,-6.000-1.000,-2.000-1.000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714.000 277.000,'5.000'4.000,"0.000"-4.000,2.000 4.000,0.000-2.000,1.000 1.000,-3.000-1.000,-2.000 0.000,-1.000 2.000,-3.000 1.000,-2.000-2.000,-1.000 0.000,-2.000 0.000,0.000 1.000,0.000-1.000,2.000 1.000,0.000-2.000,1.000 0.000,7.000-1.000,0.000-3.000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840.000 244.000,'0.000'4.000,"-1.000"0.000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843.000 275.000,'0.000'4.000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839.000 308.000,'-2.000'3.000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837.000 333.000,'0.000'3.000,"-1.000"0.000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841.000 291.000,'2.000'0.000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818.000 391.000,'-4.000'-2.000,"1.000"2.000,0.000 0.000,-1.000 0.000,0.000 0.000,0.000 0.000,0.000 1.000,1.000-1.000,-1.000 4.000,3.000-1.000,-1.000 0.000,5.000 1.000,0.000-3.000,0.000 1.000,2.000 0.000,-2.000 1.000,0.000 0.000,-4.000 0.000,-3.000-3.000,-1.000 2.000,2.000 0.000,-1.000 0.000,1.000-2.000,7.000-4.000,1.000 1.000,-1.000 1.000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818.000 401.000,'4.000'-2.000,"-1.000"2.000,1.000 0.000,-1.000 0.000,2.000 0.000,-1.000 0.000,0.000 0.000,-1.000 0.000,0.000 0.000,-6.000 0.000,-1.000 0.000,0.000 0.000,2.000 3.000,2.000 1.000,-1.000-1.000,-1.000 2.000,2.000-1.000,-3.000 0.000,3.000 0.000,-3.000 0.000,0.000 1.000,1.000-1.000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856.000 425.000,'-3.000'2.000,"2.000"3.000,4.000-3.000,1.000-2.000,-1.000 0.000,0.000-1.000,-2.000-2.000,2.000 1.000,-3.000-1.000,0.000 0.000,-6.000 1.000,3.000 2.000,0.000 1.000,7.000-3.000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1329.000 537.000,'-3.000'1.000,"-2.000"6.000,2.000-3.000,-1.000 0.000,2.000 0.000,0.000 0.000,2.000-1.000,-3.000-1.000,3.000 2.000,2.000-7.000,2.000 0.000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1179.000 207.000,'5.000'0.000,"-2.000"0.000,2.000-1.000,-2.000 1.000,1.000-2.000,-1.000 2.000,0.000 0.000,0.000 0.000,0.000 1.000,0.000-1.000,1.000 2.000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969.000 391.000,'0.000'5.000,"-1.000"-2.000,1.000 1.000,-2.000 1.000,2.000 2.000,-3.000 0.000,3.000 0.000,-2.000 0.000,2.000 0.000,-2.000-2.000,2.000-1.000,0.000-1.000,0.000 0.000,1.000-9.000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971.000 391.000,'4.000'-1.000,"-1.000"1.000,1.000 3.000,-3.000 1.000,2.000-3.000,-3.000 4.000,0.000-2.000,-3.000-1.000,0.000-2.000,0.000 0.000,-2.000 2.000,2.000-2.000,6.000 0.000,0.000-2.000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1031.000 388.000,'-6.000'0.000,"2.000"0.000,0.000 2.000,-2.000 0.000,2.000 2.000,1.000-2.000,1.000 1.000,2.000 0.000,-3.000 0.000,3.000 1.000,0.000-1.000,0.000 0.000,1.000 0.000,4.000 0.000,-2.000-3.000,1.000 2.000,-1.000-2.000,1.000 0.000,0.000-3.000,-1.000 1.000,0.000-1.000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1034.000 405.000,'3.000'0.000,"0.000"0.000,1.000 0.000,-1.000 0.000,1.000 0.000,-1.000 0.000,1.000 0.000,-2.000-3.000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1051.000 393.000,'3.000'1.000,"1.000"1.000,-1.000 0.000,-1.000 1.000,-2.000 0.000,-3.000-1.000,0.000 0.000,0.000-2.000,-1.000 3.000,0.000 0.000,9.000-3.000,-1.000-1.000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1088.000 388.000,'0.000'3.000,"-3.000"1.000,1.000-1.000,0.000 1.000,0.000 1.000,0.000 0.000,0.000-1.000,0.000 1.000,2.000-2.000,3.000-2.000,-1.000-4.000,0.000-3.000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1095.000 385.000,'2.000'4.000,"-2.000"-1.000,0.000 2.000,0.000-2.000,0.000 1.000,5.000-5.000,0.000-5.000,-1.000 1.000,0.000 1.000,-1.000 2.000,0.000 0.000,-3.000 7.000,0.000 0.000,0.000-2.000,0.000 2.000,0.000-2.000,0.000 0.000,0.000 1.000,3.000-8.000,-1.000 1.000,1.000 3.000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1160.000 380.000,'-3.000'0.000,"0.000"4.000,1.000 0.000,0.000 0.000,0.000 2.000,-1.000 0.000,-1.000-2.000,2.000 0.000,0.000 0.000,0.000-1.000,2.000 0.000,-1.000 0.000,1.000-7.000,3.000-1.000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1159.000 376.000,'1.000'4.000,"1.000"2.000,-2.000-2.000,0.000 0.000,2.000 1.000,-2.000-2.000,0.000 0.000,0.000 0.000,-3.000-3.000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1323.000 544.000,'0.000'3.000,"0.000"0.000,0.000 1.000,0.000-1.000,0.000 0.000,4.000-3.000,0.000-2.000,0.000-2.000,0.000 0.000,0.000 1.000,-2.000 6.000,-2.000 1.000,-1.000-1.000,1.000 0.000,3.000-5.000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1152.000 398.000,'4.000'1.000,"-1.000"-1.000,1.000 0.000,-1.000 0.000,3.000-2.000,-4.000-1.000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1198.000 383.000,'0.000'5.000,"0.000"-1.000,-2.000 0.000,2.000 0.000,-2.000 0.000,2.000-1.000,-2.000 0.000,2.000 0.000,-2.000 1.000,4.000-8.000,0.000-2.000,0.000 1.000,-2.000-1.000,4.000-1.000,-4.000 2.000,3.000 2.000,0.000 3.000,1.000 5.000,1.000-3.000,-5.000 1.000,0.000 0.000,-3.000-1.000,0.000-2.000,0.000 0.000,-3.000 2.000,3.000-2.000,1.000 5.000,2.000-2.000,3.000-1.000,0.000 0.000,0.000 0.000,0.000-1.000,0.000 3.000,-1.000-1.000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813.000 470.000,'-4.000'0.000,"1.000"0.000,-2.000 0.000,1.000 2.000,-1.000 0.000,2.000 1.000,0.000-3.000,3.000 3.000,3.000 0.000,1.000-1.000,0.000 0.000,-1.000-2.000,0.000 2.000,1.000-1.000,-5.000 3.000,-4.000-4.000,2.000 2.000,-2.000-2.000,2.000 0.000,0.000 2.000,4.000-5.000,4.000-1.000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816.000 480.000,'3.000'0.000,"1.000"0.000,2.000 0.000,-2.000 0.000,0.000 0.000,-1.000 0.000,1.000 0.000,-1.000 0.000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833.000 484.000,'0.000'4.000,"-1.000"-1.000,-2.000 0.000,3.000 1.000,-4.000 1.000,4.000-1.000,-3.000 0.000,3.000-1.000,0.000 0.000,4.000-4.000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866.000 502.000,'-1.000'4.000,"-2.000"0.000,1.000-1.000,2.000 0.000,-3.000-1.000,2.000 1.000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959.000 475.000,'-1.000'4.000,"1.000"-1.000,-3.000 1.000,1.000 2.000,0.000-1.000,2.000-1.000,-3.000 0.000,3.000 0.000,-2.000-1.000,2.000 0.000,3.000-7.000,-3.000 1.000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957.000 481.000,'2.000'3.000,"-2.000"0.000,2.000 2.000,-2.000-2.000,1.000 0.000,-1.000 0.000,5.000-2.000,-2.000-2.000,3.000-4.000,-3.000 2.000,0.000-1.000,0.000-1.000,-1.000 1.000,0.000 0.000,0.000 0.000,0.000 7.000,-2.000 0.000,0.000 0.000,0.000 2.000,0.000-2.000,0.000 2.000,0.000-2.000,-1.000 2.000,1.000-2.000,0.000 2.000,0.000-2.000,0.000-8.000,0.000 2.000,1.000 0.000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1012.000 488.000,'3.000'1.000,"2.000"1.000,-2.000-2.000,3.000 0.000,-2.000 0.000,-1.000 0.000,0.000 0.000,0.000-1.000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1029.000 481.000,'4.000'0.000,"-1.000"2.000,2.000 1.000,-1.000-1.000,-4.000 1.000,0.000 0.000,-2.000 0.000,-2.000-1.000,0.000 0.000,0.000 0.000,0.000 0.000,-1.000 0.000,9.000-5.000,0.000 0.000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1372.000 541.000,'-4.000'5.000,"1.000"-2.000,0.000 0.000,0.000 0.000,0.000 0.000,1.000 0.000,-1.000 1.000,6.000-4.000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1079.000 478.000,'-2.000'5.000,"-1.000"-2.000,3.000 1.000,-3.000 0.000,3.000-1.000,-2.000 1.000,2.000-1.000,0.000 0.000,0.000 0.000,1.000-6.000,-1.000-1.000,2.000 0.000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1079.000 467.000,'0.000'3.000,"0.000"0.000,0.000 0.000,0.000 1.000,0.000 0.000,0.000-1.000,2.000 1.000,0.000-1.000,2.000-5.000,-2.000-1.000,-2.000 0.000,4.000-1.000,-2.000 0.000,0.000 1.000,2.000 3.000,-4.000 3.000,0.000 0.000,0.000 0.000,0.000 1.000,2.000-1.000,1.000-5.000,1.000-1.000,-4.000 0.000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1125.000 470.000,'0.000'3.000,"0.000"0.000,0.000 3.000,0.000-2.000,-1.000 0.000,1.000 0.000,0.000 1.000,-1.000-2.000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1124.000 468.000,'4.000'2.000,"0.000"0.000,2.000 0.000,-2.000 0.000,0.000 0.000,0.000 2.000,-4.000-1.000,0.000 0.000,-2.000 0.000,-1.000-1.000,0.000 0.000,-1.000 0.000,0.000 0.000,-2.000 0.000,6.000-6.000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1159.000 480.000,'0.000'3.000,"0.000"1.000,0.000 0.000,-1.000 2.000,1.000-3.000,0.000 0.000,0.000 0.000,0.000-6.000,0.000-1.000,2.000 0.000,-2.000-1.000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1170.000 465.000,'3.000'4.000,"1.000"0.000,-1.000-1.000,0.000-1.000,-3.000 2.000,-6.000-2.000,3.000-2.000,0.000 0.000,1.000 3.000,2.000 0.000,0.000 0.000,2.000 1.000,1.000-4.000,-2.000 3.000,2.000-3.000,1.000 0.000,2.000 0.000,-3.000 0.000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1199.000 485.000,'4.000'0.000,"1.000"0.000,-2.000 0.000,2.000 0.000,-2.000 0.000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1212.000 475.000,'4.000'1.000,"-1.000"2.000,-2.000 0.000,2.000-3.000,-3.000 3.000,0.000 0.000,-1.000 1.000,-2.000-2.000,0.000 0.000,-1.000-2.000,0.000 3.000,0.000-3.000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1267.000 473.000,'-4.000'0.000,"-1.000"0.000,1.000 2.000,-2.000 1.000,1.000 1.000,-1.000-1.000,2.000 1.000,3.000-1.000,1.000 0.000,0.000 0.000,2.000 1.000,2.000 0.000,2.000-1.000,1.000-3.000,0.000 2.000,0.000-2.000,-1.000 0.000,-1.000-1.000,-4.000-4.000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1164.000 481.000,'0.000'4.000,"4.000"-3.000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1369.000 541.000,'2.000'5.000,"-2.000"-2.000,0.000 2.000,2.000-2.000,-2.000 0.000,0.000 0.000,0.000 0.000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1170.000 468.000,'-5.000'0.000,"2.000"0.000,0.000-2.000,0.000 3.000,3.000 2.000,0.000 0.000,0.000 0.000,0.000 0.000,0.000 0.000,0.000 2.000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1249.000 526.000,'-2.000'4.000,"-2.000"-1.000,1.000-1.000,0.000 0.000,-1.000 1.000,8.000-1.000,-1.000-2.000,2.000 0.000,-2.000 0.000,2.000 0.000,-2.000 0.000,0.000 0.000,0.000 0.000,-3.000-5.000,-1.000 2.000,-1.000-1.000,-2.000 2.000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1164.000 487.000,'2.000'3.000,"1.000"0.000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802.000 550.000,'-3.000'0.000,"-1.000"0.000,-1.000 1.000,2.000 1.000,0.000 0.000,2.000 2.000,8.000-4.000,1.000 2.000,-2.000-2.000,1.000 0.000,-2.000 0.000,-1.000 2.000,-2.000 1.000,-4.000 0.000,-1.000-3.000,0.000 3.000,0.000-3.000,-2.000 2.000,2.000 0.000,-1.000-2.000,-1.000 0.000,2.000 0.000,8.000-3.000,-2.000 3.000,1.000-2.000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828.000 552.000,'2.000'4.000,"4.000"-4.000,-1.000 0.000,0.000 0.000,-1.000 0.000,0.000 0.000,0.000-1.000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848.000 555.000,'0.000'3.000,"0.000"0.000,0.000 0.000,0.000 0.000,-2.000 1.000,2.000-1.000,-2.000 1.000,2.000 0.000,-2.000 0.000,2.000-1.000,3.000-4.000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871.000 581.000,'3.000'0.000,"0.000"0.000,0.000 1.000,1.000 1.000,-2.000 1.000,-5.000-1.000,0.000 1.000,0.000-3.000,0.000 4.000,-2.000-1.000,3.000 0.000,5.000-3.000,1.000 2.000,-1.000-2.000,1.000 0.000,-1.000 0.000,1.000 0.000,-1.000 0.000,1.000 0.000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982.000 558.000,'0.000'3.000,"0.000"0.000,-1.000 1.000,1.000 0.000,0.000 1.000,-2.000 2.000,2.000 0.000,0.000-2.000,-2.000 0.000,2.000 0.000,0.000-1.000,0.000-1.000,0.000 0.000,0.000-8.000,0.000 1.000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978.000 574.000,'0.000'-3.000,"3.000"3.000,0.000 0.000,1.000 0.000,-1.000 0.000,0.000 0.000,0.000 2.000,0.000-2.000,-1.000 3.000,-2.000 2.000,-5.000-1.000,2.000-4.000,0.000 3.000,-1.000-1.000,1.000-2.000,0.000 3.000,-2.000-3.000,10.000-3.000,0.000 1.000,1.000-1.000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1034.000 568.000,'-4.000'0.000,"-1.000"0.000,2.000 3.000,0.000 0.000,0.000 0.000,1.000 1.000,0.000 0.000,2.000 0.000,0.000-1.000,0.000 1.000,3.000-1.000,0.000-3.000,1.000 0.000,0.000 0.000,0.000-1.000,1.000-3.000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1364.000 557.000,'3.000'0.000,"3.000"-2.000,-3.000 2.000,0.000 0.000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1042.000 581.000,'3.000'0.000,"0.000"0.000,2.000 0.000,-2.000 0.000,2.000 0.000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1054.000 571.000,'0.000'3.000,"-2.000"2.000,2.000-2.000,0.000 0.000,0.000 1.000,0.000-1.000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1080.000 575.000,'0.000'5.000,"0.000"-2.000,0.000 0.000,0.000 0.000,0.000 0.000,-1.000 0.000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1097.000 585.000,'3.000'1.000,"2.000"-1.000,-1.000 2.000,0.000-2.000,0.000 0.000,0.000 0.000,-1.000 0.000,0.000 0.000,0.000 0.000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1122.000 577.000,'4.000'3.000,"0.000"1.000,-2.000-1.000,0.000 1.000,-3.000 0.000,-3.000-4.000,-1.000 2.000,2.000-2.000,0.000 0.000,8.000-4.000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1171.000 570.000,'5.000'2.000,"-4.000"1.000,4.000 1.000,-1.000 0.000,-2.000-1.000,-3.000 1.000,-2.000-3.000,-1.000 1.000,-2.000 1.000,0.000-3.000,0.000 3.000,3.000-3.000,3.000 3.000,0.000 0.000,4.000 1.000,-1.000-4.000,0.000 0.000,2.000 0.000,-1.000 0.000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1158.000 585.000,'3.000'2.000,"-2.000"1.000,2.000 0.000,0.000-1.000,0.000 0.000,-1.000 2.000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827.000 643.000,'-3.000'0.000,"0.000"0.000,-3.000 1.000,1.000 1.000,-1.000-2.000,2.000 3.000,1.000-3.000,2.000 4.000,5.000-2.000,1.000-2.000,2.000 0.000,-2.000 0.000,-1.000 2.000,-1.000-2.000,0.000 4.000,-4.000-1.000,-4.000-1.000,1.000-2.000,-1.000 2.000,0.000-2.000,1.000 0.000,1.000 2.000,0.000-2.000,5.000-3.000,3.000 0.000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845.000 648.000,'5.000'0.000,"-1.000"0.000,-1.000 0.000,0.000 0.000,0.000 0.000,1.000 0.000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857.000 652.000,'-2.000'3.000,"2.000"0.000,0.000 0.000,-2.000 1.000,0.000 2.000,2.000-2.000,-2.000 0.000,2.000-1.000,-2.000 1.000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1393.000 545.000,'0.000'4.000,"-2.000"-1.000,2.000 0.000,-3.000 0.000,0.000 2.000,3.000-2.000,-2.000 0.000,5.000-7.000,-3.000 0.000,3.000 0.000,-1.000 0.000,-2.000 1.000,3.000 1.000,0.000 2.000,0.000 2.000,-3.000 1.000,3.000 2.000,-6.000-3.000,0.000-2.000,-1.000 0.000,2.000 4.000,3.000-1.000,1.000 1.000,-1.000 0.000,3.000-2.000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882.000 662.000,'3.000'0.000,"0.000"2.000,-3.000 1.000,-5.000-2.000,1.000 1.000,8.000 0.000,-4.000 2.000,4.000-3.000,-4.000 2.000,-1.000 1.000,-2.000-4.000,0.000 3.000,0.000-2.000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1008.000 642.000,'4.000'0.000,"1.000"0.000,-2.000 2.000,1.000 0.000,-2.000 1.000,-5.000 1.000,-1.000-2.000,0.000 0.000,-1.000 0.000,1.000 0.000,0.000 0.000,2.000 1.000,2.000 0.000,0.000 0.000,3.000-3.000,0.000 0.000,0.000 0.000,0.000 0.000,0.000 0.000,0.000 0.000,1.000 0.000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1008.000 655.000,'4.000'4.000,"-1.000"-1.000,0.000-3.000,0.000 0.000,2.000 0.000,-2.000 0.000,1.000 0.000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1043.000 661.000,'4.000'0.000,"-1.000"0.000,0.000 0.000,0.000 0.000,1.000 0.000,1.000 0.000,0.000 0.000,-1.000 0.000,-1.000 0.000,0.000 0.000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1076.000 648.000,'5.000'3.000,"0.000"1.000,-2.000-2.000,0.000 1.000,-1.000 0.000,-6.000 0.000,0.000-3.000,0.000 3.000,0.000-3.000,1.000 2.000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1120.000 642.000,'-2.000'6.000,"0.000"0.000,0.000-1.000,-1.000 2.000,3.000 0.000,-3.000 1.000,3.000-2.000,-3.000 0.000,3.000-2.000,0.000-1.000,0.000 0.000,0.000 0.000,3.000-7.000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1114.000 645.000,'3.000'0.000,"1.000"3.000,1.000-1.000,-1.000 0.000,0.000 0.000,-1.000 0.000,-2.000 1.000,1.000 0.000,-6.000-1.000,1.000-2.000,0.000 1.000,-1.000-1.000,-1.000 0.000,0.000 0.000,1.000 0.000,1.000 0.000,6.000 0.000,0.000 0.000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1177.000 657.000,'-4.000'-1.000,"-1.000"1.000,-2.000 0.000,0.000 0.000,3.000 3.000,1.000 0.000,3.000 0.000,-2.000 0.000,2.000 0.000,3.000 2.000,3.000-2.000,1.000 0.000,0.000-3.000,0.000 2.000,-2.000-2.000,-1.000 0.000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1005.000 537.000,'-6.000'0.000,"1.000"0.000,1.000 0.000,1.000 0.000,-1.000 0.000,0.000 2.000,-2.000 1.000,0.000 1.000,0.000 4.000,1.000-1.000,0.000 1.000,1.000-1.000,1.000 2.000,1.000 0.000,2.000-1.000,-4.000 1.000,4.000 3.000,0.000-4.000,0.000 1.000,3.000 1.000,1.000-1.000,1.000-1.000,1.000-1.000,2.000 0.000,1.000-1.000,2.000 0.000,1.000 0.000,3.000 0.000,1.000 0.000,-1.000-2.000,2.000 0.000,-2.000-1.000,-2.000-3.000,-1.000 2.000,0.000-2.000,-2.000 0.000,-3.000 0.000,0.000 0.000,-1.000 0.000,1.000 0.000,0.000 0.000,0.000-1.000,3.000 1.000,1.000-5.000,-2.000 1.000,0.000 0.000,0.000 0.000,-1.000 0.000,0.000 1.000,-2.000-2.000,0.000 0.000,-2.000 1.000,0.000-1.000,1.000-3.000,-3.000 4.000,0.000 0.000,-2.000 0.000,3.000-2.000,-3.000 1.000,0.000-2.000,3.000-1.000,-3.000-1.000,0.000 2.000,0.000 1.000,-3.000 0.000,1.000 0.000,0.000 2.000,0.000 0.000,0.000 0.000,0.000 0.000,-1.000-1.000,-2.000 1.000,-1.000-1.000,0.000 2.000,-1.000-1.000,-2.000 0.000,0.000 0.000,2.000 1.000,-1.000 0.000,-1.000-1.000,2.000 1.000,0.000 0.000,0.000 3.000,0.000-4.000,0.000 4.000,0.000 0.000,-1.000 0.000,-1.000 0.000,1.000 0.000,1.000 0.000,-1.000 0.000,-1.000 0.000,1.000 0.000,-1.000 2.000,-1.000-2.000,-2.000 0.000,0.000 3.000,1.000-3.000,2.000 2.000,2.000-2.000,1.000 4.000,1.000-4.000,2.000 2.000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1209.000 201.000,'-4.000'2.000,"3.000"2.000,-2.000-4.000,1.000 4.000,-1.000-2.000,0.000 0.000,0.000 0.000,0.000 1.000,1.000 1.000,2.000-1.000,4.000-1.000,-1.000-2.000,0.000 0.000,2.000 0.000,-2.000 0.000,0.000-1.000,2.000 1.000,-2.000 0.000,0.000 0.000,0.000 0.000,-3.000-5.000,2.000 2.000,-2.000 0.000,0.000 0.000,0.000-1.000,0.000 1.000,0.000 0.000,-1.000 0.000,-2.000 1.000,3.000-1.000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1238.000 605.000,'-3.000'2.000,"1.000"1.000,0.000 0.000,-1.000 2.000,3.000-2.000,-2.000 0.000,2.000 0.000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1091.000 204.000,'5.000'4.000,"0.000"-4.000,2.000 0.000,1.000 0.000,2.000 0.000,2.000 0.000,-1.000 0.000,1.000 0.000,-2.000 0.000,-2.000 0.000,-2.000 0.000,-12.000-1.000,1.000 1.000,0.000 0.000,-4.000 0.000,1.000 0.000,-2.000 0.000,-2.000-3.000,4.000 3.000,-1.000 0.000,2.000 0.000,4.000 0.000,9.000 0.000,1.000 0.000,2.000 0.000,1.000 0.000,0.000 0.000,-3.000 1.000,-3.000-1.000,-7.000 0.000,0.000 0.000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1211.000 203.000,'0.000'3.000,"-4.000"-2.000,-1.000 2.000,1.000-1.000,1.000 0.000,0.000 0.000,1.000 1.000,2.000 1.000,3.000-2.000,0.000-2.000,0.000 0.000,0.000 2.000,0.000-2.000,0.000 0.000,3.000 0.000,-3.000 0.000,1.000 0.000,-2.000-3.000,-2.000 0.000,0.000-1.000,0.000 0.000,-1.000-1.000,-2.000 2.000,-3.000 3.000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1105.000 50.000,'-3.000'2.000,"0.000"0.000,-2.000 1.000,2.000-1.000,0.000 0.000,0.000 1.000,1.000 0.000,2.000 1.000,-2.000 0.000,2.000-1.000,3.000 0.000,0.000-1.000,1.000-2.000,0.000 2.000,-1.000-2.000,1.000 0.000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1133.000 43.000,'-2.000'4.000,"-2.000"-1.000,3.000 0.000,-1.000 0.000,0.000 1.000,-1.000 1.000,1.000-1.000,0.000 1.000,-1.000 0.000,3.000-2.000,0.000 0.000,4.000-4.000,-4.000-2.000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1136.000 41.000,'5.000'3.000,"-4.000"0.000,2.000-1.000,-3.000 1.000,0.000 0.000,0.000 1.000,-3.000-4.000,-6.000 2.000,6.000-2.000,-1.000 0.000,1.000 0.000,3.000 3.000,2.000 0.000,0.000 0.000,0.000 0.000,0.000 0.000,2.000-1.000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1146.000 68.000,'-3.000'3.000,"1.000"1.000,2.000-1.000,1.000 2.000,2.000-5.000,0.000-2.000,-1.000-3.000,0.000 0.000,-2.000 2.000,-4.000 1.000,0.000 2.000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1175.000 43.000,'2.000'5.000,"0.000"1.000,1.000 1.000,-3.000 0.000,2.000-2.000,-2.000 0.000,0.000 1.000,-1.000-1.000,-2.000 1.000,-2.000-1.000,-1.000-2.000,-7.000 3.000,8.000-6.000,-1.000 2.000,3.000-2.000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1113.000 154.000,'-1.000'3.000,"1.000"1.000,0.000-1.000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811.000 727.000,'0.000'4.000,"-3.000"-3.000,1.000 4.000,2.000-2.000,-2.000 1.000,2.000-1.000,-2.000 1.000,2.000 0.000,0.000 0.000,-2.000 0.000,2.000-1.000,0.000 0.000,0.000 0.000,1.000 0.000,2.000-1.000,1.000-2.000,0.000 0.000,0.000-2.000,1.000 0.000,0.000 0.000,-2.000 2.000,0.000-3.000,0.000 1.000,-3.000-2.000,-5.000-1.000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817.000 730.000,'5.000'-1.000,"-2.000"1.000,0.000 0.000,1.000 0.000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1238.000 603.000,'0.000'3.000,"0.000"0.000,0.000 0.000,0.000 1.000,0.000-1.000,-1.000 2.000,5.000-4.000,-1.000-4.000,-1.000 0.000,0.000-1.000,1.000 4.000,-2.000 3.000,-1.000 0.000,0.000 0.000,-1.000 0.000,1.000 1.000,3.000-4.000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800.000 749.000,'3.000'2.000,"0.000"-2.000,0.000 0.000,0.000 0.000,0.000 0.000,2.000 0.000,-2.000-1.000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935.000 207.000,'4.000'0.000,"0.000"-1.000,-1.000-1.000,1.000 1.000,-2.000-2.000,2.000 6.000,0.000-1.000,-1.000 1.000,2.000-3.000,-2.000 0.000,2.000 0.000,-2.000 0.000,2.000 0.000,-2.000-1.000,1.000 1.000,-1.000 0.000,1.000 0.000,-1.000 0.000,1.000-2.000,-1.000 2.000,0.000 1.000,0.000 1.000,0.000-2.000,-8.000-1.000,-1.000 1.000,2.000-2.000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942.000 201.000,'3.000'0.000,"1.000"0.000,1.000 0.000,2.000 0.000,1.000 0.000,0.000 0.000,-1.000 0.000,2.000 0.000,-1.000 0.000,-1.000 0.000,-4.000 0.000,0.000 0.000,-6.000 0.000,-2.000 0.000,-3.000 0.000,-1.000 2.000,1.000-2.000,-1.000 0.000,1.000 0.000,0.000 0.000,0.000 4.000,3.000-4.000,1.000 0.000,9.000 2.000,0.000-2.000,2.000 0.000,0.000 0.000,-1.000 0.000,1.000 0.000,-2.000 0.000,0.000 0.000,-2.000 0.000,-7.000 0.000,-1.000 0.000,-2.000 0.000,-1.000 0.000,-1.000 0.000,0.000 2.000,1.000-2.000,1.000 0.000,4.000 2.000,9.000-2.000,2.000 0.000,3.000-1.000,-1.000 1.000,0.000 0.000,0.000 0.000,-4.000 0.000,0.000 0.000,-10.000 0.000,-1.000 0.000,1.000 0.000,0.000 0.000,0.000 1.000,0.000-1.000,7.000 0.000,0.000 0.000,0.000 0.000,1.000-1.000,0.000-1.000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983.000 212.000,'-3.000'1.000,"-1.000"2.000,1.000 1.000,0.000-2.000,0.000 0.000,0.000-1.000,-1.000 4.000,7.000-3.000,0.000-2.000,0.000 0.000,0.000 0.000,2.000 0.000,-2.000 0.000,2.000 0.000,-2.000 0.000,-4.000-4.000,1.000 1.000,-3.000-1.000,3.000 1.000,-2.000 0.000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843.000 742.000,'5.000'0.000,"-1.000"-2.000,0.000 2.000,0.000 0.000,-1.000 0.000,1.000 0.000,0.000 0.000,0.000 0.000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866.000 740.000,'0.000'4.000,"-1.000"0.000,-2.000-2.000,1.000 1.000,0.000 0.000,0.000 1.000,0.000 0.000,2.000 1.000,-3.000-1.000,3.000 0.000,-2.000-1.000,2.000 1.000,-2.000-1.000,0.000 2.000,5.000-7.000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907.000 762.000,'-3.000'3.000,"3.000"1.000,-2.000-1.000,2.000 0.000,4.000-2.000,0.000-1.000,-1.000 0.000,0.000-1.000,-1.000-3.000,-2.000 1.000,0.000 0.000,-3.000 1.000,-2.000 2.000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1035.000 747.000,'2.000'-3.000,"-5.000"3.000,-2.000 0.000,2.000 0.000,-1.000 0.000,0.000 0.000,0.000 1.000,0.000 2.000,2.000 0.000,0.000 0.000,2.000 1.000,0.000 0.000,2.000 1.000,2.000-1.000,-1.000-2.000,1.000 0.000,1.000-2.000,1.000 0.000,-1.000 0.000,0.000 0.000,-1.000 0.000,0.000-1.000,0.000-1.000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1057.000 752.000,'5.000'5.000,"0.000"-5.000,2.000 2.000,0.000-2.000,-2.000 0.000,-1.000 0.000,-1.000 0.000,0.000 0.000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1091.000 748.000,'5.000'1.000,"-2.000"0.000,0.000 1.000,0.000 0.000,0.000 2.000,-7.000 0.000,1.000-4.000,-1.000 3.000,0.000-3.000,1.000 2.000,0.000-2.000,6.000 0.000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1261.000 620.000,'1.000'3.000,"2.000"-3.000,1.000 0.000,-1.000 0.000,1.000 0.000,-1.000 0.000,1.000 0.000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1132.000 746.000,'-1.000'6.000,"-1.000"-1.000,0.000-1.000,0.000 0.000,0.000 0.000,2.000-1.000,-3.000-1.000,2.000 2.000,1.000-1.000,4.000-6.000,-2.000 0.000,-2.000 0.000,3.000-1.000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1132.000 756.000,'3.000'-2.000,"-2.000"5.000,-1.000 1.000,0.000 0.000,0.000 1.000,0.000-2.000,4.000-1.000,1.000-1.000,0.000-5.000,-2.000 1.000,0.000 0.000,1.000 0.000,-1.000 1.000,-3.000 7.000,0.000 0.000,0.000-2.000,0.000 1.000,0.000 0.000,3.000-5.000,1.000-5.000,-4.000 3.000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1006.000 750.000,'3.000'0.000,"3.000"0.000,1.000 0.000,1.000 0.000,4.000 0.000,0.000 2.000,-1.000-2.000,0.000 2.000,-1.000-2.000,-2.000 3.000,-1.000-3.000,-1.000 2.000,-1.000-2.000,-1.000 2.000,-1.000-2.000,1.000 2.000,-1.000-2.000,0.000 0.000,-7.000 2.000,-1.000-2.000,-4.000 0.000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1032.000 760.000,'-7.000'-2.000,"3.000"2.000,7.000 2.000,6.000-2.000,3.000 4.000,3.000-4.000,0.000 3.000,3.000-3.000,-1.000 3.000,-2.000-3.000,-3.000 2.000,-4.000-2.000,-3.000 0.000,-1.000 0.000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1257.000 757.000,'-4.000'-1.000,"0.000"-1.000,1.000 2.000,-1.000 0.000,-1.000 1.000,-1.000 1.000,1.000 2.000,0.000-1.000,2.000 0.000,1.000 1.000,2.000 1.000,0.000-1.000,0.000 0.000,3.000-1.000,2.000 0.000,0.000-1.000,1.000-2.000,1.000 3.000,0.000-3.000,-2.000 0.000,0.000 0.000,-1.000-3.000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1261.000 777.000,'4.000'0.000,"2.000"0.000,-1.000 0.000,0.000 0.000,0.000 0.000,-1.000 0.000,-1.000 0.000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1292.000 771.000,'3.000'0.000,"0.000"2.000,0.000-2.000,0.000 2.000,-2.000 2.000,1.000 1.000,-7.000-1.000,2.000-4.000,-1.000 3.000,0.000-3.000,1.000 0.000,0.000 2.000,8.000-6.000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1332.000 764.000,'1.000'4.000,"-1.000"0.000,-1.000 0.000,1.000 1.000,-5.000 2.000,3.000 1.000,2.000-3.000,-3.000-1.000,3.000-1.000,0.000 1.000,2.000-8.000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1333.000 765.000,'6.000'0.000,"-2.000"3.000,-2.000 0.000,1.000-1.000,-3.000 2.000,0.000-1.000,-3.000 0.000,-4.000-3.000,4.000 0.000,0.000 0.000,2.000 5.000,2.000 0.000,2.000-5.000,-1.000 3.000,1.000-1.000,0.000-1.000,-1.000 3.000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1373.000 791.000,'0.000'3.000,"-1.000"2.000,-2.000 2.000,3.000-4.000,-3.000 1.000,3.000-1.000,-2.000 0.000,2.000 0.000,0.000 1.000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1061.000 882.000,'-5.000'5.000,"5.000"-2.000,-2.000 0.000,2.000 1.000,-1.000-1.000,1.000-6.000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1273.000 614.000,'3.000'1.000,"1.000"0.000,-2.000 2.000,-1.000 0.000,-1.000 0.000,-1.000 0.000,-2.000-3.000,0.000 2.000,-1.000-2.000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1249.000 525.000,'4.000'4.000,"-1.000"-4.000,1.000 0.000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105.000 173.000,'-3.000'2.000,"0.000"2.000,3.000-1.000,-2.000 1.000,2.000 0.000,-3.000 0.000,3.000 0.000,-3.000-2.000,3.000 2.000,3.000-5.000,-1.000-2.000,-1.000 0.000,2.000-2.000,-3.000 0.000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105.000 173.000,'0.000'3.000,"0.000"0.000,0.000 0.000,0.000 2.000,0.000-2.000,4.000-3.000,-1.000-4.000,0.000 0.000,1.000-1.000,-1.000 3.000,-1.000-1.000,2.000 1.000,-4.000 5.000,0.000 1.000,0.000 1.000,0.000 0.000,0.000 0.000,0.000-1.000,0.000-1.000,0.000 0.000,3.000-1.000,1.000-3.000,-1.000-4.000,0.000 0.000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151.000 173.000,'0.000'3.000,"-1.000"0.000,1.000 0.000,-2.000 2.000,2.000-2.000,1.000 0.000,4.000-3.000,1.000 0.000,-5.000-5.000,-1.000 2.000,0.000-1.000,0.000 0.000,0.000 1.000,-4.000 1.000,1.000 2.000,-1.000 0.000,2.000 3.000,5.000-3.000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176.000 166.000,'0.000'3.000,"0.000"0.000,0.000 1.000,0.000-1.000,0.000 1.000,0.000-1.000,0.000 1.000,2.000 0.000,2.000-4.000,0.000-3.000,-1.000-1.000,0.000-1.000,1.000 1.000,-1.000 0.000,1.000 0.000,1.000 2.000,-2.000-1.000,0.000 3.000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278.000 175.000,'-1.000'3.000,"-2.000"0.000,3.000 1.000,-3.000 0.000,3.000-1.000,-2.000 1.000,2.000-1.000,-2.000 0.000,2.000 0.000,1.000-6.000,-1.000-1.000,3.000-1.000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286.000 162.000,'3.000'0.000,"1.000"4.000,-1.000 0.000,-1.000 0.000,-2.000 0.000,-4.000-4.000,0.000 2.000,0.000-2.000,0.000 0.000,0.000 0.000,7.000 2.000,1.000 0.000,-1.000 1.000,0.000-1.000,1.000-2.000,0.000 0.000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310.000 182.000,'-4.000'4.000,"4.000"0.000,4.000-2.000,3.000-2.000,-4.000-2.000,-1.000-2.000,0.000 1.000,-3.000-2.000,-2.000 5.000,-2.000-1.000,2.000 1.000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269.000 137.000,'-3.000'0.000,"0.000"0.000,-1.000 2.000,-1.000 1.000,0.000 3.000,2.000 2.000,0.000-1.000,3.000 1.000,0.000 1.000,0.000-3.000,4.000 0.000,1.000 0.000,0.000 0.000,1.000-2.000,-1.000-1.000,-1.000-3.000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349.000 168.000,'1.000'3.000,"-1.000"1.000,0.000 0.000,2.000 1.000,-2.000-1.000,0.000-1.000,0.000 0.000,0.000 0.000,-3.000 2.000,-1.000-5.000,1.000 0.000,2.000-3.000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1309.000 619.000,'-3.000'3.000,"-1.000"2.000,2.000-1.000,0.000 0.000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362.000 186.000,'5.000'0.000,"-1.000"0.000,1.000 0.000,-1.000 0.000,1.000 1.000,-2.000-1.000,0.000 0.000,0.000 0.000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378.000 171.000,'0.000'4.000,"-3.000"0.000,3.000 1.000,0.000 0.000,0.000-1.000,0.000-1.000,0.000 0.000,0.000 0.000,0.000 0.000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431.000 207.000,'0.000'5.000,"-2.000"-1.000,-1.000-3.000,0.000 3.000,0.000-2.000,0.000-1.000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476.000 160.000,'0.000'4.000,"1.000"0.000,1.000 1.000,1.000-1.000,-1.000 1.000,0.000-1.000,0.000 0.000,0.000-1.000,1.000-2.000,0.000 1.000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501.000 168.000,'-10.000'3.000,"6.000"0.000,-2.000 1.000,-9.000 3.000,9.000-3.000,2.000-1.000,1.000 0.000,1.000 1.000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533.000 167.000,'-2.000'3.000,"0.000"1.000,-1.000 0.000,1.000 0.000,-1.000 2.000,1.000 1.000,2.000-2.000,-4.000 1.000,4.000-2.000,0.000 0.000,2.000 1.000,3.000-3.000,0.000-2.000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556.000 167.000,'-2.000'3.000,"0.000"2.000,0.000 0.000,2.000 2.000,-4.000 0.000,4.000-2.000,-2.000 0.000,2.000-2.000,-2.000 0.000,2.000 1.000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558.000 164.000,'5.000'0.000,"0.000"0.000,-3.000 3.000,0.000 0.000,-1.000 2.000,-1.000-2.000,0.000 2.000,-4.000-4.000,1.000-1.000,-2.000 2.000,2.000-2.000,0.000 0.000,5.000 5.000,2.000-2.000,-2.000 1.000,1.000-4.000,0.000 2.000,1.000-2.000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589.000 181.000,'2.000'5.000,"-1.000"-2.000,-1.000 0.000,-3.000-3.000,0.000 2.000,0.000-2.000,3.000 3.000,5.000-2.000,-4.000 3.000,-1.000-1.000,-3.000-2.000,0.000-1.000,-1.000 0.000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623.000 163.000,'2.000'4.000,"1.000"-1.000,-1.000 2.000,-2.000-1.000,2.000 0.000,-2.000 0.000,0.000-1.000,0.000 0.000,0.000 0.000,-2.000 1.000,-1.000-4.000,0.000 3.000,0.000-3.000,0.000 2.000,-1.000-2.000,0.000 0.000,-1.000 0.000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1310.000 618.000,'-1.000'4.000,"1.000"-1.000,0.000 0.000,1.000 1.000,3.000-3.000,-1.000-4.000,-3.000 0.000,4.000 0.000,-2.000 6.000,-2.000 0.000,0.000 0.000,0.000 0.000,0.000 0.000,0.000 0.000,3.000-7.000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315.000 223.000,'2.000'0.000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553.000 227.000,'2.000'0.000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280.000 163.000,'1.000'4.000,"-2.000"0.000,-1.000-1.000,-1.000-1.000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468.000 229.000,'4.000'0.000,"-1.000"0.000,0.000 0.000,2.000 0.000,-2.000 0.000,1.000 2.000,0.000-2.000,-1.000 0.000,4.000 0.000,6.000 0.000,-6.000 0.000,1.000 0.000,-1.000 0.000,0.000 0.000,0.000 2.000,0.000-2.000,0.000 0.000,-2.000 0.000,0.000 0.000,-1.000 0.000,-1.000 0.000,1.000 0.000,0.000 0.000,-1.000 0.000,0.000 0.000,0.000 0.000,0.000 0.000,0.000 0.000,2.000 0.000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311.000 177.000,'0.000'3.000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351.000 167.000,'-4.000'0.000,"2.000"-3.000,1.000-1.000,-1.000 1.000,1.000 0.000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75.000 258.000,'-1.000'4.000,"-2.000"0.000,3.000 0.000,-3.000 1.000,3.000 0.000,-3.000-1.000,3.000-1.000,-2.000 0.000,2.000 0.000,-2.000 0.000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66.000 264.000,'4.000'0.000,"0.000"0.000,0.000 0.000,0.000 0.000,-1.000 0.000,1.000 0.000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64.000 276.000,'5.000'1.000,"-2.000"-1.000,1.000 0.000,-1.000 0.000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99.000 264.000,'5.000'0.000,"-2.000"0.000,2.000 0.000,-2.000 0.000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1344.000 623.000,'-2.000'4.000,"1.000"0.000,-1.000-1.000,2.000 2.000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99.000 268.000,'-3.000'4.000,"1.000"0.000,2.000-1.000,-2.000 2.000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116.000 275.000,'-1.000'3.000,"1.000"0.000,3.000-1.000,1.000-2.000,-1.000 0.000,0.000 0.000,-1.000-5.000,-2.000 1.000,0.000 1.000,-5.000 0.000,1.000 3.000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67.000 309.000,'-3.000'5.000,"3.000"-2.000,-3.000 1.000,3.000-1.000,-2.000 1.000,2.000-1.000,-2.000 0.000,2.000 1.000,3.000-4.000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75.000 309.000,'4.000'0.000,"-1.000"1.000,0.000-1.000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69.000 320.000,'3.000'3.000,"1.000"-3.000,0.000 0.000,0.000 0.000,0.000 0.000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94.000 308.000,'3.000'0.000,"3.000"0.000,-2.000 1.000,-1.000-1.000,0.000 0.000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112.000 309.000,'-3.000'0.000,"3.000"4.000,-3.000-2.000,1.000 2.000,2.000-1.000,-1.000 1.000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122.000 317.000,'-1.000'4.000,"-1.000"-1.000,2.000 0.000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179.000 271.000,'-1.000'4.000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176.000 288.000,'0.000'3.000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1339.000 620.000,'3.000'0.000,"1.000"1.000,0.000-1.000,-1.000 0.000,0.000 1.000,0.000 3.000,-3.000 0.000,0.000-1.000,-2.000 0.000,-2.000-1.000,1.000-1.000,-2.000-1.000,0.000 0.000,2.000 0.000,6.000-5.000,1.000 5.000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176.000 306.000,'-1.000'4.000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175.000 326.000,'-1.000'4.000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90.000 351.000,'-5.000'-2.000,"-1.000"2.000,2.000 1.000,-1.000-1.000,1.000 2.000,1.000-2.000,0.000 2.000,3.000 1.000,0.000 1.000,3.000-2.000,1.000 1.000,1.000-3.000,0.000 3.000,-2.000-3.000,0.000 3.000,-1.000 0.000,-4.000 0.000,-2.000-3.000,1.000 2.000,0.000-2.000,-2.000 0.000,2.000 0.000,0.000 2.000,6.000-5.000,0.000 1.000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91.000 366.000,'4.000'0.000,"0.000"-2.000,2.000 2.000,-1.000 0.000,0.000 0.000,0.000 0.000,-1.000 0.000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115.000 365.000,'-2.000'4.000,"1.000"0.000,-1.000-1.000,2.000 0.000,-2.000 0.000,0.000 0.000,2.000 0.000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126.000 380.000,'-3.000'1.000,"1.000"2.000,2.000 0.000,3.000-1.000,1.000 0.000,0.000-3.000,-2.000-2.000,-2.000 0.000,0.000 0.000,0.000-1.000,0.000 1.000,0.000 0.000,-3.000 3.000,0.000 2.000,1.000 2.000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554.000 189.000,'-1.000'3.000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243.000 362.000,'0.000'4.000,"0.000"-1.000,-1.000 3.000,1.000-1.000,-4.000 1.000,4.000 0.000,-3.000 2.000,3.000-4.000,-2.000 0.000,2.000 2.000,-1.000-11.000,1.000-1.000,4.000-3.000,-2.000 0.000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245.000 364.000,'2.000'-4.000,"3.000"1.000,-2.000 3.000,0.000 0.000,0.000 0.000,1.000 1.000,-1.000-1.000,0.000 1.000,-2.000 2.000,-1.000 0.000,-5.000 1.000,0.000-2.000,0.000-2.000,1.000 3.000,0.000-3.000,1.000 2.000,0.000-2.000,7.000 0.000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294.000 369.000,'4.000'0.000,"-2.000"-4.000,-5.000 3.000,-3.000 1.000,-1.000 1.000,0.000 1.000,1.000 2.000,4.000-1.000,0.000 2.000,2.000-2.000,2.000 2.000,2.000-3.000,3.000 1.000,0.000-3.000,-2.000 0.000,0.000 0.000,-1.000 0.000,-1.000-1.000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1383.000 621.000,'-1.000'3.000,"1.000"0.000,-5.000 0.000,4.000 0.000,1.000 0.000,-3.000 0.000,1.000 1.000,2.000-1.000,1.000-6.000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312.000 371.000,'5.000'1.000,"-2.000"-1.000,1.000 0.000,0.000 0.000,0.000 0.000,-1.000 0.000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362.000 357.000,'-2.000'4.000,"0.000"-1.000,-1.000 1.000,-2.000 2.000,1.000 0.000,1.000-2.000,1.000 1.000,2.000 0.000,-1.000-2.000,4.000-5.000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331.000 362.000,'0.000'4.000,"0.000"-1.000,4.000 1.000,-1.000-1.000,0.000 0.000,-8.000-1.000,2.000-2.000,0.000 0.000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366.000 354.000,'0.000'3.000,"-1.000"0.000,1.000 0.000,-1.000 0.000,1.000 0.000,-2.000 1.000,2.000 0.000,-2.000 0.000,2.000 1.000,-2.000-1.000,6.000-7.000,-2.000 0.000,0.000-1.000,0.000 0.000,0.000 1.000,1.000-1.000,2.000 2.000,0.000 0.000,-3.000 6.000,-2.000 1.000,0.000-2.000,-1.000 2.000,1.000-2.000,-2.000 0.000,2.000 0.000,4.000-5.000,-1.000-3.000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414.000 364.000,'0.000'3.000,"-4.000"2.000,0.000 1.000,2.000-1.000,0.000-1.000,-1.000 1.000,1.000-1.000,5.000-5.000,-3.000-2.000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422.000 360.000,'2.000'6.000,"-2.000"-3.000,2.000 3.000,-2.000-2.000,0.000-1.000,1.000 2.000,-1.000-2.000,0.000 0.000,-4.000-5.000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411.000 380.000,'3.000'0.000,"2.000"0.000,-2.000-2.000,2.000 2.000,-2.000 0.000,0.000-2.000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452.000 358.000,'0.000'3.000,"0.000"0.000,-2.000 0.000,2.000 1.000,-3.000 0.000,3.000 0.000,-4.000 0.000,3.000 1.000,1.000-2.000,0.000 0.000,-1.000-6.000,3.000-2.000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453.000 363.000,'3.000'-2.000,"1.000"2.000,-1.000 0.000,0.000 1.000,-3.000 2.000,2.000 2.000,-2.000-2.000,-3.000 2.000,-2.000-4.000,2.000-1.000,-1.000 0.000,-1.000 2.000,8.000-2.000,-1.000 3.000,1.000 1.000,1.000-1.000,-3.000 1.000,-1.000-1.000,5.000 1.000,-2.000-4.000,-3.000-4.000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418.000 358.000,'2.000'0.000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1385.000 619.000,'3.000'1.000,"-1.000"4.000,1.000-5.000,-3.000 3.000,1.000 1.000,-6.000-2.000,0.000-2.000,2.000 0.000,3.000 4.000,3.000-1.000,0.000 0.000,-1.000 0.000,0.000 0.000,0.000 1.000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444.000 390.000,'-1.000'3.000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91.000 410.000,'-4.000'1.000,"-1.000"1.000,1.000 0.000,0.000-2.000,0.000 5.000,0.000-3.000,1.000 0.000,1.000 2.000,2.000-1.000,3.000-3.000,1.000 2.000,0.000-2.000,0.000 2.000,1.000 0.000,-3.000 3.000,-6.000-2.000,1.000-3.000,0.000 2.000,0.000-2.000,0.000 2.000,6.000-6.000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107.000 434.000,'4.000'0.000,"-1.000"-2.000,2.000 2.000,-1.000 0.000,-1.000 0.000,0.000 0.000,0.000 0.000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124.000 432.000,'-1.000'4.000,"-1.000"0.000,2.000-1.000,-2.000 0.000,0.000 1.000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142.000 440.000,'0.000'4.000,"0.000"-1.000,0.000 0.000,0.000 0.000,0.000 0.000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261.000 424.000,'-1.000'3.000,"-3.000"1.000,1.000-1.000,0.000 1.000,-1.000 1.000,2.000-1.000,0.000-1.000,1.000 0.000,1.000 0.000,3.000-3.000,0.000-2.000,0.000-1.000,0.000-1.000,-1.000 0.000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269.000 419.000,'0.000'3.000,"0.000"1.000,0.000-1.000,0.000 0.000,0.000 2.000,0.000-2.000,0.000 0.000,3.000-2.000,0.000-4.000,0.000 1.000,0.000 0.000,0.000-1.000,-1.000 0.000,1.000 1.000,1.000-2.000,-1.000 2.000,0.000 2.000,-1.000 3.000,-3.000 1.000,-3.000 3.000,3.000-2.000,1.000-2.000,0.000 0.000,-1.000-7.000,4.000 3.000,-2.000-2.000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353.000 441.000,'5.000'1.000,"0.000"1.000,-2.000-2.000,0.000 0.000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365.000 431.000,'5.000'1.000,"-3.000"2.000,1.000 0.000,0.000-2.000,-1.000 2.000,2.000 0.000,-2.000 0.000,-5.000-1.000,0.000-2.000,-1.000 0.000,0.000 2.000,0.000-2.000,0.000 0.000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342.000 438.000,'4.000'0.000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1390.000 638.000,'4.000'0.000,"0.000"0.000,0.000 0.000,-1.000 0.000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435.000 433.000,'0.000'5.000,"-4.000"0.000,3.000-2.000,1.000 0.000,-3.000-1.000,1.000 1.000,6.000-8.000,-4.000 2.000,2.000-3.000,-2.000 3.000,3.000 0.000,-3.000 0.000,4.000-1.000,-2.000 9.000,-2.000 0.000,0.000-2.000,0.000 0.000,0.000 0.000,3.000-1.000,1.000-4.000,-1.000-2.000,-1.000 1.000,1.000 1.000,0.000-1.000,0.000 3.000,-3.000 3.000,0.000 2.000,0.000-2.000,0.000 1.000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479.000 430.000,'0.000'3.000,"-1.000"0.000,-1.000 3.000,2.000-3.000,0.000 0.000,-2.000 0.000,2.000 0.000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477.000 426.000,'3.000'0.000,"1.000"0.000,0.000 3.000,1.000-1.000,-1.000 2.000,-2.000 0.000,-3.000 1.000,-6.000-2.000,3.000-1.000,0.000-2.000,1.000 0.000,0.000 0.000,8.000-4.000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511.000 430.000,'0.000'4.000,"0.000"-1.000,-2.000 1.000,2.000 0.000,-4.000 0.000,4.000-1.000,-1.000 0.000,1.000 1.000,0.000-8.000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518.000 423.000,'5.000'4.000,"-1.000"1.000,-2.000-2.000,-2.000 0.000,0.000 0.000,0.000 0.000,-3.000-2.000,-2.000-1.000,2.000 0.000,3.000 3.000,1.000 0.000,0.000 0.000,2.000-3.000,2.000 2.000,-1.000-2.000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545.000 443.000,'4.000'0.000,"-1.000"0.000,3.000 0.000,-2.000 0.000,0.000 0.000,1.000 1.000,-2.000-1.000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565.000 434.000,'3.000'0.000,"-3.000"3.000,4.000-3.000,-2.000 3.000,1.000-1.000,-3.000 1.000,-5.000-1.000,2.000 0.000,0.000-2.000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594.000 428.000,'1.000'3.000,"-1.000"0.000,-2.000 0.000,0.000 2.000,2.000-2.000,0.000 0.000,1.000-9.000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594.000 409.000,'3.000'0.000,"1.000"1.000,2.000 1.000,-3.000-2.000,1.000 2.000,-1.000-2.000,-1.000 3.000,1.000-3.000,0.000 2.000,0.000-2.000,-2.000 3.000,1.000 0.000,0.000 1.000,-2.000-1.000,-1.000 0.000,-5.000-1.000,3.000 1.000,-1.000-3.000,0.000 0.000,-1.000 2.000,0.000-2.000,0.000 0.000,2.000 0.000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308.000 470.000,'0.000'3.000,"-1.000"0.000,-2.000 3.000,3.000-2.000,-5.000 2.000,3.000-1.000,2.000-1.000,-3.000-1.000,3.000 0.000,-2.000 0.000,2.000 0.000,1.000-7.000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1407.000 629.000,'0.000'3.000,"2.000"2.000,1.000-4.000,-4.000 2.000,-4.000-3.000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301.000 472.000,'4.000'0.000,"-1.000"0.000,1.000 0.000,0.000 1.000,0.000 1.000,0.000 0.000,-1.000 0.000,-1.000 1.000,-2.000 0.000,-1.000 0.000,-2.000-3.000,-2.000 1.000,2.000-1.000,0.000 0.000,-2.000 2.000,8.000-2.000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351.000 487.000,'-3.000'-2.000,"0.000"2.000,-1.000 1.000,1.000 1.000,0.000 2.000,3.000-1.000,0.000 1.000,2.000-1.000,3.000 0.000,0.000-1.000,-2.000-2.000,1.000 0.000,-1.000 0.000,-3.000-4.000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379.000 498.000,'3.000'1.000,"3.000"1.000,-2.000-2.000,0.000 0.000,0.000 0.000,0.000 1.000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397.000 493.000,'0.000'4.000,"-2.000"1.000,0.000-1.000,0.000-1.000,0.000 1.000,0.000-1.000,5.000-3.000,0.000 0.000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440.000 496.000,'-2.000'4.000,"0.000"-1.000,0.000 0.000,0.000 1.000,0.000 0.000,0.000-1.000,5.000-4.000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457.000 498.000,'3.000'1.000,"0.000"-1.000,0.000 0.000,1.000 0.000,0.000 2.000,-1.000-2.000,0.000 0.000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473.000 488.000,'3.000'0.000,"2.000"1.000,-1.000 2.000,0.000-3.000,-1.000 3.000,0.000-3.000,-1.000 3.000,0.000 0.000,-1.000 1.000,-6.000-2.000,2.000 1.000,-2.000-2.000,2.000-1.000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528.000 484.000,'0.000'4.000,"-1.000"-1.000,1.000 1.000,-3.000 0.000,1.000 2.000,0.000-1.000,0.000 1.000,-1.000 0.000,3.000-3.000,-3.000 1.000,3.000-1.000,-2.000 0.000,2.000 1.000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528.000 487.000,'5.000'0.000,"-2.000"1.000,0.000-1.000,0.000 4.000,0.000 1.000,-3.000-1.000,0.000-1.000,0.000 0.000,-3.000-1.000,0.000-1.000,-1.000-1.000,0.000 0.000,1.000 0.000,0.000 0.000,0.000 0.000,3.000-4.000,4.000 2.000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581.000 504.000,'-2.000'-3.000,"-3.000"3.000,1.000 0.000,0.000 0.000,-1.000 0.000,3.000 4.000,0.000 0.000,2.000-1.000,1.000 0.000,4.000 1.000,-2.000-2.000,0.000-2.000,1.000 2.000,0.000-2.000,0.000 0.000,-1.000 0.000,1.000 0.000,0.000-1.000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1434.000 637.000,'-5.000'0.000,"-1.000"1.000,2.000-1.000,1.000 3.000,1.000 0.000,2.000 1.000,0.000 1.000,4.000-1.000,-1.000-3.000,1.000-1.000,-1.000 2.000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593.000 457.000,'4.000'2.000,"0.000"-2.000,0.000 2.000,0.000-2.000,0.000 2.000,-1.000-2.000,0.000 0.000,-7.000 0.000,0.000 0.000,0.000-1.000,1.000 1.000,-1.000 0.000,8.000-1.000,-1.000 1.000,2.000 2.000,-2.000-2.000,0.000 2.000,-6.000-2.000,0.000 0.000,0.000-1.000,7.000 1.000,0.000 1.000,0.000 1.000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89.000 536.000,'-4.000'-1.000,"0.000"1.000,1.000 0.000,0.000 1.000,-4.000 2.000,3.000 0.000,0.000-1.000,2.000 1.000,7.000-1.000,0.000 0.000,2.000-2.000,0.000 2.000,-3.000-2.000,-1.000 3.000,-2.000 1.000,-6.000-2.000,2.000-2.000,-1.000 0.000,1.000 3.000,0.000-3.000,-1.000 2.000,1.000-2.000,3.000-4.000,5.000 0.000,-2.000 2.000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101.000 549.000,'4.000'0.000,"1.000"0.000,-1.000 0.000,-1.000 0.000,1.000 0.000,-1.000 0.000,0.000 1.000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120.000 549.000,'-4.000'2.000,"4.000"1.000,-3.000 1.000,1.000 2.000,0.000-2.000,0.000 0.000,2.000-1.000,-2.000 1.000,2.000 0.000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135.000 569.000,'3.000'0.000,"1.000"0.000,-1.000 1.000,0.000 0.000,-5.000 3.000,-3.000-3.000,1.000-1.000,4.000 4.000,6.000-4.000,0.000 0.000,1.000 0.000,0.000 0.000,0.000 0.000,-2.000 0.000,-1.000 0.000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289.000 549.000,'-2.000'3.000,"2.000"0.000,-2.000 1.000,2.000 1.000,-3.000 2.000,0.000-1.000,3.000-3.000,-2.000 0.000,2.000 0.000,-2.000 0.000,5.000-3.000,-3.000-4.000,3.000 0.000,-3.000-2.000,4.000-2.000,-1.000-1.000,-3.000 3.000,3.000 3.000,0.000 1.000,0.000 2.000,0.000 1.000,-1.000 3.000,1.000-3.000,-3.000 2.000,3.000-1.000,-3.000 2.000,-2.000-1.000,-5.000-3.000,0.000 0.000,2.000 0.000,-1.000 0.000,2.000 0.000,7.000 4.000,1.000-2.000,0.000 0.000,2.000 0.000,0.000 0.000,-2.000 0.000,-1.000 0.000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323.000 566.000,'4.000'0.000,"-4.000"3.000,0.000 0.000,1.000 2.000,-4.000-3.000,0.000-1.000,3.000 2.000,2.000 0.000,2.000-3.000,-4.000 3.000,2.000 0.000,-5.000-1.000,0.000-2.000,0.000 1.000,0.000 1.000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354.000 563.000,'4.000'0.000,"-1.000"0.000,0.000 0.000,1.000 1.000,-1.000-1.000,2.000 0.000,-2.000 0.000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374.000 550.000,'-2.000'3.000,"2.000"0.000,-2.000 2.000,-1.000-1.000,1.000 0.000,2.000 0.000,-3.000-1.000,1.000 0.000,6.000-1.000,-2.000-5.000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401.000 551.000,'1.000'3.000,"-1.000"0.000,-1.000 0.000,1.000 0.000,-2.000 0.000,1.000 2.000,-1.000-1.000,2.000 0.000,-2.000-1.000,2.000-6.000,0.000 0.000,0.000-1.000,1.000 0.000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1057.000 887.000,'3.000'1.000,"-3.000"4.000,0.000-2.000,2.000 0.000,3.000-4.000,-3.000-2.000,0.000 0.000,0.000-1.000,1.000 2.000,0.000 8.000,-1.000-2.000,1.000-2.000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1421.000 632.000,'-3.000'5.000,"1.000"-2.000,2.000 0.000,-2.000 0.000,2.000 0.000,0.000 0.000,1.000-8.000,-1.000 0.000,2.000 2.000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406.000 543.000,'3.000'0.000,"1.000"0.000,-1.000 0.000,0.000 0.000,0.000 3.000,1.000 1.000,-2.000-1.000,-2.000 0.000,0.000 0.000,0.000 2.000,-2.000-2.000,-2.000 1.000,1.000-4.000,-1.000 3.000,-1.000-3.000,-1.000 0.000,1.000 2.000,0.000-2.000,2.000 0.000,7.000-1.000,0.000 1.000,-1.000 0.000,0.000-2.000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421.000 572.000,'4.000'0.000,"0.000"0.000,-1.000 0.000,2.000 0.000,-1.000 0.000,-1.000 0.000,0.000 0.000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439.000 562.000,'5.000'1.000,"-1.000"1.000,0.000 0.000,0.000 0.000,-1.000 0.000,0.000 3.000,-3.000-2.000,-3.000-1.000,0.000 0.000,-1.000 0.000,1.000-2.000,0.000 0.000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489.000 551.000,'3.000'0.000,"1.000"3.000,0.000 0.000,-3.000 0.000,1.000 1.000,-2.000-1.000,-3.000 1.000,0.000-2.000,-1.000 0.000,0.000 0.000,-1.000 0.000,1.000 0.000,4.000 1.000,0.000 1.000,2.000-1.000,2.000 0.000,-1.000-3.000,0.000 0.000,1.000 2.000,-1.000-2.000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481.000 567.000,'3.000'3.000,"0.000"0.000,1.000 0.000,1.000 0.000,-1.000 1.000,-2.000-1.000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88.000 613.000,'-5.000'0.000,"2.000"0.000,0.000 0.000,-3.000 1.000,2.000 1.000,0.000-2.000,0.000 3.000,1.000-3.000,1.000 3.000,2.000 2.000,7.000-3.000,0.000-2.000,0.000 2.000,-3.000-2.000,-1.000 3.000,-3.000 0.000,-3.000-3.000,-1.000 2.000,0.000 1.000,1.000-3.000,0.000 2.000,0.000-2.000,5.000-4.000,2.000 2.000,2.000 0.000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101.000 624.000,'3.000'0.000,"1.000"-2.000,-1.000 2.000,1.000 0.000,0.000 0.000,0.000 0.000,1.000 0.000,-2.000 1.000,-6.000-1.000,-1.000 0.000,0.000 0.000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119.000 623.000,'-4.000'4.000,"3.000"0.000,1.000 0.000,-3.000-1.000,3.000 0.000,-2.000 0.000,0.000 0.000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139.000 633.000,'4.000'1.000,"-4.000"2.000,1.000 0.000,-4.000-1.000,0.000 0.000,-1.000-2.000,0.000 0.000,0.000 1.000,9.000 1.000,-1.000 0.000,0.000 1.000,-3.000 1.000,-1.000 1.000,0.000-2.000,-4.000-3.000,1.000 0.000,0.000 2.000,-1.000-2.000,5.000-4.000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147.000 578.000,'-3.000'0.000,"0.000"0.000,0.000 1.000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1418.000 630.000,'4.000'-2.000,"2.000"3.000,-3.000 1.000,1.000 1.000,-3.000 1.000,-1.000 0.000,-4.000 0.000,0.000-2.000,1.000-2.000,0.000 2.000,-2.000 0.000,2.000-2.000,-2.000 0.000,2.000 0.000,-1.000 2.000,7.000-4.000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278.000 617.000,'3.000'0.000,"3.000"1.000,-2.000 1.000,0.000 0.000,-3.000 1.000,-5.000 0.000,1.000-3.000,-5.000 3.000,4.000 0.000,-1.000 0.000,3.000 0.000,2.000 0.000,2.000 1.000,1.000-4.000,0.000 3.000,0.000-3.000,1.000 1.000,-2.000-4.000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280.000 630.000,'3.000'3.000,"0.000"-1.000,0.000-1.000,1.000 3.000,0.000-4.000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322.000 638.000,'3.000'0.000,"1.000"0.000,0.000 0.000,1.000 2.000,0.000-2.000,1.000 0.000,-2.000 3.000,1.000-3.000,-2.000 0.000,0.000 0.000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352.000 630.000,'4.000'2.000,"-1.000"-2.000,1.000 5.000,0.000-3.000,0.000 0.000,-2.000 1.000,-1.000 1.000,-5.000-2.000,1.000-2.000,0.000 3.000,0.000-3.000,2.000 3.000,-2.000-3.000,4.000-3.000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413.000 618.000,'-3.000'3.000,"1.000"0.000,0.000 1.000,0.000 2.000,0.000-2.000,-1.000 0.000,3.000 0.000,-4.000-1.000,2.000 2.000,2.000 0.000,3.000-5.000,0.000-5.000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415.000 617.000,'0.000'3.000,"0.000"0.000,-1.000 1.000,1.000-1.000,0.000 1.000,0.000-1.000,-2.000 0.000,2.000 1.000,0.000-1.000,4.000-4.000,0.000-3.000,-1.000 0.000,0.000-1.000,0.000 1.000,0.000 1.000,1.000 1.000,-2.000 6.000,-2.000-1.000,0.000 1.000,-1.000 0.000,1.000-1.000,-2.000 1.000,2.000-1.000,3.000-3.000,1.000-3.000,-1.000 1.000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468.000 624.000,'0.000'3.000,"-1.000"2.000,-4.000 0.000,3.000-2.000,0.000 0.000,0.000 0.000,-1.000 2.000,1.000-1.000,-1.000-4.000,6.000 2.000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470.000 624.000,'2.000'3.000,"-1.000"0.000,-1.000 0.000,0.000 3.000,0.000-2.000,0.000-1.000,0.000 2.000,0.000-2.000,0.000 0.000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457.000 637.000,'4.000'1.000,"-1.000"-1.000,1.000 0.000,1.000 2.000,-2.000-2.000,0.000-1.000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495.000 625.000,'0.000'3.000,"0.000"2.000,-2.000-1.000,2.000 0.000,-3.000 0.000,3.000 0.000,-3.000-1.000,1.000 2.000,0.000-2.000,4.000-6.000,1.000-1.000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1427.000 628.000,'-5.000'-2.000,"1.000"6.000,2.000-1.000,0.000 1.000,2.000-1.000,-2.000 0.000,2.000 0.000,-2.000 0.000,1.000 0.000,2.000-7.000,-1.000 1.000,2.000 0.000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497.000 632.000,'5.000'-1.000,"-1.000"1.000,-1.000 5.000,0.000-2.000,-3.000 2.000,-4.000-1.000,1.000-4.000,0.000 0.000,-1.000 0.000,2.000 3.000,2.000 0.000,3.000 1.000,0.000-1.000,2.000 2.000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90.000 689.000,'-5.000'0.000,"2.000"0.000,-1.000 1.000,1.000-1.000,0.000 0.000,0.000 2.000,3.000 1.000,3.000 0.000,1.000-3.000,0.000 2.000,0.000-2.000,0.000 2.000,-4.000 1.000,-4.000-3.000,1.000 2.000,0.000-2.000,0.000 0.000,1.000 3.000,3.000-7.000,2.000 1.000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118.000 688.000,'4.000'-2.000,"-1.000"2.000,0.000 0.000,2.000 0.000,-1.000 0.000,0.000 0.000,0.000 0.000,-9.000 1.000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135.000 687.000,'-3.000'0.000,"0.000"1.000,1.000 3.000,0.000 2.000,2.000-2.000,-3.000 0.000,3.000-1.000,-2.000 0.000,2.000 0.000,-2.000 0.000,6.000-3.000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148.000 703.000,'0.000'3.000,"-2.000"1.000,-1.000-1.000,0.000 0.000,3.000 1.000,5.000-2.000,-1.000-2.000,0.000 0.000,-1.000 0.000,0.000 0.000,0.000 0.000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156.000 708.000,'-2.000'4.000,"-1.000"-1.000,1.000 1.000,0.000 0.000,0.000 0.000,-1.000 1.000,0.000-3.000,1.000 1.000,-1.000 1.000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260.000 696.000,'-3.000'2.000,"-1.000"2.000,2.000 0.000,0.000 1.000,0.000-1.000,0.000 1.000,-1.000-2.000,2.000 1.000,2.000-7.000,2.000-2.000,-1.000 2.000,0.000-1.000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266.000 690.000,'0.000'5.000,"0.000"0.000,0.000-1.000,0.000 2.000,0.000-3.000,0.000 0.000,1.000 0.000,5.000-6.000,-3.000 0.000,2.000-1.000,0.000-2.000,-1.000 1.000,0.000 2.000,-1.000 1.000,0.000 2.000,0.000-2.000,-3.000 5.000,0.000 2.000,-2.000-1.000,2.000 0.000,-3.000 0.000,3.000 0.000,-3.000-2.000,3.000 1.000,0.000 0.000,3.000-8.000,0.000 2.000,-1.000 0.000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329.000 708.000,'5.000'2.000,"-1.000"-2.000,0.000 0.000,1.000 2.000,0.000-2.000,1.000 2.000,-3.000-2.000,1.000 2.000,-1.000-2.000,0.000 0.000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362.000 703.000,'3.000'1.000,"-1.000"3.000,1.000-2.000,0.000 0.000,-1.000 3.000,-1.000-2.000,-3.000 1.000,-1.000-4.000,0.000 3.000,0.000-3.000,-1.000 2.000,0.000-2.000,0.000 2.000,8.000-5.000,0.000 1.000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1415.000 629.000,'4.000'-2.000,"-1.000"2.000,0.000 1.000,-1.000 2.000,1.000-1.000,-3.000 1.000,0.000 0.000,0.000 1.000,-1.000 0.000,-3.000-3.000,1.000 1.000,-1.000 0.000,2.000 1.000,-2.000-1.000,0.000-1.000,1.000 1.000,3.000-7.000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399.000 705.000,'0.000'3.000,"-4.000"1.000,2.000 0.000,0.000 0.000,0.000 0.000,2.000-1.000,-3.000 0.000,1.000 0.000,3.000-6.000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402.000 703.000,'0.000'5.000,"0.000"1.000,0.000-2.000,0.000-1.000,0.000 1.000,0.000-1.000,5.000-6.000,-2.000 0.000,1.000-1.000,1.000-4.000,0.000 2.000,-2.000 3.000,0.000 2.000,-1.000 4.000,-2.000 2.000,0.000-2.000,0.000 1.000,0.000 0.000,3.000-2.000,0.000-2.000,0.000-4.000,1.000 1.000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456.000 701.000,'0.000'3.000,"0.000"0.000,0.000 1.000,0.000-1.000,-1.000 2.000,1.000-2.000,-1.000 0.000,1.000 0.000,0.000 0.000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455.000 701.000,'3.000'1.000,"1.000"1.000,0.000 0.000,0.000 0.000,-1.000 0.000,-1.000 1.000,-2.000 0.000,0.000 1.000,-4.000-1.000,-3.000 0.000,2.000-3.000,0.000 0.000,1.000 2.000,4.000-5.000,3.000 1.000,1.000 0.000,-1.000 0.000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498.000 697.000,'-1.000'5.000,"-1.000"-2.000,1.000 0.000,-3.000 2.000,4.000-2.000,-3.000 0.000,3.000 1.000,-2.000-1.000,6.000-7.000,-4.000 0.000,3.000-3.000,-3.000 1.000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499.000 689.000,'4.000'-2.000,"0.000"6.000,-2.000 0.000,1.000 1.000,-1.000-1.000,-2.000 0.000,-3.000-2.000,0.000-2.000,-1.000 2.000,0.000-2.000,1.000 0.000,0.000 0.000,4.000 5.000,4.000-1.000,-2.000-1.000,1.000-1.000,-1.000 0.000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528.000 711.000,'5.000'1.000,"-1.000"2.000,1.000-3.000,2.000 2.000,0.000-2.000,-2.000 0.000,-1.000 0.000,-1.000 0.000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555.000 700.000,'4.000'3.000,"-1.000"-1.000,1.000 0.000,0.000 1.000,1.000 0.000,-3.000 0.000,0.000 1.000,-4.000 0.000,-2.000-2.000,0.000 0.000,1.000-2.000,-2.000 3.000,1.000-1.000,8.000-2.000,1.000-4.000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626.000 718.000,'4.000'-2.000,"0.000"-2.000,-2.000 1.000,-6.000 3.000,1.000 0.000,-2.000 0.000,-1.000 2.000,0.000 0.000,0.000 1.000,3.000 2.000,0.000-1.000,3.000-1.000,0.000 2.000,0.000-2.000,6.000 1.000,-1.000-4.000,1.000 2.000,-1.000-2.000,0.000 0.000,-1.000 0.000,0.000-1.000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618.000 759.000,'0.000'3.000,"-4.000"1.000,1.000-2.000,-1.000-1.000,1.000 1.000,3.000 1.000,5.000-1.000,-1.000-2.000,0.000 2.000,-1.000-2.000,1.000 0.000,0.000 2.000,-1.000-2.000,0.000 0.000,-4.000-4.000,-2.000 1.000,3.000-1.000,0.000 1.000,-2.000 0.000,0.000 0.000,-1.000 1.000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1422.000 629.000,'-3.000'5.000,"3.000"-2.000,-1.000 1.000,1.000-1.000,-2.000 1.000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83.000 752.000,'-1.000'4.000,"-2.000"1.000,1.000 1.000,0.000 3.000,-1.000-4.000,3.000-2.000,0.000 0.000,-2.000 1.000,5.000-4.000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64.000 753.000,'3.000'0.000,"2.000"0.000,1.000 4.000,1.000-2.000,2.000 1.000,-2.000 0.000,0.000 0.000,-3.000-1.000,0.000 0.000,-2.000 1.000,-2.000 0.000,-1.000 0.000,-4.000 1.000,1.000-2.000,0.000-2.000,-1.000 3.000,0.000-3.000,-1.000 4.000,2.000-4.000,0.000 2.000,0.000-2.000,1.000 0.000,0.000 0.000,0.000 0.000,3.000-3.000,3.000 1.000,1.000 0.000,0.000 0.000,-1.000 2.000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116.000 772.000,'3.000'0.000,"0.000"0.000,2.000 0.000,0.000 0.000,2.000 0.000,-2.000 0.000,-1.000 1.000,-1.000-1.000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137.000 772.000,'-1.000'4.000,"-1.000"1.000,-3.000-1.000,3.000 1.000,2.000-2.000,-4.000 1.000,2.000-1.000,1.000 1.000,4.000-2.000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150.000 792.000,'-2.000'4.000,"0.000"1.000,2.000-2.000,4.000-3.000,0.000 2.000,0.000-3.000,-4.000-3.000,2.000 1.000,-2.000-2.000,0.000 2.000,-3.000 3.000,0.000 0.000,-2.000 1.000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242.000 224.000,'1.000'3.000,"4.000"1.000,-1.000-4.000,1.000 3.000,3.000-3.000,3.000 3.000,-1.000-3.000,3.000 0.000,2.000 0.000,-2.000 3.000,1.000-3.000,-3.000 0.000,0.000 2.000,-4.000-2.000,-2.000 0.000,-9.000-2.000,0.000 0.000,1.000 2.000,-1.000-2.000,0.000 2.000,-3.000-2.000,0.000 2.000,-1.000 0.000,-2.000-3.000,0.000 3.000,1.000 0.000,1.000 0.000,-1.000-3.000,2.000 3.000,2.000 0.000,1.000 0.000,1.000 0.000,-1.000 0.000,1.000 0.000,-1.000 1.000,1.000-1.000,7.000 0.000,1.000 0.000,2.000-1.000,1.000 1.000,4.000 0.000,1.000 0.000,-1.000 0.000,0.000 0.000,-2.000 3.000,-3.000-3.000,-3.000 2.000,-10.000-2.000,-1.000 0.000,-2.000-2.000,1.000 2.000,-1.000-2.000,-1.000 2.000,2.000 0.000,1.000 0.000,2.000 0.000,1.000 0.000,1.000 0.000,7.000 0.000,3.000 0.000,1.000 0.000,4.000 0.000,2.000 3.000,-3.000-3.000,2.000 4.000,-7.000-4.000,-3.000 2.000,-11.000-2.000,-4.000-2.000,1.000 2.000,-3.000-4.000,2.000 4.000,2.000-2.000,1.000 2.000,3.000 0.000,2.000 0.000,1.000 0.000,6.000 0.000,5.000 0.000,2.000 3.000,2.000-3.000,3.000 4.000,-1.000-1.000,-6.000-3.000,-2.000 2.000,-12.000-2.000,-4.000 0.000,-3.000-3.000,-1.000 3.000,4.000-4.000,0.000 4.000,1.000-3.000,2.000 3.000,4.000 0.000,-1.000 0.000,1.000 0.000,0.000-1.000,7.000 1.000,5.000 0.000,13.000 1.000,-10.000 2.000,-1.000-3.000,-2.000 2.000,-5.000-2.000,-7.000 0.000,-5.000 0.000,0.000 0.000,-1.000-1.000,3.000 1.000,0.000-2.000,3.000 2.000,7.000-3.000,3.000 3.000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405.000 259.000,'-4.000'5.000,"3.000"-1.000,1.000-1.000,0.000 0.000,4.000-3.000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413.000 259.000,'0.000'3.000,"0.000"1.000,0.000-1.000,5.000-2.000,-2.000-2.000,0.000 0.000,0.000-1.000,0.000 0.000,-2.000-1.000,-1.000 7.000,-1.000 0.000,4.000-2.000,2.000-3.000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449.000 259.000,'-2.000'3.000,"0.000"0.000,-2.000 1.000,2.000-1.000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451.000 253.000,'0.000'4.000,"0.000"-1.000,1.000 0.000,1.000 1.000,0.000-1.000,-2.000 0.000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1418.000 630.000,'4.000'-2.000,"0.000"2.000,-1.000 1.000,0.000 1.000,0.000 0.000,-1.000 1.000,-2.000 0.000,-1.000 2.000,-1.000-1.000,-1.000-2.000,0.000-1.000,-1.000 1.000,0.000 0.000,0.000 1.000,1.000-3.000,-2.000 0.000,8.000 0.000,0.000 0.000,0.000 0.000,0.000 0.000,0.000 0.000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444.000 263.000,'4.000'0.000,"0.000"1.000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473.000 259.000,'0.000'3.000,"-1.000"1.000,1.000-1.000,-2.000 0.000,0.000 2.000,2.000-2.000,-2.000 0.000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480.000 255.000,'5.000'2.000,"-2.000"2.000,1.000-1.000,-2.000 1.000,-5.000-3.000,-1.000-1.000,0.000 0.000,1.000-1.000,-1.000 1.000,4.000 4.000,5.000 0.000,-1.000-1.000,2.000 1.000,0.000-1.000,-2.000-1.000,-2.000 1.000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306.000 260.000,'-2.000'4.000,"2.000"0.000,0.000-1.000,0.000 2.000,0.000-2.000,0.000 0.000,0.000 0.000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310.000 256.000,'3.000'0.000,"1.000"0.000,-1.000 0.000,0.000 0.000,2.000 0.000,-2.000 0.000,-3.000 3.000,0.000 0.000,0.000 0.000,-2.000 0.000,2.000 0.000,-2.000 2.000,2.000-2.000,0.000 1.000,-2.000-1.000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302.000 269.000,'5.000'-1.000,"0.000"1.000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303.000 274.000,'3.000'1.000,"2.000"-1.000,-2.000 0.000,0.000 0.000,0.000 0.000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298.000 281.000,'3.000'2.000,"3.000"-2.000,-1.000 0.000,0.000 0.000,-1.000 0.000,-1.000 0.000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357.000 264.000,'-3.000'1.000,"-1.000"-1.000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345.000 268.000,'0.000'3.000,"0.000"0.000,-2.000 1.000,2.000-1.000,0.000 0.000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1404.000 625.000,'2.000'0.000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345.000 272.000,'4.000'0.000,"0.000"0.000,-1.000 0.000,-1.000 4.000,-3.000 0.000,-1.000-1.000,-2.000-2.000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346.000 280.000,'3.000'0.000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345.000 283.000,'2.000'3.000,"1.000"-3.000,0.000 0.000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382.000 255.000,'-2.000'3.000,"-1.000"0.000,0.000 1.000,7.000-3.000,-1.000-1.000,-1.000 3.000,-2.000 0.000,0.000 0.000,0.000 0.000,0.000 2.000,-1.000-2.000,-4.000 2.000,1.000-5.000,1.000 0.000,0.000-5.000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367.000 279.000,'6.000'0.000,"-3.000"1.000,0.000 1.000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343.000 275.000,'3.000'0.000,"-1.000"4.000,0.000-1.000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277.000 758.000,'0.000'4.000,"-1.000"1.000,1.000 1.000,-4.000-2.000,4.000 0.000,-3.000-1.000,1.000 2.000,-1.000-1.000,1.000-1.000,2.000-9.000,1.000 2.000,-1.000 1.000,3.000-2.000,-1.000 0.000,1.000-2.000,-1.000 3.000,0.000 1.000,-1.000 0.000,2.000 3.000,0.000 0.000,-1.000 3.000,0.000 0.000,0.000 0.000,0.000 1.000,0.000 1.000,-2.000-2.000,-4.000 2.000,-1.000-5.000,2.000 2.000,-2.000-2.000,8.000 0.000,-1.000 3.000,1.000-1.000,0.000 0.000,0.000 0.000,-2.000 1.000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306.000 789.000,'-3.000'3.000,"0.000"0.000,3.000 0.000,0.000 0.000,5.000-3.000,-2.000 0.000,6.000-2.000,-7.000-3.000,-2.000 2.000,0.000-1.000,-4.000 0.000,1.000 4.000,0.000 1.000,1.000 3.000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336.000 792.000,'5.000'0.000,"-1.000"0.000,1.000 0.000,1.000 3.000,-1.000-3.000,-2.000 0.000,1.000 2.000,-1.000-2.000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367.000 775.000,'3.000'3.000,"-1.000"0.000,0.000 0.000,0.000 0.000,1.000-1.000,-1.000 1.000,-2.000 0.000,-4.000-1.000,-1.000 1.000,2.000-3.000,-1.000 3.000,0.000-3.000,1.000 2.000,9.000-3.000,-2.000-1.000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1403.000 624.000,'1.000'4.000,"1.000"-1.000,0.000 0.000,-1.000 0.000,-4.000-3.000,-1.000 0.000,1.000 2.000,0.000-1.000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416.000 771.000,'-2.000'4.000,"2.000"-1.000,-3.000 1.000,1.000 0.000,0.000 0.000,0.000 0.000,0.000 0.000,2.000-1.000,-3.000-1.000,3.000 1.000,4.000-6.000,-2.000 0.000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422.000 766.000,'0.000'3.000,"0.000"3.000,-2.000-2.000,2.000 0.000,0.000-1.000,0.000 2.000,0.000-2.000,4.000-1.000,-1.000-5.000,0.000 0.000,0.000-1.000,1.000-2.000,-1.000 1.000,-1.000 12.000,-2.000-4.000,0.000 0.000,0.000 2.000,-1.000-2.000,1.000 0.000,4.000-4.000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475.000 768.000,'-2.000'3.000,"0.000"1.000,-1.000-1.000,-2.000 4.000,1.000 1.000,2.000-5.000,1.000 0.000,-1.000 0.000,6.000-2.000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486.000 760.000,'0.000'4.000,"0.000"-1.000,0.000 1.000,0.000 0.000,0.000 0.000,0.000-1.000,0.000 1.000,0.000 0.000,0.000 1.000,0.000-2.000,1.000 0.000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471.000 780.000,'5.000'0.000,"0.000"1.000,-1.000-1.000,0.000 0.000,-1.000 0.000,0.000 0.000,0.000 0.000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515.000 773.000,'0.000'4.000,"0.000"0.000,0.000-1.000,-1.000 1.000,1.000-1.000,-3.000 0.000,3.000 1.000,-2.000-1.000,2.000 1.000,-2.000-1.000,2.000 0.000,3.000-6.000,-1.000 0.000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529.000 768.000,'3.000'0.000,"0.000"0.000,1.000 5.000,1.000 1.000,-5.000-3.000,0.000 0.000,-4.000 2.000,1.000-5.000,1.000 3.000,-1.000-3.000,-1.000 0.000,0.000 0.000,1.000 0.000,9.000 4.000,-3.000-2.000,-1.000 2.000,1.000-1.000,0.000 1.000,2.000 0.000,-2.000 0.000,0.000-3.000,-4.000-4.000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82.000 836.000,'-3.000'4.000,"3.000"1.000,0.000-2.000,0.000 2.000,0.000-1.000,0.000-1.000,0.000 1.000,0.000-1.000,-2.000 0.000,2.000 0.000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77.000 838.000,'4.000'2.000,"0.000"1.000,2.000-3.000,-1.000 2.000,0.000-2.000,1.000 2.000,-1.000-2.000,-2.000 3.000,-2.000 2.000,-4.000-3.000,-1.000-1.000,1.000 1.000,0.000 0.000,-1.000 0.000,0.000 0.000,0.000 0.000,0.000 0.000,1.000 0.000,0.000 0.000,2.000 1.000,-2.000-3.000,6.000-3.000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131.000 838.000,'4.000'0.000,"-1.000"1.000,2.000 1.000,-2.000-2.000,0.000 0.000,0.000 0.000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1337.000 425.000,'-3.000'0.000,"0.000"0.000,0.000 0.000,2.000 3.000,-3.000 1.000,1.000-1.000,1.000 0.000,0.000 1.000,0.000 0.000,2.000 1.000,-2.000-1.000,2.000 0.000,1.000-1.000,2.000-1.000,0.000 1.000,0.000 0.000,1.000-1.000,-1.000-2.000,1.000 0.000,1.000 0.000,0.000 0.000,0.000-2.000,-1.000 0.000,-1.000-1.000,0.000-1.000,-1.000-6.000,1.000 6.000,-3.000-1.000,2.000 1.000,-2.000 1.000,-1.000 0.000,-3.000-2.000,1.000 5.000,0.000-1.000,0.000 1.000,0.000 0.000,-2.000 0.000,2.000 0.000,0.000 3.000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139.000 842.000,'-2.000'3.000,"2.000"0.000,-2.000 0.000,0.000 3.000,2.000-3.000,-2.000 1.000,2.000 0.000,-2.000-1.000,2.000 1.000,0.000-1.000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160.000 859.000,'0.000'3.000,"0.000"0.000,0.000 0.000,-2.000 0.000,-1.000 2.000,2.000 0.000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278.000 831.000,'-1.000'5.000,"-1.000"-1.000,2.000 1.000,-3.000 1.000,3.000-1.000,-4.000 0.000,1.000 0.000,0.000-3.000,5.000-7.000,0.000 1.000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278.000 832.000,'2.000'-3.000,"1.000"2.000,0.000 1.000,-3.000 3.000,2.000 1.000,-2.000 0.000,0.000 0.000,2.000 0.000,-2.000 0.000,-1.000-1.000,-3.000-1.000,0.000-2.000,-1.000 0.000,2.000-1.000,8.000 4.000,-2.000-1.000,0.000 0.000,1.000 2.000,0.000-3.000,-1.000-1.000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304.000 860.000,'-1.000'4.000,"-1.000"-1.000,2.000 0.000,1.000 1.000,2.000-4.000,2.000 0.000,-2.000-2.000,-1.000-2.000,0.000 0.000,-2.000 1.000,0.000-1.000,0.000 1.000,-5.000 2.000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324.000 853.000,'4.000'0.000,"-1.000"0.000,0.000 0.000,1.000 0.000,0.000 0.000,0.000 0.000,1.000 2.000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345.000 840.000,'-2.000'3.000,"2.000"0.000,-3.000 1.000,3.000-1.000,-2.000 0.000,2.000 2.000,-2.000-2.000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372.000 849.000,'0.000'5.000,"-1.000"0.000,1.000-2.000,0.000 0.000,0.000 1.000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391.000 858.000,'4.000'0.000,"-1.000"0.000,2.000 0.000,1.000 0.000,-1.000 0.000,0.000 0.000,0.000 0.000,-1.000 0.000,0.000 0.000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422.000 846.000,'4.000'4.000,"-1.000"-3.000,-1.000 3.000,-1.000 1.000,-4.000-1.000,0.000-4.000,1.000 3.000,0.000 0.000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1218.000 476.000,'3.000'0.000,"0.000"0.000,2.000-3.000,0.000 3.000,-1.000 0.000,-1.000 0.000,1.000 0.000,-1.000 0.000,0.000 0.000,1.000 1.000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473.000 844.000,'3.000'2.000,"0.000"1.000,-2.000 0.000,-1.000 1.000,-3.000-1.000,0.000-1.000,-1.000 0.000,1.000 0.000,0.000 0.000,0.000 3.000,6.000-2.000,2.000-3.000,-2.000 0.000,0.000 0.000,0.000 0.000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465.000 855.000,'4.000'4.000,"-1.000"-2.000,0.000 0.000,-3.000 2.000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96.000 902.000,'-1.000'3.000,"1.000"2.000,-2.000 1.000,2.000-1.000,-3.000 1.000,3.000-3.000,-2.000 0.000,2.000 0.000,0.000 0.000,2.000-8.000,0.000 2.000,-2.000-1.000,0.000-1.000,0.000 0.000,0.000-1.000,0.000 3.000,-3.000 1.000,7.000 6.000,-1.000-3.000,2.000 3.000,-2.000-2.000,0.000 0.000,-2.000 1.000,-6.000-2.000,2.000-1.000,-2.000 2.000,2.000 0.000,7.000-6.000,-1.000 2.000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133.000 907.000,'4.000'0.000,"0.000"0.000,1.000 1.000,-2.000-1.000,-1.000 3.000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136.000 909.000,'-3.000'5.000,"3.000"-2.000,-3.000 1.000,3.000 0.000,-2.000 0.000,2.000 0.000,0.000-1.000,-2.000 1.000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156.000 918.000,'4.000'0.000,"-1.000"2.000,0.000-2.000,0.000 2.000,-8.000 2.000,0.000-2.000,1.000-2.000,1.000 3.000,4.000 2.000,2.000-5.000,3.000 2.000,-1.000-2.000,2.000 0.000,-1.000 0.000,0.000 0.000,-3.000 0.000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284.000 898.000,'3.000'0.000,"3.000"1.000,-2.000-1.000,0.000 2.000,-1.000-2.000,0.000 3.000,-2.000 0.000,-5.000 1.000,0.000-4.000,0.000 3.000,-1.000-3.000,-3.000 4.000,3.000-2.000,0.000-2.000,2.000 3.000,3.000 2.000,3.000-5.000,1.000 2.000,1.000-2.000,0.000 2.000,0.000-2.000,-1.000 0.000,-1.000 0.000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293.000 916.000,'-1.000'3.000,"1.000"0.000,4.000-3.000,0.000 2.000,0.000-1.000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344.000 927.000,'6.000'0.000,"-1.000"0.000,1.000 1.000,4.000-1.000,-6.000 0.000,-1.000 0.000,0.000 0.000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366.000 912.000,'3.000'3.000,"0.000"0.000,3.000 0.000,-2.000 0.000,-1.000-2.000,-1.000 3.000,-3.000 1.000,-4.000-2.000,-2.000 0.000,0.000-1.000,4.000-2.000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1095.000 887.000,'-2.000'5.000,"2.000"-2.000,0.000 1.000,4.000-3.000,-1.000-1.000,0.000-4.000,-3.000-1.000,0.000 0.000,-3.000 3.000,0.000 2.000,0.000 0.000,-1.000 4.000,7.000-3.000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1314.000 482.000,'5.000'0.000,"-2.000"0.000,2.000 0.000,1.000 0.000,-1.000 2.000,0.000-2.000,1.000 0.000,-3.000 0.000,1.000 2.000,-1.000-2.000,0.000 0.000,1.000 2.000,-3.000 1.000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430.000 899.000,'0.000'3.000,"-4.000"2.000,2.000-2.000,0.000 1.000,0.000 0.000,0.000 0.000,0.000 0.000,0.000 0.000,2.000-1.000,-3.000 0.000,3.000 0.000,4.000-3.000,0.000-5.000,-4.000 2.000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428.000 899.000,'3.000'-2.000,"1.000"3.000,-1.000 1.000,0.000 0.000,0.000 1.000,0.000 0.000,-1.000 0.000,-2.000 1.000,0.000-1.000,-5.000-3.000,2.000 0.000,-1.000 0.000,0.000 0.000,1.000 0.000,-1.000-2.000,11.000 8.000,-4.000-4.000,0.000 0.000,0.000 1.000,0.000 0.000,0.000-3.000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463.000 932.000,'-2.000'3.000,"2.000"0.000,1.000 1.000,3.000-4.000,-1.000 0.000,0.000 0.000,1.000-3.000,-2.000-1.000,0.000-1.000,-2.000 1.000,-3.000 3.000,-3.000 1.000,1.000-3.000,-2.000 3.000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318.000 821.000,'-4.000'-1.000,"1.000"-1.000,0.000 2.000,-2.000 0.000,2.000 0.000,-1.000 2.000,0.000-2.000,0.000 3.000,0.000-1.000,0.000 0.000,0.000 1.000,1.000 0.000,0.000 0.000,1.000 0.000,0.000 0.000,0.000 0.000,2.000 0.000,-3.000 2.000,3.000-2.000,-3.000 1.000,1.000 0.000,2.000 0.000,-3.000-1.000,3.000 0.000,0.000 2.000,0.000-2.000,0.000 1.000,2.000 0.000,0.000 0.000,0.000-1.000,2.000 1.000,-1.000 0.000,1.000-1.000,-1.000-1.000,0.000 1.000,0.000 0.000,-1.000 0.000,1.000-1.000,0.000 0.000,0.000 0.000,0.000 0.000,0.000 0.000,2.000 2.000,-2.000-2.000,1.000-2.000,1.000 2.000,0.000-2.000,1.000 2.000,-1.000-2.000,-1.000 2.000,0.000-2.000,0.000 2.000,0.000-2.000,-1.000 2.000,0.000-2.000,0.000 2.000,0.000-2.000,2.000 2.000,-2.000 0.000,0.000-2.000,1.000 2.000,-1.000-2.000,2.000 0.000,-2.000 1.000,0.000-1.000,0.000 0.000,1.000 2.000,-1.000-2.000,0.000 2.000,6.000-2.000,-3.000 0.000,-2.000 0.000,-1.000 0.000,0.000 0.000,1.000 0.000,1.000 0.000,-1.000 0.000,-1.000 0.000,1.000 0.000,1.000 0.000,-1.000 2.000,0.000-2.000,0.000 0.000,0.000 0.000,0.000-1.000,-1.000 1.000,1.000-2.000,0.000 2.000,0.000 0.000,0.000-2.000,-1.000 2.000,0.000-2.000,0.000 2.000,0.000-2.000,1.000-2.000,0.000 0.000,-2.000 1.000,0.000 0.000,0.000 0.000,1.000-2.000,-1.000 2.000,0.000 0.000,1.000-2.000,-3.000 0.000,4.000-1.000,-2.000-7.000,1.000 7.000,0.000 1.000,-1.000 2.000,-2.000-1.000,0.000 1.000,0.000 0.000,-1.000 0.000,-1.000-2.000,0.000 1.000,0.000 0.000,0.000 1.000,-2.000 0.000,0.000-1.000,1.000 4.000,0.000-3.000,-2.000 0.000,2.000 3.000,-1.000-3.000,0.000 3.000,1.000-3.000,-2.000 2.000,2.000 1.000,-2.000-2.000,2.000 2.000,0.000 0.000,0.000 0.000,-1.000-2.000,1.000 2.000,0.000 0.000,-1.000-2.000,1.000 2.000,-1.000 0.000,0.000-2.000,0.000 2.000,0.000 0.000,1.000 0.000,-1.000 0.000,0.000-2.000,0.000 2.000,-1.000 0.000,2.000 0.000,-2.000 0.000,1.000 0.000,0.000 0.000,-1.000-2.000,2.000 2.000,-2.000 0.000,2.000 0.000,0.000 0.000,-1.000 0.000,1.000 0.000,0.000 0.000,-2.000 0.000,1.000 0.000,-1.000 0.000,2.000 0.000,-2.000 0.000,2.000 0.000,-2.000 1.000,4.000 2.000,-2.000-2.000,3.000-4.000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532.000 836.000,'0.000'3.000,"0.000"0.000,0.000 0.000,2.000 2.000,-2.000-2.000,2.000 0.000,-1.000 0.000,2.000-1.000,0.000-2.000,0.000 0.000,1.000-1.000,0.000-1.000,2.000 0.000,0.000-3.000,1.000 0.000,1.000-2.000,-2.000 1.000,-3.000 3.000,1.000 0.000,-1.000 3.000,0.000 0.000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659.000 720.000,'-2.000'5.000,"2.000"-2.000,0.000 1.000,0.000 3.000,1.000-2.000,4.000-2.000,-2.000-1.000,-1.000-5.000,4.000-6.000,-4.000 5.000,2.000-1.000,-2.000 1.000,1.000 2.000,0.000 1.000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126.000 968.000,'-4.000'3.000,"1.000"-1.000,-1.000 1.000,2.000 1.000,2.000 0.000,0.000-1.000,0.000 0.000,1.000 1.000,3.000-4.000,1.000 0.000,-2.000 0.000,1.000-1.000,0.000-4.000,-2.000 1.000,-2.000 0.000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128.000 964.000,'3.000'1.000,"3.000"1.000,-3.000-1.000,0.000-1.000,2.000 2.000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120.000 972.000,'3.000'5.000,"0.000"-5.000,1.000 2.000,0.000-2.000,0.000 0.000,0.000 2.000,1.000-2.000,-2.000 0.000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157.000 973.000,'3.000'1.000,"1.000"-1.000,1.000 2.000,0.000-2.000,1.000 2.000,-2.000-2.000,-1.000 0.000,-6.000 1.000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1235.000 669.000,'-1.000'3.000,"-1.000"0.000,1.000 4.000,1.000-3.000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179.000 977.000,'-3.000'3.000,"1.000"0.000,0.000 1.000,2.000-1.000,-1.000 0.000,4.000-3.000,2.000-1.000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210.000 983.000,'-3.000'0.000,"3.000"3.000,-3.000-3.000,3.000 3.000,0.000 0.000,5.000-1.000,0.000-2.000,-2.000 0.000,-1.000-6.000,-2.000 3.000,0.000 0.000,-3.000 3.000,0.000 0.000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377.000 965.000,'2.000'-3.000,"-5.000"1.000,0.000 2.000,0.000 0.000,-2.000 1.000,0.000 2.000,5.000 0.000,-3.000 0.000,3.000 0.000,0.000 0.000,3.000 1.000,0.000-2.000,1.000 0.000,-1.000-2.000,1.000 0.000,0.000 2.000,-1.000-2.000,0.000-1.000,-3.000-2.000,2.000 0.000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397.000 972.000,'1.000'3.000,"2.000"-3.000,2.000 1.000,1.000 1.000,-2.000 0.000,0.000-2.000,0.000 0.000,-1.000 0.000,0.000 0.000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429.000 970.000,'3.000'5.000,"0.000"-3.000,1.000 2.000,0.000-1.000,-1.000-1.000,-1.000 1.000,-2.000 0.000,-3.000-3.000,0.000 2.000,0.000-2.000,-1.000 0.000,0.000 0.000,1.000 2.000,-1.000-2.000,7.000 0.000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476.000 956.000,'-1.000'3.000,"1.000"0.000,-3.000 0.000,0.000 3.000,1.000-3.000,0.000 0.000,2.000 1.000,-3.000-1.000,3.000 1.000,-1.000-1.000,5.000-6.000,-2.000 0.000,0.000-1.000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480.000 962.000,'0.000'5.000,"-1.000"-1.000,1.000 1.000,0.000-1.000,0.000 0.000,0.000 1.000,1.000-2.000,2.000-3.000,1.000-2.000,-1.000 0.000,0.000-1.000,0.000-1.000,1.000 1.000,1.000 0.000,0.000 1.000,-2.000 0.000,-1.000 5.000,-3.000 3.000,1.000-2.000,-2.000-1.000,2.000 2.000,-2.000-2.000,2.000 0.000,0.000 0.000,2.000-6.000,0.000 0.000,0.000-1.000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535.000 969.000,'0.000'5.000,"-1.000"1.000,-1.000-3.000,2.000 0.000,-2.000 0.000,2.000 1.000,0.000-1.000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534.000 966.000,'3.000'2.000,"0.000"-2.000,1.000 4.000,0.000-2.000,2.000 1.000,0.000 1.000,-2.000-2.000,-1.000-2.000,-2.000 3.000,-1.000 1.000,-5.000-1.000,1.000-3.000,0.000 2.000,0.000-2.000,2.000 3.000,-1.000-3.000,-1.000 2.000,6.000-6.000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597.000 967.000,'0.000'3.000,"0.000"0.000,0.000 1.000,-2.000 0.000,0.000 0.000,2.000 0.000,-3.000-1.000,3.000 0.000,-2.000 1.000,2.000-1.000,-2.000 0.000,7.000-6.000,-3.000-3.000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1229.000 667.000,'4.000'-1.000,"-1.000"1.000,1.000 0.000,1.000 0.000,-2.000 0.000,-1.000 3.000,-1.000 0.000,-1.000 2.000,-4.000-1.000,1.000-2.000,-1.000 0.000,0.000-2.000,0.000 3.000,-1.000-1.000,2.000-2.000,6.000-1.000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602.000 974.000,'4.000'0.000,"-3.000"3.000,1.000 0.000,-2.000 0.000,2.000 2.000,-2.000-2.000,0.000 0.000,0.000 0.000,-3.000-3.000,0.000 0.000,0.000 0.000,-1.000-1.000,8.000 6.000,-1.000-2.000,0.000 0.000,0.000-1.000,1.000 2.000,-8.000-2.000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137.000 1065.000,'-2.000'3.000,"2.000"0.000,-2.000 0.000,2.000 0.000,5.000-1.000,-2.000-2.000,1.000-1.000,-1.000 1.000,0.000-3.000,-1.000-2.000,-2.000 2.000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147.000 1056.000,'1.000'-3.000,"2.000"3.000,0.000-2.000,1.000 2.000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139.000 1060.000,'4.000'2.000,"0.000"-2.000,-1.000 0.000,1.000 0.000,1.000 0.000,-2.000 0.000,0.000 0.000,0.000 0.000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177.000 1052.000,'6.000'0.000,"-1.000"0.000,-1.000 0.000,0.000 0.000,-1.000 1.000,0.000-1.000,0.000 0.000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197.000 1053.000,'0.000'4.000,"0.000"-1.000,-2.000 2.000,2.000-2.000,-1.000 0.000,1.000 0.000,4.000-5.000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228.000 1062.000,'-2.000'5.000,"1.000"-2.000,1.000 1.000,3.000-4.000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370.000 1059.000,'-1.000'3.000,"-1.000"0.000,-1.000 2.000,6.000-8.000,-1.000 0.000,0.000-2.000,1.000 5.000,-2.000 3.000,-1.000 1.000,0.000-1.000,3.000-2.000,0.000-1.000,4.000-2.000,-3.000 0.000,0.000 0.000,-1.000 0.000,1.000 0.000,-1.000 1.000,-3.000 4.000,0.000 0.000,-1.000 1.000,1.000 0.000,5.000-6.000,0.000-3.000,-2.000 2.000,0.000-1.000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437.000 1045.000,'-1.000'6.000,"1.000"-3.000,-2.000 0.000,0.000 2.000,2.000-2.000,-2.000 0.000,1.000 0.000,2.000-6.000,2.000 0.000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434.000 1039.000,'4.000'3.000,"-1.000"-1.000,1.000 0.000,0.000 0.000,0.000 0.000,-1.000 0.000,0.000 0.000,-1.000 1.000,-2.000 0.000,-4.000-1.000,1.000 1.000,-2.000-1.000,1.000-2.000,0.000 2.000,1.000-2.000,-1.000 2.000,0.000-2.000,9.000-1.000,-1.000-1.000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1262.000 679.000,'4.000'0.000,"-1.000"0.000,0.000 0.000,0.000 0.000,1.000 0.000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477.000 1042.000,'0.000'5.000,"-1.000"0.000,-2.000-2.000,1.000 1.000,0.000 0.000,2.000-1.000,-3.000 0.000,1.000 0.000,2.000 0.000,4.000-7.000,-4.000 0.000,4.000 0.000,-1.000-2.000,0.000 0.000,-1.000 3.000,1.000 2.000,5.000 7.000,-6.000-3.000,1.000-1.000,-5.000 1.000,-3.000-3.000,2.000 0.000,-4.000 0.000,6.000 5.000,2.000-2.000,2.000-1.000,0.000-2.000,0.000 3.000,0.000-3.000,0.000 2.000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503.000 1050.000,'3.000'0.000,"1.000"2.000,1.000-2.000,0.000 0.000,1.000 2.000,-1.000-2.000,-1.000 0.000,0.000 0.000,-1.000 2.000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530.000 1037.000,'3.000'3.000,"2.000"1.000,-3.000-1.000,3.000 0.000,-1.000 1.000,-2.000-1.000,1.000-1.000,-5.000 1.000,-1.000-3.000,0.000 2.000,-1.000 0.000,0.000 0.000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590.000 1040.000,'0.000'5.000,"0.000"-1.000,-3.000-1.000,1.000 1.000,0.000 0.000,0.000 0.000,2.000-1.000,-3.000 0.000,3.000 0.000,3.000-1.000,-3.000-5.000,3.000 0.000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594.000 1033.000,'0.000'3.000,"0.000"0.000,0.000 3.000,0.000-2.000,0.000 0.000,0.000 1.000,0.000-2.000,2.000 0.000,2.000-3.000,0.000 0.000,1.000-4.000,-2.000 1.000,2.000-1.000,-1.000-1.000,2.000 0.000,-3.000 3.000,0.000 0.000,-1.000 7.000,-2.000 0.000,0.000-1.000,0.000 2.000,-1.000-3.000,1.000 0.000,0.000 1.000,0.000-1.000,0.000 0.000,3.000-3.000,1.000 0.000,-1.000-6.000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781.000 156.000,'4.000'-1.000,"-1.000"1.000,0.000 2.000,-2.000 2.000,-6.000 0.000,2.000-4.000,0.000 1.000,0.000-1.000,4.000 4.000,4.000-2.000,-2.000-2.000,0.000 2.000,-3.000 1.000,-3.000 0.000,0.000-3.000,-2.000 2.000,2.000 0.000,0.000-2.000,0.000 1.000,9.000-4.000,-2.000 0.000,-1.000 3.000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815.000 170.000,'4.000'-1.000,"-1.000"1.000,3.000 0.000,-2.000 0.000,-1.000-3.000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840.000 156.000,'-3.000'3.000,"1.000"1.000,0.000 1.000,2.000-2.000,-3.000 1.000,3.000 0.000,-3.000-1.000,3.000 0.000,0.000 0.000,8.000-5.000,-5.000-1.000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859.000 139.000,'3.000'1.000,"1.000"3.000,-1.000-1.000,-1.000 1.000,-1.000 0.000,-6.000-2.000,0.000 0.000,2.000-2.000,-1.000 2.000,9.000 0.000,-1.000 2.000,-1.000-4.000,0.000 2.000,1.000 1.000,-1.000-2.000,-1.000 3.000,-4.000 1.000,-1.000-5.000,-2.000 2.000,2.000 0.000,0.000-2.000,-1.000 0.000,8.000-1.000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803.000 170.000,'4.000'0.000,"-1.000"0.000,0.000 0.000,0.000 0.000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1275.000 668.000,'-3.000'3.000,"1.000"1.000,2.000-1.000,-2.000 0.000,2.000 1.000,-2.000 1.000,0.000-1.000,5.000-6.000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975.000 168.000,'2.000'0.000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974.000 176.000,'-2.000'4.000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973.000 194.000,'-2.000'3.000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971.000 204.000,'0.000'3.000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1004.000 217.000,'3.000'0.000,"2.000"-2.000,-4.000 6.000,-1.000-1.000,-2.000 1.000,2.000-1.000,-2.000 0.000,6.000-4.000,0.000 1.000,0.000-3.000,0.000 3.000,-1.000-2.000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1031.000 217.000,'-1.000'3.000,"-3.000"10.000,4.000-10.000,0.000 0.000,4.000-6.000,-4.000-3.000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1030.000 226.000,'0.000'-3.000,"0.000"0.000,3.000 2.000,-1.000 4.000,1.000 1.000,-3.000-1.000,2.000 1.000,0.000 0.000,1.000-2.000,2.000-6.000,-1.000-6.000,-4.000 5.000,3.000 1.000,-3.000 1.000,0.000 0.000,2.000-1.000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1092.000 222.000,'0.000'-4.000,"-3.000"3.000,0.000 1.000,-3.000 0.000,2.000 2.000,1.000 0.000,0.000 0.000,0.000 0.000,1.000 4.000,6.000-1.000,2.000-2.000,5.000-1.000,-4.000 0.000,-2.000-2.000,4.000 0.000,-6.000-1.000,0.000-1.000,-3.000-1.000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1149.000 224.000,'4.000'0.000,"-1.000"0.000,0.000 0.000,0.000 0.000,1.000 1.000,1.000-1.000,-2.000 0.000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1196.000 205.000,'-5.000'0.000,"2.000"1.000,0.000-1.000,1.000 4.000,1.000 0.000,-3.000 0.000,4.000 4.000,0.000-4.000,0.000-1.000,1.000 4.000,2.000-5.000,2.000 1.000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1302.000 667.000,'-3.000'1.000,"3.000"2.000,-1.000 0.000,-1.000 0.000,0.000 3.000,2.000-3.000,-3.000 0.000,1.000 0.000,4.000-7.000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1215.000 214.000,'-2.000'3.000,"2.000"0.000,-2.000 1.000,2.000-1.000,-3.000 1.000,1.000 0.000,2.000-1.000,-2.000 2.000,0.000-2.000,5.000-8.000,-3.000-1.000,3.000 1.000,-3.000 1.000,2.000 1.000,0.000-2.000,4.000-2.000,-3.000 7.000,1.000 0.000,-1.000 2.000,-1.000 1.000,-2.000 1.000,-3.000-1.000,-1.000-3.000,1.000 2.000,0.000-2.000,0.000 2.000,6.000 2.000,5.000 1.000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1240.000 222.000,'3.000'0.000,"0.000"1.000,1.000 0.000,-4.000 2.000,-4.000-1.000,-3.000 1.000,5.000 1.000,3.000-1.000,2.000-3.000,0.000 0.000,2.000 0.000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1259.000 206.000,'3.000'0.000,"0.000"2.000,0.000-1.000,-1.000 2.000,1.000 1.000,0.000-3.000,2.000 6.000,-4.000-3.000,-1.000-1.000,2.000 1.000,-2.000-1.000,0.000 2.000,0.000-1.000,-2.000-1.000,-1.000 0.000,1.000 1.000,-1.000-2.000,-3.000 2.000,6.000-1.000,-4.000-1.000,4.000-5.000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1214.000 228.000,'2.000'0.000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1010.000 235.000,'-3.000'0.000,"0.000"0.000,7.000 0.000,0.000 0.000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1144.000 254.000,'0.000'3.000,"3.000"-3.000,0.000 2.000,0.000-2.000,0.000-1.000,0.000 0.000,0.000 1.000,0.000 0.000,1.000 0.000,-1.000 0.000,0.000 0.000,0.000 0.000,0.000 0.000,0.000 0.000,0.000 0.000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874.000 269.000,'-1.000'4.000,"-1.000"-1.000,0.000 0.000,1.000 1.000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880.000 264.000,'4.000'-1.000,"-1.000"1.000,0.000 0.000,0.000 0.000,0.000 0.000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878.000 271.000,'4.000'2.000,"-1.000"-2.000,1.000 0.000,-1.000 0.000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908.000 265.000,'4.000'-2.000,"-1.000"2.000,1.000 0.000,0.000 0.000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1299.000 662.000,'5.000'1.000,"-2.000"2.000,-1.000 1.000,-2.000-1.000,-2.000 0.000,-1.000-3.000,0.000 0.000,0.000 0.000,0.000 0.000,5.000 5.000,1.000-1.000,1.000-2.000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914.000 266.000,'-4.000'4.000,"2.000"-1.000,2.000 0.000,-1.000 0.000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924.000 277.000,'-1.000'3.000,"5.000"-1.000,0.000-3.000,-4.000-2.000,0.000 0.000,-4.000 2.000,1.000 1.000,-1.000 1.000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852.000 302.000,'2.000'0.000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864.000 301.000,'-1.000'5.000,"-1.000"-2.000,2.000 1.000,0.000 0.000,-2.000 1.000,2.000-2.000,-2.000 0.000,2.000 0.000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866.000 305.000,'4.000'0.000,"-1.000"0.000,0.000 0.000,0.000-2.000,0.000 2.000,1.000 0.000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863.000 314.000,'3.000'2.000,"3.000"-2.000,3.000 0.000,-6.000 0.000,0.000 0.000,0.000-1.000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904.000 309.000,'5.000'-2.000,"-2.000"2.000,0.000 0.000,0.000 0.000,0.000 0.000,0.000 0.000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905.000 311.000,'0.000'4.000,"0.000"-1.000,0.000 2.000,0.000-2.000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925.000 317.000,'0.000'3.000,"0.000"0.000,0.000 0.000,0.000 2.000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883.000 346.000,'-5.000'0.000,"2.000"2.000,-5.000 2.000,5.000-4.000,1.000 4.000,17.000-2.000,-12.000-2.000,-2.000 3.000,-5.000 1.000,0.000-3.000,1.000 1.000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1313.000 687.000,'-4.000'6.000,"4.000"-3.000,0.000 0.000,3.000-3.000,1.000-1.000,-1.000-1.000,-1.000-2.000,-2.000 1.000,0.000 0.000,-3.000 3.000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876.000 347.000,'0.000'3.000,"0.000"2.000,0.000-2.000,-1.000 0.000,1.000 2.000,0.000-2.000,0.000 0.000,1.000-7.000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872.000 343.000,'3.000'0.000,"0.000"0.000,7.000 0.000,-7.000 0.000,2.000 1.000,-2.000 0.000,0.000 1.000,-3.000 1.000,0.000 0.000,0.000 0.000,-3.000 3.000,-1.000-2.000,1.000-2.000,-1.000 0.000,0.000 0.000,-1.000-2.000,0.000 3.000,0.000-3.000,8.000-1.000,1.000-1.000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908.000 352.000,'5.000'-1.000,"-2.000"1.000,2.000 0.000,-2.000-2.000,1.000 2.000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919.000 351.000,'0.000'3.000,"-5.000"6.000,5.000-4.000,-2.000-2.000,2.000 1.000,-1.000 0.000,4.000-3.000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941.000 367.000,'-3.000'2.000,"3.000"3.000,1.000-2.000,2.000-3.000,0.000 0.000,0.000-2.000,-1.000-1.000,0.000-4.000,-3.000 4.000,-2.000 3.000,0.000 0.000,3.000 5.000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1029.000 348.000,'0.000'4.000,"0.000"-1.000,-1.000 2.000,1.000-2.000,0.000 0.000,0.000 0.000,-2.000 0.000,2.000 0.000,-3.000-1.000,3.000 1.000,-1.000-11.000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1027.000 352.000,'3.000'0.000,"1.000"0.000,-1.000 0.000,1.000 1.000,-1.000-1.000,0.000 2.000,-2.000 1.000,-2.000 0.000,-4.000-1.000,1.000-2.000,0.000 0.000,0.000 2.000,4.000 2.000,3.000-4.000,0.000 2.000,2.000 0.000,-2.000-2.000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1056.000 367.000,'3.000'1.000,"0.000"0.000,-1.000 2.000,-7.000 0.000,2.000-3.000,2.000 4.000,5.000-2.000,-1.000-2.000,0.000 0.000,1.000 0.000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1075.000 364.000,'4.000'0.000,"-1.000"0.000,1.000 0.000,0.000 0.000,-1.000 0.000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1106.000 354.000,'0.000'5.000,"-1.000"-2.000,1.000 2.000,-2.000-1.000,2.000 0.000,3.000-3.000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1340.000 678.000,'4.000'0.000,"-1.000"0.000,1.000 0.000,0.000 1.000,-1.000-1.000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1117.000 363.000,'4.000'-2.000,"0.000"2.000,1.000 0.000,1.000 0.000,2.000-2.000,3.000 2.000,-7.000 0.000,0.000 0.000,-1.000 0.000,0.000 0.000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1158.000 344.000,'5.000'1.000,"-2.000"-1.000,1.000 4.000,0.000-2.000,-2.000 3.000,-4.000-2.000,-2.000 0.000,1.000-3.000,-1.000 1.000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1187.000 352.000,'6.000'0.000,"-3.000"0.000,0.000 0.000,2.000 5.000,-5.000-2.000,-3.000 1.000,0.000 0.000,-1.000-1.000,3.000 0.000,5.000-1.000,0.000-2.000,-1.000 0.000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1191.000 361.000,'6.000'4.000,"-1.000"-2.000,-1.000-2.000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880.000 405.000,'0.000'3.000,"0.000"1.000,0.000 1.000,0.000-1.000,0.000 0.000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880.000 407.000,'5.000'0.000,"0.000"0.000,0.000 0.000,0.000 0.000,-1.000 0.000,-1.000 2.000,-2.000 1.000,-2.000 2.000,-2.000-5.000,-3.000 3.000,2.000 0.000,-1.000-1.000,2.000-2.000,-1.000 2.000,7.000-6.000,0.000 4.000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908.000 415.000,'5.000'-3.000,"-2.000"3.000,0.000 0.000,0.000 0.000,0.000 0.000,-9.000 0.000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916.000 413.000,'0.000'4.000,"0.000"0.000,-2.000 2.000,2.000-3.000,0.000 0.000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931.000 423.000,'0.000'4.000,"0.000"-1.000,0.000 0.000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1059.000 399.000,'3.000'2.000,"0.000"-2.000,0.000 2.000,2.000 2.000,-6.000 1.000,-4.000-1.000,0.000 0.000,2.000-2.000,-2.000 1.000,5.000 0.000,0.000 0.000,6.000-2.000,-1.000-1.000,-2.000 0.000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1354.000 670.000,'4.000'3.000,"-1.000"-1.000,0.000 0.000,-2.000 1.000,-1.000 0.000,-4.000-1.000,1.000 0.000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1052.000 412.000,'4.000'3.000,"0.000"-1.000,-1.000-2.000,0.000 2.000,0.000-2.000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1089.000 420.000,'3.000'0.000,"0.000"0.000,5.000 0.000,-5.000 0.000,0.000 0.000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1102.000 412.000,'4.000'1.000,"1.000"1.000,-2.000-2.000,0.000 2.000,-3.000 1.000,-7.000-1.000,4.000 1.000,0.000-3.000,-1.000 3.000,8.000-4.000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1161.000 401.000,'0.000'3.000,"-1.000"4.000,-2.000-4.000,3.000 0.000,-2.000 0.000,1.000 1.000,1.000-1.000,1.000-8.000,1.000-4.000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1163.000 396.000,'3.000'0.000,"-1.000"4.000,1.000-3.000,4.000 4.000,-7.000-2.000,-5.000 0.000,2.000-3.000,-3.000 3.000,1.000-3.000,-1.000 3.000,3.000-3.000,4.000 3.000,2.000-3.000,1.000 2.000,-1.000-2.000,0.000 0.000,1.000 0.000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1178.000 421.000,'4.000'0.000,"-1.000"0.000,1.000 1.000,-3.000 2.000,-4.000 1.000,-3.000-1.000,1.000 0.000,5.000 0.000,4.000-3.000,0.000 2.000,0.000-2.000,0.000 0.000,0.000 0.000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1157.000 418.000,'-2.000'4.000,"0.000"-1.000,1.000 1.000,-1.000 0.000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1219.000 432.000,'0.000'3.000,"-2.000"0.000,0.000 0.000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1243.000 406.000,'3.000'0.000,"0.000"1.000,-2.000 4.000,-1.000-1.000,-5.000 0.000,2.000-2.000,-1.000 1.000,2.000 0.000,4.000 0.000,1.000-3.000,1.000 0.000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1238.000 417.000,'3.000'0.000,"0.000"0.000,1.000 0.000,-1.000 0.000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1120.000 876.000,'0.000'3.000,"2.000"0.000,-2.000 0.000,1.000 2.000,-1.000-2.000,3.000-3.000,-3.000 3.000,3.000-3.000,2.000 0.000,-5.000-3.000,3.000-1.000,-3.000-1.000,4.000-1.000,-2.000 2.000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1389.000 672.000,'3.000'1.000,"0.000"-1.000,0.000 0.000,0.000 2.000,0.000-2.000,-5.000 4.000,-2.000-1.000,1.000-1.000,-1.000-2.000,0.000 3.000,0.000-3.000,1.000 3.000,2.000 0.000,1.000 0.000,3.000-3.000,0.000 2.000,0.000-2.000,2.000 0.000,-2.000 0.000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1259.000 417.000,'3.000'0.000,"0.000"0.000,1.000 0.000,-1.000-1.000,0.000 1.000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1274.000 408.000,'6.000'1.000,"-3.000"-1.000,0.000 2.000,0.000-2.000,-1.000 3.000,-2.000 0.000,-4.000 1.000,-2.000-2.000,3.000 0.000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1309.000 412.000,'1.000'3.000,"-2.000"2.000,-2.000-1.000,3.000-1.000,-2.000 0.000,2.000 1.000,-2.000-1.000,4.000-8.000,0.000 1.000,-2.000 0.000,2.000 0.000,0.000 8.000,-2.000-1.000,2.000 1.000,0.000-7.000,1.000-1.000,-3.000 0.000,3.000 2.000,0.000 1.000,-3.000 4.000,2.000 1.000,-2.000-1.000,0.000 1.000,5.000-7.000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1344.000 408.000,'0.000'4.000,"-2.000"1.000,-1.000 1.000,0.000-3.000,3.000 0.000,-2.000 4.000,3.000-10.000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1345.000 409.000,'4.000'1.000,"-1.000"2.000,-1.000 2.000,0.000-1.000,-2.000-1.000,0.000 1.000,0.000 0.000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1343.000 422.000,'4.000'0.000,"-1.000"0.000,0.000 0.000,1.000 0.000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1364.000 412.000,'0.000'4.000,"0.000"3.000,0.000-4.000,0.000 1.000,-1.000-1.000,1.000 1.000,0.000-1.000,1.000-7.000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1366.000 412.000,'5.000'1.000,"-2.000"-1.000,6.000 6.000,-7.000-2.000,-5.000-2.000,0.000 1.000,-2.000 0.000,2.000-3.000,1.000 3.000,5.000-1.000,2.000 0.000,-1.000 0.000,-1.000 0.000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1313.000 426.000,'-2.000'4.000,"2.000"-1.000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1238.000 428.000,'0.000'4.000,"3.000"-4.000,0.000 0.000,0.000 0.000,2.000 0.000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1389.000 679.000,'0.000'3.000,"1.000"0.000,2.000-1.000,0.000 1.000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1238.000 406.000,'0.000'3.000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1142.000 455.000,'2.000'0.000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1275.000 452.000,'2.000'0.000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1242.000 409.000,'2.000'0.000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1167.000 361.000,'-3.000'2.000,"0.000"1.000,-2.000 1.000,2.000-3.000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1311.000 456.000,'8.000'0.000,"1.000"0.000,-4.000 0.000,0.000 0.000,0.000 0.000,0.000 0.000,-1.000 0.000,2.000 2.000,-3.000-2.000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1205.000 420.000,'6.000'-2.000,"-1.000"2.000,2.000-3.000,14.000 3.000,-13.000 0.000,1.000 0.000,-3.000 0.000,-1.000 0.000,-1.000 0.000,-1.000 0.000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1271.000 401.000,'4.000'3.000,"0.000"-1.000,1.000 0.000,-2.000-1.000,-5.000 4.000,-1.000-2.000,-2.000 1.000,2.000-1.000,-1.000 0.000,0.000 0.000,0.000-1.000,1.000 0.000,1.000 1.000,3.000-6.000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1214.000 417.000,'3.000'0.000,"1.000"0.000,2.000 0.000,3.000 0.000,-1.000 0.000,10.000 0.000,-9.000 0.000,-1.000 0.000,4.000 0.000,-9.000 0.000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1280.000 396.000,'0.000'5.000,"5.000"-2.000,0.000-1.000,-2.000 1.000,-3.000 0.000,-1.000 1.000,-3.000-1.000,1.000 0.000,-3.000 3.000,4.000-3.000,-1.000-1.000,0.000 0.000,-1.000 0.000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356.000 951.000,'-3.000'0.000,"0.000"-2.000,0.000 2.000,0.000 2.000,-1.000 2.000,3.000-1.000,-2.000-1.000,3.000 1.000,0.000 0.000,0.000 0.000,2.000 2.000,2.000-1.000,0.000-2.000,0.000-2.000,0.000 0.000,0.000 0.000,-1.000 0.000,0.000-1.000,-1.000-2.000,-2.000 0.000,2.000-2.000,-2.000 2.000,0.000 0.000,0.000-3.000,-3.000 2.000,1.000 0.000,1.000 1.000,-3.000 1.000,-1.000-1.000,2.000 3.000,0.000 0.000,0.000 1.000,1.000 2.000,5.000-4.000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1306.000 454.000,'5.000'0.000,"0.000"0.000,-1.000 0.000,-1.000 0.000,2.000 0.000,1.000-1.000,-1.000 1.000,0.000 0.000,0.000 0.000,1.000-2.000,-2.000 2.000,1.000 0.000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882.000 464.000,'2.000'0.000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883.000 464.000,'4.000'0.000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886.000 463.000,'-1.000'3.000,"1.000"1.000,0.000 0.000,0.000-1.000,0.000 1.000,0.000 0.000,0.000-1.000,0.000 1.000,1.000-1.000,-1.000-7.000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880.000 468.000,'6.000'-2.000,"8.000"2.000,-9.000 0.000,0.000 0.000,-1.000 2.000,-1.000-2.000,-1.000 4.000,-4.000-1.000,-5.000 1.000,3.000-2.000,0.000 0.000,1.000-2.000,1.000 3.000,-2.000-3.000,5.000-4.000,2.000 2.000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916.000 472.000,'6.000'-2.000,"-2.000"2.000,0.000 0.000,-1.000 0.000,0.000-2.000,0.000 2.000,-7.000 0.000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926.000 470.000,'0.000'3.000,"0.000"1.000,0.000 3.000,-1.000-1.000,1.000-3.000,0.000 0.000,0.000 0.000,-1.000-6.000,4.000 3.000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941.000 482.000,'4.000'0.000,"1.000"1.000,-5.000 2.000,0.000 0.000,-3.000-1.000,-1.000 1.000,-1.000 0.000,7.000 1.000,7.000-4.000,-4.000 0.000,0.000 0.000,1.000-2.000,-3.000 2.000,0.000 0.000,0.000 0.000,1.000 0.000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1315.000 452.000,'-3.000'0.000,"7.000"0.000,0.000 0.000,9.000 0.000,2.000 0.000,-3.000 0.000,-7.000 0.000,-1.000 0.000,-1.000 0.000,-6.000 0.000,0.000 0.000,0.000 0.000,-2.000 0.000,0.000 0.000,-2.000 0.000,0.000 0.000,0.000 0.000,2.000 0.000,1.000 0.000,0.000 0.000,9.000 0.000,-1.000 0.000,1.000 0.000,0.000 0.000,1.000 0.000,-1.000 0.000,0.000 0.000,-1.000 0.000,2.000 0.000,-11.000 0.000,0.000 0.000,-1.000 0.000,0.000 0.000,-1.000 0.000,2.000 0.000,1.000 0.000,1.000 0.000,0.000 0.000,6.000 0.000,1.000 0.000,7.000 0.000,3.000 0.000,-7.000 0.000,0.000 3.000,-2.000-3.000,-1.000 0.000,-7.000 0.000,-1.000 0.000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1049.000 469.000,'0.000'5.000,"-2.000"-1.000,2.000-1.000,-3.000 1.000,3.000 0.000,-3.000-1.000,1.000 2.000,2.000-2.000,2.000-8.000,2.000 1.000,-4.000 0.000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1217.000 469.000,'4.000'3.000,"2.000"-2.000,-3.000 1.000,2.000 0.000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1050.000 472.000,'2.000'7.000,"0.000"-4.000,-2.000 1.000,3.000-2.000,0.000-5.000,-1.000-1.000,2.000-3.000,-2.000 3.000,-2.000 9.000,0.000 0.000,0.000-2.000,0.000 2.000,0.000-1.000,0.000 0.000,0.000-8.000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1076.000 483.000,'4.000'2.000,"1.000"-2.000,-2.000 0.000,3.000 0.000,-3.000 0.000,2.000 0.000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1091.000 476.000,'4.000'0.000,"-1.000"0.000,1.000 0.000,0.000 4.000,-4.000-1.000,0.000 0.000,-5.000 1.000,1.000-2.000,-3.000 2.000,4.000-3.000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1128.000 473.000,'0.000'3.000,"-2.000"1.000,0.000-1.000,-1.000 5.000,1.000-5.000,9.000-5.000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1133.000 470.000,'0.000'3.000,"0.000"1.000,0.000-1.000,0.000 0.000,0.000 0.000,3.000-2.000,-3.000-4.000,3.000 1.000,-1.000-1.000,0.000 0.000,2.000-1.000,-3.000 8.000,-1.000-1.000,0.000 1.000,0.000-1.000,0.000 0.000,0.000 0.000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1161.000 475.000,'0.000'4.000,"0.000"-1.000,0.000 2.000,0.000-2.000,0.000 0.000,0.000 1.000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1158.000 479.000,'2.000'-3.000,"6.000"3.000,-1.000 0.000,0.000 0.000,-4.000 1.000,-3.000 5.000,-2.000-3.000,-4.000 2.000,2.000-3.000,0.000 0.000,0.000 0.000,0.000 0.000,1.000 0.000,7.000-8.000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1198.000 470.000,'-1.000'5.000,"-1.000"-2.000,2.000 0.000,0.000 1.000,0.000-1.000,-2.000 4.000,2.000-2.000,-1.000-2.000,1.000 0.000,0.000-6.000,0.000-1.000,0.000 1.000,0.000-9.000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1196.000 473.000,'4.000'0.000,"-1.000"0.000,3.000 0.000,-1.000 2.000,0.000 1.000,-2.000-2.000,-3.000 2.000,-5.000 0.000,2.000-3.000,-1.000 2.000,0.000-2.000,1.000 2.000,1.000 1.000,5.000-2.000,3.000 5.000,-1.000-3.000,-2.000-1.000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1221.000 487.000,'7.000'1.000,"-4.000"1.000,5.000-2.000,-3.000 2.000,-2.000-2.000,0.000-1.000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914.000 432.000,'2.000'0.000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1240.000 480.000,'5.000'1.000,"-1.000"-1.000,0.000 2.000,-1.000-2.000,0.000 2.000,0.000 0.000,-5.000 3.000,-4.000-2.000,3.000-3.000,-2.000 3.000,1.000-1.000,10.000-1.000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1280.000 483.000,'0.000'5.000,"-2.000"-2.000,2.000 1.000,-2.000 1.000,2.000-2.000,0.000 3.000,0.000-3.000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1271.000 483.000,'3.000'-1.000,"1.000"-1.000,1.000 2.000,-2.000 0.000,2.000 2.000,1.000 1.000,-3.000 0.000,-3.000 0.000,2.000 1.000,-2.000 2.000,-1.000-3.000,-3.000-1.000,1.000-2.000,-2.000 4.000,2.000-4.000,-1.000 3.000,-6.000-1.000,6.000-2.000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884.000 488.000,'4.000'0.000,"-1.000"0.000,2.000 0.000,-2.000 0.000,1.000-1.000,-1.000 1.000,1.000 0.000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891.000 533.000,'0.000'3.000,"-1.000"1.000,1.000 1.000,-3.000 5.000,3.000-6.000,-2.000 3.000,2.000-4.000,0.000 1.000,3.000-4.000,0.000 0.000,3.000-3.000,-1.000-3.000,-2.000 1.000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893.000 538.000,'7.000'0.000,"0.000"0.000,-4.000 0.000,0.000 0.000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891.000 548.000,'3.000'2.000,"0.000"-2.000,1.000 0.000,6.000 0.000,-6.000-1.000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918.000 547.000,'4.000'0.000,"-1.000"0.000,2.000-1.000,-2.000 1.000,0.000-2.000,1.000 2.000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934.000 546.000,'-2.000'5.000,"0.000"1.000,2.000-2.000,-2.000 1.000,0.000 1.000,2.000-3.000,0.000 2.000,4.000-6.000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951.000 566.000,'5.000'2.000,"-2.000"-2.000,-1.000-6.000,-4.000 3.000,-2.000 3.000,2.000 3.000,6.000 0.000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828.000 464.000,'4.000'0.000,"1.000"0.000,0.000 0.000,-2.000 0.000,2.000 2.000,-2.000-2.000,0.000 2.000,0.000-2.000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1045.000 537.000,'3.000'0.000,"1.000"0.000,-1.000 0.000,0.000 1.000,-7.000-1.000,1.000 2.000,1.000 2.000,2.000-1.000,0.000 0.000,4.000-1.000,-1.000-2.000,1.000 0.000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1072.000 536.000,'-2.000'3.000,"2.000"0.000,-2.000 1.000,0.000-1.000,2.000 0.000,1.000-6.000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1069.000 534.000,'3.000'-2.000,"-1.000"6.000,0.000-1.000,-1.000 0.000,1.000 1.000,0.000-1.000,2.000-3.000,-4.000-4.000,4.000-1.000,-2.000 1.000,0.000-1.000,0.000 1.000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1113.000 537.000,'3.000'0.000,"-3.000"-4.000,-4.000 4.000,-1.000 0.000,2.000 0.000,0.000 2.000,1.000 1.000,0.000 0.000,-1.000 3.000,3.000-1.000,0.000-2.000,3.000 0.000,0.000-3.000,0.000 3.000,1.000-3.000,-1.000 0.000,1.000 0.000,-1.000 0.000,0.000-1.000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1038.000 571.000,'3.000'2.000,"0.000"-2.000,1.000 0.000,1.000 0.000,0.000 0.000,-1.000 0.000,1.000 0.000,2.000 0.000,1.000 0.000,1.000 2.000,5.000-2.000,-5.000 3.000,-6.000-3.000,1.000 1.000,-1.000-1.000,0.000 0.000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1035.000 583.000,'8.000'0.000,"-2.000"0.000,-1.000 0.000,9.000 0.000,-7.000 0.000,-1.000 0.000,1.000 0.000,6.000 2.000,-7.000-2.000,-3.000 0.000,0.000 0.000,1.000 0.000,-1.000 0.000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1157.000 540.000,'-2.000'3.000,"0.000"2.000,2.000-2.000,0.000 5.000,0.000-5.000,-2.000-8.000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1148.000 539.000,'4.000'0.000,"-1.000"0.000,0.000 0.000,3.000 0.000,2.000 2.000,-5.000 0.000,-2.000 1.000,2.000-3.000,-3.000 3.000,-1.000 0.000,-2.000-1.000,-1.000 2.000,0.000-2.000,-1.000 1.000,2.000-3.000,0.000 3.000,-1.000-3.000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1199.000 548.000,'4.000'1.000,"6.000"-1.000,-6.000-1.000,-1.000 1.000,0.000 0.000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1215.000 544.000,'3.000'0.000,"2.000"0.000,-1.000 2.000,-7.000 0.000,1.000 1.000,-3.000 0.000,1.000-1.000,3.000 2.000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917.000 463.000,'0.000'3.000,"4.000"0.000,-1.000-3.000,0.000 2.000,0.000-2.000,2.000 2.000,0.000-2.000,-2.000 1.000,0.000-1.000,0.000 4.000,0.000-4.000,2.000 2.000,-2.000-2.000,2.000 1.000,-2.000-1.000,1.000 2.000,-1.000-2.000,1.000 2.000,-1.000-2.000,0.000 2.000,1.000-2.000,-1.000 0.000,1.000 0.000,-1.000 0.000,0.000 1.000,0.000-1.000,1.000 0.000,1.000 0.000,-2.000 0.000,0.000 0.000,1.000-2.000,-1.000 1.000,-1.000-3.000,2.000 3.000,-4.000-2.000,1.000 0.000,1.000 0.000,0.000 0.000,-2.000-2.000,0.000 2.000,0.000 0.000,-3.000 0.000,3.000-1.000,-1.000 1.000,-1.000 0.000,-1.000 1.000,-3.000-2.000,3.000 3.000,-1.000 1.000,0.000-2.000,1.000 0.000,-1.000 2.000,1.000-2.000,0.000 2.000,-3.000-1.000,1.000-1.000,0.000 2.000,2.000 0.000,-1.000-2.000,1.000 0.000,-1.000 2.000,1.000 0.000,0.000 0.000,0.000 0.000,0.000 0.000,-1.000 0.000,1.000 0.000,-1.000 0.000,-1.000 1.000,2.000 0.000,0.000 1.000,1.000 1.000,-1.000 0.000,1.000 1.000,-1.000-1.000,1.000 0.000,0.000 0.000,2.000 0.000,0.000 0.000,0.000 3.000,0.000-3.000,0.000 0.000,0.000 0.000,3.000 1.000,0.000-1.000,-1.000 0.000,1.000 0.000,0.000 0.000,2.000-1.000,0.000-2.000,-2.000 1.000,2.000-1.000,-2.000 0.000,2.000 0.000,-2.000 0.000,0.000 2.000,0.000-2.000,1.000 2.000,0.000-2.000,-1.000 0.000,0.000 0.000,0.000 0.000,0.000 0.000,2.000 0.000,-2.000 0.000,1.000-1.000,-1.000 1.000,2.000-2.000,-2.000 1.000,0.000 1.000,-2.000-4.000,2.000 4.000,0.000-1.000,-2.000-2.000,2.000 3.000,-1.000-5.000,1.000 3.000,-3.000-1.000,1.000 0.000,3.000-2.000,-4.000 2.000,0.000 0.000,0.000 0.000,-1.000-1.000,0.000 1.000,-2.000 1.000,1.000-1.000,-2.000 0.000,0.000 1.000,-1.000 0.000,2.000 1.000,0.000-1.000,-2.000 0.000,2.000 0.000,0.000 2.000,0.000-2.000,-3.000 2.000,3.000-1.000,0.000 1.000,0.000 0.000,0.000 0.000,0.000 0.000,0.000 0.000,0.000 0.000,-1.000 0.000,1.000 0.000,0.000 0.000,0.000 0.000,0.000 0.000,-2.000 1.000,2.000-1.000,0.000 0.000,0.000 1.000,0.000 1.000,0.000 0.000,0.000 0.000,-1.000 1.000,3.000 0.000,-3.000-2.000,3.000 2.000,1.000 1.000,0.000-1.000,0.000 2.000,4.000 0.000,-1.000-2.000,0.000-1.000,0.000 1.000,0.000 0.000,0.000 0.000,3.000 1.000,-2.000-2.000,0.000-1.000,-1.000 1.000,1.000 0.000,-1.000 0.000,1.000-1.000,-1.000 1.000,2.000 0.000,-1.000-2.000,-1.000 0.000,0.000 0.000,1.000 0.000,-1.000 0.000,0.000 0.000,0.000 0.000,0.000 0.000,2.000 0.000,0.000-2.000,-2.000 0.000,0.000 0.000,0.000-1.000,-1.000 0.000,0.000 0.000,0.000 0.000,0.000 0.000,-1.000-1.000,1.000 1.000,-1.000 0.000,-1.000-1.000,0.000 1.000,0.000 0.000,-2.000 0.000,-1.000 2.000,1.000-3.000,-1.000 3.000,0.000-1.000,0.000 2.000,-1.000-3.000,1.000 3.000,0.000-2.000,-2.000 0.000,2.000 2.000,0.000-2.000,0.000 1.000,0.000 1.000,0.000-2.000,-1.000 2.000,-1.000-2.000,2.000 2.000,0.000 0.000,0.000 0.000,-1.000 0.000,0.000 0.000,1.000 0.000,0.000 0.000,-1.000 0.000,0.000 0.000,1.000 0.000,0.000 1.000,-1.000 1.000,1.000 0.000,-1.000 2.000,1.000-1.000,2.000 0.000,-1.000 0.000,-2.000 1.000,2.000-1.000,1.000 1.000,1.000-1.000,0.000 1.000,0.000 1.000,4.000-4.000,0.000 4.000,0.000-4.000,-1.000 1.000,1.000 0.000,-1.000-2.000,3.000 4.000,-2.000-4.000,-1.000 0.000,1.000 0.000,-1.000 0.000,0.000 2.000,0.000-2.000,0.000 0.000,2.000 0.000,-1.000 0.000,-1.000 0.000,0.000 0.000,0.000 0.000,1.000 0.000,0.000 0.000,-1.000 0.000,3.000 0.000,-3.000 0.000,0.000 0.000,0.000 0.000,0.000 0.000,0.000 0.000,0.000 0.000,0.000-1.000,0.000-1.000,-1.000-1.000,1.000 0.000,-1.000-1.000,-1.000 1.000,-1.000-1.000,0.000 1.000,0.000-2.000,0.000 2.000,-3.000 2.000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1241.000 536.000,'4.000'1.000,"-1.000"-1.000,0.000 1.000,1.000 3.000,-4.000 0.000,-4.000 1.000,-3.000 1.000,1.000-1.000,2.000-2.000,2.000 0.000,2.000 0.000,3.000-1.000,1.000-2.000,4.000 0.000,-4.000 0.000,1.000-1.000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1228.000 553.000,'5.000'3.000,"-2.000"-3.000,7.000 3.000,-6.000-1.000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1222.000 589.000,'4.000'-1.000,"-1.000"1.000,0.000-2.000,1.000 2.000,-1.000 0.000,1.000 0.000,3.000 0.000,-3.000 0.000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1158.000 256.000,'3.000'1.000,"1.000"1.000,1.000 0.000,-2.000-2.000,0.000 0.000,2.000 0.000,-1.000 0.000,0.000 0.000,-1.000 0.000,1.000 0.000,-1.000 0.000,0.000 0.000,0.000 0.000,1.000 0.000,-1.000 0.000,0.000 0.000,0.000 0.000,1.000 0.000,0.000 0.000,-1.000 0.000,0.000 0.000,3.000 2.000,-3.000-2.000,0.000 0.000,0.000 0.000,2.000 0.000,-1.000 0.000,-1.000 0.000,0.000 0.000,0.000 0.000,0.000 0.000,0.000 0.000,1.000 0.000,-1.000 0.000,1.000 1.000,-1.000-1.000,0.000 0.000,0.000 0.000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1138.000 257.000,'4.000'0.000,"-1.000"0.000,3.000 0.000,-1.000 0.000,6.000 1.000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1055.000 451.000,'5.000'-2.000,"1.000"2.000,0.000 0.000,-3.000 0.000,2.000 0.000,-2.000 0.000,1.000 0.000,-1.000 0.000,0.000 0.000,3.000 0.000,-2.000 0.000,3.000 0.000,-3.000 0.000,0.000 0.000,0.000 0.000,2.000 0.000,-3.000 0.000,0.000 0.000,1.000 0.000,-1.000 0.000,0.000 0.000,0.000 0.000,0.000 0.000,1.000 0.000,1.000 0.000,-2.000 0.000,2.000 1.000,-2.000-1.000,4.000 0.000,-4.000 0.000,0.000 0.000,0.000 2.000,2.000-2.000,-1.000 2.000,-1.000-2.000,0.000 0.000,1.000 0.000,-1.000 0.000,0.000 0.000,2.000 0.000,-2.000 0.000,1.000 0.000,1.000 0.000,-2.000 0.000,0.000 0.000,0.000 0.000,0.000 0.000,2.000 0.000,-2.000 0.000,0.000 1.000,0.000-1.000,1.000 0.000,-1.000 0.000,0.000 0.000,0.000 0.000,0.000 0.000,1.000 0.000,-1.000 0.000,0.000 0.000,1.000 0.000,-1.000 0.000,1.000 0.000,1.000 0.000,0.000 0.000,-2.000 0.000,1.000 0.000,1.000 0.000,0.000 0.000,-1.000-2.000,0.000 2.000,-1.000 0.000,1.000-2.000,-1.000 2.000,0.000-2.000,0.000 2.000,2.000 0.000,-1.000 0.000,-1.000 0.000,0.000 0.000,0.000 0.000,0.000 0.000,1.000 0.000,-1.000 0.000,0.000 0.000,1.000 0.000,-1.000 1.000,1.000-1.000,-8.000 0.000,0.000 0.000,-4.000 0.000,4.000-1.000,0.000 1.000,-1.000 0.000,2.000-2.000,0.000 2.000,0.000 0.000,0.000 0.000,0.000 0.000,-2.000 0.000,2.000 0.000,-1.000 0.000,8.000 0.000,0.000 0.000,-1.000 0.000,1.000 1.000,0.000-1.000,-1.000 0.000,4.000 2.000,-3.000-2.000,0.000 2.000,-1.000-2.000,1.000 0.000,-1.000 0.000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1352.000 375.000,'4.000'1.000,"-3.000"4.000,2.000-4.000,1.000 1.000,0.000-4.000,0.000-2.000,-1.000 0.000,1.000-1.000,1.000 4.000,-2.000-1.000,0.000 1.000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1361.000 455.000,'4.000'-1.000,"1.000"1.000,-2.000 0.000,2.000 1.000,-2.000-1.000,1.000 0.000,-1.000 1.000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1370.000 454.000,'2.000'0.000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1371.000 454.000,'2.000'0.000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923.000 471.000,'3.000'0.000,"0.000"0.000,3.000 0.000,-2.000 0.000,-1.000 0.000,2.000 0.000,0.000 2.000,-2.000-2.000,0.000 2.000,0.000 0.000,0.000-1.000,1.000 1.000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1373.000 454.000,'2.000'0.000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1368.000 454.000,'2.000'0.000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1367.000 454.000,'2.000'0.000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1367.000 456.000,'2.000'0.000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1370.000 456.000,'2.000'0.000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1329.000 449.000,'2.000'0.000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1317.000 448.000,'2.000'0.000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1314.000 446.000,'2.000'0.000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1312.000 448.000,'2.000'0.000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895.000 598.000,'-4.000'3.000,"4.000"0.000,-3.000 1.000,1.000 2.000,0.000-1.000,2.000 2.000,-4.000 0.000,2.000 6.000,2.000-9.000,0.000 0.000,5.000-1.000,6.000-6.000,-4.000-3.000,-4.000 2.000,-1.000 1.000,0.000 0.000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1224.000 728.000,'4.000'0.000,"-1.000"0.000,0.000 0.000,0.000 0.000,-3.000 4.000,-4.000-2.000,1.000 0.000,0.000 0.000,0.000 0.000,0.000 0.000,0.000 2.000,1.000-1.000,3.000 0.000,2.000-3.000,0.000 2.000,0.000-2.000,0.000 2.000,2.000-2.000,-1.000 0.000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897.000 618.000,'5.000'0.000,"2.000"1.000,-4.000-1.000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883.000 632.000,'6.000'2.000,"-1.000"-2.000,0.000 0.000,-1.000 0.000,0.000 0.000,0.000-1.000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914.000 628.000,'6.000'-2.000,"2.000"2.000,0.000 0.000,-4.000 0.000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931.000 628.000,'-2.000'3.000,"2.000"0.000,-2.000 1.000,2.000 0.000,-2.000 0.000,2.000-1.000,-2.000 1.000,2.000-1.000,-2.000 0.000,2.000 0.000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944.000 650.000,'-1.000'4.000,"1.000"-1.000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1029.000 623.000,'3.000'0.000,"1.000"0.000,-1.000 0.000,1.000 0.000,0.000 1.000,-1.000 0.000,-7.000 5.000,-4.000-2.000,4.000-4.000,0.000 5.000,0.000-3.000,1.000-2.000,0.000 3.000,3.000 1.000,3.000-4.000,1.000 0.000,0.000 2.000,0.000-2.000,-1.000 0.000,0.000 0.000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1026.000 636.000,'4.000'0.000,"3.000"1.000,-1.000-1.000,-2.000 0.000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1053.000 639.000,'3.000'0.000,"1.000"0.000,-1.000 0.000,1.000 0.000,0.000 0.000,1.000 0.000,-1.000-1.000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1085.000 631.000,'3.000'0.000,"1.000"0.000,0.000 0.000,-1.000 0.000,2.000 0.000,-1.000 1.000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1106.000 630.000,'1.000'4.000,"-1.000"-1.000,-4.000 0.000,-5.000 2.000,-2.000-2.000,9.000 1.000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1223.000 738.000,'0.000'-3.000,"-3.000"1.000,4.000 5.000,3.000-2.000,-1.000 1.000,-2.000 1.000,-1.000-7.000,-1.000 8.000,6.000-3.000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1133.000 623.000,'-3.000'2.000,"3.000"1.000,-3.000-2.000,-2.000 6.000,2.000-4.000,1.000 2.000,6.000-7.000,0.000-3.000,-3.000 2.000,2.000-2.000,0.000 2.000,0.000 1.000,1.000 2.000,-4.000 5.000,0.000-2.000,0.000 1.000,0.000 0.000,4.000-4.000,2.000-4.000,-1.000-2.000,0.000 1.000,-6.000 9.000,-3.000 5.000,4.000-6.000,0.000 0.000,3.000-5.000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1173.000 627.000,'0.000'3.000,"0.000"1.000,-1.000 0.000,-1.000-1.000,2.000 1.000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1170.000 622.000,'7.000'0.000,"-2.000"2.000,1.000 2.000,-4.000 0.000,-1.000-1.000,-2.000 1.000,-3.000-1.000,1.000-1.000,0.000 0.000,-3.000 1.000,3.000-3.000,-1.000 2.000,7.000-3.000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1201.000 627.000,'0.000'5.000,"0.000"0.000,-1.000 2.000,-1.000-4.000,0.000 4.000,2.000-4.000,0.000 0.000,1.000-8.000,-1.000 1.000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1204.000 623.000,'6.000'0.000,"-1.000"3.000,-2.000 2.000,0.000-3.000,-3.000 2.000,0.000-1.000,-3.000 0.000,0.000-3.000,0.000 2.000,-2.000 0.000,3.000 1.000,4.000 0.000,2.000 0.000,-1.000-2.000,-3.000 2.000,3.000-3.000,-3.000 3.000,1.000 0.000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904.000 685.000,'-3.000'5.000,"1.000"-1.000,2.000 0.000,-3.000-1.000,3.000 2.000,0.000-2.000,5.000 1.000,1.000-4.000,-2.000-1.000,0.000-1.000,0.000 0.000,0.000 0.000,-1.000 2.000,-1.000-3.000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909.000 686.000,'4.000'0.000,"3.000"0.000,-4.000 0.000,0.000 1.000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903.000 693.000,'2.000'3.000,"2.000"-3.000,1.000 0.000,0.000 0.000,4.000 0.000,-5.000 0.000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939.000 689.000,'3.000'0.000,"0.000"0.000,3.000 0.000,-1.000 0.000,-1.000 0.000,-7.000 0.000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950.000 689.000,'-4.000'2.000,"2.000"3.000,2.000-2.000,-2.000 4.000,2.000-4.000,0.000 1.000,-2.000 0.000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1071.000 947.000,'2.000'0.000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1252.000 736.000,'3.000'1.000,"1.000"-1.000,-1.000 0.000,1.000 2.000,0.000-2.000,0.000 0.000,0.000 0.000,0.000 0.000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961.000 703.000,'3.000'0.000,"2.000"0.000,-1.000 3.000,-4.000 1.000,-4.000-2.000,2.000 1.000,0.000 0.000,5.000-3.000,2.000 0.000,0.000 0.000,0.000 0.000,1.000-1.000,-2.000 1.000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1049.000 685.000,'-5.000'5.000,"2.000"-1.000,3.000-1.000,-2.000 0.000,0.000 1.000,2.000-1.000,2.000-8.000,0.000-2.000,0.000 3.000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1046.000 682.000,'2.000'9.000,"-2.000"-6.000,0.000 0.000,2.000 0.000,-2.000 0.000,6.000-8.000,-4.000 1.000,0.000 1.000,2.000-2.000,-1.000 5.000,-3.000 4.000,0.000 0.000,0.000-1.000,0.000 1.000,-1.000 0.000,5.000-6.000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1084.000 691.000,'-1.000'4.000,"-1.000"0.000,2.000-1.000,0.000 1.000,-2.000 0.000,5.000-4.000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1085.000 681.000,'5.000'0.000,"-2.000"1.000,2.000 2.000,-2.000-3.000,0.000 2.000,1.000 1.000,-4.000 0.000,-3.000 0.000,-1.000 0.000,1.000-1.000,-2.000 1.000,2.000-3.000,5.000-5.000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1125.000 684.000,'-1.000'5.000,"1.000"0.000,-2.000-1.000,0.000 1.000,1.000-2.000,1.000 1.000,1.000-13.000,-1.000 4.000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1132.000 678.000,'3.000'4.000,"-1.000"-1.000,0.000 1.000,-5.000 0.000,0.000-4.000,0.000 0.000,-1.000 2.000,4.000 2.000,4.000-2.000,-1.000 0.000,1.000-2.000,0.000 2.000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1155.000 703.000,'3.000'0.000,"0.000"1.000,0.000-1.000,1.000 0.000,0.000 0.000,-1.000 2.000,1.000-2.000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1169.000 692.000,'3.000'0.000,"0.000"0.000,0.000 2.000,1.000 1.000,0.000 1.000,-2.000 0.000,-7.000 1.000,1.000-3.000,-4.000 0.000,5.000 1.000,0.000-2.000,6.000-1.000,0.000-1.000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1202.000 691.000,'2.000'3.000,"-2.000"1.000,-1.000-1.000,-1.000 2.000,2.000-2.000,-2.000 2.000,2.000-1.000,4.000-9.000,-2.000 1.000,1.000-2.000,-1.000 2.000,-1.000 0.000,-1.000 8.000,0.000-1.000,0.000 2.000,0.000-1.000,3.000-2.000,1.000-4.000,1.000-1.000,4.000-6.000,-2.000 1.000,-3.000 5.000,-4.000 8.000,0.000 0.000,0.000-1.000,0.000 2.000,0.000 0.000,1.000-3.000,-1.000 0.000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1274.000 729.000,'4.000'1.000,"-2.000"2.000,1.000-1.000,1.000 1.000,-3.000 1.000,-5.000-3.000,0.000-1.000,0.000 2.000,1.000-2.000,0.000 0.000,1.000 4.000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845.000 348.000,'-4.000'0.000,"1.000"2.000,1.000 1.000,-2.000 1.000,1.000 0.000,1.000 1.000,2.000 3.000,0.000-1.000,1.000-3.000,1.000-1.000,0.000 0.000,-1.000 0.000,3.000 0.000,-4.000 1.000,-5.000-1.000,1.000-1.000,0.000 2.000,4.000-1.000,3.000 0.000,-1.000 2.000,0.000-2.000,-2.000 0.000,2.000 4.000,-2.000-3.000,0.000 0.000,0.000-1.000,-1.000 0.000,1.000 0.000,-5.000 4.000,1.000 1.000,2.000-4.000,2.000 0.000,-3.000 0.000,3.000 0.000,-2.000 0.000,2.000 3.000,0.000 1.000,0.000-1.000,0.000-3.000,0.000 3.000,0.000-3.000,0.000 0.000,1.000 3.000,1.000-1.000,-2.000-2.000,3.000 0.000,-3.000 1.000,2.000 4.000,0.000-6.000,-2.000 0.000,3.000 1.000,-1.000-1.000,1.000-1.000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800.000 509.000,'-3.000'0.000,"6.000"4.000,3.000-4.000,-2.000 2.000,1.000-2.000,0.000 0.000,-1.000 0.000,0.000 0.000,14.000 0.000,4.000 0.000,-12.000 0.000,0.000 0.000,0.000 0.000,2.000 0.000,-3.000 2.000,1.000-2.000,-2.000 0.000,-1.000 0.000,-3.000 0.000,0.000 0.000,0.000 2.000,-1.000-2.000,1.000 0.000,0.000 0.000,4.000 2.000,-5.000-2.000,1.000 0.000,0.000 2.000,0.000-2.000,1.000 0.000,-1.000 0.000,0.000 0.000,-1.000 0.000,5.000 0.000,-4.000 2.000,1.000-2.000,1.000 2.000,0.000-2.000,-2.000 0.000,1.000 2.000,0.000-2.000,0.000 0.000,1.000 2.000,5.000 1.000,-1.000-3.000,1.000 2.000,1.000-2.000,-5.000 0.000,3.000 0.000,0.000 0.000,0.000 0.000,-2.000 0.000,6.000 2.000,-9.000-2.000,0.000 0.000,-1.000 0.000,0.000 0.000,0.000 0.000,6.000-1.000,-5.000 1.000,1.000 0.000,-1.000 0.000,-2.000 0.000,5.000-2.000,-4.000 2.000,0.000 0.000,1.000-2.000,0.000 2.000,1.000-2.000,-1.000 2.000,-1.000 0.000,0.000-2.000,-1.000 2.000,1.000 0.000,0.000 0.000,0.000 0.000,0.000-2.000,-1.000 2.000,1.000 0.000,0.000 0.000,0.000 0.000,-1.000 0.000,1.000 0.000,0.000 0.000,3.000 0.000,-4.000 0.000,0.000 0.000,0.000 0.000,0.000 0.000,1.000 1.000,0.000-1.000,-1.000 0.000,0.000 0.000,0.000 1.000,1.000-1.000,0.000 2.000,-8.000-2.000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782.000 736.000,'0.000'5.000,"0.000"-2.000,0.000 1.000,-2.000 0.000,2.000 0.000,0.000 0.000,0.000 2.000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781.000 744.000,'8.000'1.000,"-5.000"1.000,0.000-2.000,0.000 1.000,-1.000 3.000,-6.000-3.000,0.000 1.000,1.000 1.000,0.000-1.000,0.000 0.000,0.000 1.000,9.000-3.000,-3.000-2.000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812.000 742.000,'-1.000'4.000,"1.000"-1.000,-1.000 1.000,-1.000-1.000,0.000 0.000,2.000 1.000,0.000-1.000,5.000-3.000,-2.000 0.000,1.000 0.000,-2.000-5.000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812.000 741.000,'5.000'0.000,"-2.000"0.000,2.000 0.000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810.000 751.000,'5.000'0.000,"0.000"0.000,-1.000 0.000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847.000 744.000,'-5.000'0.000,"1.000"0.000,2.000 3.000,-1.000-3.000,1.000 4.000,0.000 1.000,3.000-1.000,4.000-2.000,0.000-2.000,-2.000 2.000,0.000-2.000,0.000 0.000,0.000 0.000,2.000-1.000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920.000 738.000,'-3.000'0.000,"1.000"3.000,0.000 4.000,2.000 1.000,0.000-5.000,3.000-1.000,0.000-1.000,0.000-1.000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938.000 744.000,'0.000'3.000,"0.000"1.000,-1.000-1.000,-1.000 5.000,2.000-5.000,0.000-8.000,1.000 1.000,-1.000 0.000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1314.000 726.000,'-3.000'2.000,"-1.000"2.000,0.000-1.000,1.000 1.000,4.000-7.000,1.000 0.000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938.000 742.000,'4.000'-2.000,"2.000"5.000,-3.000 1.000,-1.000-1.000,-2.000 0.000,-3.000-3.000,-1.000 2.000,0.000-2.000,4.000 4.000,4.000-2.000,-2.000 1.000,2.000-2.000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965.000 761.000,'0.000'4.000,"0.000"-1.000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982.000 741.000,'3.000'0.000,"0.000"2.000,-3.000 2.000,2.000-1.000,-2.000 0.000,0.000 2.000,0.000-2.000,-1.000 4.000,1.000-4.000,-4.000-2.000,0.000 4.000,1.000-5.000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938.000 751.000,'3.000'1.000,"-2.000"2.000,3.000 1.000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939.000 759.000,'-2.000'4.000,"2.000"2.000,0.000-1.000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918.000 763.000,'5.000'0.000,"-2.000"1.000,-3.000 2.000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925.000 739.000,'2.000'0.000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888.000 790.000,'0.000'5.000,"-1.000"0.000,1.000-2.000,-2.000 0.000,2.000 1.000,0.000-1.000,2.000-7.000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880.000 790.000,'5.000'0.000,"0.000"0.000,0.000 0.000,-1.000 1.000,0.000 2.000,-4.000 2.000,0.000-1.000,-2.000 1.000,-1.000-4.000,-2.000 1.000,-3.000 0.000,4.000-2.000,8.000-3.000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916.000 789.000,'6.000'1.000,"-1.000"-1.000,-2.000 0.000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1308.000 725.000,'3.000'0.000,"-2.000"5.000,-1.000-2.000,0.000 0.000,-2.000 1.000,6.000-3.000,1.000-6.000,0.000 2.000,-1.000 0.000,-1.000 0.000,-1.000 0.000,0.000 6.000,-3.000 0.000,0.000 1.000,1.000-1.000,-3.000 0.000,0.000 0.000,3.000 1.000,3.000-4.000,-1.000-3.000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923.000 792.000,'-2.000'4.000,"2.000"0.000,-2.000 0.000,2.000 1.000,-2.000 0.000,2.000-2.000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936.000 809.000,'-3.000'0.000,"1.000"4.000,2.000-1.000,0.000 1.000,3.000-3.000,0.000-1.000,1.000 0.000,-2.000-5.000,-2.000 2.000,-4.000 2.000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894.000 776.000,'-3.000'0.000,"-3.000"0.000,-2.000 2.000,4.000 0.000,-2.000-2.000,0.000 5.000,1.000-3.000,-1.000 1.000,0.000-1.000,1.000 0.000,1.000 0.000,0.000 0.000,-1.000 0.000,0.000 1.000,2.000-3.000,1.000 3.000,-2.000-1.000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823.000 793.000,'-3.000'1.000,"-1.000"2.000,-3.000 3.000,3.000-4.000,1.000 0.000,-1.000 0.000,4.000 1.000,9.000-1.000,1.000-2.000,-6.000 0.000,0.000 2.000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742.000 780.000,'-4.000'0.000,"3.000"4.000,1.000 1.000,-2.000-2.000,2.000 3.000,0.000-2.000,0.000-1.000,0.000 1.000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739.000 790.000,'3.000'0.000,"0.000"0.000,3.000 0.000,-3.000 0.000,1.000 0.000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736.000 801.000,'4.000'2.000,"-1.000"-2.000,0.000 0.000,0.000 0.000,0.000 0.000,0.000 0.000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760.000 795.000,'6.000'-2.000,"-1.000"2.000,-2.000 0.000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764.000 797.000,'-3.000'5.000,"3.000"-2.000,0.000 1.000,0.000 0.000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778.000 805.000,'-1.000'3.000,"6.000"-3.000,-5.000-4.000,-4.000 1.000,-1.000 3.000,1.000 0.000,0.000 4.000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1357.000 726.000,'-2.000'4.000,"-2.000"0.000,2.000-1.000,0.000 0.000,1.000 0.000,-1.000 2.000,-1.000-3.000,6.000 0.000,-1.000-7.000,0.000 2.000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738.000 822.000,'-1.000'6.000,"-1.000"-3.000,2.000 0.000,-2.000 5.000,2.000-5.000,0.000 0.000,4.000-6.000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739.000 825.000,'5.000'0.000,"-2.000"0.000,1.000-2.000,3.000 2.000,-1.000 0.000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736.000 836.000,'8.000'2.000,"0.000"-2.000,-4.000 0.000,1.000 0.000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769.000 835.000,'-1.000'9.000,"1.000"-5.000,0.000 0.000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742.000 867.000,'2.000'0.000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751.000 867.000,'4.000'0.000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768.000 863.000,'2.000'0.000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782.000 862.000,'2.000'4.000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995.000 788.000,'-2.000'4.000,"0.000"2.000,2.000-3.000,-3.000 3.000,1.000-2.000,2.000-1.000,1.000-6.000,1.000-1.000,-2.000 0.000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1000.000 783.000,'3.000'0.000,"0.000"1.000,0.000 0.000,0.000 1.000,-3.000 1.000,-3.000-1.000,-2.000 0.000,2.000-2.000,0.000 0.000,-1.000 2.000,7.000 1.000,-1.000 0.000,2.000 1.000,-1.000-1.000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1360.000 730.000,'1.000'5.000,"1.000"-2.000,-2.000 2.000,0.000-2.000,0.000 1.000,0.000-1.000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1018.000 808.000,'-1.000'4.000,"0.000"-1.000,1.000 0.000,0.000 0.000,0.000 0.000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1032.000 800.000,'3.000'0.000,"0.000"0.000,0.000 0.000,2.000 0.000,-2.000 0.000,1.000 0.000,1.000-1.000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1054.000 792.000,'3.000'0.000,"1.000"1.000,-1.000 2.000,-3.000 0.000,-3.000 3.000,-4.000 0.000,7.000-3.000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1092.000 792.000,'-3.000'4.000,"1.000"-1.000,1.000 0.000,1.000 1.000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1093.000 786.000,'0.000'4.000,"0.000"0.000,0.000 0.000,0.000 0.000,5.000-6.000,-2.000-4.000,0.000 1.000,-2.000 2.000,1.000 6.000,-2.000 0.000,0.000 1.000,0.000-1.000,0.000 0.000,5.000-7.000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1129.000 779.000,'-1.000'3.000,"-1.000"0.000,-1.000 4.000,1.000-3.000,0.000 0.000,2.000 0.000,-3.000-1.000,1.000 1.000,2.000-1.000,4.000-10.000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1131.000 781.000,'2.000'5.000,"-2.000"1.000,0.000 0.000,1.000-1.000,-1.000-2.000,2.000 1.000,-2.000-1.000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1119.000 799.000,'7.000'-3.000,"-2.000"1.000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1143.000 787.000,'0.000'5.000,"-1.000"0.000,1.000-2.000,-2.000 2.000,2.000-1.000,0.000 0.000,1.000-8.000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1145.000 789.000,'3.000'-2.000,"0.000"2.000,2.000-2.000,-1.000 2.000,-4.000 5.000,-4.000-2.000,0.000-1.000,0.000 0.000,0.000 0.000,8.000 1.000,0.000-1.000,-2.000 1.000,2.000-1.000,0.000 1.000,2.000-1.000,-3.000-2.000,-7.000 0.000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1352.000 739.000,'4.000'0.000,"-1.000"0.000,1.000 0.000,-1.000 0.000,0.000 0.000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893.000 832.000,'-1.000'5.000,"1.000"-2.000,0.000 0.000,0.000 0.000,0.000 1.000,0.000-1.000,-2.000 1.000,2.000-7.000,0.000 0.000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891.000 838.000,'0.000'-3.000,"3.000"3.000,3.000 0.000,-1.000 0.000,-2.000 0.000,1.000 0.000,-2.000 3.000,-2.000 0.000,-7.000 4.000,1.000-5.000,3.000 1.000,-3.000-1.000,3.000 0.000,6.000-2.000,1.000-2.000,0.000 2.000,-1.000-3.000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921.000 841.000,'5.000'0.000,"-2.000"-1.000,0.000 1.000,0.000 0.000,0.000 0.000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932.000 842.000,'-2.000'3.000,"0.000"1.000,0.000-1.000,2.000 1.000,0.000-1.000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949.000 854.000,'0.000'4.000,"-1.000"0.000,0.000-1.000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991.000 837.000,'-4.000'6.000,"2.000"-1.000,0.000-1.000,1.000 0.000,5.000-9.000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994.000 832.000,'0.000'7.000,"0.000"-3.000,0.000 0.000,4.000-2.000,-1.000-3.000,1.000-5.000,-1.000 3.000,0.000 1.000,0.000 0.000,2.000 1.000,-3.000 5.000,-2.000-1.000,0.000 2.000,0.000-2.000,0.000 0.000,0.000 0.000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1033.000 845.000,'4.000'0.000,"0.000"0.000,-1.000 0.000,2.000 0.000,-2.000 0.000,0.000 0.000,1.000 0.000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1046.000 838.000,'7.000'1.000,"-2.000"-1.000,-1.000 2.000,-4.000 1.000,-2.000 1.000,-1.000-3.000,-1.000 1.000,1.000 0.000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1061.000 845.000,'-3.000'4.000,"-2.000"0.000,2.000 0.000,1.000-1.000,5.000-6.000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1380.000 729.000,'-1.000'3.000,"-2.000"-1.000,3.000 1.000,-3.000 0.000,3.000 0.000,-2.000 3.000,0.000-3.000,0.000 0.000,2.000 1.000,3.000-7.000,-1.000-5.000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1083.000 832.000,'-1.000'5.000,"-4.000"6.000,3.000-4.000,6.000-10.000,-3.000-3.000,-1.000 1.000,0.000 2.000,2.000-1.000,0.000 9.000,-2.000-2.000,0.000 0.000,3.000-1.000,4.000-5.000,-3.000-1.000,-2.000 0.000,1.000 1.000,-1.000-1.000,-2.000 9.000,0.000 0.000,0.000 0.000,0.000-2.000,-1.000 1.000,5.000-5.000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1119.000 833.000,'0.000'4.000,"0.000"-1.000,0.000 2.000,0.000-2.000,-2.000 1.000,2.000-7.000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1115.000 834.000,'3.000'-2.000,"2.000"2.000,-2.000 0.000,1.000 0.000,0.000 4.000,-4.000-1.000,0.000 2.000,-1.000-2.000,-1.000 0.000,-1.000-1.000,1.000 1.000,-6.000 0.000,4.000-1.000,1.000-3.000,3.000-2.000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1152.000 835.000,'-1.000'4.000,"-1.000"0.000,2.000-1.000,-2.000 0.000,0.000 2.000,2.000-2.000,0.000 0.000,-2.000 0.000,5.000-5.000,-3.000-1.000,2.000 0.000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1154.000 837.000,'3.000'-2.000,"2.000"3.000,0.000 0.000,-2.000-1.000,2.000 4.000,-5.000-1.000,-4.000 1.000,-3.000-2.000,2.000-2.000,7.000 3.000,2.000 2.000,-1.000-3.000,-2.000 1.000,5.000-1.000,-9.000-2.000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1188.000 851.000,'4.000'0.000,"-1.000"0.000,0.000 0.000,2.000 0.000,-2.000 0.000,1.000 0.000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1202.000 838.000,'1.000'3.000,"3.000"0.000,0.000 0.000,-1.000-1.000,-6.000 0.000,-2.000 0.000,2.000 0.000,2.000 1.000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1211.000 851.000,'-3.000'2.000,"0.000"1.000,0.000 0.000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1231.000 836.000,'-2.000'4.000,"2.000"-1.000,0.000 2.000,0.000 2.000,0.000-4.000,0.000 0.000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1223.000 836.000,'3.000'-3.000,"0.000"3.000,0.000 0.000,0.000 1.000,1.000 3.000,-2.000-1.000,2.000-1.000,1.000 2.000,-4.000 0.000,-1.000-1.000,-5.000-2.000,0.000 1.000,2.000-2.000,1.000 3.000,-1.000-3.000,0.000 2.000,-1.000 0.000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1379.000 725.000,'4.000'3.000,"0.000"1.000,-2.000-1.000,-1.000 0.000,-5.000-1.000,1.000-2.000,-2.000 0.000,2.000 0.000,2.000 3.000,2.000 1.000,3.000-1.000,0.000 1.000,-2.000 0.000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1215.000 872.000,'5.000'-1.000,"-1.000"-1.000,-1.000 2.000,1.000 0.000,-1.000 0.000,2.000 0.000,11.000-2.000,-10.000 2.000,-3.000 0.000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897.000 879.000,'-2.000'5.000,"0.000"-1.000,2.000-1.000,-2.000 1.000,2.000 0.000,-2.000 0.000,2.000 2.000,0.000-3.000,5.000-1.000,-1.000-2.000,-1.000 0.000,1.000-1.000,1.000-3.000,-2.000 0.000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904.000 884.000,'6.000'1.000,"-2.000"-1.000,-1.000 0.000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903.000 897.000,'5.000'0.000,"0.000"0.000,-2.000 0.000,0.000 0.000,1.000-1.000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931.000 891.000,'3.000'-2.000,"2.000"0.000,-1.000 2.000,-1.000 0.000,1.000 0.000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943.000 888.000,'-3.000'4.000,"1.000"0.000,-1.000 1.000,3.000-2.000,-2.000 1.000,1.000-1.000,5.000-4.000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956.000 902.000,'-2.000'5.000,"3.000"-2.000,2.000-3.000,1.000 0.000,-1.000-1.000,-1.000-3.000,-2.000 1.000,-3.000 1.000,-1.000 2.000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1015.000 880.000,'-1.000'3.000,"1.000"0.000,-1.000 0.000,1.000 0.000,0.000 2.000,-2.000-2.000,2.000 1.000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1011.000 877.000,'4.000'0.000,"4.000"1.000,-5.000 1.000,0.000 1.000,0.000 0.000,-3.000 1.000,-1.000-1.000,-2.000 0.000,0.000-1.000,0.000 0.000,-1.000 0.000,0.000 0.000,1.000-2.000,1.000 3.000,-2.000-1.000,8.000-3.000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1044.000 884.000,'-1.000'3.000,"1.000"1.000,-4.000 1.000,2.000-2.000,2.000 0.000,0.000 0.000,6.000-1.000,2.000-3.000,0.000-1.000,-4.000 0.000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355.000 978.000,'0.000'5.000,"-2.000"-1.000,0.000-1.000,0.000 1.000,-1.000-1.000,3.000 0.000,-1.000 0.000,-1.000 1.000,-1.000-2.000,1.000 2.000,1.000-1.000,-3.000 1.000,1.000-2.000,-2.000-2.000,0.000 1.000,2.000-1.000,0.000 0.000,0.000-3.000,-1.000-1.000,1.000 2.000,-2.000 0.000,2.000 0.000,-1.000 0.000,1.000 0.000,-1.000-2.000,1.000 0.000,-2.000 1.000,2.000 0.000,-1.000 0.000,3.000 0.000,-2.000 3.000,0.000-4.000,1.000 0.000,2.000 1.000,-1.000 0.000,-1.000-1.000,2.000 1.000,-2.000-1.000,2.000 1.000,-2.000 0.000,2.000-3.000,0.000 3.000,-2.000-3.000,2.000 2.000,0.000 1.000,0.000-1.000,-2.000-2.000,2.000 2.000,0.000 0.000,-2.000 0.000,2.000 1.000,0.000-1.000,0.000 1.000,0.000 0.000,0.000-4.000,-2.000 3.000,2.000 0.000,0.000 0.000,0.000-1.000,0.000 2.000,-2.000-1.000,2.000 1.000,0.000-2.000,0.000 2.000,1.000-2.000,-1.000 2.000,0.000-3.000,0.000 2.000,0.000 1.000,0.000 0.000,2.000-1.000,0.000 1.000,-2.000 0.000,1.000-2.000,-1.000 2.000,0.000 0.000,2.000 0.000,-2.000 0.000,0.000-1.000,2.000 1.000,0.000 0.000,-2.000-1.000,1.000-1.000,2.000 1.000,1.000 0.000,0.000 1.000,-3.000 0.000,2.000 3.000,0.000-1.000,1.000-1.000,0.000 2.000,-1.000-2.000,0.000 2.000,1.000 0.000,-1.000 0.000,2.000 0.000,-2.000 0.000,2.000 0.000,-1.000 0.000,-1.000 0.000,0.000 0.000,0.000 0.000,0.000 1.000,2.000-1.000,-2.000 1.000,1.000-1.000,-1.000 0.000,0.000 0.000,0.000 0.000,0.000 0.000,0.000 0.000,0.000-2.000,-1.000-1.000,0.000 0.000,-2.000-2.000,0.000 2.000,-1.000 0.000,-1.000 0.000,2.000-1.000,-2.000 1.000,2.000 0.000,0.000-1.000,0.000 1.000,0.000 0.000,0.000 0.000,0.000 0.000,-1.000-1.000,1.000 1.000,-2.000 0.000,-1.000 2.000,-2.000 5.000,1.000 0.000,2.000-1.000,1.000 1.000,-1.000 0.000,6.000-8.000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1050.000 878.000,'4.000'0.000,"-1.000"1.000,2.000 1.000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1044.000 889.000,'10.000'2.000,"-6.000"-2.000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1089.000 888.000,'0.000'-3.000,"-3.000"3.000,-3.000 0.000,1.000 1.000,1.000 2.000,2.000 2.000,3.000-1.000,3.000-3.000,2.000-1.000,-2.000 0.000,3.000 0.000,-4.000 0.000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1129.000 886.000,'0.000'3.000,"-2.000"3.000,2.000 2.000,0.000-5.000,0.000 2.000,-2.000-1.000,2.000-7.000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1122.000 897.000,'7.000'1.000,"-4.000"-1.000,2.000 0.000,-1.000 0.000,-1.000 0.000,0.000 0.000,-4.000 6.000,-4.000 1.000,1.000-5.000,0.000 1.000,1.000-1.000,-1.000 0.000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1159.000 908.000,'6.000'-2.000,"1.000"2.000,-1.000 0.000,-1.000 0.000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1172.000 894.000,'4.000'1.000,"0.000"0.000,0.000 2.000,0.000 1.000,-5.000-1.000,-2.000-1.000,-2.000 0.000,2.000 0.000,-1.000-1.000,7.000 1.000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1205.000 891.000,'3.000'0.000,"1.000"0.000,-1.000 0.000,0.000 1.000,1.000 0.000,-2.000 3.000,-5.000 1.000,-1.000-1.000,1.000-1.000,0.000-1.000,-1.000 2.000,1.000-3.000,3.000 2.000,3.000-2.000,4.000 1.000,-2.000-2.000,-2.000 0.000,1.000 0.000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1198.000 901.000,'3.000'1.000,"1.000"1.000,0.000-2.000,0.000 2.000,-1.000-2.000,0.000 1.000,-4.000 2.000,-2.000-3.000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903.000 928.000,'-2.000'4.000,"0.000"0.000,0.000 6.000,2.000-7.000,0.000 0.000,0.000 0.000,0.000 0.000,5.000-3.000,-2.000 0.000,0.000 0.000,1.000-1.000,-1.000 0.000,-3.000-2.000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1074.000 914.000,'-4.000'3.000,"4.000"0.000,-4.000 1.000,2.000 0.000,0.000 0.000,0.000 1.000,0.000-1.000,5.000-2.000,-1.000-5.000,-1.000 0.000,1.000-1.000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347.000 717.000,'3.000'0.000,"1.000"1.000,-1.000-1.000,-1.000 4.000,2.000-1.000,-1.000 1.000,0.000-2.000,1.000-1.000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903.000 937.000,'4.000'0.000,"-1.000"0.000,0.000 0.000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898.000 949.000,'4.000'0.000,"-1.000"0.000,2.000 0.000,-1.000 0.000,0.000 0.000,0.000-1.000,0.000 1.000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933.000 944.000,'5.000'-4.000,"1.000"4.000,-2.000 0.000,-1.000 0.000,0.000 0.000,-7.000 0.000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940.000 944.000,'-1.000'4.000,"-1.000"-1.000,2.000 2.000,-2.000 0.000,2.000-1.000,4.000-5.000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964.000 952.000,'-3.000'5.000,"1.000"-2.000,2.000 0.000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1180.000 785.000,'0.000'5.000,"0.000"-1.000,0.000 0.000,2.000 0.000,1.000-4.000,1.000-1.000,2.000-4.000,-5.000 2.000,2.000 0.000,1.000-1.000,1.000-2.000,-2.000 3.000,0.000 1.000,1.000 1.000,-2.000-2.000,1.000 3.000,0.000-2.000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1011.000 942.000,'3.000'0.000,"0.000"0.000,0.000 0.000,1.000 0.000,-1.000 1.000,-4.000 2.000,-1.000 0.000,-2.000 0.000,-1.000 0.000,1.000-1.000,-1.000 0.000,0.000 2.000,8.000 0.000,4.000-4.000,4.000 2.000,-7.000-2.000,0.000 1.000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1017.000 951.000,'5.000'0.000,"-4.000"3.000,2.000 0.000,3.000-1.000,-3.000-2.000,0.000 0.000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1051.000 956.000,'12.000'-2.000,"-7.000"2.000,0.000 0.000,-1.000 0.000,0.000 0.000,1.000 0.000,-8.000 0.000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1069.000 941.000,'4.000'4.000,"0.000"0.000,2.000-1.000,-4.000 1.000,-3.000-1.000,-2.000-3.000,1.000 3.000,-2.000 0.000,1.000-2.000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1227.000 779.000,'-3.000'4.000,"0.000"1.000,3.000-2.000,-3.000 0.000,1.000 2.000,2.000-2.000,-2.000 1.000,6.000-5.000,-4.000-2.000,1.000 0.000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1106.000 938.000,'-2.000'3.000,"2.000"0.000,-3.000 0.000,0.000 2.000,3.000-2.000,-3.000-1.000,1.000 1.000,6.000-1.000,-2.000-6.000,0.000-1.000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1105.000 941.000,'2.000'3.000,"-2.000"0.000,0.000 0.000,0.000 2.000,3.000-4.000,0.000-3.000,1.000-1.000,1.000-2.000,-5.000 8.000,0.000 1.000,0.000-1.000,0.000 0.000,0.000 0.000,4.000-4.000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1140.000 938.000,'0.000'3.000,"0.000"2.000,0.000-2.000,-2.000 0.000,2.000 0.000,0.000 0.000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1132.000 942.000,'6.000'-2.000,"-3.000"2.000,2.000 0.000,4.000 1.000,-4.000-1.000,-4.000 4.000,-1.000 0.000,-2.000 1.000,-3.000-1.000,2.000-2.000,-1.000 0.000,0.000 0.000,0.000-2.000,2.000 3.000,-2.000-3.000,7.000-7.000,0.000 5.000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1177.000 941.000,'0.000'5.000,"-2.000"-2.000,2.000 0.000,-2.000 1.000,0.000 1.000,2.000-2.000,-2.000 0.000,2.000 0.000,1.000-7.000,1.000 0.000,-2.000 0.000,0.000-1.000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1179.000 939.000,'6.000'-2.000,"1.000"3.000,-4.000 2.000,-1.000 0.000,-2.000 0.000,-2.000 0.000,-10.000 2.000,11.000-2.000,2.000 1.000,2.000-3.000,0.000 4.000,2.000-3.000,-2.000 0.000,-2.000 1.000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908.000 977.000,'-2.000'3.000,"0.000"0.000,2.000 0.000,-2.000 0.000,2.000 0.000,-3.000-1.000,3.000 2.000,-2.000 0.000,2.000 0.000,0.000-1.000,0.000 0.000,7.000-2.000,-4.000-1.000,0.000-2.000,1.000 1.000,-1.000-1.000,-1.000-1.000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914.000 990.000,'3.000'0.000,"1.000"0.000,-1.000 0.000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904.000 1000.000,'4.000'0.000,"1.000"0.000,-2.000 0.000,1.000 0.000,0.000 0.000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945.000 995.000,'4.000'-2.000,"-1.000"2.000,0.000 0.000,0.000 0.000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1228.000 777.000,'0.000'4.000,"0.000"0.000,0.000-1.000,0.000 0.000,0.000 0.000,0.000 1.000,3.000-4.000,0.000-3.000,-1.000 0.000,0.000 0.000,0.000 0.000,0.000 0.000,1.000 2.000,0.000 1.000,-3.000 4.000,0.000-1.000,-1.000 2.000,-1.000 0.000,2.000-2.000,0.000 0.000,-1.000 0.000,1.000-7.000,3.000 0.000,-3.000 1.000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952.000 996.000,'-2.000'3.000,"-1.000"6.000,-1.000-4.000,2.000 0.000,2.000-2.000,-1.000 0.000,1.000 1.000,3.000-2.000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967.000 1020.000,'-1.000'4.000,"1.000"0.000,3.000-4.000,1.000-2.000,-4.000-2.000,0.000 0.000,0.000 1.000,-2.000 0.000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1037.000 991.000,'-4.000'0.000,"0.000"5.000,0.000 3.000,0.000 1.000,1.000-4.000,3.000-1.000,5.000-10.000,-5.000 0.000,3.000 1.000,-3.000-1.000,4.000 2.000,-4.000 1.000,2.000 7.000,-2.000 0.000,0.000 0.000,1.000-1.000,5.000-4.000,-2.000-3.000,-1.000 2.000,-1.000 6.000,-2.000-1.000,0.000 0.000,4.000-7.000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1061.000 999.000,'0.000'4.000,"-1.000"1.000,-1.000 1.000,2.000-3.000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1058.000 996.000,'3.000'-2.000,"1.000"2.000,8.000 3.000,-11.000 1.000,-2.000 0.000,-4.000 0.000,0.000-1.000,0.000 0.000,2.000-3.000,8.000-3.000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1087.000 996.000,'0.000'5.000,"0.000"1.000,-1.000 2.000,-1.000-3.000,0.000-2.000,2.000 0.000,0.000 0.000,2.000-9.000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1089.000 994.000,'2.000'3.000,"2.000"1.000,-1.000-3.000,-1.000 2.000,0.000 1.000,-6.000-1.000,-1.000-1.000,3.000 1.000,3.000 0.000,2.000-1.000,1.000 1.000,0.000-3.000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1112.000 1011.000,'3.000'-1.000,"1.000"1.000,0.000 0.000,0.000 0.000,-1.000 0.000,1.000 0.000,-1.000 0.000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1128.000 1005.000,'5.000'0.000,"-2.000"1.000,1.000 0.000,-1.000 3.000,-11.000 0.000,4.000-1.000,-3.000 0.000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1163.000 994.000,'-1.000'3.000,"1.000"0.000,-2.000 0.000,0.000 2.000,1.000-1.000,1.000-1.000,-2.000 0.000,7.000-7.000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1259.000 791.000,'4.000'1.000,"2.000"-1.000,-2.000 2.000,-1.000-2.000,2.000 0.000,-2.000 0.000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1164.000 990.000,'0.000'3.000,"0.000"0.000,0.000 1.000,0.000 1.000,0.000-2.000,0.000 0.000,4.000-1.000,0.000-3.000,-1.000-1.000,0.000 0.000,0.000-1.000,0.000-1.000,-3.000-1.000,2.000 2.000,2.000 4.000,-3.000 3.000,-1.000 1.000,0.000-2.000,0.000 2.000,-2.000-2.000,2.000 2.000,0.000-2.000,2.000-8.000,-2.000 2.000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1262.000 771.000,'3.000'0.000,"1.000"1.000,-1.000-1.000,0.000 1.000,0.000 1.000,-1.000 2.000,1.000-1.000,-1.000 0.000,-2.000 1.000,-4.000-1.000,2.000 0.000,-1.000 0.000,1.000 1.000,0.000 0.000,2.000 0.000,2.000-1.000,1.000-1.000,-1.000 1.000,1.000-3.000,1.000 0.000,-3.000-5.000,-5.000 5.000,1.000 5.000,1.000-2.000,0.000 1.000,2.000-1.000,0.000 0.000,0.000 2.000,2.000-2.000,0.000 0.000,-1.000 0.000,3.000 1.000,-2.000-1.000,-2.000 1.000,-4.000-3.000,2.000 2.000,-3.000-1.000,1.000 0.000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1001.000 381.000,'5.000'0.000,"-2.000"0.000,1.000 2.000,2.000-2.000,7.000 0.000,-6.000 0.000,0.000 0.000,4.000 2.000,-3.000-2.000,0.000 0.000,-3.000 2.000,0.000-2.000,2.000 0.000,0.000 0.000,1.000 0.000,11.000 0.000,-12.000 0.000,-1.000 0.000,1.000 0.000,0.000 0.000,0.000 3.000,0.000-3.000,0.000 0.000,1.000 0.000,-1.000 0.000,0.000-2.000,-2.000 2.000,2.000 0.000,-3.000-2.000,5.000 2.000,-1.000 0.000,-5.000 1.000,1.000-1.000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999.000 918.000,'0.000'-4.000,"1.000"9.000,0.000 2.000,1.000-3.000,1.000-2.000,0.000-2.000,0.000-2.000,-1.000-2.000,0.000 1.000,0.000-1.000,1.000 4.000,-3.000 3.000,3.000-2.000,0.000-1.000,0.000 0.000,0.000-3.000,0.000 5.000,1.000 0.000,-1.000-3.000,1.000-4.000,-2.000 8.000,1.000-2.000,0.000-1.000,0.000-1.000,0.000-1.000,0.000 3.000,0.000 1.000,0.000-2.000,1.000 0.000,-1.000-1.000,1.000-1.000,-1.000 4.000,0.000 0.000,0.000-2.000,0.000-1.000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1051.000 879.000,'-5.000'0.000,"2.000"0.000,4.000 4.000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1042.000 888.000,'5.000'0.000,"-2.000"1.000,1.000-1.000,-1.000 0.000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1123.000 909.000,'0.000'3.000,"0.000"1.000,0.000 0.000,3.000-2.000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179.000 119.000,'70.000'0.000,"-17.000"0.000,0.000 0.000,0.000 0.000,0.000 0.000,-1.000 0.000,19.000 0.000,-19.000 0.000,1.000 0.000,0.000 0.000,0.000 0.000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131.000 123.000,'53.000'0.000,"0.000"0.000,-1.000 0.000,37.000 0.000,-37.000 0.000,1.000 0.000,0.000 0.000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233.000 116.000,'53.000'17.000,"0.000"-17.000,0.000 0.000,-1.000-17.000,19.000 17.000,-18.000 0.000,0.000 0.000,-1.000 0.000,19.000 0.000,-1.000 0.000,-17.000 0.000,0.000 17.000,70.000 18.000,-70.000-35.000,0.000 18.000,0.000-18.000,17.000 0.000,1.000 35.000,-18.000-35.000,-1.000 0.000,1.000 0.000,18.000 0.000,-18.000 0.000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1277.000 781.000,'1.000'3.000,"2.000"-1.000,-3.000 2.000,2.000-1.000,0.000 0.000,0.000 0.000,-6.000 0.000,-1.000-3.000,2.000 0.000,0.000 2.000,-1.000-2.000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418.000 194.000,'53.000'0.000,"35.000"0.000,-18.000 0.000,-17.000 0.000,18.000 0.000,-18.000 0.000,-1.000 0.000,19.000 0.000,-124.000 0.000,-35.000 0.000,17.000-35.000,19.000 35.000,-36.000 0.000,17.000 0.000,18.000 0.000,0.000 0.000,-17.000-35.000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130.000 150.000,'88.000'0.000,"-35.000"0.000,35.000 0.000,-35.000 0.000,-1.000 0.000,1.000 0.000,0.000 16.000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149.000 550.000,'53.000'-35.000,"17.000"-36.000,19.000 19.000,-1.000 34.000,35.000-17.000,-35.000 0.000,-35.000 35.000,0.000 0.000,18.000-36.000,-18.000 36.000,52.000-35.000,-16.000 35.000,-19.000-17.000,-17.000 17.000,35.000-35.000,-35.000-1.000,71.000 36.000,-36.000-35.000,-35.000 35.000,0.000 0.000,17.000-35.000,-17.000 35.000,18.000 0.000,-1.000 0.000,-17.000 0.000,35.000 0.000,-35.000 0.000,0.000 0.000,0.000 0.000,0.000 0.000,17.000 0.000,-17.000 0.000,18.000 0.000,-18.000 0.000,0.000 0.000,17.000 0.000,18.000 18.000,-35.000-18.000,18.000 35.000,-18.000-18.000,35.000 19.000,-35.000-36.000,0.000 35.000,35.000 0.000,0.000-18.000,-35.000 19.000,-18.000 16.000,36.000 19.000,-18.000-18.000,17.000 17.000,-17.000-52.000,-18.000 52.000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132.000 147.000,'53.000'0.000,"17.000"0.000,-17.000 0.000,17.000 0.000,-17.000 0.000,18.000 0.000,-18.000 0.000,17.000 0.000,-123.000 0.000,-17.000 0.000,17.000 0.000,-35.000 0.000,-18.000 34.000,53.000-34.000,-17.000 0.000,123.000 0.000,35.000 0.000,0.000 0.000,-35.000-17.000,-1.000 17.000,-104.000-17.000,-19.000 17.000,18.000 0.000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151.000 147.000,'34.000'0.000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150.000 147.000,'34.000'0.000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248.000 147.000,'70.000'0.000,"-17.000"0.000,0.000 0.000,0.000 0.000,17.000 0.000,-17.000 0.000,0.000 0.000,0.000 0.000,-1.000 0.000,19.000 0.000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72.000 177.000,'34.000'0.000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69.000 149.000,'34.000'0.000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592.000 131.000,'0.000'53.000,"0.000"141.000,-51.000 17.000,51.000-88.000,0.000 194.000,0.000-246.000,0.000 17.000,17.000-212.000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1305.000 778.000,'-4.000'3.000,"4.000"0.000,-3.000 0.000,1.000 0.000,-1.000 2.000,3.000-2.000,-2.000 0.000,7.000-3.000,-5.000-3.000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697.000 125.000,'70.000'0.000,"36.000"0.000,70.000 0.000,-53.000 0.000,18.000 0.000,18.000 0.000,-18.000 0.000,-18.000 35.000,18.000-35.000,-88.000 18.000,35.000 17.000,0.000 36.000,-52.000-19.000,-36.000 54.000,0.000-18.000,0.000-35.000,0.000 0.000,0.000 17.000,0.000 1.000,0.000-1.000,0.000 54.000,-18.000-54.000,18.000-17.000,0.000 35.000,-18.000-35.000,-17.000 70.000,0.000-17.000,35.000-53.000,-35.000 0.000,-18.000-18.000,-18.000-17.000,18.000-18.000,-17.000 0.000,-18.000-36.000,0.000 1.000,35.000 0.000,0.000 35.000,-35.000-35.000,35.000 35.000,-35.000-36.000,35.000-16.000,-53.000 34.000,-52.000-17.000,52.000-1.000,35.000 36.000,19.000 0.000,-1.000-35.000,0.000 35.000,0.000 0.000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545.000 155.000,'70.000'0.000,"1.000"0.000,88.000 18.000,34.000 17.000,-52.000-35.000,18.000 0.000,-53.000 0.000,70.000 35.000,-106.000-35.000,-17.000 0.000,17.000 35.000,19.000-35.000,-142.000 17.000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714.000 169.000,'-35.000'70.000,"17.000"-17.000,-52.000 53.000,35.000-54.000,88.000-87.000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573.000 166.000,'35.000'88.000,"0.000"-18.000,-35.000-17.000,0.000 35.000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569.000 170.000,'52.000'0.000,"18.000"0.000,-17.000 0.000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622.000 164.000,'0.000'88.000,"0.000"-17.000,-34.000-18.000,34.000-1.000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775.000 179.000,'87.000'-18.000,"-34.000"18.000,35.000 53.000,-88.000 0.000,-70.000 17.000,17.000-70.000,71.000 53.000,52.000-18.000,18.000 18.000,-88.000 0.000,-53.000-53.000,-17.000 35.000,-53.000-35.000,35.000 0.000,35.000 0.000,-35.000-106.000,88.000-17.000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738.000 133.000,'-106.000'0.000,"71.000"53.000,0.000 17.000,35.000-17.000,53.000 35.000,0.000-88.000,-1.000 17.000,36.000-17.000,-35.000 0.000,35.000 0.000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591.000 138.000,'0.000'53.000,"0.000"17.000,0.000 0.000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590.000 134.000,'70.000'0.000,"-17.000"0.000,0.000 18.000,35.000 17.000,0.000 18.000,-35.000-1.000,-53.000 19.000,-70.000-18.000,-1.000 0.000,18.000-53.000,-35.000 70.000,35.000-70.000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1306.000 774.000,'0.000'4.000,"0.000"-1.000,0.000 0.000,0.000 1.000,-1.000 1.000,5.000-6.000,0.000-3.000,-1.000 2.000,-1.000-2.000,-1.000 7.000,-1.000 0.000,0.000 1.000,0.000-1.000,-2.000 0.000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670.000 314.000,'0.000'-52.000,"0.000"-1.000,-35.000 1.000,-35.000 52.000,70.000 70.000,0.000-18.000,0.000 1.000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481.000 128.000,'0.000'53.000,"0.000"0.000,0.000 35.000,0.000-36.000,0.000 1.000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481.000 127.000,'106.000'0.000,"-36.000"18.000,-17.000-18.000,-18.000 52.000,-35.000 1.000,-17.000 0.000,-18.000 0.000,-18.000-18.000,-71.000 18.000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639.000 125.000,'-35.000'88.000,"0.000"-35.000,0.000 88.000,0.000-89.000,35.000 1.000,0.000-106.000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507.000 123.000,'34.000'53.000,"-34.000"35.000,17.000-35.000,-17.000 17.000,0.000-17.000,0.000 17.000,0.000-17.000,0.000 0.000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503.000 155.000,'69.000'-16.000,"-17.000"16.000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519.000 139.000,'53.000'35.000,"-1.000"-35.000,-17.000 53.000,-105.000 17.000,0.000-35.000,140.000-35.000,-17.000 0.000,35.000 0.000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836.000 114.000,'0.000'88.000,"-35.000"-18.000,-18.000 18.000,-52.000 36.000,52.000-72.000,53.000 1.000,-53.000 0.000,18.000 35.000,0.000 0.000,35.000-35.000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408.000 137.000,'0.000'70.000,"0.000"-17.000,0.000 0.000,0.000 70.000,0.000-70.000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425.000 171.000,'105.000'-35.000,"-52.000"35.000,35.000 18.000,-88.000 34.000,-35.000 1.000,-35.000 18.000,-36.000 34.000,53.000-52.000,141.000-88.000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1334.000 787.000,'0.000'3.000,"-1.000"0.000,1.000 0.000,-1.000 1.000,1.000-1.000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565.000 130.000,'-17.000'53.000,"17.000"17.000,-35.000-17.000,0.000 0.000,17.000 52.000,-17.000-52.000,35.000 0.000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432.000 135.000,'70.000'0.000,"-53.000"106.000,-17.000-54.000,0.000 36.000,0.000-35.000,0.000 17.000,0.000-17.000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425.000 161.000,'70.000'-16.000,"-18.000"16.000,1.000 0.000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449.000 141.000,'0.000'70.000,"0.000"18.000,0.000-35.000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239.000 119.000,'53.000'0.000,"0.000"0.000,-1.000 0.000,1.000 0.000,53.000 0.000,-36.000 0.000,18.000 0.000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405.000 162.000,'70.000'0.000,"18.000"0.000,18.000 0.000,-18.000 0.000,-18.000 0.000,1.000 0.000,-18.000 17.000,35.000-17.000,-18.000 0.000,-17.000 0.000,0.000 34.000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635.000 1031.000,'70.000'0.000,"0.000"0.000,0.000-88.000,-70.000 0.000,35.000-53.000,-35.000-35.000,0.000 35.000,0.000 88.000,-17.000 0.000,17.000-18.000,-35.000 1.000,-18.000 70.000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135.000 147.000,'70.000'0.000,"0.000"0.000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181.000 157.000,'88.000'0.000,"-35.000"0.000,35.000 0.000,0.000 0.000,-36.000 0.000,1.000-16.000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641.000 256.000,'70.000'70.000,"-17.000"-52.000,0.000-18.000,17.000 0.000,-17.000-71.000,-18.000 19.000,18.000 17.000,-53.000-18.000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1332.000 785.000,'4.000'0.000,"1.000"0.000,-2.000 1.000,0.000-1.000,0.000 2.000,-3.000 3.000,0.000-2.000,-4.000-1.000,-1.000 0.000,1.000 0.000,0.000-2.000,1.000 0.000,7.000-2.000,-1.000 2.000,0.000-2.000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638.000 1051.000,'53.000'-18.000,"-1.000"-17.000,18.000-18.000,-35.000-35.000,-35.000 35.000,35.000 0.000,-35.000-17.000,0.000-36.000,0.000 35.000,0.000 19.000,-17.000-37.000,-18.000 37.000,35.000-1.000,-53.000 17.000,36.000-34.000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181.000 230.000,'70.000'-17.000,"1.000"-18.000,-18.000 35.000,17.000-35.000,36.000 35.000,-54.000 0.000,1.000 0.000,0.000 0.000,-123.000 0.000,-1.000 0.000,1.000 0.000,17.000 0.000,-17.000 17.000,140.000-34.000,-17.000 17.000,0.000 0.000,-141.000 0.000,17.000 0.000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179.000 211.000,'70.000'0.000,"1.000"0.000,-18.000-16.000,0.000 16.000,-1.000 0.000,1.000 0.000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291.000 192.000,'34.000'0.000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182.000 221.000,'53.000'0.000,"34.000"0.000,-16.000 0.000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235.000 223.000,'52.000'0.000,"18.000"0.000,-17.000 0.000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278.000 224.000,'53.000'0.000,"34.000"0.000,-34.000 16.000,-1.000-16.000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232.000 197.000,'88.000'0.000,"-35.000"0.000,0.000 0.000,-1.000 0.000,19.000 0.000,-18.000 0.000,17.000 16.000,-17.000-16.000,35.000 0.000,-35.000 0.000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278.000 201.000,'70.000'0.000,"35.000"0.000,-52.000 0.000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351.000 38.000,'34.000'0.000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1360.000 787.000,'-1.000'3.000,"-1.000"1.000,0.000-1.000,1.000 1.000,1.000-1.000,-2.000 0.000,5.000-5.000,-3.000-1.000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359.000 32.000,'34.000'0.000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474.000 32.000,'-52.000'106.000,"18.000"-53.000,34.000-1.000,0.000 1.000,-35.000 0.000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438.000 70.000,'-70.000'18.000,"70.000"34.000,0.000 1.000,53.000-18.000,-1.000-35.000,1.000 0.000,-18.000-53.000,-17.000 1.000,-18.000-1.000,-53.000 18.000,-17.000 35.000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510.000 30.000,'0.000'53.000,"-35.000"0.000,35.000-1.000,-35.000 19.000,35.000 17.000,-35.000-36.000,35.000 1.000,-35.000 0.000,35.000-123.000,70.000-18.000,-70.000 17.000,53.000-17.000,-18.000 36.000,0.000-1.000,-105.000 158.000,17.000-34.000,53.000-19.000,-35.000 36.000,18.000-35.000,52.000-141.000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525.000 32.000,'-87.000'35.000,"69.000"71.000,-17.000-53.000,35.000 0.000,88.000-36.000,-18.000-52.000,-70.000-35.000,35.000-18.000,-53.000 35.000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403.000 120.000,'35.000'88.000,"-52.000"35.000,105.000-88.000,-35.000-35.000,0.000-53.000,-1.000-35.000,-52.000 36.000,0.000-19.000,-52.000 1.000,-1.000 70.000,-18.000 0.000,1.000 0.000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392.000 32.000,'0.000'51.000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475.000 31.000,'-34.000'53.000,"16.000"17.000,-16.000 18.000,34.000-35.000,-35.000 0.000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570.000 28.000,'0.000'53.000,"-35.000"0.000,35.000-1.000,-35.000 19.000,0.000-18.000,35.000-1.000,-35.000 1.000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565.000 28.000,'-17.000'70.000,"-18.000"-17.000,35.000 18.000,-34.000-18.000,34.000-1.000,-35.000 1.000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1072.000 915.000,'3.000'1.000,"-3.000"3.000,0.000 0.000,0.000-1.000,0.000 0.000,0.000 0.000,0.000 0.000,2.000 0.000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1363.000 783.000,'4.000'1.000,"-4.000"2.000,3.000-1.000,-1.000 1.000,-3.000 1.000,-3.000-4.000,0.000 2.000,1.000-2.000,3.000 4.000,2.000 0.000,1.000-2.000,-1.000 1.000,3.000-1.000,-2.000-2.000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562.000 51.000,'-53.000'35.000,"35.000"35.000,-17.000-18.000,141.000-16.000,-36.000-54.000,0.000-35.000,-35.000-17.000,-35.000 18.000,-52.000 34.000,-1.000 18.000,0.000 0.000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504.000 31.000,'0.000'53.000,"0.000"0.000,0.000-1.000,0.000 19.000,-16.000-1.000,16.000-17.000,0.000 0.000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440.000 19.000,'-70.000'51.000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367.000 31.000,'0.000'51.000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394.000 42.000,'-34.000'51.000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356.000 56.000,'34.000'0.000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388.000 71.000,'-34.000'51.000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454.000 66.000,'-35.000'53.000,"0.000"17.000,35.000-18.000,-17.000 1.000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382.000 102.000,'0.000'70.000,"18.000"-17.000,34.000-53.000,1.000-18.000,-18.000-52.000,-35.000 18.000,-53.000 34.000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419.000 138.000,'-18.000'53.000,"88.000"-18.000,0.000-53.000,-70.000-34.000,0.000-1.000,-70.000 18.000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1378.000 796.000,'4.000'1.000,"-1.000"1.000,0.000-2.000,1.000 2.000,-1.000-2.000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487.000 69.000,'-18.000'53.000,"-17.000"-1.000,18.000 36.000,17.000-36.000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503.000 71.000,'0.000'71.000,"-35.000"-19.000,0.000 19.000,35.000-1.000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499.000 189.000,'-52.000'71.000,"52.000"-1.000,52.000-70.000,36.000-35.000,-53.000-106.000,-35.000 71.000,-70.000 52.000,17.000 53.000,53.000 18.000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480.000 67.000,'0.000'88.000,"0.000"-17.000,0.000-19.000,-16.000 1.000,16.000 0.000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548.000 242.000,'-70.000'70.000,"88.000"-17.000,69.000-53.000,-34.000-17.000,-18.000-36.000,0.000-18.000,-35.000 19.000,-18.000-1.000,-34.000 35.000,-18.000-17.000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567.000 33.000,'-52.000'70.000,"52.000"-17.000,-18.000-1.000,71.000-16.000,17.000-54.000,-18.000-35.000,-16.000 1.000,-36.000-18.000,-71.000 52.000,19.000 18.000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374.000 549.000,'70.000'35.000,"1.000"-35.000,17.000 18.000,0.000-18.000,-17.000 0.000,-1.000 0.000,18.000 35.000,-35.000-35.000,0.000 0.000,18.000 0.000,-18.000 0.000,-1.000 0.000,19.000 0.000,-18.000 0.000,0.000 0.000,17.000 0.000,-17.000 0.000,0.000 0.000,0.000 0.000,0.000 0.000,0.000 0.000,17.000 0.000,-17.000 35.000,18.000 1.000,-1.000-36.000,1.000 35.000,-1.000-35.000,-17.000 0.000,0.000 0.000,0.000 0.000,18.000 0.000,-18.000 0.000,0.000 0.000,-1.000-18.000,19.000 18.000,-18.000 0.000,0.000 0.000,0.000-35.000,17.000 0.000,-17.000 17.000,0.000-17.000,-18.000-18.000,18.000 18.000,-53.000-18.000,35.000 0.000,-35.000-17.000,0.000 17.000,0.000 0.000,-70.000 18.000,17.000 35.000,0.000-18.000,0.000 18.000,-17.000-35.000,17.000 35.000,-18.000 0.000,1.000 0.000,17.000-18.000,0.000 18.000,-35.000 0.000,35.000 0.000,-35.000-35.000,35.000 35.000,-35.000 0.000,35.000 0.000,0.000-35.000,0.000 35.000,-18.000 0.000,18.000 0.000,-70.000 0.000,52.000 0.000,-17.000 0.000,35.000 0.000,0.000 0.000,1.000 0.000,-19.000 18.000,18.000-18.000,-35.000 0.000,0.000 0.000,35.000 0.000,-18.000 0.000,-17.000 0.000,18.000 0.000,17.000 0.000,0.000 0.000,0.000 0.000,-18.000 35.000,18.000-18.000,1.000 19.000,16.000 16.000,1.000 19.000,35.000-1.000,0.000-17.000,18.000 18.000,35.000-54.000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71.000 347.000,'0.000'53.000,"35.000"-1.000,36.000-52.000,-19.000 0.000,1.000-123.000,0.000 70.000,-36.000-17.000,36.000 52.000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75.000 321.000,'53.000'18.000,"17.000"-1.000,-17.000-17.000,17.000-70.000,18.000 0.000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444.000 200.000,'-18.000'88.000,"-17.000"-18.000,0.000 1.000,18.000-1.000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1390.000 793.000,'5.000'0.000,"-3.000"3.000,-1.000 0.000,2.000-3.000,-3.000 3.000,-3.000-1.000,0.000 0.000,-1.000-2.000,1.000 0.000,-1.000 1.000,7.000-1.000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439.000 288.000,'-53.000'17.000,"18.000"36.000,35.000 17.000,70.000-70.000,0.000 0.000,-17.000 0.000,-18.000-53.000,-35.000 1.000,0.000-18.000,-35.000 17.000,-18.000 53.000,-17.000 0.000,18.000 0.000,34.000 70.000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445.000 203.000,'0.000'53.000,"-35.000"-1.000,0.000 18.000,35.000-17.000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456.000 308.000,'-34.000'53.000,"86.000"-53.000,-18.000-88.000,-34.000 36.000,-69.000 34.000,17.000 18.000,52.000 53.000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390.000 237.000,'0.000'52.000,"0.000"1.000,70.000-18.000,-18.000-35.000,1.000-18.000,-53.000-34.000,0.000-1.000,0.000 1.000,-70.000 52.000,17.000 0.000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569.000 200.000,'-35.000'88.000,"0.000"0.000,-18.000 0.000,53.000-35.000,-35.000 17.000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446.000 291.000,'-18.000'70.000,"18.000"-17.000,53.000-53.000,17.000-18.000,-35.000-35.000,-35.000 1.000,0.000-1.000,-70.000 53.000,17.000-35.000,88.000 88.000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515.000 204.000,'-35.000'53.000,"0.000"17.000,35.000 71.000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475.000 207.000,'0.000'70.000,"0.000"0.000,-16.000-17.000,16.000-1.000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513.000 206.000,'0.000'88.000,"0.000"-35.000,0.000 17.000,-34.000 0.000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564.000 226.000,'-35.000'87.000,"0.000"-34.000,53.000 0.000,52.000-53.000,0.000-36.000,-70.000-34.000,35.000 18.000,-88.000-1.000,1.000 53.000,-1.000 0.000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1421.000 800.000,'1.000'-3.000,"-6.000"3.000,0.000 0.000,2.000 0.000,-1.000 2.000,4.000 1.000,0.000 0.000,0.000 2.000,3.000-3.000,-1.000 2.000,1.000-4.000,0.000 0.000,3.000 0.000,-2.000 0.000,0.000 0.000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564.000 213.000,'-35.000'70.000,"17.000"-17.000,18.000-1.000,53.000-16.000,-1.000-36.000,36.000-18.000,-70.000-35.000,-18.000 1.000,0.000-18.000,-71.000 52.000,54.000 88.000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566.000 216.000,'0.000'71.000,"-17.000"17.000,17.000-35.000,-17.000-1.000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636.000 214.000,'0.000'53.000,"0.000"17.000,-52.000 18.000,52.000-35.000,-35.000 0.000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616.000 286.000,'-53.000'35.000,"53.000"35.000,105.000-52.000,-35.000-18.000,-35.000-53.000,0.000-34.000,-87.000 34.000,-1.000 53.000,1.000 0.000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619.000 214.000,'0.000'53.000,"0.000"17.000,0.000 1.000,-34.000-1.000,34.000-17.000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703.000 222.000,'-70.000'35.000,"35.000"18.000,53.000 17.000,34.000-70.000,1.000 0.000,-1.000 0.000,18.000-53.000,-70.000 1.000,-17.000-1.000,-36.000 53.000,1.000 0.000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656.000 235.000,'0.000'52.000,"0.000"1.000,17.000 0.000,1.000 35.000,17.000-35.000,0.000 0.000,-35.000-106.000,-18.000 0.000,-17.000-17.000,0.000 17.000,0.000 0.000,18.000 0.000,-1.000 124.000,18.000-19.000,35.000 19.000,0.000-18.000,-35.000 70.000,35.000-176.000,-35.000-35.000,0.000 18.000,0.000 17.000,0.000 0.000,0.000 0.000,-52.000 18.000,52.000 88.000,0.000 17.000,0.000 1.000,0.000-19.000,17.000 19.000,-17.000-18.000,35.000 0.000,-70.000-106.000,0.000-53.000,35.000 36.000,-35.000-1.000,53.000 142.000,-1.000-19.000,18.000 36.000,-35.000-35.000,35.000 0.000,-35.000 0.000,-35.000-141.000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496.000 202.000,'-53.000'0.000,"0.000"35.000,-17.000 36.000,70.000-18.000,0.000 0.000,53.000-18.000,0.000-18.000,-1.000-17.000,1.000 0.000,0.000-35.000,-53.000-18.000,35.000 0.000,-35.000-17.000,-53.000 17.000,1.000 53.000,-1.000 0.000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314.000 223.000,'70.000'0.000,"-17.000"0.000,0.000 0.000,18.000 0.000,-18.000 0.000,70.000 0.000,-35.000 0.000,-35.000 0.000,0.000 0.000,0.000 0.000,35.000 0.000,-35.000 0.000,0.000 0.000,17.000 0.000,-17.000 0.000,0.000 0.000,0.000 0.000,0.000 0.000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390.000 225.000,'70.000'0.000,"-17.000"0.000,0.000 0.000,18.000 0.000,-19.000 0.000,1.000 0.000,35.000 0.000,-35.000 0.000,0.000 0.000,0.000 0.000,17.000 0.000,-17.000 0.000,0.000 0.000,0.000 0.000,17.000 0.000,-17.000 0.000,0.000 16.000,18.000-16.000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1392.000 833.000,'3.000'0.000,"0.000"0.000,1.000 0.000,0.000 0.000,1.000 0.000,0.000 2.000,-1.000-2.000,0.000 0.000,-1.000 0.000,1.000 0.000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461.000 227.000,'53.000'0.000,"0.000"0.000,-1.000 0.000,19.000 0.000,17.000 18.000,-35.000-18.000,0.000 35.000,-1.000 0.000,19.000-35.000,-18.000 0.000,0.000 17.000,-1.000-17.000,1.000 0.000,18.000 35.000,-18.000-35.000,-1.000 0.000,1.000 0.000,18.000 0.000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532.000 237.000,'70.000'0.000,"36.000"0.000,35.000 17.000,-53.000-17.000,-17.000 0.000,-1.000 0.000,-17.000 0.000,53.000 0.000,-53.000 18.000,0.000-18.000,-1.000 0.000,1.000 35.000,0.000-35.000,18.000 35.000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442.000 178.000,'-52.000'18.000,"34.000"34.000,71.000 1.000,-18.000 0.000,35.000-18.000,-70.000 18.000,-88.000-36.000,18.000-17.000,53.000-70.000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365.000 180.000,'70.000'0.000,"0.000"0.000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518.000 184.000,'-52.000'0.000,"52.000"70.000,52.000-52.000,1.000 17.000,-53.000 17.000,-53.000-16.000,1.000-36.000,-1.000 0.000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418.000 184.000,'88.000'0.000,"-36.000"0.000,1.000 0.000,-1.000 0.000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646.000 239.000,'0.000'-53.000,"-70.000"53.000,17.000 18.000,18.000 34.000,35.000 18.000,176.000 18.000,-53.000-88.000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544.000 198.000,'0.000'70.000,"0.000"0.000,0.000 1.000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543.000 195.000,'141.000'0.000,"-71.000"18.000,0.000 104.000,-122.000-52.000,-1.000-70.000,-70.000 18.000,70.000-18.000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267.000 222.000,'53.000'0.000,"0.000"0.000,-1.000 0.000,1.000 0.000,18.000 0.000,-19.000 0.000,1.000 0.000,0.000 0.000,-106.000 0.000,0.000 0.000,-52.000 0.000,17.000 0.000,35.000 0.000,0.000 34.000,-17.000-34.000,123.000 0.000,0.000 0.000,34.000 0.000,1.000 0.000,-35.000 0.000,0.000 0.000,0.000 0.000,17.000 0.000,-17.000 17.000,-123.000-17.000,-1.000 0.000,1.000 0.000,-18.000-17.000,35.000 17.000,0.000 0.000,124.000 0.000,17.000 0.000,-36.000 0.000,1.000 17.000,0.000-17.000,0.000 0.000,-106.000 0.000,0.000 0.000,0.000 0.000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1388.000 840.000,'4.000'0.000,"1.000"2.000,0.000-2.000,0.000 0.000,1.000 0.000,-1.000 0.000,-2.000 0.000,0.000 0.000,0.000 2.000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241.000 282.000,'53.000'0.000,"0.000"0.000,0.000 0.000,17.000-34.000,-17.000 34.000,0.000 0.000,0.000 0.000,17.000 0.000,-17.000 0.000,0.000 0.000,0.000 0.000,35.000 0.000,-35.000 0.000,0.000 0.000,17.000 0.000,1.000 0.000,-19.000 0.000,1.000 0.000,0.000 0.000,18.000 17.000,-1.000-17.000,1.000 0.000,-18.000 0.000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67.000 414.000,'35.000'70.000,"18.000"-35.000,35.000-35.000,-35.000-17.000,35.000-53.000,-36.000 17.000,-17.000 1.000,-17.000-1.000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71.000 449.000,'35.000'53.000,"18.000"-18.000,0.000-35.000,35.000-52.000,-53.000-1.000,53.000 0.000,35.000-17.000,-70.000 17.000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126.000 325.000,'53.000'-16.000,"0.000"16.000,0.000 0.000,17.000 16.000,36.000-16.000,-53.000 0.000,-1.000 0.000,19.000 0.000,-18.000 0.000,0.000 0.000,0.000 0.000,-1.000 0.000,19.000 0.000,-18.000 0.000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762.000 254.000,'0.000'53.000,"34.000"0.000,-34.000 35.000,0.000 70.000,0.000-69.000,-17.000 16.000,17.000-52.000,0.000 18.000,0.000-19.000,0.000 19.000,0.000 35.000,34.000-230.000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771.000 280.000,'53.000'0.000,"17.000"0.000,1.000-35.000,-1.000 35.000,1.000 0.000,-1.000 0.000,-17.000 0.000,18.000 0.000,-19.000 0.000,19.000 0.000,-18.000 0.000,17.000 18.000,1.000-18.000,-18.000 35.000,0.000 18.000,-18.000 0.000,-35.000-1.000,17.000 1.000,-17.000 0.000,0.000 0.000,0.000 70.000,53.000 71.000,-53.000-124.000,0.000-17.000,18.000 0.000,-18.000 17.000,35.000-17.000,0.000 18.000,-35.000-1.000,36.000 1.000,-125.000-89.000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848.000 292.000,'-17.000'88.000,"17.000"-35.000,0.000 0.000,-35.000 52.000,35.000-17.000,-35.000 18.000,35.000-53.000,0.000 0.000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759.000 277.000,'88.000'0.000,"18.000"0.000,52.000 0.000,424.000 35.000,-529.000-35.000,53.000 0.000,-53.000 35.000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674.000 254.000,'0.000'53.000,"0.000"53.000,0.000-54.000,0.000 1.000,0.000 0.000,16.000-123.000,-16.000-71.000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674.000 243.000,'70.000'18.000,"18.000"34.000,18.000 1.000,-36.000-18.000,-17.000 1.000,-88.000 34.000,-35.000-52.000,17.000 17.000,0.000 18.000,-35.000-18.000,176.000-70.000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1414.000 839.000,'-3.000'-1.000,"-1.000"1.000,0.000-2.000,-1.000 2.000,2.000-1.000,-2.000 1.000,2.000 0.000,0.000-2.000,-2.000 2.000,2.000 0.000,-3.000-2.000,2.000 2.000,0.000 0.000,0.000-2.000,1.000 2.000,-1.000 0.000,0.000 0.000,-1.000-2.000,2.000 2.000,0.000 0.000,0.000 0.000,0.000-2.000,-2.000 2.000,1.000 0.000,1.000 0.000,0.000-2.000,-1.000 2.000,0.000 0.000,1.000 0.000,-1.000 0.000,0.000 0.000,0.000 0.000,-2.000-2.000,2.000 2.000,0.000 0.000,1.000 0.000,-1.000 0.000,0.000-2.000,0.000 2.000,0.000 0.000,1.000 0.000,-1.000 0.000,1.000 0.000,0.000-2.000,-2.000 2.000,1.000 0.000,1.000-1.000,0.000 1.000,-1.000 0.000,1.000 0.000,-2.000-2.000,2.000 2.000,0.000-2.000,-1.000 0.000,1.000 0.000,-1.000-1.000,1.000 1.000,-1.000-1.000,3.000 0.000,-2.000 1.000,1.000-4.000,2.000 1.000,-2.000-1.000,2.000 1.000,-2.000 1.000,2.000-2.000,-3.000 1.000,3.000 1.000,0.000-1.000,-2.000-1.000,2.000 1.000,0.000-2.000,0.000 1.000,0.000-1.000,0.000 0.000,1.000-2.000,-1.000 1.000,0.000 1.000,3.000 2.000,-3.000-2.000,0.000 0.000,2.000 1.000,-2.000 1.000,0.000 0.000,2.000-1.000,-2.000 1.000,0.000 1.000,0.000 1.000,0.000-1.000,0.000 0.000,2.000 0.000,-2.000 0.000,2.000 1.000,-2.000 0.000,2.000 0.000,-2.000 0.000,2.000-1.000,0.000 1.000,-2.000-1.000,1.000 1.000,1.000 0.000,1.000 3.000,-3.000-3.000,3.000-1.000,-2.000-1.000,-1.000 1.000,2.000 1.000,0.000-1.000,2.000 1.000,0.000 0.000,-1.000 0.000,-1.000-1.000,-1.000 1.000,1.000-1.000,0.000 1.000,0.000 0.000,0.000 0.000,2.000-1.000,-1.000 2.000,0.000 0.000,1.000 2.000,-1.000-1.000,0.000 1.000,2.000 0.000,-2.000 0.000,2.000 0.000,-1.000 0.000,-1.000 0.000,2.000 0.000,-1.000 0.000,0.000 0.000,0.000 0.000,1.000 0.000,-1.000 0.000,-1.000 0.000,1.000 0.000,0.000 1.000,0.000-1.000,1.000 0.000,0.000 0.000,1.000 2.000,-1.000-2.000,0.000 0.000,-1.000 2.000,0.000-2.000,0.000 0.000,1.000 2.000,-2.000-2.000,0.000 2.000,0.000-2.000,1.000 0.000,0.000 2.000,0.000-2.000,1.000 0.000,-1.000 1.000,-1.000-1.000,1.000 2.000,-1.000-2.000,2.000 2.000,-2.000-2.000,0.000 0.000,0.000 2.000,2.000-1.000,-1.000 1.000,-3.000 1.000,1.000 0.000,1.000-1.000,-1.000 1.000,0.000 0.000,0.000 1.000,0.000-1.000,-2.000 1.000,1.000-1.000,-1.000 0.000,2.000 1.000,-2.000-1.000,2.000 0.000,-2.000 1.000,0.000-1.000,-1.000 0.000,1.000 0.000,0.000 0.000,-1.000 0.000,1.000 0.000,-2.000 1.000,2.000-1.000,0.000 1.000,0.000-1.000,-2.000 0.000,2.000 0.000,0.000 1.000,0.000-1.000,0.000 0.000,0.000 0.000,0.000 0.000,0.000 1.000,-2.000-1.000,0.000 0.000,1.000 1.000,1.000 1.000,-2.000-2.000,2.000 1.000,0.000-1.000,0.000 0.000,0.000 2.000,0.000-2.000,0.000 2.000,0.000-2.000,0.000 5.000,1.000-3.000,-1.000-2.000,0.000 2.000,2.000-1.000,-2.000-1.000,0.000 0.000,0.000 2.000,0.000-2.000,1.000 1.000,-1.000-1.000,2.000 1.000,-2.000-1.000,2.000 0.000,-2.000 1.000,2.000-1.000,-1.000 0.000,1.000 1.000,-2.000-1.000,2.000 0.000,-2.000 0.000,0.000 0.000,0.000 0.000,0.000 1.000,0.000 0.000,0.000-1.000,0.000 0.000,0.000 0.000,-1.000 0.000,1.000 1.000,0.000-1.000,0.000 0.000,-1.000 0.000,-1.000 0.000,0.000 0.000,-2.000 1.000,-1.000 0.000,0.000-1.000,1.000 1.000,2.000-1.000,-1.000-1.000,1.000 1.000,-1.000-1.000,0.000-1.000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922.000 249.000,'-35.000'53.000,"-18.000"-18.000,-17.000 35.000,35.000-17.000,0.000 35.000,105.000-105.000,-52.000-36.000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707.000 245.000,'34.000'88.000,"-17.000"-35.000,-17.000-1.000,0.000 36.000,0.000-35.000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701.000 256.000,'53.000'0.000,"-1.000"0.000,36.000 0.000,-36.000 0.000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716.000 254.000,'88.000'0.000,"-18.000"0.000,-140.000 106.000,35.000 17.000,17.000-71.000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830.000 254.000,'-18.000'88.000,"1.000"-36.000,-18.000 1.000,0.000-1.000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732.000 254.000,'35.000'53.000,"-35.000"17.000,35.000-17.000,-35.000 0.000,0.000-1.000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731.000 260.000,'69.000'17.000,"-17.000"17.000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761.000 266.000,'0.000'70.000,"-16.000"18.000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758.000 211.000,'53.000'18.000,"17.000"52.000,-158.000-52.000,1.000-18.000,174.000 70.000,-34.000-70.000,-18.000 53.000,-105.000-1.000,17.000-52.000,-17.000 0.000,123.000 0.000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738.000 308.000,'-35.000'52.000,"35.000"1.000,70.000-53.000,-53.000-88.000,-17.000 36.000,0.000-1.000,-70.000 71.000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435.000 459.000,'3.000'0.000,"3.000"1.000,2.000-1.000,-1.000 2.000,2.000-2.000,1.000 4.000,0.000-4.000,-1.000 4.000,3.000-4.000,-2.000 4.000,-1.000-4.000,-3.000 0.000,0.000 0.000,-3.000 0.000,-9.000 0.000,1.000 0.000,-2.000 0.000,-1.000 0.000,-1.000 0.000,-1.000 0.000,1.000-2.000,1.000 2.000,0.000 0.000,4.000 0.000,1.000 0.000,7.000-3.000,3.000 3.000,4.000 0.000,0.000-3.000,1.000 3.000,1.000 0.000,-2.000 0.000,2.000 3.000,-5.000-1.000,-4.000-2.000,-2.000 3.000,-5.000-3.000,-3.000 0.000,-3.000 0.000,-2.000 0.000,-1.000 0.000,-1.000 0.000,1.000 0.000,2.000-1.000,1.000 1.000,6.000 0.000,14.000 0.000,1.000 0.000,0.000 0.000,-1.000 0.000,3.000 0.000,-3.000 0.000,1.000 3.000,-3.000-3.000,-2.000 3.000,-4.000-3.000,-6.000 0.000,0.000 0.000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737.000 220.000,'0.000'88.000,"-17.000"-36.000,17.000 1.000,52.000-18.000,18.000-88.000,-17.000 1.000,-53.000-1.000,0.000-17.000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776.000 216.000,'-18.000'70.000,"18.000"19.000,0.000-37.000,-35.000 1.000,35.000 0.000,18.000-106.000,17.000-35.000,-18.000 35.000,54.000 18.000,-1.000 35.000,-17.000 0.000,0.000 0.000,0.000 0.000,17.000 0.000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781.000 215.000,'0.000'70.000,"0.000"-17.000,0.000 0.000,0.000 0.000,-34.000 17.000,34.000 0.000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229.000 310.000,'53.000'0.000,"-1.000"0.000,1.000 0.000,-1.000 0.000,-122.000 0.000,0.000 0.000,140.000 0.000,-17.000 0.000,-1.000 0.000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872.000 277.000,'-70.000'52.000,"53.000"1.000,34.000 17.000,36.000-52.000,-1.000-18.000,1.000-36.000,-53.000-16.000,0.000-1.000,-35.000-17.000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768.000 306.000,'53.000'0.000,"0.000"0.000,0.000 0.000,-1.000 0.000,1.000 0.000,0.000 0.000,53.000 35.000,-53.000-35.000,-1.000 0.000,1.000 35.000,35.000 0.000,0.000 0.000,-35.000-35.000,0.000 18.000,0.000-18.000,0.000 0.000,0.000 0.000,17.000 35.000,1.000-35.000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837.000 313.000,'0.000'88.000,"0.000"0.000,0.000-35.000,0.000 17.000,0.000-17.000,34.000 0.000,-17.000 17.000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262.000 309.000,'229.000'0.000,"-177.000"0.000,1.000 0.000,-123.000 0.000,17.000 0.000,0.000 0.000,-17.000 0.000,17.000 0.000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282.000 310.000,'70.000'0.000,"0.000"-34.000,-17.000 34.000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327.000 266.000,'53.000'0.000,"-18.000"70.000,-105.000-35.000,140.000 0.000,0.000-17.000,-88.000 52.000,-87.000-53.000,53.000-17.000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1391.000 835.000,'3.000'2.000,"1.000"-2.000,2.000 0.000,-2.000 2.000,0.000-2.000,1.000 0.000,-2.000 1.000,-9.000-1.000,-1.000 0.000,0.000 0.000,0.000 0.000,-1.000 0.000,1.000 0.000,3.000 0.000,7.000 2.000,1.000 0.000,1.000-2.000,0.000 0.000,-1.000 0.000,1.000 0.000,-1.000 0.000,-1.000 0.000,-7.000 0.000,0.000 0.000,0.000 0.000,8.000 0.000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329.000 338.000,'0.000'52.000,"35.000"1.000,18.000-53.000,-1.000-88.000,-69.000 36.000,-36.000 17.000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347.000 266.000,'0.000'70.000,"0.000"0.000,0.000-17.000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354.000 303.000,'88.000'-34.000,"-18.000"34.000,-17.000 0.000,0.000 0.000,17.000 0.000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373.000 263.000,'0.000'70.000,"0.000"18.000,0.000 0.000,0.000 0.000,0.000-17.000,0.000-1.000,0.000 18.000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793.000 299.000,'52.000'-18.000,"18.000"88.000,-140.000 1.000,0.000-71.000,140.000 52.000,0.000-16.000,-70.000 16.000,-70.000 1.000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864.000 344.000,'-52.000'17.000,"52.000"88.000,52.000-87.000,18.000-18.000,-70.000-70.000,0.000 17.000,-35.000-17.000,-17.000 70.000,-1.000 0.000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881.000 291.000,'-17.000'88.000,"-18.000"-35.000,35.000 0.000,-18.000 17.000,53.000-122.000,0.000-1.000,18.000 53.000,-1.000 0.000,1.000 0.000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924.000 294.000,'-18.000'53.000,"-17.000"35.000,35.000-35.000,-17.000 35.000,17.000-35.000,-35.000 17.000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877.000 317.000,'0.000'53.000,"0.000"0.000,0.000 17.000,-34.000 53.000,-1.000-70.000,35.000 0.000,-52.000-18.000,52.000 18.000,0.000 35.000,0.000-35.000,17.000-106.000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764.000 330.000,'88.000'0.000,"0.000"0.000,-17.000 18.000,17.000-18.000,17.000 35.000,-17.000-35.000,71.000 35.000,-18.000-35.000,-53.000 35.000,-35.000-35.000,35.000 0.000,-35.000 0.000,0.000 0.000,17.000 35.000,-17.000-35.000,0.000 0.000,0.000 0.000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1406.000 777.000,'0.000'-3.000,"2.000"0.000,-5.000 5.000,3.000 1.000,-3.000 0.000,3.000 0.000,-3.000 1.000,0.000 3.000,1.000-2.000,2.000-2.000,0.000 2.000,0.000-2.000,0.000 0.000,-2.000 1.000,2.000-1.000,0.000 0.000,-1.000 1.000,1.000 0.000,-1.000-1.000,5.000-1.000,-1.000-2.000,2.000 0.000,-2.000 0.000,1.000 2.000,-1.000-2.000,1.000 2.000,-1.000-2.000,0.000 0.000,0.000 1.000,1.000-5.000,-2.000-1.000,-2.000 2.000,2.000-1.000,-2.000 0.000,2.000 0.000,-2.000 0.000,0.000-1.000,0.000 1.000,1.000-1.000,1.000 2.000,0.000-1.000,0.000 0.000,0.000-1.000,-2.000 2.000,-4.000 3.000,0.000-2.000,0.000 2.000,1.000 0.000,-2.000-3.000,-1.000 1.000,3.000 2.000,0.000-2.000,0.000 2.000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885.000 335.000,'0.000'106.000,"-17.000"-53.000,17.000 17.000,0.000-17.000,-34.000 0.000,34.000 35.000,0.000-18.000,0.000-17.000,0.000 0.000,0.000 0.000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297.000 311.000,'70.000'0.000,"1.000"0.000,-18.000 0.000,-1.000 0.000,1.000 0.000,0.000 0.000,17.000 0.000,-17.000 0.000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790.000 314.000,'87.000'0.000,"-34.000"0.000,0.000 0.000,-106.000 70.000,0.000-70.000,-34.000 18.000,192.000-18.000,-53.000 0.000,-34.000 70.000,-106.000-53.000,36.000-17.000,-1.000 36.000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794.000 406.000,'0.000'52.000,"69.000"-52.000,-17.000-17.000,-52.000-53.000,-17.000 17.000,-35.000 53.000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860.000 320.000,'0.000'53.000,"-17.000"-1.000,-17.000 36.000,34.000-36.000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814.000 330.000,'53.000'0.000,"-1.000"0.000,1.000 0.000,0.000 0.000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843.000 327.000,'0.000'53.000,"-16.000"34.000,16.000-34.000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855.000 350.000,'0.000'53.000,"0.000"0.000,-35.000 105.000,0.000-88.000,0.000 71.000,35.000-35.000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754.000 367.000,'88.000'17.000,"53.000"-17.000,-35.000 35.000,-36.000-35.000,54.000 0.000,17.000 0.000,-71.000 0.000,-17.000 0.000,53.000 0.000,-18.000 0.000,18.000 0.000,-53.000 0.000,35.000 0.000,-35.000 0.000,35.000 35.000,-35.000-35.000,0.000 18.000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950.000 368.000,'0.000'70.000,"-34.000"1.000,34.000 17.000,0.000-35.000,0.000-1.000,-35.000 54.000,35.000-53.000,-52.000-106.000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1065.000 929.000,'5.000'0.000,"-2.000"1.000,1.000-1.000,-1.000 0.000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1404.000 771.000,'3.000'-2.000,"-4.000"5.000,-1.000 1.000,-1.000-1.000,2.000 2.000,-1.000 0.000,2.000-2.000,-3.000 1.000,3.000 0.000,-2.000 0.000,2.000-1.000,-2.000 0.000,2.000 0.000,-2.000 2.000,2.000-2.000,-2.000 0.000,0.000 2.000,2.000-2.000,-2.000 2.000,2.000-8.000,2.000-2.000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963.000 394.000,'-53.000'0.000,"18.000"53.000,0.000 17.000,35.000-17.000,0.000 17.000,88.000-35.000,0.000-52.000,-53.000-36.000,-17.000 0.000,-18.000 0.000,35.000-17.000,-52.000 17.000,-36.000 53.000,-35.000-35.000,17.000 35.000,-17.000 18.000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807.000 373.000,'88.000'18.000,"-36.000"-1.000,18.000 18.000,-105.000 36.000,-17.000-71.000,-18.000 0.000,17.000 0.000,71.000 52.000,52.000-16.000,-70.000 16.000,-70.000-16.000,17.000-19.000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804.000 483.000,'-17.000'70.000,"69.000"-70.000,1.000 0.000,17.000-18.000,-70.000-34.000,0.000-1.000,-70.000 1.000,17.000 52.000,18.000 70.000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856.000 379.000,'-17.000'88.000,"-17.000"-1.000,34.000-17.000,34.000-122.000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813.000 385.000,'53.000'0.000,"17.000"0.000,-18.000 0.000,1.000 0.000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927.000 380.000,'-53.000'88.000,"53.000"-35.000,-17.000 17.000,-18.000-17.000,35.000 0.000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813.000 375.000,'0.000'53.000,"-35.000"35.000,35.000-35.000,0.000 17.000,-35.000-17.000,35.000 70.000,0.000-70.000,0.000 35.000,0.000-35.000,0.000 0.000,0.000 35.000,0.000-35.000,0.000 0.000,52.000-53.000,-34.000-53.000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746.000 395.000,'53.000'18.000,"0.000"-18.000,17.000 35.000,-17.000-35.000,18.000 0.000,-19.000 35.000,19.000-35.000,-18.000 0.000,17.000 0.000,18.000 0.000,18.000 35.000,-36.000-35.000,19.000 0.000,16.000 0.000,1.000 0.000,17.000 0.000,53.000 0.000,-105.000 0.000,-18.000 0.000,0.000 35.000,0.000-35.000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944.000 395.000,'0.000'70.000,"0.000"-17.000,0.000 18.000,0.000-18.000,0.000 0.000,-34.000 17.000,34.000 1.000,0.000 17.000,0.000-35.000,0.000 17.000,0.000-17.000,0.000 0.000,0.000 0.000,0.000 0.000,-18.000 17.000,-16.000-17.000,34.000 0.000,-35.000 0.000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808.000 419.000,'0.000'70.000,"0.000"1.000,0.000-18.000,-35.000 17.000,35.000-17.000,0.000 0.000,-35.000 17.000,35.000 18.000,0.000 88.000,0.000-52.000,0.000-36.000,0.000-35.000,0.000-106.000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1406.000 771.000,'3.000'0.000,"1.000"0.000,-1.000 0.000,2.000 0.000,-2.000 1.000,1.000 1.000,0.000 0.000,-2.000 1.000,0.000 1.000,1.000-3.000,-3.000 2.000,0.000 1.000,0.000-1.000,0.000 1.000,0.000 1.000,-1.000 0.000,1.000 0.000,-3.000-1.000,3.000 0.000,-2.000 0.000,2.000-1.000,0.000 0.000,-1.000 0.000,1.000 0.000,-2.000 0.000,-1.000-2.000,0.000-1.000,-1.000 0.000,-1.000 0.000,1.000 0.000,1.000 0.000,-1.000-1.000,0.000 1.000,0.000-3.000,0.000 1.000,-1.000-1.000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189.000 336.000,'53.000'0.000,"0.000"0.000,-1.000 0.000,1.000 0.000,0.000 0.000,17.000 0.000,-17.000 0.000,0.000 0.000,-123.000 16.000,17.000-16.000,-18.000 0.000,19.000 0.000,-19.000 0.000,124.000 0.000,35.000 0.000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227.000 332.000,'70.000'53.000,"19.000"-1.000,-37.000-52.000,1.000 0.000,18.000 0.000,-19.000 0.000,37.000 0.000,-37.000 35.000,1.000-35.000,18.000 0.000,-18.000-17.000,-1.000 17.000,1.000 0.000,18.000 0.000,-19.000 0.000,19.000-35.000,-18.000 35.000,0.000 0.000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307.000 326.000,'34.000'0.000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308.000 328.000,'34.000'0.000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308.000 333.000,'34.000'0.000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308.000 341.000,'34.000'0.000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120.000 307.000,'70.000'0.000,"-17.000"0.000,0.000 0.000,35.000 0.000,-35.000 35.000,0.000-35.000,17.000 35.000,1.000-35.000,17.000 0.000,-36.000 0.000,37.000 0.000,-37.000 0.000,1.000-18.000,0.000 18.000,-106.000 0.000,0.000 0.000,1.000 0.000,-54.000 0.000,18.000 0.000,0.000 0.000,35.000 0.000,-35.000 0.000,35.000 0.000,-17.000 0.000,140.000 0.000,-17.000 0.000,53.000 0.000,-36.000 0.000,0.000-35.000,54.000 35.000,-54.000 0.000,36.000 0.000,-18.000 0.000,-35.000 0.000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744.000 441.000,'53.000'0.000,"35.000"0.000,18.000 0.000,-36.000 0.000,-17.000 0.000,141.000 17.000,-106.000-17.000,0.000 0.000,141.000 34.000,-141.000-34.000,-35.000 0.000,0.000 0.000,0.000 0.000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793.000 470.000,'-53.000'0.000,"176.000"0.000,-52.000 35.000,52.000-35.000,18.000 0.000,-18.000 0.000,1.000 35.000,34.000-35.000,-34.000 0.000,-36.000 0.000,35.000 35.000,-70.000-35.000,0.000 0.000,0.000 0.000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908.000 461.000,'0.000'70.000,"-17.000"-17.000,-18.000 0.000,35.000 0.000,0.000-1.000,-35.000 1.000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1330.000 880.000,'-5.000'5.000,"2.000"-3.000,0.000 1.000,0.000 0.000,1.000 0.000,0.000 0.000,1.000 1.000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811.000 443.000,'52.000'0.000,"17.000"34.000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831.000 507.000,'-70.000'18.000,"70.000"34.000,35.000 1.000,18.000-53.000,34.000 0.000,-17.000-88.000,-70.000 36.000,-70.000 17.000,18.000 35.000,34.000 52.000,71.000-52.000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836.000 542.000,'-18.000'52.000,"1.000"18.000,104.000-52.000,-34.000-18.000,-36.000-88.000,19.000 36.000,-36.000-1.000,-53.000 18.000,0.000 35.000,1.000 0.000,-1.000 0.000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821.000 412.000,'52.000'0.000,"36.000"0.000,-70.000 70.000,-106.000-17.000,18.000-53.000,17.000 0.000,106.000 35.000,34.000-17.000,-34.000 17.000,-53.000 18.000,-53.000-18.000,1.000-35.000,-36.000 35.000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840.000 523.000,'-53.000'17.000,"53.000"36.000,53.000-53.000,17.000 0.000,0.000-35.000,-70.000-53.000,-18.000 36.000,-52.000 52.000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807.000 421.000,'0.000'70.000,"0.000"-18.000,0.000 1.000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807.000 512.000,'53.000'-35.000,"70.000"35.000,-18.000 0.000,-17.000 0.000,-105.000-53.000,17.000 123.000,-36.000 18.000,36.000-35.000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273.000 366.000,'70.000'0.000,"1.000"0.000,-18.000 0.000,0.000 0.000,17.000 0.000,-17.000 0.000,0.000 0.000,-1.000 0.000,1.000 0.000,18.000 35.000,-19.000-35.000,19.000 0.000,-18.000 0.000,0.000 0.000,-1.000 0.000,19.000 0.000,-18.000 35.000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1386.000 246.000,'-53.000'18.000,"-18.000"-18.000,18.000 0.000,1.000 35.000,-1.000-18.000,0.000 19.000,0.000 17.000,0.000-18.000,18.000 18.000,-18.000-1.000,53.000 1.000,-35.000 0.000,35.000 0.000,0.000 0.000,-35.000 17.000,17.000 1.000,18.000-18.000,0.000-1.000,0.000 1.000,0.000 18.000,35.000-18.000,0.000 17.000,18.000-52.000,-17.000 35.000,16.000-1.000,19.000-52.000,-18.000 36.000,17.000-36.000,1.000 0.000,-18.000 0.000,-1.000 0.000,19.000 0.000,-1.000 0.000,1.000 0.000,-18.000 0.000,0.000 0.000,-1.000-18.000,36.000-17.000,1.000 0.000,-19.000-18.000,1.000-18.000,-19.000 36.000,1.000 17.000,-35.000-34.000,52.000-54.000,-34.000-53.000,-36.000-17.000,-36.000 106.000,-17.000 34.000,-52.000-16.000,-19.000-54.000,54.000 106.000,17.000-35.000,-17.000 35.000,-18.000-36.000,35.000 36.000,-35.000 0.000,35.000 0.000,-18.000 0.000,18.000 18.000,-17.000 17.000,17.000 71.000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1481.000 364.000,'-53.000'-35.000,"-17.000"35.000,17.000 0.000,-35.000 18.000,0.000 17.000,18.000 18.000,17.000-1.000,-53.000 37.000,35.000-19.000,36.000-17.000,35.000 35.000,-35.000 106.000,35.000-142.000,18.000 1.000,34.000 53.000,1.000-88.000,-53.000 34.000,53.000-52.000,-53.000 53.000,71.000-18.000,-18.000-35.000,-1.000 36.000,1.000-36.000,35.000 0.000,-35.000 0.000,35.000 0.000,-35.000 0.000,18.000-18.000,70.000 0.000,-89.000 18.000,1.000-35.000,18.000 35.000,-18.000-35.000,17.000 0.000,1.000-18.000,-19.000 35.000,-52.000-52.000,36.000 17.000,-1.000-17.000,0.000 17.000,-35.000 0.000,35.000-18.000,-35.000 19.000,36.000-19.000,-36.000 1.000,-18.000-1.000,-35.000 18.000,18.000 1.000,-53.000 34.000,17.000-17.000,18.000 35.000,1.000-35.000,-89.000 35.000,70.000 0.000,1.000 0.000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1292.000 863.000,'-3.000'1.000,"0.000"1.000,0.000 1.000,1.000 3.000,2.000-3.000,0.000 1.000,3.000-1.000,0.000-3.000,0.000 0.000,2.000 0.000,0.000-2.000,-1.000 0.000,-1.000 0.000,-2.000-1.000,-1.000-1.000,4.000-1.000,-4.000 0.000,0.000-1.000,-2.000 2.000,-1.000 4.000,-2.000 0.000,3.000 5.000,2.000-2.000,3.000 1.000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759.000 402.000,'0.000'123.000,"35.000"-70.000,18.000 17.000,35.000-105.000,-18.000-53.000,177.000-176.000,-177.000 211.000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805.000 237.000,'71.000'35.000,"-1.000"-35.000,54.000 35.000,-54.000-35.000,-17.000 0.000,88.000 35.000,-71.000-35.000,71.000 0.000,-70.000 0.000,-18.000 0.000,0.000 0.000,35.000 0.000,-35.000 0.000,-106.000-18.000,0.000 18.000,0.000 0.000,-35.000 0.000,35.000-35.000,-35.000 35.000,-18.000-17.000,53.000 17.000,-35.000 0.000,35.000 0.000,-35.000 0.000,35.000 0.000,-35.000 0.000,35.000 0.000,-35.000 0.000,35.000 0.000,-17.000 0.000,123.000 0.000,0.000 0.000,0.000 0.000,-1.000 0.000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663.000 288.000,'-18.000'53.000,"18.000"-1.000,53.000-16.000,17.000-54.000,-53.000-35.000,-17.000 1.000,0.000-1.000,-70.000 18.000,18.000 35.000,87.000 70.000,17.000-70.000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705.000 271.000,'-35.000'70.000,"123.000"-35.000,-1.000-35.000,-17.000 0.000,-70.000-53.000,0.000 1.000,-17.000-1.000,-36.000 53.000,1.000 0.000,-18.000 0.000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784.000 329.000,'-52.000'18.000,"-18.000"17.000,70.000 35.000,0.000-17.000,17.000 0.000,71.000-18.000,-36.000-35.000,-34.000-70.000,-18.000-1.000,0.000 19.000,-70.000 16.000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705.000 370.000,'-18.000'52.000,"18.000"1.000,53.000-18.000,-1.000-35.000,54.000-88.000,-106.000 36.000,-53.000 17.000,0.000 35.000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776.000 333.000,'70.000'0.000,"-53.000"53.000,-104.000-36.000,34.000 18.000,141.000 0.000,-36.000-35.000,-34.000 53.000,-88.000-18.000,17.000-18.000,1.000-17.000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773.000 333.000,'70.000'18.000,"-53.000"34.000,-17.000 19.000,-52.000-71.000,52.000 53.000,70.000-18.000,-70.000 18.000,-70.000-36.000,-18.000-17.000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736.000 336.000,'0.000'70.000,"0.000"-17.000,0.000-1.000,0.000 1.000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739.000 345.000,'88.000'0.000,"-18.000"0.000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1370.000 871.000,'-5.000'0.000,"2.000"1.000,0.000 1.000,0.000 1.000,0.000-1.000,1.000 1.000,2.000 0.000,0.000 0.000,0.000 0.000,3.000-1.000,1.000-2.000,1.000 0.000,0.000 0.000,0.000 0.000,3.000-2.000,-3.000 2.000,-1.000-4.000,1.000 1.000,-2.000-2.000,0.000 1.000,-1.000-2.000,-2.000 3.000,0.000 0.000,0.000 0.000,-6.000 0.000,0.000 3.000,1.000 0.000,0.000 0.000,2.000 0.000,-1.000 3.000,1.000-3.000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798.000 334.000,'0.000'53.000,"-17.000"35.000,17.000-18.000,0.000-17.000,-34.000 0.000,34.000 17.000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244.000 450.000,'53.000'35.000,"0.000"-35.000,-1.000 0.000,36.000 0.000,0.000 35.000,-35.000-35.000,35.000 0.000,-35.000 0.000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127.000 479.000,'53.000'16.000,"52.000"-16.000,-52.000 0.000,0.000 0.000,18.000 0.000,-19.000 0.000,1.000 0.000,0.000 0.000,0.000 0.000,0.000 0.000,17.000 0.000,18.000 0.000,-17.000 0.000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848.000 498.000,'-52.000'35.000,"52.000"36.000,-35.000-1.000,35.000 18.000,-35.000 18.000,35.000 17.000,-53.000 54.000,53.000-36.000,-35.000 0.000,35.000-53.000,0.000-35.000,0.000 17.000,-35.000-17.000,35.000 0.000,0.000 0.000,0.000-106.000,0.000 0.000,18.000-18.000,-18.000 19.000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620.000 502.000,'70.000'0.000,"-17.000"0.000,0.000 0.000,70.000 18.000,107.000 35.000,-107.000-53.000,123.000 52.000,-87.000 1.000,-36.000-17.000,-87.000 16.000,-36.000 19.000,0.000 17.000,0.000 88.000,0.000 71.000,0.000-159.000,0.000 0.000,0.000 18.000,0.000 35.000,0.000 0.000,0.000-88.000,-18.000 53.000,-17.000 0.000,35.000-53.000,-53.000-53.000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703.000 564.000,'0.000'88.000,"0.000"-35.000,0.000 17.000,0.000 1.000,-53.000 87.000,18.000-17.000,18.000-70.000,104.000-335.000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608.000 570.000,'123.000'-35.000,"89.000"35.000,52.000 53.000,-70.000 17.000,-18.000-17.000,265.000 53.000,-371.000-106.000,1.000 35.000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520.000 513.000,'0.000'70.000,"0.000"0.000,0.000-17.000,0.000-1.000,0.000-104.000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520.000 529.000,'123.000'-18.000,"-70.000"18.000,-18.000 53.000,35.000-35.000,-70.000 52.000,-70.000-17.000,-53.000-18.000,70.000 0.000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718.000 512.000,'-18.000'70.000,"-52.000"1.000,35.000-19.000,-17.000-16.000,52.000 16.000,70.000-69.000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1370.000 910.000,'5.000'1.000,"1.000"-1.000,1.000 3.000,-2.000-3.000,1.000 0.000,-3.000 0.000,0.000-1.000,-10.000 1.000,1.000 0.000,0.000 0.000,-4.000 0.000,1.000 0.000,2.000 0.000,12.000 1.000,0.000-1.000,0.000 0.000,0.000 0.000,-1.000 0.000,-1.000 0.000,-6.000 0.000,-1.000 2.000,-1.000-2.000,0.000 0.000,0.000 0.000,1.000 0.000,9.000 2.000,1.000-2.000,-1.000 0.000,0.000 0.000,-2.000 2.000,1.000-2.000,-7.000 0.000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552.000 514.000,'52.000'0.000,"-17.000"88.000,-35.000-35.000,34.000 0.000,-34.000 0.000,0.000 17.000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551.000 522.000,'88.000'0.000,"-18.000"16.000,-17.000-16.000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576.000 516.000,'34.000'53.000,"-34.000"17.000,0.000-17.000,0.000 0.000,-17.000 35.000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305.000 979.000,'53.000'53.000,"17.000"-53.000,1.000 0.000,-18.000 0.000,-1.000 0.000,36.000 0.000,-17.000-18.000,-18.000 18.000,0.000-17.000,-1.000-19.000,-16.000-16.000,-1.000-1.000,-35.000 0.000,0.000 0.000,0.000 0.000,0.000 1.000,0.000-1.000,-18.000 0.000,-35.000 53.000,-17.000-35.000,17.000 0.000,-35.000 35.000,35.000-18.000,-17.000 18.000,17.000 0.000,-17.000 18.000,17.000-18.000,0.000 0.000,0.000 17.000,-17.000 18.000,52.000 18.000,-17.000 18.000,35.000-19.000,0.000 1.000,18.000 18.000,-18.000-19.000,35.000 1.000,-18.000 0.000,19.000 0.000,16.000-53.000,1.000-18.000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249.000 481.000,'70.000'34.000,"1.000"-34.000,35.000 0.000,-54.000 0.000,1.000 0.000,0.000 0.000,0.000 0.000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658.000 567.000,'-53.000'0.000,"123.000"18.000,19.000 17.000,-19.000-35.000,53.000 35.000,106.000 0.000,-141.000 0.000,0.000-35.000,-17.000 36.000,-1.000-36.000,-17.000 35.000,18.000-35.000,-1.000 35.000,-17.000-35.000,0.000 18.000,0.000 17.000,35.000-35.000,-35.000 35.000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694.000 557.000,'-70.000'35.000,"70.000"18.000,53.000-18.000,0.000 0.000,17.000-53.000,0.000-17.000,-52.000-17.000,17.000-1.000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623.000 554.000,'53.000'0.000,"0.000"0.000,0.000 0.000,35.000 0.000,-71.000 51.000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671.000 623.000,'-18.000'70.000,"18.000"-17.000,53.000-53.000,34.000-18.000,-34.000-52.000,-53.000 18.000,-35.000-1.000,-35.000 53.000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725.000 523.000,'0.000'53.000,"-35.000"-1.000,-17.000 18.000,122.000-34.000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1360.000 941.000,'-5.000'-1.000,"4.000"6.000,3.000-2.000,0.000 0.000,0.000 0.000,2.000 0.000,-1.000-1.000,-6.000-5.000,3.000-1.000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669.000 628.000,'-17.000'70.000,"87.000"-34.000,-18.000-54.000,-17.000-70.000,-17.000 18.000,-88.000 35.000,0.000 35.000,52.000 53.000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697.000 526.000,'0.000'70.000,"0.000"0.000,-17.000-17.000,0.000-1.000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668.000 533.000,'105.000'16.000,"-17.000"-16.000,-36.000 0.000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730.000 533.000,'0.000'53.000,"-51.000"52.000,51.000-18.000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261.000 377.000,'53.000'0.000,"0.000"0.000,-1.000 0.000,19.000 35.000,-19.000-35.000,1.000 35.000,-123.000-35.000,-1.000-17.000,19.000 17.000,-1.000-35.000,0.000 0.000,106.000 17.000,0.000 18.000,-1.000 0.000,36.000 0.000,-158.000-35.000,17.000 35.000,1.000 0.000,-36.000 0.000,158.000 0.000,0.000 0.000,-17.000 0.000,-106.000 0.000,1.000 0.000,-1.000 0.000,106.000 0.000,-1.000 18.000,-104.000-18.000,-1.000 0.000,106.000 17.000,-1.000-17.000,-104.000 0.000,-1.000 0.000,0.000 0.000,106.000 35.000,0.000-35.000,-1.000 0.000,-104.000 0.000,-1.000 0.000,0.000 0.000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309.000 311.000,'-53.000'0.000,"141.000"0.000,-18.000 17.000,-140.000-17.000,17.000 0.000,123.000 34.000,-17.000-34.000,-123.000 0.000,122.000 0.000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1219.000 292.000,'-53.000'0.000,"-17.000"0.000,17.000 0.000,0.000 0.000,0.000 0.000,-17.000 35.000,52.000 18.000,-35.000-18.000,18.000 18.000,35.000 0.000,0.000-1.000,0.000 19.000,18.000-18.000,34.000-18.000,1.000-17.000,-17.000 34.000,16.000-52.000,1.000 36.000,18.000-1.000,-18.000-35.000,-1.000 0.000,1.000 35.000,18.000-35.000,-18.000 0.000,17.000 0.000,-17.000 0.000,0.000 0.000,0.000 35.000,17.000-35.000,-17.000 18.000,0.000-18.000,0.000 0.000,17.000 0.000,-17.000 35.000,0.000-35.000,0.000 0.000,0.000 0.000,17.000 0.000,-17.000-35.000,-53.000-36.000,18.000 1.000,-18.000 17.000,0.000 0.000,0.000 0.000,-36.000-17.000,-17.000 52.000,18.000-34.000,-35.000 52.000,17.000-36.000,0.000 1.000,-17.000 0.000,17.000 35.000,0.000-18.000,-18.000 18.000,19.000-35.000,-1.000 35.000,0.000-35.000,-18.000 17.000,18.000 18.000,1.000 0.000,-1.000-35.000,0.000 35.000,-18.000 0.000,19.000 18.000,-1.000-18.000,0.000 17.000,0.000 18.000,18.000 18.000,-18.000-17.000,18.000 16.000,17.000 1.000,-17.000 0.000,35.000 17.000,0.000-17.000,35.000 0.000,18.000-18.000,17.000-17.000,-17.000 17.000,0.000 0.000,0.000-35.000,17.000 36.000,-17.000-36.000,0.000 17.000,18.000-17.000,-19.000 0.000,1.000 36.000,0.000-36.000,0.000 0.000,0.000 0.000,17.000 35.000,18.000-35.000,-35.000 0.000,0.000 0.000,0.000 0.000,18.000 0.000,-19.000 0.000,1.000 0.000,0.000 0.000,-18.000-71.000,1.000 18.000,-36.000 1.000,0.000-19.000,0.000 18.000,-18.000 0.000,-17.000-17.000,-1.000 17.000,-16.000 36.000,-1.000-19.000,0.000 1.000,-18.000 0.000,19.000 17.000,-1.000 18.000,0.000-35.000,-18.000 0.000,19.000 35.000,-1.000-18.000,0.000 18.000,-18.000 0.000,18.000 0.000,1.000 0.000,-1.000 0.000,0.000 0.000,-18.000 0.000,19.000 0.000,-1.000 0.000,0.000 0.000,0.000 0.000,-17.000 35.000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292.000 312.000,'53.000'0.000,"17.000"34.000,-17.000-34.000,17.000 0.000,-17.000 0.000,0.000 0.000,0.000 0.000,17.000 0.000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864.000 286.000,'17.000'70.000,"36.000"-53.000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912.000 315.000,'-35.000'52.000,"35.000"1.000,0.000 17.000,70.000-52.000,-17.000-36.000,17.000-35.000,-70.000 1.000,0.000-18.000,-53.000 52.000,1.000 18.000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1364.000 943.000,'0.000'-3.000,"-3.000"5.000,0.000 0.000,0.000-1.000,-2.000 3.000,2.000-2.000,-2.000 2.000,2.000 0.000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1006.000 283.000,'-53.000'35.000,"36.000"35.000,-18.000-17.000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881.000 297.000,'34.000'0.000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242.000 335.000,'70.000'35.000,"-17.000"-35.000,35.000 0.000,-35.000 0.000,17.000 0.000,-17.000 0.000,-106.000 0.000,-17.000 0.000,17.000 35.000,0.000-35.000,-17.000 0.000,-1.000 0.000,159.000 0.000,0.000 0.000,-17.000 0.000,17.000 0.000,-35.000 0.000,-106.000 0.000,0.000 0.000,0.000 0.000,-17.000 0.000,17.000 0.000,0.000 0.000,0.000 0.000,106.000 0.000,18.000-18.000,-19.000 18.000,1.000 0.000,-123.000 0.000,17.000 0.000,-35.000 0.000,35.000 0.000,159.000 0.000,-53.000 0.000,-1.000 0.000,-140.000 0.000,0.000 0.000,141.000 0.000,35.000 0.000,-35.000 0.000,17.000 0.000,-140.000 0.000,17.000 0.000,0.000 18.000,1.000-18.000,-1.000 0.000,141.000 0.000,0.000 0.000,-35.000 0.000,-1.000 0.000,-122.000 0.000,-18.000 0.000,35.000 0.000,0.000 0.000,-17.000 0.000,140.000 0.000,18.000 0.000,-35.000 0.000,18.000 0.000,-142.000 0.000,18.000 0.000,1.000 0.000,-19.000 0.000,124.000 0.000,0.000 0.000,0.000 0.000,35.000 0.000,-36.000 0.000,-140.000 0.000,36.000 0.000,104.000 0.000,1.000 0.000,0.000 0.000,35.000 0.000,-35.000 0.000,-106.000 0.000,-17.000 0.000,17.000 0.000,0.000 0.000,106.000 0.000,0.000 0.000,-106.000 0.000,-18.000 0.000,19.000 0.000,122.000 0.000,-17.000 0.000,0.000 0.000,0.000 0.000,-1.000 0.000,-104.000 0.000,-19.000 0.000,18.000 0.000,0.000 0.000,106.000-18.000,0.000 18.000,35.000 0.000,-141.000 0.000,0.000 0.000,-17.000 0.000,17.000 0.000,106.000 0.000,0.000 0.000,0.000 0.000,-106.000 0.000,0.000 0.000,0.000 0.000,124.000 0.000,-19.000 0.000,1.000 0.000,-123.000 0.000,17.000 0.000,123.000 0.000,-122.000 0.000,-1.000 0.000,0.000 0.000,106.000 0.000,0.000 0.000,-106.000 0.000,-35.000 0.000,35.000 0.000,106.000 0.000,35.000 0.000,-18.000 0.000,-123.000 0.000,-17.000 0.000,17.000 0.000,124.000 0.000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413.000 322.000,'0.000'70.000,"-16.000"18.000,16.000-35.000,0.000 35.000,0.000-35.000,0.000 0.000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392.000 354.000,'53.000'-35.000,"0.000"35.000,17.000 35.000,1.000 0.000,-36.000 36.000,18.000-36.000,-1.000 0.000,-34.000 18.000,-71.000 0.000,-17.000 0.000,17.000-18.000,18.000 18.000,-18.000-53.000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439.000 323.000,'-16.000'70.000,"16.000"-17.000,0.000 0.000,0.000 0.000,0.000 0.000,0.000 17.000,16.000-140.000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451.000 315.000,'53.000'0.000,"0.000"0.000,17.000 0.000,-17.000 35.000,18.000 0.000,-1.000 1.000,-52.000 34.000,-18.000-17.000,35.000 35.000,-35.000-35.000,-53.000-18.000,-53.000 0.000,54.000-35.000,-36.000 35.000,35.000 0.000,0.000-35.000,0.000 18.000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404.000 340.000,'34.000'0.000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504.000 340.000,'-53.000'0.000,"1.000"34.000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425.000 421.000,'0.000'-53.000,"0.000"1.000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1379.000 943.000,'-3.000'4.000,"3.000"-1.000,-2.000 0.000,2.000 0.000,-2.000 1.000,2.000-1.000,0.000 0.000,0.000 1.000,4.000 0.000,-1.000-4.000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414.000 318.000,'70.000'0.000,"-17.000"0.000,0.000 0.000,17.000 88.000,-17.000-35.000,-53.000 17.000,0.000-17.000,0.000 0.000,-53.000-18.000,-17.000-17.000,52.000 52.000,-52.000-52.000,17.000-18.000,0.000 0.000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424.000 319.000,'0.000'70.000,"0.000"-17.000,0.000 0.000,0.000 0.000,0.000 0.000,0.000-1.000,0.000 1.000,0.000-106.000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395.000 319.000,'53.000'0.000,"17.000"0.000,1.000 0.000,-1.000 70.000,-52.000 1.000,52.000-54.000,-70.000 54.000,0.000-19.000,-53.000-16.000,36.000 16.000,-54.000-34.000,1.000 17.000,17.000-35.000,0.000 0.000,124.000 0.000,-19.000 0.000,1.000-18.000,-17.000-34.000,-1.000-1.000,-35.000 0.000,0.000 0.000,-18.000 1.000,-17.000-1.000,17.000-17.000,-52.000 52.000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190.000 389.000,'70.000'0.000,"-17.000"0.000,35.000 0.000,-35.000 0.000,0.000 0.000,-124.000 0.000,19.000 0.000,-1.000 0.000,0.000 0.000,-35.000-17.000,141.000 17.000,17.000 0.000,-17.000 0.000,17.000 0.000,-17.000 0.000,0.000 0.000,-124.000 0.000,1.000 0.000,17.000 0.000,1.000 0.000,-1.000 0.000,106.000 0.000,-1.000 0.000,1.000 0.000,17.000 0.000,-17.000 0.000,-123.000 0.000,0.000 0.000,17.000 0.000,106.000 0.000,17.000 0.000,-17.000 0.000,-141.000 0.000,17.000 0.000,159.000 0.000,-35.000 0.000,-106.000 0.000,1.000 0.000,-19.000 0.000,142.000 0.000,69.000 0.000,-87.000 0.000,-106.000 0.000,0.000 0.000,1.000-35.000,104.000 35.000,1.000 0.000,35.000 0.000,-35.000 0.000,-141.000 0.000,35.000 0.000,-17.000 0.000,123.000 0.000,17.000 0.000,0.000 0.000,-140.000 0.000,17.000 0.000,0.000 0.000,1.000 0.000,122.000 0.000,-17.000 0.000,-124.000 0.000,142.000 0.000,-18.000 0.000,-106.000 0.000,141.000 17.000,-194.000-17.000,36.000 0.000,123.000 0.000,-1.000 0.000,-122.000 0.000,17.000 0.000,141.000 35.000,-17.000-35.000,-124.000 0.000,-35.000 0.000,35.000-17.000,123.000 17.000,-17.000 17.000,-123.000-17.000,140.000 0.000,-123.000 0.000,-17.000 0.000,158.000 0.000,-176.000 18.000,194.000-18.000,-54.000 0.000,-104.000-35.000,104.000 35.000,-87.000 70.000,35.000-140.000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235.000 278.000,'0.000'52.000,"53.000"-52.000,0.000 0.000,17.000 0.000,-17.000 0.000,0.000 0.000,-1.000 0.000,1.000 0.000,0.000 18.000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834.000 1474.000,'70.000'0.000,"-17.000"-18.000,0.000-35.000,-18.000 0.000,18.000 1.000,-53.000-19.000,35.000 1.000,-35.000-1.000,0.000-17.000,0.000 18.000,0.000 17.000,0.000 0.000,-17.000 0.000,-19.000-17.000,36.000-1.000,-17.000 18.000,-18.000 1.000,35.000-1.000,-53.000 35.000,0.000-17.000,-35.000 70.000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876.000 421.000,'0.000'70.000,"-18.000"-17.000,-17.000-1.000,17.000 18.000,18.000-122.000,0.000-1.000,88.000 53.000,-35.000 0.000,18.000 0.000,-19.000 0.000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926.000 421.000,'0.000'70.000,"-18.000"-17.000,18.000 17.000,-17.000-17.000,17.000 0.000,-35.000 17.000,0.000-17.000,35.000-106.000,0.000 1.000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821.000 428.000,'70.000'16.000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909.000 469.000,'-18.000'70.000,"18.000"-17.000,-35.000 18.000,35.000-19.000,-35.000 1.000,35.000 0.000,-35.000 0.000,35.000 17.000,0.000-17.000,0.000 0.000,-17.000 0.000,-18.000-1.000,35.000 19.000,0.000-124.000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1392.000 941.000,'-2.000'3.000,"0.000"2.000,2.000-1.000,-3.000 0.000,3.000-1.000,-2.000 0.000,2.000 0.000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744.000 491.000,'53.000'35.000,"35.000"0.000,-18.000-35.000,19.000 35.000,-1.000-35.000,35.000 0.000,0.000 53.000,1.000-53.000,-36.000 35.000,53.000-35.000,-88.000 35.000,0.000-35.000,0.000 0.000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1123.000 480.000,'-53.000'35.000,"53.000"18.000,-17.000 35.000,-19.000-35.000,36.000 0.000,-35.000 53.000,35.000-54.000,-53.000 36.000,18.000 1.000,35.000-19.000,-35.000-17.000,35.000 0.000,0.000 0.000,0.000 35.000,-53.000-106.000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731.000 520.000,'70.000'17.000,"1.000"18.000,-1.000-35.000,19.000 0.000,34.000 53.000,0.000-53.000,1.000 0.000,-1.000 35.000,36.000-35.000,-71.000 0.000,-18.000 35.000,1.000-35.000,-18.000 0.000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752.000 509.000,'0.000'53.000,"0.000"-1.000,-17.000 18.000,68.000-52.000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1157.000 630.000,'-70.000'0.000,"-18.000"18.000,70.000 35.000,-52.000 0.000,17.000-1.000,0.000 19.000,53.000-18.000,0.000 17.000,0.000 0.000,0.000 1.000,70.000-18.000,-17.000-18.000,0.000 18.000,0.000-53.000,0.000 0.000,35.000 0.000,-35.000 0.000,35.000 0.000,-35.000-18.000,0.000-17.000,17.000-35.000,-70.000 17.000,53.000-18.000,-53.000-17.000,53.000 0.000,-53.000 0.000,0.000 18.000,0.000 17.000,-53.000-17.000,0.000 52.000,0.000-17.000,-17.000 35.000,-1.000-53.000,1.000 53.000,17.000 0.000,-18.000 0.000,-17.000 0.000,0.000 0.000,0.000 0.000,0.000 18.000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542.000 301.000,'0.000'70.000,"0.000"-17.000,0.000 0.000,0.000 0.000,-34.000 35.000,34.000-36.000,-17.000 1.000,17.000 0.000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555.000 306.000,'88.000'0.000,"1.000"18.000,-37.000-18.000,1.000 35.000,0.000 0.000,-53.000 18.000,-53.000-18.000,-17.000-35.000,-1.000 53.000,18.000-53.000,-35.000 52.000,18.000-16.000,140.000-19.000,1.000-52.000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742.000 311.000,'-53.000'0.000,"1.000"0.000,-1.000 0.000,-17.000 0.000,70.000 53.000,0.000 0.000,70.000-1.000,-17.000-52.000,-1.000 53.000,1.000-35.000,-88.000 52.000,-18.000-70.000,1.000 0.000,-18.000 35.000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536.000 317.000,'52.000'0.000,"1.000"0.000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535.000 326.000,'52.000'0.000,"17.000"0.000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1086.000 920.000,'0.000'3.000,"0.000"0.000,-1.000 0.000,1.000 0.000,0.000 0.000,0.000 0.000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1391.000 943.000,'4.000'-2.000,"-1.000"4.000,-1.000 2.000,-2.000-1.000,2.000 0.000,-6.000-1.000,1.000-2.000,0.000 0.000,0.000-1.000,6.000 3.000,1.000 1.000,-1.000-1.000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558.000 307.000,'53.000'0.000,"-1.000"0.000,1.000 0.000,-1.000 0.000,-17.000 53.000,-35.000-1.000,-35.000 1.000,-17.000 0.000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559.000 334.000,'0.000'52.000,"0.000"1.000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479.000 334.000,'53.000'0.000,"88.000"0.000,-35.000 35.000,17.000-35.000,0.000 0.000,1.000 52.000,-1.000-52.000,0.000 0.000,-35.000 0.000,-17.000 34.000,-18.000-34.000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740.000 493.000,'87.000'34.000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740.000 467.000,'17.000'53.000,"-17.000"-1.000,53.000-17.000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120.000 306.000,'34.000'0.000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531.000 389.000,'71.000'0.000,"-1.000"0.000,-17.000 0.000,53.000 0.000,-36.000 0.000,18.000 0.000,18.000 35.000,-18.000-35.000,-35.000 0.000,35.000 0.000,-18.000 0.000,1.000 0.000,-18.000 0.000,17.000 0.000,1.000 0.000,-142.000 0.000,1.000 0.000,17.000 0.000,0.000 0.000,-106.000 0.000,107.000 0.000,-54.000-17.000,18.000 17.000,-18.000 0.000,-17.000 0.000,-71.000-35.000,106.000 35.000,17.000-35.000,19.000 35.000,-1.000 0.000,0.000 0.000,0.000 0.000,141.000 0.000,-35.000 0.000,0.000 0.000,0.000 0.000,17.000 0.000,18.000 0.000,0.000 0.000,36.000 0.000,17.000 0.000,-18.000 0.000,-35.000 0.000,-18.000 0.000,1.000 17.000,-18.000-17.000,0.000 0.000,-124.000 0.000,18.000 0.000,0.000 0.000,-70.000 0.000,35.000 0.000,-35.000 0.000,-36.000 0.000,89.000 0.000,-18.000 0.000,158.000 35.000,0.000-35.000,36.000 0.000,-18.000 35.000,36.000-35.000,-1.000 0.000,-35.000 0.000,0.000 0.000,0.000 0.000,-17.000 0.000,-19.000 0.000,1.000 18.000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193.000 305.000,'70.000'16.000,"-17.000"-16.000,-1.000 0.000,1.000 0.000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216.000 294.000,'70.000'0.000,"-17.000"0.000,-1.000 0.000,1.000 0.000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223.000 287.000,'70.000'18.000,"0.000"17.000,-35.000 18.000,-35.000 17.000,-53.000-52.000,53.000 35.000,-52.000-36.000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1402.000 957.000,'-1.000'4.000,"-2.000"-2.000,3.000 1.000,0.000 0.000,3.000-3.000,1.000 0.000,-1.000-3.000,0.000 0.000,-3.000 0.000,2.000-2.000,-3.000 2.000,-5.000 3.000,3.000 0.000,1.000 3.000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158.000 331.000,'0.000'-70.000,"0.000"123.000,0.000 35.000,0.000-36.000,-34.000 36.000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199.000 260.000,'0.000'88.000,"0.000"-35.000,-35.000 0.000,0.000 17.000,88.000-17.000,17.000-53.000,-35.000-70.000,-35.000-18.000,-70.000 88.000,17.000 17.000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231.000 259.000,'-35.000'52.000,"-17.000"-17.000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146.000 265.000,'0.000'70.000,"0.000"1.000,0.000-18.000,0.000-1.000,0.000 1.000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159.000 262.000,'51.000'34.000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153.000 271.000,'70.000'0.000,"-18.000"0.000,1.000 0.000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155.000 275.000,'0.000'51.000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160.000 275.000,'0.000'51.000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145.000 298.000,'53.000'0.000,"0.000"0.000,-1.000 0.000,1.000 0.000,35.000 0.000,-35.000-16.000,17.000 16.000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120.000 306.000,'70.000'0.000,"1.000"0.000,-18.000 0.000,0.000 0.000,0.000 0.000,-1.000 0.000,36.000 0.000,1.000 0.000,-37.000 0.000,1.000 0.000,35.000 35.000,-35.000-35.000,18.000 0.000,-1.000 0.000,-17.000 35.000,0.000-35.000,-53.000 53.000,0.000 18.000,0.000-18.000,0.000 17.000,0.000-17.000,0.000 0.000,0.000 0.000,0.000-1.000,0.000 19.000,70.000-53.000,1.000-18.000,-18.000 0.000,0.000 0.000,-142.000-36.000,19.000 36.000,17.000-35.000,-17.000 35.000,52.000-53.000,18.000 0.000,0.000 1.000,0.000-19.000,0.000 18.000,0.000 0.000,0.000 1.000,35.000-1.000,-35.000 0.000,0.000 123.000,0.000-17.000,0.000 0.000,0.000 17.000,0.000 1.000,0.000-1.000,0.000-17.000,0.000 0.000,0.000 0.000,0.000 0.000,-17.000-124.000,17.000-17.000,0.000 35.000,0.000 1.000,0.000-19.000,17.000 18.000,-17.000 106.000,-17.000 18.000,17.000-19.000,0.000 1.000,0.000 0.000,0.000 0.000,53.000-18.000,-1.000-35.000,1.000-17.000,-106.000 17.000,1.000-36.000,-1.000 36.000,106.000-17.000,-1.000 17.000,1.000 0.000,18.000 0.000,-124.000 0.000,0.000 0.000,-17.000 0.000,17.000-18.000,0.000 18.000,106.000 0.000,0.000 0.000,17.000 18.000,-123.000-18.000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1424.000 937.000,'2.000'5.000,"1.000"-1.000,-3.000 0.000,2.000 0.000,-2.000 1.000,2.000 1.000,-2.000-1.000,0.000-1.000,0.000-1.000,0.000 0.000,-2.000 0.000,-1.000 0.000,-3.000 1.000,1.000-4.000,0.000 2.000,0.000-2.000,2.000 0.000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174.000 305.000,'0.000'53.000,"0.000"0.000,0.000 35.000,0.000-35.000,34.000-1.000,-34.000 1.000,0.000 0.000,0.000 0.000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175.000 331.000,'0.000'52.000,"18.000"1.000,70.000-53.000,-36.000 0.000,1.000 0.000,0.000 0.000,0.000 0.000,35.000 35.000,-18.000-35.000,-17.000 35.000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214.000 341.000,'70.000'0.000,"-17.000"0.000,35.000 0.000,-35.000 0.000,35.000 0.000,0.000 0.000,-35.000 34.000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210.000 337.000,'53.000'0.000,"35.000"0.000,0.000 34.000,-35.000-34.000,0.000 0.000,0.000 0.000,17.000 0.000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252.000 341.000,'34.000'0.000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290.000 388.000,'0.000'53.000,"18.000"17.000,17.000-17.000,35.000 35.000,-17.000-53.000,53.000-35.000,-54.000 0.000,19.000-70.000,-18.000 0.000,-18.000-1.000,18.000 36.000,17.000 0.000,-17.000-18.000,0.000 18.000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81.000 508.000,'70.000'0.000,"-17.000"0.000,35.000 0.000,18.000-17.000,-18.000 17.000,0.000 0.000,0.000 0.000,53.000-34.000,-35.000 34.000,0.000 0.000,-53.000 0.000,0.000 0.000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243.000 469.000,'53.000'0.000,"35.000"0.000,-35.000 0.000,52.000 0.000,-34.000 0.000,17.000 0.000,-35.000 0.000,-124.000 0.000,1.000 0.000,17.000 0.000,-17.000 0.000,17.000 0.000,106.000-16.000,-1.000 16.000,37.000 0.000,-37.000 0.000,1.000 0.000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120.000 499.000,'106.000'0.000,"-36.000"0.000,1.000 0.000,-1.000 0.000,1.000-16.000,-19.000 16.000,1.000 0.000,0.000 0.000,0.000 0.000,-141.000 0.000,17.000 0.000,19.000 0.000,-19.000 0.000,1.000 0.000,17.000 0.000,0.000 0.000,106.000 0.000,52.000 0.000,-34.000 0.000,17.000 0.000,0.000 0.000,-18.000 0.000,1.000 0.000,-1.000 0.000,1.000 0.000,-18.000 16.000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593.000 523.000,'-35.000'70.000,"0.000"-17.000,123.000-53.000,-18.000 0.000,-18.000 0.000,-17.000-53.000,-35.000-34.000,-87.000 52.000,34.000 35.000,1.000 0.000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1287.000 711.000,'3.000'0.000,"0.000"0.000,1.000 0.000,0.000 0.000,-1.000 0.000,1.000 2.000,0.000-2.000,-1.000 0.000,1.000 0.000,-1.000 1.000,-6.000-1.000,-1.000 0.000,-1.000-2.000,0.000 2.000,2.000 0.000,-2.000-2.000,2.000 2.000,0.000 0.000,7.000 0.000,1.000 1.000,-2.000-1.000,0.000 2.000,2.000 0.000,-2.000-2.000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581.000 491.000,'-35.000'52.000,"35.000"1.000,35.000 17.000,17.000-70.000,1.000 0.000,-18.000-53.000,-35.000 1.000,-35.000-36.000,-18.000 88.000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583.000 466.000,'88.000'35.000,"-71.000"18.000,-87.000-53.000,53.000 53.000,69.000-53.000,1.000 35.000,-18.000 18.000,-88.000-18.000,1.000-35.000,-18.000 35.000,122.000-105.000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599.000 468.000,'-18.000'71.000,"18.000"-19.000,0.000 1.000,0.000 0.000,53.000-18.000,123.000-35.000,-106.000 0.000,-70.000-52.000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721.000 471.000,'-17.000'88.000,"-36.000"-53.000,53.000 18.000,-35.000 0.000,35.000 0.000,-35.000-1.000,35.000 1.000,70.000-71.000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618.000 473.000,'0.000'70.000,"0.000"1.000,-17.000-19.000,17.000 36.000,34.000-140.000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608.000 495.000,'88.000'-16.000,"-18.000"16.000,-17.000 0.000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771.000 472.000,'-18.000'70.000,"-17.000"36.000,35.000-53.000,0.000 17.000,-35.000-17.000,35.000 0.000,-35.000 0.000,0.000 0.000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753.000 592.000,'-35.000'53.000,"0.000"0.000,35.000-1.000,-35.000 1.000,35.000 0.000,-35.000 53.000,35.000-36.000,0.000 1.000,0.000-18.000,0.000-1.000,-18.000 1.000,18.000 0.000,0.000 0.000,0.000 0.000,0.000-106.000,0.000-18.000,0.000 1.000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600.000 614.000,'53.000'0.000,"0.000"0.000,0.000 0.000,17.000 18.000,18.000-18.000,18.000 35.000,-18.000-35.000,71.000 70.000,-1.000-17.000,-52.000-53.000,0.000 53.000,-36.000-53.000,1.000 35.000,-1.000-35.000,1.000 35.000,-18.000-35.000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936.000 594.000,'0.000'53.000,"0.000"0.000,0.000 53.000,0.000-36.000,-35.000 18.000,35.000 36.000,-35.000-1.000,35.000 0.000,-71.000 1.000,71.000-1.000,-70.000 36.000,70.000-71.000,-35.000 18.000,35.000-36.000,0.000-17.000,0.000 0.000,0.000 0.000,0.000 0.000,-18.000-177.000,18.000 36.000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1358.000 947.000,'0.000'-4.000,"-4.000"3.000,0.000-1.000,1.000 0.000,3.000 5.000,0.000 0.000,1.000 0.000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947.000 625.000,'-35.000'53.000,"35.000"0.000,-53.000 17.000,53.000 18.000,-70.000 36.000,-18.000 140.000,88.000-158.000,-53.000-1.000,53.000-34.000,-35.000-18.000,0.000 0.000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288.000 483.000,'52.000'34.000,"17.000"-34.000,-138.000 0.000,17.000 0.000,121.000 0.000,-121.000 17.000,122.000-17.000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311.000 485.000,'70.000'0.000,"1.000"0.000,-18.000 0.000,-1.000 0.000,36.000 0.000,-35.000 0.000,0.000 0.000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589.000 692.000,'88.000'-35.000,"-17.000"53.000,17.000-18.000,17.000 52.000,1.000-52.000,35.000 53.000,0.000 0.000,18.000-18.000,-1.000-35.000,-34.000 71.000,-36.000-71.000,-18.000 0.000,1.000 35.000,-18.000-35.000,0.000 0.000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306.000 482.000,'52.000'0.000,"-121.000"0.000,138.000 16.000,-17.000-16.000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296.000 568.000,'18.000'-69.000,"52.000"69.000,-18.000-17.000,1.000-18.000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337.000 437.000,'70.000'0.000,"-18.000"0.000,-34.000 71.000,-88.000-54.000,17.000 18.000,106.000 1.000,-1.000-36.000,-52.000 53.000,-87.000-18.000,34.000-18.000,106.000-17.000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441.000 432.000,'-17.000'53.000,"-18.000"17.000,0.000-17.000,35.000 17.000,0.000-17.000,52.000-53.000,18.000 0.000,-52.000-70.000,-18.000 17.000,-53.000 18.000,1.000 35.000,-1.000 17.000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353.000 437.000,'0.000'70.000,"35.000"0.000,-35.000-17.000,70.000-71.000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360.000 476.000,'70.000'0.000,"-17.000"-34.000,-1.000 34.000,1.000 0.000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1301.000 992.000,'0.000'4.000,"1.000"0.000,-1.000 1.000,3.000-1.000,-1.000 0.000,-2.000 0.000,3.000-1.000,-1.000 0.000,1.000 1.000,0.000-2.000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388.000 434.000,'0.000'53.000,"0.000"17.000,0.000 0.000,-16.000-18.000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574.000 546.000,'-71.000'0.000,"124.000"0.000,0.000 0.000,0.000 17.000,35.000-17.000,-35.000 0.000,-124.000-17.000,-17.000 17.000,0.000 0.000,35.000 0.000,106.000 0.000,18.000 0.000,-18.000 0.000,-1.000 0.000,37.000 0.000,-160.000 0.000,-17.000 0.000,35.000 0.000,0.000 0.000,124.000 0.000,-18.000 0.000,-1.000 0.000,54.000 0.000,-53.000 0.000,-106.000 0.000,0.000 0.000,-35.000 0.000,35.000 0.000,124.000 0.000,-18.000 0.000,-124.000 0.000,-17.000 0.000,141.000 0.000,-106.000 0.000,-35.000 0.000,159.000 0.000,-19.000 0.000,-104.000 0.000,-1.000 0.000,0.000 0.000,0.000 0.000,106.000 0.000,17.000 0.000,1.000 0.000,-142.000 0.000,18.000 0.000,1.000 0.000,104.000 0.000,1.000 0.000,0.000 0.000,-106.000 0.000,0.000 0.000,1.000 0.000,122.000 0.000,-17.000 0.000,17.000 0.000,-17.000 0.000,-106.000 0.000,1.000 0.000,-19.000 0.000,18.000-34.000,106.000 34.000,0.000 0.000,0.000 0.000,17.000 0.000,-17.000 0.000,-123.000 0.000,17.000 0.000,-18.000 0.000,124.000 17.000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737.000 669.000,'-88.000'18.000,"53.000"35.000,35.000 17.000,18.000-17.000,17.000-1.000,52.000-52.000,-16.000 0.000,-71.000-52.000,0.000-19.000,0.000 19.000,0.000-1.000,0.000 0.000,-88.000 53.000,70.000 70.000,18.000 1.000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727.000 775.000,'-35.000'52.000,"0.000"1.000,35.000 0.000,70.000-18.000,-18.000-52.000,1.000-19.000,-53.000-34.000,35.000 17.000,-35.000 1.000,0.000-36.000,-70.000 70.000,17.000 18.000,1.000 0.000,-1.000 0.000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829.000 590.000,'-52.000'0.000,"17.000"88.000,35.000-35.000,17.000 35.000,36.000-88.000,-1.000 35.000,-52.000 18.000,-87.000-53.000,34.000 35.000,1.000-35.000,-1.000 0.000,53.000-53.000,53.000-35.000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635.000 591.000,'53.000'0.000,"-1.000"16.000,36.000-16.000,-36.000 0.000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892.000 588.000,'-52.000'88.000,"17.000"-35.000,-18.000 0.000,-17.000 35.000,70.000-36.000,-35.000 1.000,35.000 0.000,88.000-53.000,-36.000 0.000,1.000-70.000,-53.000 17.000,-70.000 18.000,17.000 35.000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680.000 601.000,'0.000'70.000,"0.000"-18.000,-16.000 1.000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668.000 619.000,'70.000'-17.000,"35.000"52.000,-52.000 0.000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1017.000 598.000,'-70.000'88.000,"70.000"-35.000,-71.000 52.000,36.000-34.000,-18.000-1.000,53.000 0.000,-70.000 1.000,70.000-18.000,-53.000-18.000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1325.000 996.000,'-3.000'0.000,"-1.000"1.000,1.000 1.000,0.000 0.000,0.000 1.000,0.000 0.000,0.000 0.000,-1.000 1.000,0.000 1.000,0.000-1.000,2.000-1.000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888.000 574.000,'-53.000'0.000,"1.000"0.000,-1.000 0.000,-35.000 18.000,35.000-18.000,18.000 52.000,105.000-16.000,-17.000-36.000,35.000 0.000,-35.000 35.000,17.000-35.000,-17.000 52.000,-18.000 19.000,-88.000-54.000,-17.000-17.000,17.000 0.000,0.000 0.000,1.000 0.000,-19.000 0.000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740.000 569.000,'-70.000'70.000,"35.000"1.000,35.000-1.000,0.000 18.000,-35.000 18.000,35.000-53.000,0.000-1.000,0.000 1.000,0.000 0.000,-35.000 0.000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265.000 511.000,'70.000'0.000,"-17.000"0.000,0.000 0.000,0.000 0.000,35.000 0.000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357.000 513.000,'70.000'0.000,"0.000"0.000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355.000 481.000,'106.000'0.000,"-1.000"0.000,-34.000 17.000,-18.000-17.000,0.000 0.000,17.000 34.000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857.000 674.000,'0.000'53.000,"0.000"17.000,0.000-17.000,-17.000 18.000,-19.000-18.000,-16.000 87.000,52.000-69.000,-71.000-1.000,71.000 18.000,-53.000 18.000,53.000-18.000,-35.000-17.000,35.000-1.000,0.000 1.000,-35.000-18.000,35.000 17.000,0.000-17.000,0.000 0.000,0.000 0.000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572.000 697.000,'71.000'18.000,"17.000"-18.000,53.000 52.000,0.000-52.000,17.000 88.000,1.000-52.000,0.000 17.000,-36.000-18.000,0.000-35.000,-34.000 70.000,-19.000-70.000,-17.000 0.000,0.000 0.000,0.000 0.000,0.000-17.000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1225.000 677.000,'-71.000'18.000,"54.000"52.000,-18.000 1.000,-1.000-19.000,36.000 1.000,0.000 0.000,-35.000 18.000,35.000-1.000,-35.000 18.000,35.000 36.000,-70.000-1.000,34.000 18.000,36.000-35.000,-70.000 35.000,70.000-18.000,-35.000-35.000,35.000 0.000,0.000-17.000,-35.000-1.000,35.000-17.000,0.000 18.000,-36.000-18.000,1.000-177.000,0.000 18.000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658.000 791.000,'-70.000'71.000,"70.000"17.000,18.000-35.000,34.000-18.000,1.000-35.000,17.000 0.000,-70.000-70.000,0.000 17.000,0.000 0.000,0.000 0.000,0.000 0.000,-53.000 18.000,1.000 123.000,52.000-35.000,70.000-35.000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616.000 948.000,'0.000'70.000,"0.000"-17.000,0.000 35.000,70.000-53.000,0.000-53.000,-35.000-52.000,-35.000 17.000,0.000-17.000,0.000 0.000,0.000 17.000,-70.000 18.000,17.000-1.000,18.000-34.000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1350.000 1002.000,'-4.000'1.000,"1.000"5.000,0.000 0.000,1.000 0.000,0.000-1.000,0.000 1.000,-1.000-2.000,3.000 0.000,0.000 0.000,1.000 1.000,2.000-3.000,1.000-2.000,-1.000 0.000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660.000 676.000,'18.000'106.000,"34.000"-71.000,1.000 18.000,-123.000-36.000,17.000-17.000,36.000 71.000,69.000-71.000,18.000 52.000,-70.000 1.000,-52.000-53.000,-1.000 0.000,1.000 0.000,122.000-18.000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663.000 723.000,'-35.000'70.000,"35.000"-17.000,70.000-106.000,-70.000 1.000,0.000-1.000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743.000 686.000,'0.000'53.000,"-35.000"17.000,35.000-17.000,-35.000 0.000,0.000-1.000,35.000 1.000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645.000 698.000,'53.000'51.000,"-1.000"-51.000,1.000 0.000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825.000 689.000,'-18.000'53.000,"-34.000"52.000,17.000-17.000,35.000-35.000,-35.000 0.000,35.000 0.000,-35.000 17.000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649.000 657.000,'53.000'0.000,"-18.000"53.000,-105.000-18.000,17.000 0.000,18.000 18.000,88.000-18.000,-18.000 18.000,0.000 0.000,-140.000-18.000,17.000-35.000,88.000-88.000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671.000 918.000,'70.000'-35.000,"-52.000"-53.000,17.000 0.000,-35.000 35.000,-71.000 53.000,1.000 35.000,70.000 36.000,0.000-18.000,0.000-1.000,0.000 1.000,18.000 0.000,-1.000 0.000,-17.000 0.000,-52.000-18.000,-19.000-35.000,36.000-106.000,35.000 53.000,70.000 36.000,-17.000 17.000,0.000 0.000,0.000 0.000,-1.000-35.000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619.000 663.000,'-18.000'53.000,"18.000"17.000,-35.000-18.000,18.000 1.000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555.000 673.000,'53.000'0.000,"-1.000"0.000,18.000 0.000,-17.000 0.000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718.000 667.000,'0.000'53.000,"-123.000"193.000,88.000-158.000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1372.000 999.000,'-2.000'4.000,"2.000"2.000,-5.000 1.000,5.000 0.000,-4.000 0.000,4.000-2.000,-3.000 0.000,3.000 0.000,0.000-2.000,1.000-8.000,2.000 1.000,-1.000-2.000,-2.000 1.000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562.000 739.000,'53.000'0.000,"17.000"0.000,18.000 0.000,1.000 35.000,-1.000-35.000,17.000 53.000,19.000-53.000,-19.000 53.000,-16.000-53.000,16.000 70.000,-17.000-70.000,18.000 53.000,-18.000-53.000,0.000 35.000,-17.000-35.000,-18.000 0.000,0.000 35.000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740.000 749.000,'0.000'70.000,"0.000"-17.000,0.000 0.000,-35.000 17.000,35.000 36.000,-70.000 17.000,70.000-35.000,-70.000 18.000,70.000-36.000,-18.000 1.000,18.000-18.000,35.000-106.000,-35.000-18.000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550.000 788.000,'106.000'18.000,"-53.000"-18.000,35.000 52.000,35.000-52.000,0.000 89.000,36.000-54.000,0.000 18.000,-1.000-18.000,-17.000 18.000,-18.000-53.000,36.000 70.000,-71.000-70.000,-17.000 35.000,-19.000-35.000,1.000 0.000,0.000 18.000,18.000-18.000,-18.000 0.000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1151.000 772.000,'-18.000'88.000,"-34.000"0.000,-1.000 18.000,53.000-35.000,-71.000 34.000,36.000 19.000,0.000-1.000,-18.000 36.000,18.000-1.000,-18.000-34.000,18.000-36.000,35.000-18.000,-53.000 1.000,53.000-18.000,0.000 0.000,-35.000 0.000,35.000-106.000,0.000-53.000,0.000 35.000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950.000 790.000,'-53.000'53.000,"1.000"35.000,52.000 0.000,-88.000 17.000,52.000 1.000,-16.000-18.000,17.000-18.000,-1.000 19.000,1.000-19.000,0.000-17.000,35.000-124.000,18.000 19.000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565.000 741.000,'52.000'0.000,"1.000"18.000,-18.000 34.000,-35.000 19.000,-70.000-71.000,17.000 0.000,1.000 17.000,-1.000-17.000,123.000 71.000,18.000-36.000,-18.000 0.000,-53.000 18.000,-104.000-18.000,34.000-17.000,1.000-18.000,139.000-35.000,-34.000 35.000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881.000 744.000,'-70.000'0.000,"17.000"70.000,18.000-17.000,-53.000 35.000,35.000 0.000,18.000-35.000,-18.000 17.000,53.000-17.000,70.000-88.000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515.000 744.000,'52.000'0.000,"-34.000"70.000,-18.000-17.000,0.000 35.000,0.000-35.000,0.000 18.000,0.000-18.000,-35.000 17.000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508.000 756.000,'70.000'0.000,"-17.000"0.000,-1.000 0.000,1.000 0.000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585.000 750.000,'0.000'106.000,"-17.000"-36.000,17.000-17.000,-34.000 17.000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1371.000 1010.000,'0.000'-4.000,"4.000"2.000,0.000 4.000,-2.000 1.000,0.000 0.000,0.000 0.000,-1.000 0.000,-1.000 0.000,-3.000-2.000,-1.000 1.000,1.000-2.000,0.000 0.000,-1.000 0.000,5.000 3.000,4.000 1.000,0.000 0.000,-3.000-1.000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535.000 797.000,'53.000'-34.000,"-1.000"34.000,1.000 0.000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750.000 754.000,'0.000'53.000,"-36.000"0.000,36.000 0.000,-52.000 17.000,52.000-17.000,-53.000 17.000,53.000 1.000,-35.000-1.000,35.000-17.000,-35.000 0.000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469.000 769.000,'88.000'18.000,"18.000"17.000,-18.000-35.000,18.000 52.000,-18.000-52.000,17.000 70.000,-16.000-70.000,-1.000 36.000,17.000-36.000,-52.000 0.000,18.000 0.000,-18.000 0.000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652.000 765.000,'-69.000'35.000,"69.000"18.000,-52.000 17.000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776.000 501.000,'-52.000'-35.000,"-36.000"35.000,35.000 17.000,0.000 18.000,18.000 18.000,17.000 0.000,-17.000 18.000,0.000-19.000,17.000 1.000,18.000 0.000,0.000 35.000,0.000-35.000,0.000 17.000,70.000-52.000,-17.000 35.000,0.000-53.000,0.000 0.000,17.000-35.000,-52.000-18.000,17.000 0.000,0.000-70.000,-17.000 70.000,-18.000 0.000,0.000 0.000,0.000 0.000,0.000-17.000,0.000-1.000,0.000 1.000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389.000 516.000,'53.000'18.000,"17.000"34.000,-70.000 19.000,-53.000-54.000,1.000-17.000,-1.000 0.000,88.000 71.000,35.000-71.000,-17.000 35.000,-71.000 35.000,-69.000-52.000,34.000 17.000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584.000 513.000,'-36.000'53.000,"19.000"0.000,-36.000-1.000,18.000 1.000,0.000 18.000,0.000-1.000,35.000-17.000,53.000-106.000,-18.000-17.000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389.000 511.000,'52.000'53.000,"-52.000"35.000,0.000 0.000,0.000-35.000,35.000 0.000,-35.000 17.000,0.000-17.000,0.000 0.000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383.000 516.000,'53.000'0.000,"-1.000"17.000,1.000-17.000,34.000 34.000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797.000 964.000,'-53.000'0.000,"0.000"0.000,0.000 0.000,18.000 53.000,0.000 18.000,70.000-1.000,36.000-35.000,-1.000-35.000,-17.000 0.000,17.000 0.000,-70.000-53.000,35.000-17.000,-35.000 17.000,0.000-17.000,0.000-1.000,0.000 1.000,-53.000 70.000,1.000 18.000,16.000 34.000,89.000-16.000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1049.000 855.000,'-4.000'3.000,"3.000"0.000,-1.000 1.000,-2.000 0.000,3.000-1.000,1.000 0.000,-3.000-1.000,1.000-5.000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1085.000 922.000,'3.000'-2.000,"1.000"2.000,-1.000 1.000,0.000 1.000,-3.000 2.000,-5.000 1.000,0.000-2.000,2.000-3.000,0.000 0.000,8.000-4.000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1396.000 1018.000,'0.000'4.000,"1.000"-1.000,-1.000 0.000,-3.000-3.000,-2.000 0.000,2.000 0.000,6.000 1.000,0.000 1.000,2.000 0.000,-3.000 1.000,-3.000 2.000,-4.000-2.000,1.000-1.000,1.000-2.000,3.000-6.000,0.000 1.000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651.000 849.000,'-18.000'71.000,"-17.000"-1.000,35.000-17.000,0.000 35.000,53.000-53.000,34.000-52.000,-34.000-36.000,-18.000 0.000,-35.000-18.000,0.000 1.000,-53.000 17.000,-17.000 18.000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600.000 760.000,'-18.000'53.000,"18.000"17.000,88.000-17.000,-36.000-53.000,-17.000 53.000,35.000-53.000,-105.000 70.000,-35.000-52.000,18.000 35.000,-18.000 17.000,52.000-17.000,71.000-35.000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897.000 764.000,'-53.000'18.000,"1.000"34.000,-1.000 19.000,-18.000 17.000,54.000-35.000,17.000 0.000,-53.000 0.000,53.000 17.000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664.000 763.000,'35.000'70.000,"-35.000"1.000,0.000-18.000,0.000 35.000,-17.000-36.000,-18.000 36.000,0.000-35.000,35.000 0.000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605.000 781.000,'52.000'0.000,"18.000"0.000,-17.000 0.000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660.000 774.000,'0.000'53.000,"0.000"-1.000,0.000 1.000,-35.000 0.000,105.000-53.000,18.000 0.000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755.000 778.000,'-17.000'70.000,"17.000"-17.000,-35.000 18.000,35.000-19.000,-34.000 19.000,34.000-1.000,-35.000 1.000,35.000-1.000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265.000 534.000,'70.000'-18.000,"0.000"88.000,-87.000-17.000,-36.000-53.000,-17.000 35.000,123.000 1.000,-1.000-19.000,-52.000 54.000,0.000-19.000,-52.000-17.000,-1.000-17.000,123.000-71.000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506.000 516.000,'-35.000'88.000,"-18.000"-53.000,-17.000 18.000,35.000 18.000,0.000 17.000,35.000-18.000,70.000-70.000,0.000 0.000,0.000-35.000,-70.000-18.000,0.000 0.000,0.000-17.000,-52.000 52.000,-1.000 18.000,1.000 0.000,-1.000 0.000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349.000 525.000,'0.000'70.000,"-53.000"18.000,53.000-35.000,35.000-124.000,18.000 71.000,35.000-17.000,-18.000 17.000,-17.000 0.000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1424.000 1007.000,'0.000'4.000,"0.000"0.000,0.000-1.000,0.000 1.000,0.000 0.000,0.000 0.000,0.000-1.000,-2.000 1.000,-1.000-1.000,0.000-1.000,0.000 0.000,0.000-2.000,-1.000 2.000,0.000-2.000,0.000 0.000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380.000 522.000,'0.000'53.000,"-18.000"0.000,18.000 35.000,-17.000-35.000,17.000-1.000,-35.000 1.000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475.000 520.000,'-35.000'53.000,"35.000"0.000,-35.000-1.000,35.000 19.000,0.000-19.000,0.000 1.000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406.000 531.000,'52.000'0.000,"1.000"0.000,17.000 0.000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503.000 519.000,'-17.000'70.000,"17.000"-17.000,-35.000 35.000,35.000-35.000,0.000 35.000,-35.000-35.000,35.000 17.000,0.000 1.000,0.000-142.000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229.000 605.000,'88.000'17.000,"-17.000"-17.000,-19.000 0.000,1.000 0.000,35.000 0.000,-35.000 0.000,35.000 0.000,-35.000 0.000,0.000 0.000,0.000 0.000,0.000 35.000,35.000-35.000,-35.000 0.000,0.000 0.000,17.000 0.000,-17.000 0.000,0.000 0.000,0.000-17.000,-124.000 17.000,142.000-70.000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132.000 598.000,'53.000'0.000,"0.000"0.000,-1.000 0.000,19.000 0.000,-1.000 0.000,-17.000 0.000,0.000 0.000,0.000 0.000,0.000 0.000,17.000 0.000,-17.000 0.000,0.000 0.000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188.000 590.000,'70.000'17.000,"-17.000"-17.000,17.000 34.000,18.000-34.000,-35.000 0.000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255.000 594.000,'52.000'34.000,"1.000"-34.000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303.000 599.000,'34.000'0.000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332.000 602.000,'34.000'0.000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1287.000 708.000,'4.000'0.000,"0.000"0.000,1.000 0.000,1.000 0.000,1.000 0.000,0.000 0.000,-2.000 0.000,-1.000 0.000,-1.000 0.000,-6.000 0.000,-1.000-1.000,0.000 1.000,-1.000 0.000,-2.000 0.000,2.000 0.000,0.000 0.000,1.000 0.000,1.000 0.000,8.000 0.000,1.000 0.000,-3.000 0.000,1.000 0.000,-7.000 0.000,-1.000 0.000,0.000 0.000,0.000 0.000,1.000 0.000,-1.000 0.000,1.000 0.000,6.000 0.000,0.000 1.000,1.000-1.000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131.000 660.000,'53.000'0.000,"0.000"17.000,-1.000-17.000,1.000 0.000,0.000 0.000,18.000 0.000,-1.000 0.000,-17.000-17.000,0.000 17.000,17.000 0.000,-17.000 0.000,-141.000 0.000,35.000 0.000,0.000 0.000,0.000 0.000,1.000 0.000,-19.000 0.000,1.000 0.000,158.000-34.000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201.000 628.000,'53.000'0.000,"17.000"0.000,-17.000 0.000,0.000 0.000,35.000 0.000,-18.000 0.000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244.000 645.000,'70.000'0.000,"-17.000"0.000,0.000 0.000,17.000 0.000,1.000 34.000,-18.000-34.000,35.000 0.000,-35.000 0.000,17.000 0.000,-17.000 0.000,-124.000 0.000,19.000 0.000,-1.000 0.000,0.000 0.000,-35.000 0.000,0.000-17.000,35.000 17.000,0.000 0.000,-17.000 0.000,17.000-34.000,106.000 34.000,0.000 0.000,17.000 0.000,0.000 17.000,-17.000-17.000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133.000 631.000,'34.000'0.000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130.000 678.000,'53.000'0.000,"0.000"0.000,-1.000 0.000,19.000-34.000,-18.000 34.000,-1.000 0.000,19.000 0.000,-1.000 0.000,-17.000 0.000,0.000 0.000,-124.000-17.000,-17.000 17.000,36.000 0.000,-36.000 0.000,35.000 0.000,-18.000 0.000,19.000 0.000,104.000 0.000,1.000 0.000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1124.000 450.000,'-53.000'0.000,"18.000"88.000,0.000-18.000,35.000-17.000,35.000 0.000,18.000 35.000,0.000-53.000,17.000 53.000,-123.000-53.000,-35.000-35.000,35.000 18.000,-17.000-18.000,17.000 0.000,53.000-53.000,35.000 0.000,0.000 1.000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915.000 454.000,'53.000'0.000,"17.000"0.000,1.000 0.000,17.000 17.000,-35.000-17.000,17.000 17.000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927.000 469.000,'88.000'0.000,"-36.000"0.000,1.000 0.000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1055.000 753.000,'71.000'-17.000,"17.000"-54.000,-71.000 1.000,-17.000-1.000,-70.000 1.000,-18.000 70.000,35.000 0.000,53.000 88.000,0.000 0.000,0.000-35.000,18.000 17.000,17.000-17.000,0.000 17.000,-35.000 18.000,-35.000-17.000,-18.000-71.000,1.000 0.000,34.000-53.000,18.000-17.000,18.000 17.000,17.000-18.000,35.000 71.000,0.000-35.000,18.000 35.000,0.000 0.000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979.000 475.000,'34.000'0.000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1389.000 1051.000,'-4.000'-2.000,"1.000"4.000,1.000 1.000,-2.000 0.000,1.000 1.000,0.000-3.000,1.000 2.000,0.000 0.000,6.000-1.000,-1.000-2.000,0.000 0.000,0.000 0.000,0.000 0.000,-2.000-3.000,-1.000-1.000,0.000 1.000,0.000 0.000,0.000-1.000,-3.000 4.000,2.000 3.000,-2.000-3.000,1.000 3.000,-2.000 0.000,3.000 1.000,-2.000-4.000,1.000 4.000,6.000-4.000,0.000 2.000,0.000-2.000,0.000 1.000,-3.000-5.000,-1.000 0.000,0.000 1.000,-2.000 0.000,2.000 0.000,-4.000 5.000,1.000-1.000,-1.000 3.000,1.000-2.000,0.000-1.000,-1.000 1.000,3.000 1.000,4.000-3.000,0.000 0.000,2.000 0.000,-2.000 0.000,2.000 0.000,-2.000 0.000,0.000 0.000,-3.000-3.000,0.000-1.000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978.000 482.000,'34.000'0.000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1655.000 459.000,'-35.000'53.000,"35.000"0.000,-36.000 0.000,36.000 17.000,0.000 1.000,-35.000 35.000,35.000 70.000,-35.000 18.000,35.000 0.000,-106.000 88.000,54.000-17.000,-19.000 317.000,71.000-265.000,-70.000-17.000,70.000-35.000,-71.000-1.000,71.000-52.000,-70.000 0.000,70.000-36.000,0.000-52.000,-53.000-19.000,53.000-16.000,0.000-36.000,0.000 0.000,18.000-1.000,17.000-157.000,-35.000-37.000,70.000-34.000,-70.000-36.000,71.000 1.000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1084.000 598.000,'0.000'-69.000,"0.000"17.000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1057.000 461.000,'88.000'35.000,"18.000"-35.000,88.000 36.000,-18.000-36.000,1.000 0.000,52.000 0.000,0.000 0.000,18.000 0.000,18.000 0.000,-36.000 0.000,36.000 52.000,-54.000-52.000,-70.000 0.000,-17.000 0.000,-36.000 0.000,-35.000 0.000,0.000 0.000,0.000 0.000,0.000 36.000,17.000-36.000,-35.000 53.000,-35.000 17.000,-17.000 1.000,17.000-18.000,-35.000 0.000,35.000 17.000,0.000 1.000,0.000-18.000,0.000 35.000,0.000 35.000,0.000 1.000,-36.000 34.000,36.000-17.000,0.000 36.000,0.000 34.000,0.000-17.000,0.000 18.000,0.000-36.000,0.000 1.000,0.000 34.000,-53.000-34.000,53.000-1.000,-35.000 18.000,35.000-53.000,-53.000-17.000,53.000-1.000,-35.000 1.000,35.000-36.000,-53.000 18.000,53.000-36.000,-71.000 1.000,71.000-18.000,-17.000-1.000,-18.000-122.000,35.000-18.000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1124.000 507.000,'-71.000'0.000,"71.000"52.000,53.000-52.000,17.000 0.000,124.000 0.000,-17.000 0.000,70.000 0.000,-18.000 0.000,35.000 0.000,-34.000 0.000,-19.000 0.000,-34.000 0.000,-36.000 0.000,-18.000 0.000,1.000 0.000,-1.000 0.000,-35.000 0.000,-35.000 0.000,18.000 0.000,-18.000 0.000,0.000 35.000,17.000-35.000,-17.000 0.000,0.000 35.000,17.000-17.000,-122.000 17.000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1134.000 483.000,'0.000'70.000,"-17.000"0.000,17.000-17.000,0.000-1.000,69.000-52.000,-17.000-17.000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1325.000 481.000,'-53.000'35.000,"53.000"18.000,0.000 0.000,0.000 17.000,35.000 0.000,-52.000-17.000,-36.000-53.000,1.000 35.000,-1.000-35.000,53.000-88.000,0.000 36.000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1143.000 478.000,'70.000'17.000,"0.000"17.000,-17.000-34.000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1245.000 477.000,'0.000'53.000,"-17.000"17.000,17.000-17.000,-35.000 0.000,35.000 0.000,-35.000 35.000,35.000-35.000,52.000-18.000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1167.000 506.000,'70.000'-16.000,"-17.000"16.000,35.000 0.000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593.000 460.000,'3.000'1.000,"1.000"-1.000,1.000 2.000,3.000-2.000,1.000 0.000,-2.000 0.000,-2.000 0.000,0.000 0.000,1.000 0.000,-2.000 0.000,-1.000 0.000,0.000 0.000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1415.000 482.000,'-35.000'70.000,"35.000"-17.000,-52.000 0.000,52.000 0.000,-53.000 17.000,53.000-17.000,-70.000 35.000,35.000 0.000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1040.000 584.000,'71.000'0.000,"-19.000"0.000,19.000 0.000,-18.000 0.000,53.000 0.000,-53.000 0.000,17.000-35.000,1.000 35.000,17.000 0.000,-35.000 0.000,35.000 0.000,-35.000 0.000,35.000 0.000,-18.000 0.000,-17.000 0.000,35.000 0.000,18.000 17.000,-18.000-17.000,-17.000 0.000,-18.000 0.000,35.000 0.000,-35.000 0.000,17.000 0.000,-17.000 0.000,36.000 0.000,-37.000 0.000,1.000 0.000,0.000 0.000,18.000 0.000,-18.000 0.000,0.000 0.000,-1.000 0.000,19.000 35.000,-18.000-35.000,0.000 0.000,0.000 18.000,0.000-18.000,-1.000 0.000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1236.000 518.000,'53.000'0.000,"0.000"53.000,-18.000 0.000,-123.000-1.000,0.000-52.000,35.000 0.000,106.000 71.000,0.000-71.000,0.000 17.000,-18.000 54.000,-105.000-1.000,17.000-35.000,0.000-35.000,0.000 18.000,71.000-71.000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1210.000 527.000,'-70.000'70.000,"70.000"-17.000,70.000-36.000,1.000-17.000,-18.000 0.000,17.000 0.000,-17.000-17.000,-53.000-53.000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1385.000 520.000,'-35.000'53.000,"-17.000"-18.000,17.000 18.000,0.000 17.000,-18.000-17.000,18.000 0.000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1224.000 529.000,'-18.000'53.000,"18.000"0.000,-35.000-1.000,35.000 19.000,-17.000-19.000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1163.000 533.000,'88.000'0.000,"-35.000"0.000,0.000 0.000,17.000 0.000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1481.000 526.000,'-17.000'106.000,"17.000"-18.000,-71.000 35.000,36.000-17.000,-18.000-1.000,18.000-34.000,-1.000-1.000,1.000 1.000,0.000-18.000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1044.000 586.000,'18.000'53.000,"35.000"-53.000,35.000 35.000,18.000-35.000,-36.000 0.000,1.000 0.000,-18.000 0.000,35.000 0.000,35.000 0.000,1.000 0.000,-36.000 0.000,-18.000 0.000,-17.000 0.000,35.000 0.000,18.000 0.000,-17.000 0.000,-37.000 0.000,19.000 0.000,0.000 35.000,-1.000-35.000,1.000 0.000,-18.000 0.000,17.000 0.000,1.000 0.000,-1.000 0.000,18.000 35.000,-17.000-35.000,-1.000 0.000,-17.000 17.000,18.000-17.000,17.000 35.000,-35.000-35.000,18.000 0.000,-1.000 35.000,-17.000-35.000,18.000 0.000,-19.000 0.000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1335.000 564.000,'-35.000'53.000,"35.000"35.000,17.000 0.000,18.000-35.000,-87.000-53.000,-18.000 35.000,0.000-35.000,17.000 0.000,88.000-88.000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678.000 464.000,'5.000'0.000,"0.000"0.000,-2.000 0.000,0.000 0.000,0.000 0.000,0.000 0.000,0.000 0.000,0.000 0.000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1125.000 564.000,'88.000'16.000,"-36.000"-16.000,19.000 0.000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1401.000 558.000,'-17.000'53.000,"-36.000"17.000,18.000-17.000,-1.000 0.000,1.000 0.000,0.000 17.000,35.000 18.000,0.000-17.000,70.000-71.000,-17.000 0.000,0.000-71.000,-53.000 19.000,0.000-1.000,-53.000 53.000,-17.000 0.000,17.000 17.000,0.000 19.000,106.000-19.000,0.000-34.000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1197.000 573.000,'0.000'53.000,"0.000"-1.000,-34.000 1.000,34.000 17.000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1171.000 663.000,'70.000'-35.000,"-17.000"35.000,18.000-17.000,-19.000 17.000,1.000 0.000,35.000-35.000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1310.000 570.000,'0.000'53.000,"0.000"0.000,-34.000-1.000,-18.000 19.000,17.000-1.000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1185.000 552.000,'88.000'17.000,"-18.000"18.000,-17.000-35.000,17.000 0.000,1.000 35.000,-1.000-35.000,-17.000 0.000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1044.000 628.000,'106.000'35.000,"-53.000"-35.000,53.000 0.000,-18.000 0.000,35.000 0.000,1.000 0.000,-19.000 0.000,19.000 0.000,-1.000 0.000,-35.000 0.000,36.000 0.000,-1.000 0.000,-17.000 0.000,53.000 0.000,-36.000 0.000,-35.000 0.000,1.000 0.000,34.000 0.000,-35.000 35.000,18.000-35.000,-53.000 0.000,18.000 0.000,-1.000 0.000,-17.000 35.000,35.000-35.000,-35.000 0.000,18.000 0.000,-18.000 0.000,17.000 35.000,-17.000-35.000,0.000 0.000,17.000 0.000,-17.000 35.000,0.000-35.000,0.000 35.000,0.000-35.000,0.000 18.000,17.000-18.000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1196.000 601.000,'53.000'17.000,"0.000"-17.000,0.000 35.000,17.000-35.000,0.000 35.000,-17.000-35.000,0.000 0.000,0.000 18.000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136.000 625.000,'70.000'0.000,"-17.000"0.000,35.000 0.000,-35.000 17.000,18.000 17.000,-19.000-34.000,1.000 0.000,0.000 0.000,0.000 0.000,0.000 0.000,35.000 0.000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243.000 990.000,'53.000'35.000,"17.000"1.000,-17.000-1.000,0.000 0.000,17.000-35.000,-17.000 0.000,0.000-35.000,17.000 0.000,-35.000-18.000,18.000 0.000,18.000 18.000,-36.000-18.000,-35.000-35.000,-18.000 35.000,1.000 0.000,-71.000 18.000,35.000 0.000,0.000 35.000,0.000 0.000,-17.000 0.000,17.000 0.000,0.000 0.000,-17.000 18.000,17.000 17.000,-18.000-18.000,19.000 19.000,34.000 34.000,18.000-17.000,0.000 0.000,0.000-1.000,70.000-34.000,1.000-18.000,-18.000-18.000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728.000 464.000,'3.000'0.000,"0.000"0.000,0.000 0.000,0.000 0.000,0.000 0.000,2.000 1.000,-1.000-1.000,-1.000 0.000,0.000 0.000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236.000 628.000,'88.000'34.000,"-17.000"-34.000,17.000 0.000,35.000 0.000,-35.000 0.000,0.000 0.000,0.000 0.000,-17.000 0.000,17.000 0.000,-35.000 0.000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335.000 568.000,'70.000'35.000,"36.000"-35.000,-18.000 0.000,35.000 0.000,0.000 53.000,1.000-53.000,-71.000 0.000,17.000 0.000,-17.000 0.000,0.000 0.000,-141.000 0.000,-18.000 0.000,18.000 0.000,-35.000 0.000,-1.000 0.000,36.000 0.000,0.000 0.000,-17.000 35.000,52.000-35.000,0.000 0.000,0.000 35.000,141.000-53.000,-35.000 18.000,17.000 0.000,18.000-35.000,36.000 35.000,17.000 0.000,-18.000 0.000,-35.000 0.000,53.000 0.000,-212.000 0.000,-34.000 0.000,17.000 0.000,-18.000-17.000,18.000 17.000,35.000 0.000,0.000 0.000,0.000 0.000,106.000 0.000,0.000 0.000,0.000 0.000,35.000 0.000,0.000 0.000,-18.000 0.000,-17.000 0.000,-106.000 0.000,1.000 0.000,-54.000 17.000,36.000-17.000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136.000 645.000,'53.000'0.000,"17.000"0.000,-17.000 0.000,18.000 0.000,-18.000 0.000,35.000 0.000,17.000-17.000,-17.000 17.000,1.000 0.000,-19.000-34.000,-17.000 34.000,53.000 0.000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131.000 598.000,'53.000'0.000,"0.000"0.000,35.000 0.000,0.000 0.000,-35.000 0.000,17.000 0.000,0.000 0.000,-17.000 0.000,0.000 0.000,0.000 0.000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246.000 564.000,'34.000'0.000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247.000 564.000,'34.000'0.000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246.000 565.000,'34.000'0.000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246.000 569.000,'34.000'0.000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249.000 569.000,'34.000'0.000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247.000 570.000,'34.000'0.000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1205.000 526.000,'-3.000'-2.000,"3.000"-1.000,0.000 0.000,0.000 0.000,0.000 0.000,0.000 0.000,0.000-1.000,1.000 0.000,-1.000 0.000,0.000-2.000,0.000-1.000,0.000-1.000,3.000-3.000,-3.000 1.000,0.000 2.000,0.000 0.000,0.000-1.000,-1.000 0.000,1.000 1.000,0.000 0.000,0.000-1.000,-3.000 0.000,3.000 1.000,0.000 0.000,0.000 1.000,1.000 1.000,-1.000 2.000,0.000 1.000,2.000 0.000,-2.000 0.000,2.000 0.000,1.000-2.000,-1.000 2.000,0.000 0.000,-1.000 0.000,3.000-2.000,-2.000 2.000,0.000 0.000,1.000 0.000,0.000 0.000,1.000 1.000,1.000 2.000,2.000 0.000,0.000 0.000,-1.000 0.000,1.000 0.000,2.000 0.000,1.000 2.000,0.000-2.000,0.000 4.000,1.000-2.000,-1.000 2.000,2.000 0.000,2.000 0.000,-2.000 0.000,2.000 0.000,-2.000-1.000,-2.000 0.000,-1.000-1.000,-2.000-2.000,-3.000 3.000,-1.000-3.000,1.000 4.000,-1.000-2.000,1.000 1.000,-2.000 0.000,1.000-1.000,-1.000 1.000,-2.000 0.000,0.000 0.000,0.000 0.000,0.000 1.000,0.000 0.000,0.000 0.000,2.000 1.000,-2.000 2.000,0.000-2.000,0.000 2.000,0.000 1.000,0.000 0.000,-1.000 3.000,1.000 0.000,-6.000 5.000,3.000-1.000,1.000 0.000,2.000-2.000,-4.000-1.000,4.000 0.000,0.000-2.000,-3.000-1.000,3.000 1.000,0.000-2.000,0.000-1.000,-2.000-1.000,2.000-3.000,0.000 1.000,-2.000-1.000,0.000 0.000,1.000 1.000,-3.000-7.000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131.000 598.000,'53.000'0.000,"35.000"0.000,18.000 0.000,-18.000 0.000,-18.000 0.000,1.000 0.000,-1.000 0.000,-17.000 0.000,0.000 0.000,-124.000 0.000,-17.000 0.000,35.000 0.000,-35.000 0.000,35.000 0.000,-17.000 0.000,123.000 0.000,17.000 16.000,-17.000-16.000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156.000 602.000,'34.000'0.000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142.000 645.000,'123.000'-16.000,"0.000"16.000,-34.000 0.000,-1.000 0.000,35.000 0.000,-35.000 0.000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236.000 679.000,'70.000'0.000,"-17.000"0.000,0.000 0.000,18.000 0.000,-1.000 0.000,1.000 0.000,17.000 0.000,17.000 0.000,36.000-51.000,-52.000 51.000,-1.000 0.000,-18.000 0.000,1.000 0.000,-124.000 0.000,-18.000 0.000,-34.000 0.000,16.000 0.000,-34.000 0.000,17.000 0.000,1.000 0.000,17.000 0.000,-1.000 0.000,19.000 0.000,229.000 0.000,-71.000 0.000,17.000 0.000,1.000 0.000,17.000 0.000,-52.000 17.000,-18.000-17.000,-141.000 0.000,0.000 0.000,-36.000 0.000,1.000 0.000,17.000-17.000,0.000 17.000,1.000 0.000,52.000 0.000,159.000 0.000,-18.000 0.000,0.000 0.000,0.000 0.000,0.000 0.000,35.000 0.000,-35.000 0.000,-17.000 0.000,-18.000 0.000,-124.000 0.000,18.000 0.000,106.000 0.000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201.000 644.000,'53.000'0.000,"0.000"0.000,17.000-16.000,18.000 16.000,0.000 0.000,-17.000 0.000,17.000 0.000,35.000 0.000,1.000 0.000,-19.000 0.000,1.000 0.000,-53.000 0.000,17.000 0.000,-17.000 0.000,18.000 0.000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280.000 627.000,'34.000'0.000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283.000 627.000,'51.000'0.000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1255.000 711.000,'-70.000'0.000,"17.000"0.000,18.000 70.000,35.000 18.000,88.000-53.000,-35.000-35.000,35.000 0.000,-35.000 0.000,17.000 0.000,-17.000-70.000,-53.000-1.000,0.000 19.000,-53.000 16.000,0.000 1.000,-17.000 35.000,158.000 18.000,-35.000-18.000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1192.000 641.000,'88.000'0.000,"-18.000"0.000,-17.000 35.000,0.000 0.000,-106.000 18.000,0.000-53.000,1.000 35.000,-1.000-35.000,0.000 35.000,18.000 18.000,105.000 0.000,18.000-53.000,-35.000 35.000,0.000-35.000,17.000 0.000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1119.000 601.000,'0.000'71.000,"0.000"-1.000,0.000-17.000,0.000 17.000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503.000 72.000,'3.000'0.000,"-3.000"-3.000,0.000 0.000,-5.000 2.000,2.000 1.000,0.000 0.000,-2.000 3.000,1.000-1.000,0.000 0.000,0.000 0.000,2.000 3.000,-1.000-5.000,3.000 3.000,-3.000-1.000,0.000 0.000,-1.000 3.000,2.000-2.000,-1.000-1.000,3.000 1.000,-2.000 1.000,1.000 1.000,-1.000-1.000,2.000 0.000,-4.000 0.000,4.000-1.000,-3.000 1.000,3.000 0.000,0.000 0.000,-2.000 0.000,2.000 0.000,0.000-1.000,0.000 1.000,-2.000 1.000,2.000 1.000,-2.000-1.000,2.000 0.000,-2.000 1.000,2.000-2.000,0.000 0.000,-2.000 0.000,2.000-1.000,0.000 1.000,0.000 0.000,0.000-1.000,0.000 2.000,0.000 1.000,0.000-1.000,1.000 0.000,-1.000 1.000,0.000-1.000,0.000-2.000,2.000 1.000,-2.000 0.000,0.000 0.000,2.000 0.000,-2.000 0.000,0.000-1.000,0.000 2.000,2.000 0.000,-2.000-2.000,2.000 1.000,-2.000 1.000,4.000 1.000,-4.000-2.000,2.000 0.000,-2.000 0.000,0.000-1.000,0.000 1.000,0.000 0.000,0.000-1.000,1.000 2.000,-1.000-2.000,3.000-1.000,0.000 1.000,-1.000 0.000,0.000 1.000,2.000 0.000,0.000 0.000,-1.000-3.000,-1.000 2.000,2.000 0.000,-1.000 0.000,0.000-1.000,1.000-2.000,-1.000 1.000,0.000-1.000,1.000 0.000,-1.000-2.000,0.000 2.000,-2.000-3.000,3.000 0.000,1.000-1.000,0.000 0.000,-3.000 1.000,0.000 0.000,0.000 0.000,0.000 0.000,0.000-1.000,1.000 3.000,1.000-4.000,-4.000 2.000,4.000 0.000,-2.000-1.000,-2.000 1.000,3.000 0.000,0.000-2.000,-3.000 2.000,2.000 0.000,0.000-3.000,-2.000 3.000,2.000 0.000,-2.000 0.000,2.000-1.000,-2.000-2.000,0.000 1.000,2.000 0.000,-2.000 1.000,2.000 0.000,-2.000 0.000,0.000 0.000,2.000 0.000,-2.000-1.000,0.000 0.000,2.000-1.000,-2.000 1.000,0.000 0.000,0.000 0.000,3.000-1.000,-3.000 0.000,0.000-1.000,0.000 0.000,0.000 2.000,0.000 0.000,0.000 0.000,0.000-1.000,0.000 1.000,0.000 0.000,0.000 1.000,-1.000 0.000,1.000 1.000,0.000-1.000,-2.000 0.000,2.000 0.000,0.000 1.000,-2.000 0.000,2.000 0.000,0.000 0.000,-2.000 0.000,2.000-1.000,-2.000 1.000,0.000-3.000,1.000 3.000,-2.000 0.000,3.000 0.000,-2.000-1.000,0.000 1.000,1.000-2.000,-2.000 3.000,0.000 1.000,0.000-1.000,-2.000-1.000,2.000 3.000,-1.000 0.000,3.000 3.000,1.000 1.000,0.000-1.000,1.000 1.000,0.000-1.000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1262.000 619.000,'71.000'-18.000,"-1.000"18.000,-70.000 53.000,-17.000 17.000,-54.000-70.000,18.000 18.000,0.000-18.000,141.000 0.000,-35.000 0.000,18.000 35.000,-1.000 35.000,-123.000-17.000,1.000-53.000,-1.000 35.000,-35.000-35.000,35.000 0.000,0.000 35.000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1038.000 679.000,'53.000'0.000,"17.000"0.000,19.000 0.000,34.000 0.000,53.000 35.000,36.000-35.000,17.000 0.000,1.000 0.000,52.000 35.000,0.000-35.000,18.000 53.000,-71.000-53.000,-53.000 52.000,-52.000-52.000,-54.000 0.000,-17.000 0.000,0.000 18.000,18.000-18.000,-19.000 0.000,-52.000-53.000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1332.000 681.000,'0.000'53.000,"0.000"17.000,-34.000 18.000,-1.000 0.000,35.000-35.000,-35.000 0.000,18.000 0.000,17.000-106.000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345.000 1217.000,'105.000'18.000,"-52.000"17.000,0.000-35.000,0.000 0.000,0.000 0.000,-1.000 0.000,19.000 0.000,-18.000-17.000,0.000-36.000,17.000-18.000,-52.000 19.000,-18.000-19.000,35.000 1.000,-35.000 17.000,0.000 0.000,0.000-17.000,0.000-1.000,-88.000 36.000,35.000 35.000,0.000-35.000,-35.000 35.000,18.000 0.000,-1.000 53.000,1.000-53.000,17.000 35.000,-35.000 18.000,18.000 17.000,52.000 1.000,18.000-19.000,0.000 1.000,18.000 35.000,17.000-35.000,35.000 0.000,-17.000-18.000,-18.000 18.000,18.000-53.000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385.000 658.000,'53.000'0.000,"17.000"0.000,-17.000 0.000,35.000 0.000,0.000 0.000,-17.000 0.000,-1.000 0.000,-17.000 0.000,35.000 0.000,18.000 0.000,-18.000 0.000,0.000 0.000,1.000 0.000,-19.000 0.000,1.000 0.000,-19.000 0.000,1.000 0.000,0.000 0.000,18.000 0.000,-18.000 0.000,-1.000 0.000,1.000 0.000,-17.000 51.000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327.000 817.000,'70.000'-35.000,"-17.000"35.000,0.000-35.000,35.000 35.000,-17.000 0.000,-1.000 0.000,-17.000 0.000,17.000-35.000,1.000 35.000,-1.000 0.000,1.000 0.000,-18.000 0.000,-1.000 0.000,1.000-35.000,18.000 35.000,-142.000 0.000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232.000 716.000,'70.000'-34.000,"1.000"34.000,-18.000 0.000,17.000 0.000,-17.000 0.000,0.000 0.000,0.000 0.000,-1.000 0.000,19.000 0.000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330.000 715.000,'88.000'0.000,"-35.000"0.000,0.000 0.000,17.000 0.000,-17.000 0.000,0.000 0.000,0.000 17.000,0.000-17.000,-106.000 0.000,-18.000-17.000,1.000 17.000,17.000 0.000,-35.000 0.000,35.000-35.000,0.000 35.000,106.000 0.000,18.000 0.000,-1.000 0.000,0.000 0.000,-17.000 0.000,18.000 0.000,-1.000 0.000,18.000 0.000,-35.000 0.000,-123.000 0.000,17.000 0.000,-35.000 0.000,35.000 0.000,0.000 0.000,124.000 17.000,17.000-17.000,-36.000 0.000,37.000 0.000,-37.000 0.000,19.000 0.000,-142.000 0.000,124.000 0.000,0.000 35.000,-123.000-35.000,-1.000 0.000,18.000 0.000,0.000 0.000,1.000 0.000,122.000 0.000,-17.000 0.000,0.000 0.000,35.000 0.000,-35.000 0.000,-141.000 35.000,35.000-35.000,-35.000 0.000,141.000 0.000,17.000 0.000,-17.000 0.000,-124.000 0.000,1.000 0.000,-18.000 0.000,35.000 0.000,0.000-17.000,0.000 17.000,124.000 0.000,-18.000 0.000,-1.000 0.000,1.000 0.000,-123.000-18.000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180.000 715.000,'53.000'0.000,"0.000"0.000,-1.000 0.000,1.000-34.000,0.000 34.000,17.000 0.000,1.000 0.000,17.000 0.000,-36.000 0.000,19.000 0.000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2206.000 466.000,'-53.000'0.000,"0.000"0.000,0.000 0.000,0.000 0.000,0.000 0.000,-17.000 18.000,17.000-18.000,0.000 17.000,0.000 19.000,0.000-36.000,0.000 35.000,0.000-18.000,-17.000 19.000,17.000-1.000,0.000 18.000,-17.000-18.000,52.000 18.000,-35.000-18.000,18.000 18.000,0.000 0.000,17.000 0.000,-17.000 17.000,17.000-17.000,18.000 0.000,0.000 0.000,35.000 17.000,1.000-17.000,-19.000 0.000,18.000 0.000,18.000 18.000,0.000-54.000,0.000 54.000,-18.000-18.000,18.000-18.000,0.000 18.000,0.000-18.000,18.000-17.000,-19.000 17.000,19.000 0.000,-18.000 18.000,0.000-53.000,17.000 35.000,-17.000-35.000,0.000 0.000,35.000 0.000,-35.000 0.000,18.000 36.000,-1.000-36.000,-17.000 0.000,35.000 0.000,-35.000 0.000,17.000 0.000,-17.000 0.000,0.000 0.000,0.000-18.000,18.000-17.000,-18.000 35.000,-1.000-36.000,19.000 19.000,-71.000-36.000,35.000 0.000,18.000 18.000,-18.000-18.000,-35.000 0.000,36.000-18.000,-19.000 19.000,-17.000-1.000,0.000 0.000,35.000 0.000,-35.000 0.000,0.000-53.000,0.000 53.000,0.000-17.000,0.000 17.000,-35.000 0.000,0.000-17.000,-18.000 52.000,-17.000-52.000,-1.000 70.000,18.000-36.000,0.000 1.000,-17.000 35.000,-1.000-35.000,18.000 35.000,0.000-18.000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474.000 114.000,'4.000'1.000,"-1.000"-1.000,2.000 0.000,0.000 2.000,-2.000-2.000,2.000 0.000,-1.000 0.000,-1.000 0.000,3.000 2.000,-1.000-2.000,-1.000 0.000,-1.000 0.000,0.000 2.000,0.000-2.000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474.000 665.000,'53.000'0.000,"-1.000"0.000,-52.000 53.000,-52.000-35.000,-1.000-18.000,123.000 35.000,-17.000-35.000,-53.000 53.000,-88.000 17.000,36.000-35.000,-1.000-35.000,123.000-35.000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526.000 662.000,'-53.000'18.000,"35.000"69.000,-17.000-34.000,53.000-1.000,34.000-52.000,1.000 0.000,18.000 35.000,-18.000-35.000,-1.000 0.000,1.000-17.000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566.000 663.000,'-17.000'70.000,"-18.000"-17.000,0.000 18.000,0.000-18.000,17.000-1.000,18.000 1.000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530.000 664.000,'-52.000'88.000,"17.000"-18.000,35.000 0.000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658.000 664.000,'-17.000'70.000,"-18.000"-17.000,35.000 0.000,17.000 0.000,36.000-53.000,-71.000 71.000,-69.000-71.000,17.000 17.000,17.000-17.000,53.000-88.000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457.000 684.000,'88.000'-16.000,"-36.000"16.000,1.000 0.000,-1.000 0.000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505.000 666.000,'0.000'53.000,"-17.000"17.000,0.000 0.000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477.000 704.000,'88.000'0.000,"-36.000"-34.000,36.000 34.000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605.000 658.000,'-17.000'53.000,"-18.000"52.000,35.000-34.000,-34.000-1.000,34.000-17.000,0.000 0.000,-35.000-1.000,35.000 1.000,0.000 0.000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324.000 745.000,'70.000'0.000,"1.000"0.000,-18.000 0.000,0.000 0.000,-1.000 0.000,1.000 0.000,18.000 0.000,-1.000-34.000,18.000 34.000,-17.000 0.000,-18.000 0.000,52.000 0.000,-52.000 0.000,35.000 0.000,-17.000 0.000,-19.000 0.000,1.000 0.000,18.000 0.000,-18.000 0.000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1101.000 923.000,'0.000'3.000,"0.000"1.000,0.000-1.000,0.000 1.000,0.000-1.000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512.000 461.000,'3.000'-2.000,"3.000"2.000,-2.000 0.000,0.000 0.000,0.000 0.000,-7.000 0.000,-2.000 0.000,0.000 0.000,0.000 0.000,1.000 0.000,0.000 0.000,1.000 0.000,0.000 0.000,0.000 0.000,9.000-2.000,-2.000 0.000,-1.000 2.000,1.000 0.000,0.000 0.000,-1.000 0.000,-7.000 0.000,-1.000 0.000,2.000 0.000,-1.000 0.000,9.000 0.000,-1.000 0.000,-1.000 0.000,1.000 0.000,-1.000 0.000,-6.000 1.000,-1.000-1.000,1.000 0.000,-1.000 0.000,0.000 0.000,1.000 0.000,-1.000 0.000,7.000 0.000,1.000 0.000,2.000 0.000,1.000 0.000,1.000 0.000,1.000 0.000,-3.000 0.000,-3.000 0.000,-8.000 1.000,1.000-1.000,-3.000 0.000,2.000 0.000,0.000-1.000,0.000 1.000,9.000 0.000,-1.000 1.000,0.000-1.000,-7.000 0.000,1.000 0.000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602.000 711.000,'-53.000'17.000,"0.000"1.000,-17.000 16.000,17.000 1.000,123.000-18.000,-17.000-17.000,35.000 0.000,-35.000 0.000,0.000 0.000,17.000 0.000,-140.000 0.000,17.000 0.000,0.000 0.000,0.000-34.000,106.000 34.000,35.000 0.000,-35.000 0.000,17.000 0.000,-140.000 0.000,17.000 0.000,-17.000 0.000,17.000 0.000,0.000 0.000,123.000 17.000,-17.000-17.000,0.000 0.000,0.000 0.000,-141.000 0.000,35.000 0.000,-35.000 0.000,141.000 0.000,17.000-17.000,-123.000 17.000,1.000 0.000,-1.000 0.000,106.000 0.000,-1.000 0.000,1.000 0.000,-141.000 0.000,0.000 0.000,176.000 0.000,0.000 0.000,-141.000 0.000,106.000 0.000,0.000 0.000,0.000 0.000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385.000 711.000,'88.000'0.000,"-18.000"0.000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1484.000 524.000,'-53.000'0.000,"-18.000"0.000,18.000 0.000,1.000 0.000,16.000 70.000,-16.000-52.000,-1.000 53.000,17.000-19.000,1.000 1.000,35.000 0.000,-35.000 0.000,35.000 0.000,0.000 0.000,0.000-1.000,18.000 19.000,17.000-18.000,18.000-36.000,0.000 54.000,-1.000-71.000,19.000 35.000,-18.000-35.000,0.000 18.000,-1.000-18.000,19.000-36.000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550.000 694.000,'-70.000'70.000,"105.000"1.000,18.000-54.000,-53.000 54.000,-88.000-54.000,18.000 18.000,70.000-105.000,35.000 0.000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415.000 696.000,'70.000'0.000,"-17.000"0.000,-1.000 0.000,1.000 0.000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617.000 692.000,'-18.000'70.000,"-34.000"-70.000,52.000 71.000,-35.000-1.000,0.000-17.000,35.000 17.000,52.000-70.000,36.000-17.000,-88.000-54.000,-88.000 36.000,36.000 35.000,-1.000 35.000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509.000 694.000,'52.000'0.000,"1.000"35.000,-106.000 18.000,1.000-18.000,-18.000-35.000,122.000 35.000,1.000-35.000,17.000 35.000,-105.000 18.000,-53.000-18.000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494.000 697.000,'-35.000'70.000,"35.000"0.000,88.000-35.000,-36.000-35.000,19.000 0.000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649.000 698.000,'-70.000'53.000,"35.000"-1.000,-18.000 18.000,18.000-17.000,105.000-36.000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490.000 698.000,'0.000'52.000,"0.000"1.000,-16.000 17.000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915.000 475.000,'5.000'0.000,"0.000"0.000,0.000 0.000,0.000 0.000,2.000 0.000,3.000 0.000,0.000 0.000,-1.000 0.000,1.000 0.000,0.000 3.000,-2.000-3.000,-1.000 0.000,0.000 0.000,-2.000 0.000,-1.000 0.000,1.000 0.000,-2.000 0.000,-7.000-1.000,-2.000 1.000,1.000 0.000,0.000 0.000,-4.000-2.000,-1.000 2.000,0.000 0.000,-2.000 0.000,0.000-3.000,-1.000 3.000,1.000 0.000,4.000 0.000,3.000 0.000,2.000 0.000,6.000 0.000,1.000 0.000,1.000 0.000,0.000 0.000,3.000 0.000,2.000 0.000,-1.000 2.000,1.000-2.000,0.000 0.000,0.000 0.000,-1.000 0.000,-2.000 2.000,-2.000-2.000,-2.000 0.000,-7.000 0.000,1.000 0.000,-1.000 0.000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474.000 757.000,'53.000'-17.000,"-1.000"17.000,1.000-34.000,17.000 34.000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605.000 698.000,'0.000'53.000,"-17.000"35.000,-18.000 0.000,35.000-35.000,-34.000 17.000,-1.000-17.000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447.000 716.000,'70.000'0.000,"-17.000"0.000,18.000 0.000,-18.000 0.000,-1.000 0.000,-104.000 0.000,-19.000 0.000,-52.000 0.000,211.000 0.000,0.000 0.000,-35.000 0.000,-106.000 0.000,0.000 0.000,-35.000 0.000,35.000 0.000,106.000 0.000,0.000 0.000,0.000 17.000,0.000-17.000,-1.000 34.000,1.000-34.000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94.000 690.000,'35.000'70.000,"36.000"1.000,-71.000-18.000,53.000 35.000,-53.000-36.000,52.000-17.000,19.000-17.000,-18.000-18.000,17.000-18.000,-17.000-34.000,0.000 17.000,0.000-1.000,-1.000-16.000,1.000 16.000,0.000 1.000,18.000 0.000,-19.000-18.000,19.000 53.000,-18.000-35.000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389.000 744.000,'-51.000'0.000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427.000 792.000,'53.000'0.000,"17.000"0.000,53.000 0.000,-52.000 0.000,-1.000 0.000,1.000 0.000,-18.000 0.000,17.000 0.000,0.000 18.000,1.000-18.000,-18.000 0.000,0.000 0.000,-141.000 0.000,35.000 0.000,-18.000 0.000,-17.000-35.000,0.000 35.000,-18.000 0.000,18.000 0.000,0.000-35.000,-17.000 35.000,52.000 0.000,0.000 0.000,0.000 0.000,123.000 0.000,-17.000 0.000,18.000 0.000,17.000 0.000,0.000 0.000,18.000 0.000,17.000 0.000,0.000 35.000,1.000-35.000,-54.000 0.000,0.000 0.000,1.000 0.000,-159.000 0.000,35.000 0.000,0.000 0.000,-35.000 0.000,35.000 0.000,-35.000 0.000,35.000 0.000,-17.000 0.000,123.000 0.000,35.000 0.000,-18.000 35.000,18.000-35.000,0.000 0.000,0.000 0.000,-17.000 0.000,-1.000 0.000,1.000 0.000,-18.000 17.000,0.000-17.000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1195.000 598.000,'-70.000'70.000,"-1.000"18.000,36.000-35.000,0.000 0.000,17.000 0.000,-17.000 17.000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951.000 599.000,'0.000'88.000,"0.000"0.000,0.000-35.000,0.000-1.000,0.000 1.000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946.000 625.000,'71.000'-16.000,"-19.000"16.000,37.000 0.000,-37.000 0.000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1066.000 604.000,'0.000'53.000,"-35.000"0.000,0.000 0.000,35.000 0.000,-35.000-1.000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816.000 574.000,'2.000'0.000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1046.000 603.000,'71.000'18.000,"-19.000"17.000,1.000-35.000,0.000 70.000,-70.000 0.000,-36.000-70.000,0.000 36.000,0.000-36.000,-35.000 17.000,35.000 18.000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1047.000 603.000,'-18.000'53.000,"18.000"17.000,-17.000-18.000,-18.000 1.000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1052.000 597.000,'70.000'53.000,"1.000"0.000,-19.000 0.000,-52.000-1.000,-70.000-34.000,-18.000 17.000,35.000-35.000,0.000 0.000,53.000 71.000,18.000-18.000,17.000-1.000,18.000-52.000,0.000 18.000,0.000-18.000,-1.000 0.000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1055.000 606.000,'0.000'70.000,"0.000"-17.000,0.000 18.000,-17.000-19.000,-17.000 1.000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491.000 810.000,'88.000'-70.000,"-35.000"70.000,18.000 0.000,-159.000 0.000,17.000 0.000,18.000 0.000,0.000 17.000,124.000-17.000,-18.000-17.000,0.000 17.000,-106.000 0.000,-18.000 17.000,18.000-17.000,-17.000 0.000,123.000 0.000,0.000 0.000,-1.000 0.000,37.000 0.000,-160.000 0.000,18.000 0.000,0.000 0.000,124.000 0.000,-18.000 0.000,35.000 0.000,-35.000 0.000,-106.000 0.000,0.000 0.000,0.000 0.000,0.000 0.000,0.000 0.000,124.000 0.000,-1.000 0.000,-17.000 0.000,18.000 0.000,-177.000 0.000,53.000 35.000,0.000-35.000,106.000 0.000,0.000 0.000,17.000 0.000,-122.000 0.000,-1.000 0.000,141.000 0.000,-18.000 0.000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1052.000 665.000,'34.000'0.000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1052.000 665.000,'34.000'0.000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1480.000 1297.000,'36.000'88.000,"52.000"-18.000,0.000-52.000,-18.000 52.000,19.000-70.000,34.000 0.000,0.000 36.000,-34.000-36.000,16.000 0.000,-17.000 0.000,1.000-18.000,16.000 18.000,-34.000-35.000,-18.000 35.000,0.000-35.000,-1.000 35.000,1.000 0.000,35.000-36.000,-35.000 1.000,18.000 35.000,-1.000-35.000,-34.000-18.000,-19.000 0.000,18.000 0.000,-35.000-17.000,0.000 17.000,-52.000-123.000,52.000 105.000,-53.000 18.000,17.000 0.000,-34.000 18.000,-1.000 0.000,1.000 35.000,17.000-35.000,0.000 35.000,-35.000 0.000,35.000 0.000,-35.000-18.000,35.000 18.000,-35.000 0.000,35.000 0.000,-35.000 0.000,35.000 0.000,-53.000 0.000,36.000 0.000,17.000 0.000,-18.000 0.000,19.000 0.000,-19.000 35.000,1.000-35.000,-1.000 35.000,-17.000-35.000,35.000 36.000,0.000-36.000,-17.000 35.000,-1.000-17.000,-17.000 34.000,53.000 1.000,0.000 0.000,-1.000 0.000,1.000 35.000,35.000-35.000,0.000 0.000,0.000 0.000,35.000 0.000,36.000-71.000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214.000 878.000,'53.000'-17.000,"0.000"17.000,17.000 0.000,-17.000 0.000,17.000 0.000,19.000 0.000,-1.000 0.000,-18.000 0.000,1.000 0.000,-19.000 0.000,1.000 0.000,0.000 0.000,-106.000 0.000,-35.000 0.000,18.000-35.000,17.000 35.000,-18.000 0.000,1.000-35.000,-1.000 35.000,1.000-35.000,17.000 35.000,124.000-18.000,34.000 18.000,-17.000 0.000,0.000 0.000,1.000 35.000,-37.000-35.000,19.000 0.000,-18.000 35.000,-177.000-35.000,72.000-17.000,-19.000 17.000,1.000 0.000,17.000-35.000,-18.000 35.000,1.000 0.000,17.000 0.000,123.000 0.000,36.000 0.000,-35.000 0.000,-1.000 0.000,-17.000 0.000,17.000 17.000,-17.000-17.000,-106.000 0.000,-17.000 0.000,17.000 0.000,-35.000 0.000,35.000 0.000,106.000 0.000,0.000 0.000,0.000 0.000,0.000 0.000,-106.000 35.000,0.000-35.000,-18.000 0.000,19.000 0.000,122.000 0.000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177.000 779.000,'53.000'-34.000,"0.000"34.000,35.000 0.000,0.000 0.000,-36.000 0.000,19.000 0.000,-19.000 0.000,1.000 0.000,0.000 0.000,0.000 17.000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156.000 254.000,'0.000'-3.000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474.000 810.000,'-70.000'70.000,"70.000"-17.000,70.000-53.000,18.000 0.000,-17.000 0.000,-19.000-18.000,-52.000-35.000,0.000 1.000,0.000-1.000,-88.000 18.000,18.000 53.000,35.000 34.000,88.000-52.000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512.000 725.000,'52.000'0.000,"-52.000"70.000,-17.000-17.000,-53.000-18.000,17.000-35.000,123.000 35.000,-17.000-35.000,-1.000 0.000,1.000 0.000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495.000 728.000,'-17.000'70.000,"-17.000"0.000,34.000-17.000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446.000 734.000,'88.000'0.000,"-36.000"0.000,1.000 0.000,-1.000 0.000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575.000 729.000,'0.000'70.000,"-34.000"1.000,34.000-1.000,-52.000-52.000,17.000 70.000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98.000 812.000,'53.000'70.000,"-18.000"-17.000,-17.000 0.000,17.000 17.000,18.000-52.000,17.000-1.000,-35.000-70.000,1.000 1.000,52.000-36.000,-18.000 35.000,1.000 18.000,-54.000-18.000,54.000 18.000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228.000 744.000,'-53.000'0.000,"106.000"17.000,0.000-17.000,17.000 0.000,0.000 0.000,-17.000 0.000,0.000 0.000,18.000 0.000,-142.000 0.000,-35.000 0.000,36.000 0.000,17.000 0.000,0.000 0.000,1.000 0.000,140.000 0.000,-36.000 0.000,19.000 0.000,-1.000 0.000,1.000 0.000,-1.000 0.000,-123.000 0.000,-35.000 0.000,0.000 0.000,35.000 0.000,124.000 0.000,17.000 0.000,-35.000 0.000,17.000 0.000,-17.000 0.000,-106.000 0.000,0.000 0.000,0.000 0.000,-17.000 0.000,123.000 17.000,0.000-17.000,35.000 0.000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529.000 741.000,'-53.000'0.000,"1.000"16.000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418.000 744.000,'53.000'0.000,"0.000"17.000,17.000-17.000,-17.000 0.000,-1.000 0.000,-104.000 0.000,-36.000 0.000,140.000 0.000,1.000 34.000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325.000 774.000,'53.000'0.000,"0.000"0.000,17.000 0.000,1.000 0.000,-1.000 0.000,-17.000 0.000,35.000 0.000,-35.000 0.000,35.000 0.000,-35.000 0.000,17.000 0.000,-17.000 0.000,0.000 0.000,0.000 0.000,0.000 0.000,0.000 0.000,17.000 0.000,-17.000 0.000,0.000 0.000,0.000 34.000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156.000 249.000,'-2.000'4.000,"2.000"0.000,-2.000-1.000,2.000 0.000,-2.000 2.000,0.000-2.000,2.000 1.000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1034.000 479.000,'0.000'51.000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1026.000 520.000,'34.000'0.000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1025.000 560.000,'70.000'0.000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986.000 559.000,'53.000'0.000,"17.000"0.000,1.000 0.000,-1.000 0.000,1.000 16.000,-18.000-16.000,17.000 0.000,-17.000 0.000,35.000 0.000,-35.000 0.000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1204.000 553.000,'53.000'35.000,"-1.000"0.000,-16.000 18.000,-19.000 0.000,-17.000 0.000,-88.000-18.000,35.000-35.000,0.000 35.000,1.000-35.000,-1.000 35.000,0.000-17.000,106.000 17.000,0.000-35.000,17.000 0.000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230.000 770.000,'53.000'0.000,"35.000"0.000,-18.000 0.000,0.000 34.000,-17.000-34.000,0.000 0.000,17.000 0.000,-17.000 0.000,0.000 0.000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188.000 773.000,'53.000'35.000,"35.000"0.000,-18.000-35.000,18.000 0.000,0.000 0.000,36.000 0.000,-36.000-18.000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1389.000 1830.000,'35.000'88.000,"18.000"-53.000,-35.000 35.000,70.000-52.000,-35.000 17.000,0.000-35.000,-1.000 0.000,1.000 36.000,0.000-36.000,18.000 0.000,-1.000 0.000,1.000 0.000,-1.000 0.000,18.000 0.000,-35.000 0.000,18.000 0.000,-18.000 0.000,0.000 0.000,0.000 0.000,-1.000 0.000,19.000 0.000,-18.000-18.000,0.000 18.000,17.000-35.000,-17.000 17.000,0.000 18.000,-18.000-53.000,36.000 18.000,-18.000 17.000,0.000-17.000,-18.000-18.000,36.000 0.000,-36.000 0.000,35.000 1.000,-34.000-19.000,-19.000 1.000,-17.000 17.000,0.000-35.000,0.000 35.000,0.000 0.000,0.000 0.000,35.000-18.000,-35.000-17.000,0.000 35.000,0.000-17.000,-17.000 17.000,-54.000 35.000,36.000-34.000,-18.000-1.000,-17.000 0.000,17.000 18.000,0.000 17.000,0.000 18.000,0.000-35.000,0.000 35.000,0.000 0.000,-17.000-36.000,-1.000 36.000,18.000 0.000,-17.000-35.000,17.000 35.000,0.000 0.000,-35.000-35.000,35.000 35.000,-18.000 0.000,1.000 0.000,17.000 0.000,0.000 0.000,-35.000 0.000,17.000 0.000,-17.000 0.000,35.000 0.000,-35.000 18.000,18.000-18.000,-1.000 35.000,18.000 18.000,-17.000-36.000,17.000 36.000,-18.000 0.000,36.000 0.000,-18.000 17.000,0.000-17.000,18.000 18.000,0.000-18.000,35.000 0.000,-18.000 35.000,18.000 0.000,0.000-35.000,0.000 0.000,35.000 35.000,18.000-35.000,18.000 17.000,-36.000 1.000,35.000-1.000,-52.000-17.000,17.000 17.000,1.000-140.000,-36.000 17.000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449.000 767.000,'0.000'53.000,"-17.000"0.000,17.000-1.000,-35.000 19.000,35.000-19.000,0.000 1.000,70.000-53.000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492.000 769.000,'52.000'0.000,"18.000"0.000,-52.000 70.000,-71.000-70.000,-17.000 18.000,18.000 17.000,87.000 18.000,35.000-53.000,-53.000 71.000,-17.000-19.000,-52.000-52.000,52.000 53.000,-53.000-53.000,-17.000 53.000,105.000-106.000,18.000 0.000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184.000 245.000,'-2.000'4.000,"-2.000"1.000,1.000-1.000,1.000-1.000,-1.000 1.000,1.000-1.000,0.000 2.000,2.000-1.000,5.000-2.000,-2.000-2.000,0.000-1.000,1.000-3.000,-2.000 1.000,-2.000-2.000,-3.000 4.000,-2.000 1.000,1.000 0.000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537.000 775.000,'0.000'70.000,"0.000"0.000,0.000-17.000,-52.000-53.000,-17.000 0.000,69.000-53.000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423.000 809.000,'53.000'0.000,"-1.000"-34.000,1.000 34.000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607.000 771.000,'-35.000'70.000,"-17.000"-34.000,17.000 17.000,-18.000-1.000,53.000 1.000,0.000 0.000,53.000-53.000,34.000 0.000,-52.000-53.000,-17.000-17.000,-18.000 17.000,-53.000 53.000,-17.000 0.000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532.000 777.000,'-17.000'53.000,"-18.000"35.000,35.000-35.000,-35.000 17.000,70.000-140.000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452.000 782.000,'53.000'0.000,"-1.000"0.000,1.000 0.000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632.000 779.000,'-18.000'53.000,"-17.000"17.000,35.000 18.000,-70.000 0.000,70.000-35.000,-52.000 0.000,52.000 17.000,0.000-17.000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182.000 790.000,'123.000'0.000,"-35.000"0.000,18.000 0.000,-18.000 0.000,0.000 0.000,0.000 0.000,-35.000-17.000,-106.000 17.000,-17.000 0.000,-18.000 0.000,35.000 0.000,0.000 0.000,-18.000 0.000,1.000 17.000,17.000-17.000,-17.000 0.000,140.000 18.000,1.000-18.000,17.000 0.000,35.000 0.000,-53.000 0.000,-140.000 0.000,-18.000 0.000,35.000 0.000,0.000 35.000,0.000-35.000,159.000 35.000,0.000-35.000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415.000 800.000,'53.000'0.000,"17.000"0.000,-17.000 0.000,17.000 0.000,18.000 0.000,-35.000 0.000,-106.000 0.000,1.000 0.000,-1.000 0.000,0.000 0.000,-17.000 0.000,140.000 0.000,0.000 0.000,18.000 0.000,-35.000 0.000,0.000 0.000,-123.000 34.000,17.000-34.000,-35.000 0.000,35.000 0.000,141.000 0.000,0.000 0.000,-18.000 0.000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94.000 861.000,'0.000'52.000,"0.000"1.000,53.000 0.000,-53.000 0.000,35.000 35.000,18.000-36.000,0.000 1.000,-1.000 0.000,19.000-53.000,-1.000-18.000,-17.000-17.000,35.000-70.000,0.000-36.000,0.000 35.000,-35.000 36.000,0.000 17.000,0.000 18.000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507.000 509.000,'-70.000'35.000,"52.000"18.000,-17.000 0.000,0.000 17.000,35.000-17.000,0.000 0.000,18.000 0.000,17.000-1.000,18.000 19.000,17.000-36.000,0.000-17.000,-17.000-18.000,0.000 0.000,0.000 0.000,17.000 35.000,-17.000-35.000,0.000 0.000,0.000-18.000,-18.000-35.000,0.000-17.000,-17.000 17.000,-18.000 0.000,35.000 1.000,-35.000-19.000,0.000 18.000,-18.000 0.000,-35.000-17.000,-17.000 52.000,17.000-17.000,0.000 35.000,-17.000 0.000,17.000 0.000,0.000-35.000,-17.000 35.000,17.000 0.000,0.000 0.000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211.000 244.000,'-1.000'5.000,"-1.000"-1.000,2.000-1.000,-2.000 0.000,0.000 1.000,1.000 0.000,-1.000-1.000,3.000-6.000,3.000-1.000,-1.000 1.000,0.000 1.000,0.000 0.000,0.000 0.000,1.000 0.000,0.000-1.000,-1.000 3.000,-6.000 0.000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511.000 703.000,'53.000'-18.000,"0.000"18.000,35.000 35.000,-36.000-35.000,1.000 0.000,18.000 0.000,-1.000 35.000,-17.000-35.000,17.000 35.000,18.000 0.000,-35.000-17.000,-35.000 52.000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682.000 614.000,'0.000'-51.000,"70.000"51.000,54.000 0.000,17.000 0.000,0.000 0.000,-36.000 0.000,-17.000 17.000,-17.000-17.000,-1.000 0.000,1.000 0.000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818.000 555.000,'53.000'18.000,"0.000"-1.000,0.000-17.000,-18.000 53.000,-18.000 17.000,36.000-70.000,-70.000 53.000,-71.000-53.000,17.000 35.000,1.000-35.000,17.000 0.000,0.000 35.000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854.000 819.000,'53.000'-17.000,"0.000"-36.000,-18.000-18.000,18.000 71.000,-53.000-53.000,-71.000 18.000,-34.000 0.000,52.000 35.000,0.000 0.000,53.000 53.000,0.000 0.000,0.000 0.000,53.000 17.000,17.000 0.000,-35.000-17.000,-35.000 0.000,0.000 0.000,-105.000-53.000,52.000 0.000,71.000-106.000,52.000 53.000,-17.000 18.000,0.000 0.000,-1.000 0.000,89.000 0.000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1054.000 555.000,'-70.000'70.000,"-1.000"-17.000,1.000-1.000,17.000-34.000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810.000 568.000,'-16.000'88.000,"16.000"-35.000,0.000 17.000,0.000-17.000,0.000 17.000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821.000 555.000,'34.000'52.000,"-34.000"1.000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928.000 568.000,'-17.000'70.000,"17.000"-17.000,-35.000 0.000,1.000 0.000,-1.000 35.000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1303.000 576.000,'0.000'53.000,"-53.000"17.000,-35.000-70.000,35.000 0.000,-35.000 0.000,-18.000 0.000,53.000 0.000,-17.000 0.000,140.000 35.000,18.000 18.000,1.000-53.000,16.000 35.000,-34.000-35.000,-19.000 35.000,19.000-35.000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748.000 614.000,'0.000'53.000,"0.000"35.000,0.000-35.000,16.000-1.000,-16.000 1.000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210.000 260.000,'0.000'3.000,"4.000"-1.000,-1.000 0.000,1.000-1.000,-2.000 3.000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748.000 644.000,'88.000'-35.000,"-18.000"53.000,1.000 17.000,-18.000 0.000,17.000 35.000,-35.000-17.000,-176.000 0.000,89.000-53.000,-19.000 0.000,1.000 35.000,17.000-35.000,123.000 0.000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827.000 677.000,'-18.000'53.000,"18.000"35.000,-35.000-17.000,35.000-18.000,0.000 17.000,35.000-228.000,18.000 87.000,-53.000 1.000,35.000-1.000,1.000 124.000,16.000 35.000,-16.000-17.000,-1.000-19.000,35.000-52.000,-34.000-52.000,-1.000-19.000,0.000 1.000,0.000 17.000,36.000 0.000,-36.000 106.000,18.000-18.000,0.000-17.000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769.000 605.000,'0.000'53.000,"0.000"0.000,0.000 35.000,0.000-35.000,0.000-1.000,0.000 1.000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683.000 584.000,'51.000'0.000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619.000 496.000,'34.000'0.000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617.000 499.000,'70.000'0.000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183.000 514.000,'53.000'0.000,"35.000"0.000,-18.000 0.000,1.000 0.000,-1.000 0.000,0.000 0.000,-158.000 0.000,18.000-17.000,17.000 0.000,-17.000 17.000,17.000 0.000,0.000 0.000,124.000 0.000,-19.000 0.000,54.000 0.000,-36.000 0.000,1.000 0.000,-124.000 0.000,-17.000 0.000,17.000 0.000,-35.000 0.000,193.000 0.000,-34.000 0.000,-1.000 0.000,1.000 0.000,-19.000 0.000,1.000 0.000,-123.000 0.000,17.000 0.000,0.000 0.000,0.000 0.000,159.000 0.000,-18.000 0.000,-35.000 0.000,-124.000 0.000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245.000 514.000,'70.000'-17.000,"-17.000"17.000,18.000 0.000,-19.000 0.000,1.000 0.000,0.000 0.000,-124.000 0.000,19.000-17.000,-1.000 17.000,0.000 0.000,0.000 0.000,141.000 0.000,-35.000 0.000,0.000 0.000,17.000 0.000,1.000 0.000,-1.000 0.000,-140.000 0.000,-1.000 0.000,18.000 0.000,-17.000 0.000,158.000 0.000,-35.000 0.000,0.000 0.000,-106.000 0.000,0.000 0.000,0.000 0.000,-17.000 0.000,140.000 0.000,1.000 0.000,-1.000 0.000,-123.000 0.000,0.000 0.000,-17.000 0.000,140.000 0.000,1.000 0.000,-159.000 0.000,35.000 0.000,0.000 0.000,1.000 0.000,122.000 0.000,0.000 0.000,1.000 0.000,-1.000 0.000,18.000 0.000,-141.000 0.000,-17.000 0.000,17.000 0.000,-52.000 0.000,175.000 0.000,-17.000 0.000,-106.000 0.000,-17.000 0.000,-1.000 0.000,124.000 0.000,0.000 0.000,-1.000 0.000,-104.000 0.000,-1.000 0.000,0.000 0.000,0.000 0.000,141.000 0.000,-35.000 0.000,17.000 0.000,-122.000 0.000,-1.000 0.000,0.000 0.000,141.000 0.000,-35.000 0.000,-106.000 0.000,0.000 0.000,1.000 0.000,104.000 34.000,1.000-34.000,-106.000 0.000,1.000 0.000,-1.000 0.000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711.000 516.000,'-35.000'70.000,"35.000"-17.000,-35.000 0.000,35.000 0.000,0.000 17.000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743.000 570.000,'-70.000'-17.000,"53.000"68.000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245.000 254.000,'4.000'4.000,"-2.000"-1.000,0.000 1.000,0.000-1.000,1.000-2.000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577.000 719.000,'71.000'0.000,"34.000"0.000,-17.000 0.000,-17.000 35.000,-18.000-35.000,0.000 0.000,-1.000 17.000,19.000 18.000,-1.000 0.000,-17.000-35.000,18.000 0.000,-124.000-52.000,0.000 52.000,0.000-18.000,0.000-17.000,-17.000 0.000,17.000 35.000,0.000-17.000,-17.000-18.000,17.000 35.000,0.000-35.000,0.000 35.000,-17.000-18.000,17.000 18.000,0.000 0.000,123.000 0.000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545.000 598.000,'52.000'35.000,"17.000"0.000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623.000 683.000,'-53.000'0.000,"141.000"52.000,-35.000-52.000,0.000 0.000,0.000 0.000,0.000 0.000,0.000 0.000,17.000 0.000,-17.000 0.000,0.000 0.000,17.000 0.000,-17.000 18.000,17.000-18.000,-17.000 0.000,18.000 35.000,-18.000-35.000,-141.000 0.000,17.000-18.000,18.000 18.000,0.000 0.000,-35.000-35.000,35.000 35.000,1.000-17.000,-36.000 17.000,35.000-35.000,-35.000 35.000,35.000 0.000,0.000-35.000,-18.000 0.000,1.000 35.000,123.000-18.000,0.000 53.000,0.000-35.000,-1.000 35.000,19.000 0.000,-18.000-17.000,0.000-18.000,-1.000 0.000,1.000 35.000,0.000-35.000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525.000 493.000,'70.000'0.000,"-17.000"0.000,53.000 0.000,-53.000 0.000,0.000 0.000,0.000 0.000,0.000 0.000,17.000 35.000,18.000-35.000,-35.000 35.000,0.000-35.000,0.000 35.000,17.000 0.000,-17.000-35.000,0.000 18.000,0.000-18.000,0.000 0.000,0.000 35.000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596.000 508.000,'0.000'53.000,"-18.000"-1.000,18.000 1.000,53.000-18.000,0.000-35.000,-1.000 0.000,19.000 0.000,-19.000 0.000,1.000 0.000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596.000 512.000,'0.000'53.000,"70.000"-1.000,0.000-17.000,-52.000 18.000,-71.000-18.000,1.000-18.000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556.000 582.000,'70.000'-34.000,"-17.000"34.000,18.000 0.000,-19.000 0.000,1.000 0.000,18.000 0.000,-19.000 0.000,1.000 0.000,0.000 17.000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587.000 542.000,'35.000'53.000,"53.000"17.000,-36.000-52.000,1.000 17.000,-36.000 36.000,-69.000-71.000,-18.000 0.000,17.000 17.000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542.000 583.000,'53.000'0.000,"17.000"18.000,1.000-18.000,-18.000 0.000,35.000 17.000,0.000 53.000,-35.000-70.000,17.000 35.000,-17.000-35.000,0.000 0.000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600.000 582.000,'17.000'53.000,"36.000"-18.000,-18.000 18.000,-18.000-1.000,-17.000 1.000,-35.000 0.000,-17.000-53.000,-1.000 35.000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259.000 254.000,'-4.000'3.000,"0.000"0.000,3.000 0.000,-1.000 0.000,0.000 0.000,-2.000 1.000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423.000 499.000,'53.000'0.000,"35.000"0.000,-35.000 0.000,0.000 0.000,-1.000 0.000,1.000 0.000,35.000 0.000,-35.000 0.000,0.000 0.000,0.000 0.000,35.000 0.000,-17.000 0.000,-19.000 0.000,-104.000 0.000,-19.000 0.000,18.000 0.000,0.000 0.000,-52.000 0.000,34.000 0.000,1.000 0.000,17.000 0.000,0.000 0.000,0.000 0.000,-35.000 0.000,35.000 0.000,0.000 0.000,141.000 0.000,-35.000 0.000,18.000 0.000,-1.000 0.000,18.000 0.000,0.000 0.000,1.000 0.000,-19.000 0.000,0.000 0.000,-17.000 0.000,0.000 0.000,-123.000 0.000,-18.000 0.000,17.000 0.000,18.000 0.000,-35.000 0.000,0.000 0.000,-18.000 0.000,54.000 0.000,-19.000 0.000,1.000 0.000,17.000 0.000,0.000 0.000,159.000 0.000,-36.000 0.000,-17.000 0.000,0.000 0.000,17.000 0.000,18.000 0.000,0.000 0.000,-17.000 0.000,-18.000 0.000,-124.000 0.000,1.000 0.000,17.000 0.000,0.000 0.000,-17.000 0.000,-1.000 0.000,-17.000 0.000,35.000 0.000,0.000 0.000,106.000 0.000,53.000 0.000,-36.000 0.000,18.000 0.000,1.000 0.000,-1.000 0.000,0.000 0.000,-35.000 0.000,-141.000 34.000,35.000-34.000,-35.000 0.000,35.000 0.000,-35.000 0.000,35.000 0.000,0.000 0.000,123.000 0.000,-17.000 0.000,35.000-17.000,18.000 17.000,0.000 0.000,-1.000 0.000,-52.000 0.000,18.000 0.000,-18.000 0.000,-124.000 0.000,-35.000 0.000,36.000 0.000,0.000 17.000,17.000-17.000,-18.000 0.000,18.000 0.000,0.000 0.000,-17.000 0.000,158.000 0.000,-17.000-17.000,-19.000 17.000,37.000 0.000,-1.000 0.000,-18.000 0.000,-17.000 0.000,-106.000 0.000,0.000 0.000,0.000 0.000,-35.000 0.000,0.000 0.000,0.000 0.000,35.000 0.000,0.000 0.000,106.000 0.000,0.000 0.000,35.000 0.000,-35.000 0.000,53.000 0.000,-53.000 0.000,-1.000 0.000,1.000 0.000,-141.000 0.000,18.000 0.000,17.000 0.000,0.000 0.000,0.000 0.000,0.000 0.000,-17.000 0.000,-1.000 0.000,19.000 0.000,-1.000 0.000,-18.000 0.000,142.000-34.000,-18.000 34.000,52.000 0.000,-34.000 0.000,-1.000 0.000,1.000 0.000,-18.000 0.000,-1.000 0.000,19.000 0.000,-18.000 0.000,-141.000 0.000,-18.000 0.000,35.000 0.000,-17.000 0.000,0.000 17.000,-17.000-17.000,52.000 0.000,-18.000 0.000,18.000 0.000,-17.000 0.000,17.000 0.000,106.000 0.000,0.000 0.000,52.000 0.000,-34.000 0.000,-1.000 0.000,-17.000 0.000,18.000 0.000,-18.000 0.000,17.000 0.000,-123.000 0.000,0.000 0.000,0.000 0.000,1.000 0.000,-36.000 0.000,35.000 0.000,-18.000 0.000,18.000 0.000,141.000 0.000,-35.000 0.000,35.000 0.000,36.000 0.000,-36.000 0.000,0.000 0.000,-18.000 0.000,-17.000 0.000,-106.000 0.000,-17.000 0.000,-18.000 0.000,17.000 0.000,18.000 0.000,-87.000 0.000,87.000 0.000,-18.000 34.000,159.000-34.000,-17.000 0.000,-18.000 0.000,35.000 0.000,0.000 0.000,-18.000 0.000,1.000 0.000,-18.000 0.000,-106.000 0.000,0.000 0.000,0.000 0.000,0.000 0.000,0.000 0.000,-17.000 0.000,-1.000 0.000,19.000 0.000,-19.000 0.000,124.000 0.000,17.000 0.000,18.000 0.000,1.000 0.000,34.000 0.000,-35.000 0.000,-35.000 0.000,0.000 0.000,-106.000 0.000,0.000 0.000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254.000 513.000,'71.000'-17.000,"-1.000"17.000,18.000 0.000,-17.000 0.000,-1.000 0.000,1.000 35.000,-18.000-35.000,-159.000 0.000,36.000-18.000,-19.000 18.000,1.000 0.000,0.000 0.000,-35.000-35.000,211.000 35.000,-17.000 0.000,-19.000 0.000,19.000 0.000,17.000 0.000,-18.000 0.000,1.000 18.000,-1.000-18.000,-140.000 0.000,17.000 0.000,-17.000 0.000,17.000 0.000,-53.000-18.000,53.000 18.000,0.000 0.000,106.000 0.000,53.000 0.000,-36.000 0.000,-17.000 0.000,0.000 0.000,0.000 0.000,-106.000 18.000,-53.000-18.000,36.000 0.000,17.000 0.000,-17.000 0.000,158.000 0.000,-18.000 0.000,1.000 0.000,-19.000 0.000,19.000 0.000,-18.000 35.000,17.000-35.000,-158.000 0.000,-18.000 0.000,36.000 0.000,-1.000 0.000,1.000 0.000,123.000 0.000,53.000 0.000,-36.000 0.000,0.000 0.000,-17.000 0.000,0.000 35.000,-159.000-35.000,54.000 0.000,-19.000 0.000,-52.000 0.000,70.000 0.000,106.000 0.000,17.000 0.000,-17.000 0.000,18.000 0.000,-1.000 0.000,-17.000 0.000,0.000 0.000,-124.000 17.000,-17.000-17.000,35.000 0.000,1.000 0.000,-19.000 0.000,18.000 0.000,0.000 0.000,141.000 0.000,-35.000 0.000,0.000 0.000,0.000 0.000,0.000 0.000,-141.000 0.000,0.000 0.000,35.000 0.000,-18.000 0.000,19.000 0.000,104.000 0.000,36.000 0.000,-17.000 0.000,-18.000 0.000,0.000 0.000,-1.000 0.000,-140.000 0.000,0.000 0.000,35.000 0.000,1.000 0.000,-19.000 0.000,18.000 0.000,106.000 0.000,18.000 0.000,-1.000 0.000,-17.000 0.000,17.000 0.000,-17.000 0.000,18.000 0.000,-142.000 0.000,18.000 0.000,1.000 0.000,-37.000 0.000,19.000 0.000,0.000 0.000,140.000 0.000,-17.000 0.000,0.000 0.000,35.000 0.000,-35.000 0.000,-1.000 35.000,-104.000-35.000,-1.000 0.000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596.000 591.000,'34.000'0.000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574.000 625.000,'34.000'0.000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584.000 730.000,'-16.000'-51.000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570.000 678.000,'-53.000'35.000,"53.000"18.000,35.000 17.000,18.000-70.000,0.000 35.000,0.000-35.000,35.000 0.000,-35.000 36.000,17.000-36.000,-17.000 0.000,18.000 35.000,-1.000-35.000,18.000 0.000,18.000 35.000,-36.000-35.000,-17.000 0.000,0.000 0.000,0.000 35.000,0.000-35.000,0.000 35.000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581.000 682.000,'34.000'0.000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344.000 516.000,'70.000'0.000,"1.000"0.000,-18.000 0.000,17.000 35.000,-17.000-35.000,0.000 0.000,-1.000 0.000,1.000 0.000,18.000 0.000,-1.000 0.000,-17.000 0.000,0.000 0.000,-124.000 0.000,19.000 0.000,-1.000 0.000,0.000 0.000,-18.000 0.000,19.000 0.000,-1.000 0.000,141.000-18.000,0.000 18.000,-18.000 0.000,-122.000 0.000,-1.000 0.000,0.000-17.000,-18.000-18.000,142.000 70.000,-18.000-35.000,0.000 35.000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600.000 747.000,'-51.000'-34.000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551.000 770.000,'34.000'0.000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1101.000 918.000,'5.000'0.000,"-1.000"0.000,-1.000 0.000,0.000 1.000,-1.000 2.000,-1.000 2.000,-4.000-3.000,0.000 2.000,0.000-2.000,0.000 0.000,-1.000 0.000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280.000 259.000,'4.000'0.000,"2.000"-1.000,-3.000 1.000,0.000-2.000,-3.000-2.000,0.000 1.000,-4.000 1.000,1.000 2.000,0.000 0.000,-1.000 3.000,4.000 1.000,0.000-1.000,1.000 1.000,3.000-2.000,-4.000 2.000,4.000-2.000,-4.000 2.000,-4.000-1.000,1.000-3.000,0.000 2.000,-2.000-3.000,5.000-2.000,0.000-1.000,1.000 1.000,4.000 1.000,-1.000 0.000,-1.000 2.000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482.000 789.000,'70.000'17.000,"19.000"18.000,-37.000-35.000,36.000 18.000,-35.000-18.000,0.000 35.000,18.000-35.000,-19.000 35.000,19.000-35.000,-18.000 36.000,17.000-36.000,-17.000 35.000,0.000-35.000,35.000 17.000,-35.000-17.000,17.000 36.000,-17.000-1.000,18.000-35.000,-124.000-18.000,-18.000-17.000,18.000 35.000,-35.000-35.000,35.000 35.000,-17.000-35.000,-18.000-1.000,35.000 36.000,0.000-35.000,-35.000 18.000,35.000 17.000,-17.000-36.000,17.000 1.000,0.000 35.000,-17.000-35.000,-1.000 35.000,18.000 0.000,124.000 18.000,17.000 34.000,-18.000-16.000,1.000-36.000,-1.000 70.000,1.000-35.000,-1.000-35.000,1.000 53.000,-1.000-53.000,-17.000 53.000,0.000-53.000,17.000 35.000,-17.000-35.000,18.000 35.000,-142.000-53.000,18.000 18.000,-17.000-52.000,-36.000 17.000,53.000-1.000,-17.000 36.000,-1.000-70.000,19.000 35.000,-1.000 35.000,18.000-53.000,-36.000 35.000,-17.000 18.000,18.000-35.000,140.000 35.000,0.000 18.000,19.000 35.000,-19.000-53.000,18.000 52.000,18.000-52.000,-18.000 53.000,17.000-53.000,-16.000 71.000,16.000-71.000,-34.000 35.000,-18.000-18.000,-142.000-34.000,37.000 17.000,-36.000-18.000,17.000 18.000,18.000-35.000,-17.000 0.000,-1.000 0.000,1.000-1.000,17.000 36.000,0.000-52.000,-17.000 52.000,158.000 0.000,-18.000 0.000,71.000 88.000,-70.000-88.000,-1.000 52.000,1.000-52.000,17.000 36.000,-36.000-1.000,-122.000-53.000,-18.000 18.000,35.000-35.000,0.000 35.000,18.000-53.000,-71.000 0.000,53.000 53.000,1.000-52.000,-1.000 16.000,0.000 36.000,159.000-17.000,-36.000 52.000,36.000 0.000,-18.000 18.000,18.000-18.000,-1.000 0.000,-17.000 1.000,-17.000-36.000,-18.000 35.000,-124.000-35.000,18.000-18.000,-70.000-52.000,53.000 35.000,-1.000-1.000,1.000 1.000,-1.000 35.000,1.000-35.000,17.000 35.000,123.000-18.000,-17.000 71.000,53.000 0.000,-53.000-53.000,0.000 53.000,-1.000-18.000,1.000 0.000,-123.000-52.000,-1.000-19.000,1.000 19.000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574.000 725.000,'87.000'-18.000,"-34.000"53.000,-35.000 18.000,-18.000 17.000,-18.000-17.000,-35.000-53.000,-17.000 0.000,123.000 35.000,-1.000 1.000,-52.000 16.000,-35.000 1.000,-35.000-53.000,0.000 0.000,105.000-88.000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820.000 918.000,'0.000'-70.000,"0.000"-1.000,-17.000 19.000,-54.000 52.000,19.000-18.000,-1.000 18.000,0.000 0.000,18.000 70.000,35.000-17.000,70.000 0.000,1.000-53.000,-19.000 0.000,-52.000 70.000,0.000-17.000,-52.000-18.000,-1.000 18.000,18.000 0.000,0.000 0.000,105.000-106.000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628.000 719.000,'0.000'53.000,"-35.000"53.000,0.000-53.000,35.000-1.000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560.000 729.000,'70.000'0.000,"18.000"0.000,-35.000 0.000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655.000 721.000,'0.000'70.000,"-35.000"-17.000,35.000 0.000,-35.000 0.000,18.000 34.000,17.000-34.000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518.000 772.000,'34.000'0.000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631.000 699.000,'-71.000'0.000,"18.000"18.000,18.000 52.000,35.000-17.000,-18.000 0.000,18.000 35.000,-35.000-35.000,35.000 17.000,-35.000-17.000,35.000 0.000,0.000 0.000,0.000 0.000,35.000-1.000,18.000 1.000,18.000-17.000,-19.000-36.000,19.000 0.000,-1.000 0.000,-17.000 0.000,18.000-18.000,-19.000 18.000,1.000 0.000,0.000-35.000,18.000 35.000,-19.000 0.000,19.000-18.000,-18.000 18.000,17.000-35.000,-17.000 0.000,35.000 17.000,-35.000-35.000,-18.000-35.000,0.000 35.000,-35.000 0.000,36.000-35.000,-36.000 18.000,-18.000-1.000,18.000 19.000,-35.000-1.000,0.000 0.000,-1.000 0.000,1.000 0.000,0.000 0.000,-18.000 36.000,-17.000-18.000,17.000 35.000,-35.000 0.000,17.000 0.000,18.000 0.000,-17.000 0.000,-1.000 0.000,-17.000 0.000,36.000 17.000,-19.000 18.000,36.000 18.000,-18.000-35.000,35.000 52.000,-52.000-52.000,52.000 35.000,-17.000 17.000,35.000-17.000,0.000 0.000,0.000 0.000,0.000 0.000,18.000 17.000,17.000-17.000,18.000-35.000,-18.000 52.000,-17.000-17.000,52.000 17.000,-52.000-17.000,52.000-18.000,-17.000-17.000,0.000 17.000,35.000 0.000,-35.000-35.000,0.000 36.000,-1.000-36.000,19.000 0.000,-18.000 0.000,0.000 0.000,-1.000 0.000,19.000-53.000,-18.000 0.000,-18.000 0.000,-17.000 0.000,-18.000 0.000,35.000-17.000,0.000 17.000,-35.000 0.000,0.000 0.000,0.000-35.000,0.000 36.000,18.000-37.000,-18.000 37.000,0.000-36.000,0.000 35.000,-36.000 0.000,1.000 0.000,-18.000 18.000,-35.000 0.000,35.000 17.000,1.000 18.000,-1.000 0.000,-18.000 0.000,1.000 0.000,17.000 0.000,0.000 0.000,-17.000 0.000,17.000 0.000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742.000 784.000,'-34.000'70.000,"-1.000"-17.000,18.000-1.000,-18.000 18.000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351.000 544.000,'70.000'0.000,"-17.000"0.000,18.000 0.000,17.000 0.000,-18.000 0.000,1.000 0.000,-19.000 0.000,1.000 0.000,0.000 34.000,0.000-34.000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135.000 285.000,'-3.000'-2.000,"6.000"2.000,0.000 0.000,1.000 0.000,-1.000 0.000,2.000 0.000,1.000 0.000,-1.000 0.000,0.000 0.000,0.000 0.000,0.000 0.000,0.000 0.000,2.000 0.000,2.000 0.000,-3.000 0.000,-1.000 0.000,1.000 0.000,0.000 0.000,0.000 0.000,-1.000 0.000,0.000 0.000,0.000 0.000,0.000 0.000,0.000 0.000,-1.000 0.000,0.000 0.000,2.000 0.000,-2.000 0.000,0.000 0.000,-1.000 0.000,1.000 0.000,0.000 0.000,0.000 0.000,1.000 0.000,-2.000 0.000,0.000 0.000,1.000 0.000,-1.000 0.000,1.000 0.000,-1.000 0.000,0.000 0.000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692.000 349.000,'51.000'-16.000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741.000 334.000,'-51.000'0.000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935.000 223.000,'0.000'-53.000,"0.000"141.000,0.000 35.000,0.000-35.000,0.000 0.000,0.000 0.000,0.000-17.000,16.000-18.000,-16.000-1.000,0.000 19.000,0.000-18.000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936.000 221.000,'53.000'-18.000,"17.000"-17.000,36.000 35.000,-18.000 0.000,0.000 0.000,71.000 0.000,52.000 35.000,-17.000-35.000,-18.000 0.000,1.000 0.000,-19.000 0.000,-17.000 0.000,-17.000 0.000,-54.000 0.000,18.000 35.000,-17.000-35.000,-18.000-17.000,-53.000 105.000,0.000-35.000,0.000 35.000,0.000-35.000,0.000 35.000,0.000 105.000,0.000-140.000,0.000 18.000,0.000 17.000,0.000-18.000,-18.000 1.000,-53.000-142.000,36.000 1.000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246.000 596.000,'-53.000'0.000,"123.000"0.000,-17.000 17.000,0.000-17.000,35.000 0.000,-35.000 0.000,17.000 34.000,-17.000-34.000,-123.000 0.000,17.000 0.000,0.000 0.000,0.000 0.000,-35.000-17.000,35.000 17.000,1.000 0.000,122.000 0.000,0.000 0.000,18.000 0.000,-35.000 0.000,-123.000 0.000,17.000 0.000,0.000 0.000,-35.000 0.000,176.000 0.000,-17.000 0.000,-19.000 0.000,1.000 0.000,0.000 0.000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190.000 643.000,'53.000'0.000,"17.000"-16.000,-17.000 16.000,0.000 0.000,0.000 0.000,-1.000 0.000,1.000 0.000,18.000 0.000,-1.000 16.000,-123.000-16.000,0.000 0.000,1.000 0.000,-36.000-16.000,35.000 16.000,-18.000 0.000,19.000 0.000,140.000 0.000,-36.000 0.000,36.000 0.000,-35.000 0.000,0.000 16.000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191.000 596.000,'53.000'35.000,"17.000"-35.000,-17.000 0.000,0.000 0.000,17.000 0.000,-17.000 0.000,0.000 0.000,-106.000 0.000,0.000 0.000,-17.000 35.000,17.000-35.000,106.000 0.000,0.000 0.000,-1.000 0.000,36.000 0.000,-35.000 0.000,0.000 35.000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1258.000 190.000,'-35.000'53.000,"-18.000"0.000,-17.000 17.000,70.000 1.000,53.000-54.000,-1.000-17.000,1.000 0.000,0.000 0.000,-106.000-70.000,0.000 70.000,1.000 0.000,-1.000 0.000,106.000 18.000,-1.000-18.000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1186.000 193.000,'-53.000'0.000,"53.000"52.000,0.000 1.000,53.000-53.000,0.000 0.000,122.000 0.000,-122.000 0.000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1939.000 186.000,'-53.000'0.000,"0.000"70.000,-53.000 18.000,-35.000 18.000,-17.000 35.000,-18.000 52.000,35.000-34.000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178.000 295.000,'-6.000'0.000,"1.000"3.000,4.000 0.000,-3.000-3.000,4.000 3.000,-3.000-3.000,2.000 3.000,4.000-2.000,1.000-1.000,-1.000 0.000,0.000 0.000,1.000 0.000,0.000 0.000,0.000 0.000,-1.000 0.000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1084.000 269.000,'141.000'0.000,"105.000"-34.000,-140.000 34.000,17.000 0.000,36.000 0.000,-53.000 0.000,-1.000 0.000,-34.000 0.000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1083.000 259.000,'70.000'0.000,"1.000"0.000,34.000-16.000,1.000 16.000,17.000 0.000,-35.000 0.000,0.000 0.000,18.000 0.000,-53.000 0.000,0.000 0.000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1081.000 267.000,'106.000'0.000,"-36.000"0.000,36.000-16.000,52.000 16.000,-17.000 0.000,0.000 0.000,18.000 0.000,-71.000 0.000,-35.000 0.000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1071.000 273.000,'88.000'-16.000,"35.000"16.000,36.000 0.000,35.000 0.000,17.000 0.000,-70.000 0.000,-53.000 0.000,-35.000 0.000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1077.000 314.000,'106.000'-17.000,"-1.000"17.000,72.000-34.000,69.000 34.000,-52.000 0.000,-35.000 0.000,-71.000 0.000,-17.000 0.000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1068.000 305.000,'123.000'0.000,"36.000"0.000,17.000-34.000,0.000 34.000,0.000 0.000,-88.000 0.000,-17.000 17.000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1059.000 349.000,'106.000'-18.000,"70.000"18.000,53.000-52.000,35.000 52.000,54.000 0.000,-72.000 0.000,-70.000 0.000,-87.000 0.000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1064.000 306.000,'141.000'-16.000,"71.000"16.000,52.000 0.000,18.000 0.000,18.000 0.000,-71.000 0.000,-70.000 0.000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1056.000 332.000,'88.000'-34.000,"141.000"34.000,106.000 0.000,18.000 0.000,123.000 0.000,-53.000 0.000,-124.000 0.000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1363.000 221.000,'17.000'53.000,"-17.000"0.000,0.000 53.000,0.000-1.000,0.000 107.000,0.000 53.000,-52.000-1.000,52.000 54.000,-69.000-18.000,69.000 176.000,0.000-300.000,0.000-35.000,35.000-35.000,-35.000-35.000,34.000-18.000,-34.000-1.000,0.000-140.000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179.000 296.000,'-3.000'2.000,"3.000"1.000,-2.000 0.000,0.000 1.000,2.000-1.000,-2.000 0.000,2.000 0.000,-2.000 1.000,6.000-3.000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1261.000 372.000,'106.000'-36.000,"17.000"1.000,53.000 35.000,1.000-53.000,-1.000 53.000,0.000-35.000,-17.000 35.000,-36.000 0.000,-70.000 0.000,0.000 0.000,0.000 0.000,18.000 0.000,-1.000 35.000,-17.000 1.000,-35.000 16.000,-18.000 1.000,0.000 18.000,0.000-18.000,0.000 35.000,0.000 18.000,0.000 17.000,0.000 54.000,0.000 70.000,-18.000-18.000,18.000 71.000,0.000-18.000,0.000-53.000,0.000-17.000,0.000-71.000,0.000-18.000,0.000 1.000,0.000-36.000,0.000-18.000,0.000-17.000,0.000 36.000,0.000-37.000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1274.000 485.000,'70.000'0.000,"-17.000"-52.000,35.000 17.000,36.000-18.000,34.000 18.000,19.000 35.000,17.000-70.000,-71.000 70.000,-35.000 0.000,-17.000 0.000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1277.000 433.000,'123.000'-53.000,"1.000"53.000,34.000-52.000,54.000 52.000,-19.000 0.000,1.000-53.000,-18.000 53.000,-53.000 0.000,-34.000 0.000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1285.000 406.000,'53.000'-18.000,"35.000"18.000,71.000-52.000,52.000 52.000,1.000-35.000,-18.000 35.000,17.000 0.000,-88.000 0.000,-34.000 0.000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1282.000 403.000,'53.000'0.000,"70.000"-18.000,-17.000 18.000,35.000-52.000,0.000 52.000,0.000 0.000,-18.000 0.000,-35.000 0.000,-17.000 0.000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1328.000 212.000,'34.000'0.000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1324.000 256.000,'34.000'0.000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1319.000 292.000,'34.000'0.000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1321.000 323.000,'34.000'0.000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1279.000 396.000,'70.000'-34.000,"54.000"34.000,52.000 0.000,35.000 0.000,18.000 0.000,-52.000 0.000,-54.000 0.000,-35.000 17.000,-17.000-17.000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201.000 293.000,'0.000'3.000,"0.000"0.000,0.000 0.000,0.000 1.000,-2.000-1.000,0.000 0.000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1282.000 415.000,'70.000'0.000,"36.000"0.000,35.000-34.000,35.000 34.000,0.000 0.000,1.000 0.000,-19.000 0.000,-70.000 0.000,-17.000 0.000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1290.000 405.000,'70.000'0.000,"19.000"0.000,34.000 0.000,0.000 0.000,-35.000 0.000,-35.000 0.000,0.000 0.000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1248.000 441.000,'70.000'0.000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1260.000 377.000,'18.000'88.000,"-18.000"-18.000,35.000 19.000,-35.000-1.000,0.000 0.000,0.000 35.000,0.000-35.000,0.000 0.000,0.000-18.000,0.000-17.000,0.000 0.000,0.000 0.000,18.000 17.000,70.000-34.000,-18.000-36.000,18.000 0.000,18.000 0.000,53.000 0.000,-18.000 0.000,35.000-18.000,-17.000 18.000,-18.000 0.000,17.000-53.000,-34.000 53.000,-54.000 0.000,1.000-35.000,-18.000 35.000,0.000 0.000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1389.000 368.000,'0.000'70.000,"0.000"1.000,0.000 17.000,0.000 0.000,17.000 53.000,-17.000 0.000,0.000 0.000,0.000 18.000,0.000-54.000,0.000 1.000,0.000-18.000,-17.000-17.000,17.000-18.000,0.000 0.000,-34.000-142.000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1313.000 429.000,'34.000'0.000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1313.000 392.000,'34.000'0.000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1315.000 369.000,'34.000'0.000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1321.000 345.000,'34.000'0.000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1369.000 319.000,'-51.000'0.000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218.000 298.000,'-3.000'0.000,"1.000"4.000,-2.000-4.000,1.000 1.000,-1.000 1.000,0.000 0.000,6.000 1.000,1.000-3.000,0.000 2.000,1.000 0.000,0.000 1.000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1371.000 283.000,'-51.000'0.000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1326.000 257.000,'34.000'0.000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1329.000 228.000,'34.000'0.000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1998.000 251.000,'-70.000'-35.000,"-1.000"123.000,36.000-17.000,-35.000 70.000,17.000-35.000,18.000-18.000,-1.000 71.000,-16.000-1.000,16.000 19.000,-17.000 17.000,1.000-18.000,16.000 0.000,36.000 1.000,-70.000 17.000,70.000-53.000,0.000-18.000,0.000 36.000,0.000-53.000,-53.000 35.000,53.000 0.000,0.000 0.000,0.000 18.000,0.000-36.000,0.000-34.000,0.000-1.000,0.000 0.000,0.000-17.000,0.000-19.000,0.000 1.000,35.000 18.000,18.000-71.000,18.000 35.000,-1.000 0.000,1.000-35.000,17.000-52.000,-35.000 16.000,-1.000-17.000,1.000-17.000,0.000-18.000,18.000-18.000,-19.000 18.000,1.000-1.000,-17.000 1.000,-1.000-18.000,0.000-17.000,18.000-1.000,-18.000 1.000,-35.000-36.000,71.000 1.000,-71.000 16.000,0.000-16.000,0.000-19.000,0.000 36.000,0.000 18.000,0.000-1.000,0.000 19.000,0.000-19.000,-18.000 18.000,18.000 18.000,-35.000-18.000,35.000 18.000,-35.000 17.000,35.000 19.000,0.000-1.000,-36.000 0.000,1.000 0.000,-35.000-18.000,17.000 54.000,17.000-36.000,36.000-18.000,-17.000 18.000,17.000 0.000,-35.000 0.000,35.000 1.000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3574.000 983.000,'-17.000'-106.000,"17.000"53.000,-35.000-17.000,17.000 17.000,18.000 0.000,-53.000 18.000,18.000-18.000,-53.000-17.000,17.000 35.000,1.000-1.000,-19.000 1.000,-16.000 35.000,16.000-70.000,-16.000 70.000,16.000-53.000,-16.000 53.000,34.000-35.000,18.000 35.000,-35.000 0.000,-18.000-53.000,18.000 53.000,18.000 0.000,-1.000 0.000,18.000 0.000,-17.000 0.000,-1.000 0.000,18.000 0.000,-35.000 0.000,35.000 0.000,-35.000 18.000,17.000-18.000,18.000 0.000,1.000 35.000,-1.000-35.000,-18.000 35.000,-17.000 0.000,35.000-35.000,106.000 18.000,0.000-53.000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1967.000 163.000,'-88.000'18.000,"0.000"17.000,17.000 18.000,1.000-18.000,-1.000 0.000,-35.000 0.000,18.000 0.000,-17.000 18.000,34.000-18.000,18.000-35.000,18.000 53.000,35.000 0.000,70.000-18.000,1.000 0.000,-1.000-35.000,1.000 35.000,-18.000-35.000,17.000 71.000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1129.000 190.000,'53.000'0.000,"35.000"18.000,-18.000 34.000,0.000-52.000,-17.000 35.000,35.000 0.000,-35.000-35.000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1076.000 307.000,'-53.000'-18.000,"35.000"106.000,-17.000-18.000,35.000-17.000,0.000 0.000,0.000 17.000,35.000 18.000,36.000-88.000,-18.000 0.000,0.000 0.000,-1.000-70.000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1073.000 295.000,'-17.000'88.000,"17.000"-18.000,0.000-17.000,-35.000 53.000,35.000-18.000,0.000-18.000,0.000-17.000,-35.000 0.000,35.000 0.000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990.000 292.000,'88.000'0.000,"-18.000"0.000,-18.000 0.000,-34.000 70.000,-18.000 18.000,-53.000-17.000,-17.000-18.000,18.000 17.000,-1.000-35.000,71.000-88.000,34.000 1.000,1.000 16.000,-1.000-16.000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243.000 296.000,'1.000'4.000,"2.000"-1.000,0.000 0.000,1.000-1.000,-2.000 2.000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1102.000 394.000,'-70.000'70.000,"52.000"18.000,18.000-35.000,0.000-1.000,53.000-17.000,-18.000-87.000,18.000-1.000,-18.000-17.000,-35.000-36.000,71.000 36.000,-71.000 17.000,0.000 106.000,-35.000 17.000,35.000 0.000,0.000-17.000,0.000 0.000,0.000 0.000,52.000 17.000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208.000 833.000,'88.000'0.000,"-17.000"35.000,-1.000-35.000,-17.000 35.000,0.000-35.000,0.000 0.000,18.000 0.000,-18.000 0.000,17.000 0.000,-17.000-18.000,0.000 18.000,0.000 0.000,17.000-35.000,-17.000 35.000,0.000 0.000,0.000 0.000,35.000 0.000,-35.000 0.000,35.000 0.000,1.000 0.000,-1.000 0.000,-18.000 0.000,-17.000 0.000,0.000 0.000,0.000 0.000,0.000 0.000,0.000-17.000,35.000 17.000,-35.000 0.000,35.000 0.000,-35.000 0.000,0.000-35.000,18.000 35.000,-19.000 0.000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352.000 1248.000,'70.000'18.000,"-17.000"-18.000,0.000 0.000,0.000 0.000,0.000 0.000,0.000 0.000,0.000 0.000,17.000-18.000,-17.000 1.000,0.000-18.000,35.000-1.000,-35.000 1.000,-1.000 17.000,-52.000-52.000,36.000 17.000,-72.000 0.000,-16.000 53.000,-1.000-35.000,0.000 17.000,0.000 18.000,-17.000-35.000,17.000 35.000,0.000 0.000,-18.000-35.000,1.000 35.000,0.000 0.000,17.000 0.000,0.000 18.000,0.000-18.000,0.000 17.000,0.000 18.000,18.000 18.000,0.000 18.000,-18.000-54.000,53.000 36.000,0.000 0.000,53.000-18.000,0.000 1.000,0.000-36.000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1094.000 749.000,'-35.000'53.000,"35.000"17.000,0.000 36.000,0.000-18.000,0.000 36.000,0.000 52.000,0.000 89.000,0.000-1.000,-53.000 54.000,53.000 17.000,-70.000-53.000,70.000 18.000,-71.000-36.000,71.000-34.000,0.000-72.000,-53.000 1.000,53.000-71.000,0.000-17.000,0.000-18.000,0.000 0.000,-35.000 0.000,35.000-1.000,53.000-104.000,-53.000-37.000,70.000-34.000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809.000 773.000,'88.000'-35.000,"36.000"35.000,-1.000 0.000,36.000 35.000,-18.000-35.000,35.000 0.000,71.000 36.000,18.000-36.000,-1.000 0.000,-34.000 52.000,-19.000-52.000,-87.000 0.000,-36.000 36.000,-18.000-36.000,1.000 0.000,-1.000 35.000,19.000 36.000,-54.000 17.000,0.000-18.000,-35.000 1.000,0.000 35.000,35.000 52.000,-35.000 54.000,0.000 70.000,0.000-17.000,0.000 52.000,0.000 1.000,0.000 17.000,0.000-18.000,0.000 1.000,0.000-89.000,0.000 0.000,0.000-52.000,0.000-18.000,0.000-71.000,0.000-18.000,0.000 1.000,0.000-1.000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791.000 793.000,'88.000'0.000,"18.000"0.000,70.000 0.000,71.000 0.000,-17.000 0.000,34.000 0.000,18.000 0.000,53.000 0.000,18.000 0.000,-35.000 0.000,-54.000 0.000,-87.000 52.000,-54.000-52.000,-52.000 0.000,-19.000 35.000,-122.000-52.000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722.000 752.000,'0.000'53.000,"0.000"0.000,0.000-1.000,0.000 37.000,-16.000-37.000,16.000 1.000,0.000 0.000,16.000-141.000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754.000 751.000,'53.000'0.000,"34.000"18.000,-34.000-18.000,0.000 35.000,17.000 0.000,-35.000 18.000,-17.000-1.000,-106.000 19.000,18.000-71.000,-1.000 70.000,1.000-70.000,0.000 35.000,17.000-35.000,106.000-35.000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727.000 765.000,'18.000'70.000,"-18.000"-17.000,0.000 0.000,0.000 17.000,52.000-35.000,1.000-52.000,18.000-71.000,-19.000 17.000,-16.000 18.000,-36.000 124.000,35.000-18.000,-18.000-1.000,54.000-104.000,-18.000-36.000,-53.000 35.000,35.000 0.000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815.000 757.000,'0.000'53.000,"0.000"0.000,0.000-1.000,-17.000 1.000,17.000 0.000,-34.000 17.000,34.000-17.000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257.000 299.000,'-3.000'0.000,"-2.000"2.000,2.000 0.000,0.000 2.000,1.000-1.000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856.000 851.000,'-53.000'0.000,"0.000"0.000,53.000 71.000,-35.000-19.000,88.000-52.000,0.000 0.000,17.000 0.000,0.000-17.000,-52.000-54.000,17.000 18.000,-35.000-35.000,-53.000 53.000,1.000 35.000,16.000 53.000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782.000 706.000,'53.000'0.000,"17.000"70.000,-70.000-17.000,-35.000 0.000,-35.000 0.000,17.000-18.000,106.000-18.000,0.000-17.000,-1.000 0.000,1.000-17.000,17.000 17.000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889.000 739.000,'-53.000'0.000,"18.000"70.000,0.000-17.000,53.000 0.000,34.000-53.000,1.000 0.000,-1.000-18.000,-16.000-52.000,-36.000 17.000,0.000 1.000,-71.000 34.000,1.000 18.000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850.000 702.000,'53.000'0.000,"-18.000"53.000,-35.000 0.000,35.000 0.000,-123.000 17.000,36.000-70.000,-1.000 35.000,123.000-35.000,-17.000 0.000,-1.000 0.000,18.000 0.000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803.000 703.000,'0.000'70.000,"0.000"-17.000,0.000-1.000,0.000 1.000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806.000 709.000,'88.000'0.000,"-18.000"0.000,-17.000 0.000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1001.000 702.000,'0.000'53.000,"-35.000"52.000,-18.000-34.000,18.000-1.000,0.000-17.000,0.000 0.000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933.000 738.000,'-52.000'0.000,"-1.000"53.000,18.000-1.000,35.000 1.000,18.000 0.000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1034.000 854.000,'-70.000'0.000,"-18.000"0.000,88.000 53.000,-35.000-1.000,35.000 1.000,0.000 35.000,70.000-53.000,-17.000-35.000,17.000-17.000,-70.000-36.000,35.000-18.000,-35.000 19.000,0.000-36.000,0.000 35.000,-70.000 53.000,70.000 88.000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1022.000 989.000,'0.000'88.000,"-35.000"-17.000,35.000-19.000,71.000-34.000,-1.000-18.000,-17.000 0.000,35.000-105.000,-88.000 17.000,35.000 35.000,-53.000-35.000,-52.000 35.000,17.000 53.000,0.000 0.000,-17.000-35.000,17.000 35.000,-17.000 0.000,17.000 0.000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272.000 300.000,'-4.000'1.000,"2.000"4.000,2.000-2.000,0.000 0.000,4.000-2.000,1.000 1.000,-2.000-2.000,2.000 0.000,-2.000 0.000,0.000 0.000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880.000 753.000,'53.000'70.000,"18.000"-34.000,-19.000-36.000,1.000 52.000,0.000-34.000,-106.000 53.000,0.000-71.000,-17.000 35.000,17.000-35.000,0.000 0.000,18.000 53.000,105.000 17.000,-17.000-70.000,0.000 0.000,0.000 0.000,35.000 0.000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890.000 885.000,'-18.000'70.000,"18.000"-17.000,53.000-18.000,-1.000-35.000,1.000 0.000,-18.000-70.000,-35.000 17.000,0.000 1.000,-18.000-1.000,-34.000 18.000,-36.000 17.000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908.000 763.000,'0.000'88.000,"0.000"-35.000,-16.000 18.000,16.000-19.000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898.000 767.000,'88.000'35.000,"-36.000"-35.000,1.000 35.000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1011.000 764.000,'-18.000'88.000,"18.000"-18.000,-17.000-17.000,-18.000 35.000,35.000-35.000,-35.000 17.000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984.000 801.000,'-35.000'88.000,"0.000"-18.000,35.000-17.000,-18.000 17.000,18.000-17.000,53.000-70.000,-18.000-36.000,18.000 35.000,35.000-17.000,-18.000 35.000,-17.000 0.000,0.000 0.000,17.000 0.000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1082.000 800.000,'-35.000'88.000,"0.000"-35.000,35.000-1.000,-53.000 1.000,18.000 35.000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795.000 832.000,'53.000'0.000,"0.000"0.000,0.000 0.000,17.000 0.000,18.000 0.000,36.000 53.000,-1.000-53.000,54.000 0.000,-1.000 0.000,-17.000 35.000,-18.000-35.000,18.000 52.000,-18.000-52.000,-18.000 0.000,1.000 35.000,-1.000-35.000,1.000 0.000,-18.000 35.000,-1.000-35.000,19.000 0.000,-36.000 0.000,-17.000 35.000,-18.000-35.000,0.000 0.000,-1.000 0.000,1.000 0.000,36.000 0.000,-37.000 0.000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276.000 829.000,'53.000'0.000,"0.000"0.000,17.000 0.000,-17.000 34.000,17.000-34.000,-17.000 0.000,35.000 0.000,-35.000 0.000,0.000 0.000,17.000 0.000,-17.000-17.000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877.000 873.000,'-70.000'0.000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283.000 296.000,'-3.000'3.000,"-1.000"1.000,0.000 1.000,2.000-2.000,2.000 0.000,-1.000 0.000,6.000-3.000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790.000 876.000,'71.000'35.000,"34.000"-35.000,-16.000 0.000,34.000 0.000,18.000 0.000,18.000 35.000,17.000-35.000,54.000 0.000,16.000 53.000,19.000-53.000,-36.000 53.000,18.000-53.000,-53.000 35.000,-17.000-35.000,52.000 53.000,-158.000-53.000,-1.000 0.000,-17.000 0.000,18.000 18.000,-19.000-18.000,37.000 0.000,-36.000 0.000,-1.000 0.000,-140.000 35.000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777.000 911.000,'88.000'0.000,"-17.000"0.000,-1.000 35.000,18.000-35.000,1.000 0.000,69.000 0.000,54.000 52.000,-18.000-52.000,35.000 0.000,36.000 0.000,-18.000 0.000,-53.000 0.000,-36.000 0.000,-69.000 0.000,-19.000 35.000,-17.000-35.000,0.000 35.000,0.000-35.000,17.000 18.000,18.000-18.000,-35.000 0.000,36.000 0.000,-37.000 0.000,-104.000 0.000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888.000 926.000,'-35.000'70.000,"35.000"-17.000,0.000-1.000,88.000-17.000,-17.000-35.000,-18.000-35.000,-1.000-17.000,-52.000-1.000,0.000 1.000,0.000-1.000,-52.000 53.000,-1.000 0.000,0.000 53.000,53.000-1.000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964.000 980.000,'0.000'71.000,"0.000"-1.000,71.000-35.000,17.000-35.000,-71.000-70.000,-17.000 17.000,0.000 0.000,0.000 0.000,-52.000 18.000,-1.000 35.000,-18.000 0.000,-17.000 0.000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854.000 852.000,'88.000'0.000,"-17.000"18.000,-1.000-1.000,-70.000 54.000,-88.000-54.000,35.000-17.000,106.000 36.000,18.000-1.000,-19.000-18.000,-87.000 54.000,-18.000-71.000,0.000 35.000,-35.000-35.000,141.000 0.000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980.000 913.000,'0.000'70.000,"35.000"-17.000,18.000-53.000,0.000 0.000,-36.000-53.000,-17.000 1.000,0.000-18.000,-70.000 70.000,-1.000 0.000,19.000 0.000,-19.000 52.000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904.000 860.000,'0.000'53.000,"0.000"-1.000,0.000 1.000,0.000 34.000,35.000-139.000,0.000-18.000,36.000 35.000,-19.000 35.000,1.000 0.000,0.000 0.000,17.000 0.000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974.000 856.000,'0.000'53.000,"0.000"35.000,-17.000-36.000,17.000 36.000,-34.000-35.000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942.000 890.000,'0.000'70.000,"0.000"1.000,0.000-19.000,0.000 1.000,-34.000 17.000,34.000-17.000,17.000-123.000,17.000 17.000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913.000 901.000,'53.000'0.000,"17.000"0.000,-17.000 0.000,0.000 0.000,-1.000 0.000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1143.000 909.000,'0.000'3.000,"-2.000"0.000,0.000 0.000,0.000 1.000,0.000 1.000,-2.000 1.000,1.000 1.000,-1.000 1.000,0.000-2.000,2.000-2.000,0.000 1.000,2.000-2.000,3.000-3.000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331.000 288.000,'3.000'0.000,"0.000"0.000,1.000 1.000,-1.000-1.000,0.000 0.000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998.000 895.000,'-18.000'88.000,"1.000"0.000,17.000-35.000,-35.000 17.000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927.000 923.000,'70.000'0.000,"-17.000"0.000,35.000 0.000,18.000 0.000,-53.000 0.000,17.000 0.000,-17.000 0.000,0.000 0.000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215.000 892.000,'53.000'0.000,"35.000"0.000,-18.000 0.000,-17.000 0.000,18.000 0.000,-1.000 0.000,1.000 0.000,-19.000 0.000,19.000 0.000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343.000 887.000,'70.000'0.000,"18.000"0.000,0.000 0.000,-35.000 0.000,35.000 0.000,-35.000 0.000,35.000 0.000,-35.000 0.000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425.000 887.000,'70.000'0.000,"-17.000"0.000,0.000 0.000,18.000 0.000,-1.000 0.000,0.000 0.000,-17.000 0.000,0.000 0.000,0.000 0.000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466.000 887.000,'70.000'35.000,"-18.000"-35.000,1.000 35.000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775.000 774.000,'70.000'0.000,"1.000"0.000,-19.000 0.000,36.000 0.000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820.000 767.000,'70.000'70.000,"-17.000"-34.000,17.000-19.000,-53.000 53.000,-104.000-52.000,34.000 17.000,1.000 0.000,-1.000-35.000,53.000 53.000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753.000 817.000,'70.000'0.000,"18.000"0.000,0.000 0.000,-35.000 0.000,17.000 0.000,-17.000 0.000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773.000 809.000,'53.000'35.000,"17.000"0.000,-17.000-35.000,0.000 35.000,-1.000 0.000,-122.000 35.000,17.000-70.000,1.000 0.000,-1.000 35.000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328.000 298.000,'5.000'0.000,"0.000"0.000,-2.000 0.000,0.000 0.000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687.000 1435.000,'-70.000'0.000,"87.000"53.000,54.000-18.000,-18.000-35.000,-1.000 0.000,19.000 0.000,17.000-53.000,-70.000 0.000,17.000 0.000,35.000-35.000,1.000 18.000,-54.000 0.000,-17.000 17.000,36.000 0.000,-36.000 0.000,-71.000 18.000,18.000 35.000,-17.000-35.000,17.000 0.000,0.000 17.000,0.000 18.000,-35.000 0.000,35.000 0.000,-35.000 0.000,35.000 0.000,0.000 0.000,-17.000 0.000,17.000 0.000,35.000 53.000,-17.000 17.000,0.000-17.000,35.000 0.000,0.000 0.000,0.000-1.000,0.000 1.000,53.000 0.000,0.000 17.000,-18.000-17.000,0.000 0.000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834.000 862.000,'53.000'0.000,"0.000"0.000,0.000 0.000,52.000-34.000,-17.000 34.000,0.000 0.000,0.000 0.000,-17.000 0.000,-18.000 0.000,0.000 0.000,35.000 0.000,-18.000 0.000,-17.000 0.000,0.000 0.000,0.000 0.000,-106.000 17.000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314.000 1069.000,'53.000'0.000,"0.000"70.000,-1.000-35.000,19.000-35.000,-1.000-17.000,1.000-36.000,-18.000-35.000,-18.000 0.000,18.000 53.000,-18.000-18.000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216.000 916.000,'53.000'0.000,"0.000"0.000,52.000 0.000,-34.000 0.000,-1.000 0.000,1.000 0.000,-19.000 0.000,1.000 0.000,0.000 0.000,0.000 0.000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416.000 915.000,'70.000'0.000,"1.000"0.000,-18.000 0.000,70.000 16.000,-53.000-16.000,1.000 0.000,-1.000 0.000,89.000 0.000,-106.000 0.000,-106.000-16.000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1153.000 1063.000,'-53.000'17.000,"0.000"54.000,53.000-19.000,-35.000 37.000,35.000-37.000,-35.000 1.000,35.000 0.000,0.000 0.000,70.000 0.000,1.000-18.000,-19.000-35.000,1.000 18.000,0.000 17.000,18.000 0.000,-1.000-35.000,1.000 35.000,-18.000-35.000,-1.000 35.000,37.000-35.000,-37.000 36.000,1.000-36.000,35.000 0.000,-35.000 0.000,35.000 0.000,-35.000 0.000,35.000 0.000,-35.000 0.000,35.000 0.000,-35.000 0.000,18.000-18.000,-18.000-17.000,35.000 0.000,-53.000-36.000,0.000 1.000,1.000-1.000,-36.000-17.000,0.000 35.000,0.000 1.000,-18.000-19.000,18.000 1.000,-53.000 34.000,18.000-16.000,-18.000 16.000,0.000 1.000,-17.000 0.000,-1.000 0.000,1.000-1.000,-124.000-52.000,88.000 53.000,-17.000 35.000,-1.000-35.000,-17.000 35.000,-17.000 0.000,17.000 0.000,52.000 0.000,1.000 0.000,0.000 35.000,35.000-35.000,-17.000 71.000,17.000-1.000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330.000 945.000,'53.000'0.000,"17.000"0.000,-17.000 0.000,0.000 0.000,0.000 0.000,17.000 0.000,-17.000 0.000,18.000 0.000,-19.000 0.000,19.000 0.000,-18.000 0.000,35.000 0.000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394.000 945.000,'88.000'0.000,"-35.000"0.000,0.000 0.000,17.000 0.000,-17.000 0.000,0.000 0.000,0.000 0.000,17.000 0.000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328.000 961.000,'70.000'0.000,"1.000"0.000,-18.000 0.000,0.000 0.000,-1.000 0.000,1.000 0.000,35.000 0.000,-35.000 0.000,18.000 0.000,-19.000 0.000,1.000-16.000,0.000 16.000,-106.000 0.000,0.000 0.000,-17.000 0.000,17.000 0.000,-17.000 0.000,-1.000 0.000,18.000 0.000,-17.000 0.000,0.000 0.000,17.000 16.000,106.000-16.000,-1.000 0.000,1.000 0.000,53.000 0.000,-36.000 0.000,1.000 0.000,-18.000 0.000,17.000-16.000,-17.000 16.000,0.000 0.000,-106.000 0.000,0.000 0.000,0.000 0.000,-35.000 0.000,35.000 0.000,0.000 0.000,1.000 0.000,-1.000 0.000,0.000 16.000,106.000-16.000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713.000 852.000,'71.000'0.000,"17.000"0.000,-35.000-17.000,35.000 17.000,-18.000 0.000,1.000 0.000,-18.000 0.000,17.000 0.000,1.000 0.000,-1.000 0.000,36.000 0.000,-36.000 0.000,1.000-35.000,-18.000 35.000,17.000 0.000,1.000 0.000,-18.000 0.000,35.000-34.000,-35.000 34.000,0.000 0.000,-1.000 0.000,1.000 0.000,0.000-35.000,0.000 35.000,18.000 0.000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375.000 279.000,'-2.000'3.000,"-2.000"1.000,-1.000-1.000,1.000 1.000,0.000 0.000,8.000-2.000,-1.000-2.000,1.000 0.000,0.000 0.000,-1.000 0.000,0.000 0.000,0.000 0.000,0.000-1.000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337.000 981.000,'18.000'70.000,"34.000"-52.000,1.000 17.000,0.000-35.000,0.000-18.000,-1.000-34.000,19.000-1.000,-19.000 36.000,-34.000-36.000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220.000 987.000,'53.000'0.000,"0.000"0.000,0.000 0.000,-1.000 0.000,19.000 0.000,-1.000 0.000,18.000 0.000,-35.000 0.000,0.000 0.000,0.000-16.000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419.000 971.000,'106.000'0.000,"-53.000"0.000,-1.000 0.000,37.000 0.000,-37.000 0.000,1.000 0.000,18.000 0.000,-1.000 0.000,1.000 0.000,17.000 0.000,-35.000 0.000,0.000 0.000,0.000 0.000,-1.000 0.000,1.000 0.000,18.000 0.000,-18.000 0.000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744.000 851.000,'53.000'0.000,"0.000"0.000,35.000 0.000,-35.000 0.000,17.000 0.000,-17.000 0.000,35.000 0.000,-35.000 0.000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766.000 842.000,'106.000'35.000,"-1.000"-35.000,-17.000 71.000,-18.000-71.000,-17.000 52.000,0.000-16.000,-53.000 34.000,-88.000-52.000,35.000-18.000,0.000 35.000,-34.000 0.000,34.000 0.000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838.000 875.000,'53.000'0.000,"17.000"0.000,-17.000 0.000,0.000 0.000,0.000 0.000,0.000 0.000,17.000 0.000,1.000 0.000,-1.000 35.000,18.000-35.000,18.000 52.000,-18.000-52.000,0.000 0.000,-17.000 35.000,-1.000-35.000,1.000 0.000,-18.000 0.000,-1.000 35.000,19.000-35.000,-1.000 0.000,-17.000 0.000,0.000 0.000,18.000 18.000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337.000 971.000,'88.000'0.000,"-35.000"0.000,0.000 0.000,35.000 0.000,-35.000 0.000,17.000 0.000,-17.000 0.000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1776.000 995.000,'-53.000'0.000,"0.000"0.000,0.000 0.000,0.000 0.000,-17.000 0.000,17.000 0.000,0.000 0.000,-18.000 0.000,1.000 0.000,-1.000 0.000,19.000 0.000,-1.000 0.000,0.000 0.000,-35.000 0.000,35.000 0.000,-18.000 0.000,19.000 0.000,-1.000 0.000,0.000 0.000,0.000 17.000,0.000-17.000,0.000 0.000,0.000 0.000,-17.000 34.000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428.000 1205.000,'0.000'70.000,"70.000"-17.000,-17.000-53.000,0.000 0.000,17.000 0.000,-17.000-17.000,0.000 17.000,0.000-18.000,0.000 18.000,17.000-35.000,-17.000 0.000,0.000 17.000,-18.000-35.000,-35.000 0.000,0.000 1.000,-53.000-1.000,0.000 53.000,1.000-36.000,-1.000 1.000,0.000 18.000,-18.000 17.000,19.000-36.000,-1.000 36.000,0.000 0.000,-17.000 0.000,-1.000 0.000,18.000 18.000,-17.000 0.000,52.000 52.000,-17.000-17.000,35.000 0.000,0.000 0.000,0.000 17.000,35.000-17.000,36.000-18.000,-18.000-35.000,-1.000 18.000,19.000-18.000,17.000 35.000,-35.000-35.000,-1.000 0.000,19.000 0.000,-1.000 0.000,-17.000 0.000,0.000-18.000,17.000 1.000,-17.000-36.000,-18.000-18.000,1.000 19.000,-36.000-1.000,-18.000 0.000,-35.000-18.000,-17.000 54.000,17.000-18.000,0.000-1.000,0.000 36.000,-17.000 0.000,-18.000 0.000,35.000-17.000,-35.000 17.000,35.000 0.000,-17.000 0.000,17.000 0.000,0.000 0.000,0.000 35.000,-17.000 0.000,52.000 18.000,-17.000 0.000,35.000 0.000,0.000 35.000,53.000-35.000,17.000-18.000,-17.000 0.000,18.000-35.000,-19.000 18.000,1.000-18.000,0.000 0.000,17.000 0.000,18.000 0.000,0.000 0.000,-35.000 0.000,0.000 0.000,18.000-36.000,-1.000 1.000,-52.000-18.000,-18.000 1.000,35.000-1.000,-35.000 0.000,0.000 0.000,0.000 0.000,-71.000-17.000,-17.000 52.000,36.000-17.000,-1.000 35.000,0.000 0.000,-35.000 0.000,35.000 0.000,-17.000 0.000,-1.000 0.000,18.000 0.000,1.000 0.000,-1.000 0.000,-18.000 70.000,18.000-17.000,18.000 0.000,0.000 18.000,35.000-19.000,0.000 1.000,18.000 0.000,34.000-18.000,19.000 0.000,-18.000-17.000,0.000-18.000,-1.000 0.000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329.000 919.000,'53.000'0.000,"0.000"0.000,-1.000 0.000,1.000 0.000,0.000 0.000,35.000-34.000,-35.000 34.000,17.000 0.000,-17.000 0.000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379.000 281.000,'-2.000'3.000,"1.000"0.000,-1.000 2.000,0.000 0.000,-1.000-1.000,3.000-1.000,-2.000 0.000,6.000-6.000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419.000 999.000,'70.000'-17.000,"-17.000"17.000,18.000-35.000,-18.000 35.000,-1.000 0.000,36.000 0.000,-35.000 0.000,0.000 0.000,18.000 0.000,-19.000 0.000,1.000 0.000,18.000-35.000,-124.000 35.000,-35.000 0.000,0.000 0.000,17.000 17.000,1.000-17.000,-18.000 0.000,17.000 0.000,-17.000 35.000,35.000-35.000,-17.000 0.000,140.000 0.000,1.000 0.000,-1.000 0.000,1.000 0.000,-18.000 0.000,17.000 0.000,-17.000 0.000,17.000 0.000,-17.000 0.000,0.000 0.000,-106.000 0.000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332.000 1003.000,'53.000'0.000,"0.000"-17.000,35.000-18.000,-35.000 35.000,-1.000 0.000,19.000 0.000,-18.000 0.000,17.000-35.000,-17.000 35.000,0.000 0.000,0.000 0.000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336.000 995.000,'53.000'0.000,"35.000"0.000,-35.000 0.000,17.000-17.000,18.000 17.000,18.000 0.000,-1.000 0.000,-17.000-34.000,-17.000 34.000,-124.000 0.000,-17.000 0.000,-54.000 0.000,54.000 0.000,-1.000 0.000,-17.000 0.000,36.000 0.000,-19.000 0.000,18.000 0.000,124.000 0.000,-1.000 0.000,1.000 0.000,-1.000 0.000,-17.000 0.000,0.000 0.000,-124.000 0.000,18.000 17.000,-17.000-17.000,17.000 0.000,124.000 0.000,-19.000 0.000,36.000 0.000,-35.000 0.000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335.000 972.000,'70.000'0.000,"-17.000"0.000,35.000 0.000,0.000 16.000,-35.000-16.000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424.000 971.000,'70.000'0.000,"-17.000"0.000,0.000 0.000,0.000 0.000,35.000 0.000,-35.000 0.000,35.000 0.000,-35.000 0.000,35.000 0.000,-18.000 0.000,-17.000 0.000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397.000 862.000,'88.000'0.000,"-17.000"0.000,-18.000 0.000,35.000 0.000,0.000 0.000,35.000 0.000,-35.000 0.000,-17.000 0.000,-1.000 0.000,-17.000 0.000,18.000 0.000,-160.000 0.000,19.000-35.000,-18.000 35.000,-18.000 0.000,-17.000 0.000,-36.000 0.000,-70.000 0.000,141.000 0.000,18.000 0.000,17.000 0.000,123.000 0.000,1.000 0.000,17.000 0.000,0.000 0.000,176.000 0.000,-105.000 0.000,-53.000 0.000,-18.000 0.000,-18.000 0.000,-140.000 0.000,-1.000 0.000,1.000 0.000,-18.000 0.000,-18.000 0.000,-17.000 0.000,35.000 0.000,17.000 0.000,18.000 0.000,124.000 0.000,17.000 0.000,53.000 0.000,35.000 0.000,18.000 0.000,-18.000 0.000,-35.000 0.000,-53.000 0.000,-35.000 0.000,-124.000 0.000,1.000 0.000,-18.000 0.000,-36.000 0.000,19.000 0.000,-54.000 0.000,18.000 0.000,18.000 0.000,35.000 0.000,17.000 0.000,142.000 0.000,17.000 0.000,35.000 0.000,18.000 0.000,0.000 0.000,-18.000 0.000,1.000 0.000,-72.000 0.000,-140.000 0.000,-105.000 0.000,69.000 0.000,1.000 0.000,35.000 0.000,17.000 0.000,19.000 0.000,140.000 35.000,35.000-35.000,36.000-17.000,-19.000 17.000,-16.000 0.000,-1.000 0.000,-53.000 0.000,-122.000 0.000,-1.000 0.000,-53.000 17.000,18.000-17.000,-123.000 0.000,123.000 0.000,17.000 0.000,-17.000 0.000,194.000 18.000,-1.000-18.000,36.000 0.000,141.000-18.000,-194.000 18.000,-17.000 0.000,-177.000 0.000,18.000 0.000,-35.000 18.000,-36.000-18.000,18.000 0.000,18.000 0.000,35.000 0.000,0.000 0.000,17.000 0.000,1.000 0.000,140.000 35.000,18.000-35.000,124.000 0.000,-54.000 0.000,-34.000 0.000,-36.000 0.000,-212.000 0.000,-17.000 0.000,18.000 0.000,0.000 52.000,0.000-52.000,34.000 0.000,19.000 0.000,0.000 0.000,140.000 0.000,0.000 0.000,19.000 0.000,175.000 0.000,-70.000-35.000,-54.000 35.000,-16.000 0.000,-177.000 0.000,-70.000 18.000,-18.000-18.000,17.000 0.000,36.000 0.000,0.000 0.000,18.000 0.000,17.000 0.000,159.000 0.000,-18.000 0.000,35.000-18.000,0.000 18.000,18.000 0.000,-17.000 0.000,-54.000 0.000,-140.000 18.000,-54.000-18.000,-34.000 35.000,34.000-35.000,36.000 0.000,0.000 0.000,18.000 0.000,17.000 0.000,159.000 0.000,-18.000 0.000,35.000-18.000,0.000 18.000,18.000 0.000,53.000 0.000,-300.000 0.000,18.000 0.000,0.000 0.000,18.000 0.000,17.000 0.000,-18.000 0.000,1.000 0.000,-53.000 0.000,52.000 0.000,18.000-35.000,-35.000 35.000,35.000 0.000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916.000 166.000,'-14.000'85.000,"14.000"1.000,-30.000 17.000,30.000-52.000,-29.000 0.000,29.000 0.000,0.000 1.000,0.000-1.000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859.000 206.000,'69.000'-34.000,"16.000"34.000,1.000 0.000,-18.000 0.000,1.000 34.000,-1.000-34.000,1.000 51.000,-35.000 18.000,-137.000-1.000,35.000-34.000,-1.000-34.000,1.000 69.000,-1.000-35.000,-16.000 0.000,16.000 35.000,35.000-18.000,85.000-34.000,18.000-17.000,-1.000-51.000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1291.000 167.000,'-68.000'52.000,"18.000"-1.000,-1.000 18.000,0.000-18.000,17.000 18.000,0.000 0.000,1.000-18.000,33.000 18.000,-51.000-17.000,51.000 16.000,-34.000-16.000,102.000-52.000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907.000 176.000,'0.000'68.000,"0.000"1.000,0.000-1.000,0.000 1.000,0.000-18.000,0.000 18.000,0.000-18.000,0.000 18.000,0.000-18.000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402.000 282.000,'1.000'5.000,"1.000"-2.000,0.000 1.000,1.000-4.000,0.000 2.000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893.000 216.000,'51.000'-23.000,"-1.000"23.000,1.000 0.000,17.000 0.000,-17.000 0.000,16.000 0.000,-16.000 0.000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999.000 190.000,'50.000'0.000,"0.000"33.000,1.000-1.000,-35.000 17.000,-83.000-16.000,17.000-33.000,-67.000 33.000,201.000 0.000,-1.000-33.000,-32.000 0.000,32.000 0.000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1079.000 183.000,'0.000'51.000,"-14.000"0.000,14.000-1.000,-30.000 1.000,1.000 34.000,29.000-35.000,0.000 18.000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1055.000 214.000,'68.000'-34.000,"0.000"51.000,-18.000 17.000,1.000-34.000,-17.000 51.000,34.000 0.000,-34.000 16.000,-68.000 18.000,-17.000-85.000,-17.000 51.000,-16.000-51.000,16.000 34.000,0.000-34.000,17.000 34.000,119.000-68.000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1245.000 188.000,'-33.000'51.000,"0.000"0.000,17.000 0.000,-16.000 34.000,-17.000-34.000,49.000 0.000,-33.000 0.000,33.000 0.000,65.000-102.000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1304.000 218.000,'51.000'-34.000,"0.000"34.000,18.000 0.000,-35.000 51.000,0.000 0.000,18.000-51.000,-35.000 69.000,-103.000-35.000,35.000-34.000,-18.000 34.000,35.000 17.000,86.000-17.000,-35.000 17.000,51.000-16.000,-68.000 33.000,-51.000-51.000,-1.000-17.000,1.000 0.000,0.000 0.000,-52.000-17.000,17.000-17.000,18.000-69.000,85.000 1.000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1212.000 282.000,'-16.000'50.000,"-34.000"18.000,50.000-18.000,0.000 0.000,66.000-33.000,17.000-17.000,-16.000-50.000,-67.000-1.000,49.000-16.000,-49.000 0.000,0.000 16.000,0.000 1.000,-66.000 50.000,16.000 0.000,1.000 67.000,65.000-16.000,50.000-51.000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1424.000 184.000,'-16.000'69.000,"-34.000"-18.000,17.000 18.000,0.000 0.000,0.000 0.000,-1.000 34.000,1.000 0.000,0.000-17.000,33.000-34.000,50.000-52.000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1175.000 185.000,'50.000'0.000,"17.000"15.000,-1.000 14.000,-16.000-29.000,0.000 29.000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1168.000 194.000,'17.000'44.000,"51.000"-44.000,0.000 29.000,17.000-29.000,1.000 0.000,16.000 0.000,-51.000 0.000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412.000 284.000,'-3.000'1.000,"0.000"3.000,0.000 0.000,1.000 0.000,0.000-1.000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1428.000 193.000,'-34.000'68.000,"-34.000"16.000,34.000-33.000,-33.000 17.000,33.000 16.000,102.000-67.000,-1.000 17.000,1.000-34.000,0.000 0.000,-18.000-17.000,18.000-17.000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1214.000 201.000,'45.000'-9.000,"1.000"9.000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1204.000 194.000,'33.000'63.000,"34.000"-32.000,-17.000-31.000,17.000 31.000,-1.000-31.000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1373.000 196.000,'0.000'50.000,"-16.000"1.000,16.000-1.000,-47.000 1.000,31.000-1.000,-16.000 1.000,0.000-1.000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1240.000 213.000,'66.000'0.000,"-16.000"0.000,0.000 0.000,0.000 0.000,-1.000 0.000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1427.000 206.000,'-16.000'85.000,"-17.000"-1.000,1.000-33.000,32.000 0.000,-48.000-18.000,48.000 18.000,-49.000-17.000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1279.000 250.000,'-50.000'34.000,"-17.000"34.000,0.000 17.000,34.000-34.000,16.000 0.000,-17.000 0.000,-16.000 17.000,50.000-17.000,67.000-51.000,-33.000-51.000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990.000 256.000,'0.000'84.000,"0.000"0.000,0.000-33.000,0.000 16.000,-9.000 0.000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969.000 264.000,'50.000'0.000,"34.000"0.000,-33.000 0.000,33.000 0.000,-17.000 0.000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1235.000 262.000,'0.000'51.000,"-34.000"33.000,-18.000-33.000,1.000 16.000,-18.000-16.000,35.000-1.000,120.000-33.000,-18.000-17.000,18.000 0.000,34.000 0.000,-34.000 0.000,-35.000 0.000,35.000 0.000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438.000 285.000,'3.000'0.000,"1.000"2.000,-2.000 2.000,-3.000 0.000,-3.000-2.000,5.000 1.000,2.000-3.000,3.000 0.000,-2.000 0.000,-1.000 0.000,0.000 0.000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1283.000 239.000,'-68.000'17.000,"0.000"35.000,51.000 0.000,-17.000 17.000,-1.000 0.000,-16.000 18.000,17.000-1.000,34.000 1.000,-34.000-18.000,34.000 0.000,0.000-17.000,102.000 34.000,-16.000-51.000,67.000-35.000,18.000 0.000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1176.000 248.000,'16.000'85.000,"17.000"18.000,-33.000-35.000,0.000 1.000,33.000-18.000,-33.000 17.000,-17.000-16.000,-48.000-52.000,-17.000 34.000,33.000-34.000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1067.000 262.000,'49.000'0.000,"0.000"0.000,0.000 0.000,17.000 0.000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1066.000 271.000,'50.000'23.000,"0.000"-23.000,33.000 0.000,-33.000 0.000,0.000 0.000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1097.000 260.000,'33.000'51.000,"-33.000"18.000,0.000 0.000,33.000-1.000,-33.000-16.000,50.000-1.000,-50.000 0.000,50.000 1.000,-1.000 16.000,-16.000-16.000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1469.000 275.000,'-67.000'0.000,"-18.000"32.000,35.000 15.000,-1.000-47.000,-16.000 32.000,16.000 0.000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1135.000 268.000,'68.000'85.000,"-68.000"-34.000,34.000 33.000,16.000-33.000,-33.000 0.000,17.000 0.000,34.000-51.000,-34.000 51.000,16.000-51.000,1.000 0.000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1827.000 277.000,'-52.000'0.000,"-51.000"17.000,34.000-17.000,0.000 83.000,-34.000-50.000,17.000 0.000,-17.000 0.000,34.000 0.000,17.000 0.000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1145.000 241.000,'52.000'-15.000,"53.000"60.000,51.000-45.000,19.000 0.000,-1.000 46.000,52.000-46.000,-52.000 0.000,-17.000 0.000,-70.000 0.000,-17.000 0.000,-157.000 0.000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1128.000 355.000,'0.000'67.000,"0.000"17.000,0.000-33.000,-27.000-1.000,27.000 1.000,40.000-18.000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489.000 307.000,'-2.000'5.000,"0.000"-2.000,2.000 0.000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1180.000 349.000,'-14.000'101.000,"-1.000"-34.000,15.000-16.000,-28.000-1.000,28.000 34.000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1185.000 355.000,'-13.000'65.000,"-14.000"-15.000,27.000-1.000,0.000 0.000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1233.000 352.000,'-14.000'51.000,"14.000"0.000,0.000-1.000,-30.000 35.000,30.000-34.000,-29.000-1.000,29.000 18.000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1262.000 354.000,'0.000'50.000,"-14.000"0.000,-16.000 17.000,30.000-17.000,-29.000 16.000,88.000-66.000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1284.000 350.000,'0.000'51.000,"-14.000"0.000,14.000 0.000,0.000 0.000,-30.000 34.000,30.000-34.000,-29.000 0.000,29.000 0.000,59.000-34.000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1273.000 355.000,'-13.000'50.000,"13.000"0.000,-27.000 16.000,27.000-16.000,0.000-1.000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1323.000 389.000,'-50.000'17.000,"50.000"33.000,-17.000 1.000,17.000 16.000,0.000 16.000,50.000-83.000,17.000 0.000,-17.000-67.000,16.000 0.000,-32.000 17.000,-18.000 0.000,-66.000 16.000,0.000 34.000,0.000-33.000,0.000 33.000,0.000 0.000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1336.000 360.000,'-62.000'30.000,"62.000"16.000,-46.000-31.000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951.000 308.000,'70.000'0.000,"0.000"0.000,17.000 0.000,36.000 0.000,-1.000 0.000,18.000 0.000,35.000 0.000,35.000 0.000,0.000 0.000,17.000 0.000,-52.000 0.000,-35.000 0.000,-17.000 0.000,-53.000-9.000,-18.000 9.000,1.000 0.000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1091.000 306.000,'51.000'67.000,"-1.000"1.000,1.000-18.000,16.000 17.000,-16.000-50.000,-51.000 34.000,51.000-18.000,-1.000-33.000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518.000 251.000,'3.000'0.000,"0.000"0.000,1.000-1.000,-1.000 1.000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1366.000 317.000,'0.000'83.000,"0.000"-33.000,17.000 17.000,-1.000 0.000,-66.000-51.000,-17.000-16.000,0.000 0.000,17.000 0.000,-17.000 0.000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1087.000 304.000,'0.000'49.000,"0.000"1.000,0.000 16.000,0.000 0.000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1091.000 314.000,'50.000'-9.000,"1.000"9.000,-1.000 0.000,1.000 0.000,-1.000 0.000,1.000 0.000,-1.000 0.000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1257.000 363.000,'-11.000'49.000,"-1.000"32.000,12.000-15.000,12.000-148.000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1247.000 352.000,'0.000'68.000,"0.000"17.000,0.000-34.000,0.000-1.000,0.000 1.000,-29.000 17.000,1.000-17.000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1268.000 351.000,'-15.000'51.000,"-17.000"17.000,32.000 0.000,-31.000-1.000,31.000 1.000,-16.000-17.000,-15.000 0.000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1091.000 386.000,'53.000'9.000,"-1.000"-9.000,1.000 0.000,17.000 0.000,-18.000 0.000,36.000 0.000,-35.000 0.000,34.000 0.000,-34.000 0.000,-1.000 0.000,1.000 0.000,17.000-9.000,-17.000 9.000,34.000 0.000,-17.000 0.000,1.000 0.000,-19.000 0.000,18.000 0.000,-17.000 0.000,17.000 0.000,-18.000 0.000,19.000 0.000,-19.000 0.000,1.000 0.000,17.000 9.000,-18.000-9.000,18.000 0.000,-17.000 0.000,0.000 0.000,17.000 0.000,17.000 0.000,-34.000 0.000,35.000 0.000,-1.000 0.000,-34.000 0.000,17.000 0.000,-18.000 0.000,1.000 0.000,0.000 0.000,-1.000 0.000,1.000 0.000,17.000 0.000,-18.000 0.000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1339.000 434.000,'-69.000'-33.000,"52.000"114.000,86.000-65.000,-52.000-64.000,17.000-17.000,0.000 114.000,-17.000 15.000,18.000 1.000,33.000-114.000,-51.000-15.000,35.000 64.000,16.000 16.000,-16.000 32.000,16.000-48.000,1.000-16.000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1252.000 383.000,'0.000'49.000,"0.000"1.000,0.000 16.000,34.000 0.000,35.000-83.000,-35.000-49.000,0.000-16.000,-16.000 32.000,50.000 100.000,-51.000-1.000,52.000-49.000,-18.000-16.000,1.000 16.000,-18.000 66.000,17.000-33.000,18.000-33.000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949.000 300.000,'70.000'0.000,"17.000"0.000,1.000 0.000,-18.000 0.000,0.000 29.000,17.000-29.000,0.000 0.000,53.000 0.000,52.000 44.000,-52.000-44.000,-52.000 0.000,34.000 0.000,-52.000 0.000,0.000 0.000,-18.000 0.000,36.000 0.000,-36.000 0.000,35.000 0.000,-34.000 0.000,34.000 0.000,-34.000 0.000,17.000 0.000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512.000 266.000,'0.000'4.000,"0.000"-1.000,0.000 0.000,-4.000-3.000,4.000-3.000,5.000-1.000,-2.000 4.000,0.000-2.000,3.000 0.000,-3.000 2.000,1.000-2.000,-1.000 2.000,2.000 0.000,-2.000 0.000,-4.000 4.000,-2.000 0.000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1095.000 1178.000,'52.000'34.000,"36.000"-34.000,-1.000 0.000,-35.000 35.000,18.000-35.000,-18.000 0.000,18.000 0.000,17.000 35.000,18.000-35.000,-18.000 0.000,-35.000 0.000,1.000 0.000,-1.000 0.000,18.000 0.000,-18.000 0.000,18.000 0.000,-18.000 0.000,1.000 0.000,16.000 0.000,1.000-17.000,-18.000 17.000,-52.000-53.000,88.000 19.000,-88.000-18.000,35.000-18.000,-35.000 18.000,0.000-18.000,0.000 18.000,-35.000-35.000,0.000 18.000,0.000 17.000,-17.000-18.000,-1.000 18.000,1.000 0.000,0.000 17.000,-18.000 0.000,0.000 0.000,0.000 1.000,0.000 34.000,1.000-52.000,16.000 52.000,-34.000-35.000,17.000 35.000,18.000-35.000,-35.000 35.000,35.000 0.000,-36.000 0.000,36.000 0.000,-35.000 0.000,34.000 17.000,1.000-17.000,-18.000 35.000,18.000 35.000,52.000 17.000,0.000-1.000,0.000-16.000,0.000-18.000,17.000 18.000,-17.000-1.000,0.000 1.000,0.000-1.000,0.000 1.000,35.000-18.000,-35.000 0.000,53.000-52.000,16.000 52.000,-16.000-52.000,-1.000 35.000,35.000 17.000,-34.000-17.000,16.000 17.000,-51.000 18.000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1109.000 429.000,'23.000'0.000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1132.000 428.000,'63.000'0.000,"-1.000"0.000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1157.000 426.000,'45.000'0.000,"1.000"0.000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1171.000 426.000,'48.000'0.000,"16.000"0.000,-16.000 0.000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1191.000 427.000,'48.000'44.000,"-1.000"-15.000,1.000-29.000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1363.000 433.000,'-62.000'0.000,"16.000"0.000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1318.000 472.000,'0.000'52.000,"0.000"33.000,0.000-34.000,-15.000 35.000,15.000-35.000,0.000 17.000,0.000-16.000,0.000-121.000,0.000 18.000,0.000-17.000,15.000 16.000,-15.000 1.000,16.000-17.000,-16.000 16.000,31.000-33.000,-62.000 188.000,31.000-35.000,-31.000 0.000,31.000 1.000,-31.000-1.000,31.000-17.000,0.000 1.000,0.000-1.000,-15.000-102.000,15.000-18.000,31.000 1.000,-31.000-1.000,30.000 1.000,-30.000 17.000,31.000 0.000,-46.000 102.000,15.000 0.000,-31.000 35.000,31.000-35.000,0.000 34.000,0.000-16.000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1309.000 475.000,'-32.000'50.000,"0.000"1.000,-16.000-17.000,16.000 50.000,32.000-34.000,-16.000 34.000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1171.000 470.000,'0.000'68.000,"0.000"0.000,0.000-17.000,0.000 34.000,0.000-34.000,0.000 34.000,0.000-34.000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1161.000 916.000,'-3.000'0.000,"0.000"0.000,-1.000 4.000,0.000-2.000,1.000 0.000,1.000 1.000,3.000 0.000,2.000-3.000,2.000 0.000,-2.000 0.000,0.000 0.000,-3.000 3.000,-1.000 1.000,0.000-1.000,-2.000-3.000,0.000 1.000,2.000-4.000,2.000 0.000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531.000 260.000,'0.000'4.000,"0.000"-1.000,0.000 1.000,0.000-1.000,0.000 0.000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1158.000 496.000,'67.000'11.000,"17.000"-11.000,-33.000 0.000,33.000-23.000,-34.000 23.000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1314.000 479.000,'0.000'50.000,"-17.000"17.000,-16.000-17.000,33.000 1.000,-51.000-18.000,17.000 17.000,102.000-33.000,33.000-17.000,-33.000 0.000,0.000-17.000,16.000 17.000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1207.000 482.000,'65.000'0.000,"-15.000"0.000,-1.000 0.000,0.000 0.000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1207.000 489.000,'50.000'0.000,"51.000"0.000,-33.000 0.000,-18.000 0.000,17.000 0.000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1349.000 580.000,'0.000'83.000,"-33.000"-32.000,33.000-1.000,50.000-17.000,0.000-33.000,17.000-17.000,0.000-66.000,-67.000-1.000,0.000 34.000,0.000-1.000,-67.000 51.000,-16.000-33.000,-18.000 33.000,34.000 17.000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1372.000 547.000,'0.000'-49.000,"-49.000"17.000,16.000 97.000,-33.000-17.000,1.000 17.000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1357.000 415.000,'-50.000'17.000,"-17.000"51.000,17.000 1.000,16.000-18.000,1.000 0.000,-1.000 17.000,34.000-17.000,-33.000 18.000,33.000-18.000,67.000-51.000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1075.000 418.000,'0.000'67.000,"0.000"-16.000,9.000 16.000,-9.000-17.000,0.000 18.000,0.000-18.000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1067.000 431.000,'67.000'0.000,"0.000"0.000,0.000 0.000,-17.000 0.000,0.000 0.000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1258.000 419.000,'0.000'51.000,"-17.000"-1.000,-17.000 18.000,-16.000-1.000,16.000 1.000,0.000-18.000,119.000-33.000,-35.000-17.000,52.000 0.000,-34.000 0.000,-18.000 0.000,1.000 0.000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519.000 271.000,'-1.000'4.000,"4.000"-4.000,1.000 0.000,-1.000-2.000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1278.000 426.000,'-50.000'-17.000,"-16.000"51.000,16.000 0.000,17.000 35.000,0.000-1.000,33.000 17.000,0.000-34.000,0.000 18.000,17.000-18.000,-17.000 0.000,49.000-51.000,1.000 0.000,16.000 0.000,0.000-34.000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1228.000 405.000,'49.000'69.000,"-49.000"0.000,33.000 0.000,-33.000-17.000,0.000 0.000,0.000 34.000,0.000-34.000,0.000 34.000,-66.000 18.000,34.000-53.000,-17.000 1.000,0.000-17.000,114.000-139.000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1233.000 433.000,'23.000'0.000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1230.000 435.000,'23.000'0.000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1672.000 467.000,'-68.000'85.000,"17.000"-16.000,17.000-18.000,-34.000 35.000,17.000-18.000,0.000-17.000,-17.000 18.000,17.000-18.000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1254.000 475.000,'67.000'48.000,"1.000"0.000,-1.000-16.000,-16.000-32.000,0.000 32.000,16.000-32.000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1240.000 560.000,'50.000'-17.000,"16.000"0.000,0.000-17.000,-16.000 34.000,-34.000 85.000,-16.000-18.000,0.000-16.000,0.000 17.000,0.000-18.000,0.000 18.000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1240.000 537.000,'86.000'-33.000,"-34.000"33.000,34.000 0.000,0.000 0.000,-17.000 0.000,-18.000 0.000,1.000 0.000,-104.000 66.000,-51.000 1.000,17.000-34.000,34.000-33.000,18.000 66.000,86.000-33.000,51.000-33.000,-34.000 0.000,-18.000-16.000,36.000-17.000,-36.000 33.000,35.000-34.000,-51.000-15.000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1389.000 484.000,'-15.000'51.000,"-16.000"1.000,31.000-1.000,0.000 1.000,0.000 51.000,0.000-35.000,-30.000 18.000,30.000-35.000,-15.000 18.000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1241.000 507.000,'50.000'0.000,"0.000"-17.000,16.000 17.000,0.000 0.000,-33.000 51.000,-33.000 0.000,0.000 16.000,0.000-16.000,0.000 0.000,0.000 16.000,0.000-16.000,-66.000-51.000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535.000 271.000,'-4.000'3.000,"1.000"-2.000,-1.000 1.000,2.000 1.000,6.000-3.000,-2.000 4.000,-5.000-2.000,-1.000-1.000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1239.000 505.000,'69.000'0.000,"-17.000"0.000,-1.000 0.000,18.000 0.000,-17.000 0.000,-1.000 0.000,1.000 0.000,-69.000 50.000,-52.000-33.000,35.000 33.000,-18.000-17.000,17.000 17.000,-33.000-33.000,-1.000 16.000,17.000 0.000,121.000-33.000,0.000 0.000,0.000 0.000,-18.000 0.000,35.000 0.000,18.000 0.000,-53.000 0.000,18.000 0.000,-17.000 0.000,17.000 0.000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1395.000 534.000,'-67.000'17.000,"17.000"52.000,16.000-18.000,34.000 18.000,-50.000 0.000,17.000 0.000,33.000-1.000,-51.000-16.000,51.000 0.000,-33.000 16.000,33.000-16.000,50.000-138.000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1095.000 537.000,'0.000'85.000,"0.000"18.000,0.000-35.000,28.000-16.000,-28.000 33.000,29.000-34.000,-29.000 35.000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1085.000 594.000,'51.000'0.000,"-1.000"0.000,35.000 0.000,-35.000 0.000,35.000 0.000,-35.000-40.000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1164.000 548.000,'33.000'67.000,"-33.000"0.000,-17.000-17.000,-33.000 0.000,33.000 1.000,101.000-18.000,18.000-33.000,-35.000 0.000,-16.000 0.000,16.000 0.000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1343.000 526.000,'-86.000'87.000,"17.000"-1.000,52.000-34.000,-51.000 52.000,68.000-35.000,-52.000 0.000,52.000-17.000,0.000 0.000,0.000 35.000,0.000-35.000,52.000 0.000,16.000-18.000,35.000 1.000,-17.000-35.000,17.000 52.000,-17.000-52.000,0.000 0.000,-17.000 0.000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1249.000 536.000,'66.000'103.000,"-34.000"-18.000,-15.000 1.000,-17.000-35.000,0.000 1.000,0.000-1.000,-17.000 17.000,-64.000-33.000,15.000-1.000,17.000-34.000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1182.000 552.000,'23.000'0.000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1194.000 552.000,'40.000'0.000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1208.000 553.000,'40.000'0.000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511.000 296.000,'0.000'4.000,"1.000"-1.000,-1.000-6.000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1221.000 553.000,'64.000'23.000,"-16.000"-23.000,0.000 0.000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1265.000 550.000,'23.000'0.000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1367.000 656.000,'0.000'51.000,"-34.000"18.000,0.000-18.000,0.000 0.000,34.000 1.000,0.000 16.000,34.000 1.000,34.000-35.000,-1.000-34.000,-16.000 0.000,17.000 0.000,16.000-69.000,-50.000 1.000,-34.000-1.000,0.000 1.000,0.000 17.000,0.000-1.000,0.000 1.000,0.000 0.000,-34.000-1.000,-33.000 52.000,-1.000 0.000,17.000 0.000,0.000 17.000,1.000 0.000,50.000-85.000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1087.000 383.000,'88.000'0.000,"-36.000"15.000,36.000-15.000,-18.000 0.000,18.000 0.000,0.000 0.000,-18.000 0.000,0.000 0.000,-17.000 0.000,17.000 0.000,18.000 0.000,70.000 0.000,-70.000 0.000,35.000 0.000,17.000 0.000,1.000 0.000,17.000 0.000,-18.000 0.000,18.000 0.000,-53.000 0.000,88.000 0.000,-140.000 0.000,17.000 0.000,0.000 0.000,1.000 0.000,-19.000 0.000,19.000 0.000,-1.000 0.000,-18.000 0.000,36.000 0.000,-35.000 0.000,35.000 0.000,-36.000 0.000,54.000 0.000,-36.000 0.000,18.000 0.000,-36.000 0.000,36.000 0.000,-35.000 0.000,-1.000 0.000,-122.000 0.000,0.000 0.000,17.000 0.000,1.000 0.000,-1.000 0.000,-17.000 31.000,-18.000-31.000,18.000 0.000,-18.000 0.000,18.000 0.000,0.000 0.000,17.000 0.000,-35.000 0.000,35.000 0.000,-34.000-15.000,34.000 15.000,-35.000 0.000,36.000 0.000,-19.000 0.000,19.000 0.000,-1.000 0.000,-17.000 0.000,17.000 0.000,0.000 0.000,1.000 0.000,140.000 0.000,-18.000 0.000,0.000 0.000,18.000 0.000,0.000 0.000,-1.000 0.000,1.000 0.000,0.000 0.000,0.000 0.000,17.000 30.000,-17.000-30.000,-18.000 0.000,0.000 0.000,18.000 16.000,-35.000-16.000,17.000 31.000,18.000-31.000,-36.000 0.000,18.000 0.000,-17.000 0.000,0.000 0.000,-1.000 0.000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1251.000 390.000,'51.000'0.000,"0.000"0.000,17.000 13.000,-17.000-13.000,17.000 0.000,0.000 0.000,17.000 0.000,-153.000 27.000,0.000-27.000,17.000 0.000,-17.000-14.000,17.000 14.000,119.000 0.000,-17.000 0.000,17.000 0.000,-119.000 0.000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1421.000 600.000,'-33.000'51.000,"0.000"1.000,0.000 16.000,0.000 1.000,0.000 0.000,-1.000-1.000,1.000-16.000,33.000-1.000,-33.000 0.000,33.000 1.000,66.000-121.000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1174.000 600.000,'29.000'51.000,"-14.000"0.000,-15.000 0.000,0.000 0.000,0.000 34.000,0.000-34.000,29.000 0.000,-29.000 0.000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1167.000 656.000,'84.000'-14.000,"0.000"14.000,-33.000 0.000,33.000 0.000,-34.000-26.000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1359.000 601.000,'-16.000'86.000,"16.000"-35.000,-34.000 35.000,34.000-35.000,-17.000 35.000,-16.000 0.000,-1.000-35.000,1.000 0.000,33.000 1.000,84.000-52.000,-34.000 0.000,0.000 0.000,17.000-17.000,-17.000-18.000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1215.000 611.000,'48.000'13.000,"-1.000"-13.000,1.000 27.000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525.000 288.000,'4.000'0.000,"1.000"-2.000,0.000 2.000,-1.000 0.000,0.000 0.000,0.000 0.000,-2.000 4.000,-5.000-3.000,1.000 2.000,-1.000-3.000,0.000 2.000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1213.000 620.000,'49.000'40.000,"1.000"-40.000,32.000 0.000,-32.000 0.000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1353.000 611.000,'-16.000'50.000,"-15.000"0.000,1.000 1.000,30.000 16.000,-31.000 0.000,77.000-51.000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1350.000 609.000,'0.000'84.000,"-15.000"-34.000,-16.000 0.000,1.000 17.000,15.000 0.000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1313.000 613.000,'0.000'49.000,"0.000"0.000,-13.000 17.000,-14.000-17.000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1344.000 613.000,'0.000'84.000,"0.000"-34.000,0.000 18.000,-29.000 16.000,1.000-34.000,71.000-50.000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1306.000 622.000,'23.000'0.000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1328.000 614.000,'0.000'50.000,"0.000"-1.000,-11.000 1.000,11.000 0.000,-12.000-1.000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1330.000 613.000,'0.000'49.000,"-9.000"0.000,9.000 17.000,0.000-17.000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1376.000 610.000,'0.000'50.000,"0.000"34.000,0.000-34.000,-14.000 17.000,-12.000-17.000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1420.000 666.000,'0.000'50.000,"-34.000"-1.000,0.000 1.000,119.000-17.000,-18.000-33.000,35.000-17.000,-52.000 17.000,1.000-66.000,-17.000 17.000,-34.000-1.000,-51.000 1.000,1.000 49.000,-1.000 0.000,-34.000 0.000,35.000 0.000,-1.000 33.000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534.000 287.000,'-2.000'3.000,"0.000"1.000,2.000-1.000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1317.000 399.000,'68.000'0.000,"0.000"0.000,-17.000 0.000,50.000 0.000,-33.000 0.000,0.000 0.000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1569.000 393.000,'-66.000'85.000,"17.000"-1.000,49.000-33.000,-50.000 0.000,17.000-1.000,-17.000 18.000,67.000-119.000,32.000 51.000,1.000 0.000,0.000-17.000,-1.000 51.000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1298.000 418.000,'52.000'23.000,"0.000"-23.000,34.000 0.000,1.000 0.000,-1.000 0.000,1.000 0.000,0.000 0.000,-1.000 0.000,1.000 0.000,-18.000 0.000,-17.000 0.000,0.000 0.000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1432.000 421.000,'-33.000'49.000,"-16.000"17.000,49.000-17.000,-33.000 0.000,49.000-115.000,17.000 17.000,16.000 49.000,17.000 0.000,-66.000 66.000,-66.000-34.000,17.000-32.000,98.000 0.000,17.000-16.000,-17.000 16.000,-49.000-49.000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1670.000 419.000,'0.000'51.000,"0.000"69.000,0.000-51.000,0.000 0.000,-17.000-18.000,17.000 35.000,-33.000-35.000,33.000 35.000,-68.000-103.000,18.000-18.000,-17.000 1.000,16.000 0.000,-16.000 34.000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1512.000 538.000,'-33.000'66.000,"-32.000"0.000,16.000 1.000,0.000-18.000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1323.000 553.000,'0.000'84.000,"0.000"-17.000,0.000-17.000,0.000 0.000,0.000 0.000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1344.000 531.000,'0.000'50.000,"0.000"0.000,0.000-1.000,0.000 18.000,0.000-18.000,0.000-98.000,0.000-1.000,0.000 0.000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1391.000 582.000,'0.000'-50.000,"50.000"50.000,0.000 0.000,17.000 0.000,-1.000 33.000,-66.000 51.000,0.000-17.000,-16.000-17.000,-34.000-50.000,0.000 34.000,-17.000-1.000,17.000-33.000,0.000 0.000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1342.000 539.000,'45.000'0.000,"1.000"23.000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539.000 288.000,'0.000'4.000,"0.000"-1.000,-1.000 0.000,1.000 0.000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1552.000 547.000,'52.000'17.000,"-1.000"-17.000,19.000 34.000,-70.000 18.000,-52.000-1.000,-17.000 18.000,17.000-35.000,0.000 0.000,0.000-16.000,-17.000 50.000,17.000-16.000,156.000-52.000,-52.000-35.000,17.000 1.000,34.000 0.000,-16.000-18.000,-1.000 52.000,1.000 0.000,-1.000-34.000,-17.000 34.000,-17.000 17.000,-17.000 52.000,-35.000-1.000,-35.000-16.000,1.000 16.000,-18.000-33.000,0.000-1.000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1429.000 534.000,'-16.000'51.000,"16.000"1.000,0.000-1.000,0.000 52.000,0.000 0.000,-33.000-34.000,0.000-18.000,33.000 0.000,49.000-16.000,34.000-70.000,-50.000-16.000,33.000 51.000,-66.000 51.000,0.000 1.000,0.000-104.000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2238.000 474.000,'-53.000'35.000,"-16.000"53.000,17.000-53.000,-18.000 52.000,-52.000 18.000,18.000 0.000,-70.000 158.000,87.000-105.000,0.000 34.000,-17.000 1.000,51.000-18.000,-16.000 18.000,17.000-53.000,17.000 0.000,-17.000-52.000,52.000-1.000,-35.000 1.000,35.000-36.000,-35.000 1.000,35.000-1.000,0.000 18.000,52.000-105.000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1968.000 583.000,'-70.000'52.000,"-16.000"35.000,-1.000 0.000,18.000 18.000,-18.000-1.000,0.000 18.000,-34.000 18.000,17.000-19.000,18.000 19.000,34.000-36.000,-18.000 1.000,36.000-36.000,-1.000 18.000,35.000-34.000,0.000-106.000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1256.000 665.000,'0.000'86.000,"-50.000"-34.000,16.000 17.000,1.000-1.000,-17.000 1.000,16.000 0.000,1.000 0.000,-1.000 0.000,34.000-17.000,-50.000-1.000,50.000 1.000,67.000-138.000,-34.000 17.000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960.000 661.000,'0.000'52.000,"0.000"17.000,0.000 17.000,0.000 0.000,0.000 17.000,0.000-51.000,0.000 17.000,0.000-18.000,0.000 18.000,0.000-17.000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949.000 693.000,'68.000'0.000,"-17.000"0.000,34.000 0.000,-35.000 0.000,1.000 0.000,17.000-9.000,-17.000 9.000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1050.000 677.000,'0.000'68.000,"-14.000"34.000,14.000-34.000,0.000 1.000,-30.000-18.000,30.000 17.000,-29.000-17.000,44.000-119.000,-15.000 0.000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980.000 693.000,'50.000'0.000,"-1.000"0.000,1.000 0.000,0.000 0.000,-1.000 0.000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1037.000 679.000,'0.000'103.000,"-13.000"-35.000,13.000 1.000,0.000-1.000,-27.000 1.000,27.000 16.000,0.000-33.000,0.000-1.000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574.000 265.000,'0.000'6.000,"-4.000"-4.000,0.000-1.000,2.000 3.000,-2.000-2.000,4.000 1.000,3.000-3.000,0.000 0.000,0.000 0.000,2.000 0.000,-1.000 0.000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1057.000 682.000,'0.000'68.000,"0.000"-17.000,0.000 0.000,0.000 85.000,0.000-85.000,29.000 0.000,15.000-17.000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1604.000 691.000,'-51.000'0.000,"-1.000"0.000,-16.000 17.000,-1.000 16.000,-33.000 0.000,33.000 17.000,1.000-17.000,16.000 0.000,18.000 17.000,85.000-34.000,1.000-16.000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1178.000 768.000,'0.000'68.000,"-16.000"0.000,-35.000-1.000,18.000-16.000,33.000 0.000,50.000-17.000,0.000-34.000,1.000-17.000,-1.000-17.000,0.000-51.000,-50.000 34.000,50.000-16.000,-50.000-1.000,0.000 17.000,0.000 0.000,-67.000 51.000,0.000 0.000,17.000 85.000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1170.000 683.000,'0.000'51.000,"0.000"1.000,-17.000 16.000,17.000 0.000,0.000-16.000,-17.000-1.000,17.000 0.000,-34.000 0.000,34.000 1.000,0.000-104.000,0.000 1.000,0.000-17.000,34.000-52.000,17.000 35.000,-34.000 16.000,51.000 69.000,-1.000 0.000,-16.000 34.000,-17.000 18.000,0.000-1.000,-51.000 17.000,-34.000-68.000,0.000 0.000,1.000 35.000,33.000 33.000,84.000-34.000,-33.000 17.000,17.000 1.000,0.000-52.000,0.000 51.000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1226.000 688.000,'0.000'136.000,"0.000"-85.000,-31.000 34.000,31.000-34.000,-31.000 0.000,31.000 17.000,77.000-119.000,-46.000 0.000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1292.000 685.000,'0.000'68.000,"-16.000"-17.000,16.000 1.000,-30.000 16.000,30.000 0.000,-31.000-17.000,31.000 1.000,-31.000-1.000,31.000 0.000,46.000-68.000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1262.000 689.000,'0.000'68.000,"0.000"-17.000,-14.000 34.000,14.000-33.000,-29.000-1.000,15.000 17.000,14.000-17.000,0.000 0.000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1279.000 690.000,'0.000'67.000,"0.000"17.000,0.000-33.000,-29.000 16.000,1.000 17.000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1278.000 690.000,'0.000'68.000,"0.000"16.000,0.000 1.000,-14.000-34.000,-12.000-1.000,26.000 1.000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1299.000 690.000,'-13.000'50.000,"13.000"1.000,0.000-1.000,0.000 1.000,0.000-1.000,-27.000 34.000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574.000 271.000,'0.000'3.000,"-2.000"1.000,2.000-1.000,-1.000 0.000,1.000 0.000,-2.000 1.000,2.000 0.000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1367.000 688.000,'-15.000'67.000,"15.000"1.000,-31.000-17.000,31.000-1.000,-30.000 18.000,15.000-1.000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1384.000 687.000,'0.000'51.000,"0.000"16.000,0.000-16.000,0.000 34.000,0.000-34.000,-30.000 16.000,-31.000-33.000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1331.000 461.000,'67.000'0.000,"0.000"0.000,-17.000 0.000,17.000 0.000,-17.000 0.000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1421.000 742.000,'-67.000'51.000,"-1.000"35.000,34.000-18.000,-16.000 1.000,16.000-1.000,-17.000 1.000,18.000-18.000,33.000 1.000,-34.000-1.000,85.000-68.000,-1.000-17.000,1.000-18.000,-17.000 1.000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1071.000 793.000,'31.000'-51.000,"30.000"68.000,-61.000 68.000,16.000 17.000,-16.000-50.000,0.000 33.000,0.000 0.000,0.000-34.000,-47.000-85.000,1.000-51.000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1069.000 776.000,'85.000'0.000,"0.000"0.000,-17.000 0.000,-16.000 0.000,16.000 0.000,0.000 0.000,-17.000-23.000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1202.000 748.000,'0.000'50.000,"-17.000"1.000,17.000-1.000,-34.000 1.000,0.000 16.000,17.000 17.000,34.000-134.000,17.000-1.000,34.000 18.000,0.000 33.000,17.000-34.000,-34.000 34.000,0.000-34.000,0.000 34.000,-17.000-50.000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1165.000 749.000,'0.000'85.000,"0.000"17.000,-13.000-33.000,13.000-18.000,-27.000 34.000,27.000 0.000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1139.000 757.000,'51.000'0.000,"0.000"0.000,16.000 0.000,-16.000 0.000,0.000 0.000,33.000 0.000,-33.000 0.000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1145.000 801.000,'51.000'0.000,"16.000"0.000,1.000 0.000,17.000-13.000,-18.000 13.000,1.000-27.000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591.000 267.000,'-1.000'5.000,"-4.000"-3.000,6.000 1.000,3.000-3.000,-4.000 3.000,-3.000-1.000,1.000 1.000,3.000 0.000,0.000 1.000,-1.000 0.000,-2.000-1.000,5.000-6.000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1242.000 868.000,'0.000'67.000,"0.000"-17.000,0.000 17.000,68.000-67.000,-1.000 0.000,-16.000 0.000,17.000-50.000,-18.000-34.000,-50.000 34.000,0.000-17.000,-34.000 17.000,-67.000 50.000,51.000 0.000,-18.000 33.000,-16.000 18.000,50.000 16.000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1315.000 820.000,'-82.000'34.000,"82.000"17.000,-50.000 18.000,50.000-1.000,-66.000 18.000,33.000-18.000,33.000-17.000,-17.000 1.000,17.000 16.000,50.000-154.000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1079.000 824.000,'48.000'0.000,"-17.000"68.000,-31.000 1.000,32.000 16.000,-32.000-17.000,0.000-17.000,32.000 0.000,-32.000 1.000,0.000 16.000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1081.000 941.000,'51.000'0.000,"18.000"0.000,-18.000 0.000,17.000 0.000,35.000-47.000,-18.000 47.000,18.000-61.000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1189.000 829.000,'-29.000'50.000,"-15.000"1.000,44.000-1.000,0.000 34.000,0.000-33.000,0.000 16.000,44.000-100.000,-44.000-18.000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1120.000 863.000,'50.000'0.000,"0.000"0.000,-1.000 0.000,18.000 0.000,-18.000-23.000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1204.000 826.000,'0.000'86.000,"-14.000"-35.000,14.000 0.000,0.000 18.000,0.000-1.000,-30.000 1.000,30.000 16.000,-29.000 1.000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1156.000 861.000,'84.000'-23.000,"-17.000"23.000,-17.000 0.000,0.000 0.000,0.000 0.000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1160.000 885.000,'51.000'0.000,"0.000"0.000,101.000-13.000,-101.000 13.000,17.000 0.000,-17.000-27.000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1256.000 825.000,'0.000'86.000,"0.000"-34.000,0.000 34.000,0.000 18.000,-14.000-18.000,14.000 1.000,-43.000 16.000,43.000-34.000,0.000-17.000,0.000 0.000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1168.000 920.000,'-2.000'4.000,"0.000"0.000,2.000 0.000,0.000 0.000,4.000-6.000,-2.000-1.000,0.000 0.000,0.000-2.000,1.000 3.000,-4.000 6.000,-2.000-3.000,3.000 2.000,0.000 0.000,0.000 2.000,3.000-5.000,1.000-4.000,-2.000 1.000,0.000 0.000,0.000 0.000,0.000 0.000,-2.000 7.000,0.000-1.000,-1.000 0.000,1.000 3.000,-2.000-3.000,2.000 1.000,0.000-1.000,1.000-6.000,1.000 0.000,-2.000-1.000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605.000 273.000,'0.000'4.000,"0.000"-1.000,0.000 1.000,0.000 1.000,0.000-2.000,0.000 1.000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1243.000 641.000,'53.000'0.000,"52.000"0.000,-53.000 0.000,1.000 16.000,-1.000-16.000,36.000 0.000,-36.000 0.000,36.000 32.000,-36.000-32.000,1.000 0.000,-1.000 0.000,36.000 0.000,0.000 31.000,-1.000-31.000,-34.000 0.000,-1.000 0.000,1.000 0.000,17.000 0.000,0.000 32.000,-18.000-32.000,1.000 0.000,-1.000 0.000,36.000 0.000,-36.000 0.000,19.000 32.000,-1.000-32.000,-18.000 0.000,1.000 0.000,17.000 0.000,-18.000 0.000,36.000 0.000,-36.000 0.000,36.000-16.000,-36.000 16.000,36.000 0.000,-36.000-32.000,-17.000-15.000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1204.000 635.000,'67.000'0.000,"-17.000"0.000,0.000 0.000,16.000 0.000,-16.000 23.000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1072.000 838.000,'0.000'44.000,"62.000"-15.000,-16.000-29.000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2168.000 487.000,'-70.000'-35.000,"18.000"35.000,-1.000 0.000,-16.000 18.000,16.000-18.000,1.000 70.000,-18.000-18.000,-34.000 1.000,34.000 17.000,18.000-18.000,-1.000 0.000,18.000 18.000,1.000 18.000,-19.000 52.000,53.000-36.000,-52.000 36.000,52.000 0.000,0.000-18.000,0.000-34.000,0.000-1.000,0.000-17.000,0.000 0.000,17.000 0.000,36.000 17.000,-1.000-34.000,0.000-18.000,18.000 0.000,0.000-35.000,0.000 35.000,-18.000-35.000,18.000 0.000,-1.000 0.000,1.000-18.000,0.000 18.000,0.000-52.000,-1.000 17.000,-16.000-18.000,16.000 1.000,19.000-36.000,-19.000 19.000,18.000-36.000,1.000 0.000,-36.000 0.000,-17.000 0.000,-35.000 18.000,70.000-18.000,-70.000 17.000,0.000 1.000,0.000 0.000,0.000-36.000,-53.000 18.000,18.000 1.000,1.000 16.000,-1.000 18.000,0.000 18.000,-52.000-18.000,34.000 35.000,1.000 35.000,0.000 0.000,-1.000 17.000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1227.000 864.000,'52.000'34.000,"-17.000"68.000,-35.000-16.000,0.000-35.000,35.000 34.000,-35.000-33.000,87.000-18.000,-35.000-34.000,35.000-17.000,-18.000-17.000,18.000-18.000,0.000-16.000,17.000-17.000,1.000 16.000,-18.000-16.000,-18.000 33.000,18.000 1.000,-35.000 17.000,0.000 34.000,1.000 0.000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2126.000 620.000,'-53.000'-35.000,"-16.000"35.000,-1.000 0.000,18.000 0.000,-18.000 0.000,18.000 0.000,-1.000 0.000,-16.000 0.000,16.000 17.000,-16.000 18.000,69.000 17.000,-35.000 18.000,-17.000-35.000,17.000 35.000,35.000-18.000,-35.000 18.000,35.000-18.000,0.000 18.000,-35.000 0.000,35.000 17.000,0.000 0.000,0.000 18.000,0.000-53.000,0.000 18.000,0.000 0.000,0.000 0.000,0.000-18.000,17.000 0.000,18.000 1.000,0.000-1.000,52.000 0.000,-34.000-17.000,16.000-35.000,-16.000 53.000,-1.000-53.000,0.000 0.000,0.000 0.000,1.000 0.000,34.000 0.000,17.000-35.000,1.000-18.000,-35.000 18.000,-1.000-17.000,19.000 0.000,-36.000-18.000,0.000-17.000,0.000 17.000,1.000 0.000,-18.000 0.000,-1.000-17.000,-34.000 0.000,53.000-18.000,-53.000 53.000,35.000-18.000,-35.000 0.000,0.000 1.000,0.000 16.000,0.000 1.000,0.000 0.000,0.000-18.000,-53.000 0.000,1.000 35.000,0.000 18.000,-1.000-18.000,-16.000 35.000,-1.000-35.000,-17.000 35.000,35.000 0.000,-1.000 0.000,-34.000 0.000,17.000 35.000,70.000 17.000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1246.000 1161.000,'70.000'17.000,"-18.000"53.000,-52.000-1.000,35.000 0.000,-35.000 0.000,0.000 0.000,34.000 0.000,1.000-17.000,52.000-52.000,-35.000 0.000,18.000-18.000,17.000-33.000,52.000-70.000,0.000 0.000,18.000-17.000,-18.000 0.000,-34.000 34.000,-53.000 52.000,-17.000-17.000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989.000 455.000,'-50.000'0.000,"0.000"17.000,50.000 34.000,-33.000 0.000,-1.000 1.000,34.000-1.000,-33.000 17.000,33.000 1.000,17.000-18.000,33.000-51.000,0.000 0.000,0.000-34.000,-17.000-18.000,17.000 1.000,-50.000 0.000,33.000-18.000,-33.000 1.000,0.000-17.000,0.000 33.000,0.000 1.000,-50.000 34.000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1049.000 333.000,'-17.000'69.000,"17.000"-1.000,-52.000-16.000,35.000 33.000,17.000-16.000,-52.000-18.000,52.000 1.000,-51.000-1.000,16.000 18.000,18.000-155.000,69.000-34.000,-52.000 69.000,86.000-18.000,-69.000 18.000,-17.000-1.000,51.000 18.000,1.000 17.000,0.000-18.000,16.000 53.000,1.000 33.000,-17.000 0.000,-18.000 1.000,-34.000-1.000,-51.000-16.000,-1.000-35.000,-17.000 34.000,0.000-34.000,69.000 51.000,35.000 18.000,34.000-1.000,-1.000-33.000,1.000-1.000,-17.000-34.000,34.000 0.000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1212.000 335.000,'-67.000'68.000,"16.000"-17.000,18.000 1.000,-18.000-1.000,1.000 17.000,16.000-17.000,1.000 0.000,-1.000 1.000,34.000 16.000,50.000-85.000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607.000 265.000,'3.000'0.000,"2.000"0.000,-1.000 0.000,-2.000 4.000,-2.000 0.000,0.000-1.000,0.000 0.000,0.000 2.000,0.000-2.000,0.000 2.000,-1.000-2.000,1.000 0.000,0.000 0.000,-4.000-4.000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975.000 326.000,'49.000'86.000,"-49.000"-35.000,32.000 35.000,-32.000-34.000,0.000 33.000,0.000-33.000,0.000 17.000,-32.000-1.000,-33.000 1.000,-16.000-69.000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870.000 350.000,'50.000'0.000,"33.000"0.000,-17.000 0.000,0.000 0.000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1110.000 335.000,'0.000'51.000,"-17.000"69.000,-33.000-86.000,17.000 52.000,-17.000-35.000,16.000 17.000,1.000 1.000,83.000-35.000,0.000-34.000,0.000 0.000,17.000 0.000,-1.000 17.000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1058.000 367.000,'-15.000'66.000,"-17.000"-17.000,-15.000 1.000,16.000 16.000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1118.000 351.000,'-48.000'51.000,"48.000"1.000,0.000-1.000,-48.000 17.000,48.000 1.000,-32.000-1.000,0.000 17.000,32.000-33.000,0.000-1.000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1040.000 345.000,'51.000'17.000,"17.000"18.000,35.000-35.000,-34.000 51.000,-1.000-51.000,-34.000 52.000,1.000-1.000,16.000-51.000,-51.000 52.000,0.000-1.000,-51.000 1.000,-52.000 16.000,17.000-33.000,-102.000 51.000,119.000-52.000,18.000-17.000,34.000 35.000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1333.000 337.000,'-50.000'51.000,"-1.000"35.000,18.000-18.000,-18.000 1.000,1.000 16.000,16.000-33.000,1.000 16.000,-1.000 18.000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1013.000 342.000,'28.000'68.000,"1.000"-17.000,-29.000 35.000,0.000-35.000,0.000 34.000,0.000-33.000,0.000-1.000,0.000 0.000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1011.000 381.000,'61.000'0.000,"-14.000"-23.000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1030.000 358.000,'65.000'67.000,"-16.000"-67.000,16.000 34.000,-65.000 33.000,-81.000-16.000,32.000-51.000,16.000 50.000,17.000 1.000,65.000-18.000,0.000-33.000,0.000 0.000,0.000 0.000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607.000 279.000,'6.000'0.000,"-2.000"0.000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1004.000 359.000,'45.000'0.000,"1.000"0.000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1223.000 1085.000,'-18.000'-69.000,"-52.000"-17.000,35.000 16.000,17.000 19.000,18.000-1.000,0.000-17.000,0.000-18.000,0.000 35.000,0.000 1.000,35.000-1.000,18.000 34.000,0.000-33.000,-1.000 51.000,1.000 0.000,0.000 0.000,34.000-35.000,-34.000 35.000,35.000 0.000,-35.000 0.000,52.000 0.000,-17.000 0.000,0.000 0.000,52.000 17.000,-52.000-17.000,88.000 0.000,-89.000 0.000,-16.000 0.000,-1.000 0.000,-17.000 0.000,34.000 0.000,19.000 0.000,-1.000 0.000,18.000 0.000,0.000 0.000,18.000 0.000,-1.000 52.000,-52.000-52.000,-35.000 0.000,17.000 0.000,0.000 0.000,-17.000 0.000,52.000 0.000,-52.000 0.000,-1.000 0.000,19.000 0.000,-1.000 0.000,0.000 0.000,-17.000 0.000,17.000 0.000,-17.000 0.000,17.000 35.000,-17.000-35.000,17.000 0.000,0.000 0.000,1.000 34.000,-19.000-34.000,36.000 35.000,-35.000-35.000,17.000 0.000,0.000 17.000,-17.000 18.000,17.000-1.000,-17.000 1.000,-36.000 17.000,-17.000 34.000,0.000-34.000,0.000 0.000,0.000 0.000,-35.000-1.000,35.000 1.000,-35.000 17.000,0.000 0.000,-18.000-51.000,-17.000-18.000,17.000 0.000,1.000 0.000,-19.000 0.000,-16.000-35.000,-19.000 1.000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802.000 410.000,'70.000'0.000,"18.000"0.000,0.000 0.000,-35.000 0.000,17.000 0.000,-18.000 0.000,54.000 0.000,-18.000 0.000,52.000 0.000,18.000-26.000,0.000 26.000,-17.000 0.000,-1.000 0.000,-17.000 0.000,0.000 0.000,-35.000 0.000,0.000 0.000,0.000 0.000,17.000 0.000,-17.000 0.000,17.000 0.000,18.000 0.000,-35.000 0.000,17.000 0.000,-17.000 0.000,0.000 0.000,0.000 0.000,0.000 0.000,-1.000 0.000,19.000 0.000,-18.000 0.000,-1.000 26.000,1.000-26.000,-18.000 0.000,-17.000 0.000,0.000 0.000,35.000 0.000,-36.000 0.000,1.000 0.000,35.000 0.000,0.000 0.000,-36.000 0.000,19.000 0.000,-1.000 14.000,-18.000-14.000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1190.000 286.000,'23.000'0.000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1194.000 286.000,'23.000'0.000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1198.000 286.000,'40.000'0.000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1254.000 332.000,'23.000'0.000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1521.000 330.000,'-33.000'87.000,"0.000"-35.000,16.000 0.000,17.000 0.000,-33.000 0.000,33.000 0.000,-34.000 52.000,1.000-34.000,33.000-1.000,-33.000 1.000,33.000-1.000,0.000-17.000,-34.000 18.000,34.000-18.000,0.000 0.000,-33.000 18.000,33.000-18.000,0.000-104.000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1418.000 343.000,'69.000'-17.000,"18.000"17.000,-1.000 0.000,-34.000 0.000,17.000 0.000,-18.000 0.000,1.000 0.000,17.000 35.000,-34.000 52.000,-18.000-35.000,-17.000 17.000,0.000-17.000,0.000 0.000,0.000 0.000,0.000 18.000,0.000-18.000,0.000 35.000,0.000 17.000,0.000-35.000,0.000 18.000,0.000-35.000,0.000 0.000,-69.000-17.000,0.000 0.000,0.000-35.000,17.000 0.000,0.000 0.000,-17.000 0.000,-17.000 0.000,34.000 0.000,-34.000 17.000,34.000 18.000,1.000-35.000,-1.000 0.000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1155.000 514.000,'105.000'0.000,"-53.000"0.000,18.000 0.000,0.000 0.000,0.000 0.000,-17.000 0.000,-1.000 0.000,53.000 0.000,-18.000 0.000,18.000 29.000,-17.000-29.000,-18.000 0.000,-18.000 0.000,18.000 0.000,0.000 0.000,0.000 0.000,-18.000 0.000,18.000 0.000,0.000 0.000,0.000 0.000,-17.000 0.000,16.000 0.000,-16.000 0.000,-1.000 0.000,1.000 0.000,-1.000 0.000,18.000 30.000,-17.000-30.000,-1.000 0.000,1.000 14.000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608.000 287.000,'5.000'1.000,"-2.000"-1.000,0.000 0.000,1.000 0.000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1264.000 641.000,'52.000'0.000,"53.000"0.000,-52.000 17.000,34.000-17.000,-17.000 0.000,-17.000 33.000,52.000-33.000,17.000 33.000,18.000-33.000,-18.000 50.000,1.000-50.000,34.000 33.000,-34.000-33.000,-1.000 49.000,-35.000-49.000,1.000 0.000,17.000 33.000,-35.000-33.000,-18.000 0.000,1.000 0.000,-1.000 0.000,18.000 0.000,-17.000 0.000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921.000 722.000,'87.000'0.000,"-35.000"0.000,17.000 0.000,70.000 0.000,-52.000 0.000,-18.000 0.000,1.000 0.000,-1.000 0.000,18.000 0.000,-35.000 0.000,17.000 0.000,-17.000 0.000,0.000 0.000,18.000 0.000,-122.000 0.000,-53.000 0.000,53.000 0.000,-17.000 0.000,0.000 0.000,-18.000 0.000,0.000 0.000,18.000 0.000,17.000 0.000,-18.000 0.000,18.000 0.000,0.000 28.000,104.000-28.000,18.000 0.000,16.000 0.000,1.000 0.000,0.000 0.000,0.000 0.000,-18.000 0.000,0.000 0.000,1.000 0.000,17.000 29.000,-35.000-29.000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1150.000 725.000,'53.000'0.000,"17.000"0.000,-18.000 0.000,1.000 0.000,34.000 0.000,-17.000 0.000,-17.000 0.000,17.000 0.000,0.000 0.000,0.000 0.000,18.000 0.000,17.000 0.000,140.000 33.000,-87.000-33.000,-18.000 0.000,18.000 32.000,-35.000-32.000,-1.000 49.000,1.000-49.000,-35.000 0.000,17.000 49.000,-18.000-49.000,36.000 0.000,0.000 0.000,-36.000 0.000,-34.000 0.000,17.000 0.000,-18.000 33.000,-122.000-66.000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1305.000 728.000,'-66.000'0.000,"16.000"0.000,-16.000 0.000,17.000 0.000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1043.000 813.000,'52.000'0.000,"1.000"-15.000,17.000 15.000,-18.000 0.000,35.000 0.000,0.000 0.000,53.000-46.000,-35.000 46.000,17.000 0.000,0.000 0.000,-35.000 0.000,0.000 0.000,-17.000 0.000,-17.000 0.000,-106.000 0.000,1.000 0.000,-53.000 0.000,35.000 0.000,1.000 0.000,16.000 0.000,-34.000 0.000,-18.000 0.000,18.000 0.000,0.000 0.000,17.000 0.000,18.000 0.000,-1.000 0.000,106.000 0.000,16.000 0.000,1.000 0.000,35.000 0.000,17.000-30.000,0.000 30.000,-34.000 0.000,-19.000 0.000,-16.000 0.000,-123.000 15.000,0.000-15.000,18.000 0.000,-36.000 0.000,1.000 0.000,-52.000 0.000,86.000 0.000,1.000 0.000,139.000 0.000,-34.000 0.000,34.000 0.000,70.000 0.000,-18.000 0.000,18.000 30.000,-17.000-30.000,17.000 0.000,-35.000 46.000,-34.000-46.000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1320.000 918.000,'67.000'-17.000,"-17.000"-17.000,34.000 17.000,-34.000 17.000,1.000-34.000,-35.000-17.000,-66.000 17.000,-17.000 85.000,67.000 0.000,-50.000 17.000,50.000 0.000,-51.000 1.000,51.000-18.000,-33.000 17.000,33.000-17.000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1331.000 750.000,'47.000'0.000,"-16.000"43.000,16.000-29.000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1357.000 876.000,'-51.000'0.000,"137.000"0.000,-18.000-17.000,35.000 17.000,-17.000-34.000,-1.000 34.000,-16.000-35.000,-18.000 35.000,1.000-34.000,-104.000 51.000,18.000 35.000,17.000 17.000,17.000 17.000,0.000-35.000,-34.000 1.000,-18.000-52.000,-16.000 0.000,16.000-17.000,35.000-35.000,69.000 52.000,16.000-34.000,-16.000 34.000,-1.000 0.000,0.000 0.000,-51.000 86.000,-34.000-35.000,-34.000 35.000,33.000-34.000,1.000-1.000,17.000 1.000,-17.000 17.000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1465.000 818.000,'-63.000'48.000,"15.000"0.000,16.000 16.000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1326.000 830.000,'0.000'51.000,"0.000"0.000,0.000-1.000,0.000 18.000,0.000 16.000,0.000-33.000,45.000-17.000,1.000-85.000,-46.000-16.000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593.000 301.000,'3.000'0.000,"1.000"0.000,-1.000 0.000,1.000 0.000,1.000 0.000,-1.000 0.000,-1.000 0.000,0.000 0.000,0.000 0.000,0.000 0.000,0.000 0.000,-6.000 0.000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1392.000 863.000,'0.000'52.000,"0.000"0.000,-17.000 34.000,17.000-34.000,0.000 0.000,0.000-121.000,0.000 17.000,0.000 0.000,0.000-17.000,17.000 17.000,17.000 0.000,18.000 52.000,16.000 17.000,-17.000 35.000,1.000 0.000,-1.000-17.000,-51.000 34.000,-51.000-52.000,-18.000-17.000,-16.000 0.000,119.000-52.000,34.000 18.000,-51.000 120.000,-68.000-34.000,17.000 17.000,0.000-17.000,-17.000-17.000,33.000 34.000,18.000-17.000,-17.000 17.000,-17.000-17.000,0.000 0.000,85.000-69.000,18.000-18.000,-1.000 1.000,35.000-1.000,-18.000 0.000,18.000 35.000,-35.000-34.000,-68.000 103.000,-17.000 18.000,17.000-35.000,-51.000 17.000,51.000-17.000,0.000-122.000,0.000 19.000,0.000-36.000,0.000 0.000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1490.000 845.000,'-67.000'-17.000,"51.000"68.000,-34.000 35.000,50.000-18.000,0.000-17.000,0.000 1.000,0.000 16.000,17.000 0.000,16.000-16.000,17.000-35.000,-1.000-34.000,1.000-52.000,16.000 35.000,-66.000 120.000,-16.000-35.000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980.000 125.000,'-67.000'52.000,"34.000"17.000,33.000-18.000,0.000 35.000,0.000 0.000,0.000-34.000,0.000 17.000,66.000 17.000,1.000-17.000,-51.000-18.000,-82.000-16.000,16.000-35.000,1.000 0.000,-1.000 0.000,0.000 0.000,50.000-52.000,0.000 1.000,0.000-36.000,33.000-33.000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784.000 136.000,'50.000'0.000,"0.000"0.000,34.000 0.000,-34.000 0.000,17.000 9.000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798.000 146.000,'67.000'0.000,"33.000"0.000,-34.000 0.000,-16.000 0.000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864.000 140.000,'0.000'68.000,"0.000"-17.000,-15.000 17.000,15.000-18.000,0.000 1.000,-28.000 17.000,42.000 0.000,29.000-68.000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886.000 175.000,'-16.000'49.000,"16.000"15.000,65.000-31.000,-16.000-33.000,-16.000-65.000,0.000 1.000,-50.000 15.000,-64.000 49.000,15.000 0.000,17.000 32.000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379.000 817.000,'0.000'53.000,"0.000"-1.000,0.000 36.000,0.000-36.000,0.000 1.000,0.000 35.000,0.000 34.000,0.000 19.000,-49.000 51.000,49.000-16.000,-33.000 34.000,33.000 18.000,-50.000-18.000,50.000-35.000,-33.000 36.000,33.000-36.000,-50.000-52.000,50.000-18.000,0.000-17.000,0.000-36.000,-33.000 1.000,33.000-1.000,0.000 18.000,0.000-122.000,0.000-36.000,0.000-34.000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151.000 819.000,'70.000'0.000,"-17.000"0.000,34.000 0.000,89.000 0.000,-89.000 0.000,18.000 0.000,18.000 18.000,52.000-18.000,18.000 0.000,17.000 0.000,-34.000 0.000,-1.000 0.000,-17.000 0.000,-53.000 0.000,17.000 0.000,1.000 35.000,-53.000-35.000,-17.000 0.000,34.000 0.000,-34.000 35.000,0.000-35.000,-1.000 0.000,18.000 35.000,-35.000 17.000,-17.000 54.000,17.000-54.000,-35.000 1.000,0.000 52.000,0.000-35.000,0.000 18.000,0.000-1.000,0.000 36.000,0.000 17.000,0.000-17.000,0.000 18.000,0.000 16.000,0.000-51.000,0.000 16.000,52.000 36.000,-52.000-18.000,0.000-17.000,0.000 0.000,0.000-35.000,0.000-1.000,0.000 1.000,0.000-18.000,0.000 0.000,0.000 0.000,0.000-17.000,-17.000 17.000,17.000-17.000,0.000-1.000,-35.000 1.000,0.000-1.000,-18.000-52.000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151.000 843.000,'88.000'0.000,"17.000"33.000,-18.000-33.000,36.000 51.000,35.000-51.000,-36.000 0.000,18.000 33.000,35.000-33.000,106.000 50.000,-141.000-50.000,0.000 34.000,-52.000-34.000,-36.000 0.000,18.000 0.000,-17.000 0.000,-1.000 33.000,1.000-33.000,-1.000 0.000,1.000 34.000,17.000-34.000,-17.000 33.000,17.000-33.000,-18.000 0.000,36.000 0.000,-18.000 0.000,-18.000 0.000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645.000 300.000,'-1.000'5.000,"-1.000"-2.000,-1.000-1.000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342.000 926.000,'33.000'-50.000,"-66.000"0.000,-15.000 50.000,-34.000 0.000,82.000 67.000,33.000-17.000,32.000-16.000,-49.000 16.000,33.000-50.000,-16.000 67.000,-82.000-17.000,-16.000-50.000,-17.000 0.000,82.000-67.000,65.000 34.000,-16.000 16.000,16.000-16.000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245.000 831.000,'50.000'0.000,"17.000"33.000,-17.000 18.000,0.000-34.000,-50.000 49.000,-50.000-32.000,-34.000-34.000,34.000 17.000,0.000-17.000,50.000 67.000,50.000-67.000,17.000 33.000,0.000-33.000,0.000 0.000,0.000 0.000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153.000 865.000,'0.000'50.000,"70.000"-50.000,-18.000 0.000,36.000 0.000,-18.000 34.000,-18.000-34.000,36.000 0.000,16.000 51.000,-16.000-51.000,17.000 33.000,-18.000-33.000,-17.000 34.000,0.000-34.000,17.000 33.000,-34.000-33.000,-1.000 0.000,36.000 34.000,-36.000-34.000,36.000 0.000,-36.000 0.000,18.000 17.000,-18.000-17.000,1.000 0.000,17.000 34.000,-18.000-34.000,1.000 0.000,17.000 0.000,0.000 33.000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200.000 858.000,'50.000'0.000,"32.000"16.000,1.000-16.000,-50.000 64.000,-99.000-48.000,0.000 48.000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318.000 861.000,'-16.000'49.000,"1.000"1.000,-49.000 16.000,64.000-17.000,48.000-32.000,15.000-17.000,-31.000-66.000,-96.000 66.000,1.000-17.000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140.000 902.000,'70.000'0.000,"0.000"0.000,-18.000 0.000,1.000 33.000,17.000-33.000,17.000 0.000,1.000 49.000,69.000-49.000,18.000 0.000,-52.000 0.000,-36.000 33.000,-17.000-33.000,0.000 0.000,-17.000 50.000,34.000-50.000,-34.000 33.000,52.000-33.000,-35.000 33.000,0.000-33.000,0.000 0.000,17.000 0.000,-34.000 0.000,34.000 0.000,-34.000 0.000,-1.000 0.000,1.000 0.000,-1.000 0.000,1.000 0.000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282.000 887.000,'16.000'49.000,"-16.000"17.000,32.000 0.000,34.000-49.000,-132.000 16.000,18.000-33.000,-34.000 0.000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213.000 888.000,'66.000'0.000,"-17.000"0.000,1.000 0.000,16.000 0.000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442.000 886.000,'-16.000'50.000,"-34.000"18.000,17.000-18.000,-16.000-16.000,49.000 16.000,0.000 34.000,82.000-84.000,-32.000 0.000,-17.000-67.000,-99.000 50.000,16.000 17.000,-16.000 0.000,17.000 17.000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137.000 932.000,'88.000'0.000,"-18.000"16.000,18.000-16.000,-1.000 0.000,36.000 33.000,35.000-33.000,17.000 0.000,36.000 49.000,34.000-49.000,18.000 0.000,0.000 0.000,0.000 0.000,-52.000 0.000,-36.000 0.000,-35.000 0.000,-34.000 32.000,-19.000-32.000,1.000 0.000,-18.000 33.000,-17.000-33.000,-1.000 0.000,18.000 33.000,-122.000-50.000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661.000 276.000,'3.000'-2.000,"2.000"3.000,-2.000-1.000,-2.000 3.000,-4.000 1.000,-1.000-2.000,1.000 0.000,-2.000 0.000,2.000 0.000,7.000-1.000,-1.000-1.000,0.000 0.000,2.000 0.000,-2.000-1.000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383.000 916.000,'-16.000'50.000,"-17.000"0.000,-15.000-16.000,48.000 16.000,-49.000-16.000,17.000 16.000,97.000-17.000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218.000 935.000,'48.000'-16.000,"-1.000"16.000,1.000 32.000,-48.000 17.000,0.000-1.000,0.000 1.000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218.000 927.000,'66.000'0.000,"-17.000"0.000,1.000 0.000,16.000 0.000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250.000 924.000,'-9.000'65.000,"9.000"0.000,0.000 1.000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255.000 942.000,'50.000'-17.000,"16.000"17.000,-16.000 17.000,0.000-17.000,0.000 16.000,-50.000 50.000,-33.000 1.000,-34.000-34.000,17.000-17.000,0.000 17.000,-33.000-33.000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136.000 959.000,'88.000'0.000,"-36.000"0.000,1.000 0.000,139.000 0.000,-104.000 0.000,34.000 0.000,-34.000 0.000,-18.000 0.000,-18.000 0.000,1.000 32.000,-1.000-32.000,1.000 33.000,52.000-33.000,-35.000 32.000,17.000-32.000,1.000 0.000,-18.000 32.000,0.000-32.000,0.000 0.000,0.000 33.000,17.000-33.000,-34.000 0.000,-1.000 16.000,1.000-16.000,17.000 0.000,-18.000 0.000,18.000 0.000,-17.000 0.000,-1.000 0.000,18.000 0.000,0.000 0.000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194.000 946.000,'67.000'0.000,"-17.000"0.000,34.000 0.000,-34.000 33.000,17.000-33.000,-67.000 49.000,-33.000 16.000,-18.000-48.000,18.000 32.000,83.000-49.000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226.000 945.000,'0.000'67.000,"0.000"-17.000,0.000 0.000,0.000 1.000,0.000-1.000,0.000 0.000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226.000 968.000,'66.000'-23.000,"0.000"23.000,-17.000 0.000,1.000 0.000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225.000 957.000,'66.000'0.000,"1.000"0.000,-18.000 0.000,17.000 0.000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681.000 262.000,'0.000'4.000,"0.000"0.000,1.000 1.000,-1.000-1.000,0.000-1.000,0.000 1.000,0.000-1.000,-2.000 2.000,-1.000-4.000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578.000 267.000,'87.000'0.000,"16.000"13.000,-33.000-13.000,-1.000 0.000,-17.000 27.000,17.000-27.000,-17.000 0.000,0.000 0.000,0.000 0.000,17.000 0.000,-17.000-13.000,0.000 13.000,35.000 0.000,-35.000 0.000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426.000 279.000,'52.000'0.000,"17.000"31.000,18.000-31.000,-18.000 0.000,1.000 0.000,-18.000 0.000,0.000 0.000,17.000 0.000,0.000 0.000,-17.000 30.000,0.000 1.000,0.000-31.000,0.000 16.000,35.000-16.000,-35.000 0.000,0.000 0.000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94.000 874.000,'68.000'-14.000,"-17.000"14.000,17.000-26.000,-17.000 26.000,1.000 0.000,33.000 0.000,-34.000 0.000,0.000 0.000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116.000 822.000,'67.000'51.000,"0.000"-17.000,-17.000-34.000,0.000 34.000,1.000-34.000,-35.000 85.000,-32.000-35.000,-35.000 1.000,-16.000-17.000,-16.000 51.000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470.000 898.000,'-70.000'35.000,"0.000"17.000,36.000 0.000,-19.000-17.000,18.000 69.000,18.000-52.000,17.000 0.000,0.000 18.000,0.000-18.000,0.000 0.000,17.000 52.000,18.000-51.000,0.000-1.000,0.000 17.000,-18.000 1.000,70.000-35.000,-34.000-35.000,16.000 17.000,-34.000 52.000,35.000-69.000,-18.000 0.000,18.000 18.000,-18.000-18.000,0.000 0.000,18.000 35.000,0.000-35.000,17.000-18.000,-35.000 18.000,0.000-35.000,1.000 18.000,16.000-18.000,-16.000-17.000,16.000-17.000,-17.000 17.000,-17.000-18.000,0.000 18.000,-17.000 0.000,-18.000 0.000,0.000-35.000,0.000 0.000,0.000 35.000,-18.000-1.000,-69.000-34.000,70.000 35.000,-18.000 0.000,-17.000 17.000,-1.000 1.000,1.000 34.000,-18.000-52.000,18.000 52.000,-18.000-35.000,1.000 35.000,-1.000 0.000,0.000-35.000,1.000 35.000,16.000 0.000,-16.000 0.000,16.000 17.000,1.000 18.000,52.000 35.000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429.000 383.000,'0.000'67.000,"51.000"0.000,1.000-67.000,-1.000 0.000,18.000 0.000,-1.000-33.000,-17.000-17.000,1.000-1.000,33.000-32.000,-68.000 32.000,52.000 18.000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248.000 332.000,'69.000'0.000,"-17.000"0.000,0.000 0.000,0.000 0.000,0.000 0.000,0.000 0.000,35.000 0.000,-18.000 0.000,-17.000 0.000,0.000 0.000,0.000 0.000,35.000 0.000,-35.000 0.000,0.000 0.000,0.000 0.000,0.000 0.000,0.000-9.000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414.000 315.000,'51.000'0.000,"0.000"0.000,-1.000 0.000,1.000 0.000,17.000 0.000,-1.000 0.000,-16.000 0.000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89.000 246.000,'0.000'49.000,"-27.000"0.000,27.000 0.000,-13.000 0.000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102.000 246.000,'0.000'65.000,"-14.000"-15.000,14.000-1.000,-26.000 0.000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681.000 281.000,'4.000'-2.000,"-1.000"2.000,2.000-2.000,-2.000 2.000,0.000-2.000,0.000 2.000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101.000 244.000,'0.000'49.000,"-11.000"34.000,-1.000-34.000,12.000 1.000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123.000 293.000,'-46.000'0.000,"0.000"0.000,46.000 82.000,0.000-33.000,61.000-16.000,-30.000-82.000,-15.000-17.000,-16.000 17.000,0.000 0.000,-62.000 49.000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172.000 290.000,'-49.000'0.000,"17.000"49.000,32.000 16.000,49.000-49.000,-1.000-16.000,0.000 0.000,-15.000-81.000,-33.000 16.000,-81.000 33.000,49.000 80.000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133.000 244.000,'0.000'66.000,"0.000"0.000,-23.000-16.000,23.000 16.000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162.000 245.000,'0.000'50.000,"-14.000"0.000,14.000 16.000,-26.000-16.000,26.000-1.000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168.000 279.000,'-33.000'80.000,"33.000"-32.000,82.000-48.000,-34.000 0.000,1.000 0.000,-32.000-64.000,-17.000 16.000,0.000 0.000,-49.000 48.000,0.000 0.000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196.000 243.000,'-27.000'67.000,"27.000"-17.000,-13.000 17.000,13.000 0.000,0.000-17.000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196.000 309.000,'-28.000'48.000,"28.000"0.000,57.000-64.000,-57.000-64.000,0.000 16.000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179.000 277.000,'0.000'64.000,"0.000"-16.000,48.000-32.000,15.000-64.000,-31.000 0.000,-32.000-16.000,-48.000 64.000,1.000 0.000,47.000 48.000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196.000 314.000,'0.000'50.000,"0.000"-1.000,0.000 0.000,81.000-49.000,-16.000-49.000,-65.000-17.000,32.000 17.000,-32.000 0.000,-65.000 49.000,0.000 0.000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694.000 260.000,'-2.000'4.000,"2.000"0.000,0.000-1.000,0.000 0.000,-2.000 2.000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260.000 274.000,'-47.000'16.000,"47.000"32.000,0.000 16.000,47.000-64.000,0.000-16.000,-47.000-32.000,0.000 0.000,31.000 0.000,-93.000 48.000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241.000 320.000,'-16.000'48.000,"16.000"1.000,47.000-49.000,0.000 0.000,-47.000-49.000,31.000 1.000,-31.000-1.000,-62.000 17.000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280.000 234.000,'-27.000'67.000,"27.000"-17.000,-13.000 17.000,13.000-17.000,0.000 17.000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332.000 351.000,'-66.000'0.000,"50.000"66.000,16.000-16.000,49.000-17.000,0.000-33.000,17.000-16.000,-50.000-51.000,17.000 18.000,-33.000-1.000,0.000 0.000,-49.000 17.000,-1.000 33.000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218.000 269.000,'0.000'48.000,"0.000"-1.000,0.000 1.000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244.000 265.000,'0.000'49.000,"0.000"0.000,-9.000 0.000,9.000 0.000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254.000 266.000,'0.000'49.000,"0.000"0.000,-9.000 17.000,9.000-17.000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271.000 265.000,'-9.000'67.000,"9.000"0.000,0.000-16.000,0.000-1.000,0.000 1.000,0.000-1.000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235.000 271.000,'0.000'57.000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262.000 363.000,'-65.000'0.000,"65.000"65.000,49.000-32.000,31.000-33.000,-31.000-17.000,-49.000-48.000,0.000 0.000,0.000 16.000,-49.000 49.000,-15.000 0.000,15.000 0.000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1190.000 917.000,'3.000'-2.000,"-1.000"5.000,1.000 0.000,-3.000 0.000,-3.000 0.000,-1.000 0.000,1.000-3.000,0.000 3.000,6.000-3.000,1.000 0.000,-3.000 3.000,-1.000 1.000,-2.000 0.000,-1.000-1.000,-2.000-1.000,1.000-2.000,1.000 0.000,-1.000-1.000,-1.000-1.000,1.000 0.000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683.000 290.000,'5.000'0.000,"-1.000"-1.000,-1.000 1.000,-1.000 3.000,-2.000 1.000,0.000-1.000,0.000 0.000,-1.000 0.000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181.000 301.000,'0.000'47.000,"32.000"0.000,16.000-47.000,0.000 0.000,-48.000-47.000,32.000 0.000,-80.000 16.000,0.000 31.000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182.000 315.000,'0.000'63.000,"83.000"-48.000,-17.000-15.000,0.000-31.000,-66.000-32.000,-83.000 32.000,34.000 31.000,-1.000 0.000,1.000 16.000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30.000 372.000,'0.000'48.000,"81.000"-15.000,-16.000-33.000,-33.000-65.000,-32.000-16.000,-81.000 49.000,49.000 81.000,80.000-33.000,17.000-16.000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63.000 278.000,'61.000'0.000,"-14.000"0.000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85.000 275.000,'40.000'0.000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108.000 274.000,'57.000'0.000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144.000 277.000,'23.000'0.000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450.000 272.000,'-50.000'0.000,"-1.000"34.000,51.000 18.000,-33.000 0.000,16.000 17.000,17.000-17.000,0.000 0.000,-33.000 0.000,-1.000 17.000,34.000-17.000,0.000 0.000,0.000 0.000,0.000-1.000,0.000 1.000,17.000 0.000,33.000-17.000,0.000-35.000,1.000-18.000,15.000 1.000,-49.000-35.000,17.000-17.000,-34.000 17.000,0.000 0.000,0.000 1.000,0.000-36.000,33.000 35.000,-33.000 0.000,0.000 1.000,0.000-19.000,0.000 19.000,0.000-1.000,-16.000 0.000,-1.000 0.000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280.000 273.000,'50.000'0.000,"-1.000"0.000,18.000 0.000,-18.000-13.000,-98.000 13.000,-18.000 0.000,18.000 13.000,-1.000-13.000,0.000 0.000,133.000 0.000,-33.000 27.000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235.000 262.000,'49.000'0.000,"15.000"0.000,1.000 0.000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713.000 266.000,'0.000'4.000,"-3.000"-1.000,0.000-1.000,-1.000-2.000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260.000 254.000,'23.000'0.000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321.000 303.000,'52.000'0.000,"0.000"0.000,1.000 0.000,34.000 0.000,-18.000 0.000,-17.000 0.000,0.000 0.000,1.000 0.000,16.000 0.000,1.000 0.000,-1.000 0.000,-16.000 0.000,16.000 0.000,-17.000 0.000,1.000 0.000,-1.000 0.000,35.000 0.000,-35.000 0.000,0.000 0.000,18.000-9.000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414.000 340.000,'50.000'-27.000,"17.000"40.000,-16.000-13.000,15.000 0.000,-132.000 14.000,15.000-14.000,-16.000 0.000,134.000 0.000,-16.000 13.000,-1.000-13.000,0.000 0.000,0.000 0.000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454.000 749.000,'-16.000'-68.000,"-18.000"-17.000,34.000 34.000,0.000-17.000,17.000 0.000,0.000 0.000,49.000 17.000,-15.000 51.000,-1.000 0.000,17.000 0.000,-17.000 34.000,-50.000 34.000,0.000-17.000,0.000 0.000,0.000 0.000,0.000 0.000,0.000 17.000,-84.000-51.000,34.000 17.000,0.000-34.000,0.000 34.000,0.000-34.000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406.000 314.000,'51.000'0.000,"17.000"0.000,-16.000 0.000,-1.000 0.000,51.000 0.000,-51.000 0.000,1.000 0.000,16.000 0.000,-119.000 0.000,0.000 0.000,-1.000 0.000,-16.000 0.000,-17.000 9.000,16.000-9.000,18.000 0.000,0.000 0.000,102.000 0.000,0.000 0.000,18.000 0.000,16.000 0.000,-17.000 0.000,1.000 0.000,-1.000 0.000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640.000 315.000,'-67.000'0.000,"0.000"16.000,16.000-16.000,18.000 47.000,100.000 15.000,-17.000-62.000,17.000 0.000,-17.000 0.000,17.000 0.000,-100.000-62.000,-1.000 15.000,-16.000 47.000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211.000 290.000,'87.000'0.000,"-35.000"0.000,17.000 0.000,-17.000 0.000,0.000 0.000,17.000 0.000,-17.000 0.000,0.000 0.000,1.000 0.000,33.000 0.000,-34.000 0.000,0.000 0.000,0.000 0.000,18.000 0.000,-18.000 0.000,0.000 0.000,0.000 0.000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238.000 295.000,'0.000'68.000,"0.000"-18.000,-23.000 35.000,23.000 0.000,0.000-18.000,0.000-16.000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306.000 317.000,'-33.000'66.000,"33.000"-16.000,0.000 0.000,0.000 0.000,50.000-33.000,18.000 16.000,-18.000-33.000,1.000 0.000,33.000-66.000,-84.000 16.000,17.000-17.000,-17.000 17.000,-50.000 17.000,-18.000 16.000,-16.000 17.000,33.000 0.000,-16.000 0.000,16.000 0.000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289.000 302.000,'-32.000'49.000,"-1.000"0.000,49.000 33.000,65.000-49.000,-32.000-50.000,-49.000-32.000,0.000 0.000,0.000 0.000,-65.000 16.000,17.000 33.000,-17.000 17.000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710.000 278.000,'0.000'4.000,"0.000"-1.000,0.000 0.000,0.000 1.000,3.000-4.000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173.000 309.000,'23.000'0.000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171.000 309.000,'23.000'0.000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162.000 309.000,'23.000'0.000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296.000 345.000,'-48.000'-13.000,"-16.000"-14.000,16.000 27.000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125.000 310.000,'23.000'0.000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95.000 371.000,'-67.000'50.000,"67.000"0.000,0.000 0.000,84.000-17.000,-33.000-33.000,0.000 33.000,-1.000-33.000,1.000-16.000,-1.000-18.000,-50.000-32.000,34.000-1.000,-34.000 17.000,-50.000 33.000,-1.000-16.000,-17.000 33.000,18.000 0.000,-1.000 17.000,17.000 33.000,85.000-50.000,17.000 0.000,16.000 0.000,-33.000 0.000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456.000 360.000,'-52.000'0.000,"138.000"23.000,-16.000-23.000,-18.000 0.000,-1.000 0.000,53.000 0.000,-35.000 0.000,-17.000 0.000,17.000 0.000,-17.000 0.000,0.000 0.000,0.000 0.000,0.000 0.000,0.000 0.000,0.000 0.000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128.000 852.000,'23.000'0.000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126.000 883.000,'40.000'0.000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122.000 916.000,'15.000'40.000,"1.000"-80.000,61.000 53.000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735.000 263.000,'2.000'0.000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816.000 974.000,'-70.000'0.000,"17.000"0.000,1.000 0.000,0.000 17.000,-1.000-17.000,-17.000 34.000,18.000-34.000,0.000 35.000,-1.000-1.000,-17.000-17.000,35.000 35.000,18.000 16.000,17.000 1.000,0.000-17.000,70.000-18.000,0.000 18.000,-18.000-52.000,1.000 34.000,-1.000-34.000,0.000 0.000,18.000 34.000,-17.000-34.000,-1.000 0.000,0.000 0.000,18.000 0.000,-17.000 0.000,-1.000 0.000,0.000 0.000,1.000 0.000,34.000 35.000,-34.000-35.000,16.000 0.000,-16.000 17.000,-1.000-17.000,36.000 0.000,-36.000 0.000,35.000 0.000,1.000 0.000,-36.000 0.000,0.000-35.000,1.000 35.000,-1.000-51.000,-52.000-1.000,35.000 1.000,-17.000-18.000,-18.000 18.000,-35.000-1.000,17.000 1.000,-34.000 51.000,-18.000-35.000,17.000 18.000,1.000-17.000,-18.000 34.000,18.000-35.000,-1.000 35.000,1.000 0.000,0.000 0.000,-18.000 0.000,17.000 0.000,1.000-34.000,-35.000 34.000,17.000 0.000,17.000-34.000,1.000 34.000,-18.000-18.000,18.000 18.000,-18.000-34.000,0.000 34.000,53.000 52.000,17.000-1.000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330.000 359.000,'69.000'27.000,"-17.000"-27.000,-1.000 0.000,36.000 0.000,-36.000 0.000,36.000 0.000,-36.000 0.000,18.000 13.000,-17.000-13.000,17.000 0.000,-17.000 0.000,17.000 0.000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330.000 358.000,'69.000'0.000,"0.000"0.000,-17.000 0.000,34.000 0.000,-17.000 0.000,35.000 13.000,-53.000-13.000,18.000 0.000,-17.000 0.000,17.000 27.000,-17.000-27.000,0.000 0.000,-121.000 0.000,0.000 0.000,0.000 0.000,0.000 0.000,-52.000 0.000,35.000 0.000,17.000 0.000,0.000 0.000,-18.000 0.000,36.000 0.000,120.000 0.000,-18.000 0.000,1.000 0.000,34.000 0.000,-34.000 0.000,17.000 0.000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404.000 328.000,'0.000'48.000,"0.000"33.000,17.000-32.000,33.000-49.000,17.000-16.000,17.000-49.000,-34.000 33.000,0.000-1.000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339.000 357.000,'51.000'0.000,"35.000"0.000,16.000 0.000,-33.000 0.000,16.000 0.000,-16.000 0.000,-1.000 0.000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245.000 405.000,'86.000'0.000,"18.000"0.000,-35.000 28.000,0.000-28.000,1.000 0.000,-19.000 0.000,19.000 0.000,-1.000 29.000,0.000-29.000,-17.000 0.000,17.000 0.000,-17.000 0.000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330.000 410.000,'52.000'0.000,"33.000"0.000,-16.000 0.000,17.000 0.000,0.000 0.000,0.000 0.000,0.000 0.000,-35.000 0.000,1.000 0.000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331.000 338.000,'104.000'0.000,"-52.000"0.000,0.000 0.000,17.000 0.000,-17.000 0.000,17.000 0.000,17.000 0.000,-34.000 30.000,17.000-30.000,-17.000 0.000,17.000 0.000,-155.000 0.000,34.000 0.000,0.000 0.000,-17.000 0.000,17.000 0.000,0.000 0.000,0.000 0.000,0.000 0.000,1.000 0.000,-19.000 0.000,18.000 0.000,-17.000 31.000,121.000-31.000,17.000 0.000,1.000 0.000,-19.000 0.000,36.000 0.000,103.000 0.000,-103.000 0.000,-18.000 0.000,0.000 30.000,-17.000-30.000,0.000 0.000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407.000 402.000,'85.000'15.000,"-33.000"-15.000,-1.000 0.000,52.000 0.000,-52.000 0.000,17.000 0.000,1.000 0.000,-155.000 29.000,-16.000-29.000,33.000 0.000,1.000 0.000,-18.000 0.000,35.000 0.000,119.000 0.000,-16.000 0.000,16.000 0.000,-17.000 0.000,35.000 0.000,-18.000 0.000,1.000 0.000,-1.000 0.000,-154.000 29.000,18.000-29.000,17.000 0.000,0.000 0.000,102.000 0.000,0.000 0.000,0.000 0.000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542.000 382.000,'52.000'0.000,"105.000"23.000,-105.000-23.000,18.000 0.000,17.000 0.000,-18.000 0.000,1.000 0.000,-18.000 0.000,0.000 0.000,0.000 0.000,35.000 0.000,-35.000 0.000,18.000 0.000,-18.000 0.000,0.000 0.000,1.000 0.000,-1.000 0.000,0.000 0.000,18.000 0.000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725.000 277.000,'0.000'3.000,"0.000"0.000,-2.000 2.000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626.000 381.000,'69.000'0.000,"-16.000"0.000,16.000 0.000,-17.000 0.000,17.000 0.000,1.000 0.000,-1.000 0.000,18.000 0.000,0.000 9.000,0.000-9.000,-18.000 0.000,1.000 0.000,-18.000 0.000,34.000 0.000,-33.000 0.000,-1.000 0.000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335.000 404.000,'51.000'0.000,"0.000"0.000,18.000 0.000,-18.000 0.000,0.000 0.000,0.000 0.000,17.000 0.000,-16.000 0.000,-104.000 0.000,1.000 0.000,-17.000 0.000,0.000 0.000,17.000 0.000,-1.000 0.000,138.000 0.000,-35.000 0.000,17.000 0.000,0.000 0.000,1.000 0.000,-1.000 30.000,-119.000-30.000,-18.000 31.000,1.000-31.000,17.000 0.000,102.000 30.000,0.000-30.000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1318.000 341.000,'0.000'52.000,"-35.000"18.000,1.000-17.000,-1.000-1.000,18.000 18.000,-18.000-18.000,1.000 1.000,-1.000 17.000,-16.000-18.000,16.000 1.000,18.000 16.000,-18.000-16.000,35.000-1.000,-52.000 18.000,52.000 0.000,-34.000-18.000,17.000 1.000,17.000-1.000,-35.000 36.000,1.000-36.000,-1.000 0.000,18.000 18.000,-18.000-17.000,35.000 17.000,-34.000 0.000,-1.000-18.000,35.000 0.000,-34.000 18.000,17.000-17.000,-18.000-1.000,35.000 1.000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796.000 920.000,'52.000'17.000,"0.000"-17.000,18.000 18.000,-1.000-18.000,-17.000 34.000,17.000-34.000,-17.000 0.000,0.000 0.000,0.000 0.000,35.000 0.000,-35.000 0.000,35.000 0.000,-35.000 0.000,0.000-17.000,0.000-35.000,-17.000 1.000,-35.000-35.000,-18.000-17.000,-16.000 18.000,-18.000 50.000,17.000-16.000,-17.000 17.000,0.000-1.000,-35.000-16.000,35.000 51.000,-35.000 0.000,35.000 0.000,0.000 0.000,0.000 0.000,-17.000 0.000,-18.000 17.000,0.000 0.000,53.000 52.000,-18.000-1.000,17.000-16.000,0.000 16.000,18.000 18.000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772.000 374.000,'-48.000'0.000,"16.000"48.000,32.000-1.000,48.000-15.000,16.000-48.000,-32.000-31.000,-16.000-1.000,-64.000 16.000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759.000 390.000,'-17.000'84.000,"-16.000"-34.000,33.000 1.000,17.000 16.000,33.000-34.000,0.000-33.000,0.000 0.000,0.000 0.000,-17.000-83.000,-33.000 32.000,33.000-32.000,-33.000 15.000,-100.000 35.000,34.000 33.000,16.000 0.000,0.000 0.000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684.000 382.000,'-23.000'45.000,"23.000"1.000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676.000 401.000,'0.000'45.000,"-23.000"1.000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656.000 414.000,'-9.000'46.000,"9.000"16.000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668.000 429.000,'-23.000'61.000,"23.000"-14.000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743.000 277.000,'0.000'4.000,"-2.000"0.000,-1.000-2.000,0.000-1.000,0.000 2.000,0.000-3.000,0.000 3.000,-2.000-3.000,2.000 2.000,7.000-3.000,2.000 1.000,0.000 0.000,2.000-2.000,-2.000 2.000,-1.000 0.000,-1.000 0.000,-1.000 0.000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666.000 447.000,'-23.000'64.000,"23.000"-16.000,0.000 0.000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585.000 381.000,'45.000'0.000,"1.000"0.000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608.000 380.000,'23.000'0.000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629.000 379.000,'23.000'0.000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647.000 380.000,'57.000'9.000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668.000 382.000,'57.000'0.000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689.000 382.000,'23.000'0.000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699.000 381.000,'23.000'0.000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723.000 387.000,'40.000'9.000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575.000 420.000,'57.000'0.000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758.000 266.000,'3.000'0.000,"0.000"0.000,0.000 0.000,0.000-2.000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594.000 420.000,'23.000'0.000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571.000 422.000,'52.000'0.000,"18.000"0.000,0.000 0.000,-18.000 0.000,35.000 0.000,52.000 31.000,-52.000-31.000,0.000 0.000,18.000 32.000,-18.000-32.000,-18.000 0.000,1.000 0.000,-18.000 31.000,1.000-31.000,-140.000-16.000,34.000 16.000,-51.000-31.000,-1.000 31.000,-17.000 0.000,1.000-47.000,16.000 47.000,18.000 0.000,35.000 0.000,0.000 0.000,139.000 0.000,0.000 0.000,17.000 31.000,18.000-31.000,17.000 32.000,18.000-32.000,-35.000 31.000,-35.000-31.000,-17.000 0.000,-18.000 0.000,0.000 31.000,0.000-31.000,1.000 0.000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660.000 471.000,'70.000'0.000,"-18.000"0.000,35.000 0.000,35.000 0.000,-1.000 0.000,19.000 0.000,16.000 0.000,-17.000 0.000,1.000 0.000,-19.000 0.000,-34.000 0.000,-34.000 0.000,-106.000 15.000,-16.000-15.000,-1.000-15.000,-17.000 15.000,0.000 0.000,-35.000 0.000,-17.000 0.000,17.000-44.000,-34.000 44.000,34.000 0.000,70.000 0.000,-18.000 0.000,18.000 0.000,-35.000 0.000,139.000 15.000,18.000-15.000,17.000 0.000,0.000 0.000,0.000 0.000,17.000 29.000,-17.000-29.000,0.000 0.000,-17.000 29.000,-1.000-29.000,-16.000 0.000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595.000 467.000,'69.000'0.000,"-18.000"0.000,1.000 0.000,17.000 0.000,-1.000 0.000,1.000 0.000,-17.000 0.000,34.000 0.000,-18.000 0.000,-16.000 0.000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671.000 501.000,'51.000'-23.000,"0.000"23.000,0.000 0.000,17.000 0.000,17.000 0.000,0.000 12.000,-17.000-12.000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252.000 447.000,'52.000'0.000,"70.000"32.000,70.000-32.000,16.000 49.000,1.000-49.000,-35.000 64.000,-17.000-64.000,-52.000 33.000,-18.000-33.000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114.000 488.000,'52.000'0.000,"18.000"0.000,-18.000 32.000,0.000-32.000,0.000 0.000,-17.000 49.000,34.000-49.000,0.000 32.000,1.000-32.000,-1.000 33.000,1.000-33.000,-18.000 0.000,17.000 0.000,1.000 32.000,-1.000-32.000,1.000 0.000,17.000 0.000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229.000 514.000,'52.000'-23.000,"0.000"23.000,52.000 0.000,0.000 0.000,18.000 0.000,-1.000 0.000,-34.000 0.000,0.000 0.000,-1.000 0.000,36.000 0.000,-35.000 0.000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483.000 479.000,'69.000'0.000,"1.000"16.000,-1.000-16.000,18.000 0.000,155.000 47.000,-138.000-16.000,-17.000-31.000,-1.000 31.000,-16.000-31.000,-18.000 0.000,0.000 0.000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109.000 528.000,'69.000'26.000,"-17.000"-26.000,0.000 14.000,0.000-14.000,0.000 0.000,17.000 0.000,0.000 0.000,-17.000 0.000,0.000 0.000,0.000 0.000,17.000 0.000,-17.000 0.000,0.000 0.000,0.000 0.000,17.000 0.000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767.000 260.000,'0.000'5.000,"0.000"-2.000,0.000 2.000,0.000-2.000,0.000 2.000,0.000-2.000,-2.000 1.000,-1.000-3.000,-1.000-5.000,4.000 1.000,1.000 0.000,2.000 0.000,0.000 0.000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225.000 566.000,'69.000'0.000,"1.000"0.000,17.000 0.000,34.000 0.000,1.000 0.000,16.000-14.000,19.000 14.000,-19.000 0.000,-51.000 0.000,-17.000-26.000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332.000 528.000,'52.000'28.000,"17.000"-28.000,17.000 0.000,1.000 0.000,16.000 29.000,-16.000-29.000,-1.000 0.000,1.000 0.000,-18.000 0.000,0.000 0.000,-17.000 0.000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420.000 534.000,'51.000'0.000,"0.000"0.000,0.000 0.000,34.000 0.000,-33.000 0.000,33.000 0.000,-34.000 0.000,0.000 0.000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324.000 615.000,'85.000'0.000,"-17.000"0.000,-17.000 9.000,1.000-9.000,-1.000 0.000,0.000 0.000,17.000 0.000,-17.000 0.000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406.000 618.000,'48.000'0.000,"-1.000"0.000,1.000 0.000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936.000 837.000,'-34.000'70.000,"34.000"36.000,-34.000-36.000,34.000 17.000,-33.000 19.000,33.000 17.000,-51.000 87.000,51.000 18.000,-51.000 36.000,51.000 52.000,-34.000 17.000,34.000-17.000,-51.000-18.000,51.000-17.000,0.000 105.000,-50.000-228.000,50.000-70.000,0.000-18.000,0.000 0.000,-51.000-140.000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568.000 1385.000,'0.000'-53.000,"0.000"0.000,0.000-35.000,0.000 36.000,0.000-1.000,0.000-35.000,0.000 35.000,0.000 1.000,18.000-1.000,34.000 18.000,36.000 53.000,-35.000-18.000,17.000 0.000,35.000 35.000,53.000-35.000,18.000 0.000,52.000 0.000,0.000 0.000,18.000 52.000,-18.000-52.000,-52.000 0.000,-1.000 0.000,1.000 0.000,-1.000 0.000,-17.000 0.000,18.000 0.000,-36.000 0.000,18.000-35.000,-35.000 35.000,-35.000 0.000,-18.000-35.000,1.000 35.000,-19.000 0.000,1.000 0.000,0.000 0.000,-1.000 0.000,1.000-17.000,0.000 17.000,-53.000 70.000,35.000-18.000,-35.000 36.000,0.000 88.000,0.000-71.000,0.000-17.000,52.000 70.000,-52.000-53.000,0.000 54.000,0.000-19.000,0.000 18.000,0.000-17.000,0.000-1.000,0.000 18.000,0.000 18.000,35.000-18.000,-35.000-18.000,0.000 36.000,0.000-36.000,0.000 18.000,-17.000 0.000,17.000-52.000,0.000 17.000,0.000-35.000,0.000-1.000,0.000 36.000,-35.000-17.000,35.000-19.000,0.000-16.000,0.000-1.000,-35.000 18.000,35.000-36.000,-35.000-104.000,-1.000-18.000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891.000 818.000,'-49.000'50.000,"-17.000"32.000,-1.000-32.000,51.000 16.000,-34.000-66.000,116.000-16.000,-49.000-34.000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659.000 814.000,'61.000'68.000,"-61.000"0.000,16.000-17.000,-16.000 0.000,0.000 35.000,31.000-35.000,-31.000 0.000,0.000 0.000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655.000 897.000,'85.000'-14.000,"0.000"-16.000,-34.000 30.000,17.000 0.000,17.000-29.000,-17.000 29.000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784.000 261.000,'3.000'1.000,"-1.000"2.000,-6.000-2.000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699.000 818.000,'0.000'51.000,"-9.000"16.000,9.000-16.000,0.000 34.000,0.000-1.000,0.000-16.000,0.000-119.000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1064.000 850.000,'51.000'0.000,"1.000"-34.000,-1.000 34.000,1.000 0.000,-18.000 68.000,-85.000-34.000,-18.000-17.000,17.000-17.000,1.000 34.000,102.000 0.000,18.000-17.000,-17.000 17.000,-1.000 1.000,-51.000 16.000,35.000 0.000,-52.000 17.000,-35.000-68.000,-17.000 34.000,0.000-34.000,-17.000 0.000,0.000 0.000,-34.000 0.000,-52.000-51.000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574.000 900.000,'70.000'-15.000,"-17.000"15.000,17.000-28.000,53.000 28.000,17.000 0.000,89.000 0.000,34.000 0.000,35.000 0.000,18.000 0.000,0.000 0.000,0.000 0.000,35.000 0.000,53.000 28.000,-141.000-28.000,-70.000 0.000,-52.000 29.000,-89.000-29.000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580.000 945.000,'53.000'-15.000,"17.000"-15.000,0.000 30.000,17.000 0.000,18.000 0.000,53.000 0.000,35.000 0.000,52.000 0.000,-17.000 0.000,35.000 0.000,-36.000 15.000,19.000-15.000,-36.000 46.000,-70.000-46.000,-17.000 0.000,-53.000 30.000,-18.000-30.000,18.000 0.000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861.000 989.000,'51.000'-34.000,"-51.000"-17.000,-51.000 17.000,-34.000 34.000,34.000 0.000,51.000 68.000,0.000-17.000,51.000-17.000,17.000 17.000,-51.000 16.000,34.000-33.000,-68.000 51.000,-34.000-51.000,-17.000-34.000,17.000 0.000,17.000-51.000,0.000-17.000,68.000 17.000,17.000 51.000,0.000-34.000,17.000 34.000,-17.000 0.000,17.000-33.000,0.000 33.000,-17.000-34.000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1003.000 1037.000,'51.000'-69.000,"-51.000"1.000,-51.000 34.000,1.000 34.000,-35.000 0.000,34.000 17.000,-16.000 34.000,-1.000 0.000,68.000 18.000,85.000-35.000,-18.000-34.000,-16.000 0.000,34.000 0.000,-1.000-34.000,-50.000-35.000,-51.000 121.000,-17.000-1.000,34.000 0.000,0.000 0.000,0.000 35.000,-34.000-35.000,34.000 0.000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731.000 903.000,'69.000'0.000,"-18.000"0.000,18.000 23.000,34.000-23.000,-51.000 0.000,16.000 0.000,1.000 0.000,0.000 0.000,17.000 0.000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423.000 804.000,'0.000'85.000,"0.000"-34.000,0.000 34.000,0.000-34.000,-9.000 34.000,9.000-34.000,0.000 0.000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474.000 848.000,'51.000'-34.000,"0.000"34.000,0.000 0.000,35.000 0.000,-35.000 34.000,34.000 0.000,-51.000 16.000,-68.000 18.000,-17.000-34.000,-17.000-34.000,0.000 68.000,-1.000-35.000,1.000-33.000,17.000 51.000,-17.000-17.000,136.000-34.000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696.000 812.000,'-33.000'68.000,"-17.000"-17.000,1.000 34.000,16.000-33.000,-1.000-1.000,1.000 0.000,0.000 17.000,33.000-17.000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777.000 270.000,'4.000'0.000,"0.000"0.000,-1.000 0.000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447.000 814.000,'0.000'51.000,"31.000"0.000,-31.000-1.000,30.000 35.000,1.000-34.000,-31.000-1.000,16.000 18.000,-63.000-68.000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440.000 829.000,'50.000'0.000,"0.000"0.000,18.000 9.000,-18.000-9.000,50.000 0.000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630.000 820.000,'-50.000'33.000,"-16.000"34.000,16.000-17.000,50.000 0.000,17.000 33.000,49.000-83.000,0.000 0.000,-16.000 0.000,-1.000 0.000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646.000 826.000,'-65.000'17.000,"65.000"32.000,-16.000 17.000,-33.000-16.000,1.000 16.000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1031.000 799.000,'0.000'52.000,"-34.000"35.000,0.000-17.000,-1.000 17.000,-33.000 18.000,17.000 34.000,-18.000-17.000,1.000 0.000,17.000 17.000,-1.000-52.000,18.000 18.000,-17.000 17.000,51.000-35.000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511.000 827.000,'0.000'50.000,"0.000"18.000,0.000-18.000,0.000 1.000,0.000 16.000,0.000-17.000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604.000 829.000,'50.000'0.000,"0.000"0.000,17.000 17.000,-51.000 67.000,-16.000-33.000,0.000-1.000,-66.000-16.000,16.000-34.000,16.000 51.000,-16.000-51.000,17.000 50.000,-17.000-16.000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549.000 822.000,'-23.000'50.000,"23.000"35.000,0.000-35.000,0.000 0.000,0.000 18.000,0.000-18.000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530.000 823.000,'0.000'67.000,"80.000"-50.000,-48.000 34.000,-32.000 0.000,48.000-51.000,-48.000 67.000,0.000-16.000,-16.000 16.000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530.000 858.000,'50.000'0.000,"16.000"0.000,0.000 0.000,0.000-23.000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986.000 962.000,'3.000'1.000,"0.000"-1.000,-1.000 3.000,2.000 0.000,-1.000-1.000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780.000 275.000,'-1.000'4.000,"1.000"0.000,0.000-1.000,-2.000 1.000,-1.000 0.000,0.000-1.000,0.000-3.000,0.000 2.000,2.000-6.000,1.000 0.000,0.000-1.000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692.000 832.000,'0.000'50.000,"0.000"0.000,33.000 18.000,-16.000-18.000,16.000 0.000,-99.000-16.000,0.000-18.000,16.000-16.000,1.000 0.000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549.000 860.000,'49.000'-23.000,"0.000"23.000,0.000 0.000,0.000 0.000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314.000 1435.000,'52.000'0.000,"18.000"0.000,-18.000 0.000,0.000 0.000,35.000 0.000,-35.000 0.000,18.000 0.000,-18.000 0.000,35.000 0.000,-35.000 0.000,35.000 0.000,-17.000 0.000,-18.000 0.000,18.000-18.000,-1.000 18.000,-16.000 0.000,-1.000 0.000,0.000 0.000,0.000-51.000,-17.000-1.000,0.000-18.000,0.000 19.000,-35.000-1.000,0.000 0.000,0.000 0.000,0.000-35.000,0.000 36.000,-18.000-1.000,-17.000-17.000,-17.000 17.000,0.000 0.000,0.000 17.000,0.000 1.000,-35.000 34.000,34.000-35.000,-34.000 35.000,35.000 0.000,-17.000 0.000,16.000 0.000,1.000 0.000,-17.000 0.000,16.000 0.000,1.000 17.000,0.000-17.000,17.000 52.000,-17.000-52.000,17.000 69.000,0.000-17.000,-17.000-17.000,52.000 34.000,0.000 0.000,0.000-17.000,0.000 0.000,0.000 0.000,0.000 0.000,0.000 0.000,18.000-1.000,34.000-16.000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1137.000 902.000,'0.000'-50.000,"-50.000"0.000,0.000 16.000,-16.000 34.000,16.000 0.000,-17.000 17.000,67.000 67.000,50.000-34.000,33.000-16.000,-33.000-17.000,0.000 16.000,-100.000 35.000,0.000-35.000,-33.000-33.000,66.000-84.000,67.000 51.000,0.000-18.000,34.000-16.000,-34.000 33.000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1111.000 899.000,'0.000'-51.000,"17.000"0.000,-67.000 17.000,0.000 34.000,-51.000 51.000,84.000 0.000,-16.000 34.000,100.000-51.000,17.000-34.000,-34.000-17.000,0.000 17.000,-33.000-51.000,16.000 0.000,-66.000 119.000,-17.000 69.000,16.000-86.000,34.000 17.000,0.000-17.000,50.000-85.000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1127.000 765.000,'-33.000'101.000,"-33.000"-50.000,16.000 16.000,-16.000 1.000,50.000 16.000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910.000 765.000,'29.000'67.000,"1.000"1.000,-30.000-17.000,14.000 16.000,-14.000 1.000,0.000-18.000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900.000 777.000,'82.000'0.000,"0.000"0.000,-33.000 0.000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973.000 762.000,'0.000'85.000,"0.000"0.000,-13.000-34.000,13.000 0.000,0.000 34.000,0.000-34.000,-27.000 0.000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1160.000 762.000,'69.000'17.000,"-18.000"17.000,0.000 0.000,-51.000 18.000,-51.000-52.000,-17.000 34.000,85.000 34.000,51.000-17.000,-17.000 0.000,0.000-17.000,-51.000 18.000,-51.000-1.000,0.000-51.000,0.000 34.000,-52.000-34.000,52.000 0.000,-34.000 0.000,0.000 0.000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814.000 245.000,'4.000'2.000,"-1.000"-1.000,-1.000 2.000,-5.000-1.000,-1.000 0.000,8.000-2.000,-1.000 0.000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821.000 806.000,'0.000'66.000,"0.000"-16.000,-9.000 16.000,9.000 0.000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836.000 842.000,'0.000'63.000,"62.000"-32.000,-31.000-93.000,-31.000 15.000,-62.000 31.000,16.000 16.000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852.000 827.000,'-16.000'47.000,"16.000"0.000,63.000-32.000,-1.000-15.000,-62.000-47.000,0.000 0.000,-47.000 16.000,-15.000 31.000,62.000 63.000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853.000 876.000,'0.000'47.000,"46.000"-15.000,16.000-64.000,-62.000-15.000,0.000-1.000,-77.000 32.000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949.000 808.000,'-14.000'50.000,"14.000"17.000,-30.000-16.000,30.000 15.000,-29.000 2.000,88.000-52.000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924.000 843.000,'-32.000'49.000,"32.000"15.000,64.000-31.000,-17.000-33.000,-15.000-65.000,-32.000 17.000,0.000-1.000,-48.000 33.000,1.000 16.000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910.000 813.000,'0.000'48.000,"0.000"-1.000,0.000 1.000,62.000-48.000,-16.000 0.000,-46.000-48.000,0.000-15.000,-46.000 31.000,-1.000 32.000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929.000 812.000,'0.000'66.000,"0.000"0.000,0.000-16.000,0.000 16.000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1016.000 809.000,'-14.000'67.000,"-16.000"-17.000,30.000 0.000,-29.000 18.000,29.000-18.000,44.000-17.000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984.000 891.000,'-30.000'48.000,"45.000"1.000,31.000-65.000,-46.000-33.000,30.000-16.000,-30.000 17.000,-46.000 48.000,1.000 0.000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809.000 252.000,'0.000'3.000,"-2.000"0.000,2.000 0.000,0.000 1.000,-2.000 0.000,2.000-1.000,0.000 1.000,-2.000 0.000,2.000-1.000,-2.000 2.000,-1.000-3.000,1.000 1.000,-1.000-1.000,1.000-5.000,2.000-3.000,1.000 2.000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966.000 809.000,'0.000'50.000,"0.000"1.000,0.000 33.000,0.000-34.000,0.000 18.000,0.000-18.000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993.000 877.000,'-16.000'48.000,"16.000"17.000,63.000-65.000,-1.000-65.000,-62.000 17.000,0.000-17.000,-62.000 97.000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1008.000 807.000,'0.000'67.000,"0.000"1.000,0.000-1.000,-13.000-17.000,13.000 18.000,40.000-35.000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1024.000 939.000,'-16.000'65.000,"80.000"-48.000,0.000-50.000,-32.000-33.000,-32.000 17.000,0.000 0.000,-64.000 33.000,0.000 16.000,64.000 65.000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1024.000 811.000,'0.000'67.000,"0.000"-1.000,0.000-16.000,0.000 0.000,0.000 0.000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1075.000 815.000,'-13.000'67.000,"13.000"-17.000,0.000 0.000,0.000 0.000,-27.000 16.000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444.000 612.000,'53.000'68.000,"-1.000"-68.000,18.000 0.000,18.000 0.000,-18.000 0.000,-18.000 0.000,0.000 0.000,1.000 0.000,-123.000 0.000,-17.000 0.000,17.000 0.000,-18.000 0.000,-69.000 0.000,87.000 0.000,122.000 0.000,1.000 0.000,17.000 0.000,0.000 0.000,-18.000 0.000,1.000 0.000,-1.000 0.000,-139.000 34.000,-1.000-34.000,36.000 0.000,104.000 0.000,1.000 0.000,69.000 0.000,0.000 34.000,53.000-34.000,35.000 68.000,-35.000-18.000,35.000-16.000,-1.000 17.000,1.000 0.000,-17.000-17.000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1032.000 881.000,'65.000'-13.000,"-16.000"13.000,0.000 0.000,-98.000-27.000,-16.000 27.000,114.000 13.000,0.000-13.000,0.000 27.000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793.000 893.000,'0.000'48.000,"79.000"-16.000,-15.000-112.000,-64.000 32.000,-48.000 16.000,-15.000 32.000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820.000 883.000,'-16.000'65.000,"16.000"17.000,48.000-49.000,-1.000-33.000,1.000-66.000,-48.000 17.000,0.000 0.000,0.000 0.000,-63.000 65.000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813.000 271.000,'5.000'-3.000,"-1.000"3.000,0.000-2.000,-1.000 2.000,1.000 0.000,-1.000-2.000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852.000 847.000,'0.000'83.000,"0.000"-33.000,-23.000-1.000,23.000 17.000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854.000 898.000,'-15.000'64.000,"46.000"-16.000,15.000-48.000,-15.000-80.000,-31.000 0.000,-47.000 80.000,1.000 0.000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856.000 914.000,'0.000'48.000,"0.000"0.000,78.000-48.000,-31.000-32.000,-47.000-32.000,0.000 16.000,-62.000 32.000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926.000 931.000,'-48.000'32.000,"64.000"33.000,32.000-65.000,0.000 0.000,0.000 0.000,-48.000-81.000,0.000 16.000,-48.000 33.000,0.000 32.000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935.000 850.000,'-13.000'83.000,"13.000"-33.000,-27.000 16.000,27.000 0.000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951.000 919.000,'-48.000'31.000,"48.000"17.000,64.000-48.000,0.000 0.000,-32.000-48.000,-32.000-15.000,-48.000 31.000,-16.000 32.000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922.000 904.000,'0.000'47.000,"0.000"1.000,64.000-48.000,-16.000 0.000,-16.000-48.000,-16.000 1.000,-32.000-1.000,-32.000 48.000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967.000 854.000,'0.000'65.000,"0.000"17.000,-23.000-33.000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993.000 856.000,'0.000'49.000,"-13.000"0.000,13.000 0.000,-27.000 0.000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962.000 954.000,'0.000'48.000,"47.000"-15.000,0.000-33.000,-16.000-81.000,-31.000 33.000,-15.000-1.000,-32.000 49.000,0.000 0.000,47.000 65.000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827.000 259.000,'-2.000'3.000,"0.000"0.000,1.000 0.000,-1.000 0.000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1008.000 856.000,'0.000'50.000,"0.000"17.000,0.000-17.000,-23.000 16.000,23.000-16.000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1067.000 887.000,'-64.000'33.000,"64.000"33.000,0.000-17.000,48.000 1.000,15.000-50.000,-31.000-66.000,-32.000 0.000,0.000 16.000,0.000 1.000,-64.000 49.000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1046.000 858.000,'0.000'67.000,"0.000"-17.000,0.000 17.000,0.000-17.000,-23.000 17.000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1035.000 962.000,'0.000'49.000,"32.000"0.000,17.000-49.000,-1.000 0.000,1.000-17.000,-49.000-64.000,0.000 32.000,-33.000 0.000,-31.000 49.000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1056.000 865.000,'0.000'50.000,"0.000"0.000,0.000 0.000,0.000 33.000,0.000-33.000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1609.000 906.000,'-52.000'-35.000,"-18.000"17.000,17.000 18.000,1.000 0.000,0.000 0.000,-18.000 0.000,0.000 0.000,18.000 18.000,-18.000-1.000,18.000-17.000,-1.000 88.000,1.000-71.000,17.000 35.000,-17.000 1.000,0.000-1.000,17.000 0.000,0.000 1.000,0.000 17.000,35.000-18.000,-35.000 53.000,35.000 69.000,0.000-52.000,0.000 1.000,35.000-36.000,0.000 0.000,35.000-17.000,-18.000 0.000,0.000-18.000,1.000 0.000,-1.000-17.000,35.000 0.000,-35.000 18.000,18.000-53.000,-17.000 0.000,-1.000 0.000,0.000 0.000,18.000 0.000,0.000 0.000,-18.000 0.000,18.000-18.000,0.000 18.000,0.000-52.000,-18.000 52.000,0.000-88.000,1.000 71.000,-1.000-18.000,-17.000-17.000,17.000-18.000,-17.000-35.000,0.000-52.000,-35.000 18.000,70.000 16.000,-70.000 1.000,35.000 0.000,-35.000 17.000,0.000-52.000,0.000 105.000,0.000 0.000,-70.000-18.000,17.000 35.000,1.000 17.000,0.000 18.000,-1.000-52.000,-51.000 52.000,17.000 0.000,17.000 0.000,0.000 17.000,18.000-17.000,-18.000 53.000,17.000-53.000,19.000 52.000,-1.000 35.000,87.000-34.000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337.000 573.000,'0.000'86.000,"0.000"-17.000,0.000 18.000,0.000-1.000,0.000 0.000,0.000 0.000,-23.000 18.000,23.000-35.000,0.000 52.000,12.000-190.000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319.000 724.000,'52.000'-69.000,"0.000"69.000,35.000-35.000,0.000 35.000,52.000-52.000,-35.000 52.000,18.000 0.000,-1.000 0.000,-34.000 0.000,-17.000 17.000,-18.000-17.000,0.000 35.000,18.000 0.000,-18.000-1.000,-52.000 53.000,0.000-18.000,0.000-17.000,0.000 18.000,0.000-18.000,0.000 0.000,0.000 0.000,0.000 35.000,0.000-18.000,0.000 0.000,-18.000-17.000,-34.000 18.000,0.000-36.000,0.000 1.000,-18.000 0.000,18.000-35.000,0.000 0.000,0.000 0.000,-52.000 0.000,34.000 0.000,1.000-18.000,17.000 18.000,-53.000-34.000,53.000 34.000,-35.000-52.000,1.000 0.000,16.000 17.000,140.000 52.000,-18.000-17.000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795.000 872.000,'23.000'0.000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791.000 842.000,'0.000'46.000,"17.000"0.000,34.000-30.000,-1.000-16.000,1.000-31.000,0.000 0.000,0.000 31.000,-1.000-31.000,18.000 31.000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830.000 265.000,'-1.000'4.000,"0.000"-1.000,-2.000-1.000,-1.000 2.000,1.000-4.000,1.000 3.000,-1.000-3.000,0.000 2.000,8.000-2.000,-2.000 0.000,-1.000 4.000,-3.000 0.000,-2.000-2.000,3.000 1.000,0.000 0.000,-2.000 0.000,2.000 0.000,3.000-3.000,0.000 0.000,0.000-1.000,2.000-3.000,-2.000 1.000,0.000 0.000,0.000 0.000,0.000 0.000,-3.000 0.000,-3.000 3.000,0.000 0.000,0.000 0.000,-1.000 2.000,4.000 1.000,0.000 0.000,3.000-1.000,0.000-2.000,0.000 0.000,0.000 0.000,0.000 0.000,3.000 0.000,-3.000 0.000,2.000 2.000,-2.000-2.000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395.000 649.000,'52.000'0.000,"-1.000"0.000,35.000 0.000,-34.000 0.000,34.000 0.000,0.000 0.000,-17.000 0.000,-17.000 0.000,-1.000 0.000,1.000 9.000,0.000-9.000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320.000 648.000,'52.000'16.000,"69.000"-16.000,-18.000 32.000,-17.000-32.000,1.000 0.000,-1.000 0.000,18.000 32.000,-35.000-32.000,0.000 0.000,-121.000 0.000,-34.000 0.000,-35.000 0.000,-17.000 0.000,86.000 0.000,-17.000-16.000,-17.000 16.000,155.000 0.000,17.000 0.000,-34.000 16.000,0.000-16.000,34.000 32.000,-17.000-32.000,17.000 32.000,-34.000-32.000,-104.000 0.000,0.000 0.000,1.000 0.000,-1.000 0.000,0.000-16.000,0.000 16.000,0.000-32.000,-34.000 32.000,34.000-32.000,1.000 32.000,120.000 0.000,17.000 16.000,-34.000-16.000,0.000 32.000,34.000-32.000,-34.000 32.000,-1.000-32.000,18.000 16.000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1072.000 889.000,'0.000'66.000,"0.000"-16.000,17.000 17.000,17.000-17.000,69.000-17.000,-52.000-33.000,0.000 0.000,35.000-33.000,-35.000 0.000,0.000-17.000,-16.000-17.000,-1.000 17.000,-17.000 0.000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318.000 693.000,'52.000'0.000,"0.000"0.000,52.000 0.000,-35.000 0.000,0.000 0.000,104.000 9.000,-86.000-9.000,-35.000 0.000,0.000 0.000,0.000 0.000,17.000 0.000,-17.000 0.000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401.000 730.000,'68.000'-27.000,"1.000"27.000,16.000 0.000,-17.000 0.000,-17.000 0.000,0.000 0.000,1.000 0.000,16.000 0.000,-136.000-13.000,-18.000 13.000,18.000 0.000,0.000 0.000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123.000 1097.000,'88.000'0.000,"-18.000"35.000,17.000-35.000,1.000 0.000,35.000 0.000,34.000 34.000,19.000-34.000,-1.000 0.000,35.000 52.000,-17.000-52.000,17.000 0.000,-70.000 0.000,-17.000 0.000,-35.000 0.000,-18.000 0.000,-18.000 0.000,1.000-17.000,-1.000 17.000,1.000 0.000,17.000-18.000,-17.000 18.000,-1.000-34.000,36.000-1.000,-36.000 1.000,18.000 17.000,-35.000-52.000,-35.000 17.000,0.000-34.000,0.000-18.000,0.000 53.000,-17.000-18.000,-36.000 34.000,-52.000-16.000,53.000 33.000,-36.000 18.000,18.000-34.000,0.000 34.000,-18.000 0.000,1.000 0.000,17.000 0.000,17.000 0.000,0.000 17.000,1.000-17.000,17.000 52.000,17.000 0.000,-17.000-1.000,35.000 35.000,35.000 1.000,0.000-36.000,18.000 1.000,-1.000-17.000,1.000-1.000,0.000-17.000,34.000 18.000,-34.000-35.000,-1.000 34.000,1.000-34.000,-1.000 0.000,19.000 0.000,-19.000 0.000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3244.000 1128.000,'0.000'-49.000,"-52.000"49.000,-18.000-33.000,0.000-1.000,17.000 34.000,-17.000-16.000,0.000 16.000,18.000-33.000,-18.000 33.000,17.000 0.000,-17.000 0.000,18.000 0.000,-18.000 0.000,17.000 0.000,-17.000 0.000,18.000 0.000,-1.000 0.000,1.000 0.000,-53.000 0.000,35.000 0.000,17.000 0.000,-17.000 0.000,18.000 0.000,-1.000 0.000,1.000-33.000,-18.000 33.000,-18.000 0.000,36.000 0.000,-36.000 0.000,36.000 0.000,-1.000 0.000,1.000 0.000,-18.000 0.000,0.000 0.000,17.000 0.000,1.000 0.000,-18.000 0.000,17.000 0.000,71.000-50.000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939.000 839.000,'0.000'49.000,"0.000"-1.000,0.000 33.000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1007.000 853.000,'0.000'87.000,"0.000"-35.000,0.000 0.000,0.000 0.000,0.000-1.000,0.000 1.000,-14.000 0.000,14.000 35.000,-30.000-35.000,30.000 17.000,0.000-17.000,0.000 0.000,-29.000 0.000,29.000 0.000,0.000 35.000,0.000-35.000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1281.000 884.000,'-50.000'17.000,"-17.000"33.000,17.000 0.000,16.000 1.000,1.000-1.000,-34.000 0.000,67.000 0.000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66.000 362.000,'-3.000'2.000,"0.000"1.000,3.000 0.000,-2.000 2.000,-1.000-3.000,1.000 1.000,5.000-2.000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1013.000 900.000,'0.000'84.000,"0.000"-34.000,0.000 35.000,0.000-35.000,-28.000 17.000,85.000-84.000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1252.000 982.000,'0.000'-51.000,"-69.000"17.000,18.000 34.000,-18.000 0.000,35.000 85.000,34.000-16.000,0.000-18.000,0.000 0.000,0.000 0.000,-34.000 35.000,34.000-18.000,51.000-34.000,-51.000-102.000,0.000-18.000,0.000 35.000,52.000 17.000,-1.000 0.000,0.000 34.000,1.000 0.000,16.000 0.000,18.000 0.000,-18.000 0.000,18.000 0.000,-155.000-68.000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1015.000 902.000,'0.000'50.000,"0.000"1.000,0.000 16.000,50.000-33.000,-1.000 16.000,1.000-16.000,-50.000 16.000,50.000-50.000,-1.000 17.000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1010.000 910.000,'0.000'99.000,"23.000"-33.000,-34.000 0.000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764.000 825.000,'0.000'68.000,"-34.000"-18.000,34.000 1.000,0.000 17.000,68.000 0.000,-17.000-35.000,1.000-33.000,-1.000 0.000,0.000 0.000,17.000 0.000,-17.000-17.000,35.000-50.000,-52.000-1.000,-34.000 17.000,0.000-16.000,-17.000-1.000,-34.000 68.000,-18.000 0.000,1.000 0.000,0.000 0.000,0.000 34.000,16.000 0.000,18.000 16.000,17.000 35.000,34.000-34.000,35.000-51.000,-1.000 51.000,17.000-51.000,17.000 0.000,-34.000 0.000,1.000-34.000,-52.000-34.000,0.000 17.000,-52.000 34.000,1.000-17.000,-102.000 153.000,238.000-51.000,0.000-68.000,-33.000 0.000,16.000 0.000,-34.000-51.000,-34.000-17.000,-34.000 17.000,-34.000 18.000,16.000 33.000,-16.000 0.000,34.000 50.000,0.000 1.000,34.000 34.000,0.000-35.000,51.000-16.000,17.000 0.000,-17.000-34.000,-16.000-68.000,-35.000-16.000,-17.000 16.000,-35.000 34.000,-50.000 51.000,68.000 51.000,34.000-17.000,51.000-17.000,0.000-34.000,-17.000-68.000,-34.000 17.000,-17.000-17.000,-34.000 68.000,-17.000 0.000,0.000 68.000,16.000-68.000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329.000 691.000,'69.000'31.000,"1.000"-31.000,16.000 0.000,1.000 0.000,0.000 0.000,16.000 0.000,-51.000 0.000,18.000 0.000,-18.000 0.000,-139.000 0.000,-17.000 0.000,18.000 0.000,-36.000 0.000,1.000 0.000,34.000 0.000,18.000 0.000,138.000 0.000,1.000 0.000,86.000 0.000,-104.000 0.000,17.000 0.000,0.000 32.000,0.000-32.000,-17.000 0.000,-104.000 0.000,-17.000 0.000,0.000 0.000,-18.000 0.000,1.000 0.000,-1.000 0.000,18.000 0.000,121.000 0.000,17.000 0.000,-17.000 0.000,35.000 0.000,-1.000 0.000,35.000 0.000,1.000 0.000,-36.000 0.000,-16.000 31.000,-18.000-31.000,0.000 31.000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318.000 696.000,'70.000'0.000,"-18.000"9.000,52.000-9.000,-34.000 0.000,34.000 0.000,52.000 0.000,18.000 0.000,0.000 0.000,-35.000 0.000,-70.000 0.000,-16.000 0.000,-123.000 0.000,-17.000 0.000,0.000 0.000,35.000 0.000,0.000 0.000,-35.000 0.000,35.000 0.000,-18.000 0.000,18.000 0.000,122.000 0.000,-18.000 0.000,17.000 0.000,1.000 0.000,-18.000 0.000,18.000 0.000,-18.000 0.000,35.000 0.000,-35.000 0.000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397.000 692.000,'68.000'0.000,"0.000"0.000,-17.000 0.000,0.000 0.000,34.000 0.000,-34.000 0.000,17.000 0.000,-136.000 0.000,17.000 0.000,0.000 0.000,-34.000 0.000,34.000 0.000,0.000 0.000,102.000 0.000,34.000 0.000,0.000 0.000,-34.000 0.000,17.000 0.000,-119.000 30.000,-17.000-30.000,0.000 0.000,0.000 0.000,17.000-15.000,0.000 15.000,136.000 0.000,-34.000 15.000,51.000-15.000,-51.000 0.000,17.000 31.000,-136.000-31.000,119.000 30.000,0.000-30.000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1049.000 939.000,'-47.000'101.000,"17.000"-50.000,-1.000 33.000,31.000 1.000,15.000-35.000,47.000-50.000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960.000 1007.000,'0.000'82.000,"16.000"-33.000,50.000-49.000,-18.000 0.000,-15.000-49.000,0.000 0.000,-33.000 0.000,-17.000 0.000,-32.000 49.000,-16.000 16.000,65.000 33.000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89.000 357.000,'-5.000'6.000,"1.000"-1.000,1.000 0.000,-1.000-1.000,2.000-1.000,0.000 0.000,1.000 0.000,4.000-1.000,1.000-3.000,0.000-2.000,-3.000 0.000,1.000 0.000,-6.000-1.000,1.000 4.000,0.000 0.000,0.000 1.000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994.000 942.000,'0.000'66.000,"-9.000"17.000,9.000-33.000,0.000-1.000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1032.000 998.000,'-33.000'50.000,"33.000"-1.000,16.000 1.000,33.000-17.000,1.000-33.000,-1.000 0.000,-33.000-66.000,17.000 16.000,-33.000 1.000,-33.000-17.000,-32.000 66.000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1033.000 947.000,'0.000'84.000,"0.000"-16.000,0.000-18.000,0.000 18.000,0.000-1.000,57.000-33.000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1112.000 981.000,'-64.000'33.000,"64.000"15.000,0.000 1.000,48.000-33.000,15.000-16.000,-31.000-65.000,-32.000 17.000,-16.000-17.000,-31.000 65.000,-17.000 0.000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1120.000 943.000,'-14.000'51.000,"14.000"33.000,-29.000 1.000,29.000-34.000,-14.000 16.000,14.000-16.000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1109.000 1077.000,'-33.000'51.000,"33.000"-1.000,0.000 18.000,83.000-35.000,-33.000-33.000,-1.000-17.000,-15.000-50.000,15.000-17.000,-49.000 34.000,0.000-1.000,-49.000-16.000,-1.000 67.000,-16.000 0.000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555.000 1329.000,'86.000'0.000,"-33.000"0.000,16.000 17.000,-17.000-17.000,18.000 0.000,17.000 0.000,-35.000 0.000,0.000 0.000,18.000 0.000,-18.000 0.000,0.000 0.000,18.000 0.000,-18.000 0.000,18.000-51.000,-18.000-19.000,-17.000 19.000,-35.000-19.000,0.000 19.000,0.000-1.000,0.000 0.000,-18.000-35.000,-17.000 36.000,-17.000-19.000,0.000 36.000,0.000 17.000,-18.000 17.000,18.000-35.000,0.000 35.000,-18.000 0.000,1.000 0.000,-18.000 17.000,35.000-17.000,-1.000 0.000,1.000 35.000,0.000-35.000,-18.000 34.000,18.000-16.000,0.000 16.000,-35.000 35.000,35.000-34.000,0.000 34.000,52.000-17.000,-35.000 17.000,35.000-17.000,0.000 17.000,0.000-17.000,0.000 0.000,70.000 17.000,-1.000-34.000,-17.000-1.000,1.000-34.000,-1.000 35.000,0.000-35.000,35.000 0.000,-35.000 0.000,35.000 0.000,-17.000 0.000,-18.000 0.000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955.000 884.000,'-51.000'0.000,"-35.000"0.000,86.000 67.000,-51.000-33.000,51.000 17.000,-34.000 0.000,102.000 33.000,1.000-84.000,-18.000 34.000,17.000-34.000,-16.000 0.000,16.000 0.000,-17.000 0.000,18.000-34.000,-18.000-33.000,-51.000 16.000,0.000 0.000,0.000 0.000,0.000 1.000,-34.000-18.000,-35.000 51.000,-16.000 17.000,34.000 0.000,-1.000 17.000,52.000 68.000,0.000-1.000,0.000-33.000,69.000 0.000,-18.000-51.000,0.000 33.000,-51.000-83.000,0.000-18.000,-17.000 17.000,-51.000 17.000,17.000 34.000,16.000 68.000,70.000 0.000,33.000-34.000,-17.000-34.000,0.000 0.000,1.000-34.000,-52.000-17.000,0.000 0.000,0.000 102.000,0.000 17.000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410.000 735.000,'52.000'0.000,"0.000"0.000,0.000 0.000,35.000 0.000,-18.000 0.000,-17.000 0.000,34.000 0.000,18.000 28.000,-35.000-28.000,18.000 0.000,-18.000 0.000,-17.000 0.000,0.000 29.000,-104.000-29.000,-17.000 0.000,17.000 0.000,-52.000 0.000,35.000 0.000,-1.000 0.000,-16.000 0.000,-1.000 0.000,1.000 0.000,17.000 0.000,17.000 0.000,0.000 0.000,0.000 0.000,121.000 0.000,0.000 0.000,1.000 0.000,16.000 0.000,1.000 0.000,34.000 0.000,-35.000 0.000,1.000 0.000,-18.000 0.000,0.000 0.000,-155.000 0.000,16.000 0.000,19.000 0.000,-1.000 0.000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326.000 749.000,'68.000'0.000,"34.000"0.000,-34.000-13.000,-16.000 13.000,-1.000 0.000,34.000 0.000,-34.000 0.000,-119.000 0.000,0.000 0.000,17.000 0.000,-35.000 0.000,35.000 0.000,0.000 0.000,119.000 0.000,0.000 0.000,1.000 0.000,-1.000 0.000,-17.000 0.000,0.000 0.000,-102.000 13.000,0.000-13.000,0.000 0.000,0.000 0.000,-1.000 0.000,1.000 0.000,137.000 0.000,16.000 0.000,-51.000 0.000,0.000 0.000,-119.000 27.000,17.000-27.000,102.000-14.000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103.000 361.000,'-2.000'4.000,"-1.000"-1.000,1.000 0.000,0.000 0.000,1.000 0.000,-1.000 0.000,5.000-2.000,1.000-4.000,-1.000 0.000,0.000 0.000,1.000 1.000,-1.000 2.000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425.000 841.000,'52.000'0.000,"34.000"0.000,36.000 0.000,-1.000 0.000,0.000 0.000,-17.000 0.000,0.000-47.000,-17.000 47.000,-18.000 0.000,-173.000 0.000,18.000 0.000,-1.000 0.000,-17.000 0.000,-35.000-30.000,35.000 30.000,0.000 0.000,52.000 0.000,156.000 0.000,-17.000 0.000,34.000 0.000,1.000 0.000,-1.000 0.000,-52.000 0.000,-121.000 0.000,-34.000 0.000,-36.000 0.000,1.000 0.000,0.000 0.000,34.000 0.000,0.000 0.000,18.000 0.000,156.000 0.000,-1.000 0.000,1.000 0.000,34.000 0.000,-17.000 0.000,0.000 0.000,-52.000 0.000,-156.000 0.000,35.000 0.000,0.000 0.000,17.000 0.000,0.000 0.000,0.000 0.000,121.000 0.000,0.000 0.000,18.000-31.000,0.000 31.000,-1.000 0.000,-16.000 0.000,-18.000 0.000,-104.000 0.000,-18.000 31.000,-16.000-31.000,-1.000 0.000,0.000 0.000,1.000 0.000,16.000 0.000,18.000 0.000,0.000 0.000,122.000 0.000,68.000 0.000,-86.000 0.000,18.000 0.000,-18.000 0.000,-122.000 0.000,18.000 0.000,0.000 0.000,-34.000 0.000,34.000 0.000,138.000-31.000,-16.000 31.000,16.000 0.000,36.000 0.000,-18.000 0.000,0.000 0.000,-52.000 0.000,-156.000 15.000,17.000-15.000,-17.000 0.000,17.000 0.000,35.000 0.000,0.000 0.000,0.000 0.000,104.000-15.000,18.000 15.000,-1.000 0.000,18.000 0.000,17.000 0.000,-18.000 0.000,70.000 0.000,-208.000 15.000,-34.000-15.000,155.000 0.000,18.000 0.000,-35.000 0.000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797.000 871.000,'53.000'0.000,"17.000"0.000,0.000 0.000,-18.000 0.000,1.000 0.000,-1.000 33.000,18.000-33.000,0.000 0.000,0.000 0.000,-17.000 0.000,-1.000 32.000,1.000-32.000,-1.000 0.000,36.000 0.000,-1.000 33.000,-34.000-33.000,-1.000 0.000,18.000 17.000,-17.000-17.000,-1.000 0.000,1.000 0.000,-1.000 32.000,1.000-32.000,17.000 0.000,-18.000 0.000,36.000 0.000,-36.000 0.000,36.000 0.000,-18.000 0.000,0.000 0.000,-18.000 0.000,1.000 0.000,-1.000 0.000,1.000 0.000,17.000 0.000,-18.000 0.000,-104.000 33.000,-1.000 0.000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934.000 970.000,'53.000'34.000,"69.000"-34.000,-69.000 0.000,52.000 51.000,-17.000-51.000,35.000 0.000,-18.000 0.000,35.000 33.000,-35.000-33.000,18.000 0.000,-35.000 0.000,17.000 34.000,-17.000-34.000,-18.000 0.000,0.000 0.000,0.000 34.000,18.000-34.000,-18.000 0.000,0.000 34.000,-17.000-34.000,17.000 0.000,0.000 34.000,0.000-34.000,-17.000 0.000,17.000 34.000,-17.000-34.000,-1.000 0.000,1.000 33.000,35.000-33.000,-1.000 0.000,-34.000 34.000,-1.000-34.000,36.000 0.000,-35.000 34.000,34.000-34.000,-34.000 17.000,0.000-17.000,17.000 0.000,-18.000 0.000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883.000 1000.000,'-66.000'68.000,"49.000"-16.000,17.000 50.000,0.000-33.000,0.000-1.000,0.000 17.000,66.000-16.000,-16.000-52.000,33.000-17.000,-34.000 0.000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1050.000 1002.000,'-100.000'0.000,"16.000"34.000,34.000 33.000,50.000-17.000,0.000 1.000,0.000 16.000,84.000 17.000,-34.000-84.000,34.000 0.000,-34.000 0.000,0.000-17.000,-50.000-33.000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848.000 1001.000,'17.000'85.000,"0.000"-35.000,16.000 1.000,1.000 0.000,16.000-17.000,1.000 16.000,-1.000-16.000,-16.000 17.000,16.000-51.000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1114.000 1008.000,'-66.000'33.000,"16.000"34.000,17.000-16.000,0.000-1.000,-17.000 0.000,17.000 0.000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876.000 995.000,'66.000'69.000,"-33.000"-17.000,50.000 34.000,-50.000-35.000,0.000 1.000,-33.000 0.000,0.000 34.000,0.000-35.000,-66.000 18.000,16.000-34.000,-16.000-1.000,66.000 18.000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900.000 1034.000,'50.000'0.000,"33.000"0.000,-17.000 0.000,0.000-23.000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901.000 1025.000,'66.000'0.000,"-16.000"0.000,0.000 0.000,32.000 0.000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97.000 376.000,'1.000'3.000,"2.000"-1.000,0.000 0.000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881.000 922.000,'-35.000'-44.000,"105.000"59.000,0.000-15.000,-18.000 0.000,1.000 0.000,-1.000 0.000,53.000 0.000,-18.000 0.000,36.000 0.000,17.000 0.000,-18.000 0.000,0.000 0.000,-34.000 0.000,-18.000 0.000,-18.000 0.000,1.000 0.000,17.000 0.000,-18.000 0.000,0.000 0.000,88.000 0.000,-87.000 0.000,17.000 0.000,-18.000 29.000,1.000-29.000,17.000 0.000,-158.000 0.000,18.000 0.000,0.000 0.000,18.000 0.000,-36.000 0.000,1.000 0.000,-18.000 0.000,0.000 0.000,-17.000 0.000,-1.000 0.000,1.000 0.000,35.000 0.000,-1.000 0.000,-34.000 0.000,0.000 0.000,34.000 0.000,36.000 0.000,-18.000 0.000,0.000 0.000,17.000 0.000,-17.000 0.000,18.000 29.000,122.000-29.000,35.000 0.000,-35.000 0.000,17.000 0.000,1.000 0.000,34.000 0.000,-35.000 0.000,1.000 0.000,-1.000 0.000,-17.000 0.000,0.000 0.000,0.000-14.000,-35.000-30.000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1122.000 1006.000,'-51.000'33.000,"17.000"17.000,0.000 0.000,0.000-1.000,0.000 1.000,85.000-17.000,17.000-33.000,-17.000 0.000,17.000 0.000,0.000 0.000,17.000 0.000,-17.000-16.000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1224.000 1007.000,'-66.000'17.000,"32.000"69.000,1.000-17.000,0.000 0.000,-1.000 34.000,1.000-34.000,33.000 0.000,-50.000-1.000,50.000 1.000,0.000-17.000,67.000-52.000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1088.000 1017.000,'0.000'50.000,"-34.000"0.000,-17.000 17.000,17.000-16.000,34.000-1.000,51.000-17.000,34.000-33.000,-17.000 0.000,-1.000 0.000,-16.000 0.000,0.000 0.000,0.000-16.000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1362.000 1010.000,'-51.000'69.000,"-33.000"33.000,16.000-16.000,17.000-17.000,17.000-18.000,1.000 1.000,16.000-1.000,17.000 0.000,-51.000 1.000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934.000 1030.000,'53.000'16.000,"-1.000"15.000,1.000-31.000,35.000 0.000,-18.000 32.000,0.000-32.000,18.000 0.000,17.000 0.000,53.000 0.000,228.000-32.000,-176.000 1.000,-17.000 31.000,-18.000 0.000,-17.000 0.000,-35.000-48.000,0.000 48.000,-35.000 0.000,-18.000 0.000,0.000 0.000,0.000-32.000,-17.000 32.000,17.000 0.000,0.000 0.000,-17.000 0.000,17.000 0.000,-18.000 0.000,1.000 0.000,0.000 0.000,34.000 0.000,-17.000 0.000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1276.000 1010.000,'0.000'69.000,"-16.000"-18.000,-34.000 0.000,17.000 1.000,0.000-1.000,0.000 1.000,16.000 33.000,-33.000-16.000,17.000-18.000,33.000 1.000,17.000-121.000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1031.000 999.000,'46.000'52.000,"-15.000"17.000,-31.000 0.000,0.000 18.000,0.000-1.000,31.000 36.000,-31.000-36.000,0.000 18.000,0.000-52.000,0.000 0.000,0.000 0.000,0.000 0.000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1027.000 1021.000,'68.000'28.000,"0.000"1.000,0.000-29.000,18.000 0.000,-18.000 0.000,0.000-29.000,-17.000 29.000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1400.000 1008.000,'0.000'52.000,"-50.000"-1.000,-1.000 35.000,18.000-17.000,-1.000-17.000,0.000 17.000,1.000 0.000,-1.000 0.000,34.000-18.000,-50.000 1.000,16.000 17.000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1016.000 956.000,'-1.000'4.000,"-2.000"-1.000,-1.000 2.000,1.000-3.000,-1.000 0.000,1.000-2.000,0.000 3.000,0.000-3.000,2.000 5.000,1.000-2.000,0.000 2.000,0.000-2.000,0.000-6.000,2.000-3.000,-2.000 3.000,2.000 0.000,1.000 1.000,0.000 1.000,0.000 1.000,0.000 0.000,0.000 3.000,-1.000 1.000,0.000 1.000,-5.000-3.000,0.000-2.000,0.000 2.000,-3.000-2.000,2.000 0.000,1.000-2.000,2.000-2.000,5.000 3.000,0.000 1.000,-1.000 0.000,0.000 0.000,0.000 0.000,0.000 0.000,-3.000 4.000,-3.000-4.000,-3.000 2.000,1.000-2.000,0.000 2.000,2.000-2.000,-1.000 2.000,1.000-2.000,6.000 0.000,2.000 0.000,0.000 0.000,3.000 0.000,-1.000 0.000,-2.000 0.000,-1.000 0.000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128.000 373.000,'4.000'-2.000,"-1.000"0.000,0.000 2.000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1069.000 1012.000,'48.000'69.000,"-48.000"0.000,31.000 17.000,-31.000 18.000,32.000-35.000,-32.000-18.000,32.000 18.000,-32.000-17.000,0.000 0.000,0.000 17.000,0.000 0.000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1060.000 1035.000,'49.000'0.000,"17.000"0.000,0.000 0.000,-16.000 0.000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1119.000 1019.000,'-13.000'51.000,"13.000"16.000,0.000 1.000,0.000-17.000,0.000 33.000,0.000-33.000,40.000-17.000,-40.000-85.000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1110.000 1166.000,'68.000'-32.000,"35.000"32.000,-35.000 0.000,52.000-32.000,-52.000 1.000,1.000 31.000,-35.000-48.000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1161.000 1012.000,'0.000'69.000,"0.000"18.000,0.000-1.000,0.000 35.000,0.000 0.000,0.000-17.000,0.000-18.000,-23.000 18.000,23.000-35.000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986.000 868.000,'-49.000'-34.000,"-33.000"68.000,82.000 18.000,-32.000 34.000,-1.000 18.000,33.000-18.000,0.000-18.000,0.000 1.000,16.000 17.000,50.000-17.000,-18.000-34.000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999.000 877.000,'-52.000'28.000,"104.000"-28.000,-1.000 0.000,1.000 0.000,34.000 0.000,-34.000 0.000,34.000 0.000,-34.000 0.000,0.000 29.000,0.000-29.000,-1.000 0.000,1.000 0.000,0.000 0.000,17.000 0.000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940.000 878.000,'86.000'0.000,"-17.000"0.000,-17.000 0.000,34.000 0.000,103.000 0.000,-34.000 0.000,-86.000 0.000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1003.000 929.000,'69.000'0.000,"-17.000"0.000,0.000 0.000,104.000 0.000,-34.000 16.000,-53.000-16.000,-17.000 0.000,0.000 31.000,0.000-31.000,0.000 16.000,0.000-16.000,0.000 32.000,0.000-32.000,0.000 0.000,0.000 0.000,-104.000 0.000,-18.000 0.000,18.000 0.000,0.000 0.000,-34.000-16.000,16.000 16.000,1.000 0.000,35.000-48.000,-18.000 48.000,-35.000-15.000,35.000 15.000,0.000-32.000,0.000 32.000,-17.000-32.000,-1.000 32.000,140.000 0.000,16.000 0.000,18.000 0.000,-34.000 16.000,-1.000-16.000,0.000 0.000,-17.000 0.000,17.000 0.000,-17.000 32.000,18.000-32.000,-18.000 0.000,0.000 31.000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334.000 779.000,'85.000'0.000,"-18.000"0.000,-16.000 0.000,0.000 0.000,33.000 0.000,-33.000 0.000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131.000 377.000,'4.000'0.000,"0.000"0.000,-1.000-1.000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599.000 775.000,'-67.000'16.000,"17.000"15.000,-1.000 0.000,-16.000-15.000,134.000 15.000,34.000-31.000,-50.000 0.000,33.000 0.000,-34.000 0.000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550.000 773.000,'-49.000'17.000,"17.000"33.000,32.000 0.000,-49.000 0.000,49.000 1.000,-48.000-18.000,48.000 17.000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608.000 774.000,'-50.000'0.000,"16.000"48.000,-32.000-15.000,-1.000-1.000,117.000 33.000,0.000-65.000,33.000 0.000,-33.000 0.000,0.000 0.000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524.000 771.000,'-47.000'33.000,"47.000"18.000,-31.000-1.000,31.000 0.000,-31.000 17.000,15.000 0.000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484.000 779.000,'-44.000'82.000,"44.000"-34.000,-29.000 18.000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412.000 777.000,'50.000'0.000,"0.000"0.000,1.000 17.000,16.000 16.000,-17.000-33.000,-17.000 50.000,-33.000 0.000,-83.000-50.000,49.000 50.000,-16.000-50.000,0.000 50.000,-34.000-17.000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550.000 775.000,'0.000'84.000,"0.000"-17.000,65.000 0.000,-32.000 0.000,-115.000-67.000,33.000 16.000,0.000-16.000,16.000-50.000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447.000 779.000,'66.000'0.000,"-16.000"0.000,33.000 0.000,-34.000 0.000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415.000 777.000,'-84.000'49.000,"51.000"-1.000,-18.000-48.000,18.000 48.000,100.000-15.000,17.000-33.000,-34.000-16.000,0.000 16.000,0.000 0.000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330.000 775.000,'-16.000'49.000,"-14.000"17.000,-1.000-17.000,0.000 0.000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157.000 368.000,'3.000'0.000,"1.000"0.000,1.000 1.000,-3.000 2.000,-3.000 0.000,-3.000 0.000,1.000-2.000,0.000 1.000,2.000 2.000,4.000-4.000,0.000 0.000,0.000 0.000,0.000-1.000,0.000 1.000,0.000 0.000,0.000 0.000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277.000 776.000,'-33.000'48.000,"33.000"1.000,0.000 0.000,49.000-17.000,17.000-32.000,0.000 0.000,-16.000-16.000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476.000 774.000,'-50.000'0.000,"17.000"67.000,-16.000-17.000,49.000 1.000,-50.000-18.000,34.000 17.000,-17.000 17.000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443.000 774.000,'-65.000'50.000,"17.000"17.000,-1.000-1.000,33.000-16.000,16.000 0.000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275.000 767.000,'30.000'51.000,"-30.000"0.000,31.000 0.000,-31.000 0.000,0.000 0.000,0.000 0.000,30.000 17.000,-45.000 0.000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269.000 805.000,'64.000'0.000,"-16.000"0.000,0.000-23.000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442.000 769.000,'0.000'68.000,"0.000"-17.000,0.000 0.000,-48.000 35.000,48.000-35.000,-48.000 0.000,16.000 0.000,0.000 17.000,32.000-119.000,0.000-17.000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292.000 772.000,'48.000'0.000,"0.000"85.000,-16.000-1.000,0.000-33.000,-32.000 0.000,0.000-1.000,0.000 35.000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288.000 843.000,'66.000'-29.000,"0.000"1.000,-17.000 28.000,1.000 0.000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1064.000 843.000,'63.000'15.000,"-15.000"-15.000,-127.000 30.000,15.000-30.000,128.000 0.000,-112.000 16.000,112.000-16.000,-112.000 0.000,111.000 30.000,-110.000-30.000,94.000 0.000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1075.000 849.000,'-40.000'0.000,"80.000"0.000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183.000 348.000,'-2.000'5.000,"1.000"-1.000,1.000-1.000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810.000 899.000,'52.000'-14.000,"0.000"14.000,-1.000 0.000,1.000 0.000,0.000 0.000,0.000-30.000,34.000 30.000,0.000 0.000,-34.000 0.000,34.000-29.000,-34.000 29.000,0.000 0.000,17.000 0.000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875.000 847.000,'52.000'27.000,"17.000"-41.000,0.000 14.000,-17.000 0.000,0.000 0.000,0.000 0.000,0.000 0.000,0.000 0.000,17.000 0.000,1.000 0.000,-18.000-26.000,0.000 26.000,0.000 0.000,-1.000 0.000,19.000 0.000,-18.000 0.000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938.000 859.000,'69.000'0.000,"-17.000"0.000,0.000 0.000,0.000 0.000,17.000 0.000,-17.000 0.000,-1.000 0.000,19.000 0.000,-19.000 0.000,1.000 0.000,0.000 0.000,17.000 0.000,-17.000-11.000,0.000 11.000,0.000-12.000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993.000 836.000,'69.000'28.000,"-17.000"-28.000,0.000 0.000,17.000 0.000,-17.000 0.000,0.000 0.000,17.000 0.000,-17.000 29.000,0.000-29.000,34.000 0.000,-34.000 0.000,0.000 0.000,0.000 0.000,0.000 0.000,0.000-14.000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1053.000 815.000,'33.000'68.000,"17.000"-35.000,17.000 18.000,-17.000-17.000,-50.000 17.000,50.000-51.000,-34.000 68.000,-49.000-119.000,16.000 0.000,-16.000-17.000,-34.000 1.000,1.000 33.000,49.000 101.000,50.000-16.000,1.000 0.000,-1.000 0.000,-66.000-102.000,-17.000 0.000,0.000 0.000,66.000 119.000,18.000 0.000,-18.000-17.000,-66.000-51.000,17.000-51.000,83.000 85.000,-17.000 33.000,-16.000-16.000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1039.000 816.000,'0.000'50.000,"0.000"18.000,0.000-18.000,0.000 17.000,16.000-16.000,-16.000-1.000,49.000-50.000,16.000-50.000,-65.000-34.000,0.000 33.000,-16.000-16.000,-33.000 33.000,0.000 85.000,49.000-1.000,0.000 1.000,0.000-1.000,17.000 1.000,32.000-51.000,-17.000-51.000,-16.000 1.000,-16.000-51.000,0.000 50.000,-48.000 35.000,-1.000 83.000,49.000-17.000,0.000 1.000,0.000 16.000,16.000-17.000,49.000-50.000,-16.000 0.000,-16.000-100.000,-33.000 32.000,0.000 18.000,0.000-1.000,-66.000 18.000,50.000 83.000,-16.000 1.000,32.000-1.000,65.000-33.000,-49.000-68.000,17.000 1.000,-66.000-17.000,-32.000 100.000,32.000 18.000,33.000-1.000,-49.000-33.000,49.000 50.000,0.000 1.000,49.000-68.000,0.000 0.000,0.000-34.000,-49.000-16.000,33.000-18.000,-33.000 18.000,-49.000 50.000,0.000 0.000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358.000 797.000,'87.000'9.000,"-34.000"-9.000,34.000 0.000,36.000 0.000,-1.000 0.000,175.000 0.000,-157.000 0.000,17.000 0.000,-52.000 0.000,0.000 0.000,-18.000 0.000,1.000 0.000,-18.000 0.000,-18.000 0.000,0.000-9.000,1.000 9.000,17.000 0.000,-18.000 0.000,36.000 0.000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604.000 834.000,'23.000'0.000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604.000 832.000,'23.000'0.000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608.000 829.000,'23.000'0.000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193.000 346.000,'-1.000'5.000,"0.000"-2.000,-1.000 1.000,7.000-4.000,-1.000 0.000,0.000-1.000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614.000 831.000,'23.000'0.000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618.000 831.000,'40.000'0.000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625.000 831.000,'23.000'0.000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625.000 831.000,'23.000'0.000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623.000 833.000,'23.000'0.000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608.000 830.000,'23.000'0.000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601.000 832.000,'23.000'0.000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586.000 834.000,'57.000'0.000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589.000 834.000,'57.000'0.000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602.000 832.000,'23.000'0.000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202.000 346.000,'-4.000'4.000,"4.000"0.000,-1.000-1.000,-1.000 0.000,2.000 0.000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614.000 832.000,'23.000'0.000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620.000 831.000,'23.000'0.000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627.000 831.000,'23.000'0.000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611.000 832.000,'23.000'0.000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599.000 836.000,'23.000'0.000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588.000 838.000,'23.000'0.000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1455.000 805.000,'-18.000'52.000,"-51.000"53.000,18.000 17.000,-53.000 35.000,18.000 0.000,0.000 53.000,-18.000 16.000,18.000-104.000,34.000-17.000,18.000-35.000,34.000-18.000,-52.000 1.000,17.000-1.000,35.000 18.000,-17.000 0.000,17.000-158.000,17.000 19.000,-17.000-19.000,0.000-34.000,0.000 17.000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662.000 888.000,'0.000'-53.000,"52.000"36.000,-1.000 87.000,-16.000-18.000,17.000 18.000,-18.000-1.000,18.000 36.000,17.000-1.000,-35.000-17.000,35.000 70.000,-17.000 0.000,-18.000-35.000,18.000-18.000,-1.000 0.000,-16.000-34.000,-1.000-18.000,1.000 1.000,-70.000-123.000,1.000 0.000,-18.000-17.000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654.000 820.000,'34.000'52.000,"1.000"18.000,-1.000 35.000,18.000 52.000,-18.000-17.000,35.000 52.000,-1.000-35.000,1.000 18.000,0.000-18.000,-18.000-18.000,1.000-51.000,-18.000 16.000,1.000-51.000,-18.000 17.000,-34.000-123.000,-18.000-34.000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681.000 813.000,'0.000'52.000,"0.000"18.000,34.000 34.000,18.000 18.000,-18.000 35.000,35.000 0.000,-1.000-18.000,1.000 1.000,-18.000-18.000,18.000-18.000,-18.000-34.000,-17.000-18.000,-34.000 0.000,52.000-17.000,-52.000 18.000,-34.000-123.000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216.000 382.000,'-2.000'3.000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1477.000 829.000,'-18.000'52.000,"-16.000"1.000,-1.000 34.000,-34.000 52.000,17.000 18.000,-51.000 53.000,-18.000-1.000,17.000-17.000,-17.000-35.000,52.000-17.000,35.000-53.000,34.000-17.000,-52.000-35.000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1274.000 820.000,'-52.000'34.000,"18.000"35.000,-52.000 17.000,-51.000 17.000,34.000-17.000,51.000-35.000,-33.000 35.000,50.000-34.000,1.000 34.000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799.000 872.000,'-17.000'50.000,"-17.000"17.000,-33.000 0.000,16.000-50.000,51.000 33.000,-50.000-50.000,67.000 67.000,33.000-67.000,1.000 0.000,33.000-16.000,-17.000 16.000,0.000 0.000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679.000 880.000,'-30.000'49.000,"-1.000"0.000,31.000 17.000,-30.000-17.000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609.000 871.000,'0.000'49.000,"0.000"16.000,0.000-16.000,50.000-16.000,1.000-33.000,32.000 0.000,-16.000 0.000,0.000-17.000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858.000 866.000,'-49.000'34.000,"16.000"86.000,-17.000-52.000,17.000 1.000,33.000-1.000,-50.000 0.000,50.000-16.000,-33.000-1.000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586.000 819.000,'0.000'103.000,"0.000"-18.000,0.000-34.000,0.000 1.000,0.000 16.000,0.000 0.000,0.000-16.000,0.000 16.000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577.000 862.000,'67.000'-34.000,"-17.000"34.000,17.000 0.000,-16.000 17.000,32.000 34.000,-83.000 17.000,0.000-17.000,-33.000 0.000,-17.000 18.000,-18.000-18.000,18.000 17.000,-17.000-17.000,84.000-102.000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753.000 819.000,'-16.000'86.000,"16.000"-35.000,-34.000 1.000,34.000 0.000,0.000-1.000,50.000 18.000,34.000-69.000,-33.000 34.000,16.000 1.000,-67.000 16.000,-84.000 18.000,-50.000-52.000,49.000 17.000,35.000 1.000,50.000-87.000,0.000 1.000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605.000 873.000,'51.000'0.000,"0.000"-27.000,17.000 27.000,0.000 0.000,0.000 0.000,-17.000 0.000,0.000 0.000,0.000 0.000,-102.000-13.000,0.000 13.000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244.000 362.000,'0.000'3.000,"0.000"0.000,0.000 1.000,-2.000 0.000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680.000 861.000,'84.000'-34.000,"-34.000"34.000,1.000 34.000,-18.000 34.000,-33.000 0.000,0.000-17.000,-16.000 18.000,-52.000-35.000,2.000 0.000,15.000 0.000,1.000 17.000,-17.000-17.000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565.000 901.000,'69.000'44.000,"1.000"-44.000,-1.000 29.000,17.000-29.000,70.000 0.000,18.000 0.000,-1.000 0.000,-17.000-44.000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1149.000 917.000,'69.000'0.000,"-17.000"0.000,0.000 0.000,-1.000 0.000,1.000 0.000,0.000 0.000,-104.000 11.000,0.000-11.000,-34.000 0.000,17.000 0.000,18.000 0.000,-53.000-11.000,53.000 11.000,-1.000 0.000,0.000 0.000,1.000-12.000,-18.000 12.000,17.000 0.000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565.000 858.000,'31.000'40.000,"16.000"-40.000,0.000 0.000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1110.000 794.000,'35.000'-50.000,"-35.000"1.000,-52.000-17.000,0.000 16.000,0.000 50.000,-34.000-16.000,17.000 16.000,0.000 0.000,17.000 0.000,-17.000 16.000,0.000-16.000,0.000 33.000,17.000-16.000,1.000 32.000,16.000 17.000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674.000 558.000,'-50.000'17.000,"0.000"51.000,0.000-17.000,-18.000 17.000,2.000-35.000,32.000 35.000,101.000-51.000,0.000 17.000,-17.000-34.000,0.000 34.000,1.000 0.000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320.000 753.000,'70.000'-17.000,"-1.000"17.000,-16.000 0.000,34.000 0.000,35.000 0.000,121.000 17.000,-155.000-17.000,16.000 33.000,-52.000-33.000,-104.000 34.000,0.000-34.000,-18.000 0.000,18.000 0.000,-18.000-17.000,-17.000 17.000,17.000-50.000,-17.000 50.000,18.000-33.000,-1.000 33.000,0.000 0.000,18.000 0.000,-18.000-34.000,140.000 34.000,139.000 17.000,-87.000-17.000,0.000 50.000,0.000-50.000,0.000 50.000,-18.000-50.000,-34.000 33.000,-157.000-33.000,17.000-66.000,1.000 32.000,-1.000 1.000,-35.000 0.000,1.000-1.000,17.000 34.000,17.000-33.000,18.000 33.000,139.000 33.000,0.000-33.000,35.000 67.000,0.000-67.000,0.000 50.000,35.000 0.000,-1.000-17.000,1.000 17.000,-52.000-50.000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972.000 922.000,'52.000'49.000,"18.000"-16.000,17.000-33.000,-18.000 50.000,1.000-50.000,17.000 0.000,0.000 33.000,17.000-33.000,-17.000 0.000,0.000 33.000,18.000-33.000,-53.000 0.000,0.000 0.000,0.000 0.000,1.000 0.000,16.000 0.000,-17.000 33.000,1.000-33.000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1059.000 1037.000,'53.000'0.000,"17.000"0.000,-17.000 0.000,0.000 0.000,17.000 0.000,35.000 32.000,-35.000-32.000,0.000 0.000,18.000 0.000,0.000 0.000,0.000 0.000,-1.000 0.000,1.000 0.000,18.000 49.000,-19.000-49.000,1.000 0.000,0.000 0.000,17.000 0.000,0.000 0.000,36.000 32.000,-53.000-32.000,-1.000 0.000,1.000 0.000,0.000 0.000,-1.000 0.000,1.000 0.000,-18.000 0.000,1.000 0.000,-1.000 0.000,18.000-16.000,-36.000 16.000,18.000 0.000,-17.000 0.000,52.000 0.000,-34.000 0.000,-19.000 0.000,18.000 0.000,-17.000 0.000,52.000 0.000,-52.000-33.000,17.000 33.000,0.000 0.000,-140.000-16.000,18.000-16.000,-1.000 32.000,0.000 0.000,1.000 0.000,-36.000 0.000,35.000 0.000,1.000 0.000,-1.000 0.000,-17.000 0.000,0.000 16.000,17.000-16.000,0.000 0.000,-17.000 0.000,17.000 0.000,1.000 0.000,-36.000 0.000,35.000 0.000,-34.000 0.000,34.000 0.000,-35.000-16.000,36.000 16.000,-1.000 0.000,0.000 0.000,-17.000 0.000,0.000 0.000,0.000 0.000,-18.000 0.000,35.000 0.000,-35.000 0.000,36.000 0.000,-36.000 0.000,35.000 0.000,-34.000 0.000,34.000 0.000,0.000 0.000,1.000 0.000,-1.000 0.000,-35.000 0.000,36.000-33.000,-19.000 33.000,19.000 0.000,-1.000 0.000,1.000 0.000,-19.000 0.000,19.000 0.000,-36.000-32.000,35.000 32.000,-34.000 0.000,34.000 0.000,0.000-16.000,-17.000 16.000,17.000 0.000,-17.000 0.000,0.000 0.000,123.000 0.000,-1.000 0.000,54.000 0.000,-36.000 0.000,18.000 0.000,-1.000 48.000,36.000-48.000,0.000 0.000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938.000 881.000,'52.000'0.000,"18.000"0.000,88.000 16.000,-88.000-16.000,105.000 0.000,-105.000 0.000,-17.000 0.000,34.000 0.000,-17.000 0.000,-17.000 0.000,-1.000 0.000,36.000 0.000,-36.000 0.000,36.000 0.000,-36.000 0.000,18.000 33.000,-18.000-33.000,1.000 0.000,17.000 33.000,-17.000-33.000,17.000 32.000,17.000 1.000,0.000-33.000,-34.000 0.000,0.000 16.000,-1.000-16.000,36.000 0.000,-36.000 33.000,18.000-33.000,-18.000 0.000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257.000 359.000,'-2.000'3.000,"0.000"1.000,0.000-1.000,2.000 0.000,5.000-2.000,-1.000-1.000,-1.000 0.000,2.000-1.000,-2.000 1.000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966.000 877.000,'57.000'0.000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1026.000 886.000,'23.000'0.000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598.000 833.000,'23.000'0.000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581.000 826.000,'52.000'0.000,"17.000"0.000,17.000 16.000,1.000-16.000,16.000 50.000,-16.000-50.000,17.000 49.000,-53.000-49.000,36.000 50.000,-18.000-17.000,-17.000-33.000,-104.000 33.000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594.000 838.000,'51.000'0.000,"34.000"15.000,-34.000-15.000,34.000 29.000,-34.000-29.000,0.000 0.000,17.000 29.000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593.000 838.000,'50.000'16.000,"35.000"32.000,-35.000-48.000,0.000 47.000,18.000-15.000,-18.000-32.000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591.000 840.000,'0.000'66.000,"85.000"-16.000,-34.000-17.000,0.000 0.000,33.000 17.000,-33.000-50.000,0.000 33.000,0.000-33.000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589.000 834.000,'50.000'49.000,"1.000"-16.000,-18.000 15.000,17.000-48.000,-16.000 49.000,16.000-49.000,0.000 17.000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832.000 786.000,'-66.000'51.000,"33.000"-1.000,0.000 1.000,16.000-1.000,-16.000 1.000,-16.000 0.000,49.000 16.000,66.000-117.000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617.000 783.000,'0.000'51.000,"13.000"16.000,-13.000-16.000,0.000 16.000,27.000-16.000,-27.000 33.000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266.000 359.000,'-3.000'3.000,"3.000"0.000,-2.000 2.000,0.000-2.000,2.000 0.000,-2.000 0.000,6.000-2.000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609.000 796.000,'65.000'0.000,"-15.000"0.000,-1.000 0.000,0.000 0.000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960.000 777.000,'0.000'51.000,"-50.000"34.000,-1.000-34.000,1.000 0.000,-1.000 0.000,18.000 0.000,-34.000 17.000,33.000-17.000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638.000 784.000,'65.000'51.000,"-33.000"17.000,-32.000-17.000,16.000 33.000,17.000-16.000,-1.000-17.000,-32.000 0.000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626.000 799.000,'65.000'0.000,"-16.000"13.000,1.000-13.000,-1.000 27.000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586.000 840.000,'86.000'49.000,"-35.000"-49.000,18.000 49.000,34.000-49.000,-17.000 49.000,-17.000-49.000,0.000 32.000,-18.000-32.000,1.000 17.000,-138.000-17.000,-17.000-17.000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642.000 846.000,'-52.000'0.000,"155.000"61.000,-17.000-31.000,34.000-30.000,0.000 0.000,-34.000 0.000,0.000 0.000,-34.000 0.000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954.000 1518.000,'-52.000'0.000,"0.000"0.000,-18.000 0.000,-17.000 0.000,17.000-18.000,-17.000-34.000,35.000 0.000,17.000-35.000,0.000 18.000,35.000 17.000,-35.000-35.000,52.000 35.000,18.000-34.000,-17.000 33.000,34.000 53.000,0.000-34.000,1.000-1.000,34.000 0.000,-52.000-17.000,17.000 52.000,0.000-34.000,0.000 34.000,36.000-35.000,-36.000 35.000,18.000 0.000,-18.000 0.000,35.000 0.000,-35.000 0.000,1.000 0.000,16.000 17.000,-16.000-17.000,16.000 35.000,-16.000 17.000,86.000 87.000,-87.000-104.000,-17.000 17.000,-35.000 0.000,18.000 0.000,-18.000 17.000,0.000-17.000,0.000 17.000,-35.000-17.000,-52.000 18.000,34.000-18.000,-16.000 0.000,16.000-52.000,18.000 52.000,-17.000-52.000,0.000 52.000,0.000 0.000,-1.000-17.000,-16.000-35.000,16.000 0.000,1.000 0.000,0.000 0.000,17.000-52.000,87.000 17.000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772.000 3211.000,'-52.000'0.000,"-1.000"-18.000,-17.000-52.000,70.000 17.000,0.000 1.000,0.000-1.000,0.000-17.000,0.000 18.000,0.000-1.000,0.000 1.000,0.000-1.000,0.000-17.000,17.000 17.000,-17.000 1.000,0.000-1.000,0.000 1.000,0.000-18.000,0.000 17.000,36.000 0.000,-36.000-34.000,34.000 34.000,-34.000 1.000,0.000-1.000,18.000-17.000,-18.000-18.000,0.000 36.000,35.000-1.000,-35.000-34.000,35.000 34.000,-35.000-35.000,70.000 1.000,-18.000 17.000,-16.000 17.000,-2.000-17.000,19.000 17.000,0.000 1.000,-1.000-18.000,-17.000 0.000,18.000 35.000,17.000-18.000,-18.000 18.000,0.000 35.000,18.000-35.000,-17.000 35.000,17.000-35.000,-17.000 35.000,17.000 0.000,17.000 0.000,-34.000 0.000,34.000 0.000,18.000 18.000,-53.000-18.000,1.000 35.000,17.000 0.000,0.000 0.000,0.000-18.000,53.000 53.000,-71.000-35.000,0.000 0.000,-16.000 18.000,-19.000 17.000,36.000-35.000,-53.000 18.000,34.000 34.000,-34.000-34.000,36.000-1.000,-36.000 1.000,0.000 17.000,34.000-17.000,-34.000-1.000,0.000 1.000,0.000 34.000,0.000-34.000,0.000-1.000,0.000 1.000,0.000 0.000,0.000 17.000,-17.000-18.000,17.000 1.000,-35.000-1.000,35.000 1.000,-18.000 17.000,-16.000-17.000,34.000-1.000,-53.000-52.000,53.000 53.000,-35.000-1.000,-35.000-17.000,18.000 35.000,-18.000-17.000,34.000 0.000,2.000-1.000,16.000 1.000,-17.000-1.000,-35.000 1.000,0.000-18.000,17.000 0.000,1.000-35.000,-18.000 53.000,0.000-53.000,35.000 52.000,-18.000-52.000,1.000 35.000,-18.000 0.000,18.000-35.000,-18.000 18.000,17.000 17.000,-17.000-35.000,-17.000 35.000,34.000-35.000,0.000 17.000,-17.000-17.000,18.000 35.000,0.000-35.000,-54.000 35.000,19.000 0.000,34.000-35.000,-17.000 0.000,18.000 0.000,0.000 0.000,-18.000-17.000,52.000-36.000,18.000 1.000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325.000 763.000,'69.000'15.000,"35.000"14.000,-18.000-29.000,0.000 0.000,35.000 0.000,-35.000 0.000,18.000-14.000,-35.000 14.000,0.000 0.000,-121.000-30.000,0.000 30.000,0.000 0.000,-17.000 0.000,18.000 0.000,-18.000 0.000,0.000 0.000,0.000 0.000,17.000 0.000,0.000 0.000,0.000 0.000,1.000 0.000,154.000 0.000,-51.000 0.000,17.000 0.000,17.000 0.000,-34.000 0.000,0.000 0.000,-104.000 0.000,0.000 0.000,0.000 0.000,-17.000-29.000,0.000 29.000,138.000 0.000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225.000 822.000,'52.000'0.000,"18.000"0.000,17.000 0.000,0.000 0.000,35.000 0.000,17.000-23.000,18.000 23.000,-35.000 0.000,18.000 0.000,-1.000 0.000,-17.000 0.000,-52.000 12.000,-18.000-12.000,18.000 0.000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1007.000 979.000,'0.000'3.000,"0.000"1.000,0.000 1.000,-2.000 1.000,2.000-1.000,-2.000 2.000,2.000-2.000,-3.000 1.000,3.000-1.000,0.000-1.000,0.000 0.000,5.000-6.000,-1.000-5.000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279.000 358.000,'4.000'0.000,"0.000"-2.000,1.000 2.000,-2.000 0.000,1.000 0.000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909.000 1134.000,'-50.000'-82.000,"17.000"15.000,-34.000 1.000,-17.000 33.000,17.000 33.000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632.000 948.000,'-35.000'-68.000,"18.000"16.000,69.000 69.000,0.000 35.000,17.000-52.000,35.000 51.000,35.000-16.000,-35.000-35.000,-17.000 68.000,-35.000-68.000,0.000 0.000,-104.000 18.000,0.000-18.000,-17.000 0.000,-53.000 0.000,35.000 0.000,18.000 0.000,-52.000 0.000,190.000 0.000,-17.000 0.000,35.000 0.000,17.000 51.000,-17.000-51.000,-18.000 34.000,0.000-34.000,-17.000 35.000,-104.000 16.000,-17.000-51.000,-105.000 0.000,-34.000 0.000,139.000-17.000,17.000 17.000,139.000-34.000,-1.000 51.000,1.000-17.000,17.000 34.000,-17.000-34.000,-18.000 35.000,-17.000-35.000,-121.000 34.000,-35.000-34.000,34.000 0.000,-51.000-17.000,34.000-35.000,18.000 18.000,121.000 34.000,17.000 17.000,1.000-17.000,68.000 35.000,-85.000-1.000,-106.000-17.000,1.000-17.000,-17.000-69.000,0.000 35.000,17.000 0.000,0.000 34.000,104.000 17.000,-18.000 34.000,18.000-33.000,0.000 16.000,-121.000-68.000,17.000 34.000,0.000-52.000,0.000 18.000,-35.000-52.000,18.000 51.000,138.000 87.000,-17.000-1.000,0.000 1.000,0.000-18.000,35.000 18.000,-35.000-52.000,-104.000-52.000,17.000 1.000,18.000-1.000,-18.000 1.000,-34.000 34.000,121.000 34.000,35.000 0.000,-35.000 34.000,34.000-16.000,-34.000-1.000,-121.000-103.000,17.000 35.000,-35.000-17.000,18.000 16.000,69.000 87.000,69.000-18.000,-17.000 0.000,-17.000 18.000,-104.000-86.000,17.000-18.000,-18.000-17.000,140.000 138.000,-18.000-17.000,-122.000-70.000,36.000-50.000,-18.000 16.000,121.000 121.000,-17.000-35.000,35.000 1.000,-35.000 16.000,0.000-16.000,-122.000-53.000,18.000 18.000,0.000-68.000,0.000 33.000,-34.000-33.000,16.000 33.000,122.000 87.000,0.000-1.000,18.000 18.000,-18.000-17.000,-122.000-70.000,18.000-16.000,0.000-18.000,87.000 121.000,17.000-17.000,17.000-1.000,-17.000-16.000,18.000 33.000,-122.000-68.000,-18.000-68.000,1.000-1.000,0.000 52.000,86.000 68.000,35.000-16.000,0.000 16.000,-35.000 1.000,1.000-138.000,-36.000 17.000,70.000 35.000,0.000-1.000,35.000-16.000,-17.000-1.000,-18.000 1.000,-52.000-1.000,0.000-17.000,34.000 155.000,18.000-34.000,-17.000-1.000,17.000-16.000,-52.000 16.000,52.000-51.000,-35.000-86.000,-17.000-17.000,-17.000 52.000,17.000-18.000,35.000 138.000,34.000 0.000,-17.000-18.000,-17.000 1.000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169.000 487.000,'-52.000'0.000,"121.000"0.000,1.000 28.000,17.000-28.000,-1.000 0.000,36.000 0.000,-18.000 0.000,17.000 0.000,1.000 0.000,-35.000 0.000,-18.000 0.000,-17.000 0.000,18.000 0.000,-157.000 0.000,35.000 0.000,0.000 0.000,0.000 0.000,-35.000 0.000,17.000 0.000,18.000 0.000,-17.000 0.000,0.000 0.000,-1.000 0.000,18.000 0.000,-52.000 0.000,52.000 0.000,0.000 0.000,0.000-28.000,121.000 28.000,1.000 0.000,-1.000 0.000,157.000 0.000,-18.000 0.000,-139.000 0.000,1.000 14.000,-174.000-14.000,34.000 0.000,18.000 0.000,-17.000 0.000,17.000 0.000,-18.000 0.000,1.000 0.000,-1.000 0.000,18.000 0.000,-17.000 0.000,-1.000 0.000,1.000 0.000,17.000-14.000,104.000 14.000,17.000 0.000,18.000 14.000,-17.000-14.000,-1.000 0.000,1.000 29.000,-1.000-29.000,-17.000 0.000,0.000 0.000,-121.000 14.000,17.000-43.000,0.000 29.000,-35.000 0.000,35.000-28.000,0.000 28.000,0.000 0.000,-18.000 0.000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539.000 1021.000,'-52.000'0.000,"-17.000"0.000,-1.000 0.000,18.000 34.000,-1.000-34.000,1.000-34.000,17.000-35.000,-17.000 52.000,52.000-35.000,0.000-16.000,17.000 17.000,1.000-1.000,52.000 18.000,-36.000-18.000,19.000 52.000,-1.000-34.000,0.000 34.000,0.000-17.000,18.000-17.000,-18.000-1.000,1.000 35.000,-1.000 0.000,17.000-34.000,1.000 34.000,-18.000 0.000,1.000-17.000,-1.000 17.000,0.000 0.000,18.000 0.000,-18.000 0.000,0.000 34.000,1.000 1.000,16.000-18.000,-17.000 34.000,-17.000 18.000,18.000-18.000,-53.000 1.000,0.000-1.000,-35.000 17.000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566.000 484.000,'-50.000'0.000,"-16.000"0.000,0.000 0.000,17.000 23.000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323.000 488.000,'52.000'0.000,"0.000"0.000,1.000 0.000,16.000 32.000,-17.000-32.000,18.000 0.000,0.000 0.000,17.000 32.000,0.000-32.000,-18.000 0.000,-17.000 0.000,18.000 31.000,-18.000-31.000,0.000 0.000,35.000 0.000,0.000 0.000,-34.000 0.000,-1.000 0.000,17.000 0.000,-16.000 16.000,-123.000-16.000,18.000 0.000,-35.000 0.000,35.000 0.000,-35.000 0.000,34.000 0.000,1.000 0.000,-17.000 0.000,16.000 0.000,1.000-16.000,0.000 16.000,-18.000 0.000,1.000 0.000,-1.000 0.000,18.000-15.000,-35.000 15.000,17.000 0.000,18.000 15.000,0.000-15.000,0.000 16.000,104.000-16.000,0.000 0.000,0.000 0.000,18.000 0.000,-18.000 0.000,0.000 0.000,1.000 0.000,-1.000 0.000,0.000 0.000,35.000 0.000,-35.000 0.000,35.000 0.000,-35.000 0.000,1.000 0.000,16.000 0.000,1.000 0.000,-1.000 0.000,-16.000 0.000,-1.000 0.000,17.000 32.000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274.000 699.000,'69.000'0.000,"1.000"0.000,17.000 0.000,35.000 0.000,-1.000 0.000,1.000 0.000,-18.000 0.000,18.000 0.000,-35.000 0.000,-18.000 0.000,-16.000 0.000,-106.000-33.000,-16.000 33.000,17.000 0.000,-35.000 0.000,17.000 0.000,18.000 0.000,-17.000 0.000,-1.000 0.000,0.000 0.000,18.000 0.000,-17.000 0.000,-1.000 0.000,140.000 0.000,-1.000-32.000,1.000 32.000,-1.000 0.000,-16.000 0.000,16.000 0.000,-17.000 0.000,-121.000 0.000,-18.000 0.000,35.000 16.000,-1.000-16.000,-33.000 0.000,33.000 0.000,1.000 0.000,0.000 0.000,0.000 0.000,0.000 0.000,0.000 0.000,-1.000 0.000,-16.000-48.000,17.000 32.000,17.000-49.000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223.000 529.000,'52.000'0.000,"69.000"0.000,-34.000 0.000,34.000 0.000,0.000 23.000,35.000-23.000,-86.000 0.000,-1.000 0.000,-121.000 0.000,-17.000 0.000,-1.000 0.000,18.000 0.000,-34.000 0.000,-1.000 0.000,-17.000 0.000,52.000 0.000,-34.000 0.000,172.000 0.000,1.000 0.000,34.000 0.000,-17.000 0.000,-17.000 0.000,17.000 0.000,-52.000 0.000,17.000 0.000,0.000 0.000,1.000 0.000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109.000 616.000,'70.000'-31.000,"17.000"31.000,-18.000 0.000,1.000-31.000,17.000 31.000,35.000 0.000,17.000 0.000,-17.000 0.000,-35.000-32.000,-18.000 32.000,-17.000 0.000,18.000 0.000,-18.000 0.000,53.000 0.000,-18.000-31.000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474.000 514.000,'87.000'0.000,"-35.000"0.000,36.000 0.000,-1.000 0.000,35.000 0.000,35.000-23.000,17.000 23.000,1.000 0.000,-36.000 0.000,18.000 0.000,-70.000 0.000,-17.000 0.000,0.000 0.000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290.000 353.000,'0.000'4.000,"0.000"0.000,0.000-1.000,0.000 2.000,0.000-2.000,0.000 0.000,0.000 1.000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106.000 498.000,'52.000'-9.000,"0.000"9.000,35.000 0.000,18.000 0.000,51.000 0.000,-34.000 0.000,17.000 0.000,0.000 0.000,-17.000 0.000,-35.000 0.000,-18.000 0.000,-17.000 0.000,1.000 0.000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103.000 499.000,'91.000'0.000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115.000 568.000,'69.000'0.000,"-17.000"0.000,52.000-14.000,-52.000 14.000,35.000 0.000,34.000 0.000,0.000 0.000,1.000 0.000,-36.000 0.000,-17.000-26.000,1.000 26.000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108.000 496.000,'102.000'15.000,"-51.000"-15.000,17.000 0.000,18.000 46.000,16.000-46.000,-34.000 30.000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974.000 541.000,'-50.000'34.000,"-1.000"16.000,17.000 0.000,18.000 18.000,16.000-18.000,-34.000 1.000,101.000-18.000,1.000-33.000,-1.000 0.000,-17.000 0.000,1.000 0.000,-1.000 0.000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1076.000 538.000,'-99.000'67.000,"33.000"33.000,16.000-49.000,0.000 32.000,116.000-150.000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822.000 538.000,'61.000'0.000,"-31.000"67.000,-30.000-16.000,0.000-1.000,0.000 1.000,0.000-1.000,0.000 17.000,-46.000-50.000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818.000 549.000,'64.000'0.000,"-16.000"0.000,0.000 0.000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993.000 540.000,'-64.000'17.000,"64.000"51.000,-32.000-17.000,0.000 69.000,32.000-18.000,-32.000-51.000,32.000 17.000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901.000 542.000,'50.000'0.000,"16.000"0.000,-16.000 17.000,0.000-17.000,-50.000 67.000,-66.000-33.000,16.000 0.000,-34.000-17.000,151.000 50.000,-17.000-67.000,-17.000 51.000,-99.000-17.000,16.000-1.000,0.000-33.000,-17.000 17.000,117.000-51.000,0.000 18.000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286.000 362.000,'-1.000'4.000,"-2.000"-3.000,0.000 3.000,0.000-2.000,2.000 2.000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1043.000 543.000,'-49.000'17.000,"-1.000"34.000,0.000 34.000,17.000-34.000,33.000-1.000,0.000 35.000,33.000-34.000,34.000-17.000,-18.000-34.000,1.000 0.000,16.000 0.000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864.000 569.000,'82.000'-23.000,"-32.000"23.000,-1.000 0.000,1.000 12.000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866.000 552.000,'49.000'23.000,"1.000"-23.000,16.000 0.000,0.000 0.000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1041.000 546.000,'-33.000'68.000,"-1.000"16.000,-16.000-33.000,16.000 0.000,34.000 16.000,34.000 1.000,33.000-68.000,0.000 0.000,0.000 0.000,34.000 0.000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757.000 1732.000,'123.000'17.000,"17.000"-17.000,35.000 0.000,54.000 0.000,16.000 0.000,-17.000 0.000,35.000 0.000,0.000 53.000,18.000-53.000,-36.000 0.000,-69.000 34.000,-18.000-34.000,-71.000 0.000,-16.000 0.000,-19.000 0.000,1.000 0.000,-18.000-52.000,0.000 0.000,0.000-35.000,-35.000 17.000,35.000 1.000,-35.000-19.000,53.000-16.000,-53.000 17.000,52.000-18.000,-52.000 18.000,0.000 0.000,35.000 18.000,-35.000 16.000,0.000 1.000,0.000-17.000,-17.000 16.000,-53.000 36.000,-18.000 17.000,35.000 0.000,-17.000 0.000,-17.000 0.000,-36.000 0.000,-18.000 0.000,-34.000 0.000,0.000 0.000,-36.000-52.000,1.000 52.000,69.000 0.000,-16.000-35.000,-1.000 35.000,52.000 0.000,19.000 0.000,-1.000-35.000,18.000 35.000,17.000 0.000,53.000 70.000,-35.000-1.000,35.000-16.000,-35.000 51.000,35.000-17.000,0.000 70.000,-35.000-35.000,35.000 0.000,-53.000-18.000,53.000 1.000,-35.000-1.000,35.000-34.000,-35.000-1.000,35.000 18.000,0.000-34.000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1636.000 695.000,'-52.000'0.000,"-36.000"0.000,35.000 0.000,1.000 0.000,-36.000 0.000,35.000 0.000,1.000 0.000,52.000 52.000,-35.000 1.000,35.000-1.000,-36.000 18.000,36.000 17.000,-35.000-17.000,35.000 0.000,0.000-18.000,-35.000 18.000,35.000 0.000,-35.000-18.000,35.000 0.000,-17.000 36.000,-18.000-36.000,35.000 0.000,-36.000 18.000,1.000-17.000,35.000 16.000,0.000-16.000,18.000-1.000,70.000-17.000,-18.000-35.000,35.000 0.000,-35.000 0.000,-17.000 0.000,35.000 0.000,-1.000 0.000,19.000-17.000,-19.000 17.000,36.000 0.000,0.000 0.000,-35.000 0.000,0.000 0.000,-1.000 0.000,-17.000 0.000,1.000 0.000,-19.000 0.000,19.000 17.000,-1.000-17.000,-18.000 0.000,19.000 35.000,-19.000-35.000,18.000 0.000,1.000 17.000,-19.000-17.000,18.000 0.000,-17.000 0.000,0.000 0.000,-1.000 0.000,1.000 0.000,0.000 0.000,17.000 0.000,0.000 0.000,-17.000-34.000,-1.000 34.000,1.000 0.000,-1.000 0.000,19.000-18.000,-71.000-52.000,52.000 35.000,-34.000-34.000,-18.000 16.000,0.000 1.000,35.000-18.000,-35.000 0.000,0.000 0.000,35.000 1.000,-35.000-19.000,35.000 19.000,-35.000 16.000,35.000 1.000,0.000-88.000,0.000 88.000,1.000-18.000,-124.000 18.000,0.000 17.000,18.000 35.000,0.000-35.000,-18.000 35.000,-105.000-35.000,70.000 0.000,0.000 35.000,0.000 0.000,1.000-52.000,-19.000 52.000,-17.000 0.000,36.000-35.000,34.000 35.000,18.000 0.000,-18.000 0.000,0.000 0.000,0.000 0.000,18.000 0.000,-18.000 0.000,36.000 0.000,-36.000 0.000,-17.000 0.000,52.000 0.000,-17.000 0.000,0.000 0.000,0.000 0.000,-36.000 0.000,54.000-35.000,-36.000 35.000,35.000 0.000,-34.000 0.000,34.000 0.000,35.000 70.000,18.000-18.000,0.000 0.000,0.000 36.000,0.000-1.000,0.000-35.000,0.000 53.000,-35.000-35.000,35.000 0.000,-35.000 17.000,35.000-35.000,0.000 1.000,0.000 34.000,-17.000-35.000,17.000 18.000,-35.000 0.000,35.000-18.000,0.000 1.000,52.000-53.000,1.000 34.000,-1.000-34.000,1.000 0.000,17.000 35.000,53.000-35.000,53.000 53.000,-1.000-53.000,18.000 35.000,0.000-35.000,18.000 0.000,-1.000 0.000,-34.000 52.000,-53.000-52.000,-1.000 0.000,-34.000 0.000,0.000 0.000,35.000 35.000,-36.000-35.000,1.000 0.000,-18.000 0.000,18.000 0.000,0.000 0.000,-18.000 0.000,0.000 0.000,-17.000 0.000,17.000 0.000,-17.000 0.000,-1.000 0.000,18.000 0.000,-17.000 0.000,-18.000-52.000,-35.000-18.000,0.000-18.000,0.000 19.000,0.000 16.000,0.000-17.000,0.000-17.000,0.000 0.000,0.000 0.000,35.000-18.000,-35.000 18.000,0.000 17.000,35.000 0.000,-35.000 18.000,0.000-18.000,35.000 0.000,-35.000 0.000,-52.000 18.000,-1.000 52.000,1.000 0.000,-54.000-35.000,36.000 35.000,-228.000-35.000,175.000 35.000,0.000-52.000,0.000 52.000,-17.000 0.000,-18.000 0.000,35.000 0.000,0.000-35.000,1.000 35.000,16.000 0.000,1.000 0.000,0.000 0.000,-1.000 0.000,19.000 0.000,-1.000 0.000,0.000 0.000,18.000 0.000,17.000 0.000,-17.000 0.000,0.000 0.000,17.000 0.000,-17.000 0.000,0.000 0.000,17.000 0.000,-17.000 0.000,17.000 0.000,1.000-35.000,-1.000 35.000,-17.000 52.000,70.000 53.000,0.000-53.000,-18.000 36.000,18.000-36.000,0.000 53.000,-35.000-35.000,35.000-1.000,-35.000 1.000,35.000-17.000,0.000 16.000,-35.000 1.000,35.000-18.000,0.000 36.000,0.000-36.000,-35.000 0.000,35.000 1.000,-35.000 34.000,35.000-17.000,0.000-122.000,53.000-106.000,-18.000 36.000,0.000-35.000,17.000 53.000,-52.000 51.000,53.000 1.000,-53.000-1.000,18.000 1.000,17.000-35.000,-35.000 34.000,35.000-16.000,17.000-19.000,-52.000 36.000,36.000 0.000,-36.000-36.000,35.000 36.000,-35.000 104.000,-18.000 18.000,-17.000 35.000,35.000-35.000,-35.000 17.000,35.000 18.000,-70.000-18.000,70.000 18.000,-53.000-35.000,53.000-1.000,-35.000 1.000,35.000-18.000,-35.000 18.000,35.000 0.000,-35.000-18.000,35.000 1.000,-35.000 34.000,35.000-35.000,-35.000 1.000,17.000 34.000,18.000-139.000,18.000-36.000,17.000-69.000,17.000 0.000,-17.000 0.000,-35.000 18.000,71.000-18.000,-71.000 34.000,70.000 19.000,-70.000 51.000,0.000 1.000,17.000-35.000,-17.000 34.000,0.000 106.000,-17.000-1.000,17.000 0.000,-18.000 1.000,-17.000 51.000,35.000-34.000,-35.000 0.000,35.000 0.000,-53.000 17.000,53.000-17.000,-35.000 0.000,35.000-18.000,-17.000 35.000,17.000-34.000,0.000 17.000,-35.000-18.000,35.000 18.000,-35.000-18.000,35.000 0.000,0.000 1.000,-35.000-1.000,87.000-52.000,36.000 0.000,-18.000 0.000,18.000 0.000,0.000 0.000,34.000 0.000,-16.000 0.000,17.000 0.000,-1.000 35.000,54.000-35.000,-18.000 0.000,-35.000 52.000,-1.000-52.000,19.000 0.000,-18.000 35.000,-1.000-35.000,-34.000 0.000,17.000 0.000,106.000 53.000,-123.000-53.000,52.000 0.000,-17.000 0.000,0.000 35.000,-18.000-35.000,-17.000 0.000,-36.000 0.000,1.000 0.000,17.000 0.000,-17.000 35.000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1143.000 572.000,'0.000'-52.000,"-33.000"139.000,33.000-34.000,0.000-1.000,-33.000 53.000,33.000-18.000,0.000 0.000,-33.000 36.000,33.000-36.000,0.000 18.000,-49.000 17.000,49.000-35.000,0.000-17.000,-32.000 0.000,32.000-18.000,0.000 18.000,0.000-18.000,-33.000 36.000,33.000-36.000,0.000 18.000,0.000 17.000,0.000-34.000,0.000-106.000,16.000 1.000,17.000-18.000,-33.000 18.000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1107.000 552.000,'-51.000'86.000,"17.000"-18.000,1.000 18.000,-18.000-69.000,51.000 35.000,-17.000-1.000,-17.000 0.000,0.000 1.000,34.000-138.000,34.000 35.000,0.000-18.000,0.000-16.000,0.000 33.000,-17.000-34.000,16.000 35.000,-50.000 102.000,-16.000 1.000,16.000-1.000,-17.000 18.000,0.000-18.000,0.000 35.000,0.000-35.000,17.000 18.000,-17.000-18.000,119.000-16.000,17.000-35.000,-52.000 34.000,18.000-34.000,0.000 0.000,-17.000 0.000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1118.000 539.000,'-16.000'68.000,"-18.000"-16.000,-17.000 16.000,1.000-16.000,16.000 16.000,-33.000-34.000,67.000 18.000,-34.000-1.000,18.000 0.000,-18.000 18.000,101.000-69.000,-16.000-17.000,-1.000 17.000,17.000 0.000,1.000-34.000,-18.000 34.000,-100.000 0.000,-1.000 0.000,1.000 0.000,-1.000-35.000,-33.000 35.000,135.000 0.000,-1.000 0.000,1.000 0.000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1208.000 534.000,'-51.000'0.000,"34.000"86.000,-16.000-35.000,-1.000 18.000,-17.000-34.000,0.000 33.000,34.000-16.000,-17.000-1.000,1.000 35.000,-18.000-51.000,51.000 16.000,-34.000 1.000,85.000-69.000,16.000-69.000,-67.000 17.000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289.000 366.000,'4.000'2.000,"-1.000"-2.000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824.000 538.000,'9.000'103.000,"-9.000"-52.000,0.000 0.000,0.000 0.000,0.000 1.000,0.000 33.000,0.000-34.000,0.000 1.000,0.000-1.000,0.000-102.000,0.000-1.000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811.000 561.000,'50.000'0.000,"0.000"0.000,0.000 0.000,17.000 0.000,-1.000-9.000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938.000 435.000,'0.000'69.000,"-16.000"0.000,16.000 0.000,-30.000 17.000,30.000 0.000,-31.000 17.000,31.000-34.000,-31.000 17.000,31.000-34.000,0.000-104.000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848.000 428.000,'84.000'0.000,"-18.000"0.000,-15.000 17.000,-1.000 16.000,-17.000 18.000,-16.000 16.000,-17.000 0.000,-33.000-16.000,-17.000-51.000,-34.000 17.000,34.000 16.000,-1.000-33.000,1.000 0.000,117.000-33.000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853.000 434.000,'51.000'0.000,"-1.000"0.000,18.000 0.000,-18.000 0.000,35.000 0.000,-18.000 0.000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425.000 489.000,'69.000'0.000,"1.000"0.000,-1.000 0.000,35.000 0.000,17.000 0.000,0.000 0.000,0.000 0.000,122.000 0.000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220.000 1193.000,'35.000'69.000,"52.000"-34.000,35.000-35.000,0.000 35.000,35.000-35.000,-18.000 0.000,18.000 0.000,17.000-18.000,-17.000-34.000,-70.000 18.000,0.000-1.000,-52.000-34.000,0.000 17.000,-35.000 0.000,-35.000-86.000,-18.000 34.000,-16.000 0.000,-140.000-86.000,87.000 155.000,0.000 35.000,0.000 0.000,0.000 0.000,35.000 0.000,17.000 35.000,35.000 17.000,35.000 17.000,-34.000 17.000,34.000 1.000,69.000 17.000,1.000 0.000,52.000-1.000,0.000-16.000,35.000-18.000,-1.000-34.000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818.000 663.000,'87.000'-17.000,"0.000"-16.000,17.000 0.000,17.000-16.000,36.000 16.000,-19.000 33.000,-16.000-66.000,-1.000 66.000,-34.000 0.000,-17.000 0.000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826.000 474.000,'69.000'29.000,"17.000"-29.000,52.000-29.000,-35.000 29.000,121.000-28.000,-138.000 28.000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802.000 650.000,'122.000'-33.000,"53.000"33.000,34.000-65.000,0.000 16.000,18.000 49.000,17.000-49.000,-69.000 49.000,-36.000 0.000,-51.000 0.000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302.000 350.000,'3.000'0.000,"1.000"-2.000,-1.000 2.000,0.000 0.000,0.000 0.000,-3.000 3.000,0.000 0.000,-1.000 1.000,0.000-1.000,1.000 0.000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819.000 656.000,'262.000'-82.000,"-53.000"82.000,18.000-65.000,70.000 65.000,-18.000 0.000,53.000-49.000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105.000 537.000,'70.000'0.000,"-18.000"0.000,35.000 0.000,35.000 0.000,53.000 0.000,51.000 0.000,36.000 0.000,17.000 73.000,-52.000-73.000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342.000 534.000,'53.000'0.000,"-1.000"0.000,35.000 0.000,0.000 0.000,18.000 0.000,-1.000 0.000,53.000 0.000,-17.000 0.000,16.000 0.000,54.000 0.000,-141.000 0.000,-156.000 0.000,-17.000 0.000,-18.000 0.000,-53.000 0.000,36.000 0.000,0.000 0.000,17.000 0.000,0.000 0.000,34.000 0.000,19.000 0.000,16.000 0.000,141.000 0.000,34.000 0.000,-18.000 0.000,18.000 0.000,0.000 0.000,0.000 0.000,-35.000 0.000,-35.000 0.000,-156.000 65.000,-53.000-65.000,-17.000 0.000,34.000 0.000,-16.000 0.000,51.000 0.000,-17.000 0.000,279.000 0.000,87.000 0.000,-18.000 48.000,71.000-48.000,-36.000 65.000,-34.000-65.000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377.000 795.000,'-70.000'-33.000,"122.000"0.000,70.000-17.000,53.000 1.000,34.000 15.000,-34.000 34.000,17.000-66.000,-17.000 66.000,-36.000 0.000,1.000 0.000,-18.000 0.000,-34.000 0.000,-141.000 0.000,-34.000 0.000,-35.000 0.000,34.000 0.000,-16.000 0.000,16.000 0.000,1.000 0.000,0.000 0.000,-1.000 0.000,19.000 0.000,16.000 0.000,-17.000 0.000,123.000 0.000,17.000 0.000,17.000 0.000,0.000 0.000,0.000 0.000,-17.000 0.000,0.000 0.000,-140.000 0.000,-34.000 17.000,-1.000-17.000,0.000 0.000,-17.000 33.000,0.000-33.000,17.000 0.000,0.000 0.000,53.000 0.000,122.000 0.000,17.000 0.000,18.000 0.000,-1.000-17.000,-16.000 17.000,-36.000 0.000,-104.000 0.000,-53.000 0.000,-52.000 33.000,0.000-33.000,52.000 0.000,-17.000 0.000,34.000 0.000,36.000 0.000,174.000 34.000,35.000-1.000,18.000-33.000,34.000 66.000,-69.000-66.000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610.000 814.000,'51.000'26.000,"17.000"-26.000,34.000 14.000,-34.000-14.000,0.000 0.000,-17.000 0.000,0.000 0.000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301.000 405.000,'53.000'0.000,"-1.000"0.000,1.000 33.000,52.000-33.000,-35.000 0.000,-17.000 0.000,17.000 34.000,0.000-34.000,0.000 0.000,18.000 0.000,0.000 0.000,-18.000 0.000,0.000 33.000,-17.000-33.000,140.000 0.000,-106.000 33.000,-16.000-33.000,-1.000 0.000,0.000 0.000,18.000 34.000,-36.000-34.000,18.000 0.000,-17.000 33.000,0.000-33.000,-1.000 33.000,1.000-33.000,0.000 17.000,17.000-17.000,-18.000 0.000,36.000 0.000,-35.000 0.000,34.000 0.000,-34.000 0.000,0.000 33.000,17.000-33.000,-18.000 0.000,1.000 0.000,35.000 0.000,-36.000 0.000,36.000 0.000,-35.000 0.000,17.000 0.000,18.000 0.000,-36.000 0.000,18.000 0.000,0.000 0.000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411.000 448.000,'30.000'50.000,"-30.000"32.000,61.000 34.000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467.000 369.000,'-65.000'84.000,"65.000"-34.000,-48.000 0.000,15.000 1.000,1.000 32.000,48.000-166.000,33.000 32.000,-1.000-49.000,-48.000 33.000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302.000 361.000,'17.000'51.000,"-17.000"-1.000,0.000 1.000,0.000 16.000,0.000-16.000,67.000-34.000,-17.000-85.000,18.000 1.000,-1.000 16.000,-33.000 1.000,-1.000 117.000,-33.000 17.000,0.000-33.000,-17.000 17.000,1.000-18.000,49.000-100.000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445.000 384.000,'-49.000'33.000,"17.000"17.000,-1.000 16.000,33.000 0.000,65.000-33.000,-16.000-33.000,0.000-16.000,-16.000-34.000,-33.000 0.000,0.000-33.000,0.000 34.000,-66.000 32.000,18.000 17.000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307.000 358.000,'3.000'0.000,"1.000"0.000,0.000 0.000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352.000 366.000,'0.000'68.000,"0.000"-18.000,0.000 1.000,0.000 17.000,0.000-17.000,0.000-1.000,0.000 1.000,51.000-85.000,17.000-50.000,1.000 33.000,-18.000-17.000,17.000 18.000,-17.000 16.000,1.000 17.000,-1.000-17.000,0.000 51.000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669.000 373.000,'-33.000'68.000,"0.000"-16.000,1.000-1.000,32.000 1.000,-49.000-18.000,49.000 17.000,-33.000 0.000,33.000 1.000,-16.000-1.000,16.000 1.000,0.000-1.000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664.000 415.000,'-84.000'34.000,"33.000"16.000,17.000 17.000,34.000-17.000,0.000 17.000,68.000-67.000,-18.000 0.000,18.000 0.000,-17.000-16.000,33.000-51.000,-50.000 16.000,0.000-16.000,-34.000 0.000,-84.000 34.000,33.000 33.000,0.000 0.000,0.000 0.000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514.000 426.000,'-52.000'-16.000,"104.000"32.000,1.000-16.000,34.000 0.000,35.000 33.000,18.000-33.000,17.000 0.000,0.000 49.000,-17.000-49.000,-18.000 33.000,0.000-33.000,1.000 49.000,-36.000-49.000,18.000 33.000,-36.000-33.000,19.000 0.000,-18.000 0.000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456.000 677.000,'52.000'0.000,"18.000"0.000,-17.000 0.000,-1.000 0.000,35.000 0.000,-34.000 0.000,34.000 0.000,-34.000 0.000,34.000 0.000,-35.000 0.000,18.000 0.000,-17.000 0.000,-1.000 0.000,1.000 0.000,16.000 30.000,-16.000-30.000,-1.000 0.000,1.000 0.000,-1.000 0.000,18.000 0.000,-18.000-15.000,36.000 15.000,-36.000 0.000,36.000-31.000,-36.000 31.000,0.000 0.000,18.000-30.000,-17.000 30.000,-1.000 0.000,1.000-15.000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1117.000 1405.000,'70.000'0.000,"-18.000"17.000,1.000-17.000,35.000 0.000,-18.000 0.000,-18.000 0.000,18.000 0.000,0.000 0.000,1.000 0.000,16.000 0.000,1.000 0.000,-1.000 0.000,-16.000 0.000,-19.000 0.000,1.000 0.000,-1.000 0.000,1.000 35.000,34.000-35.000,-34.000 0.000,35.000 0.000,-36.000 0.000,36.000 0.000,-36.000 0.000,19.000 0.000,16.000 0.000,-17.000 0.000,-17.000 0.000,52.000-35.000,-52.000 0.000,-1.000 35.000,-17.000-52.000,35.000 17.000,-52.000-17.000,34.000 35.000,-17.000-53.000,-35.000 1.000,0.000 16.000,-17.000 1.000,-36.000 0.000,18.000-17.000,-35.000 16.000,0.000 19.000,18.000-19.000,-19.000 53.000,1.000-52.000,0.000 52.000,18.000-34.000,-36.000 34.000,35.000-35.000,-34.000 35.000,34.000 0.000,1.000 0.000,-36.000-35.000,35.000 35.000,-34.000 0.000,34.000 0.000,-34.000 0.000,34.000 17.000,0.000-17.000,-17.000 35.000,18.000-35.000,-18.000 35.000,17.000-35.000,1.000 0.000,-19.000 0.000,1.000 0.000,18.000 0.000,-1.000 0.000,1.000 17.000,-1.000-17.000,-17.000 35.000,17.000-35.000,1.000 35.000,-18.000-35.000,17.000 35.000,1.000-1.000,-19.000 1.000,36.000 17.000,-17.000 0.000,-18.000 1.000,17.000-1.000,18.000 0.000,35.000 0.000,-35.000 35.000,35.000-17.000,-35.000-1.000,35.000 1.000,0.000-18.000,0.000 0.000,0.000 0.000,18.000 35.000,34.000-17.000,18.000-70.000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944.000 295.000,'-51.000'17.000,"1.000"34.000,-1.000 0.000,0.000 0.000,17.000 0.000,-17.000-1.000,-16.000 1.000,33.000 0.000,17.000 0.000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679.000 362.000,'-50.000'67.000,"17.000"1.000,-1.000-18.000,34.000 17.000,50.000-50.000,17.000-17.000,17.000-33.000,0.000-18.000,-51.000-16.000,-33.000 0.000,0.000 16.000,-50.000 18.000,-17.000-1.000,17.000 34.000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470.000 317.000,'52.000'13.000,"-1.000"-13.000,1.000 0.000,34.000 0.000,17.000 27.000,-17.000-27.000,-17.000 0.000,-18.000 0.000,18.000 0.000,-17.000 0.000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1841.000 271.000,'-70.000'35.000,"0.000"-1.000,18.000 1.000,0.000 17.000,-18.000-17.000,-17.000-1.000,17.000 1.000,1.000 0.000,-1.000 17.000,-17.000 17.000,0.000-17.000,35.000 0.000,-53.000 17.000,18.000 0.000,35.000-51.000,-35.000 68.000,34.000-16.000,19.000-18.000,-19.000-52.000,53.000 52.000,-17.000 0.000,87.000-70.000,-18.000-16.000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307.000 362.000,'3.000'0.000,"0.000"0.000,2.000-1.000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388.000 451.000,'69.000'0.000,"0.000"0.000,0.000 0.000,17.000 0.000,-34.000 13.000,0.000-13.000,0.000 0.000,-1.000 0.000,18.000 27.000,-17.000-27.000,0.000 0.000,0.000 0.000,17.000 0.000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491.000 203.000,'52.000'-16.000,"0.000"16.000,18.000 16.000,-18.000-16.000,35.000 0.000,52.000 49.000,-35.000-49.000,18.000 0.000,0.000 50.000,-18.000-50.000,-17.000 32.000,-17.000-32.000,-1.000 33.000,-17.000-33.000,1.000 33.000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484.000 190.000,'70.000'0.000,"-18.000"0.000,35.000 0.000,0.000 0.000,53.000 0.000,17.000 0.000,-18.000 0.000,35.000 0.000,1.000 0.000,-36.000 0.000,-34.000 0.000,-36.000 23.000,-16.000-23.000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390.000 531.000,'69.000'-13.000,"-17.000"13.000,0.000-27.000,0.000 27.000,34.000 0.000,1.000 0.000,-35.000 0.000,34.000 0.000,1.000 0.000,-18.000 0.000,-17.000 13.000,0.000-13.000,17.000 0.000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622.000 498.000,'70.000'0.000,"0.000"0.000,-18.000 0.000,18.000 30.000,-18.000-30.000,0.000 0.000,35.000 31.000,-34.000-31.000,34.000 0.000,-35.000 0.000,35.000 0.000,-34.000 0.000,34.000 0.000,-35.000 0.000,53.000 0.000,-35.000 0.000,-1.000 0.000,19.000 0.000,-36.000 0.000,0.000 0.000,0.000 0.000,1.000 30.000,17.000-30.000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543.000 234.000,'52.000'0.000,"18.000"0.000,-1.000 0.000,-17.000 0.000,0.000 0.000,18.000 0.000,-18.000 15.000,17.000-15.000,1.000 0.000,-1.000 30.000,1.000-30.000,16.000 16.000,-33.000-16.000,16.000 30.000,0.000-30.000,-16.000 0.000,-1.000 0.000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276.000 579.000,'53.000'0.000,"-1.000"0.000,18.000 0.000,-17.000 0.000,17.000 0.000,-17.000 0.000,34.000 0.000,-34.000 0.000,34.000 0.000,-34.000 0.000,0.000 0.000,-1.000 0.000,18.000 31.000,-17.000-31.000,-1.000 0.000,1.000 0.000,35.000 0.000,-36.000 0.000,1.000 0.000,-1.000 0.000,1.000 0.000,-1.000 0.000,1.000 0.000,17.000 0.000,0.000 0.000,-17.000 0.000,-1.000 0.000,1.000 0.000,17.000 0.000,0.000 0.000,-17.000 0.000,17.000 0.000,-18.000 0.000,1.000 0.000,0.000 0.000,34.000 0.000,-34.000 31.000,-1.000-31.000,1.000 0.000,17.000 0.000,0.000 0.000,0.000 0.000,-17.000 0.000,-1.000 0.000,18.000 0.000,-140.000 0.000,0.000-16.000,18.000 16.000,-18.000 0.000,17.000 0.000,0.000 0.000,1.000-31.000,-18.000 31.000,122.000 0.000,18.000 0.000,-17.000 0.000,0.000 0.000,17.000 0.000,-18.000 0.000,-139.000 0.000,34.000 0.000,-35.000 0.000,36.000 0.000,104.000 0.000,19.000 0.000,-1.000 0.000,-70.000-61.000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524.000 416.000,'-33.000'52.000,"-18.000"-52.000,51.000 70.000,-50.000-36.000,17.000 36.000,33.000-18.000,-51.000 0.000,51.000 0.000,-33.000 35.000,33.000-35.000,0.000 35.000,0.000-35.000,0.000 52.000,0.000-52.000,0.000 35.000,0.000-35.000,17.000 0.000,-17.000 0.000,50.000-34.000,67.000-36.000,-50.000-51.000,0.000 69.000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496.000 507.000,'0.000'50.000,"-27.000"17.000,27.000-1.000,0.000-16.000,-13.000 0.000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445.000 504.000,'68.000'0.000,"-17.000"0.000,0.000 0.000,0.000 0.000,1.000 0.000,-52.000 68.000,0.000-17.000,0.000 0.000,-35.000 0.000,1.000 0.000,17.000 0.000,-17.000 0.000,-34.000 0.000,119.000-17.000,0.000-51.000,0.000 17.000,18.000 0.000,-1.000 0.000,-17.000 0.000,0.000 0.000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309.000 353.000,'-2.000'4.000,"2.000"-1.000,0.000 0.000,-2.000 2.000,2.000-2.000,-2.000 2.000,2.000-2.000,0.000 0.000,0.000 0.000,3.000-3.000,0.000-2.000,0.000 0.000,2.000-2.000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572.000 534.000,'0.000'48.000,"-31.000"17.000,-15.000-49.000,15.000 33.000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558.000 501.000,'17.000'86.000,"-17.000"-35.000,-34.000 17.000,-1.000-16.000,35.000-1.000,-34.000 35.000,34.000-35.000,-17.000 0.000,17.000 18.000,51.000-69.000,1.000 0.000,-1.000 0.000,1.000 0.000,33.000 0.000,-33.000-17.000,16.000 17.000,1.000-34.000,-18.000 34.000,1.000 0.000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559.000 504.000,'0.000'69.000,"-30.000"0.000,30.000-17.000,0.000-1.000,-31.000 36.000,31.000-36.000,-30.000 36.000,30.000-36.000,0.000 1.000,0.000 0.000,0.000 17.000,0.000 0.000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646.000 497.000,'0.000'87.000,"-34.000"-35.000,17.000 0.000,-34.000-18.000,0.000 36.000,17.000-18.000,34.000 0.000,0.000 17.000,0.000-17.000,0.000 17.000,51.000 0.000,0.000-69.000,0.000 35.000,0.000-35.000,17.000 0.000,0.000 0.000,-17.000 0.000,0.000 0.000,-51.000 52.000,-34.000 0.000,0.000 0.000,-17.000-52.000,0.000 17.000,0.000 18.000,-17.000 0.000,0.000-35.000,17.000 0.000,51.000-52.000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463.000 530.000,'68.000'0.000,"1.000"0.000,-1.000 0.000,-17.000 0.000,17.000 0.000,1.000 0.000,-18.000-23.000,0.000 23.000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675.000 501.000,'-68.000'52.000,"34.000"0.000,34.000 0.000,-33.000-1.000,-1.000 36.000,0.000-18.000,34.000-17.000,-17.000 17.000,102.000 0.000,-35.000-69.000,18.000 35.000,-17.000-35.000,0.000 0.000,-1.000 0.000,1.000 34.000,-51.000 18.000,-51.000-17.000,1.000-18.000,-18.000 18.000,-17.000-1.000,35.000 1.000,-1.000-35.000,51.000-69.000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466.000 648.000,'51.000'-32.000,"1.000"16.000,16.000 16.000,18.000-63.000,34.000 63.000,-17.000-32.000,-52.000 32.000,1.000 0.000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545.000 499.000,'-13.000'51.000,"13.000"17.000,-27.000 18.000,27.000-1.000,0.000-34.000,0.000 18.000,0.000-18.000,0.000 0.000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507.000 607.000,'50.000'-30.000,"34.000"30.000,-33.000-31.000,-1.000 31.000,1.000 0.000,-1.000-30.000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746.000 505.000,'0.000'69.000,"-17.000"18.000,17.000 52.000,-66.000-1.000,66.000-16.000,-33.000-35.000,33.000 34.000,-33.000-17.000,33.000-17.000,-82.000-35.000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324.000 373.000,'0.000'-4.000,"-5.000"4.000,2.000 0.000,1.000 3.000,2.000 0.000,4.000 0.000,0.000-3.000,-1.000 0.000,1.000 2.000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304.000 549.000,'88.000'0.000,"-36.000"0.000,19.000 0.000,-1.000 0.000,18.000 0.000,87.000 0.000,-52.000 0.000,-35.000 0.000,0.000 0.000,-18.000 0.000,0.000 0.000,-17.000 0.000,35.000 0.000,-18.000 0.000,0.000 0.000,1.000 0.000,-19.000 0.000,18.000 0.000,1.000 0.000,-1.000 0.000,-17.000 0.000,17.000 0.000,-17.000 0.000,34.000 0.000,-34.000 0.000,17.000 0.000,18.000 0.000,-35.000 0.000,35.000 0.000,-36.000 0.000,1.000 0.000,0.000 0.000,17.000 0.000,-17.000-14.000,-1.000 14.000,36.000 0.000,-35.000 0.000,17.000 0.000,-17.000 0.000,-1.000 0.000,19.000 0.000,16.000 0.000,-34.000 14.000,0.000-14.000,17.000 0.000,-17.000 29.000,-1.000-29.000,36.000 0.000,-35.000 0.000,-1.000 0.000,1.000 0.000,35.000 0.000,-35.000 0.000,34.000 0.000,-34.000 0.000,0.000 0.000,-1.000 0.000,-104.000 14.000,-18.000-14.000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750.000 676.000,'-53.000'0.000,"1.000"0.000,-19.000 18.000,1.000 16.000,17.000 18.000,1.000 17.000,17.000-17.000,35.000 0.000,0.000 0.000,0.000 17.000,17.000-17.000,53.000-17.000,18.000 34.000,18.000-17.000,-36.000-52.000,17.000 52.000,-16.000-52.000,-1.000 34.000,0.000-34.000,0.000 0.000,0.000 35.000,-17.000-35.000,17.000 0.000,18.000 0.000,0.000 0.000,-1.000 0.000,19.000 0.000,-18.000 0.000,-1.000 0.000,1.000 0.000,0.000 0.000,-18.000 0.000,0.000 0.000,-17.000 0.000,17.000 0.000,0.000 0.000,0.000-18.000,1.000 18.000,51.000 0.000,-51.000 0.000,-1.000-34.000,-18.000 34.000,36.000 0.000,-35.000-35.000,52.000 35.000,-35.000-34.000,0.000 34.000,1.000 0.000,-1.000-35.000,18.000 35.000,-36.000-35.000,1.000 35.000,0.000-17.000,-1.000-17.000,1.000-1.000,-18.000-17.000,-18.000-17.000,-17.000 0.000,-52.000 17.000,-18.000 17.000,17.000 35.000,-35.000-34.000,36.000-1.000,-1.000 35.000,-35.000-34.000,36.000 34.000,-1.000 0.000,-17.000-35.000,-71.000 35.000,71.000-35.000,0.000 35.000,17.000 0.000,-17.000 0.000,0.000-34.000,0.000 34.000,-18.000-35.000,35.000 35.000,1.000 0.000,-36.000-34.000,35.000 34.000,-34.000 0.000,34.000 0.000,0.000-35.000,1.000 35.000,-19.000 0.000,1.000 0.000,-17.000 0.000,16.000 0.000,1.000 0.000,-18.000 0.000,1.000 0.000,-1.000 0.000,18.000 0.000,-18.000 0.000,0.000 0.000,18.000 17.000,0.000-17.000,17.000 0.000,-17.000 0.000,0.000 35.000,0.000-35.000,-1.000 0.000,-16.000 34.000,34.000 1.000,0.000 0.000,-17.000-1.000,18.000-16.000,34.000 33.000,88.000-51.000,-17.000 0.000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537.000 614.000,'70.000'0.000,"1.000"0.000,-1.000 0.000,0.000 0.000,36.000 0.000,34.000 0.000,18.000 0.000,18.000 0.000,0.000 0.000,-35.000 0.000,-18.000 0.000,17.000 0.000,1.000 33.000,-35.000-33.000,17.000 0.000,0.000 0.000,0.000 0.000,0.000 0.000,-18.000 0.000,18.000 0.000,0.000 0.000,-35.000 0.000,-17.000 0.000,-1.000 0.000,-17.000 0.000,17.000 0.000,0.000 0.000,-17.000 0.000,17.000 0.000,1.000 0.000,-19.000 0.000,36.000 0.000,-35.000 0.000,17.000 34.000,-17.000-34.000,0.000 0.000,17.000 0.000,-17.000 0.000,17.000 33.000,-122.000-50.000,-36.000 17.000,0.000 0.000,17.000-33.000,1.000 33.000,-18.000 0.000,0.000 0.000,-35.000 0.000,0.000-50.000,0.000 50.000,-18.000 0.000,-17.000 0.000,18.000 0.000,-19.000-34.000,-16.000 34.000,-1.000 0.000,35.000 0.000,-17.000 0.000,17.000 0.000,18.000 0.000,0.000 0.000,18.000 0.000,-18.000 0.000,17.000 17.000,-70.000-17.000,88.000 0.000,1.000 0.000,-19.000 33.000,18.000-33.000,0.000 0.000,18.000 0.000,0.000 34.000,17.000-34.000,-35.000 0.000,35.000 0.000,-17.000 0.000,-18.000 0.000,176.000 0.000,0.000-50.000,35.000 50.000,0.000 0.000,18.000 0.000,-1.000 0.000,71.000 0.000,18.000 0.000,34.000 0.000,1.000 0.000,35.000 0.000,-35.000 33.000,-1.000-33.000,-34.000 0.000,17.000 50.000,-70.000-50.000,-71.000 0.000,1.000 0.000,-18.000 0.000,-18.000 34.000,-17.000-34.000,35.000 0.000,-36.000 0.000,19.000 0.000,-19.000 0.000,-104.000-17.000,-19.000 17.000,-16.000 0.000,-37.000 0.000,-34.000-33.000,-18.000 33.000,1.000 0.000,-36.000-51.000,17.000 51.000,18.000 0.000,-193.000-50.000,194.000 50.000,-1.000 0.000,0.000 0.000,35.000 0.000,-17.000 0.000,17.000 0.000,18.000 0.000,35.000 0.000,18.000 0.000,-18.000 0.000,35.000 0.000,-17.000 0.000,0.000 0.000,17.000 0.000,-35.000 0.000,35.000 17.000,-17.000-17.000,0.000 0.000,17.000 0.000,123.000 0.000,36.000-17.000,-1.000 17.000,71.000 0.000,0.000 0.000,35.000 0.000,17.000 0.000,36.000 0.000,35.000 0.000,0.000 34.000,-18.000-34.000,-17.000 0.000,-36.000 0.000,-17.000 0.000,-35.000 33.000,-18.000-33.000,-70.000 0.000,-17.000 0.000,-19.000 0.000,19.000 0.000,-19.000 0.000,1.000 0.000,-106.000 0.000,-17.000 0.000,0.000 0.000,-18.000-17.000,-35.000 17.000,-18.000 0.000,-17.000-33.000,35.000 33.000,-18.000 0.000,-17.000-50.000,35.000 50.000,-18.000 0.000,-17.000 0.000,17.000 0.000,1.000 0.000,-18.000 0.000,-18.000 0.000,35.000 0.000,18.000 0.000,0.000 33.000,35.000-33.000,-17.000 0.000,17.000 0.000,35.000 0.000,-17.000 0.000,-1.000 0.000,1.000 0.000,-18.000 0.000,18.000 0.000,17.000 0.000,-35.000 0.000,35.000 0.000,1.000 0.000,-19.000-17.000,1.000 17.000,123.000-33.000,35.000 33.000,70.000 0.000,35.000 0.000,18.000 33.000,0.000-33.000,18.000 0.000,-18.000 51.000,-35.000-51.000,-1.000 0.000,-16.000 33.000,-36.000-33.000,17.000 0.000,-17.000 0.000,0.000 0.000,-17.000 0.000,52.000 0.000,-35.000 0.000,-35.000 0.000,-18.000 34.000,-17.000-34.000,35.000 0.000,-35.000 0.000,-1.000 0.000,19.000 33.000,-1.000-33.000,-17.000 0.000,-106.000 0.000,-35.000-17.000,18.000 17.000,0.000 0.000,-1.000-33.000,19.000 33.000,-19.000 0.000,18.000 0.000,1.000 0.000,122.000 0.000,-17.000 0.000,0.000 0.000,17.000 0.000,0.000 0.000,0.000 0.000,-17.000 0.000,0.000 0.000,-106.000 0.000,0.000 17.000,1.000-17.000,-19.000 0.000,19.000 0.000,-1.000 0.000,106.000 0.000,35.000 0.000,-36.000 0.000,19.000 0.000,-19.000 33.000,19.000-33.000,-19.000 0.000,1.000 34.000,0.000-34.000,0.000 0.000,-1.000 0.000,36.000 0.000,-17.000 0.000,-19.000 0.000,19.000 16.000,-1.000-16.000,0.000 0.000,1.000 0.000,-19.000 0.000,19.000 0.000,-19.000 0.000,1.000 34.000,35.000-34.000,-35.000 0.000,35.000 0.000,-36.000 0.000,36.000 0.000,-35.000 0.000,70.000 33.000,-70.000-33.000,0.000 0.000,-1.000 0.000,-104.000 0.000,-1.000 0.000,0.000 0.000,-35.000 0.000,-35.000 0.000,0.000 0.000,0.000 0.000,-35.000-16.000,17.000 16.000,18.000 0.000,0.000-51.000,0.000 51.000,35.000 0.000,18.000 0.000,0.000-33.000,122.000 33.000,1.000 0.000,17.000 0.000,-17.000 0.000,35.000 0.000,17.000 33.000,-17.000-33.000,35.000 0.000,0.000 0.000,-35.000 34.000,18.000-34.000,-53.000 0.000,34.000 0.000,-34.000 0.000,0.000 0.000,-123.000 33.000,140.000-33.000,-17.000 0.000,-1.000 0.000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950.000 1145.000,'-52.000'0.000,"52.000"52.000,17.000 0.000,35.000-1.000,52.000 1.000,-52.000-17.000,35.000-35.000,-18.000 0.000,-17.000 0.000,17.000 0.000,1.000 0.000,16.000-35.000,-34.000 1.000,0.000-18.000,0.000 0.000,-17.000 0.000,0.000-34.000,-35.000 34.000,0.000-17.000,-35.000 17.000,0.000 0.000,-17.000 1.000,0.000-1.000,-17.000 0.000,-18.000 0.000,1.000 18.000,-1.000 34.000,18.000-35.000,-1.000 35.000,1.000 0.000,0.000 0.000,-1.000 35.000,18.000-18.000,35.000 69.000,-35.000-34.000,52.000 17.000,0.000-17.000,0.000 0.000,17.000 17.000,18.000-17.000,17.000-18.000,-17.000 18.000,17.000-18.000,0.000-51.000,0.000-17.000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892.000 1336.000,'69.000'34.000,"18.000"1.000,17.000-1.000,-35.000-34.000,1.000 0.000,-18.000 0.000,17.000 0.000,0.000 0.000,1.000 0.000,16.000-52.000,-34.000 1.000,-17.000-19.000,17.000-16.000,0.000-1.000,-52.000 1.000,35.000-18.000,-35.000 35.000,-52.000-35.000,0.000 69.000,0.000-17.000,-18.000 18.000,1.000 34.000,17.000-35.000,-52.000 35.000,35.000 0.000,17.000 35.000,-18.000 34.000,1.000 17.000,0.000 18.000,69.000-52.000,-52.000-17.000,17.000 51.000,35.000-16.000,-17.000-19.000,17.000 19.000,52.000 16.000,17.000-34.000,-17.000 0.000,0.000-52.000,0.000 35.000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284.000 739.000,'87.000'0.000,"18.000"0.000,17.000-16.000,-17.000 16.000,53.000 0.000,51.000 0.000,-17.000 0.000,18.000 0.000,-18.000 0.000,-35.000 0.000,-69.000 0.000,-18.000 0.000,0.000 0.000,-123.000-34.000,-17.000 34.000,-17.000 0.000,-123.000-33.000,88.000 33.000,0.000 0.000,-18.000 0.000,-17.000 0.000,17.000 0.000,18.000-51.000,-1.000 51.000,36.000 0.000,17.000 0.000,0.000 0.000,18.000 0.000,104.000 0.000,1.000 0.000,51.000-33.000,19.000 33.000,16.000 0.000,1.000 0.000,35.000 0.000,-18.000 0.000,-35.000 0.000,-69.000 0.000,-1.000 17.000,-122.000-17.000,-34.000 33.000,-1.000-33.000,-52.000 0.000,17.000 0.000,-105.000 0.000,140.000 0.000,1.000 0.000,16.000 0.000,18.000 0.000,0.000 0.000,123.000 0.000,34.000 0.000,53.000 50.000,0.000-50.000,-1.000 0.000,19.000 0.000,-19.000 0.000,19.000 0.000,-88.000 34.000,-140.000-34.000,-35.000 33.000,-35.000-33.000,0.000 0.000,-17.000 0.000,35.000 0.000,17.000 0.000,0.000 0.000,53.000 0.000,-1.000 0.000,141.000 34.000,-1.000-34.000,35.000 0.000,36.000 0.000,-19.000 0.000,36.000 0.000,0.000 50.000,-18.000-50.000,-105.000 0.000,-191.000 34.000,34.000-34.000,-52.000 0.000,34.000 0.000,36.000 0.000,0.000 0.000,17.000 0.000,-18.000 0.000,36.000 0.000,122.000 16.000,17.000-16.000,1.000 0.000,-36.000 0.000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903.000 368.000,'-51.000'86.000,"17.000"1.000,-17.000-1.000,51.000-34.000,-51.000 0.000,0.000-1.000,17.000 1.000,17.000 35.000,-17.000-36.000,68.000-120.000,0.000 18.000,0.000-19.000,0.000 1.000,0.000-34.000,0.000 34.000,17.000 0.000,-17.000 17.000,-102.000 190.000,17.000-52.000,0.000 18.000,-68.000 103.000,68.000-138.000,17.000-17.000,34.000 0.000,-34.000 0.000,102.000-156.000,-34.000 35.000,0.000-17.000,0.000 17.000,0.000-18.000,0.000 18.000,-34.000 17.000,51.000 1.000,-17.000-1.000,-51.000 138.000,-51.000-17.000,34.000 0.000,0.000 18.000,-17.000-1.000,17.000-17.000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682.000 547.000,'-51.000'0.000,"-33.000"17.000,50.000 34.000,17.000 18.000,17.000-1.000,0.000 0.000,51.000-34.000,33.000-34.000,1.000-17.000,-51.000-34.000,16.000-17.000,1.000 17.000,-51.000-35.000,34.000 18.000,-34.000 17.000,0.000 0.000,-51.000 17.000,1.000 34.000,-1.000 0.000,-17.000 17.000,34.000 51.000,17.000-17.000,-16.000 17.000,33.000-16.000,0.000-1.000,50.000-34.000,1.000-17.000,0.000-17.000,-51.000-34.000,0.000-1.000,-34.000-33.000,-17.000 51.000,1.000 34.000,33.000 51.000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786.000 365.000,'-50.000'17.000,"50.000"35.000,-34.000 0.000,34.000 16.000,-83.000 1.000,49.000 17.000,1.000 18.000,-1.000-35.000,34.000-1.000,-50.000-16.000,50.000 0.000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663.000 380.000,'-50.000'0.000,"50.000"51.000,-82.000 0.000,49.000 33.000,33.000 1.000,0.000-35.000,16.000 18.000,34.000-68.000,16.000 0.000,0.000-17.000,-33.000-51.000,-33.000 1.000,0.000 16.000,0.000 0.000,-50.000 1.000,-49.000 50.000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336.000 366.000,'3.000'0.000,"1.000"0.000,0.000 0.000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293.000 545.000,'23.000'0.000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290.000 545.000,'23.000'0.000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290.000 545.000,'23.000'0.000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291.000 546.000,'23.000'0.000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888.000 420.000,'0.000'50.000,"0.000"0.000,-15.000 18.000,-16.000-18.000,16.000 0.000,-15.000 0.000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822.000 423.000,'50.000'0.000,"17.000"0.000,-17.000 0.000,1.000 0.000,32.000 0.000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823.000 438.000,'50.000'0.000,"33.000"0.000,-34.000 0.000,17.000-9.000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977.000 616.000,'66.000'-35.000,"1.000"-33.000,-67.000 16.000,-33.000 1.000,-50.000 51.000,33.000 0.000,17.000 51.000,-17.000-16.000,50.000 16.000,17.000 18.000,49.000-69.000,-16.000 0.000,16.000 0.000,0.000-52.000,-99.000 138.000,33.000-17.000,-50.000-18.000,17.000 35.000,33.000-35.000,-33.000 35.000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789.000 456.000,'51.000'0.000,"33.000"0.000,-33.000 0.000,-1.000 0.000,-16.000 49.000,-85.000-16.000,-16.000 16.000,16.000-49.000,-33.000 65.000,151.000-48.000,18.000-17.000,-35.000 0.000,1.000 0.000,0.000 0.000,-1.000 0.000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823.000 459.000,'84.000'0.000,"-34.000"0.000,17.000 0.000,-17.000 0.000,0.000 0.000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1049.000 856.000,'0.000'3.000,"1.000"1.000,1.000-1.000,1.000-3.000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1049.000 973.000,'5.000'0.000,"-2.000"0.000,-6.000 5.000,-1.000-3.000,2.000 1.000,7.000-1.000,-2.000-2.000,0.000 0.000,0.000-2.000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339.000 360.000,'0.000'5.000,"0.000"-2.000,0.000 0.000,0.000 0.000,-2.000 1.000,2.000-1.000,4.000-3.000,0.000-1.000,-3.000-2.000,3.000-1.000,-2.000 0.000,0.000 1.000,0.000 0.000,1.000 1.000,1.000 0.000,-1.000 2.000,0.000 0.000,0.000 0.000,0.000 0.000,-3.000 3.000,0.000 1.000,-1.000-1.000,-3.000-3.000,1.000 0.000,0.000 0.000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917.000 450.000,'50.000'17.000,"0.000"16.000,34.000-16.000,-34.000 16.000,-50.000 18.000,-17.000-1.000,-33.000-50.000,-17.000 50.000,17.000-50.000,-17.000 34.000,0.000-18.000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864.000 404.000,'-33.000'69.000,"33.000"-17.000,84.000 51.000,-1.000-51.000,-32.000 0.000,16.000 17.000,-34.000 17.000,-66.000-34.000,-34.000-1.000,33.000 18.000,-49.000 18.000,15.000-70.000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819.000 506.000,'51.000'-14.000,"17.000"14.000,17.000 0.000,-18.000-26.000,-16.000 26.000,0.000 0.000,0.000 0.000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968.000 654.000,'0.000'-67.000,"32.000"16.000,-32.000-16.000,-64.000 50.000,16.000 17.000,48.000 51.000,0.000-1.000,32.000 35.000,16.000-18.000,-32.000-16.000,-16.000-1.000,-64.000-33.000,16.000-17.000,48.000-84.000,64.000 33.000,-16.000 34.000,0.000 17.000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781.000 486.000,'50.000'0.000,"17.000"0.000,-17.000 17.000,1.000 16.000,-118.000-16.000,16.000 17.000,118.000-1.000,-16.000-33.000,-1.000 34.000,-17.000 50.000,-49.000-33.000,-35.000-51.000,1.000 33.000,67.000-83.000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816.000 517.000,'50.000'-23.000,"0.000"23.000,1.000 0.000,32.000 0.000,-16.000 12.000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821.000 498.000,'67.000'0.000,"-17.000"0.000,0.000 0.000,16.000 0.000,-16.000 0.000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834.000 488.000,'83.000'17.000,"0.000"16.000,-34.000-16.000,-16.000 50.000,-33.000-17.000,-49.000-16.000,-18.000 16.000,18.000-17.000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860.000 490.000,'64.000'0.000,"16.000"17.000,-64.000 50.000,-32.000 0.000,-16.000-16.000,-16.000-18.000,0.000 35.000,32.000-18.000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1051.000 514.000,'-51.000'16.000,"-35.000"33.000,18.000-16.000,17.000-1.000,102.000 34.000,52.000-66.000,-35.000 0.000,-17.000 0.000,0.000 0.000,0.000 0.000,18.000 0.000,-18.000 0.000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367.000 357.000,'-1.000'5.000,"-2.000"-4.000,0.000 1.000,0.000-2.000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847.000 513.000,'0.000'68.000,"-27.000"-16.000,27.000 16.000,0.000 0.000,0.000-16.000,0.000 16.000,0.000-17.000,-13.000 18.000,13.000-18.000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836.000 522.000,'49.000'0.000,"32.000"0.000,-15.000 0.000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830.000 567.000,'67.000'0.000,"34.000"0.000,-51.000-13.000,0.000 13.000,0.000-27.000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861.000 514.000,'49.000'17.000,"1.000"34.000,0.000-51.000,-1.000 34.000,-49.000 17.000,33.000 17.000,-33.000 0.000,-49.000-34.000,-1.000 34.000,0.000-68.000,1.000 51.000,-1.000-51.000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1238.000 512.000,'-34.000'52.000,"-33.000"16.000,33.000-16.000,-33.000 51.000,33.000 0.000,34.000-34.000,-51.000-18.000,51.000 18.000,17.000 0.000,34.000-69.000,-1.000 0.000,1.000-35.000,-17.000-16.000,16.000 17.000,-134.000 16.000,17.000 18.000,16.000 0.000,-33.000 18.000,33.000 16.000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892.000 638.000,'70.000'0.000,"16.000"0.000,35.000 0.000,-17.000 0.000,0.000-11.000,-17.000 11.000,-1.000 0.000,-16.000 0.000,-18.000 0.000,-139.000 11.000,18.000-11.000,-1.000 0.000,-16.000 0.000,-1.000 0.000,-34.000 0.000,17.000 0.000,0.000 0.000,18.000 0.000,34.000 0.000,-35.000 0.000,139.000 0.000,35.000 0.000,-1.000 0.000,1.000 0.000,-1.000 0.000,18.000 0.000,-17.000 0.000,-18.000 0.000,0.000 0.000,-120.000 0.000,-1.000 0.000,0.000 0.000,-35.000 0.000,0.000 0.000,18.000 0.000,0.000 0.000,17.000 0.000,156.000 0.000,-18.000 0.000,36.000-23.000,-1.000 23.000,-35.000 0.000,1.000 0.000,-35.000 0.000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787.000 1352.000,'70.000'0.000,"35.000"17.000,-35.000-17.000,18.000 0.000,34.000 0.000,36.000 35.000,17.000-35.000,263.000 52.000,-245.000-52.000,-18.000 0.000,-17.000 0.000,-18.000 0.000,-53.000 0.000,-16.000 0.000,-19.000 0.000,1.000 0.000,-1.000 0.000,-34.000-104.000,17.000 34.000,-35.000 1.000,35.000-18.000,17.000-52.000,-17.000 18.000,0.000 34.000,0.000 1.000,0.000 16.000,-35.000 18.000,-87.000 18.000,34.000 34.000,-17.000 0.000,18.000 0.000,-1.000 0.000,-17.000-35.000,18.000 35.000,-36.000 0.000,18.000 0.000,0.000 0.000,0.000 0.000,17.000 0.000,1.000 0.000,-1.000 0.000,1.000 17.000,-1.000-17.000,0.000 52.000,18.000 0.000,-17.000 18.000,52.000-18.000,-35.000 0.000,35.000 17.000,0.000 18.000,-35.000-18.000,35.000 1.000,0.000-18.000,0.000 0.000,0.000 0.000,0.000 0.000,0.000 34.000,0.000-16.000,35.000-18.000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812.000 655.000,'69.000'0.000,"-17.000"0.000,35.000 0.000,17.000-45.000,17.000 45.000,-17.000 0.000,52.000 0.000,-69.000 0.000,-1.000 0.000,-16.000 0.000,-157.000 15.000,35.000-15.000,-35.000 0.000,-34.000 0.000,-17.000 0.000,-18.000 0.000,34.000-15.000,36.000 15.000,16.000 0.000,140.000 15.000,51.000-15.000,-34.000 0.000,34.000 0.000,35.000 30.000,34.000-30.000,-138.000 0.000,-104.000 0.000,0.000 0.000,-34.000 0.000,-122.000 0.000,121.000 0.000,-17.000 0.000,208.000 0.000,-17.000 0.000,-1.000 0.000,1.000 0.000,17.000 46.000,-52.000-46.000,0.000 0.000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1280.000 617.000,'-85.000'86.000,"34.000"1.000,17.000-36.000,-17.000 18.000,0.000 0.000,17.000 1.000,-17.000-1.000,51.000-18.000,-17.000 1.000,17.000 0.000,0.000 17.000,68.000-35.000,-17.000-16.000,34.000-18.000,-34.000 0.000,-34.000-52.000,17.000 0.000,-34.000 0.000,-34.000 1.000,-17.000 16.000,0.000 35.000,0.000 0.000,0.000 0.000,0.000 17.000,0.000-17.000,0.000 18.000,68.000-87.000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1367.000 615.000,'-17.000'69.000,"-34.000"-51.000,-1.000 34.000,-16.000 17.000,17.000-17.000,-18.000 52.000,1.000 0.000,17.000-17.000,51.000-35.000,-35.000 0.000,35.000 34.000,0.000-34.000,0.000 0.000,0.000 0.000,52.000 18.000,-1.000-70.000,0.000 0.000,35.000-18.000,-18.000-51.000,-68.000 17.000,34.000 0.000,-51.000-17.000,-51.000 34.000,17.000 35.000,-35.000 0.000,1.000 0.000,33.000 17.000,-16.000-17.000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356.000 355.000,'0.000'3.000,"0.000"2.000,-2.000 0.000,2.000-2.000,0.000 0.000,0.000 0.000,3.000 0.000,1.000-3.000,2.000 0.000,1.000 0.000,-2.000 0.000,1.000-1.000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1374.000 613.000,'-51.000'17.000,"-18.000"53.000,1.000-36.000,17.000 53.000,-18.000 52.000,1.000 0.000,17.000-52.000,51.000-35.000,-35.000 0.000,35.000 0.000,-34.000 0.000,34.000 34.000,-34.000-33.000,51.000 33.000,34.000-68.000,1.000-18.000,-1.000 0.000,-17.000-87.000,0.000 35.000,-34.000 0.000,0.000 0.000,-17.000 0.000,-34.000 52.000,0.000 0.000,-35.000 0.000,35.000 0.000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841.000 655.000,'84.000'0.000,"-33.000"0.000,-1.000 0.000,1.000 17.000,17.000 16.000,-68.000 17.000,50.000-16.000,-50.000 16.000,-67.000-33.000,16.000-17.000,-50.000 67.000,33.000-67.000,1.000 33.000,50.000-116.000,17.000-18.000,34.000 1.000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906.000 746.000,'70.000'0.000,"34.000"-47.000,17.000 47.000,0.000-47.000,1.000 47.000,-18.000 0.000,0.000-31.000,-35.000 31.000,0.000 0.000,-138.000 0.000,0.000 0.000,-1.000 16.000,-16.000-16.000,-36.000 0.000,-34.000 31.000,18.000-31.000,16.000 0.000,53.000 0.000,138.000 0.000,53.000 0.000,51.000 0.000,-34.000 0.000,17.000 0.000,-18.000 0.000,-16.000 0.000,-70.000 0.000,-156.000 0.000,0.000 0.000,-18.000 0.000,18.000 47.000,18.000-47.000,-36.000 0.000,70.000 0.000,156.000 0.000,0.000 0.000,-17.000 0.000,-35.000 0.000,17.000 0.000,-17.000 0.000,-121.000 0.000,34.000-47.000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527.000 580.000,'-68.000'70.000,"17.000"-18.000,51.000 1.000,-35.000-1.000,1.000 18.000,34.000-18.000,-51.000-17.000,51.000 17.000,-17.000 18.000,17.000-18.000,0.000 53.000,0.000-53.000,0.000 1.000,0.000 34.000,0.000-35.000,34.000 35.000,-34.000-34.000,51.000-1.000,18.000 0.000,-18.000-17.000,-85.000-122.000,0.000 17.000,-1.000-17.000,35.000 35.000,0.000-53.000,0.000 35.000,-34.000 1.000,34.000-1.000,0.000 18.000,0.000-18.000,0.000 0.000,17.000-17.000,-17.000 35.000,34.000-1.000,-16.000-34.000,16.000 17.000,51.000 1.000,-34.000 69.000,17.000-35.000,-136.000 17.000,17.000 53.000,0.000 35.000,51.000-18.000,-34.000 18.000,34.000-18.000,-34.000 53.000,-1.000 17.000,35.000-70.000,0.000 18.000,-34.000 0.000,34.000-1.000,0.000 1.000,0.000-17.000,0.000 16.000,17.000-16.000,-17.000-1.000,52.000 35.000,-18.000-17.000,-17.000-18.000,-17.000-122.000,0.000-17.000,-34.000 35.000,34.000-35.000,-35.000 17.000,35.000 0.000,0.000 0.000,0.000-17.000,0.000 0.000,0.000-35.000,0.000 17.000,35.000-34.000,-35.000 52.000,68.000 17.000,-34.000 0.000,17.000 35.000,17.000 18.000,-16.000 17.000,16.000-35.000,-136.000 105.000,16.000-35.000,1.000 17.000,17.000 0.000,34.000 18.000,-51.000 0.000,51.000-18.000,-34.000 53.000,34.000-53.000,-34.000 70.000,34.000-35.000,0.000 0.000,0.000 1.000,0.000 16.000,0.000-51.000,0.000 16.000,0.000 1.000,0.000-18.000,17.000 1.000,0.000 16.000,-68.000-121.000,51.000-18.000,-17.000-17.000,17.000 35.000,-35.000-35.000,35.000 17.000,0.000 0.000,0.000 18.000,0.000-18.000,0.000-17.000,35.000-18.000,-35.000 18.000,85.000-17.000,-51.000-1.000,0.000 53.000,0.000-18.000,17.000 35.000,-68.000 87.000,-34.000-34.000,51.000 34.000,-51.000-17.000,51.000 17.000,-34.000 53.000,-34.000-1.000,68.000 1.000,-35.000 0.000,35.000 17.000,0.000-35.000,0.000 87.000,0.000-86.000,18.000 34.000,33.000-70.000,-51.000 0.000,34.000 1.000,-34.000-106.000,0.000-17.000,0.000 18.000,0.000 0.000,0.000-18.000,0.000 18.000,0.000-35.000,0.000-1.000,0.000-16.000,0.000 17.000,34.000-1.000,-34.000-34.000,85.000 18.000,-51.000 34.000,1.000 18.000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470.000 451.000,'70.000'32.000,"17.000"-32.000,-17.000 0.000,0.000 0.000,17.000 32.000,1.000-32.000,34.000 0.000,18.000 0.000,-18.000 47.000,-17.000-47.000,-17.000 0.000,-1.000 32.000,-17.000-32.000,0.000 0.000,0.000 0.000,-18.000 0.000,18.000 0.000,-17.000 0.000,34.000 0.000,-35.000 0.000,1.000 0.000,-1.000 0.000,1.000 0.000,17.000 0.000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485.000 183.000,'70.000'0.000,"18.000"31.000,34.000-31.000,1.000 0.000,17.000 0.000,36.000 0.000,34.000 0.000,88.000 46.000,-18.000-46.000,18.000 0.000,-35.000 0.000,-35.000 0.000,-53.000 0.000,-52.000 31.000,-53.000-31.000,-18.000 0.000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1222.000 159.000,'0.000'70.000,"-17.000"0.000,17.000 53.000,-34.000 35.000,-17.000 53.000,0.000 52.000,-17.000 35.000,0.000 71.000,17.000-36.000,0.000 18.000,0.000-88.000,51.000-70.000,0.000-18.000,0.000-17.000,0.000-70.000,0.000-18.000,0.000 0.000,51.000-35.000,34.000-105.000,-17.000-35.000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797.000 194.000,'52.000'0.000,"1.000"0.000,-1.000 0.000,36.000 0.000,-36.000-18.000,1.000 18.000,17.000 0.000,0.000 0.000,17.000 0.000,1.000 0.000,-1.000 0.000,35.000-35.000,1.000 35.000,-1.000 0.000,1.000 0.000,-1.000 18.000,-35.000-18.000,1.000 0.000,-18.000 35.000,-18.000-35.000,1.000 0.000,17.000 35.000,-18.000-35.000,1.000 0.000,-1.000 35.000,-34.000 35.000,17.000-17.000,-35.000 17.000,0.000-17.000,0.000 0.000,0.000 34.000,0.000 19.000,0.000-1.000,-53.000 53.000,18.000 141.000,35.000-124.000,-52.000 36.000,52.000 0.000,0.000 17.000,-70.000 18.000,70.000-70.000,-53.000-1.000,53.000-17.000,-35.000 0.000,35.000-52.000,-35.000 34.000,35.000-34.000,-52.000-1.000,52.000-17.000,-35.000 17.000,35.000-35.000,0.000-17.000,-35.000 0.000,35.000 0.000,0.000-1.000,-35.000 1.000,35.000 35.000,0.000-36.000,-35.000-139.000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834.000 151.000,'-23.000'78.000,"23.000"-31.000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810.000 170.000,'87.000'0.000,"0.000"0.000,18.000 0.000,52.000 0.000,18.000 16.000,-1.000-16.000,35.000 47.000,1.000-47.000,-53.000 31.000,-70.000-31.000,-17.000 0.000,0.000 31.000,-140.000-46.000,0.000 15.000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382.000 362.000,'5.000'0.000,"-2.000"0.000,1.000 0.000,0.000-1.000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853.000 150.000,'66.000'0.000,"-16.000"17.000,0.000 33.000,16.000-16.000,-66.000 16.000,-50.000 1.000,1.000-51.000,-1.000 0.000,67.000 67.000,32.000-50.000,18.000 17.000,-18.000-1.000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857.000 188.000,'40.000'23.000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857.000 195.000,'23.000'0.000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851.000 203.000,'0.000'40.000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795.000 248.000,'52.000'0.000,"18.000"0.000,35.000 0.000,35.000 0.000,51.000 16.000,-16.000-16.000,0.000 66.000,-18.000-66.000,0.000 66.000,17.000-33.000,-52.000-33.000,-52.000 50.000,-17.000-50.000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802.000 225.000,'52.000'0.000,"53.000"0.000,-35.000 0.000,35.000 0.000,0.000 0.000,52.000 50.000,17.000-50.000,36.000 49.000,0.000-15.000,121.000 32.000,-208.000-66.000,-53.000 49.000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871.000 236.000,'47.000'33.000,"-1.000"32.000,-108.000-16.000,16.000-49.000,108.000 49.000,-16.000-49.000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865.000 175.000,'23.000'57.000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868.000 184.000,'0.000'40.000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884.000 198.000,'-23.000'40.000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391.000 358.000,'-2.000'5.000,"2.000"-2.000,0.000 1.000,0.000-1.000,5.000-6.000,-3.000 0.000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856.000 213.000,'0.000'57.000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542.000 851.000,'0.000'70.000,"52.000"-18.000,18.000-35.000,-17.000 35.000,51.000 0.000,19.000-52.000,34.000 0.000,-17.000 0.000,-1.000 0.000,-16.000 0.000,-36.000 0.000,-17.000 0.000,0.000 0.000,17.000-18.000,-35.000 18.000,36.000-17.000,-36.000-18.000,0.000 35.000,1.000-51.000,-1.000-19.000,1.000 18.000,-18.000 1.000,-35.000-1.000,0.000-18.000,-18.000 19.000,-34.000 16.000,-1.000-34.000,-17.000 34.000,-17.000-17.000,35.000 52.000,-1.000-52.000,-34.000-17.000,35.000 69.000,-1.000-52.000,-34.000 52.000,34.000-34.000,1.000 34.000,-35.000 0.000,34.000 0.000,-34.000 0.000,35.000-35.000,-36.000 35.000,36.000 0.000,0.000 0.000,-1.000 17.000,-34.000 18.000,34.000 0.000,-16.000 16.000,-1.000 19.000,17.000-1.000,18.000-17.000,35.000 0.000,-17.000 17.000,17.000-17.000,0.000 0.000,52.000 17.000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790.000 281.000,'52.000'0.000,"18.000"0.000,35.000 0.000,35.000 0.000,0.000 33.000,0.000-33.000,35.000 50.000,0.000-50.000,17.000 66.000,-17.000-66.000,0.000 67.000,-18.000-67.000,-34.000 49.000,-36.000-49.000,-34.000 0.000,-123.000 0.000,0.000 0.000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770.000 307.000,'52.000'34.000,"18.000"-34.000,18.000 50.000,52.000-50.000,52.000 51.000,18.000-51.000,17.000 84.000,1.000-84.000,16.000 67.000,-16.000-67.000,-36.000 67.000,-104.000-67.000,-18.000 0.000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881.000 302.000,'-50.000'0.000,"50.000"48.000,0.000 1.000,17.000 0.000,32.000-49.000,1.000 32.000,16.000-32.000,0.000-16.000,-66.000-49.000,0.000 16.000,-16.000 1.000,-34.000 48.000,1.000 0.000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1081.000 302.000,'51.000'0.000,"-1.000"33.000,-50.000 17.000,-50.000-50.000,-17.000 0.000,100.000 83.000,34.000-67.000,-67.000 34.000,-100.000-50.000,49.000 0.000,1.000 33.000,-18.000-33.000,18.000-16.000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901.000 266.000,'-49.000'0.000,"32.000"64.000,17.000-17.000,66.000-15.000,-16.000-32.000,33.000 0.000,-34.000-16.000,-49.000-31.000,0.000-1.000,-49.000 48.000,-1.000 0.000,0.000 0.000,50.000 48.000,83.000-33.000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880.000 266.000,'-16.000'81.000,"65.000"-16.000,16.000-65.000,-15.000 32.000,-1.000-32.000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1225.000 268.000,'-67.000'0.000,"-1.000"85.000,51.000-33.000,-16.000 16.000,-18.000 1.000,17.000-1.000,0.000 0.000,1.000 1.000,-1.000-18.000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781.000 380.000,'140.000'0.000,"-53.000"-33.000,35.000 33.000,279.000 33.000,-226.000-33.000,17.000 65.000,-52.000-65.000,-1.000 65.000,-52.000-65.000,-17.000 33.000,-17.000-33.000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417.000 351.000,'1.000'3.000,"-1.000"0.000,-1.000 1.000,0.000-1.000,1.000 1.000,4.000-4.000,0.000-4.000,-1.000 0.000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787.000 371.000,'52.000'32.000,"36.000"-32.000,34.000 0.000,17.000 0.000,36.000 0.000,34.000 0.000,53.000 47.000,-53.000-47.000,-69.000 32.000,-18.000-32.000,-52.000 32.000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884.000 439.000,'-67.000'65.000,"100.000"1.000,17.000-66.000,0.000 0.000,0.000 0.000,17.000 0.000,-34.000-82.000,-33.000 33.000,0.000 0.000,-50.000 16.000,0.000 33.000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988.000 390.000,'67.000'-33.000,"-18.000"50.000,-49.000 32.000,-83.000-15.000,67.000 15.000,66.000-16.000,-1.000 1.000,-49.000 15.000,-83.000-49.000,34.000 0.000,-1.000 0.000,-33.000-33.000,83.000-17.000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940.000 327.000,'-47.000'0.000,"15.000"65.000,0.000 17.000,32.000-33.000,79.000-49.000,-15.000 0.000,-64.000-66.000,0.000 1.000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887.000 329.000,'-32.000'77.000,"96.000"-46.000,-16.000-31.000,0.000 0.000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1132.000 331.000,'-50.000'0.000,"0.000"17.000,0.000 33.000,34.000 0.000,-18.000 0.000,1.000 1.000,33.000-1.000,-50.000-17.000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817.000 389.000,'23.000'0.000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838.000 395.000,'-23.000'40.000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812.000 409.000,'23.000'0.000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1240.000 147.000,'0.000'52.000,"34.000"0.000,52.000 18.000,-35.000-70.000,-34.000 52.000,52.000-34.000,-138.000 69.000,18.000-53.000,-86.000 53.000,68.000-17.000,52.000-18.000,17.000 0.000,17.000 35.000,52.000-87.000,-18.000 35.000,1.000-35.000,-138.000-17.000,34.000 34.000,18.000 53.000,34.000-18.000,0.000 0.000,0.000 18.000,17.000-18.000,-17.000 0.000,0.000 18.000,-51.000-35.000,-18.000-1.000,1.000 1.000,16.000-17.000,18.000-71.000,34.000-16.000,0.000-18.000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405.000 358.000,'0.000'4.000,"0.000"0.000,0.000-1.000,0.000 0.000,0.000 0.000,1.000 0.000,2.000-3.000,0.000 0.000,0.000 0.000,2.000 0.000,-2.000-2.000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1233.000 180.000,'-50.000'17.000,"50.000"33.000,-33.000 1.000,33.000-1.000,0.000 1.000,17.000-1.000,16.000 17.000,-100.000-67.000,17.000 17.000,0.000-17.000,-33.000 0.000,83.000-50.000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967.000 178.000,'50.000'0.000,"0.000"0.000,0.000 9.000,17.000-9.000,-1.000 0.000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990.000 188.000,'84.000'101.000,"-17.000"-33.000,-17.000-1.000,17.000-16.000,-34.000 33.000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1297.000 193.000,'-50.000'0.000,"-17.000"33.000,-17.000-17.000,51.000 49.000,-34.000 17.000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1035.000 191.000,'67.000'0.000,"1.000"17.000,-17.000 33.000,-18.000 0.000,-100.000-34.000,16.000 18.000,-33.000 32.000,84.000-16.000,67.000-50.000,35.000 0.000,-35.000 0.000,-16.000 0.000,16.000 0.000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1071.000 193.000,'66.000'0.000,"-17.000"9.000,1.000-9.000,16.000 0.000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1071.000 199.000,'65.000'23.000,"-17.000"-23.000,17.000 0.000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1231.000 188.000,'-31.000'85.000,"31.000"-16.000,-31.000-18.000,31.000 0.000,-32.000 1.000,32.000-1.000,-31.000 0.000,31.000 18.000,0.000-18.000,63.000-51.000,-16.000 0.000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1242.000 215.000,'-16.000'50.000,"-35.000"-17.000,51.000 16.000,0.000 1.000,67.000-17.000,-17.000-33.000,18.000 0.000,-35.000-50.000,17.000 34.000,-50.000-34.000,0.000 1.000,0.000-17.000,-50.000 66.000,-17.000 0.000,17.000 0.000,-34.000 16.000,17.000 50.000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1462.000 257.000,'0.000'87.000,"-17.000"-34.000,17.000 17.000,0.000-18.000,0.000 1.000,-52.000-1.000,18.000 1.000,-51.000 16.000,33.000-34.000,1.000 0.000,17.000 18.000,17.000-1.000,17.000 18.000,85.000-35.000,-34.000-17.000,35.000-18.000,-35.000 0.000,-136.000-35.000,33.000 70.000,1.000 35.000,51.000 0.000,0.000 17.000,0.000-17.000,0.000 0.000,0.000-18.000,0.000 18.000,0.000 0.000,17.000 0.000,-17.000-17.000,0.000 34.000,-17.000-35.000,-34.000 18.000,-1.000 0.000,1.000-17.000,0.000-1.000,-1.000-17.000,52.000 18.000,-51.000-53.000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451.000 345.000,'-1.000'4.000,"-2.000"-3.000,2.000 2.000,-3.000 0.000,1.000-1.000,1.000 3.000,2.000-2.000,2.000 1.000,2.000-2.000,-3.000 3.000,-1.000-2.000,-2.000 1.000,-1.000-4.000,1.000-4.000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785.000 1056.000,'-53.000'0.000,"1.000"0.000,-18.000 0.000,70.000-69.000,0.000 18.000,0.000-1.000,0.000 1.000,17.000-18.000,18.000 18.000,0.000 0.000,18.000 16.000,-1.000 1.000,18.000 0.000,-17.000 17.000,17.000-18.000,-18.000 35.000,18.000-34.000,-18.000 34.000,1.000 0.000,34.000-17.000,-34.000 17.000,-1.000 0.000,18.000 0.000,-17.000 0.000,-1.000 0.000,0.000 0.000,1.000 0.000,-1.000 0.000,1.000 0.000,-1.000 0.000,1.000 0.000,17.000 0.000,0.000 34.000,-18.000 1.000,0.000-18.000,36.000 17.000,-36.000-34.000,1.000 34.000,17.000 1.000,-18.000-1.000,18.000 17.000,-17.000-34.000,-18.000 52.000,-105.000-18.000,17.000-51.000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475.000 491.000,'69.000'29.000,"-17.000"-29.000,18.000 0.000,-18.000 0.000,-1.000 0.000,19.000 0.000,-18.000 0.000,17.000 0.000,0.000 0.000,-17.000 0.000,0.000 0.000,0.000 0.000,0.000 0.000,17.000 0.000,-17.000 0.000,18.000 0.000,-122.000 15.000,0.000 14.000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398.000 491.000,'85.000'0.000,"1.000"0.000,-35.000 0.000,17.000 0.000,-17.000 0.000,1.000 0.000,-1.000 0.000,0.000 0.000,-102.000 0.000,-35.000 0.000,35.000 0.000,0.000 0.000,0.000 0.000,-35.000 0.000,35.000 0.000,102.000 0.000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914.000 497.000,'69.000'86.000,"-34.000"-1.000,-35.000-33.000,35.000-1.000,17.000-17.000,-18.000 18.000,36.000-52.000,-1.000 0.000,0.000 0.000,0.000-52.000,1.000-16.000,-1.000 16.000,18.000-16.000,-1.000-35.000,-34.000 17.000,0.000 18.000,-17.000 16.000,0.000 1.000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916.000 434.000,'34.000'49.000,"1.000"1.000,16.000-50.000,18.000 33.000,-1.000-33.000,-17.000 0.000,1.000-16.000,16.000-34.000,1.000-16.000,0.000-1.000,-35.000 1.000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915.000 349.000,'34.000'65.000,"18.000"-33.000,-1.000 33.000,52.000-65.000,-52.000-16.000,17.000-17.000,-16.000 33.000,-1.000-64.000,1.000 31.000,-1.000 1.000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908.000 367.000,'0.000'64.000,"0.000"-16.000,68.000 0.000,-17.000-48.000,0.000 0.000,35.000-16.000,-35.000 16.000,0.000-48.000,17.000 32.000,-17.000-16.000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906.000 389.000,'0.000'99.000,"17.000"-33.000,0.000 0.000,68.000-66.000,-16.000 0.000,-1.000-33.000,0.000 0.000,1.000-17.000,-18.000 50.000,0.000-16.000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1076.000 425.000,'-48.000'0.000,"1.000"66.000,15.000-16.000,32.000 16.000,79.000-33.000,-31.000-33.000,-32.000-66.000,-16.000-17.000,0.000 17.000,-64.000 33.000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1052.000 392.000,'-50.000'17.000,"50.000"49.000,-34.000-16.000,34.000-1.000,0.000 1.000,67.000-17.000,17.000-33.000,-34.000 0.000,17.000 0.000,-17.000 0.000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454.000 355.000,'5.000'0.000,"-1.000"0.000,-1.000 0.000,0.000 0.000,-8.000 0.000,0.000 2.000,2.000 0.000,0.000 0.000,3.000 2.000,3.000-4.000,0.000 0.000,0.000-1.000,1.000-1.000,-2.000-1.000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1624.000 394.000,'-86.000'51.000,"17.000"1.000,-34.000 34.000,-35.000 0.000,35.000 17.000,17.000 34.000,0.000-34.000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875.000 347.000,'40.000'-40.000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876.000 281.000,'23.000'0.000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1248.000 307.000,'-33.000'51.000,"-17.000"18.000,17.000 0.000,0.000 33.000,33.000-50.000,-49.000 33.000,49.000-16.000,-33.000-18.000,49.000 1.000,34.000-52.000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1228.000 321.000,'67.000'34.000,"-16.000"0.000,17.000 52.000,-34.000-35.000,-85.000 51.000,-17.000-68.000,0.000 0.000,-16.000-34.000,-1.000 52.000,17.000-18.000,119.000-17.000,85.000 17.000,-86.000-34.000,18.000 0.000,-17.000 0.000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1052.000 341.000,'51.000'0.000,"17.000"15.000,-17.000-15.000,34.000 29.000,-34.000-29.000,0.000 29.000,34.000-29.000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1306.000 331.000,'-66.000'103.000,"33.000"-16.000,-17.000-1.000,50.000 35.000,-49.000-1.000,49.000-33.000,0.000 16.000,-50.000-51.000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1607.000 325.000,'-86.000'0.000,"18.000"35.000,34.000 16.000,-52.000 36.000,52.000-35.000,-34.000 17.000,17.000 35.000,16.000-18.000,35.000 18.000,-51.000-35.000,51.000-17.000,0.000 0.000,0.000 0.000,68.000 0.000,-16.000-52.000,-1.000-35.000,-51.000-17.000,0.000-34.000,-17.000 34.000,-34.000 52.000,-18.000 0.000,18.000 0.000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1102.000 353.000,'67.000'0.000,"-17.000"0.000,1.000 13.000,-1.000-13.000,0.000 27.000,0.000-27.000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1102.000 362.000,'50.000'0.000,"17.000"23.000,0.000-23.000,0.000 0.000,0.000 0.000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458.000 349.000,'0.000'3.000,"0.000"2.000,0.000-2.000,0.000 1.000,0.000 0.000,1.000 0.000,-1.000 0.000,0.000-1.000,2.000 1.000,-2.000 0.000,0.000 0.000,2.000-1.000,-2.000 1.000,2.000-1.000,1.000-2.000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1201.000 356.000,'-14.000'84.000,"14.000"-34.000,-30.000 18.000,1.000-18.000,29.000 34.000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1312.000 671.000,'34.000'-68.000,"0.000"17.000,17.000 17.000,-17.000-35.000,-34.000 1.000,-68.000 34.000,17.000 34.000,0.000 34.000,51.000 17.000,-35.000 18.000,53.000-18.000,33.000 17.000,-34.000 0.000,17.000-16.000,-51.000 16.000,-34.000-68.000,-1.000 34.000,1.000-34.000,0.000 0.000,34.000-68.000,85.000 16.000,-17.000 18.000,18.000 0.000,-1.000 34.000,-17.000-34.000,35.000 0.000,-35.000 34.000,-17.000-51.000,-17.000 0.000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1004.000 643.000,'51.000'0.000,"17.000"0.000,-18.000 17.000,1.000 17.000,-17.000 17.000,-85.000 17.000,0.000-51.000,-16.000 17.000,16.000-1.000,-17.000 18.000,34.000 0.000,85.000-17.000,34.000-34.000,-17.000 0.000,-18.000 34.000,1.000-34.000,0.000 0.000,0.000-17.000,-34.000-34.000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1186.000 892.000,'16.000'-51.000,"-16.000"-17.000,0.000 16.000,-50.000 1.000,-16.000 17.000,-17.000 34.000,50.000 51.000,33.000 1.000,33.000 33.000,17.000-34.000,16.000 35.000,1.000-35.000,-34.000 0.000,-50.000 1.000,-33.000-18.000,-16.000 0.000,16.000-34.000,-16.000 0.000,66.000-51.000,0.000-35.000,50.000 18.000,16.000 17.000,-16.000-1.000,0.000 52.000,-1.000-51.000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458.000 680.000,'-35.000'-52.000,"-17.000"18.000,-1.000 17.000,18.000 86.000,35.000 17.000,0.000 0.000,0.000-34.000,0.000 34.000,0.000-34.000,0.000 0.000,0.000 17.000,0.000-121.000,0.000 0.000,18.000 1.000,-18.000-1.000,35.000-17.000,-35.000-18.000,35.000 36.000,-35.000-1.000,0.000 0.000,0.000-17.000,-18.000 121.000,18.000 0.000,-35.000 17.000,35.000 0.000,0.000 0.000,-35.000 17.000,35.000-17.000,0.000-17.000,0.000 17.000,0.000-17.000,0.000 17.000,0.000-18.000,0.000-102.000,0.000-36.000,0.000 36.000,18.000-18.000,17.000 17.000,-35.000-17.000,-18.000 172.000,-17.000 1.000,35.000-52.000,0.000-1.000,0.000 1.000,0.000-104.000,18.000-17.000,34.000 52.000,18.000 34.000,-17.000-17.000,17.000 18.000,-17.000-18.000,-1.000 0.000,36.000 34.000,-18.000-34.000,-18.000 0.000,36.000 0.000,-35.000 0.000,-1.000 0.000,1.000 0.000,17.000 0.000,0.000 0.000,-17.000 0.000,-1.000 0.000,18.000 0.000,-17.000 0.000,35.000 0.000,-36.000 0.000,18.000 0.000,-17.000 0.000,-1.000 0.000,1.000 0.000,17.000 0.000,-17.000 0.000,34.000 0.000,-34.000 0.000,0.000 0.000,-1.000 0.000,1.000 0.000,-1.000 0.000,18.000 0.000,18.000 0.000,-35.000 35.000,17.000-35.000,-18.000 0.000,1.000 0.000,35.000 34.000,-36.000-34.000,36.000 35.000,-158.000-35.000,-36.000 0.000,19.000 0.000,-18.000-35.000,17.000 35.000,0.000 0.000,-17.000-34.000,18.000 34.000,34.000 0.000,-17.000 0.000,0.000-35.000,0.000 35.000,0.000 0.000,-18.000 0.000,35.000-34.000,1.000 34.000,-1.000 0.000,106.000 0.000,17.000 0.000,-18.000 0.000,36.000 0.000,0.000 0.000,34.000 0.000,1.000 0.000,0.000 0.000,-18.000 0.000,18.000 0.000,-36.000 0.000,1.000 0.000,-18.000 0.000,0.000 0.000,-17.000 0.000,17.000 0.000,-18.000-35.000,-122.000 35.000,18.000 0.000,-18.000 0.000,17.000 0.000,0.000 0.000,-17.000 0.000,-17.000 17.000,17.000-17.000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653.000 627.000,'52.000'0.000,"1.000"0.000,-1.000 0.000,0.000 0.000,0.000 0.000,1.000 0.000,16.000 0.000,19.000 0.000,-36.000 0.000,0.000 0.000,18.000 0.000,-18.000 0.000,-104.000-12.000,0.000 12.000,-18.000 0.000,0.000 0.000,0.000 0.000,18.000 0.000,0.000 0.000,0.000 0.000,121.000 0.000,1.000 0.000,0.000 23.000,17.000-23.000,0.000 0.000,0.000 0.000,0.000 0.000,35.000 0.000,-35.000 0.000,-17.000 0.000,0.000 0.000,-18.000 0.000,35.000 0.000,-35.000 0.000,36.000 0.000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1167.000 715.000,'53.000'0.000,"16.000"0.000,19.000 0.000,-1.000 0.000,0.000 0.000,0.000 0.000,0.000 0.000,18.000 31.000,-18.000-31.000,-17.000 0.000,-1.000 0.000,-121.000 0.000,-18.000 0.000,-34.000 0.000,-53.000 0.000,-17.000 0.000,-1.000 0.000,-34.000-31.000,35.000 31.000,87.000 0.000,17.000-31.000,157.000 31.000,0.000 0.000,53.000 0.000,17.000 15.000,-18.000-15.000,18.000 0.000,0.000 47.000,-53.000-47.000,1.000 30.000,-35.000-30.000,-1.000 0.000,-138.000 0.000,-18.000 0.000,-35.000 0.000,-35.000-15.000,17.000 15.000,-17.000-46.000,35.000 46.000,35.000 0.000,35.000 0.000,174.000 0.000,139.000 0.000,-104.000 0.000,18.000 31.000,-36.000-31.000,18.000 30.000,-35.000-30.000,-52.000 0.000,-140.000 16.000,-17.000-16.000,-18.000 0.000,-69.000-31.000,52.000 31.000,35.000 0.000,34.000-31.000,1.000 31.000,104.000 0.000,36.000 0.000,-1.000 16.000,-35.000-16.000,-122.000 0.000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699.000 417.000,'-17.000'88.000,"-18.000"-18.000,0.000 0.000,17.000-18.000,-17.000 18.000,35.000 0.000,-35.000 17.000,0.000-35.000,35.000 1.000,0.000-1.000,-35.000 18.000,35.000-18.000,-17.000 1.000,17.000-1.000,0.000 1.000,0.000-1.000,0.000 35.000,0.000-17.000,0.000-17.000,0.000 16.000,0.000-16.000,0.000-1.000,0.000 1.000,0.000-1.000,35.000 18.000,0.000-18.000,17.000-17.000,18.000-17.000,-17.000-18.000,-1.000 0.000,1.000 0.000,-1.000 0.000,1.000 0.000,17.000 0.000,17.000 0.000,-17.000 0.000,-17.000 0.000,17.000 35.000,-18.000-35.000,1.000 0.000,-1.000 0.000,1.000 0.000,34.000 35.000,1.000-35.000,-36.000 0.000,1.000 0.000,-1.000 0.000,1.000-18.000,34.000-17.000,-34.000 0.000,-36.000-52.000,18.000 34.000,18.000 1.000,-18.000 0.000,-35.000-1.000,70.000-17.000,-70.000-17.000,70.000-35.000,-35.000 17.000,-35.000-17.000,70.000 17.000,-70.000 18.000,35.000 34.000,-35.000-17.000,0.000 18.000,0.000 0.000,0.000-1.000,0.000-17.000,0.000 18.000,0.000 0.000,-53.000-18.000,1.000 52.000,-53.000 18.000,35.000-35.000,17.000 35.000,-104.000 0.000,69.000 0.000,18.000 0.000,0.000 0.000,0.000-35.000,0.000 35.000,18.000 0.000,-18.000 0.000,0.000 0.000,0.000 0.000,17.000 0.000,-17.000 0.000,0.000 18.000,0.000-18.000,-17.000 0.000,34.000 17.000,1.000-17.000,-18.000 0.000,0.000 0.000,17.000 0.000,-34.000 0.000,69.000 70.000,18.000 18.000,0.000-36.000,0.000 0.000,18.000 1.000,-18.000-1.000,0.000 18.000,0.000-18.000,0.000 1.000,0.000-1.000,0.000 1.000,0.000 16.000,-18.000-16.000,18.000-1.000,0.000 18.000,0.000-18.000,18.000 18.000,-18.000-17.000,0.000 17.000,0.000-18.000,0.000 18.000,0.000-18.000,0.000 1.000,17.000 16.000,71.000-16.000,-18.000-18.000,-18.000-35.000,1.000 0.000,-1.000 0.000,53.000 0.000,-17.000 0.000,-18.000 0.000,-18.000 0.000,1.000 0.000,-1.000 0.000,36.000 0.000,-36.000 0.000,18.000 0.000,18.000 0.000,-36.000 0.000,36.000 0.000,-36.000 0.000,1.000 0.000,17.000 0.000,-18.000 0.000,1.000 0.000,-1.000 0.000,1.000 0.000,-141.000 0.000,36.000 0.000,-1.000 0.000,1.000 0.000,-36.000 0.000,18.000-18.000,0.000 18.000,-17.000 0.000,-106.000-35.000,88.000 35.000,18.000 0.000,-18.000 0.000,17.000-52.000,1.000 52.000,-18.000 0.000,52.000 0.000,1.000 0.000,-1.000 0.000,1.000-35.000,-1.000 35.000,1.000 0.000,-1.000 0.000,1.000-17.000,-1.000 17.000,1.000 0.000,52.000-53.000,0.000-17.000,0.000 18.000,0.000-18.000,0.000 18.000,17.000-53.000,-17.000 18.000,0.000 17.000,35.000 0.000,-35.000 17.000,0.000-16.000,35.000 16.000,-35.000 1.000,18.000-1.000,17.000 1.000,-35.000 0.000,52.000-1.000,-17.000-34.000,-35.000 35.000,35.000-36.000,0.000 36.000,-17.000-1.000,34.000 53.000,1.000-17.000,17.000-18.000,0.000 35.000,0.000 0.000,0.000 0.000,17.000 0.000,1.000 0.000,52.000 0.000,17.000 0.000,-34.000 0.000,-36.000 0.000,-34.000 0.000,-1.000 17.000,1.000-17.000,34.000 53.000,-34.000-1.000,17.000 18.000,0.000-17.000,-53.000 16.000,36.000-51.000,-18.000 52.000,-35.000 0.000,0.000-18.000,0.000 0.000,35.000 18.000,-35.000 35.000,0.000 0.000,0.000 0.000,0.000-18.000,0.000 0.000,0.000 36.000,0.000-36.000,0.000 0.000,0.000-17.000,0.000 17.000,0.000-34.000,-18.000 34.000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539.000 465.000,'104.000'16.000,"-34.000"-16.000,17.000 32.000,34.000-32.000,1.000 0.000,34.000 48.000,-34.000-48.000,-35.000 32.000,-35.000-32.000,-104.000 0.000,-1.000 0.000,-16.000-16.000,0.000 16.000,-18.000 0.000,0.000-32.000,-35.000 32.000,1.000 0.000,-1.000-64.000,35.000 64.000,-17.000 0.000,52.000 0.000,0.000-32.000,121.000 48.000,18.000-16.000,35.000 32.000,-1.000-32.000,18.000 48.000,18.000-48.000,-1.000 32.000,-69.000-32.000,0.000 0.000,-35.000 32.000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551.000 588.000,'52.000'0.000,"18.000"0.000,-18.000 0.000,0.000 0.000,18.000 0.000,0.000 0.000,-1.000 0.000,1.000 0.000,-18.000 0.000,-121.000 0.000,-36.000 0.000,18.000 0.000,0.000 0.000,0.000 0.000,17.000 0.000,18.000 0.000,0.000 17.000,139.000-17.000,-35.000 0.000,18.000 0.000,86.000 0.000,-68.000 0.000,-1.000 0.000,-18.000 0.000,-17.000 0.000,-156.000 0.000,34.000 0.000,-17.000 0.000,0.000 0.000,-35.000 0.000,18.000 0.000,34.000 0.000,18.000 0.000,139.000 0.000,-17.000 0.000,-1.000 0.000,-16.000 0.000,16.000 0.000,1.000 0.000,0.000 0.000,-140.000 16.000,18.000-16.000,-18.000 0.000,0.000 0.000,-17.000 0.000,18.000 0.000,173.000 0.000,-17.000 0.000,87.000 0.000,-87.000 0.000,0.000 0.000,-17.000 0.000,-157.000 0.000,17.000 0.000,-17.000 0.000,0.000 0.000,0.000 0.000,18.000 0.000,156.000 0.000,-18.000 0.000,1.000 0.000,0.000 0.000,-18.000 0.000,17.000 0.000,1.000 0.000,-122.000 0.000,0.000 0.000,-18.000 0.000,122.000 0.000,0.000 0.000,1.000 0.000,34.000 0.000,0.000 0.000,35.000-65.000,-18.000 33.000,1.000 0.000,-1.000 32.000,1.000-49.000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1069.000 970.000,'0.000'3.000,"-1.000"0.000,-1.000 2.000,2.000-2.000,-2.000 0.000,3.000-6.000,-1.000 0.000,2.000-1.000,-2.000 1.000,3.000 0.000,0.000 1.000,-3.000 5.000,0.000 0.000,2.000 2.000,1.000-4.000,0.000-1.000,0.000-1.000,0.000-4.000,-3.000 2.000,0.000 0.000,2.000-1.000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470.000 374.000,'-4.000'2.000,"2.000"1.000,-1.000-3.000,1.000 3.000,-1.000-3.000,0.000 3.000,0.000-3.000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576.000 506.000,'0.000'49.000,"86.000"-16.000,0.000-17.000,-17.000 17.000,-18.000-33.000,1.000-17.000,-1.000 1.000,1.000-17.000,-1.000 0.000,1.000 1.000,-1.000-1.000,-16.000-16.000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1099.000 222.000,'69.000'0.000,"36.000"33.000,-36.000-1.000,18.000-32.000,17.000 33.000,-17.000-33.000,17.000 32.000,-17.000-32.000,0.000 0.000,-17.000 33.000,-1.000-33.000,-17.000 0.000,35.000 33.000,-17.000-33.000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606.000 493.000,'70.000'16.000,"-18.000"-16.000,18.000 33.000,-17.000-33.000,17.000 0.000,17.000 33.000,36.000-33.000,-36.000 0.000,0.000 0.000,-17.000 0.000,-17.000 33.000,17.000-33.000,-18.000 0.000,36.000 0.000,-158.000 0.000,-18.000 0.000,1.000 0.000,-1.000 0.000,-34.000 0.000,0.000 0.000,34.000 0.000,18.000 0.000,158.000 33.000,-1.000-33.000,1.000 0.000,-1.000 0.000,35.000 0.000,1.000 0.000,-36.000 0.000,1.000 0.000,-18.000 33.000,-18.000-33.000,1.000 0.000,-1.000 0.000,0.000 0.000,-121.000 0.000,-19.000-16.000,-34.000 16.000,-1.000 0.000,18.000 0.000,-17.000 0.000,35.000 0.000,34.000 0.000,106.000 0.000,34.000 0.000,0.000 0.000,158.000 16.000,-122.000-16.000,17.000 0.000,-1.000 0.000,1.000-16.000,-52.000 16.000,-18.000 0.000,-35.000-66.000,-105.000 66.000,-18.000 0.000,-34.000 0.000,17.000 0.000,-52.000 0.000,-1.000-33.000,18.000 33.000,18.000 0.000,69.000 0.000,1.000 0.000,122.000 16.000,0.000-16.000,17.000 0.000,1.000 0.000,34.000 33.000,1.000-33.000,-1.000 0.000,-35.000 0.000,-17.000 0.000,-175.000-16.000,35.000 16.000,-17.000 0.000,-53.000 0.000,-35.000 0.000,0.000 0.000,1.000 0.000,34.000 0.000,70.000 0.000,17.000 0.000,123.000 49.000,0.000-49.000,18.000 0.000,174.000 0.000,-122.000 0.000,17.000 0.000,-34.000 0.000,-71.000 0.000,0.000 0.000,-104.000 0.000,0.000-16.000,-18.000 16.000,0.000 0.000,-18.000-33.000,1.000 33.000,-1.000 0.000,-17.000-50.000,53.000 50.000,-18.000 0.000,18.000 0.000,-1.000 0.000,-17.000 0.000,158.000 0.000,-18.000 17.000,17.000-17.000,35.000 0.000,1.000 49.000,-36.000-49.000,-17.000 0.000,35.000 33.000,-175.000-33.000,18.000-16.000,-1.000 16.000,1.000 0.000,-1.000-33.000,-52.000 33.000,35.000 0.000,0.000 0.000,1.000-33.000,16.000 33.000,1.000 0.000,-1.000 0.000,1.000 0.000,-1.000 0.000,1.000 0.000,-18.000 0.000,17.000 0.000,-17.000 0.000,140.000 49.000,-17.000-49.000,52.000 0.000,-18.000 33.000,36.000-33.000,-36.000 0.000,18.000 0.000,-53.000 0.000,18.000 33.000,-17.000-33.000,-141.000-16.000,36.000 16.000,-1.000 0.000,-16.000 0.000,-19.000 0.000,1.000 0.000,-18.000 0.000,17.000 0.000,1.000 0.000,17.000 0.000,0.000 16.000,70.000 34.000,52.000-50.000,1.000 0.000,52.000 0.000,-35.000 0.000,-18.000 0.000,1.000-17.000,-1.000 17.000,-157.000-16.000,53.000 16.000,-18.000 0.000,0.000 0.000,0.000 0.000,0.000 0.000,122.000 0.000,1.000 0.000,-1.000 0.000,18.000 0.000,35.000 0.000,53.000 0.000,16.000 0.000,1.000 0.000,0.000 0.000,0.000 0.000,-35.000 0.000,-18.000 0.000,-34.000 0.000,-18.000 0.000,-18.000-17.000,18.000 17.000,0.000 0.000,0.000 0.000,-17.000 0.000,-123.000-16.000,17.000 16.000,1.000 0.000,-1.000 0.000,1.000 0.000,-1.000 0.000,1.000 0.000,-1.000 0.000,106.000 0.000,-1.000-33.000,18.000 33.000,-17.000 0.000,-1.000 0.000,-139.000 0.000,157.000 0.000,-18.000-33.000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278.000 223.000,'70.000'0.000,"-1.000"0.000,1.000 0.000,-18.000 0.000,35.000 0.000,18.000 0.000,-18.000 0.000,35.000 0.000,-18.000 0.000,53.000 0.000,-36.000 57.000,-33.000-57.000,-19.000 0.000,-17.000 0.000,1.000 0.000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887.000 279.000,'23.000'0.000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879.000 309.000,'23.000'0.000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886.000 274.000,'23.000'0.000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877.000 311.000,'23.000'0.000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872.000 335.000,'23.000'0.000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867.000 381.000,'84.000'-14.000,"16.000"28.000,-33.000 29.000,-17.000-43.000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481.000 334.000,'0.000'5.000,"0.000"-1.000,0.000 0.000,0.000-1.000,0.000 1.000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1682.000 2923.000,'-17.000'-52.000,"34.000"-1.000,35.000 53.000,-17.000-70.000,0.000 0.000,17.000 35.000,-52.000-17.000,17.000-19.000,-17.000 1.000,0.000 18.000,35.000-1.000,-35.000 1.000,-18.000-1.000,-34.000 18.000,-17.000-18.000,0.000 18.000,-18.000 0.000,18.000 18.000,17.000-18.000,0.000 35.000,-17.000-35.000,17.000 35.000,0.000 0.000,0.000-35.000,0.000 35.000,-17.000-18.000,17.000-17.000,0.000 0.000,17.000-35.000,35.000 0.000,0.000 0.000,0.000 17.000,0.000 1.000,0.000-88.000,17.000 52.000,-17.000 35.000,0.000 1.000,0.000-1.000,52.000-17.000,0.000 0.000,0.000 17.000,0.000-17.000,-17.000 18.000,17.000 52.000,-52.000-53.000,34.000 1.000,18.000 52.000,-17.000-70.000,17.000-18.000,-52.000 35.000,0.000 1.000,0.000-1.000,-17.000-17.000,-35.000 53.000,0.000-53.000,-18.000 70.000,19.000-18.000,120.000 18.000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1026.000 414.000,'70.000'-34.000,"0.000"34.000,18.000 0.000,52.000 0.000,35.000 0.000,36.000 34.000,17.000 0.000,17.000 18.000,1.000-1.000,34.000 17.000,-35.000 1.000,1.000-1.000,-36.000-17.000,71.000 35.000,-229.000-86.000,18.000 34.000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934.000 679.000,'52.000'0.000,"18.000"0.000,-1.000 0.000,18.000 0.000,18.000 0.000,51.000 0.000,-17.000 0.000,18.000 0.000,-53.000 0.000,1.000 28.000,-18.000-28.000,-18.000 0.000,-16.000 29.000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362.000 729.000,'70.000'34.000,"-17.000"-34.000,0.000 0.000,0.000 0.000,17.000 0.000,18.000 0.000,-17.000 0.000,17.000 0.000,35.000 0.000,-35.000-17.000,-17.000 17.000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465.000 848.000,'70.000'0.000,"-17.000"0.000,0.000 0.000,18.000 0.000,17.000 0.000,0.000 0.000,-18.000 0.000,1.000 0.000,-1.000-17.000,18.000 17.000,-17.000 0.000,17.000 0.000,-71.000-52.000,19.000 0.000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348.000 380.000,'71.000'0.000,"34.000"0.000,-17.000 0.000,36.000 0.000,969.000 34.000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472.000 388.000,'88.000'0.000,"-35.000"0.000,35.000 0.000,35.000 0.000,18.000 0.000,18.000 0.000,17.000 0.000,1.000 0.000,-36.000 0.000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588.000 404.000,'53.000'0.000,"17.000"0.000,18.000 0.000,0.000-16.000,18.000 16.000,-54.000 0.000,1.000 0.000,0.000 0.000,-422.000 0.000,316.000 0.000,106.000 0.000,17.000 0.000,-17.000 0.000,17.000 0.000,0.000 0.000,1.000 0.000,17.000 0.000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1011.000 438.000,'-316.000'-51.000,"263.000"51.000,0.000 0.000,141.000 0.000,-35.000 0.000,35.000 0.000,0.000 0.000,17.000 0.000,-52.000 0.000,0.000 17.000,-335.000-34.000,388.000 17.000,-36.000 0.000,-17.000 0.000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333.000 889.000,'53.000'0.000,"546.000"70.000,-476.000-70.000,-17.000 0.000,-18.000 0.000,-17.000 0.000,-18.000-18.000,0.000 18.000,-1.000-17.000,1.000-18.000,-17.000-36.000,-36.000 18.000,0.000 1.000,0.000-1.000,-53.000 0.000,0.000 0.000,0.000 18.000,0.000 0.000,-17.000 0.000,-1.000 35.000,-299.000-53.000,106.000 71.000,228.000 34.000,-17.000 1.000,18.000 17.000,35.000 18.000,18.000-35.000,17.000 0.000,36.000 17.000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489.000 375.000,'0.000'3.000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429.000 436.000,'105.000'0.000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493.000 430.000,'52.000'0.000,"18.000"0.000,-17.000 0.000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501.000 446.000,'-140.000'211.000,"140.000"-122.000,0.000-1.000,-35.000 53.000,35.000 0.000,0.000 0.000,0.000 17.000,0.000-17.000,0.000 18.000,0.000-53.000,0.000-1.000,0.000-52.000,0.000 18.000,0.000-18.000,0.000 0.000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317.000 1035.000,'0.000'71.000,"0.000"-19.000,0.000 19.000,0.000-1.000,0.000 1.000,18.000 17.000,-1.000-35.000,54.000-53.000,34.000-124.000,-34.000 1.000,17.000 0.000,35.000-36.000,18.000-69.000,18.000-19.000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389.000 465.000,'70.000'0.000,"-17.000"0.000,35.000 0.000,18.000 0.000,0.000 0.000,52.000 35.000,1.000-35.000,-18.000 34.000,17.000-34.000,-34.000 52.000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550.000 472.000,'53.000'0.000,"0.000"0.000,0.000 0.000,17.000 34.000,1.000-34.000,-1.000 0.000,0.000 0.000,19.000 0.000,-37.000 0.000,1.000 0.000,18.000 0.000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405.000 958.000,'-35.000'70.000,"106.000"-35.000,-19.000-35.000,1.000 36.000,88.000-1.000,-35.000-35.000,53.000 53.000,-18.000-53.000,18.000 0.000,-18.000 0.000,18.000 0.000,440.000-18.000,-546.000 18.000,18.000-35.000,-1.000 35.000,19.000-35.000,16.000 35.000,-52.000 0.000,18.000-36.000,-18.000 36.000,0.000 0.000,17.000-35.000,-70.000-18.000,35.000 0.000,-87.000-17.000,-1.000 0.000,0.000 17.000,0.000-18.000,-18.000 18.000,1.000 0.000,17.000 53.000,0.000-35.000,-53.000 35.000,36.000-35.000,-1.000 35.000,-35.000 0.000,36.000 0.000,-1.000 0.000,-52.000 0.000,52.000 0.000,18.000 0.000,-35.000 18.000,35.000 17.000,18.000 18.000,0.000 0.000,140.000 176.000,-87.000-177.000,53.000-34.000,17.000-18.000,-35.000 0.000,35.000 0.000,-35.000 0.000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443.000 471.000,'53.000'35.000,"0.000"-35.000,-1.000 0.000,19.000 35.000,-1.000-35.000,18.000 0.000,36.000 0.000,-36.000 0.000,-18.000 35.000,-17.000-35.000,0.000 0.000,-124.000 0.000,-17.000-18.000,35.000 18.000,1.000 0.000,-19.000 0.000,124.000 0.000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443.000 476.000,'335.000'0.000,"-247.000"0.000,0.000 0.000,0.000 0.000,-18.000 0.000,1.000 0.000,-177.000 0.000,53.000 0.000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443.000 519.000,'53.000'0.000,"0.000"0.000,52.000 0.000,-34.000 0.000,17.000 0.000,0.000 0.000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504.000 354.000,'4.000'0.000,"0.000"0.000,-4.000-3.000,0.000 0.000,0.000-1.000,-1.000 0.000,-2.000 4.000,0.000 0.000,1.000 3.000,0.000 2.000,2.000-1.000,0.000 0.000,1.000 0.000,1.000 0.000,0.000 0.000,0.000 0.000,0.000-1.000,0.000 0.000,1.000 1.000,-7.000-2.000,1.000-2.000,0.000-1.000,-1.000-2.000,4.000-2.000,5.000 2.000,-2.000 1.000,2.000-2.000,-2.000 2.000,0.000 2.000,-1.000-3.000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781.000 655.000,'-52.000'70.000,"-18.000"-17.000,35.000 18.000,52.000-19.000,53.000-16.000,-17.000-1.000,-1.000-18.000,-69.000 54.000,-53.000-18.000,17.000-18.000,1.000-35.000,-1.000 35.000,53.000-123.000,0.000 35.000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581.000 708.000,'53.000'-17.000,"0.000"17.000,-1.000-34.000,1.000 34.000,17.000 0.000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1037.000 651.000,'-70.000'18.000,"17.000"34.000,-35.000 19.000,35.000-36.000,0.000 0.000,-17.000 36.000,17.000-36.000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622.000 675.000,'88.000'-16.000,"-36.000"16.000,19.000 0.000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657.000 664.000,'0.000'53.000,"-34.000"0.000,34.000-1.000,0.000 19.000,0.000-18.000,0.000 0.000,0.000 17.000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438.000 416.000,'123.000'53.000,"54.000"-53.000,17.000 0.000,53.000 0.000,17.000-35.000,54.000 35.000,140.000-53.000,89.000 53.000,18.000-70.000,-89.000 70.000,-70.000-53.000,-54.000 53.000,-34.000 0.000,70.000-53.000,35.000 53.000,-70.000 0.000,-36.000 0.000,54.000 0.000,-89.000 0.000,18.000 0.000,-71.000 0.000,-52.000 0.000,-36.000 0.000,-53.000 0.000,-18.000 0.000,-17.000 0.000,0.000 0.000,0.000-35.000,0.000 35.000,0.000 0.000,17.000 0.000,-17.000 18.000,-70.000 52.000,-54.000-35.000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902.000 660.000,'53.000'18.000,"-18.000"34.000,18.000 1.000,-36.000 0.000,-17.000 0.000,0.000 17.000,-70.000-70.000,17.000 35.000,-35.000-35.000,35.000 0.000,124.000 53.000,-19.000-53.000,1.000 35.000,-53.000 18.000,35.000 18.000,-35.000-19.000,-52.000 1.000,-1.000-53.000,-18.000 18.000,19.000-18.000,34.000-88.000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928.000 969.000,'71.000'-70.000,"-71.000"-1.000,0.000 19.000,0.000-1.000,-53.000 0.000,0.000 53.000,0.000 0.000,0.000 35.000,53.000 18.000,0.000 17.000,53.000-34.000,17.000-36.000,-17.000 0.000,18.000 0.000,-54.000 70.000,-17.000-17.000,-35.000 0.000,-18.000 35.000,18.000-35.000,0.000 17.000,17.000-17.000,106.000-88.000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2012.000 653.000,'-53.000'53.000,"17.000"0.000,1.000 0.000,-18.000-1.000,-17.000 19.000,-18.000 35.000,-36.000 35.000,1.000 0.000,-18.000 17.000,18.000-17.000,17.000-35.000,36.000-18.000,17.000-53.000,17.000 36.000,-16.000-36.000,34.000 36.000,36.000-124.000,-18.000-18.000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890.000 686.000,'53.000'18.000,"17.000"-18.000,-17.000 35.000,-18.000 18.000,-105.000 35.000,-18.000-35.000,141.000-36.000,0.000-17.000,52.000-17.000,-34.000-18.000,17.000-1.000,-53.000-17.000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526.000 354.000,'4.000'0.000,"1.000"-1.000,-2.000 1.000,1.000-2.000,-8.000 1.000,1.000-1.000,3.000 8.000,0.000-3.000,0.000 1.000,0.000 0.000,0.000 0.000,0.000 0.000,0.000 0.000,-4.000-6.000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921.000 697.000,'53.000'-18.000,"35.000"71.000,-17.000 0.000,-19.000-18.000,-69.000 53.000,-36.000-36.000,-18.000 19.000,36.000-18.000,0.000 17.000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1087.000 686.000,'-17.000'53.000,"-36.000"-18.000,18.000 18.000,35.000-1.000,-35.000 36.000,35.000-35.000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957.000 748.000,'53.000'0.000,"0.000"0.000,-1.000 0.000,19.000 0.000,-18.000 0.000,17.000-51.000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1132.000 687.000,'0.000'88.000,"-35.000"-18.000,35.000-17.000,-53.000 0.000,53.000 0.000,-35.000-1.000,35.000 1.000,-35.000 0.000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1010.000 718.000,'106.000'-35.000,"-36.000"35.000,0.000-35.000,1.000 35.000,-19.000 0.000,1.000 0.000,0.000 0.000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1147.000 642.000,'-18.000'53.000,"-17.000"-1.000,0.000 18.000,0.000 0.000,105.000-87.000,18.000 17.000,-35.000 17.000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1025.000 664.000,'-18.000'53.000,"71.000"-53.000,0.000 0.000,17.000 0.000,0.000 0.000,-17.000 0.000,17.000-18.000,-17.000 18.000,-106.000 0.000,18.000 71.000,53.000-19.000,17.000 19.000,-18.000-18.000,-17.000-1.000,0.000 1.000,-52.000-18.000,-19.000-35.000,19.000 0.000,-1.000 0.000,-35.000 0.000,18.000-88.000,70.000 36.000,70.000 52.000,0.000 0.000,-17.000 0.000,-18.000 70.000,-35.000-17.000,-35.000-1.000,-35.000 19.000,17.000-36.000,18.000 18.000,88.000-71.000,17.000-35.000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1053.000 646.000,'88.000'0.000,"-35.000"35.000,17.000 0.000,18.000 35.000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1054.000 664.000,'53.000'34.000,"34.000"-34.000,-34.000 0.000,-1.000 0.000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1092.000 661.000,'-34.000'88.000,"34.000"-35.000,0.000 17.000,0.000 1.000,0.000-1.000,0.000 18.000,0.000-35.000,0.000 0.000,0.000-106.000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532.000 362.000,'-3.000'3.000,"0.000"2.000,0.000-1.000,1.000-1.000,5.000-8.000,-1.000 1.000,0.000 0.000,0.000 0.000,2.000 0.000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1290.000 673.000,'-52.000'53.000,"-18.000"-1.000,0.000 18.000,17.000-52.000,106.000-71.000,-1.000 18.000,1.000 35.000,17.000-35.000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1068.000 789.000,'70.000'-35.000,"-70.000"106.000,0.000-18.000,0.000-142.000,0.000 37.000,88.000-19.000,-35.000 71.000,0.000 0.000,17.000 18.000,-35.000 70.000,-35.000-35.000,0.000 17.000,-53.000-70.000,1.000 0.000,-1.000 35.000,-35.000-35.000,35.000 0.000,88.000-52.000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816.000 574.000,'2.000'0.000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156.000 254.000,'0.000'-3.000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156.000 249.000,'-2.000'4.000,"2.000"0.000,-2.000-1.000,2.000 0.000,-2.000 2.000,0.000-2.000,2.000 1.000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184.000 245.000,'-2.000'4.000,"-2.000"1.000,1.000-1.000,1.000-1.000,-1.000 1.000,1.000-1.000,0.000 2.000,2.000-1.000,5.000-2.000,-2.000-2.000,0.000-1.000,1.000-3.000,-2.000 1.000,-2.000-2.000,-3.000 4.000,-2.000 1.000,1.000 0.000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211.000 244.000,'-1.000'5.000,"-1.000"-1.000,2.000-1.000,-2.000 0.000,0.000 1.000,1.000 0.000,-1.000-1.000,3.000-6.000,3.000-1.000,-1.000 1.000,0.000 1.000,0.000 0.000,0.000 0.000,1.000 0.000,0.000-1.000,-1.000 3.000,-6.000 0.000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210.000 260.000,'0.000'3.000,"4.000"-1.000,-1.000 0.000,1.000-1.000,-2.000 3.000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245.000 254.000,'4.000'4.000,"-2.000"-1.000,0.000 1.000,0.000-1.000,1.000-2.000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259.000 254.000,'-4.000'3.000,"0.000"0.000,3.000 0.000,-1.000 0.000,0.000 0.000,-2.000 1.000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538.000 351.000,'4.000'-2.000,"-1.000"2.000,0.000-1.000,0.000 1.000,0.000 1.000,-3.000 2.000,1.000 0.000,-5.000 1.000,1.000-2.000,2.000-5.000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280.000 259.000,'4.000'0.000,"2.000"-1.000,-3.000 1.000,0.000-2.000,-3.000-2.000,0.000 1.000,-4.000 1.000,1.000 2.000,0.000 0.000,-1.000 3.000,4.000 1.000,0.000-1.000,1.000 1.000,3.000-2.000,-4.000 2.000,4.000-2.000,-4.000 2.000,-4.000-1.000,1.000-3.000,0.000 2.000,-2.000-3.000,5.000-2.000,0.000-1.000,1.000 1.000,4.000 1.000,-1.000 0.000,-1.000 2.000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135.000 285.000,'-3.000'-2.000,"6.000"2.000,0.000 0.000,1.000 0.000,-1.000 0.000,2.000 0.000,1.000 0.000,-1.000 0.000,0.000 0.000,0.000 0.000,0.000 0.000,0.000 0.000,2.000 0.000,2.000 0.000,-3.000 0.000,-1.000 0.000,1.000 0.000,0.000 0.000,0.000 0.000,-1.000 0.000,0.000 0.000,0.000 0.000,0.000 0.000,0.000 0.000,-1.000 0.000,0.000 0.000,2.000 0.000,-2.000 0.000,0.000 0.000,-1.000 0.000,1.000 0.000,0.000 0.000,0.000 0.000,1.000 0.000,-2.000 0.000,0.000 0.000,1.000 0.000,-1.000 0.000,1.000 0.000,-1.000 0.000,0.000 0.000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178.000 295.000,'-6.000'0.000,"1.000"3.000,4.000 0.000,-3.000-3.000,4.000 3.000,-3.000-3.000,2.000 3.000,4.000-2.000,1.000-1.000,-1.000 0.000,0.000 0.000,1.000 0.000,0.000 0.000,0.000 0.000,-1.000 0.000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179.000 296.000,'-3.000'2.000,"3.000"1.000,-2.000 0.000,0.000 1.000,2.000-1.000,-2.000 0.000,2.000 0.000,-2.000 1.000,6.000-3.000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201.000 293.000,'0.000'3.000,"0.000"0.000,0.000 0.000,0.000 1.000,-2.000-1.000,0.000 0.000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218.000 298.000,'-3.000'0.000,"1.000"4.000,-2.000-4.000,1.000 1.000,-1.000 1.000,0.000 0.000,6.000 1.000,1.000-3.000,0.000 2.000,1.000 0.000,0.000 1.000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243.000 296.000,'1.000'4.000,"2.000"-1.000,0.000 0.000,1.000-1.000,-2.000 2.000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257.000 299.000,'-3.000'0.000,"-2.000"2.000,2.000 0.000,0.000 2.000,1.000-1.000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272.000 300.000,'-4.000'1.000,"2.000"4.000,2.000-2.000,0.000 0.000,4.000-2.000,1.000 1.000,-2.000-2.000,2.000 0.000,-2.000 0.000,0.000 0.000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283.000 296.000,'-3.000'3.000,"-1.000"1.000,0.000 1.000,2.000-2.000,2.000 0.000,-1.000 0.000,6.000-3.000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551.000 352.000,'-4.000'2.000,"3.000"1.000,-1.000 1.000,1.000 1.000,1.000-2.000,0.000 0.000,0.000 0.000,0.000 0.000,0.000 1.000,0.000-1.000,3.000-6.000,1.000-1.000,-1.000 1.000,-2.000 0.000,-4.000 2.000,0.000 1.000,1.000 3.000,4.000 0.000,1.000 0.000,1.000-2.000,-1.000 1.000,1.000-4.000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331.000 288.000,'3.000'0.000,"0.000"0.000,1.000 1.000,-1.000-1.000,0.000 0.000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328.000 298.000,'5.000'0.000,"0.000"0.000,-2.000 0.000,0.000 0.000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375.000 279.000,'-2.000'3.000,"-2.000"1.000,-1.000-1.000,1.000 1.000,0.000 0.000,8.000-2.000,-1.000-2.000,1.000 0.000,0.000 0.000,-1.000 0.000,0.000 0.000,0.000 0.000,0.000-1.000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379.000 281.000,'-2.000'3.000,"1.000"0.000,-1.000 2.000,0.000 0.000,-1.000-1.000,3.000-1.000,-2.000 0.000,6.000-6.000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402.000 282.000,'1.000'5.000,"1.000"-2.000,0.000 1.000,1.000-4.000,0.000 2.000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412.000 284.000,'-3.000'1.000,"0.000"3.000,0.000 0.000,1.000 0.000,0.000-1.000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438.000 285.000,'3.000'0.000,"1.000"2.000,-2.000 2.000,-3.000 0.000,-3.000-2.000,5.000 1.000,2.000-3.000,3.000 0.000,-2.000 0.000,-1.000 0.000,0.000 0.000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489.000 307.000,'-2.000'5.000,"0.000"-2.000,2.000 0.000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518.000 251.000,'3.000'0.000,"0.000"0.000,1.000-1.000,-1.000 1.000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512.000 266.000,'0.000'4.000,"0.000"-1.000,0.000 0.000,-4.000-3.000,4.000-3.000,5.000-1.000,-2.000 4.000,0.000-2.000,3.000 0.000,-3.000 2.000,1.000-2.000,-1.000 2.000,2.000 0.000,-2.000 0.000,-4.000 4.000,-2.000 0.000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568.000 361.000,'4.000'0.000,"-1.000"0.000,2.000 0.000,-2.000 0.000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531.000 260.000,'0.000'4.000,"0.000"-1.000,0.000 1.000,0.000-1.000,0.000 0.000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519.000 271.000,'-1.000'4.000,"4.000"-4.000,1.000 0.000,-1.000-2.000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535.000 271.000,'-4.000'3.000,"1.000"-2.000,-1.000 1.000,2.000 1.000,6.000-3.000,-2.000 4.000,-5.000-2.000,-1.000-1.000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511.000 296.000,'0.000'4.000,"1.000"-1.000,-1.000-6.000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525.000 288.000,'4.000'0.000,"1.000"-2.000,0.000 2.000,-1.000 0.000,0.000 0.000,0.000 0.000,-2.000 4.000,-5.000-3.000,1.000 2.000,-1.000-3.000,0.000 2.000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534.000 287.000,'-2.000'3.000,"0.000"1.000,2.000-1.000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539.000 288.000,'0.000'4.000,"0.000"-1.000,-1.000 0.000,1.000 0.000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574.000 265.000,'0.000'6.000,"-4.000"-4.000,0.000-1.000,2.000 3.000,-2.000-2.000,4.000 1.000,3.000-3.000,0.000 0.000,0.000 0.000,2.000 0.000,-1.000 0.000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574.000 271.000,'0.000'3.000,"-2.000"1.000,2.000-1.000,-1.000 0.000,1.000 0.000,-2.000 1.000,2.000 0.000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591.000 267.000,'-1.000'5.000,"-4.000"-3.000,6.000 1.000,3.000-3.000,-4.000 3.000,-3.000-1.000,1.000 1.000,3.000 0.000,0.000 1.000,-1.000 0.000,-2.000-1.000,5.000-6.000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566.000 367.000,'3.000'1.000,"0.000"-1.000,1.000 0.000,-4.000-5.000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605.000 273.000,'0.000'4.000,"0.000"-1.000,0.000 1.000,0.000 1.000,0.000-2.000,0.000 1.000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607.000 265.000,'3.000'0.000,"2.000"0.000,-1.000 0.000,-2.000 4.000,-2.000 0.000,0.000-1.000,0.000 0.000,0.000 2.000,0.000-2.000,0.000 2.000,-1.000-2.000,1.000 0.000,0.000 0.000,-4.000-4.000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607.000 279.000,'6.000'0.000,"-2.000"0.000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608.000 287.000,'5.000'1.000,"-2.000"-1.000,0.000 0.000,1.000 0.000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593.000 301.000,'3.000'0.000,"1.000"0.000,-1.000 0.000,1.000 0.000,1.000 0.000,-1.000 0.000,-1.000 0.000,0.000 0.000,0.000 0.000,0.000 0.000,0.000 0.000,-6.000 0.000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645.000 300.000,'-1.000'5.000,"-1.000"-2.000,-1.000-1.000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661.000 276.000,'3.000'-2.000,"2.000"3.000,-2.000-1.000,-2.000 3.000,-4.000 1.000,-1.000-2.000,1.000 0.000,-2.000 0.000,2.000 0.000,7.000-1.000,-1.000-1.000,0.000 0.000,2.000 0.000,-2.000-1.000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681.000 262.000,'0.000'4.000,"0.000"0.000,1.000 1.000,-1.000-1.000,0.000-1.000,0.000 1.000,0.000-1.000,-2.000 2.000,-1.000-4.000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681.000 281.000,'4.000'-2.000,"-1.000"2.000,2.000-2.000,-2.000 2.000,0.000-2.000,0.000 2.000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694.000 260.000,'-2.000'4.000,"2.000"0.000,0.000-1.000,0.000 0.000,-2.000 2.000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1101.000 973.000,'2.000'-3.000,"-6.000"1.000,1.000 5.000,0.000 0.000,0.000 0.000,1.000 0.000,2.000 0.000,0.000 0.000,5.000-1.000,-2.000-2.000,3.000 0.000,-3.000-1.000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572.000 355.000,'-2.000'3.000,"2.000"1.000,0.000 0.000,0.000 0.000,0.000 1.000,-1.000-2.000,5.000-4.000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683.000 290.000,'5.000'0.000,"-1.000"-1.000,-1.000 1.000,-1.000 3.000,-2.000 1.000,0.000-1.000,0.000 0.000,-1.000 0.000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713.000 266.000,'0.000'4.000,"-3.000"-1.000,0.000-1.000,-1.000-2.000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710.000 278.000,'0.000'4.000,"0.000"-1.000,0.000 0.000,0.000 1.000,3.000-4.000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735.000 263.000,'2.000'0.000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725.000 277.000,'0.000'3.000,"0.000"0.000,-2.000 2.000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743.000 277.000,'0.000'4.000,"-2.000"0.000,-1.000-2.000,0.000-1.000,0.000 2.000,0.000-3.000,0.000 3.000,-2.000-3.000,2.000 2.000,7.000-3.000,2.000 1.000,0.000 0.000,2.000-2.000,-2.000 2.000,-1.000 0.000,-1.000 0.000,-1.000 0.000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758.000 266.000,'3.000'0.000,"0.000"0.000,0.000 0.000,0.000-2.000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767.000 260.000,'0.000'5.000,"0.000"-2.000,0.000 2.000,0.000-2.000,0.000 2.000,0.000-2.000,-2.000 1.000,-1.000-3.000,-1.000-5.000,4.000 1.000,1.000 0.000,2.000 0.000,0.000 0.000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784.000 261.000,'3.000'1.000,"-1.000"2.000,-6.000-2.000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777.000 270.000,'4.000'0.000,"0.000"0.000,-1.000 0.000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588.000 357.000,'1.000'4.000,"-1.000"-1.000,2.000 0.000,2.000 2.000,-4.000-2.000,0.000 0.000,-3.000-3.000,0.000 2.000,-1.000-2.000,1.000 0.000,3.000-4.000,3.000 4.000,0.000 0.000,0.000 0.000,0.000 0.000,0.000 0.000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780.000 275.000,'-1.000'4.000,"1.000"0.000,0.000-1.000,-2.000 1.000,-1.000 0.000,0.000-1.000,0.000-3.000,0.000 2.000,2.000-6.000,1.000 0.000,0.000-1.000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814.000 245.000,'4.000'2.000,"-1.000"-1.000,-1.000 2.000,-5.000-1.000,-1.000 0.000,8.000-2.000,-1.000 0.000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809.000 252.000,'0.000'3.000,"-2.000"0.000,2.000 0.000,0.000 1.000,-2.000 0.000,2.000-1.000,0.000 1.000,-2.000 0.000,2.000-1.000,-2.000 2.000,-1.000-3.000,1.000 1.000,-1.000-1.000,1.000-5.000,2.000-3.000,1.000 2.000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813.000 271.000,'5.000'-3.000,"-1.000"3.000,0.000-2.000,-1.000 2.000,1.000 0.000,-1.000-2.000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827.000 259.000,'-2.000'3.000,"0.000"0.000,1.000 0.000,-1.000 0.000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830.000 265.000,'-1.000'4.000,"0.000"-1.000,-2.000-1.000,-1.000 2.000,1.000-4.000,1.000 3.000,-1.000-3.000,0.000 2.000,8.000-2.000,-2.000 0.000,-1.000 4.000,-3.000 0.000,-2.000-2.000,3.000 1.000,0.000 0.000,-2.000 0.000,2.000 0.000,3.000-3.000,0.000 0.000,0.000-1.000,2.000-3.000,-2.000 1.000,0.000 0.000,0.000 0.000,0.000 0.000,-3.000 0.000,-3.000 3.000,0.000 0.000,0.000 0.000,-1.000 2.000,4.000 1.000,0.000 0.000,3.000-1.000,0.000-2.000,0.000 0.000,0.000 0.000,0.000 0.000,3.000 0.000,-3.000 0.000,2.000 2.000,-2.000-2.000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66.000 362.000,'-3.000'2.000,"0.000"1.000,3.000 0.000,-2.000 2.000,-1.000-3.000,1.000 1.000,5.000-2.000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89.000 357.000,'-5.000'6.000,"1.000"-1.000,1.000 0.000,-1.000-1.000,2.000-1.000,0.000 0.000,1.000 0.000,4.000-1.000,1.000-3.000,0.000-2.000,-3.000 0.000,1.000 0.000,-6.000-1.000,1.000 4.000,0.000 0.000,0.000 1.000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103.000 361.000,'-2.000'4.000,"-1.000"-1.000,1.000 0.000,0.000 0.000,1.000 0.000,-1.000 0.000,5.000-2.000,1.000-4.000,-1.000 0.000,0.000 0.000,1.000 1.000,-1.000 2.000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97.000 376.000,'1.000'3.000,"2.000"-1.000,0.000 0.000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604.000 355.000,'3.000'0.000,"0.000"0.000,0.000 0.000,1.000 1.000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128.000 373.000,'4.000'-2.000,"-1.000"0.000,0.000 2.000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131.000 377.000,'4.000'0.000,"0.000"0.000,-1.000-1.000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157.000 368.000,'3.000'0.000,"1.000"0.000,1.000 1.000,-3.000 2.000,-3.000 0.000,-3.000 0.000,1.000-2.000,0.000 1.000,2.000 2.000,4.000-4.000,0.000 0.000,0.000 0.000,0.000-1.000,0.000 1.000,0.000 0.000,0.000 0.000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183.000 348.000,'-2.000'5.000,"1.000"-1.000,1.000-1.000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193.000 346.000,'-1.000'5.000,"0.000"-2.000,-1.000 1.000,7.000-4.000,-1.000 0.000,0.000-1.000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202.000 346.000,'-4.000'4.000,"4.000"0.000,-1.000-1.000,-1.000 0.000,2.000 0.000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216.000 382.000,'-2.000'3.000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244.000 362.000,'0.000'3.000,"0.000"0.000,0.000 1.000,-2.000 0.000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257.000 359.000,'-2.000'3.000,"0.000"1.000,0.000-1.000,2.000 0.000,5.000-2.000,-1.000-1.000,-1.000 0.000,2.000-1.000,-2.000 1.000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266.000 359.000,'-3.000'3.000,"3.000"0.000,-2.000 2.000,0.000-2.000,2.000 0.000,-2.000 0.000,6.000-2.000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613.000 347.000,'0.000'4.000,"0.000"-1.000,0.000 2.000,0.000-2.000,1.000 0.000,-1.000 0.000,0.000 0.000,-4.000-1.000,0.000-2.000,4.000-5.000,0.000 2.000,5.000 2.000,-2.000-1.000,0.000 2.000,2.000-2.000,-2.000-1.000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279.000 358.000,'4.000'0.000,"0.000"-2.000,1.000 2.000,-2.000 0.000,1.000 0.000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290.000 353.000,'0.000'4.000,"0.000"0.000,0.000-1.000,0.000 2.000,0.000-2.000,0.000 0.000,0.000 1.000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286.000 362.000,'-1.000'4.000,"-2.000"-3.000,0.000 3.000,0.000-2.000,2.000 2.000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289.000 366.000,'4.000'2.000,"-1.000"-2.000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302.000 350.000,'3.000'0.000,"1.000"-2.000,-1.000 2.000,0.000 0.000,0.000 0.000,-3.000 3.000,0.000 0.000,-1.000 1.000,0.000-1.000,1.000 0.000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307.000 358.000,'3.000'0.000,"1.000"0.000,0.000 0.000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307.000 362.000,'3.000'0.000,"0.000"0.000,2.000-1.000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309.000 353.000,'-2.000'4.000,"2.000"-1.000,0.000 0.000,-2.000 2.000,2.000-2.000,-2.000 2.000,2.000-2.000,0.000 0.000,0.000 0.000,3.000-3.000,0.000-2.000,0.000 0.000,2.000-2.000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324.000 373.000,'0.000'-4.000,"-5.000"4.000,2.000 0.000,1.000 3.000,2.000 0.000,4.000 0.000,0.000-3.000,-1.000 0.000,1.000 2.000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336.000 366.000,'3.000'0.000,"1.000"0.000,0.000 0.000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639.000 344.000,'1.000'4.000,"-1.000"-1.000,-4.000 0.000,1.000-3.000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339.000 360.000,'0.000'5.000,"0.000"-2.000,0.000 0.000,0.000 0.000,-2.000 1.000,2.000-1.000,4.000-3.000,0.000-1.000,-3.000-2.000,3.000-1.000,-2.000 0.000,0.000 1.000,0.000 0.000,1.000 1.000,1.000 0.000,-1.000 2.000,0.000 0.000,0.000 0.000,0.000 0.000,-3.000 3.000,0.000 1.000,-1.000-1.000,-3.000-3.000,1.000 0.000,0.000 0.000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367.000 357.000,'-1.000'5.000,"-2.000"-4.000,0.000 1.000,0.000-2.000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356.000 355.000,'0.000'3.000,"0.000"2.000,-2.000 0.000,2.000-2.000,0.000 0.000,0.000 0.000,3.000 0.000,1.000-3.000,2.000 0.000,1.000 0.000,-2.000 0.000,1.000-1.000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382.000 362.000,'5.000'0.000,"-2.000"0.000,1.000 0.000,0.000-1.000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391.000 358.000,'-2.000'5.000,"2.000"-2.000,0.000 1.000,0.000-1.000,5.000-6.000,-3.000 0.000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417.000 351.000,'1.000'3.000,"-1.000"0.000,-1.000 1.000,0.000-1.000,1.000 1.000,4.000-4.000,0.000-4.000,-1.000 0.000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405.000 358.000,'0.000'4.000,"0.000"0.000,0.000-1.000,0.000 0.000,0.000 0.000,1.000 0.000,2.000-3.000,0.000 0.000,0.000 0.000,2.000 0.000,-2.000-2.000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451.000 345.000,'-1.000'4.000,"-2.000"-3.000,2.000 2.000,-3.000 0.000,1.000-1.000,1.000 3.000,2.000-2.000,2.000 1.000,2.000-2.000,-3.000 3.000,-1.000-2.000,-2.000 1.000,-1.000-4.000,1.000-4.000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454.000 355.000,'5.000'0.000,"-1.000"0.000,-1.000 0.000,0.000 0.000,-8.000 0.000,0.000 2.000,2.000 0.000,0.000 0.000,3.000 2.000,3.000-4.000,0.000 0.000,0.000-1.000,1.000-1.000,-2.000-1.000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458.000 349.000,'0.000'3.000,"0.000"2.000,0.000-2.000,0.000 1.000,0.000 0.000,1.000 0.000,-1.000 0.000,0.000-1.000,2.000 1.000,-2.000 0.000,0.000 0.000,2.000-1.000,-2.000 1.000,2.000-1.000,1.000-2.000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630.000 347.000,'0.000'3.000,"0.000"0.000,0.000 2.000,0.000-2.000,0.000 0.000,-1.000 0.000,1.000 1.000,-2.000 0.000,2.000-1.000,-2.000 1.000,1.000 0.000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470.000 374.000,'-4.000'2.000,"2.000"1.000,-1.000-3.000,1.000 3.000,-1.000-3.000,0.000 3.000,0.000-3.000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481.000 334.000,'0.000'5.000,"0.000"-1.000,0.000 0.000,0.000-1.000,0.000 1.000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489.000 375.000,'0.000'3.000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504.000 354.000,'4.000'0.000,"0.000"0.000,-4.000-3.000,0.000 0.000,0.000-1.000,-1.000 0.000,-2.000 4.000,0.000 0.000,1.000 3.000,0.000 2.000,2.000-1.000,0.000 0.000,1.000 0.000,1.000 0.000,0.000 0.000,0.000 0.000,0.000-1.000,0.000 0.000,1.000 1.000,-7.000-2.000,1.000-2.000,0.000-1.000,-1.000-2.000,4.000-2.000,5.000 2.000,-2.000 1.000,2.000-2.000,-2.000 2.000,0.000 2.000,-1.000-3.000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526.000 354.000,'4.000'0.000,"1.000"-1.000,-2.000 1.000,1.000-2.000,-8.000 1.000,1.000-1.000,3.000 8.000,0.000-3.000,0.000 1.000,0.000 0.000,0.000 0.000,0.000 0.000,0.000 0.000,-4.000-6.000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532.000 362.000,'-3.000'3.000,"0.000"2.000,0.000-1.000,1.000-1.000,5.000-8.000,-1.000 1.000,0.000 0.000,0.000 0.000,2.000 0.000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538.000 351.000,'4.000'-2.000,"-1.000"2.000,0.000-1.000,0.000 1.000,0.000 1.000,-3.000 2.000,1.000 0.000,-5.000 1.000,1.000-2.000,2.000-5.000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551.000 352.000,'-4.000'2.000,"3.000"1.000,-1.000 1.000,1.000 1.000,1.000-2.000,0.000 0.000,0.000 0.000,0.000 0.000,0.000 1.000,0.000-1.000,3.000-6.000,1.000-1.000,-1.000 1.000,-2.000 0.000,-4.000 2.000,0.000 1.000,1.000 3.000,4.000 0.000,1.000 0.000,1.000-2.000,-1.000 1.000,1.000-4.000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568.000 361.000,'4.000'0.000,"-1.000"0.000,2.000 0.000,-2.000 0.000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566.000 367.000,'3.000'1.000,"0.000"-1.000,1.000 0.000,-4.000-5.000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624.000 370.000,'4.000'0.000,"1.000"-2.000,-2.000 2.000,0.000-2.000,0.000 2.000,1.000 0.000,-1.000-2.000,0.000 2.000,-3.000-3.000,-4.000 3.000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572.000 355.000,'-2.000'3.000,"2.000"1.000,0.000 0.000,0.000 0.000,0.000 1.000,-1.000-2.000,5.000-4.000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588.000 357.000,'1.000'4.000,"-1.000"-1.000,2.000 0.000,2.000 2.000,-4.000-2.000,0.000 0.000,-3.000-3.000,0.000 2.000,-1.000-2.000,1.000 0.000,3.000-4.000,3.000 4.000,0.000 0.000,0.000 0.000,0.000 0.000,0.000 0.000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604.000 355.000,'3.000'0.000,"0.000"0.000,0.000 0.000,1.000 1.000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613.000 347.000,'0.000'4.000,"0.000"-1.000,0.000 2.000,0.000-2.000,1.000 0.000,-1.000 0.000,0.000 0.000,-4.000-1.000,0.000-2.000,4.000-5.000,0.000 2.000,5.000 2.000,-2.000-1.000,0.000 2.000,2.000-2.000,-2.000-1.000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639.000 344.000,'1.000'4.000,"-1.000"-1.000,-4.000 0.000,1.000-3.000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630.000 347.000,'0.000'3.000,"0.000"0.000,0.000 2.000,0.000-2.000,0.000 0.000,-1.000 0.000,1.000 1.000,-2.000 0.000,2.000-1.000,-2.000 1.000,1.000 0.000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624.000 370.000,'4.000'0.000,"1.000"-2.000,-2.000 2.000,0.000-2.000,0.000 2.000,1.000 0.000,-1.000-2.000,0.000 2.000,-3.000-3.000,-4.000 3.000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640.000 357.000,'0.000'4.000,"0.000"-1.000,-2.000 1.000,-1.000-4.000,2.000 3.000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628.000 377.000,'0.000'4.000,"0.000"-1.000,2.000-7.000,-1.000 1.000,2.000 3.000,2.000-1.000,-2.000 1.000,-2.000 4.000,-4.000-4.000,-1.000 2.000,1.000-2.000,6.000 0.000,0.000 0.000,0.000-1.000,1.000 1.000,-2.000-3.000,1.000 1.000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670.000 348.000,'2.000'3.000,"-6.000"-2.000,3.000 2.000,-3.000-1.000,2.000 1.000,2.000 1.000,0.000-1.000,0.000 0.000,1.000 2.000,-1.000 0.000,0.000-2.000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640.000 357.000,'0.000'4.000,"0.000"-1.000,-2.000 1.000,-1.000-4.000,2.000 3.000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676.000 357.000,'3.000'0.000,"1.000"-2.000,1.000 2.000,-8.000 1.000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668.000 367.000,'3.000'1.000,"1.000"-1.000,1.000 0.000,-2.000 0.000,-1.000-3.000,1.000-2.000,-3.000 2.000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675.000 344.000,'1.000'4.000,"1.000"1.000,-2.000-2.000,2.000 2.000,-2.000 0.000,0.000 0.000,2.000-1.000,-2.000-1.000,2.000 2.000,1.000-2.000,-1.000 1.000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690.000 371.000,'-3.000'0.000,"0.000"2.000,0.000 0.000,-1.000 2.000,0.000-1.000,7.000-4.000,-1.000-2.000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693.000 333.000,'4.000'1.000,"-1.000"3.000,-1.000 0.000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68.000 416.000,'-3.000'-2.000,"0.000"2.000,-1.000 1.000,1.000 1.000,0.000 0.000,-1.000 2.000,1.000-2.000,3.000 2.000,3.000-3.000,0.000-1.000,1.000 0.000,-1.000 0.000,0.000 0.000,0.000 0.000,1.000 0.000,-1.000-2.000,-1.000-1.000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65.000 415.000,'-3.000'2.000,"1.000"2.000,2.000 0.000,-3.000 0.000,3.000 0.000,-2.000 0.000,2.000 0.000,-2.000 0.000,2.000 0.000,-2.000-1.000,6.000-5.000,-2.000-1.000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89.000 413.000,'-1.000'4.000,"-2.000"1.000,3.000-1.000,-1.000-1.000,-1.000 2.000,2.000-2.000,-2.000 0.000,0.000 2.000,5.000-7.000,-1.000-2.000,2.000 1.000,-1.000-1.000,1.000 0.000,-1.000 2.000,1.000 2.000,-1.000-2.000,-6.000 4.000,-1.000 0.000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83.000 435.000,'0.000'3.000,"4.000"-1.000,-1.000 0.000,1.000-1.000,0.000 1.000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124.000 430.000,'4.000'-2.000,"-1.000"2.000,0.000 0.000,0.000 0.000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628.000 377.000,'0.000'4.000,"0.000"-1.000,2.000-7.000,-1.000 1.000,2.000 3.000,2.000-1.000,-2.000 1.000,-2.000 4.000,-4.000-4.000,-1.000 2.000,1.000-2.000,6.000 0.000,0.000 0.000,0.000-1.000,1.000 1.000,-2.000-3.000,1.000 1.000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120.000 434.000,'5.000'0.000,"-2.000"0.000,2.000 0.000,-2.000 0.000,1.000-1.000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160.000 427.000,'4.000'1.000,"0.000"2.000,-4.000 1.000,-1.000-1.000,-2.000-1.000,0.000-2.000,6.000 1.000,0.000-1.000,1.000 0.000,-1.000 0.000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182.000 414.000,'0.000'5.000,"0.000"-1.000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197.000 411.000,'4.000'1.000,"-3.000"2.000,-2.000 1.000,-3.000-4.000,9.000 1.000,-1.000-1.000,0.000 0.000,0.000 0.000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228.000 439.000,'-1.000'4.000,"-3.000"0.000,1.000 0.000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236.000 426.000,'0.000'3.000,"0.000"0.000,0.000 0.000,-1.000 1.000,6.000-2.000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259.000 424.000,'4.000'3.000,"-2.000"0.000,-2.000 0.000,-3.000 0.000,-1.000-1.000,9.000 0.000,0.000-2.000,-2.000-1.000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278.000 423.000,'4.000'0.000,"1.000"0.000,-2.000 0.000,0.000 0.000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285.000 421.000,'0.000'3.000,"0.000"2.000,0.000-2.000,0.000 2.000,0.000-2.000,0.000 0.000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284.000 429.000,'-1.000'5.000,"-2.000"-4.000,1.000 4.000,2.000-8.000,3.000 0.000,0.000-1.000,1.000 1.000,0.000 0.000,2.000 1.000,-3.000 0.000,0.000 2.000,-1.000 4.000,-2.000-1.000,-1.000-6.000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670.000 348.000,'2.000'3.000,"-6.000"-2.000,3.000 2.000,-3.000-1.000,2.000 1.000,2.000 1.000,0.000-1.000,0.000 0.000,1.000 2.000,-1.000 0.000,0.000-2.000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302.000 420.000,'-3.000'0.000,"-1.000"2.000,4.000 1.000,-1.000 0.000,1.000 1.000,0.000-1.000,0.000 2.000,3.000-2.000,0.000-1.000,1.000-2.000,-1.000-2.000,-1.000-1.000,2.000 1.000,-1.000-3.000,-7.000 3.000,0.000 2.000,2.000 4.000,7.000 0.000,-2.000-4.000,2.000 1.000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331.000 430.000,'3.000'-2.000,"0.000"2.000,0.000 0.000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329.000 427.000,'0.000'4.000,"0.000"1.000,0.000-2.000,1.000 0.000,2.000-3.000,0.000 0.000,0.000-2.000,0.000 0.000,1.000-1.000,1.000 0.000,-1.000-2.000,-1.000 2.000,0.000 1.000,0.000 1.000,1.000 1.000,-1.000-2.000,-2.000 7.000,-1.000-2.000,0.000 0.000,-4.000-5.000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365.000 422.000,'-3.000'1.000,"3.000"3.000,-4.000-2.000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349.000 423.000,'0.000'3.000,"2.000"1.000,2.000-1.000,0.000-1.000,-4.000 1.000,5.000-1.000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381.000 428.000,'4.000'0.000,"0.000"-1.000,-1.000 1.000,0.000-2.000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391.000 420.000,'0.000'6.000,"-2.000"-1.000,2.000-2.000,0.000 2.000,0.000-2.000,3.000-3.000,1.000-5.000,1.000-1.000,-2.000 1.000,-1.000 2.000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411.000 417.000,'3.000'0.000,"0.000"0.000,-3.000 3.000,0.000 1.000,-1.000-1.000,1.000 0.000,0.000 0.000,3.000-4.000,2.000-1.000,-3.000-1.000,-5.000 1.000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406.000 427.000,'0.000'3.000,"0.000"0.000,1.000 0.000,2.000-2.000,0.000-1.000,0.000 0.000,1.000 0.000,-1.000 0.000,0.000-2.000,-1.000-2.000,0.000 1.000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443.000 408.000,'-3.000'2.000,"0.000"2.000,0.000-1.000,1.000 0.000,2.000 0.000,0.000 0.000,3.000-1.000,-1.000 1.000,-2.000 1.000,0.000 1.000,-1.000-2.000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1084.000 1021.000,'3.000'-5.000,"0.000"2.000,1.000-1.000,1.000-4.000,0.000 1.000,2.000-1.000,-1.000 1.000,-1.000 1.000,-2.000 3.000,0.000-1.000,0.000 2.000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676.000 357.000,'3.000'0.000,"1.000"-2.000,1.000 2.000,-8.000 1.000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447.000 421.000,'3.000'0.000,"0.000"0.000,0.000 0.000,1.000 0.000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446.000 430.000,'5.000'2.000,"-2.000"-2.000,1.000-1.000,0.000-1.000,-4.000-1.000,1.000-1.000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450.000 417.000,'0.000'4.000,"2.000"0.000,-2.000-1.000,2.000 1.000,0.000-1.000,-2.000 0.000,4.000 3.000,-2.000-3.000,1.000 1.000,1.000-3.000,-2.000-5.000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467.000 431.000,'-3.000'3.000,"-2.000"1.000,2.000-2.000,-2.000 1.000,1.000 1.000,1.000-2.000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466.000 420.000,'2.000'5.000,"0.000"0.000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487.000 452.000,'2.000'0.000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905.000 368.000,'-15.000'-10.000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80.000 261.000,'2.000'0.000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23.000 238.000,'7.000'-1.000,"30.000"-6.000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32.000 229.000,'6.000'12.000,"-4.000"-9.000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668.000 367.000,'3.000'1.000,"1.000"-1.000,1.000 0.000,-2.000 0.000,-1.000-3.000,1.000-2.000,-3.000 2.000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55.000 220.000,'1.000'13.000,"-5.000"-1.000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28.000 262.000,'0.000'4.000,"0.000"0.000,0.000-1.000,1.000 1.000,-1.000 0.000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34.000 265.000,'7.000'7.000,"-4.000"-2.000,1.000-4.000,4.000-1.000,1.000-1.000,-8.000-4.000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46.000 260.000,'3.000'1.000,"-1.000"2.000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61.000 253.000,'2.000'4.000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75.000 243.000,'0.000'5.000,"0.000"-2.000,2.000 1.000,-2.000 0.000,0.000-1.000,0.000 0.000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78.000 250.000,'4.000'0.000,"0.000"-2.000,0.000 2.000,-1.000 0.000,0.000 0.000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87.000 236.000,'0.000'5.000,"0.000"2.000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84.000 264.000,'4.000'-1.000,"2.000"1.000,-5.000 8.000,-1.000-3.000,2.000-2.000,-2.000-8.000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100.000 245.000,'11.000'-1.000,"-8.000"-1.000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675.000 344.000,'1.000'4.000,"1.000"1.000,-2.000-2.000,2.000 2.000,-2.000 0.000,0.000 0.000,2.000-1.000,-2.000-1.000,2.000 2.000,1.000-2.000,-1.000 1.000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104.000 251.000,'4.000'0.000,"-1.000"-1.000,0.000 0.000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109.000 239.000,'-2.000'11.000,"2.000"-8.000,0.000 0.000,0.000 0.000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123.000 232.000,'0.000'4.000,"0.000"-1.000,0.000 0.000,1.000 0.000,-1.000 0.000,2.000 0.000,1.000-1.000,-3.000 1.000,0.000 0.000,-3.000-1.000,0.000 0.000,0.000-2.000,0.000 0.000,1.000-3.000,2.000 0.000,1.000 0.000,4.000 5.000,0.000 0.000,-1.000 0.000,-1.000 0.000,0.000 0.000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30.000 186.000,'0.000'4.000,"0.000"-1.000,-2.000 0.000,2.000 1.000,0.000 0.000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47.000 202.000,'3.000'0.000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867.000 191.000,'3.000'0.000,"0.000"0.000,0.000 1.000,1.000 0.000,-2.000 2.000,-5.000-1.000,0.000 1.000,0.000-3.000,-1.000 2.000,4.000 1.000,3.000-3.000,0.000 0.000,0.000 0.000,1.000 0.000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891.000 204.000,'3.000'2.000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907.000 185.000,'3.000'0.000,"0.000"-2.000,0.000 2.000,0.000 0.000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912.000 180.000,'0.000'3.000,"0.000"0.000,-2.000 0.000,2.000 0.000,0.000 2.000,6.000-6.000,-3.000-4.000,0.000 2.000,1.000-1.000,0.000-1.000,-1.000 3.000,0.000 0.000,0.000 0.000,0.000 2.000,-3.000 4.000,0.000-1.000,-2.000 0.000,-1.000-3.000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932.000 174.000,'-2.000'3.000,"2.000"0.000,0.000 0.000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690.000 371.000,'-3.000'0.000,"0.000"2.000,0.000 0.000,-1.000 2.000,0.000-1.000,7.000-4.000,-1.000-2.000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922.000 183.000,'0.000'4.000,"0.000"-1.000,0.000 1.000,2.000 0.000,1.000-3.000,1.000-1.000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947.000 184.000,'3.000'0.000,"0.000"-2.000,1.000 0.000,-2.000-1.000,-2.000 0.000,-3.000 1.000,1.000 6.000,0.000 1.000,2.000-2.000,0.000 1.000,0.000-1.000,4.000-2.000,-2.000-4.000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970.000 173.000,'1.000'3.000,"-1.000"0.000,0.000 1.000,0.000 0.000,3.000-8.000,0.000 1.000,0.000 1.000,0.000 2.000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963.000 177.000,'0.000'3.000,"0.000"0.000,0.000 0.000,0.000 0.000,1.000 2.000,3.000-4.000,0.000-1.000,1.000 0.000,-1.000 0.000,-1.000-1.000,2.000 1.000,-2.000-2.000,1.000 1.000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1014.000 158.000,'0.000'4.000,"-3.000"-2.000,-1.000 2.000,1.000-1.000,0.000-1.000,7.000 0.000,-1.000-2.000,-1.000 3.000,-6.000-1.000,2.000 1.000,5.000-3.000,1.000 2.000,-1.000-1.000,-3.000 2.000,-1.000 1.000,-4.000-3.000,3.000-4.000,2.000 0.000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1021.000 168.000,'3.000'0.000,"0.000"0.000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1038.000 169.000,'3.000'0.000,"0.000"0.000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1024.000 183.000,'0.000'3.000,"0.000"1.000,0.000-1.000,2.000 1.000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1028.000 178.000,'4.000'0.000,"-1.000"0.000,0.000 0.000,0.000 0.000,2.000 0.000,-2.000 0.000,0.000 0.000,-2.000 3.000,-1.000 1.000,0.000-1.000,0.000 0.000,0.000 1.000,0.000 0.000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1038.000 168.000,'-2.000'4.000,"0.000"-1.000,1.000 0.000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693.000 333.000,'4.000'1.000,"-1.000"3.000,-1.000 0.000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1047.000 174.000,'-1.000'4.000,"-1.000"-1.000,0.000 0.000,2.000 1.000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1032.000 190.000,'3.000'0.000,"2.000"0.000,-2.000 0.000,0.000 0.000,-7.000 1.000,1.000-1.000,0.000 2.000,0.000-2.000,3.000 3.000,4.000-3.000,-1.000 0.000,0.000 0.000,0.000 0.000,-1.000-3.000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1066.000 172.000,'3.000'0.000,"0.000"1.000,-2.000 2.000,-3.000 1.000,-2.000-3.000,4.000 3.000,0.000-1.000,0.000 0.000,-2.000 0.000,3.000 0.000,2.000-3.000,0.000 0.000,3.000-1.000,0.000-2.000,-2.000 1.000,-1.000 2.000,0.000-3.000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1155.000 264.000,'0.000'4.000,"0.000"1.000,0.000-2.000,0.000 1.000,0.000 1.000,0.000 1.000,0.000 3.000,0.000-1.000,0.000 2.000,0.000 2.000,-3.000-2.000,3.000 0.000,0.000 0.000,-2.000 1.000,2.000-1.000,-3.000 2.000,3.000-1.000,-3.000 1.000,3.000 0.000,-4.000-2.000,4.000-1.000,-3.000 0.000,3.000-4.000,0.000-1.000,-2.000 1.000,2.000-1.000,0.000-7.000,0.000-2.000,0.000-2.000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1148.000 250.000,'5.000'0.000,"-1.000"0.000,2.000 0.000,2.000 0.000,1.000 0.000,-1.000-2.000,1.000 2.000,1.000 0.000,-1.000-3.000,-1.000 3.000,2.000 0.000,0.000-2.000,-1.000 2.000,1.000 0.000,0.000 0.000,-3.000 0.000,-2.000-3.000,1.000 3.000,-3.000 0.000,0.000 0.000,0.000 0.000,0.000 0.000,0.000 0.000,0.000 0.000,0.000 0.000,0.000 0.000,-1.000 3.000,-2.000 1.000,1.000-1.000,-1.000 0.000,0.000 2.000,2.000-2.000,-2.000 3.000,0.000-2.000,0.000-1.000,0.000 1.000,0.000 0.000,0.000 0.000,0.000 1.000,0.000 1.000,0.000 0.000,0.000-1.000,0.000 0.000,0.000 0.000,0.000 0.000,0.000 0.000,0.000-1.000,0.000 0.000,0.000 0.000,0.000-1.000,0.000 1.000,0.000 0.000,0.000 0.000,0.000-1.000,0.000 1.000,0.000 0.000,0.000-1.000,0.000 1.000,-1.000 0.000,1.000 0.000,0.000 0.000,0.000-1.000,0.000 1.000,0.000 0.000,0.000 0.000,0.000-1.000,-2.000 0.000,2.000 0.000,0.000 0.000,-2.000 1.000,2.000 1.000,-2.000-2.000,0.000 2.000,2.000-1.000,-3.000 0.000,3.000 0.000,-2.000-1.000,2.000 1.000,0.000-1.000,-2.000-6.000,0.000 0.000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1156.000 357.000,'3.000'0.000,"0.000"0.000,2.000 0.000,2.000-1.000,1.000 1.000,4.000-3.000,0.000 3.000,-2.000-3.000,0.000 3.000,-1.000 0.000,-1.000-2.000,1.000 2.000,-1.000 0.000,1.000-3.000,-1.000 3.000,1.000 0.000,0.000-2.000,-3.000 2.000,0.000 0.000,-3.000 0.000,0.000 0.000,1.000-2.000,1.000 2.000,-1.000 0.000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1162.000 302.000,'5.000'1.000,"1.000"-1.000,-2.000 0.000,0.000 0.000,1.000 0.000,0.000 0.000,0.000 0.000,0.000 0.000,4.000 0.000,1.000-2.000,-2.000 2.000,1.000 0.000,1.000 0.000,-2.000 0.000,-1.000 0.000,-2.000 0.000,-1.000 0.000,1.000 0.000,-2.000 0.000,0.000 0.000,0.000 0.000,0.000 0.000,0.000 0.000,0.000 0.000,0.000 1.000,1.000 1.000,-1.000-2.000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1158.000 401.000,'3.000'0.000,"1.000"0.000,0.000-1.000,1.000 1.000,2.000 0.000,0.000-3.000,2.000 3.000,1.000 0.000,0.000-2.000,0.000 2.000,2.000 0.000,0.000 0.000,0.000-3.000,-1.000 3.000,-1.000 0.000,-1.000 0.000,-3.000 0.000,-2.000 0.000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1228.000 267.000,'-2.000'-3.000,"2.000"0.000,0.000 0.000,0.000 0.000,0.000 0.000,1.000 7.000,-1.000-1.000,0.000 0.000,0.000 3.000,0.000-2.000,0.000 1.000,0.000 0.000,0.000 0.000,0.000 0.000,0.000 2.000,0.000-2.000,0.000 0.000,0.000 0.000,0.000 1.000,0.000-1.000,0.000 0.000,0.000 0.000,0.000 0.000,2.000 1.000,-2.000-1.000,0.000 0.000,0.000-1.000,0.000 0.000,0.000-1.000,0.000 1.000,0.000-1.000,0.000 2.000,0.000-2.000,0.000 0.000,0.000 1.000,0.000-1.000,0.000 0.000,0.000 2.000,0.000-2.000,2.000 0.000,-2.000 0.000,0.000 0.000,0.000 1.000,0.000-1.000,2.000 0.000,-2.000 0.000,0.000 0.000,0.000 0.000,0.000 0.000,0.000 3.000,0.000-3.000,0.000 0.000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1144.000 458.000,'4.000'-2.000,"1.000"0.000,0.000 2.000,-2.000-2.000,1.000 2.000,-1.000 0.000,1.000-2.000,0.000 2.000,0.000 0.000,1.000-2.000,2.000 2.000,0.000-2.000,0.000 2.000,0.000-2.000,-2.000 2.000,0.000 0.000,-1.000 0.000,0.000 0.000,-1.000-2.000,3.000 2.000,-1.000 0.000,1.000-3.000,-3.000 3.000,1.000 0.000,-1.000-1.000,0.000 1.000,2.000 0.000,-2.000 0.000,2.000-2.000,-2.000 2.000,1.000 0.000,-1.000 0.000,1.000-2.000,-1.000 2.000,0.000 0.000,0.000 0.000,0.000 0.000,1.000 1.000,-4.000-4.000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68.000 416.000,'-3.000'-2.000,"0.000"2.000,-1.000 1.000,1.000 1.000,0.000 0.000,-1.000 2.000,1.000-2.000,3.000 2.000,3.000-3.000,0.000-1.000,1.000 0.000,-1.000 0.000,0.000 0.000,0.000 0.000,1.000 0.000,-1.000-2.000,-1.000-1.000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1175.000 270.000,'-3.000'2.000,"-2.000"0.000,3.000 1.000,-1.000-3.000,1.000 3.000,6.000-1.000,-1.000-2.000,0.000 0.000,2.000 0.000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1171.000 273.000,'0.000'3.000,"0.000"1.000,0.000 0.000,-2.000-1.000,2.000 0.000,0.000 0.000,0.000 0.000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1183.000 272.000,'0.000'3.000,"0.000"1.000,0.000-1.000,-2.000 1.000,2.000-1.000,-2.000 1.000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1182.000 281.000,'3.000'0.000,"0.000"0.000,1.000-2.000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1184.000 285.000,'1.000'3.000,"4.000"1.000,-1.000-4.000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1199.000 273.000,'0.000'5.000,"0.000"-2.000,2.000 0.000,1.000-3.000,-2.000 4.000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1206.000 277.000,'-3.000'3.000,"1.000"0.000,-3.000 1.000,2.000-2.000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1217.000 274.000,'0.000'3.000,"-2.000"1.000,1.000-1.000,5.000-1.000,-1.000-2.000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1222.000 279.000,'-2.000'5.000,"0.000"-2.000,0.000 1.000,2.000 0.000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1235.000 268.000,'0.000'4.000,"-2.000"0.000,-1.000-3.000,3.000 3.000,0.000-1.000,3.000-3.000,0.000 0.000,0.000 0.000,0.000 0.000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65.000 415.000,'-3.000'2.000,"1.000"2.000,2.000 0.000,-3.000 0.000,3.000 0.000,-2.000 0.000,2.000 0.000,-2.000 0.000,2.000 0.000,-2.000-1.000,6.000-5.000,-2.000-1.000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1240.000 275.000,'-4.000'1.000,"4.000"3.000,-1.000-1.000,-1.000 1.000,2.000 0.000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1252.000 268.000,'0.000'3.000,"0.000"0.000,-2.000 1.000,0.000 0.000,2.000-1.000,-2.000 0.000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1263.000 275.000,'-3.000'1.000,"0.000"-1.000,-1.000 2.000,4.000 1.000,3.000 0.000,0.000-1.000,0.000 0.000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1275.000 269.000,'0.000'4.000,"1.000"0.000,1.000-1.000,1.000-1.000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1283.000 274.000,'-3.000'0.000,"-1.000"2.000,1.000 0.000,1.000 2.000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1296.000 271.000,'-1.000'4.000,"-1.000"-1.000,2.000 0.000,5.000-3.000,0.000 0.000,-2.000 0.000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1306.000 269.000,'-4.000'4.000,"2.000"-1.000,0.000 0.000,-1.000 2.000,0.000-1.000,1.000-1.000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1167.000 332.000,'-3.000'2.000,"1.000"1.000,-1.000-3.000,1.000 4.000,-1.000-4.000,2.000 3.000,5.000-3.000,-1.000 0.000,1.000 0.000,-1.000 0.000,0.000 0.000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1169.000 336.000,'-2.000'3.000,"2.000"0.000,-2.000 1.000,0.000-1.000,2.000 0.000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1181.000 333.000,'0.000'3.000,"0.000"0.000,-1.000 0.000,1.000 0.000,-2.000 0.000,2.000 0.000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89.000 413.000,'-1.000'4.000,"-2.000"1.000,3.000-1.000,-1.000-1.000,-1.000 2.000,2.000-2.000,-2.000 0.000,0.000 2.000,5.000-7.000,-1.000-2.000,2.000 1.000,-1.000-1.000,1.000 0.000,-1.000 2.000,1.000 2.000,-1.000-2.000,-6.000 4.000,-1.000 0.000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1195.000 339.000,'-3.000'0.000,"-2.000"2.000,2.000 0.000,0.000-2.000,1.000 3.000,6.000-1.000,-1.000 0.000,0.000-2.000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1201.000 332.000,'0.000'3.000,"3.000"0.000,2.000 1.000,-2.000-2.000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1212.000 335.000,'-3.000'3.000,"0.000"0.000,-1.000 1.000,1.000-1.000,-1.000-1.000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1219.000 332.000,'-1.000'3.000,"-1.000"0.000,1.000 0.000,5.000-1.000,-1.000-2.000,0.000 0.000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1224.000 332.000,'-2.000'3.000,"1.000"2.000,-1.000-2.000,-1.000-2.000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1244.000 321.000,'-3.000'1.000,"1.000"2.000,-1.000-1.000,1.000 1.000,-2.000 0.000,2.000 0.000,6.000-1.000,-1.000-2.000,0.000 0.000,0.000-1.000,2.000 1.000,-1.000 0.000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1243.000 325.000,'0.000'4.000,"0.000"1.000,0.000-2.000,0.000 2.000,-2.000-2.000,2.000 0.000,-1.000 0.000,1.000 0.000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1254.000 328.000,'0.000'4.000,"0.000"-1.000,-1.000 0.000,1.000 1.000,0.000-1.000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1266.000 330.000,'-4.000'2.000,"1.000"-2.000,0.000 2.000,0.000-2.000,2.000 3.000,5.000-1.000,-4.000 1.000,3.000-3.000,2.000 0.000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1272.000 327.000,'2.000'3.000,"1.000"0.000,0.000-1.000,-3.000 1.000,4.000-2.000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83.000 435.000,'0.000'3.000,"4.000"-1.000,-1.000 0.000,1.000-1.000,0.000 1.000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1282.000 327.000,'-3.000'0.000,"0.000"3.000,1.000 1.000,-2.000-2.000,1.000 1.000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1291.000 321.000,'0.000'3.000,"-1.000"0.000,1.000 1.000,0.000 0.000,4.000-4.000,-1.000 0.000,1.000 0.000,-1.000 0.000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1300.000 322.000,'-1.000'3.000,"-2.000"2.000,3.000-2.000,-2.000 0.000,2.000 0.000,-2.000 2.000,0.000-2.000,0.000 1.000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1169.000 370.000,'0.000'3.000,"-6.000"-1.000,4.000 1.000,-2.000-2.000,1.000 1.000,4.000 1.000,2.000-3.000,0.000 0.000,0.000 0.000,0.000 0.000,1.000 0.000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1167.000 375.000,'-1.000'4.000,"-1.000"-1.000,0.000 1.000,2.000-1.000,0.000 0.000,0.000 0.000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1177.000 372.000,'0.000'3.000,"0.000"0.000,-1.000 0.000,1.000 2.000,0.000-2.000,-2.000 0.000,1.000 0.000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1174.000 387.000,'5.000'-3.000,"-1.000"1.000,-1.000 2.000,0.000-2.000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1180.000 385.000,'0.000'4.000,"0.000"-1.000,3.000-3.000,0.000 2.000,0.000-2.000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1196.000 377.000,'1.000'4.000,"3.000"1.000,-2.000-2.000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1204.000 379.000,'-4.000'2.000,"1.000"1.000,-1.000-1.000,2.000 1.000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124.000 430.000,'4.000'-2.000,"-1.000"2.000,0.000 0.000,0.000 0.000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1216.000 371.000,'-1.000'4.000,"-1.000"0.000,0.000 0.000,2.000-1.000,0.000 0.000,3.000-2.000,0.000-1.000,0.000 0.000,0.000 0.000,0.000-2.000,0.000 2.000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1221.000 375.000,'-2.000'4.000,"0.000"0.000,2.000-1.000,0.000 2.000,-2.000-2.000,2.000 1.000,0.000-1.000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1243.000 373.000,'0.000'3.000,"-3.000"-3.000,1.000 3.000,0.000 1.000,5.000-4.000,0.000 0.000,2.000 0.000,-2.000 0.000,0.000 0.000,0.000-1.000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1250.000 373.000,'0.000'3.000,"0.000"1.000,-2.000-1.000,0.000 0.000,2.000 0.000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1261.000 370.000,'0.000'3.000,"0.000"2.000,0.000-1.000,0.000-1.000,-1.000 1.000,1.000 0.000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1273.000 372.000,'-4.000'2.000,"1.000"0.000,-1.000 0.000,2.000 1.000,6.000-1.000,0.000-2.000,-4.000 3.000,4.000 0.000,-1.000-2.000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1280.000 378.000,'4.000'1.000,"-1.000"2.000,1.000 0.000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1292.000 376.000,'-3.000'0.000,"1.000"3.000,-1.000 0.000,1.000 1.000,0.000 0.000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1297.000 369.000,'-1.000'5.000,"1.000"-2.000,0.000 1.000,0.000 0.000,4.000-4.000,-1.000 0.000,0.000 0.000,1.000-3.000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1304.000 367.000,'-2.000'4.000,"0.000"-1.000,1.000 0.000,1.000 1.000,-3.000-2.000,3.000 1.000,-2.000 0.000,2.000 0.000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1127.000 984.000,'-1.000'7.000,"1.000"-3.000,0.000-1.000,-2.000 0.000,5.000-1.000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120.000 434.000,'5.000'0.000,"-2.000"0.000,2.000 0.000,-2.000 0.000,1.000-1.000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1161.000 420.000,'-3.000'1.000,"0.000"0.000,1.000 4.000,-2.000-5.000,3.000 3.000,-4.000-1.000,5.000 1.000,5.000-3.000,-1.000 0.000,0.000 0.000,0.000 0.000,0.000 0.000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1158.000 420.000,'-1.000'4.000,"-1.000"-1.000,2.000 0.000,0.000 1.000,0.000-1.000,-2.000 1.000,2.000-1.000,0.000 0.000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1171.000 420.000,'0.000'3.000,"0.000"2.000,0.000-2.000,0.000 1.000,0.000-1.000,-1.000 2.000,2.000-8.000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1186.000 424.000,'-4.000'2.000,"1.000"0.000,-2.000-2.000,2.000 2.000,1.000 1.000,6.000-3.000,-3.000 3.000,3.000-1.000,-1.000-2.000,0.000 1.000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1194.000 423.000,'2.000'3.000,"0.000"0.000,3.000-1.000,-3.000 2.000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1203.000 422.000,'-4.000'4.000,"2.000"-1.000,0.000 1.000,1.000 0.000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1214.000 416.000,'0.000'3.000,"0.000"0.000,-1.000 1.000,1.000 0.000,3.000-3.000,2.000-1.000,0.000 0.000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1222.000 418.000,'-2.000'5.000,"0.000"0.000,2.000-2.000,-2.000 1.000,2.000-1.000,0.000 0.000,0.000 1.000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1248.000 416.000,'-3.000'4.000,"0.000"-1.000,-1.000-2.000,2.000 3.000,5.000-4.000,0.000 0.000,0.000 0.000,1.000-1.000,-1.000 1.000,0.000-2.000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1246.000 419.000,'-2.000'3.000,"2.000"2.000,-1.000-1.000,1.000-1.000,0.000 0.000,3.000-2.000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160.000 427.000,'4.000'1.000,"0.000"2.000,-4.000 1.000,-1.000-1.000,-2.000-1.000,0.000-2.000,6.000 1.000,0.000-1.000,1.000 0.000,-1.000 0.000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1260.000 412.000,'0.000'3.000,"0.000"1.000,0.000 0.000,0.000-1.000,0.000 0.000,0.000 0.000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1273.000 415.000,'-4.000'1.000,"-2.000"2.000,4.000 0.000,3.000 1.000,3.000-2.000,-1.000-2.000,0.000 1.000,0.000-1.000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1283.000 415.000,'3.000'1.000,"-1.000"2.000,0.000 0.000,1.000 0.000,0.000-1.000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1295.000 416.000,'-3.000'0.000,"0.000"4.000,0.000 0.000,0.000-1.000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1300.000 409.000,'-1.000'3.000,"1.000"0.000,0.000 2.000,0.000-2.000,3.000-3.000,0.000 0.000,0.000 0.000,1.000-3.000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1308.000 407.000,'-1.000'4.000,"1.000"-1.000,-2.000 1.000,-1.000-1.000,1.000 0.000,0.000 0.000,-1.000 0.000,2.000 2.000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1153.000 263.000,'0.000'-3.000,"0.000"0.000,0.000 0.000,0.000 0.000,0.000 0.000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1129.000 216.000,'-3.000'-2.000,"-1.000"3.000,4.000 2.000,-3.000 1.000,1.000 0.000,1.000 0.000,-1.000-1.000,0.000 0.000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1122.000 215.000,'1.000'3.000,"-1.000"0.000,2.000 1.000,-2.000-1.000,0.000 1.000,0.000-1.000,0.000 2.000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1117.000 224.000,'5.000'0.000,"-1.000"0.000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182.000 414.000,'0.000'5.000,"0.000"-1.000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1134.000 233.000,'-2.000'3.000,"2.000"1.000,0.000 0.000,4.000-4.000,-3.000-3.000,1.000 0.000,-2.000 0.000,-4.000 1.000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1015.000 217.000,'-4.000'5.000,"1.000"-2.000,0.000 1.000,0.000-1.000,2.000 0.000,1.000 2.000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1017.000 215.000,'1.000'3.000,"-1.000"0.000,0.000 0.000,0.000 1.000,0.000-1.000,0.000 0.000,0.000 1.000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1002.000 227.000,'5.000'1.000,"-2.000"-1.000,0.000 0.000,0.000 0.000,0.000 0.000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1026.000 235.000,'0.000'3.000,"0.000"1.000,0.000-1.000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1033.000 233.000,'0.000'4.000,"0.000"-1.000,0.000 0.000,0.000 1.000,0.000-1.000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971.000 218.000,'-2.000'3.000,"-2.000"1.000,1.000 0.000,0.000-1.000,1.000 0.000,0.000 0.000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970.000 218.000,'0.000'3.000,"0.000"2.000,0.000 1.000,0.000-3.000,0.000 0.000,0.000 0.000,0.000 0.000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961.000 234.000,'5.000'0.000,"0.000"0.000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976.000 237.000,'0.000'4.000,"-1.000"-1.000,1.000 1.000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197.000 411.000,'4.000'1.000,"-3.000"2.000,-2.000 1.000,-3.000-4.000,9.000 1.000,-1.000-1.000,0.000 0.000,0.000 0.000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983.000 239.000,'3.000'0.000,"0.000"3.000,-6.000 0.000,0.000-3.000,3.000 3.000,3.000-1.000,0.000-2.000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934.000 220.000,'-4.000'0.000,"1.000"3.000,1.000 0.000,0.000 1.000,1.000 0.000,-1.000 1.000,-1.000 0.000,3.000-2.000,-3.000-1.000,1.000 2.000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934.000 223.000,'2.000'3.000,"-2.000"0.000,0.000 0.000,0.000 1.000,0.000-1.000,0.000 1.000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922.000 237.000,'3.000'0.000,"0.000"0.000,1.000 0.000,-1.000-2.000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942.000 235.000,'0.000'3.000,"-1.000"1.000,1.000-1.000,0.000 0.000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945.000 232.000,'2.000'4.000,"-1.000"-1.000,-3.000 0.000,0.000 0.000,5.000-1.000,1.000 0.000,-1.000-2.000,-4.000 3.000,-3.000-1.000,1.000 0.000,0.000-1.000,1.000 3.000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933.000 262.000,'-3.000'0.000,"3.000"4.000,0.000-1.000,4.000-1.000,-1.000-2.000,-1.000-3.000,-2.000-1.000,0.000 1.000,-3.000 1.000,0.000 2.000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964.000 261.000,'-3.000'0.000,"3.000"4.000,0.000-1.000,3.000-1.000,1.000-3.000,-2.000-2.000,-2.000 0.000,0.000-1.000,-3.000 3.000,0.000 1.000,0.000 0.000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994.000 211.000,'0.000'3.000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995.000 232.000,'2.000'0.000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228.000 439.000,'-1.000'4.000,"-3.000"0.000,1.000 0.000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993.000 235.000,'2.000'0.000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991.000 243.000,'2.000'0.000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995.000 226.000,'2.000'0.000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995.000 261.000,'-2.000'3.000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994.000 276.000,'0.000'3.000,"0.000"0.000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996.000 294.000,'0.000'3.000,"0.000"0.000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995.000 310.000,'0.000'3.000,"0.000"0.000,0.000 0.000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995.000 327.000,'0.000'4.000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995.000 348.000,'0.000'3.000,"0.000"0.000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995.000 365.000,'0.000'4.000,"0.000"-1.000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236.000 426.000,'0.000'3.000,"0.000"0.000,0.000 0.000,-1.000 1.000,6.000-2.000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995.000 384.000,'0.000'3.000,"0.000"1.000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995.000 399.000,'0.000'3.000,"-2.000"0.000,2.000 0.000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993.000 419.000,'0.000'4.000,"0.000"0.000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992.000 443.000,'0.000'4.000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992.000 456.000,'0.000'3.000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991.000 471.000,'0.000'3.000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989.000 487.000,'0.000'5.000,"0.000"-2.000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1018.000 261.000,'-4.000'-1.000,"4.000"4.000,0.000 0.000,4.000-1.000,-1.000-2.000,-1.000-4.000,-2.000-1.000,0.000 2.000,-3.000 1.000,-1.000 2.000,1.000 1.000,6.000 0.000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1051.000 235.000,'3.000'0.000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1060.000 232.000,'3.000'0.000,"1.000"0.000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259.000 424.000,'4.000'3.000,"-2.000"0.000,-2.000 0.000,-3.000 0.000,-1.000-1.000,9.000 0.000,0.000-2.000,-2.000-1.000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1071.000 232.000,'4.000'0.000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1048.000 257.000,'3.000'0.000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1061.000 255.000,'3.000'0.000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1072.000 255.000,'3.000'0.000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1120.000 255.000,'-4.000'1.000,"4.000"3.000,0.000-1.000,3.000 0.000,0.000-3.000,0.000 0.000,0.000-2.000,-2.000-1.000,-1.000 0.000,2.000 0.000,-6.000 1.000,1.000 2.000,0.000 0.000,0.000 2.000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938.000 289.000,'-3.000'0.000,"-1.000"0.000,1.000 4.000,3.000-1.000,0.000 0.000,1.000 0.000,3.000-3.000,0.000 0.000,0.000-1.000,-4.000-2.000,0.000-1.000,0.000 1.000,-3.000 1.000,-1.000 2.000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965.000 289.000,'-2.000'3.000,"2.000"1.000,0.000-1.000,0.000 2.000,3.000-4.000,0.000-1.000,0.000-4.000,-3.000 1.000,0.000 0.000,-2.000 0.000,-1.000 3.000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1022.000 284.000,'0.000'3.000,"0.000"0.000,0.000 0.000,0.000 0.000,0.000 0.000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1046.000 290.000,'2.000'0.000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1067.000 288.000,'2.000'0.000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278.000 423.000,'4.000'0.000,"1.000"0.000,-2.000 0.000,0.000 0.000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1075.000 288.000,'3.000'1.000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1125.000 284.000,'-2.000'5.000,"2.000"-2.000,0.000 0.000,0.000 0.000,0.000 0.000,0.000 0.000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1059.000 269.000,'2.000'0.000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1060.000 269.000,'2.000'0.000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1060.000 274.000,'0.000'3.000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1060.000 279.000,'0.000'3.000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936.000 322.000,'-4.000'1.000,"4.000"3.000,3.000-1.000,0.000-3.000,-2.000-5.000,1.000 0.000,-6.000 4.000,1.000 1.000,-1.000 0.000,8.000 2.000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968.000 321.000,'0.000'4.000,"0.000"-1.000,0.000 1.000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1020.000 315.000,'-1.000'3.000,"1.000"0.000,0.000 0.000,4.000-3.000,-1.000 2.000,0.000-3.000,-1.000-2.000,-2.000-1.000,0.000 0.000,-3.000 2.000,0.000 2.000,0.000 2.000,3.000 1.000,0.000 0.000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1053.000 320.000,'4.000'0.000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285.000 421.000,'0.000'3.000,"0.000"2.000,0.000-2.000,0.000 2.000,0.000-2.000,0.000 0.000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1063.000 319.000,'4.000'0.000,"-1.000"0.000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1080.000 319.000,'2.000'0.000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1124.000 315.000,'-2.000'3.000,"2.000"1.000,2.000-1.000,1.000-3.000,0.000 0.000,-1.000-3.000,-2.000-1.000,0.000 1.000,-3.000 2.000,-1.000-1.000,1.000 2.000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1063.000 327.000,'2.000'0.000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1066.000 331.000,'0.000'3.000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1065.000 339.000,'0.000'3.000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1065.000 348.000,'0.000'3.000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936.000 352.000,'-4.000'0.000,"2.000"4.000,3.000-1.000,2.000-3.000,0.000 0.000,0.000-2.000,-1.000-2.000,-2.000 1.000,-4.000 1.000,-1.000 2.000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967.000 348.000,'0.000'4.000,"0.000"1.000,0.000-1.000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1026.000 352.000,'-1.000'3.000,"1.000"0.000,-2.000 0.000,2.000 1.000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284.000 429.000,'-1.000'5.000,"-2.000"-4.000,1.000 4.000,2.000-8.000,3.000 0.000,0.000-1.000,1.000 1.000,0.000 0.000,2.000 1.000,-3.000 0.000,0.000 2.000,-1.000 4.000,-2.000-1.000,-1.000-6.000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1051.000 357.000,'4.000'0.000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1063.000 357.000,'4.000'0.000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1076.000 357.000,'3.000'0.000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1125.000 346.000,'-1.000'4.000,"1.000"0.000,-2.000 0.000,1.000-1.000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938.000 376.000,'-1.000'3.000,"-1.000"0.000,5.000-1.000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962.000 373.000,'-2.000'3.000,"0.000"0.000,2.000 0.000,3.000-3.000,0.000 2.000,0.000-2.000,0.000-2.000,-3.000-2.000,0.000 1.000,-4.000 2.000,1.000 1.000,0.000 0.000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1022.000 375.000,'-3.000'1.000,"3.000"2.000,-2.000 1.000,6.000-4.000,-1.000 0.000,0.000-1.000,-3.000-2.000,2.000-1.000,-6.000 3.000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1050.000 377.000,'3.000'0.000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1061.000 375.000,'3.000'0.000,"0.000"0.000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1072.000 375.000,'3.000'0.000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1129.000 983.000,'4.000'-1.000,"-1.000"1.000,0.000 1.000,-3.000 2.000,2.000 1.000,-2.000 0.000,-3.000-2.000,1.000 1.000,-1.000-3.000,0.000 2.000,-2.000-2.000,8.000-1.000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302.000 420.000,'-3.000'0.000,"-1.000"2.000,4.000 1.000,-1.000 0.000,1.000 1.000,0.000-1.000,0.000 2.000,3.000-2.000,0.000-1.000,1.000-2.000,-1.000-2.000,-1.000-1.000,2.000 1.000,-1.000-3.000,-7.000 3.000,0.000 2.000,2.000 4.000,7.000 0.000,-2.000-4.000,2.000 1.000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1120.000 370.000,'-1.000'4.000,"1.000"-1.000,1.000 1.000,4.000-4.000,-2.000 0.000,0.000 0.000,-2.000-3.000,-1.000 0.000,-2.000 0.000,-1.000 3.000,-1.000 0.000,1.000 0.000,0.000 0.000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1061.000 382.000,'2.000'0.000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1062.000 388.000,'0.000'3.000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1060.000 394.000,'2.000'0.000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1060.000 402.000,'2.000'0.000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937.000 414.000,'0.000'3.000,"0.000"1.000,-1.000 1.000,1.000-2.000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959.000 415.000,'-1.000'4.000,"1.000"-1.000,4.000-2.000,1.000-1.000,-1.000-2.000,-4.000-1.000,0.000-1.000,-4.000 2.000,1.000 2.000,0.000 1.000,0.000-1.000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950.000 390.000,'2.000'0.000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949.000 397.000,'0.000'3.000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948.000 403.000,'2.000'0.000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331.000 430.000,'3.000'-2.000,"0.000"2.000,0.000 0.000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948.000 330.000,'2.000'0.000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949.000 334.000,'-1.000'3.000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945.000 342.000,'2.000'0.000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948.000 270.000,'2.000'0.000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950.000 274.000,'0.000'3.000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947.000 282.000,'2.000'0.000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947.000 293.000,'2.000'0.000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1027.000 406.000,'0.000'4.000,"-2.000"-1.000,2.000 1.000,0.000 1.000,0.000-2.000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1058.000 412.000,'2.000'0.000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1069.000 412.000,'4.000'0.000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329.000 427.000,'0.000'4.000,"0.000"1.000,0.000-2.000,1.000 0.000,2.000-3.000,0.000 0.000,0.000-2.000,0.000 0.000,1.000-1.000,1.000 0.000,-1.000-2.000,-1.000 2.000,0.000 1.000,0.000 1.000,1.000 1.000,-1.000-2.000,-2.000 7.000,-1.000-2.000,0.000 0.000,-4.000-5.000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1087.000 412.000,'4.000'0.000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1128.000 398.000,'0.000'4.000,"0.000"0.000,-2.000 0.000,2.000-1.000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943.000 439.000,'-2.000'3.000,"2.000"1.000,0.000-1.000,0.000 0.000,0.000 0.000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966.000 440.000,'0.000'4.000,"-1.000"-1.000,1.000 0.000,-2.000 0.000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1022.000 433.000,'-1.000'3.000,"-1.000"1.000,2.000-1.000,0.000 0.000,3.000-1.000,0.000-2.000,1.000-1.000,-1.000-1.000,-3.000-1.000,0.000 0.000,0.000-1.000,0.000 0.000,-3.000 4.000,0.000 0.000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1054.000 433.000,'2.000'0.000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1065.000 433.000,'5.000'0.000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1078.000 433.000,'3.000'0.000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1117.000 422.000,'-4.000'3.000,"4.000"2.000,0.000-2.000,4.000-2.000,-1.000-1.000,0.000 0.000,0.000 0.000,-1.000-5.000,-2.000 2.000,0.000 0.000,-3.000 3.000,-1.000 0.000,1.000 0.000,-2.000 0.000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1066.000 445.000,'2.000'0.000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365.000 422.000,'-3.000'1.000,"3.000"3.000,-4.000-2.000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1068.000 450.000,'2.000'0.000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1067.000 458.000,'0.000'4.000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953.000 457.000,'2.000'0.000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954.000 463.000,'2.000'0.000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955.000 471.000,'0.000'3.000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943.000 483.000,'0.000'3.000,"0.000"0.000,0.000 0.000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966.000 479.000,'-1.000'3.000,"1.000"2.000,-1.000-1.000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1028.000 474.000,'-2.000'4.000,"2.000"0.000,0.000-1.000,0.000 1.000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1061.000 477.000,'3.000'0.000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1070.000 475.000,'3.000'0.000,"0.000"0.000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349.000 423.000,'0.000'3.000,"2.000"1.000,2.000-1.000,0.000-1.000,-4.000 1.000,5.000-1.000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1084.000 475.000,'4.000'0.000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1123.000 456.000,'0.000'3.000,"-1.000"0.000,1.000 0.000,-1.000 1.000,1.000 0.000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54.000 527.000,'3.000'2.000,"1.000"1.000,-5.000 1.000,-3.000-2.000,0.000 0.000,0.000-1.000,8.000-1.000,-1.000 2.000,-2.000 2.000,-2.000 0.000,-2.000-4.000,0.000 2.000,-1.000-1.000,1.000-1.000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75.000 550.000,'2.000'0.000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97.000 529.000,'2.000'3.000,"-2.000"1.000,0.000 1.000,0.000-2.000,0.000 2.000,0.000-2.000,-1.000 1.000,1.000-1.000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99.000 539.000,'2.000'-3.000,"2.000"2.000,-1.000 1.000,0.000-2.000,1.000 2.000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109.000 527.000,'-2.000'3.000,"2.000"2.000,-2.000-2.000,2.000 0.000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100.000 546.000,'3.000'0.000,"1.000"0.000,-1.000-1.000,2.000 1.000,-6.000 6.000,-1.000-3.000,2.000 1.000,3.000-5.000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132.000 528.000,'0.000'3.000,"0.000"1.000,3.000-2.000,1.000-2.000,1.000-5.000,-5.000 2.000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146.000 521.000,'-2.000'3.000,"0.000"0.000,0.000 0.000,0.000 1.000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381.000 428.000,'4.000'0.000,"0.000"-1.000,-1.000 1.000,0.000-2.000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131.000 542.000,'4.000'2.000,"0.000"-3.000,-8.000 5.000,1.000-1.000,1.000 0.000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142.000 549.000,'2.000'4.000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115.000 527.000,'2.000'4.000,"1.000"-4.000,-1.000 3.000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119.000 537.000,'3.000'2.000,"-2.000"1.000,-3.000 0.000,2.000 1.000,1.000-1.000,3.000-2.000,-6.000 3.000,-1.000-4.000,2.000 3.000,6.000-3.000,-2.000 0.000,1.000 0.000,1.000 0.000,0.000 0.000,-1.000 0.000,0.000-1.000,0.000 1.000,-1.000-3.000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170.000 521.000,'0.000'3.000,"2.000"1.000,-1.000 0.000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176.000 525.000,'4.000'0.000,"-1.000"0.000,2.000 0.000,0.000 0.000,-1.000 0.000,-1.000 0.000,0.000 0.000,-7.000 2.000,1.000 0.000,-1.000 0.000,1.000-2.000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182.000 529.000,'0.000'4.000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191.000 528.000,'-3.000'3.000,"0.000"-2.000,-1.000 1.000,7.000 0.000,2.000-2.000,-6.000 3.000,-3.000-3.000,1.000 2.000,-1.000 0.000,7.000-1.000,1.000-1.000,-1.000 0.000,0.000 0.000,-3.000 4.000,-2.000 0.000,-1.000-4.000,1.000 4.000,-1.000 0.000,-1.000-2.000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179.000 554.000,'3.000'0.000,"0.000"0.000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167.000 541.000,'2.000'0.000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391.000 420.000,'0.000'6.000,"-2.000"-1.000,2.000-2.000,0.000 2.000,0.000-2.000,3.000-3.000,1.000-5.000,1.000-1.000,-2.000 1.000,-1.000 2.000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167.000 546.000,'0.000'3.000,"3.000"-1.000,0.000 0.000,-5.000 1.000,-1.000-3.000,0.000 2.000,4.000 1.000,2.000-3.000,0.000 0.000,-4.000 4.000,-3.000-3.000,1.000-1.000,1.000 4.000,8.000-4.000,-2.000 0.000,0.000-1.000,0.000 1.000,0.000-2.000,1.000 0.000,-2.000 2.000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204.000 534.000,'5.000'-1.000,"-1.000"1.000,-1.000 0.000,2.000 0.000,-1.000-2.000,-1.000 2.000,0.000 0.000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222.000 527.000,'0.000'5.000,"0.000"-2.000,-3.000-1.000,3.000 1.000,-3.000-3.000,2.000 4.000,4.000-4.000,0.000 0.000,1.000 0.000,-6.000 3.000,-2.000 0.000,1.000-2.000,-1.000 1.000,7.000-2.000,0.000 0.000,0.000 0.000,2.000-1.000,-2.000 1.000,0.000-1.000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223.000 544.000,'0.000'4.000,"0.000"0.000,0.000-1.000,-2.000 2.000,2.000-2.000,0.000 0.000,5.000-3.000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237.000 523.000,'0.000'3.000,"1.000"0.000,2.000-3.000,0.000-2.000,-1.000-1.000,-2.000 0.000,0.000 0.000,-3.000 3.000,2.000 3.000,-1.000 0.000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237.000 538.000,'4.000'-1.000,"-1.000"1.000,-4.000 4.000,1.000-1.000,-1.000 1.000,1.000 1.000,0.000-2.000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249.000 537.000,'0.000'3.000,"0.000"1.000,2.000-1.000,-2.000 0.000,0.000 0.000,2.000 2.000,-2.000-2.000,0.000 0.000,0.000 1.000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245.000 534.000,'4.000'3.000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243.000 545.000,'3.000'0.000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235.000 555.000,'-2.000'3.000,"6.000"-3.000,-1.000 0.000,1.000 0.000,-1.000-1.000,1.000-1.000,1.000 2.000,-2.000 0.000,1.000-1.000,-7.000 1.000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411.000 417.000,'3.000'0.000,"0.000"0.000,-3.000 3.000,0.000 1.000,-1.000-1.000,1.000 0.000,0.000 0.000,3.000-4.000,2.000-1.000,-3.000-1.000,-5.000 1.000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28.000 605.000,'4.000'-1.000,"-1.000"-1.000,0.000 2.000,0.000-2.000,2.000 0.000,-2.000 2.000,0.000-1.000,0.000-1.000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37.000 591.000,'0.000'3.000,"0.000"0.000,1.000 2.000,1.000-2.000,-2.000 1.000,1.000-1.000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48.000 596.000,'0.000'3.000,"0.000"0.000,0.000 0.000,0.000 0.000,-1.000 1.000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39.000 615.000,'-1.000'4.000,"1.000"-1.000,0.000 1.000,-2.000-1.000,2.000 0.000,-2.000 0.000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47.000 619.000,'0.000'3.000,"0.000"1.000,0.000 0.000,6.000-3.000,-3.000-2.000,0.000-2.000,-1.000-1.000,-3.000 1.000,-3.000 1.000,1.000 2.000,0.000-1.000,6.000 1.000,1.000-2.000,-1.000 0.000,1.000 0.000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65.000 603.000,'1.000'5.000,"-1.000"-2.000,0.000 0.000,0.000 1.000,0.000 1.000,2.000-2.000,-2.000 1.000,0.000-1.000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68.000 617.000,'0.000'-4.000,"4.000"2.000,-1.000 2.000,-1.000-3.000,2.000 1.000,-3.000-1.000,-4.000 1.000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77.000 601.000,'-1.000'3.000,"-1.000"0.000,2.000 0.000,0.000 1.000,-2.000-1.000,2.000 1.000,0.000-1.000,5.000-4.000,-2.000-1.000,-2.000 5.000,-1.000 0.000,0.000 0.000,2.000 2.000,-2.000-2.000,0.000 0.000,3.000-3.000,1.000-2.000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98.000 590.000,'0.000'4.000,"0.000"-1.000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93.000 598.000,'0.000'3.000,"0.000"2.000,1.000-2.000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406.000 427.000,'0.000'3.000,"0.000"0.000,1.000 0.000,2.000-2.000,0.000-1.000,0.000 0.000,1.000 0.000,-1.000 0.000,0.000-2.000,-1.000-2.000,0.000 1.000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102.000 597.000,'3.000'-2.000,"0.000"2.000,0.000 0.000,0.000 0.000,-3.000 3.000,-3.000 0.000,0.000-3.000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102.000 601.000,'0.000'3.000,"0.000"0.000,-2.000 0.000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107.000 606.000,'4.000'0.000,"-5.000"3.000,-2.000-3.000,0.000 4.000,-1.000 0.000,1.000-1.000,1.000 1.000,-1.000-2.000,7.000-1.000,-2.000-4.000,1.000 3.000,-3.000-3.000,5.000 1.000,-2.000 0.000,2.000 0.000,0.000 2.000,-2.000-2.000,0.000 2.000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106.000 629.000,'-2.000'5.000,"2.000"-2.000,4.000-1.000,-1.000-2.000,0.000 0.000,-1.000-3.000,-2.000-1.000,-3.000 0.000,-1.000 4.000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131.000 587.000,'0.000'5.000,"0.000"-1.000,0.000-1.000,0.000-6.000,0.000 0.000,1.000-1.000,2.000 4.000,0.000 0.000,-1.000 4.000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138.000 594.000,'0.000'3.000,"0.000"0.000,-3.000-3.000,3.000 3.000,-4.000-1.000,4.000 1.000,-3.000-1.000,6.000-3.000,0.000 1.000,-2.000 3.000,-3.000 1.000,0.000-1.000,-1.000 1.000,8.000-3.000,-2.000-3.000,0.000 2.000,1.000-2.000,-4.000 5.000,0.000 0.000,0.000 0.000,-1.000 1.000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139.000 630.000,'1.000'5.000,"0.000"-2.000,-1.000 0.000,-3.000-3.000,0.000-1.000,6.000-1.000,1.000 1.000,-7.000 5.000,0.000-1.000,-1.000-1.000,8.000 0.000,1.000-2.000,-2.000-1.000,1.000 1.000,0.000 0.000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176.000 598.000,'3.000'0.000,"0.000"0.000,1.000 0.000,0.000 0.000,0.000 0.000,0.000-1.000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187.000 592.000,'0.000'3.000,"0.000"0.000,0.000 0.000,0.000 0.000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195.000 594.000,'-1.000'3.000,"1.000"0.000,-1.000 0.000,-1.000 0.000,0.000 1.000,0.000-1.000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443.000 408.000,'-3.000'2.000,"0.000"2.000,0.000-1.000,1.000 0.000,2.000 0.000,0.000 0.000,3.000-1.000,-1.000 1.000,-2.000 1.000,0.000 1.000,-1.000-2.000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183.000 613.000,'0.000'5.000,"-2.000"-2.000,2.000 0.000,0.000 2.000,-2.000-2.000,2.000 0.000,-1.000 0.000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186.000 629.000,'2.000'3.000,"-1.000"0.000,3.000-1.000,0.000-3.000,-4.000-3.000,0.000 1.000,3.000 1.000,0.000 0.000,2.000 1.000,-2.000 1.000,-1.000-3.000,-1.000-1.000,-5.000 4.000,0.000-3.000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209.000 602.000,'4.000'2.000,"-4.000"1.000,1.000 0.000,-1.000 0.000,0.000 0.000,0.000 0.000,0.000 1.000,0.000-1.000,0.000 0.000,4.000-5.000,-4.000-3.000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217.000 614.000,'0.000'-4.000,"3.000"1.000,0.000 3.000,0.000 0.000,0.000-2.000,1.000 2.000,-3.000-3.000,-4.000 3.000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224.000 598.000,'0.000'5.000,"0.000"-1.000,-2.000-1.000,2.000 2.000,0.000-2.000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217.000 623.000,'3.000'0.000,"0.000"0.000,0.000 0.000,1.000-1.000,-4.000 4.000,0.000 0.000,0.000 1.000,0.000 0.000,0.000-1.000,0.000 0.000,0.000 0.000,0.000 0.000,0.000 0.000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232.000 617.000,'4.000'0.000,"-1.000"0.000,1.000-1.000,-1.000 1.000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238.000 614.000,'0.000'4.000,"0.000"0.000,1.000 0.000,-1.000-1.000,0.000 0.000,4.000-8.000,0.000-1.000,-4.000 3.000,2.000-1.000,-2.000 1.000,4.000 0.000,-2.000 0.000,1.000 0.000,0.000 3.000,0.000-2.000,0.000 2.000,1.000 1.000,-4.000 4.000,0.000-2.000,-2.000 0.000,-1.000-3.000,0.000 1.000,0.000-1.000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254.000 604.000,'0.000'4.000,"-2.000"0.000,2.000-1.000,-1.000 0.000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244.000 616.000,'2.000'5.000,"0.000"-1.000,1.000 1.000,0.000-1.000,0.000-1.000,0.000-3.000,1.000-1.000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1148.000 988.000,'-2.000'3.000,"1.000"2.000,1.000-2.000,0.000 0.000,3.000 0.000,0.000-3.000,0.000-1.000,1.000-1.000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447.000 421.000,'3.000'0.000,"0.000"0.000,0.000 0.000,1.000 0.000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270.000 617.000,'3.000'-1.000,"0.000"-1.000,0.000 0.000,0.000 1.000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275.000 611.000,'-1.000'4.000,"1.000"-1.000,0.000 0.000,3.000-6.000,0.000-1.000,-3.000 1.000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285.000 601.000,'4.000'0.000,"-4.000"5.000,0.000-2.000,0.000 0.000,0.000 1.000,4.000-8.000,0.000 0.000,-2.000 1.000,2.000 1.000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285.000 606.000,'-2.000'4.000,"0.000"-1.000,2.000 1.000,2.000-1.000,0.000 0.000,1.000-3.000,1.000 2.000,-1.000-4.000,1.000-2.000,-2.000 1.000,1.000 1.000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352.000 600.000,'0.000'5.000,"1.000"0.000,-1.000 0.000,0.000 0.000,2.000-1.000,-2.000-1.000,0.000 0.000,0.000 1.000,-1.000-1.000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354.000 623.000,'1.000'-3.000,"3.000"0.000,-1.000 3.000,1.000 0.000,-1.000-2.000,0.000 0.000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365.000 603.000,'0.000'3.000,"0.000"0.000,0.000 3.000,0.000-2.000,0.000 1.000,-2.000-1.000,-2.000-3.000,7.000-1.000,1.000 0.000,-1.000 2.000,-3.000 1.000,0.000 0.000,-1.000 0.000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398.000 594.000,'0.000'4.000,"3.000"-2.000,1.000 0.000,-1.000-2.000,0.000-3.000,1.000 1.000,-2.000-2.000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415.000 588.000,'-3.000'-1.000,"-1.000"3.000,2.000 3.000,2.000 0.000,-2.000-2.000,2.000 2.000,0.000-2.000,0.000 0.000,0.000 0.000,0.000 0.000,-1.000 0.000,4.000-5.000,-3.000-1.000,3.000 1.000,0.000 1.000,-1.000 4.000,-4.000 0.000,2.000 0.000,3.000-3.000,0.000 0.000,1.000-1.000,-7.000 1.000,-1.000-3.000,1.000 2.000,0.000-1.000,-2.000-3.000,2.000 2.000,0.000 1.000,0.000 2.000,-1.000-2.000,1.000 2.000,4.000 3.000,2.000-1.000,-2.000 1.000,-1.000 0.000,-3.000-3.000,1.000 4.000,2.000-1.000,1.000 0.000,3.000-1.000,-7.000-1.000,0.000 1.000,0.000-2.000,0.000 2.000,0.000 0.000,6.000-1.000,1.000-1.000,-1.000 0.000,3.000 2.000,-1.000-2.000,0.000 0.000,0.000 0.000,0.000 0.000,0.000 0.000,1.000 0.000,-1.000-1.000,0.000 1.000,-1.000 0.000,0.000-2.000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482.000 610.000,'4.000'4.000,"-3.000"1.000,-1.000 0.000,0.000-2.000,0.000 0.000,0.000 1.000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446.000 430.000,'5.000'2.000,"-2.000"-2.000,1.000-1.000,0.000-1.000,-4.000-1.000,1.000-1.000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483.000 626.000,'0.000'-3.000,"1.000"0.000,2.000 1.000,1.000 0.000,-1.000-1.000,0.000 1.000,1.000-1.000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494.000 621.000,'0.000'3.000,"-2.000"0.000,4.000-7.000,1.000 4.000,-3.000 6.000,-1.000-3.000,-1.000 0.000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437.000 608.000,'-2.000'3.000,"-2.000"0.000,0.000 1.000,3.000-1.000,-2.000-3.000,7.000 0.000,-2.000 4.000,0.000-1.000,-2.000 2.000,0.000-2.000,0.000 0.000,0.000 0.000,3.000-9.000,-3.000 1.000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446.000 593.000,'2.000'3.000,"-2.000"1.000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439.000 606.000,'4.000'2.000,"-1.000"-2.000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442.000 612.000,'-2.000'3.000,"0.000"0.000,5.000-3.000,1.000-1.000,-6.000 4.000,-1.000-3.000,3.000 3.000,-1.000 0.000,3.000 0.000,-2.000 1.000,0.000-7.000,2.000-2.000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456.000 604.000,'3.000'1.000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451.000 614.000,'-2.000'3.000,"5.000"-3.000,1.000 0.000,-1.000-1.000,0.000 1.000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460.000 613.000,'-3.000'4.000,"3.000"-1.000,-2.000 1.000,4.000 1.000,-2.000 0.000,0.000-2.000,-3.000 0.000,0.000-5.000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483.000 614.000,'4.000'4.000,"-4.000"-1.000,0.000 0.000,1.000 2.000,-1.000-2.000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450.000 417.000,'0.000'4.000,"2.000"0.000,-2.000-1.000,2.000 1.000,0.000-1.000,-2.000 0.000,4.000 3.000,-2.000-3.000,1.000 1.000,1.000-3.000,-2.000-5.000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490.000 619.000,'2.000'-3.000,"1.000"0.000,1.000 1.000,-1.000 2.000,1.000-2.000,-1.000 2.000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500.000 604.000,'0.000'3.000,"0.000"0.000,0.000 1.000,0.000 0.000,-2.000-1.000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490.000 632.000,'4.000'1.000,"1.000"-4.000,-1.000 0.000,-3.000 6.000,-1.000 0.000,0.000 0.000,0.000 0.000,0.000 0.000,0.000 1.000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523.000 603.000,'-2.000'4.000,"2.000"-1.000,4.000-2.000,-1.000-1.000,2.000-3.000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532.000 602.000,'-2.000'3.000,"0.000"1.000,1.000-1.000,-1.000 0.000,0.000 0.000,0.000 0.000,6.000-3.000,-6.000 6.000,-1.000-4.000,0.000-1.000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522.000 627.000,'4.000'1.000,"0.000"-1.000,-1.000 0.000,0.000-1.000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511.000 608.000,'1.000'5.000,"1.000"-2.000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509.000 620.000,'0.000'3.000,"4.000"-1.000,-3.000 1.000,-5.000-1.000,1.000 0.000,2.000 1.000,6.000-1.000,-1.000-2.000,-1.000 0.000,1.000 2.000,0.000-2.000,-1.000 0.000,2.000 0.000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544.000 598.000,'0.000'4.000,"0.000"-1.000,0.000 0.000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548.000 601.000,'3.000'-2.000,"1.000"2.000,-1.000 0.000,0.000 1.000,-5.000 2.000,-1.000-3.000,0.000 2.000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467.000 431.000,'-3.000'3.000,"-2.000"1.000,2.000-2.000,-2.000 1.000,1.000 1.000,1.000-2.000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550.000 601.000,'-2.000'3.000,"0.000"2.000,6.000-7.000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553.000 607.000,'-2.000'4.000,"-1.000"-2.000,0.000-2.000,7.000 1.000,-1.000-1.000,-1.000 5.000,-2.000-1.000,0.000-1.000,-1.000 1.000,-4.000-3.000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546.000 625.000,'3.000'0.000,"1.000"0.000,0.000 0.000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537.000 614.000,'4.000'1.000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539.000 621.000,'-2.000'5.000,"3.000"-2.000,2.000-3.000,-2.000 3.000,-4.000-1.000,0.000 0.000,-1.000 0.000,6.000 1.000,1.000-3.000,2.000 0.000,-2.000 0.000,2.000 0.000,-2.000 0.000,1.000-1.000,-1.000 1.000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562.000 610.000,'4.000'0.000,"-1.000"0.000,0.000 0.000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570.000 607.000,'-2.000'3.000,"0.000"1.000,1.000-1.000,-1.000 0.000,6.000-2.000,-1.000-1.000,-7.000 2.000,1.000 1.000,0.000-1.000,6.000-1.000,1.000-2.000,-1.000-1.000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570.000 617.000,'-3.000'4.000,"3.000"-1.000,0.000 2.000,0.000-2.000,0.000 1.000,0.000-1.000,4.000-4.000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585.000 594.000,'4.000'1.000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578.000 609.000,'-2.000'4.000,"5.000"-2.000,1.000-3.000,0.000-2.000,-1.000 1.000,-4.000 5.000,-1.000 2.000,2.000 0.000,-2.000-2.000,2.000 0.000,0.000 1.000,0.000 0.000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466.000 420.000,'2.000'5.000,"0.000"0.000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593.000 619.000,'2.000'4.000,"-2.000"-1.000,0.000 0.000,0.000 1.000,0.000-1.000,0.000 3.000,0.000-3.000,0.000 2.000,0.000-1.000,-1.000-9.000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583.000 622.000,'4.000'0.000,"-1.000"0.000,0.000 0.000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585.000 629.000,'5.000'2.000,"-2.000"-2.000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574.000 638.000,'4.000'0.000,"0.000"0.000,-1.000 0.000,1.000 0.000,0.000 0.000,-1.000 0.000,1.000-1.000,-1.000 1.000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72.000 660.000,'-5.000'3.000,"2.000"-1.000,-1.000 1.000,1.000 0.000,-1.000-1.000,2.000 2.000,0.000-1.000,5.000-1.000,0.000-2.000,0.000 0.000,0.000-1.000,0.000 1.000,1.000-2.000,-1.000 2.000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61.000 666.000,'0.000'3.000,"0.000"1.000,0.000-1.000,0.000 1.000,0.000-1.000,0.000 0.000,-2.000 0.000,2.000 0.000,-2.000 0.000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76.000 664.000,'0.000'5.000,"0.000"-1.000,0.000 1.000,0.000-2.000,-1.000 1.000,1.000-1.000,-2.000 1.000,3.000-8.000,-1.000 1.000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89.000 675.000,'-3.000'4.000,"-1.000"-1.000,1.000-2.000,0.000 1.000,8.000 0.000,-1.000-2.000,1.000 0.000,-2.000 0.000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98.000 674.000,'2.000'3.000,"0.000"0.000,0.000 0.000,1.000-3.000,0.000 2.000,1.000-1.000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108.000 676.000,'-3.000'0.000,"1.000"4.000,-1.000 1.000,0.000 0.000,1.000-1.000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487.000 452.000,'2.000'0.000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125.000 677.000,'3.000'-2.000,"-1.000"-4.000,-2.000 3.000,-4.000 3.000,1.000 3.000,3.000 0.000,0.000 0.000,0.000 2.000,4.000-3.000,1.000 2.000,-5.000-1.000,-3.000-3.000,0.000 0.000,0.000 0.000,0.000 0.000,3.000-5.000,3.000 3.000,0.000 1.000,1.000-1.000,0.000 0.000,0.000 0.000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63.000 724.000,'-3.000'2.000,"0.000"-1.000,0.000 2.000,0.000 0.000,1.000 0.000,-2.000 1.000,7.000-3.000,1.000-2.000,0.000-1.000,1.000 2.000,0.000-2.000,-2.000 2.000,0.000-2.000,0.000 2.000,0.000 0.000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72.000 725.000,'0.000'5.000,"0.000"-2.000,0.000 7.000,-2.000-6.000,2.000-1.000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86.000 722.000,'0.000'5.000,"0.000"0.000,0.000-1.000,-2.000-1.000,0.000 2.000,5.000-8.000,-1.000 0.000,0.000 0.000,1.000-1.000,1.000 2.000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85.000 735.000,'4.000'0.000,"-2.000"3.000,-1.000 0.000,3.000-3.000,-1.000 2.000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119.000 720.000,'0.000'3.000,"0.000"0.000,2.000 2.000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127.000 722.000,'-3.000'2.000,"2.000"1.000,-2.000-1.000,-1.000 1.000,-1.000 1.000,2.000-2.000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139.000 726.000,'3.000'-2.000,"0.000"1.000,-2.000-3.000,1.000-1.000,-5.000 3.000,-1.000 2.000,2.000 5.000,2.000-2.000,0.000 0.000,0.000 0.000,3.000 0.000,-1.000 1.000,-5.000-4.000,-1.000 0.000,1.000 0.000,2.000-3.000,4.000 0.000,2.000 1.000,-2.000 1.000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71.000 769.000,'-3.000'4.000,"-2.000"-1.000,2.000-1.000,0.000 2.000,-1.000-1.000,9.000-3.000,-2.000 0.000,1.000 0.000,0.000-1.000,0.000 1.000,-1.000 0.000,0.000 0.000,1.000 0.000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75.000 770.000,'0.000'3.000,"0.000"3.000,0.000-2.000,0.000 2.000,0.000-3.000,-2.000 2.000,2.000-2.000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905.000 368.000,'-15.000'-10.000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85.000 774.000,'0.000'3.000,"0.000"2.000,0.000-2.000,-1.000 2.000,-1.000 0.000,2.000-8.000,2.000-2.000,-2.000 2.000,3.000 0.000,1.000-1.000,-1.000 2.000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82.000 791.000,'5.000'0.000,"0.000"0.000,-2.000 1.000,1.000-1.000,-1.000 0.000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112.000 776.000,'4.000'2.000,"-4.000"1.000,4.000-3.000,-3.000 3.000,2.000-3.000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123.000 770.000,'-2.000'3.000,"2.000"0.000,-3.000 0.000,3.000 0.000,-3.000 0.000,-1.000 1.000,2.000-1.000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134.000 780.000,'1.000'-4.000,"3.000"2.000,-4.000-1.000,0.000 0.000,0.000 0.000,-6.000 3.000,2.000 4.000,4.000-1.000,0.000 0.000,0.000 0.000,1.000 0.000,1.000 1.000,0.000 0.000,-2.000-1.000,-4.000 0.000,1.000-3.000,0.000 0.000,-1.000-1.000,4.000-3.000,6.000 0.000,-2.000 4.000,0.000-3.000,-1.000 3.000,0.000-3.000,0.000 3.000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72.000 822.000,'-4.000'0.000,"2.000"4.000,-2.000-2.000,1.000 0.000,-1.000 0.000,0.000 0.000,-1.000 1.000,11.000-3.000,-2.000 0.000,-1.000 0.000,1.000-1.000,2.000 1.000,-3.000 0.000,1.000-2.000,-1.000 2.000,0.000 0.000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78.000 821.000,'0.000'4.000,"0.000"-1.000,0.000 0.000,0.000 0.000,0.000 0.000,-1.000 0.000,1.000 1.000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91.000 816.000,'-1.000'5.000,"1.000"0.000,-2.000-2.000,2.000 2.000,-2.000-2.000,6.000-7.000,-2.000 1.000,2.000-2.000,-1.000 1.000,1.000 2.000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91.000 828.000,'4.000'4.000,"-1.000"-4.000,2.000 1.000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108.000 822.000,'3.000'4.000,"1.000"-2.000,-1.000 0.000,0.000 0.000,0.000-2.000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80.000 261.000,'2.000'0.000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122.000 818.000,'-3.000'1.000,"3.000"2.000,-3.000-1.000,3.000 1.000,-4.000 0.000,2.000 0.000,0.000 0.000,0.000 0.000,1.000 1.000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129.000 829.000,'3.000'0.000,"0.000"-1.000,0.000-2.000,-3.000-1.000,0.000 1.000,-4.000-1.000,-1.000 7.000,3.000 0.000,2.000 0.000,2.000 1.000,1.000 0.000,0.000-3.000,1.000 2.000,-1.000 0.000,-3.000 0.000,-1.000 0.000,-3.000-1.000,0.000-2.000,0.000 1.000,0.000-1.000,5.000-6.000,3.000 3.000,-1.000 1.000,1.000 0.000,0.000 0.000,-1.000 0.000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203.000 655.000,'-3.000'0.000,"1.000"3.000,1.000 1.000,-3.000 0.000,4.000 1.000,-3.000 1.000,3.000-1.000,-2.000 0.000,2.000-2.000,0.000 0.000,0.000 0.000,3.000-2.000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202.000 658.000,'0.000'3.000,"0.000"0.000,0.000 0.000,1.000 1.000,1.000 0.000,-2.000-1.000,0.000 1.000,0.000-1.000,0.000 0.000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188.000 680.000,'3.000'0.000,"0.000"0.000,0.000 0.000,2.000 0.000,-2.000 0.000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216.000 675.000,'-2.000'4.000,"2.000"-1.000,0.000 0.000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223.000 679.000,'0.000'4.000,"0.000"-1.000,-2.000 1.000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236.000 686.000,'0.000'-4.000,"1.000"0.000,3.000 3.000,0.000 5.000,-3.000-1.000,2.000-1.000,0.000-2.000,0.000 0.000,0.000 0.000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275.000 661.000,'-1.000'4.000,"-2.000"0.000,3.000-1.000,-3.000 0.000,0.000 0.000,3.000 1.000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272.000 660.000,'0.000'4.000,"0.000"-1.000,2.000 1.000,0.000 1.000,-2.000-2.000,1.000 1.000,-1.000 1.000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23.000 238.000,'7.000'-1.000,"30.000"-6.000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267.000 680.000,'3.000'0.000,"0.000"0.000,0.000 0.000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285.000 682.000,'-2.000'5.000,"5.000"-2.000,0.000-3.000,0.000-1.000,-1.000-3.000,0.000 1.000,-3.000-1.000,-2.000 4.000,-1.000 1.000,1.000 2.000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208.000 712.000,'-2.000'4.000,"-2.000"0.000,2.000 0.000,-1.000 2.000,1.000-1.000,0.000 1.000,2.000-2.000,-3.000 0.000,3.000-1.000,0.000 1.000,3.000-4.000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203.000 733.000,'4.000'5.000,"-4.000"-2.000,2.000 2.000,-2.000-2.000,1.000 0.000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197.000 739.000,'3.000'0.000,"0.000"2.000,0.000-2.000,2.000 2.000,-2.000-2.000,0.000 2.000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222.000 741.000,'0.000'3.000,"-2.000"0.000,2.000 0.000,0.000 1.000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227.000 743.000,'0.000'4.000,"0.000"-1.000,0.000 0.000,0.000 0.000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234.000 751.000,'0.000'-3.000,"4.000"-1.000,-1.000 0.000,-2.000 1.000,3.000 3.000,-4.000 3.000,1.000 0.000,1.000 1.000,2.000-4.000,-1.000 0.000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278.000 721.000,'-1.000'3.000,"1.000"0.000,-2.000 0.000,-1.000 2.000,1.000-1.000,0.000 0.000,2.000-1.000,-3.000 0.000,3.000 0.000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273.000 731.000,'4.000'5.000,"-4.000"-2.000,0.000 2.000,0.000-2.000,2.000 0.000,-2.000 0.000,2.000 0.000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32.000 229.000,'6.000'12.000,"-4.000"-9.000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269.000 743.000,'3.000'1.000,"1.000"-1.000,0.000 2.000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282.000 746.000,'0.000'3.000,"0.000"2.000,3.000-4.000,0.000-1.000,-1.000-3.000,-2.000 0.000,0.000-1.000,-3.000 4.000,-2.000 1.000,2.000-1.000,2.000 3.000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193.000 772.000,'-2.000'4.000,"2.000"-1.000,-3.000 1.000,3.000 0.000,-2.000 0.000,2.000 0.000,0.000 0.000,3.000-6.000,-3.000-1.000,2.000 0.000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193.000 779.000,'3.000'2.000,"-1.000"2.000,-2.000-1.000,2.000 1.000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190.000 784.000,'-3.000'0.000,"7.000"0.000,-1.000 2.000,1.000 0.000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206.000 790.000,'-2.000'4.000,"2.000"-1.000,-2.000 1.000,2.000-1.000,0.000 0.000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213.000 795.000,'0.000'3.000,"-1.000"1.000,1.000 0.000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232.000 797.000,'0.000'-3.000,"4.000"0.000,-1.000 3.000,0.000 3.000,-3.000 0.000,3.000-2.000,3.000 1.000,-1.000-4.000,-2.000 0.000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269.000 778.000,'0.000'5.000,"0.000"0.000,-1.000-2.000,-1.000 2.000,0.000-1.000,0.000 0.000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267.000 782.000,'3.000'-2.000,"-1.000"5.000,0.000 0.000,-2.000 0.000,2.000 0.000,-2.000 0.000,2.000 2.000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1152.000 984.000,'4.000'-2.000,"0.000"3.000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55.000 220.000,'1.000'13.000,"-5.000"-1.000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270.000 797.000,'3.000'-2.000,"1.000"2.000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283.000 799.000,'0.000'3.000,"5.000"-2.000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291.000 799.000,'0.000'-3.000,"-3.000"2.000,-1.000 1.000,0.000 1.000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195.000 822.000,'-2.000'3.000,"0.000"2.000,-1.000-2.000,-1.000 3.000,4.000-3.000,-2.000 0.000,2.000 0.000,4.000-7.000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195.000 824.000,'1.000'5.000,"-1.000"-2.000,2.000 0.000,-2.000 0.000,2.000 2.000,-2.000-2.000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191.000 838.000,'4.000'-1.000,"-1.000"1.000,0.000 0.000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211.000 835.000,'0.000'4.000,"0.000"-1.000,-2.000 1.000,2.000 0.000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217.000 839.000,'-1.000'4.000,"1.000"-1.000,-2.000 0.000,2.000 2.000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241.000 841.000,'3.000'0.000,"0.000"-3.000,1.000 0.000,0.000 2.000,-4.000 4.000,0.000 0.000,1.000 0.000,3.000-2.000,0.000-2.000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280.000 826.000,'-2.000'4.000,"0.000"-1.000,-2.000 2.000,2.000-2.000,0.000 0.000,0.000 0.000,1.000 1.000,4.000-5.000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28.000 262.000,'0.000'4.000,"0.000"0.000,0.000-1.000,1.000 1.000,-1.000 0.000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281.000 826.000,'3.000'2.000,"-3.000"1.000,0.000 1.000,2.000 0.000,-2.000-1.000,0.000 0.000,0.000 0.000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273.000 833.000,'4.000'0.000,"-1.000"0.000,0.000 0.000,0.000 0.000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296.000 843.000,'-1.000'3.000,"0.000"1.000,1.000-1.000,3.000-3.000,2.000-1.000,-5.000-3.000,3.000 2.000,-1.000-2.000,-2.000-1.000,-4.000 5.000,0.000 0.000,4.000 3.000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392.000 663.000,'0.000'-3.000,"-3.000"2.000,0.000 1.000,-1.000 0.000,1.000 2.000,0.000 2.000,1.000-1.000,2.000 2.000,0.000-2.000,1.000 1.000,3.000-2.000,0.000-2.000,0.000 0.000,-1.000 0.000,0.000 0.000,0.000 0.000,0.000 0.000,-3.000-3.000,0.000 0.000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418.000 657.000,'-2.000'-3.000,"-2.000"3.000,0.000 1.000,1.000 1.000,0.000 1.000,1.000 1.000,-1.000-2.000,3.000 1.000,0.000 0.000,3.000 0.000,2.000-1.000,-2.000-2.000,0.000 0.000,1.000 0.000,-8.000 1.000,4.000 2.000,-3.000-3.000,-1.000 2.000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420.000 680.000,'-3.000'3.000,"8.000"-2.000,-1.000-1.000,-4.000-5.000,-4.000 3.000,1.000 2.000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381.000 716.000,'-1.000'-3.000,"-2.000"3.000,-2.000 4.000,2.000-1.000,1.000 1.000,2.000-1.000,-2.000 0.000,2.000 0.000,4.000 1.000,-1.000-4.000,2.000 0.000,-2.000-1.000,1.000-1.000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402.000 714.000,'-3.000'0.000,"-1.000"0.000,1.000 1.000,0.000 1.000,-1.000 2.000,2.000-1.000,2.000 1.000,4.000 0.000,-1.000-4.000,-1.000 4.000,-2.000-1.000,-2.000 0.000,0.000 0.000,-1.000-1.000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402.000 742.000,'0.000'4.000,"0.000"-1.000,0.000 1.000,0.000-1.000,0.000 0.000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379.000 781.000,'-3.000'-1.000,"-2.000"3.000,2.000 1.000,1.000 0.000,2.000 1.000,-2.000 0.000,2.000-1.000,0.000 1.000,5.000-2.000,-2.000-2.000,1.000 0.000,-1.000 0.000,1.000-2.000,1.000 0.000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34.000 265.000,'7.000'7.000,"-4.000"-2.000,1.000-4.000,4.000-1.000,1.000-1.000,-8.000-4.000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403.000 784.000,'-3.000'-2.000,"-1.000"4.000,0.000-1.000,2.000 4.000,2.000-2.000,0.000 0.000,5.000-1.000,-1.000 0.000,-5.000 2.000,-2.000-2.000,-1.000-1.000,1.000-1.000,6.000-3.000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410.000 799.000,'3.000'0.000,"-3.000"4.000,0.000-1.000,-1.000 0.000,5.000-3.000,-1.000 0.000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389.000 818.000,'-3.000'2.000,"-1.000"2.000,3.000 0.000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378.000 831.000,'2.000'0.000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378.000 828.000,'-3.000'0.000,"-1.000"1.000,2.000 2.000,1.000 0.000,-2.000-3.000,3.000 3.000,0.000 0.000,1.000 0.000,3.000-1.000,-1.000-2.000,-1.000 3.000,-2.000 0.000,-4.000 1.000,0.000-4.000,4.000-4.000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383.000 826.000,'-3.000'0.000,"-2.000"1.000,3.000 2.000,-2.000-2.000,3.000 3.000,-1.000 1.000,2.000-2.000,0.000 1.000,0.000 0.000,3.000-1.000,0.000-1.000,1.000-2.000,-1.000 0.000,2.000-1.000,-2.000-1.000,1.000-1.000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408.000 828.000,'-3.000'0.000,"0.000"0.000,0.000 1.000,-1.000 2.000,1.000 1.000,1.000-1.000,2.000 0.000,0.000 0.000,3.000-1.000,1.000-2.000,-1.000 0.000,0.000 0.000,0.000 1.000,-3.000 3.000,-3.000 0.000,0.000-1.000,0.000-1.000,3.000-5.000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417.000 846.000,'5.000'1.000,"-4.000"2.000,0.000 1.000,-5.000-2.000,0.000-1.000,9.000-1.000,-1.000 0.000,-4.000 4.000,-1.000 1.000,-1.000-2.000,-1.000-3.000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513.000 662.000,'0.000'-3.000,"2.000"0.000,-5.000 7.000,1.000 0.000,0.000 1.000,0.000-1.000,0.000 1.000,0.000-1.000,2.000-1.000,-2.000 0.000,2.000 0.000,3.000-6.000,-2.000 0.000,-1.000 0.000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515.000 661.000,'3.000'5.000,"-3.000"-2.000,0.000 1.000,0.000-1.000,0.000 2.000,0.000-2.000,0.000 1.000,0.000-1.000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46.000 260.000,'3.000'1.000,"-1.000"2.000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503.000 683.000,'3.000'0.000,"0.000"0.000,0.000 0.000,0.000 0.000,0.000 0.000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529.000 675.000,'-1.000'5.000,"-1.000"-1.000,2.000-1.000,-2.000 0.000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538.000 675.000,'3.000'-2.000,"-1.000"5.000,-6.000 0.000,1.000-1.000,0.000-2.000,6.000 1.000,0.000 1.000,0.000 0.000,-4.000 1.000,-4.000-1.000,2.000-2.000,0.000 0.000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507.000 657.000,'4.000'0.000,"-1.000"0.000,1.000 0.000,0.000 0.000,-1.000 1.000,2.000-1.000,-1.000 0.000,0.000 2.000,-1.000-2.000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560.000 664.000,'-2.000'4.000,"0.000"1.000,0.000-1.000,-1.000 0.000,2.000-1.000,1.000 0.000,-2.000 2.000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559.000 670.000,'2.000'3.000,"0.000"0.000,-2.000 2.000,0.000 0.000,0.000-2.000,0.000 1.000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551.000 688.000,'3.000'-2.000,"0.000"2.000,0.000-2.000,0.000 2.000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571.000 683.000,'0.000'4.000,"0.000"-1.000,-2.000 2.000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579.000 689.000,'3.000'0.000,"-1.000"4.000,-3.000-1.000,4.000-3.000,0.000 0.000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558.000 656.000,'4.000'0.000,"-1.000"0.000,1.000 1.000,-1.000-1.000,0.000 0.000,0.000 2.000,0.000-2.000,0.000 2.000,0.000-2.000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61.000 253.000,'2.000'4.000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508.000 719.000,'-2.000'3.000,"-1.000"1.000,0.000 0.000,1.000-1.000,1.000 1.000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513.000 718.000,'0.000'3.000,"0.000"0.000,0.000 2.000,0.000-2.000,0.000 0.000,0.000 1.000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507.000 734.000,'3.000'-1.000,"3.000"1.000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524.000 733.000,'-2.000'5.000,"0.000"-2.000,2.000 0.000,-1.000 0.000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531.000 735.000,'3.000'0.000,"0.000"4.000,-6.000-2.000,0.000-2.000,5.000 3.000,0.000 0.000,-5.000 1.000,-2.000-4.000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513.000 716.000,'2.000'0.000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509.000 711.000,'4.000'0.000,"-1.000"0.000,1.000 0.000,0.000 0.000,-1.000 1.000,2.000-1.000,0.000 2.000,-2.000-2.000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562.000 725.000,'-3.000'4.000,"1.000"-1.000,2.000 0.000,-3.000-1.000,3.000 1.000,-1.000 1.000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561.000 727.000,'3.000'0.000,"-3.000"3.000,2.000 2.000,-2.000-2.000,0.000 0.000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559.000 738.000,'3.000'-2.000,"1.000"2.000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75.000 243.000,'0.000'5.000,"0.000"-2.000,2.000 1.000,-2.000 0.000,0.000-1.000,0.000 0.000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571.000 733.000,'0.000'4.000,"0.000"-1.000,-2.000 1.000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580.000 737.000,'3.000'0.000,"0.000"0.000,-3.000 4.000,-3.000-3.000,0.000 1.000,7.000 0.000,-1.000 0.000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509.000 777.000,'-2.000'5.000,"2.000"-2.000,-3.000 0.000,-1.000 2.000,2.000-2.000,2.000 0.000,-3.000-1.000,3.000 2.000,4.000-7.000,-2.000-1.000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508.000 782.000,'3.000'0.000,"-1.000"3.000,-2.000 1.000,0.000 0.000,0.000-1.000,0.000 1.000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505.000 797.000,'5.000'-2.000,"-1.000"2.000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523.000 793.000,'-1.000'5.000,"1.000"-1.000,-2.000 0.000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531.000 790.000,'3.000'1.000,"-3.000"2.000,-1.000 0.000,-3.000-3.000,9.000 4.000,-4.000 0.000,-1.000-1.000,-3.000-3.000,-1.000 0.000,1.000 0.000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561.000 781.000,'-4.000'3.000,"2.000"0.000,0.000 0.000,1.000 0.000,-1.000 2.000,-1.000-3.000,3.000 1.000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560.000 783.000,'4.000'2.000,"-4.000"1.000,0.000 0.000,0.000 2.000,0.000-2.000,0.000 0.000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558.000 794.000,'3.000'0.000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78.000 250.000,'4.000'0.000,"0.000"-2.000,0.000 2.000,-1.000 0.000,0.000 0.000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566.000 796.000,'0.000'4.000,"-1.000"-1.000,-1.000 1.000,2.000-1.000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580.000 800.000,'3.000'1.000,"-3.000"2.000,-1.000 0.000,-2.000-3.000,2.000 3.000,4.000-3.000,1.000 0.000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552.000 771.000,'4.000'0.000,"-1.000"0.000,2.000 0.000,1.000 0.000,-2.000 2.000,0.000-2.000,-1.000 2.000,-2.000 1.000,2.000-3.000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500.000 836.000,'-2.000'3.000,"-1.000"4.000,3.000-4.000,-3.000 1.000,1.000 1.000,0.000 0.000,2.000-2.000,1.000-6.000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496.000 840.000,'3.000'0.000,"1.000"5.000,-4.000-2.000,2.000 2.000,-2.000-2.000,0.000 0.000,0.000 0.000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494.000 855.000,'3.000'-1.000,"0.000"1.000,0.000 0.000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511.000 854.000,'0.000'5.000,"0.000"-1.000,-1.000 1.000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522.000 852.000,'3.000'0.000,"0.000"1.000,-1.000 2.000,-6.000-1.000,5.000 1.000,0.000 1.000,-1.000-1.000,-3.000-2.000,-1.000-1.000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553.000 841.000,'-1.000'3.000,"-2.000"-1.000,-1.000 3.000,2.000-2.000,1.000 0.000,-1.000 0.000,-1.000-3.000,3.000 3.000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550.000 845.000,'1.000'3.000,"-1.000"0.000,0.000 2.000,2.000-1.000,-2.000 0.000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87.000 236.000,'0.000'5.000,"0.000"2.000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546.000 858.000,'3.000'0.000,"1.000"0.000,-1.000 0.000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562.000 858.000,'-1.000'3.000,"-1.000"1.000,1.000 1.000,-1.000-2.000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571.000 858.000,'4.000'0.000,"0.000"0.000,-1.000 0.000,-2.000 4.000,-5.000-1.000,1.000-1.000,8.000-1.000,-2.000-1.000,0.000 0.000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673.000 523.000,'-3.000'2.000,"-1.000"2.000,2.000 0.000,0.000-1.000,1.000 0.000,-3.000 1.000,2.000 0.000,2.000-1.000,5.000-1.000,-1.000-2.000,-1.000 0.000,3.000-1.000,-3.000 1.000,1.000-2.000,-1.000 2.000,0.000-2.000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674.000 537.000,'-2.000'6.000,"-1.000"-1.000,1.000 0.000,0.000-1.000,2.000 0.000,-3.000-1.000,3.000 0.000,-3.000-1.000,1.000 2.000,2.000-1.000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673.000 573.000,'2.000'0.000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694.000 533.000,'4.000'-2.000,"0.000"2.000,1.000 0.000,0.000 0.000,0.000 0.000,-1.000 0.000,-1.000 0.000,0.000 0.000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718.000 524.000,'0.000'3.000,"-2.000"1.000,2.000 0.000,0.000 0.000,0.000-1.000,0.000 0.000,0.000 0.000,0.000 1.000,0.000-1.000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715.000 537.000,'-5.000'2.000,"2.000"2.000,-1.000-2.000,3.000 2.000,4.000-3.000,0.000-1.000,0.000 0.000,0.000 0.000,0.000-5.000,0.000 1.000,-1.000 0.000,-2.000 0.000,3.000 0.000,-3.000 0.000,2.000 0.000,3.000 2.000,-2.000 2.000,1.000 1.000,-2.000 2.000,1.000-1.000,0.000 0.000,0.000 0.000,-2.000 2.000,-4.000-1.000,0.000-3.000,0.000 2.000,1.000 1.000,-1.000-1.000,3.000-6.000,0.000 1.000,0.000 0.000,4.000 4.000,0.000 1.000,1.000 2.000,-3.000-1.000,-5.000-3.000,-1.000 2.000,1.000-2.000,0.000 0.000,-2.000 1.000,9.000 1.000,-1.000 0.000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731.000 529.000,'-2.000'3.000,"2.000"0.000,0.000 2.000,0.000-2.000,-2.000 0.000,0.000 2.000,2.000-2.000,-1.000 1.000,1.000 0.000,2.000-1.000,1.000-3.000,0.000 2.000,0.000-2.000,0.000 0.000,0.000 0.000,0.000 0.000,1.000-1.000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84.000 264.000,'4.000'-1.000,"2.000"1.000,-5.000 8.000,-1.000-3.000,2.000-2.000,-2.000-8.000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769.000 522.000,'-2.000'3.000,"0.000"1.000,2.000 0.000,-3.000 1.000,3.000 0.000,-2.000 1.000,2.000-1.000,0.000-1.000,0.000 1.000,0.000-2.000,0.000-6.000,0.000 0.000,0.000 0.000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773.000 517.000,'6.000'-2.000,"-2.000"2.000,-1.000 0.000,1.000 0.000,0.000 0.000,0.000 0.000,-1.000 0.000,-3.000 5.000,0.000-2.000,0.000 0.000,0.000 0.000,0.000 1.000,0.000 1.000,-1.000 1.000,1.000-1.000,0.000 0.000,0.000-1.000,0.000 1.000,0.000-2.000,0.000 0.000,-5.000-5.000,3.000-3.000,-2.000 1.000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781.000 525.000,'-3.000'-1.000,"0.000"1.000,6.000 2.000,0.000-2.000,-1.000 3.000,-5.000-1.000,0.000-1.000,1.000 2.000,-1.000 0.000,-1.000-1.000,1.000-2.000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769.000 535.000,'3.000'0.000,"0.000"0.000,0.000 0.000,0.000 0.000,-1.000 3.000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771.000 541.000,'3.000'2.000,"0.000"-1.000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773.000 548.000,'3.000'1.000,"1.000"1.000,-5.000 1.000,-2.000-3.000,-1.000 2.000,5.000 1.000,-5.000-1.000,0.000-1.000,7.000 1.000,0.000-2.000,0.000 0.000,1.000 0.000,-1.000 0.000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807.000 565.000,'2.000'0.000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750.000 583.000,'-2.000'3.000,"-3.000"-2.000,0.000 1.000,4.000 1.000,4.000-1.000,0.000 0.000,0.000-2.000,0.000 1.000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742.000 592.000,'5.000'0.000,"-2.000"0.000,0.000 0.000,2.000-2.000,-2.000 2.000,2.000 0.000,-2.000 0.000,1.000 0.000,-1.000 0.000,0.000 0.000,0.000 0.000,2.000 0.000,-2.000 0.000,2.000 0.000,-2.000-2.000,3.000 2.000,-2.000 0.000,1.000 0.000,2.000-2.000,0.000 2.000,-2.000 0.000,0.000 0.000,-1.000 0.000,1.000 0.000,-1.000 0.000,-1.000 0.000,0.000 0.000,0.000 0.000,2.000 0.000,-2.000 0.000,2.000 0.000,-2.000 0.000,0.000-2.000,0.000 2.000,1.000 0.000,1.000 0.000,0.000 0.000,0.000 0.000,-1.000 0.000,0.000 0.000,1.000 0.000,0.000 0.000,0.000 0.000,-1.000 0.000,0.000 0.000,-1.000 0.000,1.000 0.000,0.000 0.000,0.000 1.000,0.000-1.000,1.000 2.000,-2.000-2.000,2.000 0.000,-1.000 2.000,-1.000-2.000,2.000 0.000,-1.000 0.000,0.000 0.000,-1.000 0.000,0.000 0.000,1.000 0.000,-1.000 0.000,2.000 0.000,4.000 0.000,1.000 0.000,-2.000 0.000,1.000 0.000,1.000 0.000,-2.000 0.000,-3.000 0.000,0.000 0.000,1.000 0.000,-3.000 0.000,1.000 0.000,0.000 0.000,-1.000 0.000,1.000 0.000,0.000 0.000,0.000 0.000,1.000 0.000,-2.000 0.000,3.000 0.000,-2.000 0.000,0.000 0.000,-1.000 0.000,1.000 0.000,0.000-1.000,0.000 1.000,0.000 0.000,-1.000 0.000,1.000 0.000,0.000 0.000,0.000 0.000,-1.000 0.000,1.000 0.000,0.000 0.000,0.000 1.000,-1.000-1.000,0.000 0.000,0.000 0.000,2.000 0.000,-2.000 2.000,0.000-2.000,0.000 0.000,0.000 0.000,0.000 0.000,0.000 0.000,0.000 0.000,0.000 0.000,0.000 0.000,1.000 2.000,-1.000-2.000,1.000 0.000,1.000 0.000,-2.000 1.000,1.000-1.000,-1.000 0.000,0.000 0.000,1.000 2.000,1.000-2.000,-2.000 0.000,1.000 0.000,-1.000 0.000,0.000 0.000,0.000 0.000,1.000 0.000,0.000 0.000,-1.000 0.000,0.000 0.000,1.000 0.000,-1.000-1.000,0.000 1.000,1.000 0.000,1.000-1.000,0.000 1.000,-2.000 0.000,2.000-2.000,0.000 2.000,-2.000 0.000,0.000 0.000,0.000 0.000,0.000 0.000,1.000 0.000,-1.000-2.000,0.000 2.000,0.000 0.000,0.000 0.000,1.000-2.000,-1.000 2.000,0.000 0.000,2.000-1.000,-2.000 1.000,0.000 0.000,0.000 0.000,0.000 0.000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1356.000 577.000,'3.000'2.000,"1.000"1.000,0.000-1.000,-1.000-2.000,0.000 2.000,0.000-1.000,1.000 1.000,-4.000 1.000,-3.000 1.000,0.000-2.000,-1.000-1.000,1.000 2.000,0.000-1.000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100.000 245.000,'11.000'-1.000,"-8.000"-1.000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654.000 589.000,'-2.000'3.000,"2.000"0.000,0.000 0.000,0.000 1.000,0.000-1.000,0.000 1.000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647.000 588.000,'0.000'3.000,"3.000"-3.000,0.000 0.000,2.000 2.000,-2.000-2.000,-2.000 3.000,-1.000 1.000,-1.000-1.000,-2.000-1.000,0.000 2.000,0.000-3.000,3.000 2.000,-3.000-3.000,6.000-2.000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665.000 604.000,'4.000'-2.000,"-1.000"3.000,-3.000 2.000,-1.000 0.000,-1.000 0.000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680.000 604.000,'0.000'-3.000,"1.000"0.000,3.000 3.000,-1.000 0.000,-3.000 4.000,3.000-3.000,2.000-2.000,-1.000-1.000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705.000 587.000,'0.000'4.000,"-1.000"-1.000,1.000 0.000,-1.000 1.000,-1.000-1.000,0.000 1.000,5.000-6.000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703.000 590.000,'3.000'0.000,"-1.000"3.000,0.000 1.000,0.000-1.000,-2.000 0.000,1.000 1.000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705.000 605.000,'3.000'-2.000,"0.000"2.000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726.000 600.000,'-3.000'0.000,"2.000"5.000,1.000 1.000,3.000-4.000,0.000-2.000,0.000 0.000,0.000-1.000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732.000 602.000,'-3.000'3.000,"1.000"0.000,-1.000 1.000,1.000 0.000,2.000-1.000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648.000 631.000,'0.000'5.000,"0.000"-2.000,0.000 0.000,0.000 0.000,0.000 0.000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1151.000 989.000,'4.000'0.000,"1.000"0.000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104.000 251.000,'4.000'0.000,"-1.000"-1.000,0.000 0.000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648.000 632.000,'3.000'0.000,"1.000"0.000,-1.000 0.000,0.000 1.000,0.000 0.000,-1.000 3.000,-6.000-1.000,0.000-1.000,1.000 0.000,-1.000 0.000,1.000 0.000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669.000 640.000,'3.000'0.000,"-3.000"3.000,-3.000-1.000,0.000 0.000,8.000 0.000,-4.000 1.000,-3.000 0.000,-1.000-3.000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682.000 646.000,'0.000'-3.000,"3.000"2.000,0.000 1.000,1.000 2.000,0.000-2.000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712.000 628.000,'-2.000'4.000,"0.000"0.000,0.000-1.000,-1.000 1.000,1.000-1.000,2.000 0.000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698.000 627.000,'4.000'0.000,"1.000"0.000,0.000 1.000,-2.000 0.000,2.000 1.000,-2.000 0.000,0.000 1.000,-3.000 0.000,-3.000 0.000,-1.000 0.000,0.000 0.000,1.000-3.000,0.000 2.000,-1.000-2.000,0.000 2.000,5.000-5.000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727.000 647.000,'-3.000'0.000,"3.000"3.000,0.000 0.000,4.000-2.000,0.000-1.000,-1.000 0.000,-3.000-3.000,0.000 0.000,-2.000 0.000,-1.000 3.000,0.000-2.000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746.000 626.000,'-2.000'3.000,"-1.000"-3.000,-1.000 3.000,2.000 0.000,3.000 1.000,2.000-4.000,0.000 1.000,0.000 1.000,0.000-2.000,0.000 0.000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741.000 637.000,'3.000'0.000,"0.000"0.000,0.000 0.000,1.000 0.000,1.000-1.000,-2.000 1.000,0.000 0.000,2.000 0.000,-2.000 0.000,2.000 0.000,-2.000 0.000,2.000-2.000,-2.000 2.000,0.000 0.000,0.000 0.000,0.000 0.000,2.000 0.000,1.000 0.000,-1.000 0.000,-1.000 0.000,-1.000 0.000,1.000 0.000,0.000 0.000,-1.000 0.000,2.000 0.000,-2.000 0.000,0.000 0.000,2.000 0.000,0.000 0.000,-2.000 0.000,2.000 0.000,-2.000 0.000,1.000 0.000,-1.000 0.000,2.000 0.000,-2.000 0.000,1.000 0.000,-1.000 1.000,0.000-1.000,1.000 2.000,-1.000-2.000,0.000 0.000,1.000 2.000,0.000-2.000,-1.000 2.000,0.000-2.000,0.000 0.000,0.000 0.000,0.000 0.000,1.000 0.000,3.000 0.000,3.000 0.000,-3.000 2.000,0.000-2.000,-1.000 0.000,-1.000 0.000,-1.000 0.000,0.000 2.000,0.000-2.000,-1.000 0.000,2.000 0.000,-2.000 0.000,0.000 0.000,2.000 0.000,0.000 0.000,-2.000 0.000,2.000 0.000,-2.000 0.000,2.000 0.000,-2.000 0.000,2.000 0.000,-2.000 0.000,2.000 0.000,-2.000 0.000,0.000 0.000,1.000 0.000,0.000 0.000,0.000 0.000,-1.000 0.000,0.000 0.000,1.000 0.000,1.000 0.000,-1.000 0.000,-1.000 0.000,2.000 0.000,-2.000 0.000,1.000 0.000,1.000 0.000,-2.000 0.000,2.000 0.000,-2.000 0.000,0.000-1.000,2.000 1.000,-2.000 0.000,2.000 0.000,-2.000 0.000,0.000 0.000,0.000 0.000,0.000 0.000,2.000 0.000,-2.000-2.000,0.000 2.000,2.000 0.000,-2.000 0.000,2.000-2.000,-2.000 2.000,2.000 0.000,-2.000 0.000,2.000-1.000,-2.000 1.000,2.000 0.000,-1.000-2.000,-1.000 2.000,0.000 0.000,1.000 0.000,-1.000 0.000,0.000 0.000,0.000 0.000,0.000 0.000,1.000 0.000,-1.000 0.000,0.000 0.000,0.000 0.000,0.000 0.000,1.000 0.000,-1.000 0.000,0.000 0.000,0.000 0.000,0.000 0.000,0.000 0.000,0.000 0.000,1.000 1.000,-1.000-1.000,0.000 0.000,0.000 0.000,1.000 0.000,-1.000 0.000,0.000 1.000,0.000-1.000,0.000 0.000,1.000 0.000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1280.000 640.000,'4.000'0.000,"-1.000"0.000,0.000 0.000,0.000 0.000,0.000 0.000,0.000 0.000,2.000-2.000,0.000 2.000,-2.000 0.000,1.000 0.000,0.000 0.000,-1.000 0.000,0.000-2.000,0.000 2.000,0.000 0.000,0.000 0.000,0.000 0.000,0.000 0.000,0.000 0.000,0.000 0.000,1.000-2.000,0.000 2.000,-1.000 0.000,0.000 0.000,0.000 0.000,0.000 0.000,1.000 0.000,-1.000 0.000,0.000 1.000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1368.000 628.000,'3.000'0.000,"0.000"1.000,0.000 1.000,2.000-1.000,-1.000 1.000,-2.000 1.000,-5.000-1.000,3.000 1.000,-4.000-3.000,1.000 1.000,0.000 1.000,-2.000 2.000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109.000 239.000,'-2.000'11.000,"2.000"-8.000,0.000 0.000,0.000 0.000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758.000 689.000,'4.000'-2.000,"-4.000"-1.000,-1.000 7.000,1.000-1.000,0.000 1.000,0.000-1.000,0.000 0.000,0.000 2.000,0.000-2.000,0.000 0.000,0.000 0.000,0.000-7.000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761.000 674.000,'3.000'0.000,"0.000"0.000,0.000 0.000,2.000 0.000,-1.000-2.000,0.000 2.000,-1.000 0.000,1.000 0.000,-1.000 0.000,2.000 0.000,-2.000 0.000,2.000 0.000,-2.000 0.000,2.000 0.000,-2.000 0.000,0.000 0.000,0.000 1.000,-3.000 2.000,0.000 1.000,0.000 0.000,0.000 0.000,0.000-1.000,0.000 0.000,0.000 0.000,0.000 2.000,0.000-2.000,0.000 1.000,0.000 0.000,0.000-1.000,0.000 0.000,0.000 0.000,2.000 0.000,-2.000 0.000,2.000-6.000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760.000 681.000,'0.000'4.000,"1.000"-1.000,-1.000 0.000,0.000 2.000,0.000-2.000,0.000 2.000,0.000-2.000,0.000 1.000,0.000-1.000,0.000 0.000,0.000 2.000,0.000-2.000,2.000 2.000,-2.000-2.000,0.000 0.000,0.000 0.000,4.000-3.000,-1.000 0.000,0.000 0.000,2.000 0.000,0.000-2.000,-2.000 2.000,1.000 0.000,-1.000 0.000,0.000 0.000,1.000 0.000,-1.000 0.000,0.000 0.000,0.000 0.000,2.000-2.000,0.000 2.000,-2.000 0.000,0.000-2.000,1.000 2.000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765.000 780.000,'-2.000'4.000,"2.000"-1.000,0.000 0.000,0.000 0.000,0.000 2.000,0.000-2.000,1.000 2.000,-1.000-2.000,2.000 0.000,-2.000 0.000,0.000 0.000,2.000 0.000,-2.000 1.000,0.000-1.000,0.000 0.000,2.000-7.000,-2.000 1.000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763.000 779.000,'4.000'0.000,"-1.000"0.000,0.000 0.000,3.000 0.000,-2.000 0.000,-1.000 0.000,1.000-2.000,0.000 2.000,0.000 0.000,0.000 0.000,-1.000 0.000,2.000 0.000,-1.000 0.000,0.000 0.000,-1.000 0.000,0.000 0.000,0.000 0.000,0.000 0.000,0.000 0.000,-2.000 3.000,-1.000 1.000,0.000-1.000,0.000 0.000,0.000 0.000,0.000 1.000,1.000-1.000,-1.000 1.000,0.000-1.000,1.000 0.000,-1.000 0.000,0.000 2.000,0.000-2.000,0.000 0.000,0.000 1.000,0.000 0.000,0.000-1.000,-3.000-2.000,0.000-1.000,0.000 0.000,-1.000 2.000,1.000-2.000,0.000 0.000,-2.000 2.000,2.000-2.000,0.000 0.000,-1.000 2.000,0.000-2.000,1.000 0.000,-1.000 0.000,1.000 2.000,-1.000-2.000,1.000 0.000,0.000 0.000,-1.000 0.000,1.000 0.000,0.000 0.000,0.000 0.000,0.000 2.000,1.000-5.000,3.000 0.000,1.000 0.000,-2.000 0.000,0.000-1.000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769.000 829.000,'0.000'3.000,"0.000"0.000,0.000 1.000,2.000 0.000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921.000 673.000,'-1.000'4.000,"1.000"2.000,0.000-1.000,0.000 0.000,0.000 1.000,0.000-1.000,0.000-2.000,0.000 1.000,0.000 1.000,0.000-2.000,0.000 2.000,0.000-2.000,0.000 0.000,0.000 0.000,0.000 1.000,0.000-9.000,0.000 0.000,0.000 2.000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922.000 675.000,'4.000'-2.000,"1.000"2.000,1.000 0.000,-1.000 0.000,0.000 0.000,1.000-2.000,-2.000 2.000,-1.000 0.000,1.000 0.000,-1.000 0.000,1.000 0.000,-1.000 0.000,0.000 0.000,1.000 0.000,-1.000 0.000,0.000 0.000,0.000 4.000,-3.000 0.000,2.000 0.000,-2.000-1.000,0.000 0.000,0.000 0.000,0.000 1.000,0.000-1.000,0.000 0.000,2.000 0.000,-2.000 1.000,0.000-1.000,1.000 0.000,-1.000 1.000,0.000-1.000,0.000 0.000,0.000 0.000,0.000 0.000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934.000 742.000,'-3.000'0.000,"-1.000"-1.000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925.000 740.000,'4.000'0.000,"-1.000"0.000,0.000 0.000,0.000 0.000,2.000 0.000,-1.000 0.000,-1.000 0.000,1.000-1.000,1.000 1.000,-1.000 0.000,0.000 0.000,-1.000 0.000,2.000-2.000,-2.000 2.000,2.000 0.000,0.000 0.000,-1.000 0.000,0.000-1.000,-1.000 1.000,0.000-2.000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123.000 232.000,'0.000'4.000,"0.000"-1.000,0.000 0.000,1.000 0.000,-1.000 0.000,2.000 0.000,1.000-1.000,-3.000 1.000,0.000 0.000,-3.000-1.000,0.000 0.000,0.000-2.000,0.000 0.000,1.000-3.000,2.000 0.000,1.000 0.000,4.000 5.000,0.000 0.000,-1.000 0.000,-1.000 0.000,0.000 0.000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925.000 778.000,'0.000'3.000,"0.000"2.000,0.000 0.000,0.000-1.000,0.000 2.000,0.000-2.000,0.000 0.000,0.000 1.000,0.000-2.000,0.000 1.000,0.000 0.000,0.000-1.000,0.000 1.000,0.000-1.000,0.000 0.000,0.000 2.000,0.000-2.000,0.000 0.000,0.000 1.000,2.000-9.000,-2.000-1.000,0.000 2.000,0.000-1.000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926.000 780.000,'4.000'0.000,"1.000"1.000,1.000-1.000,-2.000 0.000,1.000 0.000,2.000 0.000,-2.000-2.000,0.000 2.000,1.000 0.000,-2.000-2.000,1.000 2.000,-1.000 0.000,-1.000 0.000,0.000 0.000,0.000 0.000,0.000 0.000,0.000 0.000,-3.000 4.000,0.000 0.000,0.000-1.000,0.000 0.000,0.000 0.000,0.000 0.000,0.000 1.000,0.000 1.000,0.000-2.000,0.000 2.000,0.000-2.000,0.000 2.000,0.000-2.000,0.000 2.000,0.000-2.000,0.000 1.000,-2.000 0.000,0.000-1.000,1.000 0.000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920.000 846.000,'3.000'0.000,"0.000"0.000,0.000-1.000,0.000 1.000,0.000 0.000,0.000 0.000,1.000 0.000,-1.000 0.000,0.000 0.000,1.000 0.000,0.000 0.000,1.000 0.000,0.000 0.000,0.000 0.000,0.000 0.000,1.000 0.000,-3.000 0.000,0.000 0.000,0.000 0.000,1.000 0.000,-1.000 0.000,1.000 0.000,1.000 0.000,-1.000 0.000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1072.000 670.000,'0.000'4.000,"0.000"-1.000,0.000 2.000,0.000-1.000,0.000 0.000,0.000-1.000,0.000 2.000,0.000 0.000,0.000 2.000,0.000-2.000,0.000 1.000,0.000-3.000,0.000 1.000,0.000-1.000,0.000 2.000,0.000-2.000,0.000 0.000,0.000 2.000,0.000-11.000,0.000 1.000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1075.000 674.000,'3.000'0.000,"0.000"0.000,0.000 0.000,0.000 0.000,1.000-2.000,-1.000 2.000,1.000 0.000,0.000-2.000,0.000 2.000,0.000 0.000,-1.000 0.000,0.000 0.000,0.000 0.000,2.000 0.000,-1.000 0.000,-1.000 0.000,0.000 0.000,0.000 0.000,1.000 0.000,-4.000 3.000,0.000 0.000,2.000 1.000,-2.000-1.000,0.000 0.000,0.000 3.000,0.000-2.000,0.000 0.000,0.000-1.000,0.000 2.000,0.000-1.000,0.000 0.000,0.000 0.000,0.000-1.000,0.000 1.000,0.000 0.000,0.000 0.000,0.000 1.000,0.000-2.000,-1.000 0.000,1.000 1.000,0.000-1.000,0.000 0.000,0.000 0.000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1075.000 744.000,'3.000'1.000,"1.000"-1.000,1.000 0.000,2.000 0.000,1.000 0.000,1.000 0.000,1.000 0.000,0.000 0.000,-2.000 0.000,-1.000 0.000,-2.000 0.000,-1.000 0.000,-1.000 0.000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1078.000 785.000,'0.000'4.000,"0.000"-1.000,0.000 0.000,0.000 3.000,0.000-2.000,0.000 1.000,0.000 0.000,0.000 2.000,0.000 0.000,0.000-2.000,1.000-1.000,-1.000 0.000,2.000 1.000,-2.000-2.000,3.000-4.000,-3.000-3.000,0.000-1.000,0.000 1.000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1080.000 784.000,'5.000'-2.000,"0.000"2.000,-2.000 0.000,2.000 0.000,0.000 0.000,2.000 0.000,2.000 0.000,-1.000 0.000,-1.000 0.000,0.000 0.000,-2.000 0.000,-2.000 0.000,0.000 0.000,0.000 0.000,-1.000 3.000,0.000 0.000,-2.000 0.000,0.000 0.000,0.000 2.000,0.000-2.000,0.000 2.000,0.000-1.000,0.000 2.000,0.000-3.000,0.000 0.000,0.000 3.000,0.000-3.000,0.000 2.000,0.000-2.000,0.000 0.000,0.000 2.000,0.000-1.000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1072.000 851.000,'3.000'0.000,"0.000"-2.000,0.000 2.000,1.000 0.000,1.000 0.000,0.000 0.000,0.000 0.000,0.000 0.000,2.000 0.000,0.000 0.000,0.000-2.000,0.000 2.000,1.000 0.000,0.000 0.000,-2.000 0.000,-1.000-3.000,-1.000 3.000,-1.000 0.000,0.000 0.000,0.000 0.000,0.000 1.000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1243.000 671.000,'0.000'-3.000,"-2.000"7.000,2.000-1.000,0.000 0.000,0.000 2.000,0.000 2.000,0.000 0.000,0.000 1.000,0.000 1.000,0.000-2.000,0.000-1.000,0.000 1.000,0.000-2.000,0.000-1.000,0.000-1.000,-2.000 0.000,2.000 0.000,0.000-6.000,0.000 0.000,1.000 0.000,-1.000-1.000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30.000 186.000,'0.000'4.000,"0.000"-1.000,-2.000 0.000,2.000 1.000,0.000 0.000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1241.000 674.000,'4.000'0.000,"0.000"-2.000,1.000 2.000,-1.000 0.000,0.000-2.000,0.000 2.000,-1.000 0.000,1.000 0.000,0.000 0.000,0.000 0.000,-1.000 0.000,1.000 0.000,-1.000 0.000,0.000 0.000,0.000 0.000,2.000 0.000,-2.000 0.000,-2.000 5.000,-1.000 0.000,0.000-2.000,0.000 0.000,0.000 1.000,0.000-1.000,0.000 0.000,0.000 1.000,0.000 0.000,0.000 0.000,0.000-1.000,0.000 1.000,0.000 0.000,0.000 0.000,0.000-1.000,0.000 0.000,0.000 0.000,-1.000 0.000,1.000 1.000,0.000 0.000,0.000-1.000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1238.000 746.000,'3.000'0.000,"0.000"0.000,0.000 0.000,0.000 0.000,2.000 0.000,2.000 0.000,0.000 0.000,0.000 0.000,0.000 0.000,-1.000 0.000,1.000 0.000,0.000 0.000,-3.000 0.000,0.000 1.000,-1.000-1.000,-6.000 1.000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1237.000 781.000,'4.000'3.000,"-4.000"1.000,0.000-1.000,0.000 0.000,0.000 1.000,0.000 0.000,0.000 0.000,0.000-1.000,0.000 1.000,0.000 0.000,0.000 0.000,0.000-1.000,0.000 0.000,0.000 0.000,1.000 2.000,-1.000-1.000,4.000-4.000,-4.000-3.000,0.000 0.000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1246.000 775.000,'0.000'-4.000,"5.000"4.000,-2.000 0.000,1.000 0.000,1.000 0.000,0.000 0.000,0.000 0.000,2.000 0.000,-1.000 0.000,1.000 0.000,-1.000 2.000,-1.000-2.000,-1.000 2.000,-1.000-2.000,0.000 1.000,1.000 3.000,-2.000-1.000,-2.000 1.000,0.000 0.000,0.000-1.000,1.000 0.000,-1.000 2.000,0.000 0.000,0.000-2.000,0.000 3.000,0.000-3.000,0.000 2.000,0.000-2.000,0.000 0.000,0.000 0.000,0.000 0.000,0.000 0.000,0.000 0.000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1243.000 844.000,'5.000'0.000,"-1.000"0.000,-1.000 0.000,2.000 0.000,-2.000 0.000,3.000 0.000,-2.000 0.000,0.000 0.000,-1.000 0.000,1.000 0.000,0.000 0.000,-1.000 0.000,2.000 0.000,-2.000 0.000,0.000 0.000,1.000 0.000,-1.000 0.000,1.000 0.000,-1.000 0.000,0.000 0.000,1.000 0.000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825.000 688.000,'3.000'-1.000,"1.000"1.000,-1.000 0.000,0.000-2.000,2.000 2.000,-2.000 0.000,1.000 0.000,-1.000 0.000,0.000 0.000,0.000 0.000,-3.000-3.000,0.000-2.000,0.000 1.000,-1.000 1.000,1.000 0.000,0.000-2.000,0.000 2.000,0.000 0.000,0.000-3.000,0.000 3.000,0.000 0.000,0.000 0.000,0.000 0.000,0.000-2.000,1.000 2.000,-1.000 0.000,2.000-1.000,-2.000 0.000,0.000-1.000,1.000 2.000,-1.000 0.000,0.000-1.000,0.000 1.000,2.000 0.000,-2.000 0.000,0.000 0.000,0.000 0.000,0.000 0.000,-4.000 4.000,3.000 3.000,-1.000 1.000,0.000-2.000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863.000 587.000,'3.000'1.000,"-1.000"3.000,1.000 1.000,0.000-2.000,-1.000 1.000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836.000 675.000,'-1.000'3.000,"-3.000"-1.000,3.000 1.000,-2.000-3.000,0.000 2.000,1.000 1.000,0.000 0.000,6.000-1.000,-1.000 2.000,0.000-3.000,0.000 1.000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876.000 637.000,'0.000'4.000,"0.000"0.000,-2.000-1.000,2.000 0.000,0.000 1.000,0.000-1.000,0.000 0.000,0.000 2.000,0.000-2.000,0.000 2.000,0.000-1.000,0.000 2.000,0.000-2.000,0.000-1.000,-2.000 2.000,2.000-1.000,0.000 0.000,0.000-1.000,0.000 0.000,-2.000 0.000,2.000 2.000,0.000-2.000,-1.000 0.000,1.000 2.000,0.000-2.000,0.000 0.000,0.000 0.000,0.000 0.000,0.000 0.000,0.000 1.000,0.000-1.000,0.000 0.000,-2.000 0.000,2.000 1.000,0.000-1.000,0.000 0.000,-2.000 1.000,2.000-1.000,0.000 0.000,-2.000 0.000,2.000 0.000,-2.000 0.000,2.000 1.000,0.000-1.000,0.000 0.000,0.000 0.000,0.000 1.000,1.000-1.000,-1.000 0.000,1.000-6.000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879.000 630.000,'-1.000'4.000,"-1.000"1.000,0.000-2.000,0.000 2.000,2.000-2.000,-2.000 0.000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47.000 202.000,'3.000'0.000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876.000 646.000,'3.000'0.000,"0.000"0.000,-3.000 3.000,2.000 0.000,-2.000 1.000,2.000-1.000,-2.000 0.000,2.000 1.000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833.000 809.000,'3.000'0.000,"1.000"0.000,0.000 0.000,1.000-2.000,-2.000 2.000,1.000 0.000,-1.000 0.000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841.000 799.000,'-1.000'4.000,"-2.000"-2.000,1.000 1.000,1.000 0.000,0.000 1.000,5.000-2.000,-1.000-2.000,0.000 1.000,0.000 1.000,2.000 0.000,-2.000-2.000,0.000 2.000,0.000-1.000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850.000 674.000,'-3.000'0.000,"7.000"-2.000,-1.000 1.000,-2.000-2.000,2.000 1.000,-1.000-1.000,1.000 1.000,0.000 1.000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851.000 789.000,'4.000'-2.000,"-4.000"-1.000,4.000 1.000,1.000-1.000,-2.000 1.000,1.000-2.000,0.000 2.000,-2.000-2.000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763.000 598.000,'0.000'-3.000,"4.000"-1.000,-1.000 1.000,0.000 1.000,0.000 0.000,0.000 1.000,-3.000-2.000,3.000 3.000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758.000 649.000,'3.000'-2.000,"1.000"-3.000,-1.000 1.000,0.000 0.000,0.000-1.000,0.000 1.000,0.000 1.000,-1.000 0.000,2.000 0.000,-1.000 0.000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1004.000 685.000,'-3.000'2.000,"-1.000"0.000,1.000 1.000,-1.000-1.000,6.000 2.000,1.000-4.000,0.000 1.000,1.000 1.000,0.000 0.000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1013.000 802.000,'-4.000'4.000,"1.000"-3.000,-2.000 3.000,1.000 0.000,3.000-1.000,4.000 0.000,0.000-1.000,2.000 0.000,-2.000 0.000,-3.000-5.000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1155.000 685.000,'-1.000'3.000,"-2.000"0.000,0.000-1.000,-2.000-1.000,4.000 2.000,1.000 2.000,3.000-5.000,-1.000 3.000,0.000 1.000,1.000-4.000,0.000 1.000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867.000 191.000,'3.000'0.000,"0.000"0.000,0.000 1.000,1.000 0.000,-2.000 2.000,-5.000-1.000,0.000 1.000,0.000-3.000,-1.000 2.000,4.000 1.000,3.000-3.000,0.000 0.000,0.000 0.000,1.000 0.000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1172.000 802.000,'-4.000'0.000,"1.000"2.000,0.000 0.000,-1.000-1.000,0.000 3.000,5.000-1.000,2.000-1.000,-1.000 1.000,0.000 0.000,1.000 2.000,-1.000-2.000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1306.000 693.000,'5.000'0.000,"0.000"-1.000,-2.000 1.000,-3.000-4.000,2.000 1.000,-2.000 0.000,0.000 0.000,0.000-1.000,0.000 1.000,0.000-2.000,-1.000 2.000,1.000 0.000,0.000-2.000,-2.000 2.000,2.000-2.000,0.000 2.000,0.000-1.000,0.000-1.000,0.000 2.000,0.000-1.000,0.000 1.000,0.000 0.000,0.000 0.000,0.000-1.000,0.000 0.000,0.000 1.000,0.000 0.000,0.000 0.000,0.000 0.000,1.000 0.000,1.000-1.000,-4.000 8.000,-1.000-4.000,-1.000 5.000,1.000-3.000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1317.000 597.000,'3.000'0.000,"-1.000"3.000,1.000-2.000,0.000 1.000,0.000-2.000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1315.000 675.000,'3.000'-2.000,"0.000"0.000,1.000-2.000,-1.000 2.000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1318.000 816.000,'3.000'0.000,"0.000"0.000,1.000 0.000,-1.000 0.000,0.000-1.000,0.000 1.000,0.000 0.000,0.000 0.000,-1.000-3.000,-1.000-2.000,-1.000 1.000,0.000-1.000,0.000 2.000,0.000-2.000,0.000 2.000,0.000-3.000,0.000 1.000,0.000 0.000,0.000-1.000,0.000 1.000,0.000 0.000,0.000 0.000,0.000 1.000,0.000 0.000,0.000 1.000,0.000-1.000,0.000 0.000,0.000 0.000,3.000-1.000,-3.000 1.000,0.000 0.000,1.000 0.000,-1.000 1.000,0.000 0.000,0.000 0.000,0.000-2.000,0.000 2.000,2.000-2.000,-2.000 2.000,0.000-1.000,0.000-1.000,0.000 2.000,0.000 0.000,0.000 0.000,0.000 0.000,-1.000-2.000,0.000 2.000,-1.000-1.000,2.000 1.000,0.000 0.000,-2.000 0.000,2.000 0.000,0.000 0.000,0.000 7.000,-1.000-1.000,-1.000 0.000,0.000 2.000,3.000-8.000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1347.000 639.000,'3.000'0.000,"0.000"2.000,0.000 0.000,0.000 0.000,0.000-2.000,0.000 2.000,1.000 0.000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1331.000 799.000,'3.000'0.000,"2.000"-4.000,-2.000 2.000,0.000 0.000,0.000-1.000,1.000 0.000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715.000 873.000,'-3.000'1.000,"-1.000"0.000,1.000 2.000,0.000-3.000,1.000 3.000,-1.000-3.000,1.000 4.000,6.000 1.000,0.000-1.000,0.000-1.000,-1.000 0.000,0.000-1.000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707.000 886.000,'-3.000'0.000,"7.000"1.000,1.000-1.000,0.000 0.000,-2.000 0.000,1.000 0.000,0.000 0.000,-1.000 0.000,1.000 0.000,-1.000 0.000,1.000-2.000,2.000 2.000,-3.000 0.000,1.000-2.000,0.000 2.000,0.000 0.000,0.000-2.000,1.000 2.000,-1.000 0.000,0.000 0.000,-1.000 0.000,3.000-2.000,-1.000 2.000,0.000 0.000,2.000 0.000,-1.000 0.000,0.000-2.000,-1.000 2.000,0.000 0.000,1.000 0.000,0.000 0.000,0.000 0.000,-1.000 0.000,0.000 0.000,-1.000 0.000,-1.000 0.000,0.000 0.000,0.000 0.000,2.000 0.000,-1.000 0.000,-1.000 0.000,2.000 0.000,1.000 0.000,-3.000 0.000,1.000 0.000,1.000 0.000,0.000 0.000,0.000 0.000,1.000 0.000,-1.000 1.000,2.000-1.000,0.000 0.000,0.000 0.000,0.000 2.000,0.000-2.000,1.000 3.000,-1.000-3.000,-2.000 0.000,-1.000 0.000,0.000 2.000,0.000-2.000,2.000 0.000,-3.000 0.000,1.000 0.000,0.000 2.000,-1.000-2.000,1.000 0.000,0.000 0.000,-1.000 0.000,1.000 0.000,3.000 2.000,0.000-2.000,-1.000 0.000,2.000 2.000,-2.000-2.000,3.000 0.000,0.000 3.000,-1.000-3.000,-1.000 0.000,0.000 2.000,0.000-2.000,-2.000 0.000,0.000 2.000,1.000-2.000,-1.000 0.000,-1.000 0.000,0.000 2.000,-1.000-2.000,0.000 0.000,0.000 0.000,0.000 0.000,0.000 0.000,1.000 0.000,2.000 0.000,-3.000 0.000,1.000 0.000,1.000 0.000,-2.000 0.000,2.000 0.000,-1.000 2.000,0.000-2.000,1.000 0.000,-2.000 0.000,1.000 0.000,0.000 0.000,0.000 0.000,-1.000 0.000,1.000 0.000,0.000 0.000,0.000 0.000,-1.000 0.000,3.000-1.000,-1.000 1.000,0.000 0.000,0.000 0.000,-1.000 0.000,1.000 0.000,0.000 0.000,0.000 0.000,-1.000 0.000,0.000 0.000,-1.000 0.000,1.000-2.000,0.000 2.000,-1.000 0.000,2.000 0.000,-2.000-1.000,1.000 1.000,-1.000 0.000,0.000 0.000,0.000 0.000,0.000 0.000,1.000 0.000,0.000 0.000,-1.000 0.000,0.000 0.000,0.000 0.000,0.000 0.000,2.000 0.000,-2.000 0.000,2.000 0.000,-2.000 0.000,2.000 0.000,-2.000 0.000,0.000 0.000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1352.000 885.000,'5.000'1.000,"-2.000"1.000,1.000 1.000,-1.000-3.000,0.000 3.000,0.000-1.000,-7.000 0.000,1.000-1.000,-2.000 1.000,0.000 0.000,2.000-2.000,0.000 3.000,-1.000-1.000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891.000 204.000,'3.000'2.000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699.000 884.000,'2.000'3.000,"1.000"-3.000,2.000 0.000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630.000 872.000,'-3.000'4.000,"1.000"-1.000,-1.000 1.000,0.000 0.000,3.000-1.000,-2.000 0.000,0.000 0.000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629.000 870.000,'0.000'3.000,"2.000"1.000,-2.000-1.000,2.000 0.000,-2.000 2.000,2.000-2.000,-2.000 1.000,2.000 0.000,-6.000-3.000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622.000 891.000,'4.000'0.000,"-1.000"-2.000,1.000 0.000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644.000 889.000,'0.000'4.000,"0.000"-1.000,0.000 0.000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653.000 889.000,'0.000'4.000,"0.000"-1.000,0.000 0.000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660.000 884.000,'0.000'-4.000,"0.000"0.000,3.000 1.000,0.000 3.000,-1.000 3.000,0.000 0.000,2.000-3.000,-1.000 0.000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684.000 867.000,'-1.000'3.000,"0.000"2.000,1.000-2.000,-2.000 3.000,-1.000-2.000,3.000 0.000,-2.000-1.000,2.000 1.000,-2.000-1.000,3.000-6.000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682.000 871.000,'4.000'4.000,"-4.000"0.000,2.000 0.000,-2.000-1.000,0.000 2.000,0.000-2.000,0.000 0.000,-1.000 1.000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680.000 891.000,'4.000'0.000,"-1.000"0.000,0.000 0.000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907.000 185.000,'3.000'0.000,"0.000"-2.000,0.000 2.000,0.000 0.000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694.000 909.000,'-4.000'3.000,"4.000"0.000,0.000 1.000,3.000-3.000,-1.000-4.000,0.000 0.000,-2.000-2.000,0.000 1.000,0.000 1.000,-4.000 3.000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745.000 707.000,'1.000'3.000,"2.000"-2.000,0.000 1.000,1.000-2.000,-1.000 2.000,-1.000 1.000,-3.000 2.000,-2.000-4.000,2.000 3.000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738.000 810.000,'6.000'1.000,"-3.000"-1.000,0.000 0.000,0.000 0.000,0.000 2.000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754.000 801.000,'2.000'3.000,"2.000"-1.000,0.000 0.000,-1.000-1.000,-2.000 3.000,-4.000-4.000,-1.000 2.000,0.000 0.000,0.000 0.000,2.000 1.000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900.000 879.000,'-2.000'-3.000,"2.000"-2.000,1.000 2.000,-1.000-1.000,0.000-1.000,0.000 2.000,2.000-1.000,-2.000 1.000,0.000 0.000,0.000-2.000,0.000 0.000,0.000 1.000,1.000-1.000,-1.000 2.000,0.000 0.000,0.000 0.000,0.000-1.000,0.000 1.000,0.000 0.000,0.000-1.000,0.000 1.000,0.000 0.000,0.000 0.000,0.000-1.000,0.000 1.000,0.000-1.000,0.000 1.000,0.000 0.000,0.000-2.000,0.000 0.000,0.000 2.000,0.000-1.000,0.000 1.000,0.000 0.000,0.000-1.000,0.000 1.000,0.000 0.000,0.000-1.000,0.000 1.000,0.000 0.000,0.000-1.000,0.000 1.000,0.000 0.000,0.000-2.000,0.000 2.000,0.000 0.000,0.000-1.000,0.000 1.000,4.000 3.000,-1.000 0.000,1.000 1.000,-1.000-1.000,0.000 2.000,1.000-2.000,-1.000 1.000,1.000-1.000,-8.000 0.000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909.000 702.000,'3.000'1.000,"0.000"1.000,0.000 0.000,2.000-1.000,-4.000 2.000,-2.000 0.000,-3.000 1.000,2.000-1.000,-1.000-1.000,-1.000-2.000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898.000 810.000,'5.000'1.000,"-2.000"-1.000,0.000 0.000,0.000 2.000,0.000-2.000,0.000 0.000,0.000 2.000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915.000 805.000,'6.000'2.000,"-3.000"0.000,1.000 2.000,-9.000-1.000,0.000 0.000,4.000 1.000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1064.000 702.000,'2.000'3.000,"1.000"-2.000,-1.000 2.000,-2.000 1.000,-2.000-1.000,-1.000-2.000,3.000 3.000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1069.000 816.000,'3.000'0.000,"0.000"1.000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912.000 180.000,'0.000'3.000,"0.000"0.000,-2.000 0.000,2.000 0.000,0.000 2.000,6.000-6.000,-3.000-4.000,0.000 2.000,1.000-1.000,0.000-1.000,-1.000 3.000,0.000 0.000,0.000 0.000,0.000 2.000,-3.000 4.000,0.000-1.000,-2.000 0.000,-1.000-3.000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1069.000 807.000,'1.000'3.000,"2.000"-1.000,0.000 0.000,0.000 1.000,-3.000 1.000,0.000-1.000,-3.000-3.000,-1.000 1.000,1.000 1.000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1227.000 903.000,'0.000'-3.000,"0.000"-1.000,0.000 1.000,0.000-2.000,0.000 2.000,0.000-1.000,0.000 1.000,0.000 0.000,0.000-2.000,0.000 2.000,0.000 0.000,0.000 0.000,0.000 0.000,0.000-1.000,0.000 0.000,0.000 0.000,0.000 1.000,0.000 0.000,0.000 0.000,0.000 0.000,0.000 0.000,0.000 0.000,0.000 0.000,0.000 0.000,0.000 0.000,0.000-3.000,0.000 3.000,0.000-1.000,0.000 1.000,0.000-1.000,-1.000 0.000,1.000 1.000,0.000-1.000,0.000 1.000,0.000 0.000,0.000 0.000,0.000-1.000,0.000 1.000,-1.000 0.000,1.000 0.000,-2.000-1.000,2.000 1.000,0.000 0.000,0.000-2.000,0.000 2.000,-1.000 0.000,1.000 0.000,0.000 0.000,0.000-1.000,0.000 1.000,0.000-1.000,0.000 1.000,0.000-1.000,2.000 1.000,2.000 2.000,-1.000 1.000,1.000 0.000,-1.000 2.000,1.000-2.000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1230.000 709.000,'2.000'4.000,"3.000"-2.000,-2.000-1.000,0.000 1.000,-3.000 1.000,-4.000-3.000,0.000 2.000,2.000 1.000,-1.000-1.000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1226.000 809.000,'3.000'0.000,"0.000"0.000,0.000 2.000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1231.000 805.000,'3.000'1.000,"0.000"1.000,0.000-2.000,-2.000 3.000,-3.000 0.000,-2.000-3.000,1.000 4.000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1250.000 772.000,'-4.000'1.000,"1.000"0.000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735.000 798.000,'3.000'-2.000,"0.000"2.000,0.000-2.000,0.000 2.000,1.000 0.000,1.000 0.000,-1.000 0.000,-1.000 0.000,0.000 0.000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886.000 954.000,'0.000'-4.000,"0.000"1.000,0.000 0.000,-2.000 0.000,2.000 0.000,0.000-1.000,0.000 1.000,0.000 0.000,-2.000 0.000,2.000-1.000,0.000 1.000,0.000-1.000,0.000 1.000,0.000-1.000,0.000 0.000,0.000 1.000,1.000 0.000,-1.000 0.000,0.000-1.000,0.000 1.000,2.000 0.000,-2.000 0.000,0.000-1.000,0.000 1.000,0.000 0.000,0.000 0.000,0.000 0.000,0.000 0.000,0.000 0.000,0.000 0.000,0.000-1.000,0.000 1.000,0.000 0.000,-1.000 0.000,1.000 0.000,0.000-1.000,0.000 1.000,0.000 0.000,1.000 0.000,-1.000 0.000,0.000-1.000,0.000 1.000,0.000 0.000,0.000 0.000,0.000-1.000,0.000 0.000,1.000 1.000,-1.000 0.000,0.000 0.000,0.000 0.000,0.000-2.000,2.000 1.000,-2.000 1.000,0.000 0.000,0.000-1.000,0.000 1.000,0.000 0.000,0.000 0.000,0.000 0.000,0.000-1.000,0.000 1.000,0.000 0.000,0.000 0.000,0.000 0.000,0.000-1.000,0.000 1.000,0.000 0.000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886.000 740.000,'0.000'-3.000,"0.000"0.000,0.000 0.000,0.000-1.000,0.000 1.000,0.000 0.000,0.000 0.000,0.000 0.000,0.000 0.000,0.000 0.000,0.000 0.000,0.000 0.000,2.000 0.000,-2.000-1.000,3.000 3.000,1.000 1.000,0.000 0.000,-1.000 0.000,1.000 0.000,-1.000 0.000,0.000 0.000,0.000 0.000,0.000 0.000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883.000 794.000,'3.000'0.000,"1.000"0.000,2.000 0.000,-3.000 0.000,0.000 0.000,0.000 0.000,0.000-2.000,0.000 2.000,0.000 0.000,0.000 0.000,1.000 0.000,-1.000 0.000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932.000 174.000,'-2.000'3.000,"2.000"0.000,0.000 0.000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1067.000 546.000,'2.000'0.000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1067.000 546.000,'2.000'0.000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736.000 795.000,'-3.000'1.000,"-1.000"-1.000,1.000 1.000,0.000-1.000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756.000 720.000,'2.000'0.000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757.000 719.000,'-3.000'-2.000,"-1.000"3.000,1.000-1.000,0.000 1.000,0.000-1.000,0.000 0.000,-1.000 0.000,4.000 4.000,0.000-1.000,0.000 0.000,0.000 0.000,0.000 0.000,0.000 1.000,-1.000-1.000,1.000 0.000,0.000 0.000,0.000 0.000,-2.000 1.000,2.000-1.000,0.000 0.000,-1.000 0.000,1.000 0.000,-2.000 1.000,2.000-1.000,0.000 0.000,0.000 0.000,1.000 0.000,-1.000 1.000,1.000-1.000,1.000 0.000,0.000 0.000,-1.000 1.000,1.000-1.000,-2.000 1.000,0.000-1.000,1.000 0.000,-1.000 1.000,0.000-1.000,0.000 0.000,0.000 0.000,0.000 1.000,-2.000-1.000,0.000 0.000,2.000 0.000,0.000 0.000,0.000 1.000,0.000-1.000,0.000 0.000,-1.000 0.000,1.000 0.000,0.000 1.000,0.000-1.000,0.000 0.000,0.000 0.000,0.000 0.000,0.000 1.000,0.000-1.000,0.000 0.000,0.000 0.000,-3.000-3.000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760.000 690.000,'-3.000'0.000,"0.000"0.000,-1.000 0.000,1.000 1.000,-1.000-1.000,0.000 0.000,1.000 2.000,0.000-2.000,0.000 0.000,4.000-3.000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731.000 692.000,'-3.000'0.000,"0.000"0.000,3.000 4.000,-2.000-1.000,2.000 0.000,0.000 0.000,0.000 1.000,0.000-1.000,0.000 0.000,0.000 0.000,0.000 0.000,0.000 1.000,0.000-1.000,0.000 0.000,0.000 0.000,1.000 0.000,-1.000 1.000,0.000-1.000,0.000 0.000,0.000 0.000,-1.000 1.000,1.000-1.000,0.000 0.000,0.000 0.000,-2.000 0.000,2.000 1.000,0.000-1.000,0.000 0.000,0.000 0.000,0.000 0.000,0.000 1.000,0.000-1.000,0.000 0.000,0.000 0.000,0.000 0.000,0.000 1.000,0.000-1.000,-2.000 0.000,2.000 0.000,-1.000 1.000,1.000 0.000,0.000-1.000,0.000 0.000,0.000 0.000,0.000 1.000,0.000-1.000,0.000 0.000,1.000 0.000,-1.000 1.000,0.000-1.000,1.000 0.000,-1.000 0.000,2.000 2.000,-2.000-2.000,0.000 0.000,2.000 1.000,-2.000-1.000,0.000 0.000,0.000 0.000,1.000 0.000,-1.000 1.000,0.000 0.000,0.000-1.000,0.000 1.000,0.000 1.000,0.000-1.000,0.000-1.000,0.000 0.000,0.000 1.000,0.000 0.000,0.000-1.000,0.000 1.000,0.000-1.000,0.000 0.000,0.000 0.000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727.000 933.000,'0.000'-3.000,"-3.000"3.000,0.000 2.000,3.000 2.000,-2.000-1.000,5.000 1.000,0.000-4.000,0.000-1.000,-1.000-2.000,0.000-1.000,-2.000 1.000,-3.000 1.000,0.000 2.000,0.000 0.000,0.000 0.000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697.000 943.000,'0.000'3.000,"0.000"1.000,0.000-1.000,0.000 0.000,0.000 0.000,0.000 1.000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699.000 943.000,'3.000'0.000,"0.000"1.000,2.000 0.000,-1.000-1.000,-1.000 0.000,0.000 0.000,0.000 0.000,0.000 0.000,0.000 0.000,0.000 0.000,0.000 0.000,0.000 0.000,1.000 0.000,0.000-2.000,-1.000 2.000,0.000 0.000,1.000 0.000,-4.000 3.000,0.000 1.000,0.000-1.000,0.000 0.000,0.000 2.000,0.000-2.000,0.000 0.000,0.000 0.000,-3.000-3.000,0.000 0.000,0.000 0.000,0.000 0.000,-1.000 0.000,0.000 0.000,0.000 0.000,1.000 0.000,-1.000 0.000,1.000 0.000,0.000 0.000,-1.000 0.000,1.000 0.000,0.000 0.000,-1.000 0.000,1.000-1.000,0.000 1.000,0.000 0.000,3.000-3.000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1178.000 987.000,'0.000'-3.000,"-3.000"3.000,0.000 1.000,-1.000 1.000,0.000 0.000,1.000-1.000,1.000 3.000,0.000-1.000,4.000 1.000,1.000-2.000,0.000-2.000,2.000 1.000,-2.000 1.000,1.000-2.000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922.000 183.000,'0.000'4.000,"0.000"-1.000,0.000 1.000,2.000 0.000,1.000-3.000,1.000-1.000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709.000 971.000,'2.000'4.000,"-2.000"-1.000,0.000 0.000,-1.000 0.000,1.000 1.000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694.000 987.000,'-3.000'5.000,"1.000"-1.000,2.000-1.000,-2.000 0.000,2.000 2.000,-2.000-2.000,2.000 0.000,1.000-7.000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693.000 991.000,'0.000'3.000,"0.000"0.000,2.000 1.000,-2.000 0.000,0.000-1.000,0.000 0.000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688.000 1007.000,'3.000'0.000,"0.000"0.000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701.000 1006.000,'-1.000'5.000,"1.000"-1.000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708.000 1004.000,'4.000'0.000,"-1.000"1.000,-4.000 3.000,-4.000-2.000,5.000 1.000,4.000-3.000,-2.000 3.000,-3.000 1.000,-4.000-3.000,2.000-1.000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694.000 1010.000,'2.000'0.000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694.000 1009.000,'2.000'0.000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742.000 972.000,'0.000'3.000,"0.000"1.000,0.000-1.000,0.000 0.000,0.000 0.000,3.000-3.000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738.000 996.000,'-4.000'6.000,"3.000"-2.000,1.000-1.000,-2.000 0.000,0.000 1.000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947.000 184.000,'3.000'0.000,"0.000"-2.000,1.000 0.000,-2.000-1.000,-2.000 0.000,-3.000 1.000,1.000 6.000,0.000 1.000,2.000-2.000,0.000 1.000,0.000-1.000,4.000-2.000,-2.000-4.000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735.000 998.000,'1.000'4.000,"-1.000"0.000,2.000-1.000,-2.000 0.000,2.000 0.000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735.000 1012.000,'1.000'-3.000,"2.000"3.000,0.000 0.000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747.000 1009.000,'0.000'4.000,"0.000"-1.000,0.000 0.000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755.000 1011.000,'3.000'0.000,"1.000"0.000,-3.000 3.000,-4.000 0.000,0.000 0.000,6.000-2.000,0.000-1.000,0.000-1.000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739.000 1014.000,'1.000'3.000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886.000 941.000,'-4.000'1.000,"4.000"2.000,-1.000 0.000,-1.000 0.000,2.000 1.000,4.000-3.000,-2.000-4.000,-2.000-1.000,0.000 1.000,0.000 0.000,-3.000 4.000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865.000 960.000,'0.000'3.000,"-2.000"0.000,2.000 1.000,0.000 0.000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867.000 958.000,'3.000'0.000,"0.000"0.000,1.000 0.000,-1.000 0.000,0.000 0.000,2.000 0.000,-2.000 0.000,0.000 0.000,0.000 0.000,0.000-2.000,0.000 2.000,0.000 0.000,1.000 0.000,-1.000 0.000,0.000 0.000,-1.000 4.000,-2.000 1.000,0.000-2.000,0.000 0.000,0.000 0.000,-4.000-1.000,-1.000-2.000,2.000 0.000,-1.000 0.000,1.000 0.000,0.000 0.000,0.000 0.000,0.000 0.000,-2.000 0.000,2.000 0.000,0.000 0.000,-1.000 0.000,1.000 0.000,0.000 1.000,0.000 1.000,0.000-2.000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867.000 979.000,'2.000'0.000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879.000 980.000,'0.000'4.000,"0.000"-1.000,0.000 1.000,0.000 0.000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970.000 173.000,'1.000'3.000,"-1.000"0.000,0.000 1.000,0.000 0.000,3.000-8.000,0.000 1.000,0.000 1.000,0.000 2.000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864.000 978.000,'0.000'-3.000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869.000 1008.000,'-2.000'5.000,"2.000"-2.000,-3.000 0.000,3.000 0.000,-2.000 0.000,0.000 0.000,3.000-6.000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869.000 1012.000,'3.000'1.000,"-3.000"3.000,0.000-1.000,0.000 0.000,0.000 1.000,0.000-1.000,-3.000-5.000,3.000-1.000,3.000 2.000,2.000 1.000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884.000 1024.000,'-1.000'3.000,"1.000"0.000,0.000 0.000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889.000 1020.000,'3.000'0.000,"1.000"1.000,-5.000 2.000,-3.000-1.000,4.000 1.000,4.000-3.000,-2.000 3.000,-5.000-1.000,0.000 0.000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911.000 978.000,'0.000'3.000,"0.000"1.000,0.000 0.000,0.000-1.000,-1.000 2.000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901.000 1005.000,'4.000'0.000,"-1.000"0.000,0.000 0.000,1.000-1.000,-1.000 1.000,1.000 0.000,-1.000 0.000,0.000 0.000,0.000 0.000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915.000 1012.000,'-4.000'6.000,"2.000"-2.000,0.000-1.000,0.000 0.000,5.000-6.000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917.000 1013.000,'0.000'3.000,"0.000"1.000,2.000-1.000,-2.000 1.000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909.000 1019.000,'4.000'0.000,"-1.000"0.000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963.000 177.000,'0.000'3.000,"0.000"0.000,0.000 0.000,0.000 0.000,1.000 2.000,3.000-4.000,0.000-1.000,1.000 0.000,-1.000 0.000,-1.000-1.000,2.000 1.000,-2.000-2.000,1.000 1.000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921.000 1020.000,'0.000'3.000,"0.000"0.000,0.000 0.000,0.000 1.000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929.000 1025.000,'3.000'0.000,"-1.000"4.000,-5.000-1.000,6.000-1.000,1.000-3.000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1068.000 709.000,'0.000'3.000,"-3.000"-3.000,-1.000 2.000,1.000-2.000,2.000 3.000,1.000 0.000,0.000 0.000,0.000 0.000,0.000 1.000,0.000-1.000,0.000 0.000,-2.000 0.000,2.000 0.000,-2.000 1.000,2.000-1.000,0.000 0.000,0.000 1.000,0.000-1.000,0.000 1.000,0.000 0.000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1054.000 763.000,'0.000'3.000,"0.000"0.000,0.000 0.000,0.000 0.000,0.000 1.000,0.000 1.000,0.000-2.000,0.000 0.000,1.000 2.000,-1.000-2.000,0.000 0.000,0.000 0.000,0.000 0.000,0.000 2.000,0.000-1.000,0.000-1.000,0.000 1.000,0.000 0.000,0.000-1.000,0.000 0.000,0.000 0.000,0.000 0.000,0.000 0.000,0.000 1.000,1.000-1.000,-1.000 0.000,0.000 0.000,0.000 0.000,0.000 1.000,0.000-1.000,0.000 0.000,0.000 0.000,-2.000 0.000,2.000 1.000,0.000-1.000,0.000 0.000,0.000 0.000,1.000 0.000,-1.000-6.000,0.000-3.000,0.000 0.000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1073.000 815.000,'-3.000'0.000,"-1.000"0.000,1.000-1.000,0.000 1.000,0.000 0.000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993.000 694.000,'3.000'1.000,"0.000"-1.000,0.000 0.000,0.000 0.000,0.000 0.000,1.000 0.000,-4.000-4.000,0.000 1.000,0.000 0.000,0.000 0.000,0.000 0.000,0.000 0.000,0.000-1.000,1.000 0.000,-1.000 0.000,0.000 1.000,0.000 0.000,2.000 0.000,-2.000-1.000,2.000-2.000,-2.000 2.000,0.000 0.000,0.000 1.000,2.000-2.000,-2.000 2.000,0.000-1.000,0.000 1.000,0.000 0.000,0.000 0.000,0.000 0.000,0.000-1.000,0.000 1.000,-1.000-1.000,1.000 1.000,-1.000 0.000,1.000 0.000,-4.000 3.000,4.000 3.000,-2.000 0.000,1.000 0.000,-1.000 0.000,0.000 0.000,4.000-6.000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1017.000 590.000,'3.000'0.000,"-2.000"3.000,2.000-1.000,1.000 2.000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998.000 681.000,'3.000'0.000,"2.000"0.000,-1.000-2.000,0.000 1.000,-1.000-1.000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1000.000 819.000,'3.000'-2.000,"0.000"2.000,1.000 0.000,-1.000 0.000,0.000 0.000,0.000 0.000,0.000-2.000,-3.000-1.000,0.000 0.000,0.000 0.000,0.000 0.000,0.000-1.000,0.000 1.000,0.000 0.000,2.000 0.000,-2.000 0.000,0.000-1.000,0.000 1.000,0.000-1.000,0.000 1.000,0.000-1.000,0.000 1.000,0.000 0.000,2.000 0.000,-2.000-1.000,0.000 1.000,2.000 0.000,-2.000 0.000,0.000 0.000,0.000-1.000,0.000 1.000,0.000 0.000,0.000 0.000,0.000 0.000,0.000-1.000,-1.000 0.000,1.000 0.000,0.000 1.000,0.000-1.000,0.000 1.000,0.000-1.000,0.000 1.000,0.000-1.000,0.000 1.000,0.000 0.000,0.000 0.000,-2.000 0.000,2.000-1.000,0.000 1.000,0.000 0.000,0.000-1.000,1.000 0.000,1.000 0.000,-2.000 1.000,1.000 0.000,-1.000 0.000,0.000-1.000,-4.000 5.000,3.000 2.000,-1.000 0.000,1.000 1.000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1026.000 649.000,'3.000'-2.000,"1.000"1.000,-1.000 3.000,-2.000 1.000,3.000-1.000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1014.000 158.000,'0.000'4.000,"-3.000"-2.000,-1.000 2.000,1.000-1.000,0.000-1.000,7.000 0.000,-1.000-2.000,-1.000 3.000,-6.000-1.000,2.000 1.000,5.000-3.000,1.000 2.000,-1.000-1.000,-3.000 2.000,-1.000 1.000,-4.000-3.000,3.000-4.000,2.000 0.000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1013.000 787.000,'0.000'3.000,"4.000"-3.000,-1.000-1.000,0.000-1.000,0.000 0.000,0.000 0.000,1.000 1.000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1145.000 697.000,'3.000'0.000,"1.000"0.000,-1.000 0.000,0.000 0.000,0.000 0.000,1.000 0.000,-3.000-3.000,-1.000-1.000,-1.000 0.000,1.000-1.000,0.000 2.000,0.000 0.000,0.000 0.000,0.000 0.000,0.000-1.000,0.000 1.000,0.000-1.000,0.000 1.000,0.000 0.000,0.000 0.000,0.000-1.000,1.000-1.000,-1.000 2.000,0.000-1.000,0.000 1.000,0.000 0.000,2.000 0.000,-2.000 0.000,0.000-1.000,0.000 1.000,0.000 0.000,0.000 0.000,0.000 0.000,0.000-1.000,0.000 1.000,0.000 0.000,0.000 0.000,0.000 0.000,-3.000 6.000,3.000 0.000,-4.000 2.000,4.000-2.000,-2.000 0.000,0.000 0.000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1165.000 593.000,'4.000'0.000,"0.000"2.000,-1.000-1.000,-1.000 3.000,2.000-3.000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1156.000 680.000,'3.000'-2.000,"2.000"0.000,-3.000-2.000,0.000 1.000,1.000 3.000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1157.000 813.000,'3.000'2.000,"1.000"-2.000,-1.000 0.000,2.000 0.000,-2.000 0.000,-1.000-3.000,-2.000 0.000,0.000 0.000,2.000-1.000,-2.000 0.000,0.000 1.000,0.000 0.000,0.000 0.000,0.000-1.000,0.000 1.000,0.000 0.000,1.000-1.000,-1.000 1.000,0.000 0.000,0.000 0.000,0.000 0.000,0.000-1.000,0.000 0.000,0.000 1.000,0.000-1.000,0.000 1.000,0.000 0.000,0.000-1.000,0.000 0.000,0.000 1.000,0.000-1.000,0.000 1.000,2.000 0.000,-2.000 0.000,0.000 0.000,0.000 0.000,0.000 0.000,2.000-1.000,-2.000 1.000,1.000 0.000,-1.000 0.000,0.000 0.000,0.000 0.000,0.000-1.000,0.000 1.000,0.000 0.000,0.000-2.000,0.000 2.000,0.000 0.000,0.000 0.000,0.000 0.000,0.000-1.000,0.000 1.000,0.000 0.000,0.000 0.000,0.000-1.000,0.000 1.000,0.000 0.000,-4.000 2.000,3.000 5.000,1.000-1.000,0.000 0.000,-2.000 1.000,2.000-1.000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1182.000 641.000,'3.000'0.000,"0.000"2.000,-1.000 1.000,1.000 1.000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1164.000 793.000,'4.000'1.000,"0.000"-4.000,0.000 0.000,-1.000 0.000,0.000 2.000,-1.000-3.000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1069.000 690.000,'-3.000'-1.000,"0.000"1.000,-1.000 0.000,1.000 0.000,0.000 0.000,0.000 0.000,1.000 3.000,3.000 1.000,-1.000-1.000,0.000 0.000,0.000 0.000,0.000 0.000,0.000 1.000,0.000-1.000,0.000 0.000,0.000 0.000,0.000 0.000,0.000 1.000,0.000-1.000,-1.000 0.000,1.000 0.000,-1.000 0.000,1.000 1.000,-2.000-1.000,2.000 0.000,-2.000 0.000,1.000 1.000,1.000-1.000,0.000 0.000,0.000 0.000,0.000 0.000,0.000 1.000,0.000-1.000,0.000 0.000,-2.000 0.000,2.000 0.000,0.000 1.000,-1.000 0.000,1.000-1.000,0.000 0.000,-2.000 1.000,2.000-1.000,0.000 1.000,0.000-1.000,0.000 0.000,0.000 0.000,0.000 1.000,0.000-1.000,0.000 0.000,0.000 0.000,0.000 0.000,0.000 0.000,1.000 2.000,-1.000-2.000,0.000 1.000,1.000-1.000,-1.000 1.000,0.000 1.000,0.000-2.000,2.000 2.000,-2.000-2.000,0.000 1.000,0.000-1.000,0.000 0.000,0.000 2.000,2.000-2.000,-2.000 0.000,0.000 0.000,0.000 0.000,0.000 1.000,0.000-1.000,0.000 0.000,0.000 0.000,0.000 1.000,0.000-1.000,0.000 0.000,0.000 2.000,0.000-2.000,0.000 0.000,0.000 0.000,0.000 0.000,0.000 1.000,0.000 0.000,0.000-1.000,0.000-7.000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1038.000 800.000,'5.000'0.000,"-2.000"0.000,1.000 0.000,-1.000 0.000,0.000 0.000,1.000 0.000,-1.000 0.000,0.000 0.000,0.000 0.000,0.000 0.000,1.000 0.000,-1.000 0.000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1043.000 946.000,'-3.000'-1.000,"1.000"4.000,0.000 1.000,3.000-1.000,2.000-3.000,1.000 0.000,-1.000 0.000,0.000-1.000,-1.000-2.000,-1.000 0.000,-1.000 0.000,-3.000 1.000,-1.000 2.000,1.000 0.000,2.000 4.000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1021.000 168.000,'3.000'0.000,"0.000"0.000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1009.000 960.000,'0.000'5.000,"0.000"-1.000,0.000-1.000,2.000 1.000,-2.000-1.000,0.000 0.000,3.000-1.000,2.000-2.000,0.000 0.000,-2.000 0.000,0.000 0.000,0.000 0.000,0.000-1.000,2.000 1.000,-2.000 0.000,2.000 0.000,-2.000 0.000,1.000 0.000,-1.000 0.000,0.000 0.000,1.000 0.000,0.000 0.000,-1.000 1.000,2.000-1.000,-2.000 0.000,0.000 0.000,-3.000-3.000,0.000-1.000,0.000 1.000,0.000 0.000,0.000-2.000,0.000 1.000,0.000 0.000,-2.000 1.000,-1.000 3.000,0.000 0.000,0.000 1.000,-1.000-1.000,1.000 0.000,0.000 0.000,0.000 2.000,-1.000-2.000,1.000 0.000,0.000 0.000,0.000 0.000,0.000 0.000,-1.000 0.000,1.000 0.000,0.000 0.000,0.000 0.000,0.000 0.000,0.000 0.000,-1.000 0.000,1.000 0.000,0.000 0.000,0.000 0.000,-1.000 0.000,5.000 3.000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1025.000 984.000,'0.000'3.000,"0.000"2.000,0.000-2.000,0.000 0.000,0.000 0.000,0.000 0.000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1019.000 1014.000,'-4.000'4.000,"3.000"-1.000,1.000 0.000,-3.000-1.000,3.000 1.000,-2.000 0.000,0.000 0.000,3.000-6.000,1.000-1.000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1018.000 1014.000,'2.000'3.000,"0.000"1.000,-2.000-1.000,0.000 0.000,0.000 1.000,0.000 0.000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1011.000 1027.000,'3.000'1.000,"2.000"-1.000,0.000 0.000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1034.000 1028.000,'0.000'4.000,"-1.000"-1.000,1.000 0.000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1040.000 1025.000,'3.000'0.000,"0.000"2.000,-3.000 1.000,-3.000-3.000,0.000 2.000,5.000 1.000,1.000-3.000,-3.000 3.000,-2.000 1.000,-1.000-4.000,0.000 2.000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1011.000 1011.000,'6.000'0.000,"-3.000"0.000,2.000 0.000,0.000 0.000,-2.000 0.000,0.000 0.000,0.000 1.000,0.000-1.000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1074.000 981.000,'1.000'4.000,"-1.000"0.000,0.000-1.000,0.000 0.000,-2.000 1.000,2.000 0.000,0.000-1.000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1071.000 1011.000,'0.000'3.000,"-2.000"2.000,0.000-1.000,0.000 1.000,1.000-2.000,-1.000 1.000,3.000-9.000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1038.000 169.000,'3.000'0.000,"0.000"0.000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1072.000 1014.000,'4.000'4.000,"-4.000"0.000,1.000-1.000,-1.000 0.000,2.000 0.000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1066.000 1023.000,'4.000'0.000,"0.000"0.000,0.000 0.000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1085.000 1023.000,'0.000'5.000,"0.000"-1.000,0.000-1.000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1090.000 1026.000,'3.000'0.000,"0.000"1.000,1.000 1.000,-6.000 1.000,-2.000-1.000,1.000 0.000,8.000-1.000,-2.000-1.000,0.000 0.000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1242.000 693.000,'-4.000'-2.000,"1.000"2.000,0.000 0.000,0.000 1.000,0.000-1.000,-2.000 0.000,2.000 0.000,0.000 0.000,0.000 0.000,1.000 3.000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1210.000 692.000,'2.000'0.000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1212.000 694.000,'0.000'4.000,"0.000"-1.000,0.000 0.000,0.000 0.000,2.000 1.000,-2.000-1.000,0.000 0.000,0.000 0.000,0.000 0.000,0.000 0.000,0.000 0.000,0.000 0.000,0.000 1.000,0.000-1.000,0.000 0.000,0.000 0.000,-1.000 0.000,1.000 1.000,-2.000-1.000,2.000 0.000,-1.000 0.000,1.000 0.000,0.000 1.000,0.000-1.000,0.000 0.000,0.000 0.000,0.000 0.000,-2.000 0.000,2.000 0.000,0.000 1.000,0.000-1.000,0.000 0.000,0.000 2.000,0.000-2.000,0.000 0.000,0.000 1.000,0.000-1.000,0.000 2.000,0.000-2.000,0.000 2.000,0.000-2.000,0.000 2.000,0.000-1.000,1.000 2.000,-1.000-3.000,0.000 1.000,0.000-1.000,0.000 0.000,0.000 0.000,2.000 1.000,-2.000-1.000,0.000 1.000,0.000-1.000,0.000 0.000,0.000 0.000,0.000 1.000,-1.000 0.000,1.000-1.000,0.000 2.000,0.000-2.000,0.000 1.000,0.000-1.000,0.000 2.000,0.000-2.000,0.000 1.000,0.000 0.000,-2.000-1.000,2.000 0.000,0.000 1.000,0.000 1.000,0.000-2.000,0.000 0.000,0.000 0.000,0.000 0.000,-3.000-8.000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1211.000 793.000,'-3.000'-1.000,"7.000"1.000,-1.000 0.000,0.000 0.000,1.000 0.000,-1.000 0.000,0.000 0.000,0.000-2.000,1.000 2.000,-1.000 0.000,0.000 0.000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1211.000 948.000,'-3.000'0.000,"0.000"0.000,0.000 0.000,1.000 4.000,2.000-1.000,0.000 2.000,2.000-2.000,1.000-1.000,0.000 0.000,-1.000-5.000,-2.000 0.000,-3.000 1.000,0.000 2.000,1.000-3.000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1209.000 946.000,'-3.000'2.000,"2.000"1.000,1.000 0.000,-2.000 1.000,2.000-1.000,1.000 0.000,2.000-3.000,0.000 2.000,0.000-2.000,-1.000-4.000,0.000 0.000,-2.000 0.000,-1.000 1.000,-2.000 1.000,1.000-1.000,-1.000 3.000,0.000 1.000,1.000 2.000,0.000 1.000,2.000-1.000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1024.000 183.000,'0.000'3.000,"0.000"1.000,0.000-1.000,2.000 1.000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1180.000 967.000,'0.000'3.000,"0.000"0.000,0.000 2.000,0.000 0.000,0.000-2.000,1.000 0.000,-1.000-6.000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1183.000 971.000,'4.000'0.000,"0.000"0.000,0.000 0.000,1.000 0.000,-2.000 0.000,0.000 0.000,1.000 0.000,-1.000 0.000,0.000 0.000,0.000 0.000,1.000 0.000,1.000 0.000,-2.000 0.000,1.000 0.000,-1.000 0.000,-2.000 3.000,-1.000 0.000,0.000 0.000,2.000 0.000,-2.000 2.000,0.000-2.000,0.000 0.000,-4.000-3.000,1.000 0.000,-2.000 0.000,2.000-1.000,0.000 1.000,-1.000 0.000,1.000 0.000,0.000 0.000,0.000 0.000,-2.000 0.000,2.000 0.000,0.000 0.000,0.000 0.000,0.000 0.000,0.000-1.000,0.000 1.000,0.000 0.000,-1.000 0.000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1198.000 992.000,'0.000'3.000,"0.000"1.000,0.000 1.000,0.000-2.000,0.000 1.000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1176.000 1025.000,'-2.000'3.000,"0.000"0.000,0.000 1.000,0.000-1.000,2.000 0.000,-1.000 1.000,3.000-8.000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1177.000 1022.000,'2.000'4.000,"0.000"-1.000,-2.000 1.000,1.000-1.000,-1.000 0.000,0.000 0.000,0.000 0.000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1175.000 1037.000,'4.000'0.000,"1.000"0.000,-2.000-1.000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1198.000 1026.000,'0.000'5.000,"0.000"-2.000,-1.000 1.000,4.000-6.000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1207.000 1018.000,'4.000'2.000,"-3.000"2.000,-2.000 1.000,0.000-2.000,4.000-2.000,-1.000 2.000,-2.000 1.000,-3.000-2.000,2.000 1.000,-2.000-3.000,3.000-3.000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1179.000 1015.000,'3.000'2.000,"0.000"-2.000,1.000 0.000,-1.000 0.000,0.000 1.000,2.000-1.000,-2.000 0.000,1.000 0.000,0.000 0.000,0.000 0.000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1201.000 1024.000,'3.000'-4.000,"0.000"3.000,0.000 1.000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1028.000 178.000,'4.000'0.000,"-1.000"0.000,0.000 0.000,0.000 0.000,2.000 0.000,-2.000 0.000,0.000 0.000,-2.000 3.000,-1.000 1.000,0.000-1.000,0.000 0.000,0.000 1.000,0.000 0.000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1235.000 993.000,'0.000'4.000,"0.000"-1.000,-2.000 1.000,2.000 0.000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1223.000 1015.000,'5.000'0.000,"-2.000"0.000,2.000 0.000,-2.000 0.000,2.000 0.000,-2.000 0.000,0.000 0.000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1231.000 1027.000,'-1.000'3.000,"1.000"0.000,-2.000 0.000,2.000 0.000,-1.000 1.000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1231.000 1025.000,'2.000'3.000,"-2.000"0.000,1.000 0.000,-1.000 0.000,0.000 0.000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1230.000 1036.000,'5.000'0.000,"-2.000"-2.000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1241.000 1033.000,'-1.000'4.000,"1.000"1.000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1247.000 1030.000,'4.000'0.000,"0.000"0.000,-2.000 4.000,-5.000-1.000,0.000-1.000,2.000 2.000,4.000-4.000,1.000 0.000,0.000-1.000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674.000 758.000,'4.000'0.000,"-1.000"-1.000,1.000 1.000,-1.000-2.000,0.000 2.000,0.000 0.000,0.000 0.000,0.000 0.000,1.000 0.000,-1.000 0.000,0.000 0.000,1.000 0.000,-1.000 0.000,0.000 0.000,0.000 0.000,0.000 0.000,1.000 0.000,0.000 0.000,-1.000 0.000,0.000 0.000,0.000 0.000,1.000 0.000,-1.000 0.000,0.000 0.000,0.000 0.000,0.000 0.000,1.000 0.000,-1.000 0.000,0.000 0.000,0.000 0.000,0.000-1.000,0.000 1.000,0.000 0.000,1.000 0.000,-1.000 0.000,0.000 0.000,2.000 0.000,-1.000 0.000,-1.000 0.000,0.000 0.000,1.000 0.000,-1.000 0.000,0.000 0.000,0.000 0.000,0.000 0.000,1.000 0.000,-1.000 0.000,0.000 2.000,0.000-2.000,0.000 0.000,1.000 0.000,-1.000 2.000,0.000-2.000,0.000 0.000,0.000 0.000,0.000 0.000,2.000 0.000,-2.000 0.000,1.000 0.000,-1.000 0.000,0.000 0.000,0.000 0.000,0.000 0.000,0.000 0.000,2.000 0.000,0.000 0.000,-2.000 0.000,0.000 0.000,0.000 0.000,0.000 0.000,0.000 0.000,0.000 0.000,1.000 0.000,0.000 0.000,-1.000 1.000,0.000-1.000,0.000 0.000,0.000 0.000,1.000 0.000,-1.000 0.000,0.000 2.000,0.000-2.000,1.000 0.000,-1.000 0.000,0.000 0.000,0.000 0.000,0.000 2.000,1.000-2.000,-1.000 0.000,0.000 0.000,0.000 1.000,1.000-1.000,0.000 0.000,-1.000 0.000,0.000 0.000,1.000 0.000,-1.000 0.000,0.000 0.000,0.000 0.000,0.000 0.000,0.000 0.000,0.000 0.000,1.000 0.000,-1.000 0.000,0.000 0.000,0.000 0.000,0.000 0.000,2.000 0.000,-2.000 0.000,0.000 0.000,0.000 0.000,0.000 0.000,0.000 0.000,1.000-2.000,0.000 2.000,0.000-2.000,-1.000 2.000,0.000-1.000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1062.000 759.000,'4.000'1.000,"-1.000"-1.000,0.000 0.000,1.000 1.000,-1.000-1.000,0.000 0.000,0.000 0.000,0.000 0.000,1.000 2.000,-1.000-2.000,0.000 0.000,0.000 0.000,1.000 2.000,-1.000-2.000,0.000 0.000,0.000 0.000,1.000 0.000,-1.000 0.000,1.000 0.000,-1.000 0.000,0.000 0.000,2.000 0.000,-1.000 0.000,-1.000-1.000,0.000 1.000,0.000 0.000,0.000-1.000,0.000 1.000,1.000 0.000,-1.000 0.000,0.000 0.000,0.000 0.000,0.000-2.000,1.000 2.000,-1.000 0.000,0.000 0.000,0.000 0.000,0.000 0.000,1.000 0.000,-1.000 0.000,0.000 0.000,0.000 0.000,0.000 0.000,1.000 0.000,-1.000 0.000,0.000 0.000,0.000 0.000,0.000 0.000,1.000 0.000,-1.000 1.000,0.000-1.000,0.000 0.000,0.000 0.000,2.000 0.000,-2.000 0.000,0.000 0.000,0.000 0.000,1.000 0.000,-1.000 0.000,0.000 0.000,0.000 0.000,0.000 0.000,1.000 0.000,0.000 0.000,-1.000 0.000,0.000-1.000,0.000 1.000,0.000 0.000,0.000 0.000,0.000 0.000,1.000 0.000,-1.000 0.000,0.000 0.000,0.000-2.000,1.000 2.000,-1.000-1.000,0.000 1.000,0.000 0.000,1.000 0.000,0.000-2.000,-1.000 2.000,0.000 0.000,1.000 0.000,-1.000 0.000,0.000 0.000,2.000 1.000,-2.000-1.000,1.000 0.000,-1.000 0.000,1.000 0.000,-1.000 0.000,0.000 1.000,1.000-1.000,-1.000 2.000,1.000-2.000,-1.000 0.000,0.000 2.000,0.000-2.000,1.000 2.000,-1.000-2.000,0.000 0.000,1.000 1.000,-1.000-1.000,1.000 2.000,-1.000-2.000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1243.000 781.000,'-3.000'-2.000,"3.000"-1.000,3.000 2.000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1038.000 168.000,'-2.000'4.000,"0.000"-1.000,1.000 0.000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622.000 743.000,'-2.000'4.000,"0.000"0.000,2.000 0.000,-2.000 0.000,2.000-1.000,-1.000 1.000,1.000 0.000,0.000-8.000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623.000 749.000,'3.000'0.000,"-1.000"4.000,-1.000-1.000,-1.000 0.000,2.000 0.000,-6.000-1.000,1.000-1.000,0.000-1.000,-1.000 0.000,8.000 2.000,-1.000 0.000,0.000 1.000,0.000-1.000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647.000 749.000,'0.000'4.000,"-3.000"-1.000,-1.000 2.000,1.000-1.000,0.000 0.000,0.000 1.000,1.000-2.000,0.000 1.000,0.000 0.000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646.000 760.000,'4.000'-2.000,"1.000"2.000,-2.000 0.000,0.000 0.000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639.000 767.000,'0.000'3.000,"0.000"0.000,1.000 0.000,-1.000 1.000,0.000 0.000,3.000-6.000,-1.000-2.000,0.000 1.000,1.000 5.000,-3.000 1.000,0.000 0.000,2.000 0.000,3.000-1.000,-1.000-3.000,-1.000-3.000,-1.000 1.000,1.000 1.000,-1.000-2.000,-2.000 1.000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794.000 750.000,'0.000'-3.000,"0.000"-1.000,0.000 1.000,0.000 0.000,0.000 0.000,1.000 7.000,-2.000-1.000,1.000 0.000,0.000 0.000,0.000 0.000,0.000 1.000,0.000-1.000,0.000 0.000,0.000 0.000,0.000 1.000,-1.000-1.000,1.000 0.000,-2.000 1.000,2.000-1.000,-2.000 0.000,3.000-6.000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966.000 741.000,'-1.000'3.000,"1.000"0.000,-2.000 0.000,2.000 2.000,0.000-2.000,0.000 0.000,0.000 0.000,0.000 0.000,0.000 1.000,0.000-1.000,0.000 0.000,0.000 0.000,0.000 0.000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1114.000 746.000,'0.000'3.000,"0.000"2.000,0.000-2.000,0.000 2.000,0.000-2.000,0.000 1.000,0.000-1.000,0.000 0.000,0.000 1.000,0.000-1.000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1277.000 744.000,'-2.000'3.000,"0.000"0.000,2.000 0.000,0.000 2.000,0.000 0.000,0.000-2.000,-2.000 0.000,2.000 0.000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690.000 688.000,'-3.000'-1.000,"-1.000"1.000,1.000 0.000,2.000 4.000,-3.000-3.000,3.000 2.000,-1.000 1.000,7.000-3.000,-2.000-1.000,0.000 2.000,0.000-2.000,0.000-1.000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1067.000 832.000,'3.000'0.000,"1.000"0.000,1.000 0.000,0.000 0.000,2.000 0.000,-2.000 0.000,1.000 0.000,-2.000-1.000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1152.000 985.000,'2.000'0.000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1047.000 174.000,'-1.000'4.000,"-1.000"-1.000,0.000 0.000,2.000 1.000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701.000 690.000,'0.000'-4.000,"-4.000"4.000,3.000 3.000,-1.000 0.000,5.000-1.000,-2.000 1.000,-1.000 0.000,-4.000 1.000,1.000-4.000,3.000-3.000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703.000 697.000,'3.000'0.000,"-3.000"4.000,-3.000-4.000,3.000 3.000,3.000-1.000,-1.000 1.000,-5.000-2.000,-1.000 1.000,1.000-2.000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674.000 677.000,'3.000'0.000,"0.000"0.000,0.000 0.000,0.000 0.000,2.000-2.000,-2.000 2.000,1.000 0.000,-1.000 1.000,0.000-1.000,1.000 1.000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891.000 675.000,'-4.000'0.000,"2.000"4.000,2.000 0.000,3.000-2.000,1.000-2.000,0.000 0.000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907.000 674.000,'-4.000'-1.000,"0.000"1.000,4.000 4.000,4.000-3.000,-3.000 3.000,-1.000-1.000,-3.000-3.000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910.000 681.000,'4.000'0.000,"-4.000"4.000,-3.000-1.000,0.000-1.000,6.000 0.000,0.000-2.000,0.000 0.000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892.000 668.000,'3.000'-2.000,"2.000"2.000,0.000-2.000,-2.000 2.000,0.000 0.000,0.000 0.000,0.000 0.000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1042.000 666.000,'-3.000'0.000,"0.000"0.000,0.000 1.000,1.000 2.000,2.000 1.000,1.000-1.000,2.000-1.000,0.000-2.000,0.000-1.000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1060.000 665.000,'-5.000'0.000,"2.000"0.000,0.000 1.000,2.000 3.000,3.000-1.000,1.000-3.000,1.000 2.000,-8.000 1.000,1.000-3.000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1062.000 678.000,'0.000'4.000,"0.000"0.000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1032.000 190.000,'3.000'0.000,"2.000"0.000,-2.000 0.000,0.000 0.000,-7.000 1.000,1.000-1.000,0.000 2.000,0.000-2.000,3.000 3.000,4.000-3.000,-1.000 0.000,0.000 0.000,0.000 0.000,-1.000-3.000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1038.000 660.000,'4.000'0.000,"-1.000"-2.000,1.000 2.000,-1.000 0.000,0.000 0.000,1.000 0.000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1220.000 663.000,'-3.000'-2.000,"0.000"2.000,0.000 2.000,1.000 2.000,2.000-1.000,-2.000 0.000,5.000-1.000,1.000-3.000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1231.000 658.000,'-4.000'0.000,"0.000"1.000,4.000 2.000,3.000-2.000,0.000 3.000,-3.000-1.000,-2.000 0.000,-2.000-1.000,1.000 0.000,2.000-5.000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1230.000 675.000,'-1.000'3.000,"-1.000"0.000,2.000 0.000,3.000-3.000,1.000 0.000,-4.000-4.000,0.000 1.000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1206.000 655.000,'3.000'0.000,"1.000"-2.000,-1.000 2.000,0.000 0.000,0.000 0.000,1.000-2.000,-1.000 2.000,0.000 0.000,0.000 0.000,0.000 0.000,0.000 0.000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1228.000 675.000,'3.000'0.000,"1.000"2.000,-4.000 2.000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1213.000 674.000,'4.000'-2.000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1216.000 670.000,'2.000'0.000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748.000 897.000,'-3.000'0.000,"1.000"3.000,5.000-4.000,-1.000-2.000,2.000 0.000,-1.000-1.000,1.000 1.000,-2.000-1.000,0.000 1.000,1.000 1.000,-1.000-1.000,0.000 0.000,1.000 1.000,-2.000-1.000,3.000 1.000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184.000 557.000,'-4.000'-1.000,"9.000"-1.000,-1.000 2.000,1.000 0.000,0.000 1.000,0.000-1.000,2.000 1.000,-1.000 0.000,1.000 0.000,9.000 2.000,-9.000-3.000,7.000 1.000,-11.000-1.000,9.000 0.000,-7.000 0.000,7.000 0.000,-8.000 0.000,-1.000 0.000,1.000 0.000,0.000 0.000,1.000 0.000,2.000 0.000,-1.000 0.000,1.000 0.000,0.000 0.000,1.000 0.000,1.000 2.000,1.000-1.000,0.000-1.000,-1.000 1.000,-2.000 0.000,-2.000 0.000,1.000 0.000,-1.000-1.000,2.000 0.000,0.000 2.000,-1.000-2.000,1.000 0.000,-2.000 0.000,0.000 0.000,-1.000 0.000,0.000 0.000,-1.000 0.000,4.000 0.000,-3.000 0.000,3.000-2.000,0.000 2.000,0.000-1.000,0.000 1.000,3.000-1.000,-2.000 1.000,-1.000 0.000,8.000 0.000,-9.000 2.000,0.000-2.000,-1.000 0.000,-1.000 0.000,-1.000 0.000,0.000 0.000,0.000-4.000,-1.000-1.000,-1.000 2.000,0.000-1.000,0.000-2.000,1.000 1.000,-2.000-1.000,1.000-1.000,-1.000 4.000,0.000-2.000,2.000-4.000,-2.000 4.000,-1.000-5.000,1.000 3.000,0.000 3.000,0.000 0.000,-1.000 0.000,1.000 1.000,-1.000-1.000,1.000-2.000,-1.000 0.000,0.000 3.000,0.000-1.000,-1.000-2.000,0.000 3.000,0.000 0.000,-1.000 3.000,0.000-2.000,-1.000 1.000,0.000 0.000,1.000 1.000,-2.000-1.000,0.000 1.000,-2.000 0.000,2.000 0.000,0.000 0.000,-2.000-1.000,0.000 1.000,0.000 0.000,-1.000 0.000,3.000 0.000,-4.000 0.000,-3.000 0.000,3.000 1.000,6.000-1.000,-10.000 1.000,7.000 0.000,1.000-1.000,0.000 0.000,2.000 1.000,-1.000-1.000,1.000 0.000,-2.000 0.000,-1.000 0.000,3.000 0.000,-2.000 0.000,2.000 0.000,-1.000 0.000,-1.000 0.000,1.000-1.000,0.000 0.000,-1.000 1.000,-1.000-1.000,3.000 0.000,-3.000 1.000,-1.000-2.000,3.000 1.000,0.000 0.000,1.000 1.000,-2.000 0.000,0.000 0.000,-2.000 0.000,2.000 0.000,-3.000 0.000,3.000 0.000,-2.000 0.000,0.000 0.000,-1.000 0.000,-1.000 0.000,2.000 0.000,-1.000 0.000,-5.000 0.000,8.000 0.000,2.000 0.000,-1.000 0.000,0.000 0.000,-1.000 0.000,-2.000 0.000,2.000 0.000,-9.000 2.000,11.000-2.000,-3.000 1.000,1.000 0.000,1.000-1.000,-1.000 0.000,0.000 0.000,2.000 0.000,-1.000-1.000,0.000 1.000,1.000 0.000,-1.000 0.000,0.000 1.000,2.000 2.000,1.000 0.000,1.000 0.000,0.000 0.000,0.000 2.000,-1.000 1.000,1.000 0.000,0.000 15.000,0.000-13.000,2.000 11.000,-1.000-12.000,5.000 7.000,-4.000-9.000,0.000-1.000,-1.000 0.000,0.000 0.000,0.000 0.000,0.000-1.000,0.000 0.000,-1.000 0.000,1.000 0.000,-1.000 0.000,0.000 0.000,1.000 0.000,2.000-3.000,0.000 1.000,0.000-1.000,1.000 0.000,-1.000 0.000,3.000 0.000,-3.000-1.000,0.000 1.000,1.000-2.000,1.000 0.000,-2.000 1.000,0.000 1.000,0.000 0.000,1.000 0.000,-1.000 0.000,0.000 0.000,0.000 0.000,1.000 0.000,-1.000 0.000,6.000-1.000,-5.000 1.000,0.000 1.000,-1.000-1.000,2.000 0.000,0.000 0.000,4.000 0.000,-2.000 0.000,1.000 0.000,-1.000 0.000,0.000 0.000,-3.000 0.000,2.000 0.000,-2.000 0.000,2.000 0.000,4.000 0.000,-1.000-2.000,-2.000 2.000,3.000 0.000,-2.000 0.000,4.000 0.000,-4.000-1.000,-1.000 1.000,-2.000 0.000,0.000 0.000,1.000 0.000,0.000 0.000,0.000 0.000,0.000 0.000,-1.000 0.000,1.000 0.000,-1.000 0.000,0.000 0.000,-1.000 0.000,1.000 0.000,-2.000 0.000,3.000-1.000,4.000-1.000,-6.000 1.000,6.000 1.000,-6.000-1.000,1.000 0.000,2.000-1.000,2.000 2.000,-4.000-1.000,-1.000 1.000,0.000-1.000,0.000 1.000,-1.000 0.000,0.000 0.000,1.000 0.000,-1.000 1.000,0.000-1.000,0.000 1.000,0.000-1.000,0.000 0.000,0.000-1.000,0.000-3.000,-2.000-1.000,0.000 2.000,-1.000-2.000,0.000 1.000,0.000 0.000,0.000-1.000,0.000 0.000,0.000 0.000,0.000 1.000,0.000 1.000,0.000 0.000,0.000-5.000,0.000 5.000,0.000 0.000,-1.000-1.000,1.000 1.000,0.000-3.000,0.000 2.000,0.000-2.000,0.000 0.000,0.000 3.000,1.000-2.000,-1.000-5.000,0.000 7.000,0.000 0.000,0.000 0.000,1.000-1.000,-1.000 1.000,0.000 0.000,-4.000 3.000,1.000 0.000,0.000 0.000,-1.000 0.000,1.000 0.000,0.000 0.000,0.000 1.000,-1.000 0.000,0.000-1.000,-2.000 2.000,1.000-1.000,1.000 0.000,-5.000 0.000,6.000-1.000,-2.000 0.000,2.000 0.000,0.000 0.000,0.000 0.000,-2.000 0.000,2.000 0.000,-1.000 0.000,0.000 0.000,-1.000 1.000,0.000 0.000,-9.000 0.000,9.000 2.000,-4.000-3.000,5.000 1.000,-6.000-1.000,7.000 0.000,-10.000 0.000,6.000 0.000,0.000 0.000,2.000 0.000,0.000 0.000,-2.000 0.000,2.000 0.000,-2.000 0.000,0.000 0.000,2.000 0.000,-2.000 1.000,-1.000-1.000,1.000 1.000,2.000-1.000,-2.000 1.000,0.000-1.000,3.000 0.000,0.000 1.000,-1.000-1.000,1.000 0.000,-1.000 0.000,0.000 0.000,0.000 0.000,-2.000 0.000,2.000 0.000,0.000 0.000,0.000 0.000,0.000 0.000,-1.000 0.000,0.000 0.000,-3.000 0.000,2.000 0.000,-1.000 0.000,1.000 0.000,2.000 0.000,-7.000 0.000,9.000 0.000,-1.000 0.000,1.000 0.000,0.000 0.000,-2.000 0.000,2.000 0.000,-2.000-1.000,-4.000 1.000,-4.000 0.000,8.000 0.000,4.000 3.000,1.000 2.000,0.000-1.000,0.000 0.000,0.000 1.000,0.000-1.000,1.000 1.000,-1.000 3.000,0.000-4.000,1.000 0.000,0.000-1.000,0.000 1.000,0.000 0.000,0.000-1.000,0.000 1.000,0.000-1.000,0.000 1.000,0.000-1.000,-1.000 0.000,1.000 0.000,-1.000 2.000,1.000 1.000,-1.000-3.000,0.000 1.000,0.000-1.000,1.000 0.000,-1.000 0.000,1.000 0.000,-1.000 0.000,1.000 0.000,-1.000 1.000,0.000-1.000,0.000 0.000,0.000 0.000,7.000-1.000,-2.000-2.000,-2.000 0.000,2.000 0.000,-1.000-1.000,-1.000 1.000,0.000 0.000,1.000 0.000,-1.000 0.000,0.000-1.000,0.000 0.000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1066.000 172.000,'3.000'0.000,"0.000"1.000,-2.000 2.000,-3.000 1.000,-2.000-3.000,4.000 3.000,0.000-1.000,0.000 0.000,-2.000 0.000,3.000 0.000,2.000-3.000,0.000 0.000,3.000-1.000,0.000-2.000,-2.000 1.000,-1.000 2.000,0.000-3.000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553.000 268.000,'4.000'0.000,"0.000"0.000,-1.000 0.000,3.000 0.000,-3.000 0.000,1.000 0.000,0.000 1.000,0.000 0.000,1.000-1.000,-1.000 0.000,0.000 1.000,-1.000-1.000,0.000 0.000,0.000 0.000,0.000 0.000,0.000 0.000,1.000-1.000,0.000 0.000,0.000 0.000,0.000 0.000,-1.000 1.000,1.000 0.000,1.000 0.000,1.000 0.000,-3.000 0.000,2.000 0.000,-2.000 0.000,0.000 0.000,1.000 0.000,0.000-1.000,-1.000 0.000,3.000 0.000,-2.000 1.000,0.000 0.000,-1.000 0.000,1.000 0.000,1.000-1.000,0.000 1.000,-1.000 0.000,1.000-2.000,0.000 1.000,-2.000 1.000,0.000-1.000,1.000 1.000,0.000-1.000,2.000 0.000,-1.000 1.000,-1.000 0.000,-1.000 0.000,0.000 0.000,1.000 0.000,2.000-1.000,-2.000 0.000,0.000 0.000,0.000 1.000,0.000 0.000,0.000-1.000,-1.000 1.000,1.000 0.000,1.000 0.000,-2.000 0.000,2.000-1.000,-1.000 0.000,3.000 1.000,-4.000 0.000,0.000 0.000,0.000 0.000,2.000 0.000,-1.000 1.000,0.000-1.000,0.000 0.000,1.000 0.000,-2.000 0.000,1.000 0.000,-1.000 0.000,1.000 0.000,-1.000 0.000,0.000 0.000,1.000 0.000,-1.000 0.000,1.000 0.000,1.000 0.000,-1.000 0.000,1.000 0.000,-2.000 0.000,1.000 0.000,0.000 1.000,-1.000-1.000,1.000 1.000,-1.000-1.000,2.000 1.000,-1.000 0.000,-1.000 0.000,2.000-1.000,-2.000 2.000,3.000 0.000,-2.000 2.000,3.000-1.000,-3.000-3.000,2.000 4.000,0.000-2.000,-1.000 0.000,3.000 1.000,-2.000-1.000,0.000-1.000,-1.000 0.000,1.000 0.000,-2.000 0.000,-1.000-1.000,0.000 0.000,0.000 1.000,0.000-1.000,2.000 0.000,-1.000 0.000,0.000 0.000,-1.000 0.000,1.000 0.000,1.000 0.000,-1.000 0.000,0.000 0.000,0.000-1.000,5.000-1.000,-4.000 1.000,2.000-1.000,1.000-1.000,-3.000 2.000,5.000-2.000,-7.000 3.000,-3.000-3.000,5.000-1.000,-1.000 2.000,0.000 0.000,-1.000 0.000,2.000-1.000,-3.000 0.000,1.000 2.000,2.000-3.000,-1.000 0.000,-1.000 2.000,-1.000-1.000,-1.000 0.000,2.000 1.000,0.000-1.000,-3.000 0.000,0.000-1.000,0.000 1.000,-2.000-1.000,0.000 0.000,0.000-1.000,-2.000 2.000,0.000-1.000,-4.000 0.000,1.000 1.000,1.000 0.000,-6.000-1.000,5.000 2.000,0.000-2.000,-1.000 1.000,1.000-1.000,0.000 1.000,1.000 0.000,-1.000 1.000,3.000 1.000,1.000-1.000,0.000 2.000,-1.000-1.000,1.000 0.000,-1.000 1.000,0.000-1.000,-1.000 1.000,0.000 0.000,1.000 0.000,-2.000 0.000,-1.000 0.000,-1.000 2.000,1.000 0.000,0.000-1.000,2.000 0.000,-10.000 0.000,8.000 0.000,-8.000 4.000,10.000-5.000,0.000 0.000,2.000 2.000,-1.000 2.000,0.000 0.000,3.000-1.000,0.000 0.000,-2.000 1.000,0.000-1.000,0.000 2.000,-2.000 0.000,3.000-2.000,-2.000 4.000,3.000-4.000,-1.000 1.000,2.000-1.000,0.000 0.000,0.000 0.000,2.000 3.000,1.000 0.000,0.000-3.000,-2.000 1.000,1.000-1.000,1.000-1.000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1191.000 259.000,'3.000'-1.000,"2.000"1.000,-1.000-1.000,2.000 1.000,1.000 0.000,0.000 0.000,-4.000 0.000,2.000 0.000,-2.000 1.000,2.000 0.000,1.000-1.000,-1.000 0.000,5.000 0.000,-7.000 0.000,4.000 0.000,-4.000 0.000,1.000 0.000,0.000 0.000,4.000 0.000,-4.000 0.000,1.000 0.000,-2.000 0.000,0.000 0.000,1.000 0.000,-1.000 0.000,3.000-1.000,-3.000 1.000,0.000 0.000,0.000-2.000,1.000 2.000,-1.000 0.000,0.000-2.000,0.000 1.000,-1.000-2.000,-2.000 0.000,0.000 0.000,0.000 0.000,0.000-1.000,0.000 0.000,0.000-1.000,-1.000-3.000,-3.000-3.000,1.000 9.000,2.000-5.000,-1.000 4.000,1.000 0.000,-2.000 2.000,-4.000-4.000,2.000 2.000,-1.000-1.000,-10.000-3.000,12.000 5.000,0.000 1.000,0.000-1.000,0.000-1.000,0.000 3.000,0.000-1.000,0.000-1.000,1.000 2.000,0.000-1.000,-3.000-1.000,3.000 2.000,-3.000 0.000,1.000 0.000,0.000 1.000,1.000 1.000,-1.000 0.000,1.000-1.000,0.000 1.000,-1.000 1.000,1.000 0.000,1.000-1.000,0.000 1.000,1.000 1.000,1.000-1.000,-1.000 0.000,2.000 0.000,0.000 0.000,0.000 2.000,0.000-2.000,0.000 1.000,0.000 2.000,1.000 0.000,-1.000-1.000,3.000 3.000,-3.000-5.000,1.000 1.000,3.000 1.000,-1.000-2.000,1.000-3.000,-1.000 1.000,0.000 0.000,-2.000 2.000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608.000 367.000,'3.000'-1.000,"1.000"0.000,-1.000 1.000,0.000 0.000,0.000 0.000,0.000-1.000,0.000 1.000,0.000 0.000,0.000 0.000,0.000 0.000,0.000-1.000,2.000 1.000,-1.000 0.000,-1.000 0.000,1.000 0.000,0.000 0.000,0.000 0.000,0.000-1.000,0.000 1.000,0.000 0.000,0.000 0.000,1.000 0.000,0.000 0.000,-1.000 0.000,1.000 0.000,-2.000 0.000,3.000 0.000,-2.000 0.000,-1.000 0.000,1.000 0.000,0.000 0.000,-1.000 0.000,0.000 0.000,0.000 0.000,0.000 0.000,2.000 0.000,-2.000 1.000,1.000-1.000,1.000-1.000,0.000 1.000,-2.000 0.000,0.000 0.000,3.000-1.000,-3.000 1.000,0.000-1.000,0.000 1.000,1.000 0.000,1.000 0.000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804.000 362.000,'4.000'0.000,"-1.000"0.000,8.000-1.000,-4.000-1.000,6.000 2.000,-7.000-3.000,0.000 1.000,0.000 1.000,-3.000-1.000,1.000 0.000,-1.000 1.000,1.000 0.000,0.000 0.000,-1.000 1.000,0.000 0.000,0.000-1.000,1.000 1.000,1.000 0.000,-2.000 0.000,1.000 0.000,0.000-1.000,-1.000 1.000,2.000 0.000,0.000 0.000,-2.000 0.000,0.000 0.000,0.000 0.000,0.000 0.000,0.000-1.000,1.000 1.000,0.000 0.000,-1.000 0.000,0.000 0.000,0.000 0.000,0.000 0.000,0.000 0.000,1.000 0.000,-1.000 0.000,1.000 1.000,-1.000-1.000,0.000 1.000,0.000-1.000,2.000 0.000,-1.000 0.000,0.000 0.000,0.000 0.000,1.000 1.000,1.000-1.000,-2.000 0.000,1.000 0.000,2.000 1.000,-1.000-1.000,-2.000 0.000,0.000 0.000,-1.000 0.000,2.000 0.000,-1.000 0.000,1.000 1.000,-1.000 0.000,1.000 0.000,-2.000-1.000,1.000 0.000,2.000 1.000,-1.000-1.000,-1.000 0.000,0.000 0.000,0.000 1.000,0.000-1.000,1.000 0.000,-2.000 1.000,0.000-1.000,1.000 0.000,2.000 0.000,-1.000 0.000,0.000 0.000,-1.000 0.000,-1.000 0.000,2.000 0.000,-2.000 0.000,2.000 0.000,-1.000-1.000,0.000 1.000,-1.000 0.000,1.000 0.000,0.000-1.000,0.000 1.000,0.000-2.000,-1.000 2.000,4.000-1.000,0.000 0.000,0.000 1.000,1.000-1.000,4.000-2.000,-3.000 2.000,3.000 0.000,6.000-1.000,-13.000 2.000,-1.000-1.000,-1.000 1.000,0.000 0.000,1.000 0.000,0.000 0.000,-1.000 0.000,3.000 0.000,-2.000 0.000,-1.000 0.000,1.000 0.000,1.000 0.000,0.000-1.000,-1.000 1.000,0.000 0.000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74.000 426.000,'3.000'0.000,"0.000"-1.000,2.000 0.000,-2.000 1.000,0.000 0.000,0.000 0.000,3.000 0.000,-1.000 0.000,-1.000 1.000,3.000 0.000,-2.000 0.000,7.000 1.000,-8.000-1.000,-1.000 0.000,0.000-1.000,2.000 0.000,-2.000 0.000,2.000 0.000,-1.000 0.000,1.000 0.000,-2.000 0.000,0.000 0.000,1.000 1.000,0.000-1.000,1.000 0.000,-1.000 0.000,2.000 0.000,1.000 0.000,0.000 0.000,-1.000 0.000,-3.000 1.000,1.000-1.000,-1.000 0.000,0.000 0.000,1.000 0.000,1.000 0.000,2.000 0.000,0.000 0.000,0.000 0.000,3.000 0.000,-2.000 0.000,-1.000 0.000,-2.000 0.000,0.000 0.000,7.000 0.000,-8.000 0.000,-1.000 0.000,1.000-1.000,2.000 1.000,3.000 0.000,1.000 0.000,1.000 0.000,1.000-1.000,1.000 1.000,1.000 0.000,-4.000 0.000,-2.000 0.000,1.000-1.000,-5.000 0.000,2.000 0.000,-2.000 1.000,0.000-1.000,0.000 1.000,2.000 0.000,0.000-1.000,2.000 1.000,-1.000-1.000,-2.000 1.000,0.000 0.000,1.000-2.000,4.000 1.000,-4.000-1.000,3.000 1.000,-2.000 1.000,-2.000 0.000,5.000 0.000,-2.000 0.000,1.000 0.000,-1.000 2.000,-2.000-2.000,-3.000 0.000,1.000 0.000,0.000 1.000,-1.000-1.000,0.000 0.000,0.000 0.000,0.000 0.000,0.000 0.000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12.000 422.000,'3.000'-2.000,"0.000"1.000,2.000 0.000,2.000 0.000,-2.000 1.000,0.000 0.000,4.000-1.000,-3.000 1.000,1.000 0.000,-2.000 0.000,0.000 0.000,1.000 0.000,-3.000 0.000,4.000 0.000,-1.000 0.000,3.000 0.000,19.000 0.000,-18.000 0.000,10.000 0.000,-13.000 0.000,6.000 0.000,-10.000 0.000,1.000 0.000,-1.000 0.000,0.000 0.000,1.000 0.000,0.000 0.000,2.000 0.000,2.000 0.000,-3.000 0.000,-1.000 0.000,-1.000 0.000,1.000 1.000,-1.000-1.000,0.000 1.000,0.000-1.000,1.000 1.000,0.000-1.000,1.000 2.000,-1.000-2.000,0.000 1.000,0.000 0.000,-1.000-1.000,0.000 1.000,1.000-1.000,1.000 0.000,1.000 0.000,3.000 0.000,-2.000 0.000,-2.000 0.000,0.000 1.000,-2.000-1.000,3.000 0.000,1.000 0.000,-2.000 0.000,-1.000 0.000,2.000 0.000,-2.000 0.000,0.000 0.000,-1.000 0.000,3.000 0.000,-3.000 1.000,0.000-1.000,0.000 0.000,0.000 0.000,0.000 0.000,4.000 0.000,-2.000 0.000,-2.000 0.000,2.000 0.000,-1.000 0.000,1.000 1.000,0.000-1.000,1.000 1.000,1.000-1.000,-1.000 0.000,3.000 0.000,-2.000 0.000,3.000 0.000,1.000 0.000,-2.000 0.000,-1.000 0.000,-3.000 0.000,2.000 0.000,0.000 0.000,-2.000 0.000,-1.000 0.000,1.000 0.000,1.000 0.000,3.000 0.000,-2.000 0.000,1.000 0.000,0.000 0.000,1.000 0.000,-4.000 0.000,0.000 0.000,-2.000 0.000,1.000-2.000,0.000 2.000,0.000 0.000,-1.000 0.000,1.000 0.000,0.000 0.000,-1.000 0.000,0.000 0.000,1.000 0.000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18.000 418.000,'3.000'0.000,"0.000"0.000,1.000 0.000,-1.000 0.000,1.000 0.000,-1.000 0.000,4.000 0.000,-1.000 0.000,1.000 0.000,-4.000 0.000,0.000 0.000,0.000 0.000,0.000 0.000,3.000 0.000,-3.000 0.000,0.000 0.000,0.000 1.000</inkml:trace>
</inkml:ink>
</file>

<file path=ppt/ink/ink5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468.000 648.000,'13.000'1.000,"-3.000"-1.000,23.000 0.000,-21.000-1.000,16.000-1.000,-18.000 2.000,-2.000 0.000,-1.000 0.000,0.000 0.000,0.000 0.000,-1.000 0.000,-2.000 0.000,0.000-1.000,-1.000 0.000,1.000 0.000,-1.000 0.000,3.000 0.000,-2.000 0.000,4.000 1.000,1.000-1.000,-1.000 1.000,-1.000 0.000,2.000-1.000,-4.000 1.000,0.000 0.000,-2.000 0.000,1.000 0.000,0.000 0.000,-1.000 0.000,0.000 0.000</inkml:trace>
</inkml:ink>
</file>

<file path=ppt/ink/ink5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452.000 643.000,'4.000'2.000,"0.000"-2.000,0.000 0.000,-1.000 0.000,1.000 0.000,1.000 0.000,0.000 0.000,0.000 0.000,1.000 0.000,0.000 0.000,-1.000 0.000,2.000 0.000,-2.000 0.000,-1.000 0.000,1.000-1.000,-2.000 1.000,1.000 0.000,0.000 0.000,0.000 0.000,1.000 0.000,0.000 0.000,0.000 0.000,0.000 0.000,-1.000 0.000,1.000 0.000,-1.000 0.000,0.000-1.000,-1.000 1.000,5.000 0.000,-5.000 0.000,0.000-1.000,0.000 1.000,1.000 0.000,-1.000 0.000,1.000-1.000,1.000 1.000,-2.000 0.000,0.000 0.000,0.000 0.000,0.000 0.000,-6.000-1.000,0.000 1.000,0.000 0.000,0.000 0.000,-2.000 0.000,-1.000 1.000,1.000-1.000,-3.000 0.000,5.000 0.000,-2.000 1.000,-1.000 0.000,2.000 0.000,-1.000 0.000,-1.000 0.000,1.000 0.000,0.000-1.000,-1.000 1.000,-1.000 0.000,2.000-1.000,1.000 0.000,-1.000 0.000,0.000 1.000,10.000 1.000</inkml:trace>
</inkml:ink>
</file>

<file path=ppt/ink/ink5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413.000 791.000,'4.000'0.000,"0.000"0.000,-1.000 0.000,0.000 0.000,2.000 0.000,0.000 0.000,3.000 0.000,-1.000 0.000,0.000 0.000,0.000 0.000,0.000 0.000,0.000 1.000,-4.000-1.000,2.000 0.000,1.000 0.000,0.000 0.000,-2.000 0.000,-1.000 0.000,1.000 0.000,0.000 0.000,1.000 0.000,-1.000 0.000,0.000 0.000,2.000 0.000,0.000 0.000,8.000-1.000,-11.000 1.000,0.000 0.000,0.000 0.000,0.000 0.000,0.000 0.000,2.000 0.000,2.000 0.000,-3.000 0.000,-1.000 0.000,0.000 0.000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1155.000 264.000,'0.000'4.000,"0.000"1.000,0.000-2.000,0.000 1.000,0.000 1.000,0.000 1.000,0.000 3.000,0.000-1.000,0.000 2.000,0.000 2.000,-3.000-2.000,3.000 0.000,0.000 0.000,-2.000 1.000,2.000-1.000,-3.000 2.000,3.000-1.000,-3.000 1.000,3.000 0.000,-4.000-2.000,4.000-1.000,-3.000 0.000,3.000-4.000,0.000-1.000,-2.000 1.000,2.000-1.000,0.000-7.000,0.000-2.000,0.000-2.000</inkml:trace>
</inkml:ink>
</file>

<file path=ppt/ink/ink5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436.000 874.000,'11.000'-2.000,"-4.000"1.000,3.000-1.000,2.000 2.000,2.000-1.000,-3.000 0.000,4.000-1.000,0.000 1.000,-1.000 0.000,-2.000-1.000,-4.000 1.000,1.000 0.000,-1.000 1.000,-3.000 0.000,-1.000 0.000,1.000 0.000,-1.000 1.000,0.000-1.000,1.000 0.000,0.000 1.000,2.000 0.000,2.000-1.000,-3.000 0.000,1.000 1.000,2.000-1.000,-3.000 0.000,-2.000 0.000,1.000 0.000,-2.000 0.000,0.000 0.000</inkml:trace>
</inkml:ink>
</file>

<file path=ppt/ink/ink5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500.000 932.000,'5.000'-1.000,"3.000"0.000,5.000 0.000,-4.000 1.000,1.000 0.000,1.000 0.000,3.000 0.000,1.000 0.000,1.000 1.000,-1.000 1.000,0.000-2.000,0.000 0.000,-2.000 0.000,1.000 0.000,-3.000 0.000,1.000 0.000,-2.000 1.000,0.000-1.000,-1.000 0.000,-3.000 0.000,1.000 1.000,0.000-1.000,-2.000 0.000,1.000 1.000,1.000-1.000,-2.000 0.000,0.000 1.000,0.000-1.000,1.000 0.000,-1.000 1.000,-1.000 0.000,4.000 0.000,-3.000-1.000,-2.000 0.000,0.000 1.000,0.000-1.000</inkml:trace>
</inkml:ink>
</file>

<file path=ppt/ink/ink5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411.000 716.000,'3.000'3.000,"2.000"-1.000,0.000-1.000,1.000 1.000,2.000-1.000,1.000 1.000,3.000 0.000,0.000 1.000,-4.000-3.000,16.000 3.000,-17.000 0.000,2.000-1.000,-2.000-1.000,-2.000 2.000,1.000-2.000,-2.000-1.000,0.000 0.000,-1.000 1.000,0.000-1.000,2.000 0.000,-2.000 0.000,2.000 0.000,1.000 0.000,5.000-1.000,-1.000 1.000,0.000 0.000,10.000 0.000,-13.000 0.000,2.000 2.000,-4.000-1.000,-2.000-1.000,2.000 1.000,-1.000-1.000,-1.000 0.000,0.000 0.000,0.000 0.000</inkml:trace>
</inkml:ink>
</file>

<file path=ppt/ink/ink5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423.000 328.000,'-3.000'2.000,"8.000"-1.000,10.000 1.000,-8.000 0.000,0.000-2.000,2.000 0.000,-2.000 1.000,0.000 0.000,0.000 0.000,-1.000-1.000,-2.000 1.000,-1.000-1.000,0.000 0.000,1.000 0.000,-1.000-1.000,0.000 1.000,1.000-2.000,-1.000 0.000,0.000 2.000,0.000 0.000,2.000 0.000,1.000 0.000,-2.000 0.000,0.000 0.000,1.000 0.000,-2.000 0.000,1.000 0.000,1.000 0.000,-1.000 0.000,2.000-1.000,-3.000 1.000,1.000-1.000,-1.000 0.000,0.000 1.000,0.000-2.000,0.000 2.000</inkml:trace>
</inkml:ink>
</file>

<file path=ppt/ink/ink5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737.000 335.000,'4.000'0.000,"4.000"-1.000,-5.000 1.000,0.000 0.000,1.000 0.000,1.000 0.000,0.000 0.000,0.000 0.000,0.000 0.000,2.000 0.000,0.000 0.000,-2.000 0.000,-1.000 0.000,-1.000 0.000,3.000-2.000,-3.000 1.000,2.000 1.000,-2.000-1.000,1.000 0.000,0.000 1.000,0.000-1.000,0.000 1.000,2.000 0.000,-3.000 0.000,-3.000-6.000,4.000 5.000,0.000 1.000,1.000 0.000,-1.000 0.000,3.000 0.000,-3.000 0.000,-1.000 0.000,2.000 0.000,-2.000 0.000,0.000 0.000,0.000 0.000,2.000-2.000,-2.000 2.000,2.000 0.000,-1.000 0.000,-1.000 0.000</inkml:trace>
</inkml:ink>
</file>

<file path=ppt/ink/ink5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966.000 329.000,'7.000'0.000,"0.000"-1.000,0.000 1.000,-1.000 0.000,3.000 0.000,3.000-2.000,-4.000 1.000,1.000 1.000,-1.000-1.000,1.000-2.000,3.000 2.000,-9.000 1.000,0.000 0.000,2.000 0.000,-1.000 0.000,1.000 0.000,-2.000 0.000,2.000 0.000,-1.000 0.000,1.000 0.000,5.000 0.000,-6.000 0.000,0.000 1.000,0.000 1.000,0.000-1.000,1.000-1.000,-1.000 1.000,1.000-1.000,-2.000 0.000,2.000 0.000,-1.000 0.000,-1.000 0.000,3.000 0.000,-2.000 1.000,-1.000 0.000,0.000-1.000,2.000 0.000,-1.000 0.000,-1.000 0.000,0.000 0.000,0.000 0.000,0.000 0.000,0.000 0.000,0.000 0.000,-6.000 1.000</inkml:trace>
</inkml:ink>
</file>

<file path=ppt/ink/ink5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988.000 319.000,'3.000'0.000,"1.000"0.000,1.000 0.000,1.000 0.000,2.000 0.000,5.000-3.000,-7.000 2.000,-3.000 0.000,2.000 0.000,-1.000 1.000,0.000 0.000,-1.000 0.000,3.000 0.000,-2.000 0.000,-1.000 0.000,0.000 0.000,2.000 0.000,0.000 0.000,-2.000 0.000,0.000 0.000,0.000 1.000,0.000-1.000,1.000 1.000,2.000 0.000,-2.000 1.000,-1.000-1.000,0.000 0.000,1.000 0.000,-1.000 0.000,0.000 0.000,0.000-1.000,3.000 1.000,-2.000 0.000,0.000-1.000,0.000 0.000,1.000 0.000,3.000 0.000,-1.000 0.000,-2.000 0.000,5.000 0.000,-6.000 0.000,-1.000 0.000,0.000 0.000,2.000 0.000,-2.000 0.000,0.000 0.000,1.000 0.000,1.000 0.000,1.000 0.000,-3.000 0.000,0.000 0.000,1.000 1.000,-1.000-1.000,1.000 0.000,0.000 0.000,1.000 0.000,-1.000 1.000,-1.000-1.000,0.000 0.000</inkml:trace>
</inkml:ink>
</file>

<file path=ppt/ink/ink5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124.000 637.000,'0.000'3.000,"0.000"0.000,0.000 0.000,0.000 1.000,1.000 1.000,-1.000-1.000,0.000 2.000,0.000 0.000,1.000 1.000,-1.000-3.000,0.000 5.000,0.000-4.000,0.000 0.000,-1.000-1.000,1.000 0.000,-1.000-1.000,1.000 0.000,0.000 2.000</inkml:trace>
</inkml:ink>
</file>

<file path=ppt/ink/ink5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122.000 638.000,'-2.000'4.000,"-1.000"-1.000,2.000 0.000,-1.000 0.000,-1.000 2.000,0.000 0.000,1.000-2.000,-1.000 0.000,1.000 0.000</inkml:trace>
</inkml:ink>
</file>

<file path=ppt/ink/ink5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125.000 641.000,'8.000'4.000,"-5.000"-3.000,2.000 1.000,0.000 0.000,-2.000-1.000,0.000 1.000,0.000 0.000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1148.000 250.000,'5.000'0.000,"-1.000"0.000,2.000 0.000,2.000 0.000,1.000 0.000,-1.000-2.000,1.000 2.000,1.000 0.000,-1.000-3.000,-1.000 3.000,2.000 0.000,0.000-2.000,-1.000 2.000,1.000 0.000,0.000 0.000,-3.000 0.000,-2.000-3.000,1.000 3.000,-3.000 0.000,0.000 0.000,0.000 0.000,0.000 0.000,0.000 0.000,0.000 0.000,0.000 0.000,0.000 0.000,-1.000 3.000,-2.000 1.000,1.000-1.000,-1.000 0.000,0.000 2.000,2.000-2.000,-2.000 3.000,0.000-2.000,0.000-1.000,0.000 1.000,0.000 0.000,0.000 0.000,0.000 1.000,0.000 1.000,0.000 0.000,0.000-1.000,0.000 0.000,0.000 0.000,0.000 0.000,0.000 0.000,0.000-1.000,0.000 0.000,0.000 0.000,0.000-1.000,0.000 1.000,0.000 0.000,0.000 0.000,0.000-1.000,0.000 1.000,0.000 0.000,0.000-1.000,0.000 1.000,-1.000 0.000,1.000 0.000,0.000 0.000,0.000-1.000,0.000 1.000,0.000 0.000,0.000 0.000,0.000-1.000,-2.000 0.000,2.000 0.000,0.000 0.000,-2.000 1.000,2.000 1.000,-2.000-2.000,0.000 2.000,2.000-1.000,-3.000 0.000,3.000 0.000,-2.000-1.000,2.000 1.000,0.000-1.000,-2.000-6.000,0.000 0.000</inkml:trace>
</inkml:ink>
</file>

<file path=ppt/ink/ink5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344.000 633.000,'0.000'6.000,"0.000"-3.000,0.000 2.000,-1.000-1.000,1.000 1.000,0.000-1.000,0.000 0.000,-1.000-1.000,1.000 2.000,0.000-2.000,0.000 0.000,-1.000 1.000,1.000-1.000,0.000 1.000,0.000-1.000,0.000 0.000,0.000 0.000,0.000 1.000,0.000 0.000,0.000-1.000,0.000 1.000,0.000-1.000,0.000 1.000,1.000 0.000,-1.000-1.000,1.000 0.000,0.000 0.000,-1.000 0.000,0.000-7.000,0.000-1.000</inkml:trace>
</inkml:ink>
</file>

<file path=ppt/ink/ink5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346.000 634.000,'-3.000'0.000,"1.000"3.000,-1.000 0.000,0.000 0.000,2.000 1.000,-2.000-1.000,3.000 0.000,-2.000 1.000,-1.000-1.000,1.000 1.000,0.000-1.000,0.000 0.000</inkml:trace>
</inkml:ink>
</file>

<file path=ppt/ink/ink5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347.000 631.000,'3.000'3.000,"0.000"0.000,0.000 0.000,0.000-1.000,0.000 1.000,-1.000 0.000,0.000 0.000,-1.000 0.000,2.000 0.000,-2.000 0.000</inkml:trace>
</inkml:ink>
</file>

<file path=ppt/ink/ink5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589.000 466.000,'-5.000'2.000,"2.000"1.000,0.000-1.000,1.000 2.000,0.000 0.000,0.000-1.000,1.000 0.000,-2.000 2.000,2.000-2.000,0.000 1.000,-1.000-1.000,1.000 1.000,-3.000 2.000,2.000 0.000,1.000-3.000,-2.000 7.000,0.000-4.000,2.000-1.000,1.000-2.000,-1.000 0.000,1.000 1.000,0.000 5.000,0.000-5.000,-1.000 0.000,1.000-1.000,0.000 1.000,0.000 1.000,0.000-1.000,0.000 0.000,0.000-1.000,1.000 0.000,-1.000 0.000,1.000 1.000,0.000 1.000,0.000-2.000,-1.000 0.000,1.000 1.000,0.000-1.000,-1.000 2.000,1.000-2.000,0.000 1.000,0.000 0.000,2.000 0.000,-2.000-1.000,1.000 1.000,0.000-1.000,0.000 0.000,1.000 1.000,2.000 1.000,-1.000-1.000,-1.000-2.000,0.000-1.000,1.000 1.000,0.000 0.000,0.000 1.000,0.000-1.000,5.000 1.000,-2.000 0.000,-4.000-1.000,3.000-1.000,-3.000-1.000,2.000 0.000,1.000 0.000,-1.000-1.000,2.000-2.000,-1.000 1.000,-1.000 1.000,8.000-2.000,-8.000-1.000,4.000-5.000,-6.000 7.000,-2.000-1.000,1.000-1.000,-2.000 1.000,0.000-4.000,2.000-3.000,-2.000 6.000,0.000 1.000,0.000-2.000,-1.000-1.000,0.000 1.000,1.000 1.000,0.000-1.000,0.000 1.000,0.000-1.000,0.000 0.000,0.000 0.000,0.000 0.000,0.000 1.000,-1.000 0.000,0.000 0.000,0.000 0.000,0.000-1.000,0.000 1.000,0.000 0.000,-1.000 0.000,1.000-1.000,0.000 2.000,-1.000 0.000,1.000 0.000,-1.000-2.000,0.000 2.000,1.000 0.000,-1.000-1.000,-1.000 2.000,-1.000-2.000,1.000-2.000,-2.000 2.000,2.000 1.000,-1.000-2.000,-1.000 1.000,1.000 0.000,0.000 2.000,-1.000-2.000,0.000 2.000,1.000 0.000,1.000 0.000,0.000 0.000,0.000 2.000,-2.000-2.000,-1.000 0.000,2.000 1.000,1.000 1.000,-1.000 0.000,1.000 0.000</inkml:trace>
</inkml:ink>
</file>

<file path=ppt/ink/ink5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776.000 672.000,'-4.000'-1.000,"1.000"0.000,0.000-1.000,0.000 0.000,-1.000 0.000,-3.000 1.000,4.000-1.000,-5.000-1.000,5.000 1.000,0.000 1.000,-3.000-1.000,3.000 0.000,0.000 0.000,0.000 0.000,-1.000 0.000,1.000 0.000,0.000 1.000,-2.000-2.000,0.000 1.000,-1.000-1.000,0.000 2.000,2.000-1.000,0.000 2.000,-1.000-1.000,1.000 0.000,1.000 0.000,0.000 0.000,0.000 0.000,0.000 0.000,0.000 0.000,-1.000 1.000,1.000-2.000,-1.000 0.000,1.000 2.000,-1.000-3.000,-3.000 2.000,8.000 4.000,1.000 2.000,1.000-1.000,0.000-1.000,-2.000 0.000,1.000 1.000</inkml:trace>
</inkml:ink>
</file>

<file path=ppt/ink/ink5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633.000 609.000,'6.000'1.000,"-1.000"-1.000,0.000 0.000,-2.000 1.000,0.000-1.000,0.000 0.000</inkml:trace>
</inkml:ink>
</file>

<file path=ppt/ink/ink5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253.000 479.000,'0.000'-4.000,"1.000"0.000,-1.000 1.000,0.000 0.000,0.000 0.000,0.000-2.000,0.000 2.000,0.000 0.000,-1.000-2.000,1.000 1.000,0.000-1.000,0.000 0.000,0.000 2.000,0.000-2.000,-1.000-2.000,0.000 1.000,1.000 2.000,0.000 1.000,-1.000-1.000,1.000 0.000,0.000 1.000,-1.000 0.000,3.000-1.000,-3.000 1.000,1.000 0.000,0.000 0.000,1.000 6.000,-1.000 0.000,1.000 0.000,-1.000 0.000,0.000 0.000,0.000 0.000,0.000 0.000,-1.000 1.000,0.000-1.000,1.000 0.000,-1.000 1.000,0.000 0.000,-1.000-1.000,2.000 0.000</inkml:trace>
</inkml:ink>
</file>

<file path=ppt/ink/ink5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255.000 387.000,'3.000'1.000,"-2.000"2.000,2.000 1.000,0.000 0.000,-1.000 0.000,0.000 0.000,2.000 1.000,0.000-2.000,-2.000 0.000,0.000 0.000</inkml:trace>
</inkml:ink>
</file>

<file path=ppt/ink/ink5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1003.000 520.000,'3.000'0.000,"8.000"-2.000,-4.000 2.000,0.000 0.000,0.000-2.000,-2.000 1.000,0.000 0.000,2.000 1.000,0.000-1.000,-1.000 0.000,1.000 0.000,0.000 0.000,2.000 1.000,0.000-3.000,-4.000 3.000,0.000-1.000,-2.000 1.000,1.000-1.000,0.000 0.000,1.000 1.000,-1.000 0.000,2.000-1.000,-2.000 1.000,1.000 0.000,-1.000 0.000,1.000 0.000,-2.000-1.000,4.000 1.000,-3.000 0.000,2.000-1.000,7.000 0.000,-8.000 0.000,10.000-3.000,-10.000 4.000,6.000-1.000,-7.000-1.000,-1.000 0.000,1.000-1.000,-1.000 2.000,-1.000-2.000,0.000 0.000,1.000-1.000,-3.000 0.000,1.000 0.000,0.000 1.000,-1.000 0.000,0.000-2.000,0.000 2.000,0.000 0.000,-2.000 0.000,-1.000 1.000,-3.000 1.000,-1.000 1.000,0.000 0.000,-6.000-1.000,8.000 1.000,0.000 0.000,-2.000 0.000,-2.000 0.000,1.000 0.000,-2.000 0.000,5.000 0.000,0.000 0.000,-1.000-1.000,1.000 1.000,2.000 0.000,-3.000-1.000,3.000 1.000,-5.000-1.000,5.000 1.000,-8.000-1.000,7.000 0.000,-1.000-1.000,1.000 2.000,-1.000 0.000,0.000 0.000,0.000 0.000,2.000 0.000,-1.000 0.000,-1.000 0.000,0.000 0.000,2.000 0.000,-1.000 0.000,-1.000 0.000,1.000 0.000,-1.000 0.000,-3.000 0.000,4.000 0.000,0.000 0.000,-1.000 0.000,-2.000 0.000,2.000 0.000,2.000 0.000,0.000 0.000,0.000 0.000,0.000 1.000,-2.000 1.000,1.000-1.000,-1.000 1.000,0.000-1.000,1.000 1.000,-2.000 1.000,3.000-1.000,-1.000-1.000,3.000 2.000,-2.000-1.000,1.000 2.000,2.000-1.000,-1.000 0.000,0.000 0.000,1.000 1.000,0.000-1.000,1.000 1.000,1.000-1.000,0.000 0.000,1.000 0.000,0.000-1.000,1.000 0.000,-1.000-1.000,0.000 0.000,0.000 0.000,0.000 1.000,2.000 1.000,-2.000-1.000,0.000 0.000,2.000 1.000,0.000-2.000,-1.000-1.000,-1.000 0.000,2.000 1.000,-1.000 0.000,0.000-1.000,2.000 1.000,-3.000-1.000,0.000 0.000,0.000 1.000,1.000-1.000,3.000 1.000,-4.000 0.000,0.000-1.000,3.000 0.000,-2.000 2.000,-1.000-1.000,2.000-1.000,-1.000 0.000,-1.000 0.000</inkml:trace>
</inkml:ink>
</file>

<file path=ppt/ink/ink5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762.000 599.000,'3.000'0.000,"0.000"0.000,1.000 0.000,0.000 0.000,-1.000 0.000,2.000-1.000,0.000 0.000,-2.000 1.000,2.000 0.000,-2.000 0.000,1.000-1.000,1.000 1.000,-1.000 0.000,1.000 0.000,0.000-1.000,2.000 1.000,-4.000 0.000,2.000 0.000,1.000 0.000,-3.000 0.000,2.000 0.000,-1.000-1.000,-1.000 1.000,3.000 0.000,-2.000 0.000,1.000 0.000,2.000 0.000,0.000 0.000,0.000 2.000,-1.000-2.000,0.000 0.000,-1.000 1.000,-2.000 0.000,0.000-1.000,2.000 0.000,-1.000 0.000,-1.000 0.000,1.000 0.000,1.000 0.000,-1.000 0.000,1.000 0.000,0.000 0.000,3.000 0.000,-3.000 0.000,1.000 0.000,9.000 0.000,-9.000 0.000,-1.000 0.000,1.000 1.000,1.000 1.000,-2.000-1.000,0.000-1.000,2.000 0.000,0.000 1.000,0.000-1.000,2.000 1.000,-2.000 0.000,-2.000-1.000,2.000 0.000,3.000 0.000,-5.000 0.000,-2.000 0.000,0.000 0.000,1.000 0.000,0.000 0.000,2.000 0.000,-1.000 0.000,1.000 0.000,3.000 0.000,-4.000 0.000,0.000 0.000,0.000 0.000,2.000 0.000,0.000 0.000,0.000 0.000,3.000-1.000,-3.000-1.000,-2.000 2.000,1.000-2.000,-3.000 2.000,0.000 0.000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1156.000 357.000,'3.000'0.000,"0.000"0.000,2.000 0.000,2.000-1.000,1.000 1.000,4.000-3.000,0.000 3.000,-2.000-3.000,0.000 3.000,-1.000 0.000,-1.000-2.000,1.000 2.000,-1.000 0.000,1.000-3.000,-1.000 3.000,1.000 0.000,0.000-2.000,-3.000 2.000,0.000 0.000,-3.000 0.000,0.000 0.000,1.000-2.000,1.000 2.000,-1.000 0.000</inkml:trace>
</inkml:ink>
</file>

<file path=ppt/ink/ink5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197.000 234.000,'6.000'0.000,"9.000"0.000,-7.000 0.000,1.000 0.000,2.000-1.000,1.000 1.000,-2.000-1.000,-1.000 1.000,-2.000-1.000,-2.000 0.000,2.000 1.000,0.000 0.000,0.000 0.000,1.000 0.000,-1.000 0.000,-2.000 0.000,0.000 0.000,0.000 0.000,1.000-1.000,-1.000 1.000,-1.000-1.000,0.000-1.000,-2.000-1.000,-2.000 0.000,2.000-1.000,3.000 0.000,0.000-2.000,-2.000 3.000,-1.000 0.000,1.000 0.000,-2.000 0.000,1.000 0.000,-2.000-1.000,0.000-2.000,-2.000 0.000,1.000 3.000,0.000 0.000,0.000-1.000,0.000 1.000,-1.000 0.000,0.000-2.000,0.000 2.000,0.000-1.000,0.000 1.000,1.000 0.000,0.000 0.000,-3.000-3.000,-1.000 0.000,1.000 4.000,2.000-1.000,-2.000 1.000,0.000 0.000,-1.000 0.000,-2.000 1.000,-1.000-2.000,4.000 3.000,0.000-1.000,1.000 1.000,-6.000 0.000,3.000 0.000,1.000 0.000,0.000 0.000,0.000 0.000,-2.000-2.000,2.000 2.000,-2.000 0.000,4.000 0.000,-2.000 0.000,2.000 1.000,-1.000 2.000,1.000-1.000,0.000 2.000,3.000 0.000,-1.000 2.000,1.000-2.000,0.000 0.000,-1.000-1.000,0.000 1.000,0.000 0.000,1.000-1.000,-2.000 2.000,1.000-2.000,0.000 0.000,1.000 1.000,0.000 0.000,0.000-1.000,2.000 1.000,1.000 2.000,0.000-1.000,0.000-1.000,1.000 0.000,-2.000 2.000,2.000-1.000,1.000-1.000,-2.000-1.000,-1.000 0.000,1.000-1.000,-2.000 1.000,2.000-1.000,0.000 0.000,0.000-1.000,0.000 1.000</inkml:trace>
</inkml:ink>
</file>

<file path=ppt/ink/ink5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569.000 354.000,'5.000'-1.000,"0.000"1.000,0.000 0.000,7.000-2.000,-7.000 2.000,1.000 0.000,0.000 0.000,3.000 0.000,-2.000 0.000,0.000 0.000,-2.000 0.000,0.000 2.000,0.000-2.000,1.000 1.000,-3.000-1.000,0.000 0.000,1.000 1.000,1.000-1.000,0.000 0.000,0.000 0.000,1.000 0.000,-1.000 1.000,0.000-1.000,0.000 0.000,2.000 1.000,0.000-1.000,-1.000 1.000,1.000 0.000,-2.000-1.000,-2.000 1.000,0.000-1.000,0.000 0.000,1.000 0.000,0.000 0.000,0.000 0.000,0.000 0.000,0.000 0.000,1.000 0.000,-1.000 0.000,1.000 0.000,1.000 0.000,3.000 0.000,-2.000 0.000,1.000 0.000,16.000-2.000,-14.000 2.000,-2.000-1.000,10.000-1.000,-12.000 1.000,-1.000 1.000,0.000-1.000,-2.000-1.000,1.000 2.000,-1.000-2.000,0.000 2.000,0.000-1.000,1.000 0.000,1.000 0.000,1.000 0.000,0.000 1.000,0.000 0.000,-1.000-2.000,-1.000 1.000,1.000 1.000,-2.000 0.000,1.000-1.000,1.000 0.000,-2.000 1.000,2.000-1.000</inkml:trace>
</inkml:ink>
</file>

<file path=ppt/ink/ink5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680.000 224.000,'-4.000'0.000,"1.000"0.000,-2.000 4.000,2.000-2.000,0.000 2.000,0.000-1.000,1.000 2.000,0.000-2.000,-1.000 0.000,1.000 1.000,1.000-1.000,0.000 0.000,-2.000 2.000,2.000-2.000,-1.000 0.000,1.000 0.000,1.000 3.000,0.000-2.000,1.000 0.000,0.000 3.000,0.000 0.000,3.000 0.000,-2.000 2.000,2.000-3.000,2.000 1.000,-1.000 1.000,0.000-2.000,1.000-1.000,0.000 0.000,2.000 2.000,-3.000-3.000,0.000-1.000,-1.000-1.000,1.000-1.000,1.000 2.000,0.000-1.000,-1.000-2.000,2.000 0.000,-2.000 0.000,2.000 0.000,1.000 0.000,-1.000-2.000,-1.000 0.000,-1.000 0.000,0.000 0.000,3.000-1.000,-4.000 2.000,1.000-2.000,-1.000 0.000,2.000 1.000,-3.000 1.000,0.000 0.000,0.000 0.000,-1.000-3.000,-1.000 1.000,0.000-1.000,0.000 0.000,-1.000-4.000,0.000 1.000,0.000 1.000,-1.000-2.000,1.000-2.000,-2.000 0.000,0.000-7.000,-1.000 9.000,1.000-1.000,-1.000 0.000,-1.000 2.000,-1.000-2.000,0.000 1.000,-1.000 0.000,1.000 1.000,-1.000 1.000,-2.000-2.000,2.000 3.000,1.000 1.000,1.000 0.000,1.000 2.000,-2.000 1.000,1.000 1.000,-7.000 4.000,5.000 1.000,2.000 0.000,1.000-4.000,0.000 1.000,1.000 1.000,-1.000-2.000</inkml:trace>
</inkml:ink>
</file>

<file path=ppt/ink/ink5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876.000 344.000,'4.000'0.000,"0.000"-2.000,0.000 2.000,0.000-1.000,-1.000 1.000,4.000-1.000,-2.000 1.000,2.000 0.000,-3.000 0.000,0.000 0.000,2.000 0.000,-3.000 0.000,6.000-2.000,-1.000 0.000,2.000 2.000,13.000 0.000,-11.000 1.000,13.000-1.000,-13.000 0.000,10.000 0.000,-13.000 0.000,-1.000 0.000,-1.000 1.000,-2.000-1.000,2.000 1.000,0.000-1.000,0.000 0.000,0.000 0.000,-1.000 0.000,0.000 0.000,-3.000 0.000,1.000 0.000,-1.000 0.000,2.000 0.000,-2.000 0.000,5.000 0.000,-4.000 0.000,1.000 0.000,1.000 0.000,0.000 0.000,-3.000 0.000,6.000 0.000,-5.000 0.000,4.000 0.000,1.000 0.000,-4.000 0.000,-1.000 0.000,-1.000 0.000,1.000 0.000,0.000 0.000,1.000-1.000,0.000 1.000,-1.000 0.000,0.000 0.000,0.000 0.000,-1.000 0.000,1.000 0.000,-1.000 0.000,1.000 0.000,-1.000 0.000,0.000 0.000</inkml:trace>
</inkml:ink>
</file>

<file path=ppt/ink/ink5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1307.000 340.000,'5.000'0.000,"-1.000"0.000,1.000-2.000,2.000 2.000,-2.000-1.000,2.000 0.000,-2.000 1.000,2.000-1.000,0.000 1.000,-1.000-1.000,-1.000 0.000,0.000 1.000,-1.000-1.000,3.000 1.000,-3.000-2.000,-1.000 1.000,1.000 0.000,0.000 0.000,-1.000 1.000,1.000 0.000,0.000 0.000,-1.000 0.000,1.000 0.000,1.000 2.000,-8.000-3.000,-2.000 0.000</inkml:trace>
</inkml:ink>
</file>

<file path=ppt/ink/ink5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58.000 410.000,'4.000'-1.000,"1.000"1.000,0.000 0.000,6.000 4.000,1.000-1.000,0.000-2.000,4.000 1.000,-1.000-2.000,2.000 0.000,-2.000 0.000,-4.000 0.000,1.000 0.000,-2.000 0.000,-3.000 0.000,-4.000 0.000,1.000 0.000,5.000-1.000,-5.000 0.000,1.000 1.000,0.000 0.000,4.000 0.000,-1.000 1.000,4.000 0.000,3.000 2.000,0.000-2.000,0.000 0.000,1.000 1.000,0.000 1.000,-1.000-2.000,-3.000 0.000,-2.000 1.000,1.000-1.000,-4.000 0.000,7.000 3.000,-11.000-3.000,0.000-1.000,2.000 0.000,-2.000 1.000,3.000 0.000,2.000-1.000,2.000 0.000,-3.000 1.000,0.000-1.000,0.000 1.000,-2.000-1.000,-1.000 0.000,-1.000 0.000</inkml:trace>
</inkml:ink>
</file>

<file path=ppt/ink/ink5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107.000 535.000,'4.000'0.000,"0.000"0.000,3.000 0.000,-4.000 0.000,2.000 0.000,2.000 0.000,0.000 0.000,3.000 2.000,0.000-1.000,-1.000-1.000,-1.000 0.000,7.000 0.000,-11.000 0.000,2.000 0.000,-1.000 0.000,0.000 0.000,0.000 0.000,2.000 0.000,0.000 0.000,0.000 0.000,0.000 1.000,0.000-1.000,-4.000 0.000,4.000 1.000,-3.000-1.000,-1.000 0.000,1.000 0.000,-1.000 0.000,1.000 0.000,0.000 1.000,0.000-1.000,0.000 1.000,-1.000-1.000,1.000 1.000,0.000-1.000,0.000 1.000,0.000-1.000,2.000 0.000,-2.000 1.000,0.000-1.000,-1.000 1.000,0.000-1.000,0.000 0.000,0.000 0.000,0.000 0.000,0.000 0.000,0.000 0.000,1.000 0.000,3.000-1.000,-4.000 1.000,0.000-2.000,0.000 2.000,2.000-2.000,10.000-2.000,-9.000 3.000,1.000-3.000,-4.000 1.000,-2.000 0.000,4.000-1.000,-2.000 2.000,1.000-1.000,1.000 0.000,2.000 2.000,1.000-1.000,-4.000-2.000,-1.000 4.000,0.000-3.000,0.000-1.000,0.000 1.000,-3.000 0.000,0.000 0.000,1.000-3.000,0.000 2.000,-1.000 1.000,-1.000 0.000,0.000-1.000,-1.000 1.000,1.000 0.000,-2.000 2.000,1.000-2.000,-1.000 1.000,0.000 0.000,-4.000-1.000,2.000 1.000,-9.000 1.000,9.000 0.000,-2.000 0.000,1.000-1.000,1.000 1.000,-1.000-1.000,3.000 1.000,-3.000 0.000,2.000 1.000,-1.000 0.000,2.000 0.000,-3.000-1.000,-1.000 0.000,1.000 0.000,1.000 0.000,0.000 0.000,-1.000 0.000,1.000 0.000,0.000 1.000,1.000 0.000,-1.000 0.000,1.000 0.000,-1.000 0.000,0.000-1.000,-1.000 0.000,1.000 1.000,0.000-2.000,0.000 2.000,-2.000-1.000,1.000 1.000,0.000 0.000,-1.000-1.000,0.000 1.000,0.000-1.000,-2.000 1.000,3.000 0.000,-3.000 0.000,4.000 0.000,-2.000 0.000,4.000 0.000,0.000 0.000,0.000 0.000,0.000 0.000,-2.000 4.000,1.000-2.000,0.000 2.000,-2.000 1.000,3.000 0.000,0.000-4.000,1.000 2.000,-1.000 1.000,0.000-1.000,0.000-1.000,0.000 1.000,-3.000 1.000,5.000-1.000,-3.000 1.000,3.000 0.000,-2.000 1.000,-2.000-2.000,3.000 1.000,1.000-1.000,1.000 2.000,0.000-2.000,4.000 1.000,0.000 1.000,1.000-1.000,-2.000-2.000,1.000 1.000,-1.000 0.000,0.000-2.000</inkml:trace>
</inkml:ink>
</file>

<file path=ppt/ink/ink5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509.000 557.000,'4.000'0.000,"-1.000"-1.000,0.000 1.000,2.000-1.000,0.000 0.000,-1.000 1.000,0.000 0.000,1.000 0.000,-2.000-1.000,1.000 1.000,-1.000 0.000,1.000 0.000,-1.000 0.000,1.000 0.000,-1.000 0.000,1.000 0.000,-1.000 0.000,1.000 0.000,-1.000 0.000,1.000 0.000,-1.000 0.000,1.000 0.000,-1.000 1.000,0.000-1.000,0.000 0.000,1.000 0.000,0.000 0.000,0.000 0.000,0.000 0.000,-1.000 0.000,2.000 0.000,-1.000 0.000,-1.000 0.000,0.000 0.000,0.000 0.000,0.000-1.000,1.000 1.000,1.000-2.000,-1.000 2.000,5.000 0.000,-4.000 0.000,-2.000 0.000,0.000 0.000,1.000 0.000,0.000 0.000,2.000 0.000,1.000 0.000,0.000-1.000,9.000-2.000,-12.000 3.000,0.000 0.000,0.000 0.000,-1.000 0.000,0.000 0.000,3.000 0.000,-2.000 0.000,-1.000 0.000,0.000 0.000,1.000 0.000,3.000 0.000,-4.000 0.000,1.000 0.000,-1.000 0.000,0.000 0.000,0.000 0.000,2.000-1.000,-2.000 1.000,0.000 0.000,1.000-1.000,-1.000 1.000,1.000 0.000,-1.000 0.000,1.000 0.000,-1.000 0.000,2.000 0.000,-1.000 0.000,0.000 0.000,4.000 0.000,-3.000 0.000,-2.000 0.000,3.000 0.000,-3.000 0.000,1.000 0.000,1.000 0.000,-2.000 0.000,1.000 0.000,0.000 0.000,-1.000 0.000,0.000 0.000,1.000 0.000,0.000 0.000,-1.000 0.000,0.000 0.000,1.000 0.000,-1.000 0.000,0.000 0.000,0.000 0.000,1.000 0.000,-1.000-1.000,0.000 1.000,0.000 0.000,0.000 0.000,2.000 0.000,-1.000 0.000,0.000 0.000,-1.000 0.000,1.000 0.000,-1.000 0.000,0.000 0.000,0.000 0.000,0.000 0.000,0.000 1.000,0.000-1.000,1.000-1.000,-1.000 1.000,-6.000 0.000,0.000 0.000,-2.000 0.000,-1.000-1.000,1.000-1.000,2.000 2.000,-1.000 0.000,0.000 0.000,-1.000 0.000,1.000 0.000,1.000 0.000,-1.000 0.000,1.000 0.000,-1.000 0.000,1.000 0.000,0.000-1.000,-1.000 1.000,0.000 0.000,1.000 0.000,0.000 0.000,-3.000 0.000,2.000 0.000,0.000 0.000,1.000 0.000,-3.000 0.000,1.000 0.000,-1.000 0.000,-1.000 2.000,1.000-2.000,-3.000 1.000,1.000-1.000,1.000 0.000,-2.000 0.000,1.000 1.000,1.000-1.000,-1.000 0.000,-13.000 2.000,11.000-1.000,-9.000 2.000,12.000-3.000,-8.000 1.000,11.000 0.000,-4.000-1.000,5.000 0.000,-1.000 0.000,0.000 0.000,1.000 0.000,-1.000 0.000,-1.000 0.000,0.000 1.000,0.000-1.000,1.000 0.000,-1.000 0.000,2.000 0.000,0.000 0.000,-2.000 0.000,2.000 1.000,-1.000-1.000,-2.000 0.000,-3.000 0.000,4.000 0.000,-2.000 0.000,0.000 0.000,0.000 0.000,4.000 0.000,-2.000-1.000,2.000 1.000,-1.000-1.000,0.000 0.000,-1.000 0.000,-5.000-1.000,7.000 1.000,-9.000 0.000,6.000-1.000,-5.000 1.000,7.000 1.000,1.000 0.000,0.000 0.000,0.000 0.000,-1.000 0.000,-1.000 0.000,-2.000 0.000,3.000-1.000,1.000 1.000,0.000 0.000,0.000-1.000,0.000 1.000,-1.000 0.000,1.000 0.000,6.000 0.000,1.000-1.000,-1.000 1.000,2.000 0.000,-1.000 0.000,1.000 0.000,1.000 0.000,3.000 0.000,-4.000-1.000,-2.000 1.000,0.000-1.000,2.000 1.000,-1.000-1.000,1.000 0.000,-2.000 1.000,7.000 0.000,-4.000 0.000,-3.000 0.000,4.000 0.000,-1.000-1.000,-3.000 1.000,1.000 0.000,0.000 0.000,1.000 0.000,-1.000 0.000,1.000 0.000,-1.000-1.000,-1.000 1.000,1.000 0.000,1.000 0.000,-2.000 0.000,0.000-2.000,1.000 2.000,-1.000 0.000,0.000 0.000,2.000 0.000,-1.000 0.000,-1.000 0.000,0.000 0.000,0.000 0.000,0.000 0.000,2.000 0.000,-1.000 0.000,2.000 0.000,1.000 0.000,1.000 0.000,1.000 0.000,-1.000 0.000,1.000 0.000,-4.000 0.000,6.000 0.000,-6.000 0.000,-2.000 0.000,0.000 0.000,3.000 1.000,-1.000 0.000,0.000-1.000,0.000 0.000,0.000 0.000,1.000 0.000,-1.000 0.000,2.000 0.000,-1.000 0.000,1.000 0.000,2.000 0.000,-3.000 0.000,1.000 0.000,-2.000 0.000,1.000 0.000,-3.000 0.000,3.000-1.000,-1.000 1.000,6.000 0.000,-6.000 0.000,1.000 0.000,-3.000 0.000,1.000 0.000,-1.000 0.000,1.000 0.000,0.000 0.000,1.000 1.000,-1.000 0.000,-1.000-1.000,0.000 0.000,2.000 0.000,-2.000 1.000,0.000-1.000</inkml:trace>
</inkml:ink>
</file>

<file path=ppt/ink/ink5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992.000 546.000,'4.000'0.000,"-1.000"0.000,2.000 0.000,0.000-1.000,-1.000 1.000,1.000 0.000,2.000-2.000,-2.000 1.000,2.000 1.000,-2.000 0.000,-2.000-1.000,0.000 1.000,3.000-1.000,-2.000 1.000,1.000 0.000,-1.000 0.000,0.000 0.000,-1.000 0.000,3.000-1.000,10.000 1.000,-8.000 0.000,13.000 0.000,-11.000 0.000,8.000-1.000,-11.000 1.000,-3.000-1.000,1.000 1.000,-1.000 0.000,0.000-1.000,0.000 1.000,-1.000-1.000,2.000 1.000</inkml:trace>
</inkml:ink>
</file>

<file path=ppt/ink/ink5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334.000 624.000,'3.000'0.000,"0.000"0.000,3.000 0.000,1.000 1.000,2.000-1.000,-1.000 0.000,1.000 1.000,1.000-1.000,0.000 0.000,-2.000 1.000,-1.000-1.000,0.000 2.000,0.000-1.000,-2.000-1.000,-1.000 1.000,0.000-1.000,0.000 1.000,-1.000-1.000,4.000 1.000,-2.000-1.000,3.000 0.000,-2.000 0.000,-3.000 0.000,1.000 0.000,-1.000 0.000,0.000 0.000,0.000 0.000,0.000 1.000,3.000-1.000,0.000 0.000,-3.000 0.000,0.000 0.000,0.000 0.000,0.000 0.000,0.000 0.000,0.000 0.000,1.000 0.000,1.000 0.000,1.000 0.000,1.000 0.000,-2.000 0.000,1.000-1.000,-2.000 0.000,1.000 1.000,5.000-2.000,-5.000 2.000,7.000-2.000,-8.000 2.000,5.000 0.000,-5.000 0.000,1.000 0.000,0.000 0.000,-1.000-1.000,-1.000 1.000,0.000 0.000,2.000 0.000,0.000-1.000,-2.000 1.000,2.000 0.000,-1.000 0.000,2.000 0.000,-3.000 0.000,1.000 0.000,-1.000 0.000,3.000-1.000,-1.000 1.000,-1.000 0.000,1.000-1.000,-1.000 1.000,0.000 0.000,-1.000 0.000,1.000 0.000,-1.000-1.000,1.000 1.000,-1.000 0.000,1.000 0.000,-1.000 0.000,2.000 0.000,-2.000 0.000,2.000 0.000,-1.000-1.000,0.000 1.000,-1.000 0.000,4.000 0.000,-4.000-1.000,0.000 1.000,0.000 0.000,1.000 0.000,0.000 0.000,0.000 0.000,2.000 0.000,-1.000 0.000,-2.000 0.000,2.000 0.000,2.000-1.000,-2.000 1.000,0.000 0.000,0.000 0.000,-1.000 0.000,0.000 0.000,0.000-1.000,-1.000 1.000,2.000 0.000,-2.000 0.000,1.000 0.000,1.000 0.000,-2.000 0.000,1.000 0.000,-1.000 0.000,1.000 0.000,0.000 0.000,0.000 0.000,0.000 0.000,0.000 0.000,-1.000 1.000,0.000-1.000,0.000 0.000,0.000 0.000,1.000 1.000,-1.000-1.000,0.000 0.000,0.000 0.000,1.000 0.000,-1.000 0.000,2.000 1.000,2.000-1.000,-3.000 1.000,-1.000-1.000,1.000 0.000,-1.000 2.000,1.000-2.000,-9.000 1.000,2.000-1.000,0.000-1.000,0.000 1.000,-2.000 0.000,1.000 0.000,0.000 0.000,-1.000 0.000,1.000 0.000,1.000 0.000,0.000 0.000,-1.000 0.000,0.000 0.000,1.000 0.000,-1.000-1.000,1.000 0.000,-2.000 1.000,1.000 0.000,0.000-1.000,1.000 1.000,0.000 0.000,-4.000 0.000,2.000 0.000,0.000 0.000,1.000 0.000,0.000-1.000,-4.000 1.000,4.000-1.000,0.000 1.000,0.000-2.000,-1.000 2.000,0.000 0.000,0.000 0.000,2.000 0.000,0.000 0.000,-1.000 0.000,0.000-1.000,1.000 1.000,0.000 0.000,-1.000 0.000,0.000 0.000,0.000 0.000,0.000 0.000,-1.000 0.000,0.000 0.000,1.000 0.000,1.000 0.000,-1.000 0.000,1.000 0.000,-2.000 1.000,0.000 0.000,-1.000 0.000,1.000-1.000,0.000 1.000,-1.000 0.000,-2.000-1.000,1.000 1.000,1.000 0.000,-1.000 0.000,-1.000 1.000,1.000-1.000,-3.000-1.000,3.000 0.000,-3.000 0.000,0.000 0.000,0.000 1.000,3.000-1.000,-1.000 0.000,1.000 0.000,0.000 0.000,2.000 0.000,-6.000-1.000,6.000 1.000,-5.000 0.000,6.000-1.000,0.000 1.000,0.000 0.000,-1.000 0.000,1.000 0.000,-7.000 1.000,8.000 0.000,-3.000-1.000,1.000 0.000,1.000 1.000,1.000-1.000,-1.000 0.000,-1.000 0.000,1.000 1.000,-1.000-1.000,-2.000 0.000,2.000 0.000,-5.000 0.000,2.000 0.000,-6.000 0.000,6.000 0.000,-5.000 0.000,9.000 0.000,0.000 0.000,1.000 0.000,-1.000 0.000,0.000 2.000,1.000-2.000,0.000 1.000,-1.000-1.000,1.000 0.000,-1.000 0.000,1.000 0.000,-1.000 0.000,0.000 0.000,1.000 0.000,0.000 0.000,0.000 1.000,0.000-1.000,0.000 0.000,-1.000 0.000,1.000 0.000,7.000-1.000,0.000 1.000,2.000 0.000,-1.000 0.000,2.000 0.000,2.000 0.000,-4.000 0.000,0.000 0.000,0.000 0.000,0.000 0.000,-1.000 0.000,1.000 0.000,-2.000 0.000,0.000 0.000,1.000 0.000,1.000 0.000,1.000 1.000,-1.000 0.000,2.000-1.000,0.000 0.000,0.000 1.000,0.000-1.000,0.000 1.000,-4.000-1.000,1.000 0.000,-1.000 0.000,2.000 0.000,-2.000 0.000,2.000 0.000,-2.000 0.000,1.000 1.000,-1.000-1.000,1.000 0.000,-1.000 0.000,1.000 0.000,1.000 0.000,0.000 0.000,1.000 0.000,-3.000 0.000,5.000 0.000,-3.000 0.000,-1.000-1.000,1.000 1.000,-1.000 0.000,6.000 0.000,-7.000 0.000,2.000 0.000,1.000 0.000,-1.000 0.000,0.000 0.000,-1.000 0.000,0.000 0.000,0.000 0.000,-1.000 0.000,1.000 0.000,-1.000 0.000,2.000 0.000,-1.000 0.000,1.000 0.000,0.000 0.000,0.000 0.000,2.000 0.000,-1.000 0.000,1.000 0.000,-2.000 0.000,2.000 0.000,2.000 0.000,-3.000 0.000,1.000-1.000,-2.000 1.000,1.000-1.000,-1.000 1.000,-2.000 0.000,0.000 0.000,1.000 0.000,0.000-1.000,1.000 1.000,1.000-1.000,7.000 1.000,-8.000-1.000,5.000 1.000,-4.000 0.000,6.000-4.000,-7.000 3.000,-2.000 1.000,2.000-1.000,-1.000 1.000,0.000 0.000,-1.000 0.000,1.000 0.000,-1.000 0.000,0.000 0.000,1.000 0.000,0.000 0.000,0.000 0.000,3.000 0.000,0.000 0.000,1.000 0.000,-1.000 0.000,0.000 0.000,0.000 0.000,0.000 0.000,-1.000 0.000,3.000 0.000,-2.000 0.000,-1.000 0.000,1.000 0.000,-2.000 0.000,-2.000 0.000,1.000 0.000,-1.000 2.000,0.000-2.000,0.000-1.000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1162.000 302.000,'5.000'1.000,"1.000"-1.000,-2.000 0.000,0.000 0.000,1.000 0.000,0.000 0.000,0.000 0.000,0.000 0.000,4.000 0.000,1.000-2.000,-2.000 2.000,1.000 0.000,1.000 0.000,-2.000 0.000,-1.000 0.000,-2.000 0.000,-1.000 0.000,1.000 0.000,-2.000 0.000,0.000 0.000,0.000 0.000,0.000 0.000,0.000 0.000,0.000 0.000,0.000 1.000,1.000 1.000,-1.000-2.000</inkml:trace>
</inkml:ink>
</file>

<file path=ppt/ink/ink5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966.000 540.000,'-3.000'0.000,"0.000"-3.000,0.000 3.000,0.000-1.000,0.000 1.000,0.000 0.000,-1.000 0.000,1.000 1.000,-3.000 1.000,3.000-1.000,0.000 0.000,0.000 0.000,-2.000-1.000,1.000 0.000,0.000 0.000,1.000 0.000,-1.000 0.000,-2.000 0.000,2.000 0.000,1.000 0.000,0.000 1.000,0.000-1.000,-1.000 1.000,0.000-1.000,-1.000 1.000,1.000-1.000,0.000 1.000,0.000-1.000,0.000 0.000,-3.000 0.000,0.000 0.000,2.000 0.000,-2.000 1.000,0.000-1.000,-6.000 1.000,7.000-1.000,-8.000 0.000,8.000 1.000,-9.000 1.000,8.000-2.000,-1.000 0.000,1.000 1.000,-2.000-1.000,4.000 0.000,-2.000 1.000,2.000-1.000,-2.000 0.000,1.000 0.000,2.000 0.000,0.000 0.000,-2.000 0.000,3.000 0.000,-2.000 0.000,-2.000 0.000,-8.000 0.000,10.000 0.000,-10.000-1.000,10.000 1.000,-2.000 0.000,-1.000 0.000,1.000 0.000,2.000-1.000,1.000 1.000,0.000-1.000,0.000 0.000,-1.000 1.000,1.000 0.000,-1.000-1.000,0.000 1.000,1.000 0.000,-1.000 0.000,-2.000 0.000,3.000-1.000,0.000 1.000,1.000 0.000,0.000 0.000,-1.000 0.000,1.000 0.000,-1.000-1.000,0.000 1.000,1.000-1.000,0.000 1.000,0.000 0.000,0.000 0.000</inkml:trace>
</inkml:ink>
</file>

<file path=ppt/ink/ink5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933.000 625.000,'3.000'-1.000,"2.000"1.000,-1.000 0.000,-1.000 0.000,0.000 0.000,0.000 0.000,1.000 0.000,-1.000 0.000,-8.000 0.000,2.000 0.000,-1.000 0.000,0.000 0.000,0.000 0.000,1.000 0.000,11.000 1.000,-4.000-1.000,-1.000 0.000,2.000 0.000,-2.000 0.000</inkml:trace>
</inkml:ink>
</file>

<file path=ppt/ink/ink5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1034.000 619.000,'1.000'3.000,"4.000"-1.000,0.000-1.000,-1.000 0.000,0.000 0.000,2.000 2.000,1.000-1.000,0.000-1.000,0.000 0.000,2.000 2.000,-2.000-2.000,-2.000 0.000,2.000 0.000,-3.000-1.000,0.000 1.000,0.000-1.000,0.000 0.000,1.000 0.000,-2.000 0.000,3.000 0.000,3.000 0.000,-3.000 0.000,3.000 0.000,1.000 0.000,20.000 0.000,-20.000 0.000,15.000 0.000,-16.000 0.000,13.000 0.000,-11.000 1.000,-5.000-1.000,-2.000 0.000,-1.000 0.000,1.000 0.000,0.000 0.000,2.000 0.000,-1.000 0.000</inkml:trace>
</inkml:ink>
</file>

<file path=ppt/ink/ink5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129.000 695.000,'4.000'0.000,"-1.000"0.000,2.000 0.000,5.000 2.000,-6.000-2.000,0.000 0.000,0.000 0.000,2.000 0.000,-1.000 1.000,3.000-1.000,-1.000 0.000,2.000 1.000,-2.000 0.000,0.000-1.000,0.000 1.000,-1.000-1.000,1.000 0.000,-3.000 1.000,0.000-1.000,0.000 0.000,2.000 1.000,-1.000 0.000,2.000-1.000,-3.000 0.000,0.000 0.000,2.000 0.000,-1.000 0.000,0.000 0.000,0.000 0.000,0.000 0.000,1.000 0.000,-1.000-1.000,1.000 0.000,1.000 0.000,-1.000 1.000,3.000 0.000,-4.000 0.000,-1.000 0.000,0.000 0.000,1.000 0.000,-2.000 0.000,0.000 0.000,0.000 0.000,2.000 0.000,0.000 0.000,2.000 0.000,-2.000 0.000,1.000 1.000,-1.000-1.000,0.000 0.000,-1.000 0.000,-1.000 0.000,0.000 1.000,1.000-1.000,1.000 0.000,1.000 0.000,3.000 0.000,1.000 0.000,-2.000 0.000,-1.000 0.000,0.000 0.000,-2.000 0.000,-1.000 0.000,-1.000 0.000,1.000 0.000,1.000 0.000,2.000-1.000,3.000 1.000,-1.000-2.000,-2.000 2.000,8.000-1.000,-12.000 1.000,0.000-1.000</inkml:trace>
</inkml:ink>
</file>

<file path=ppt/ink/ink5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1076.000 635.000,'3.000'0.000,"3.000"0.000,2.000 0.000,-4.000 0.000,1.000 0.000,-2.000 0.000,2.000 0.000,-1.000 0.000,-1.000 0.000,1.000-1.000,-1.000 1.000,0.000 0.000,1.000 0.000,1.000 0.000,-1.000-1.000,-1.000 1.000,2.000 0.000,0.000 0.000,0.000 0.000,-1.000 0.000,0.000 0.000,3.000 0.000,-3.000 0.000,1.000-1.000,-1.000 1.000,0.000-1.000,1.000 1.000,0.000-1.000,-1.000 1.000,0.000 0.000,-1.000 0.000,1.000 0.000,0.000 0.000,0.000 0.000,5.000 0.000,0.000 0.000,-4.000 0.000,-2.000 0.000,1.000 0.000,0.000 0.000,-1.000 0.000,1.000 0.000,0.000 0.000,-1.000 0.000,0.000 0.000,1.000 0.000,-1.000 0.000,-7.000-1.000,0.000 1.000,-1.000 0.000,2.000 0.000,-4.000 0.000,-1.000 0.000,-1.000 0.000,3.000 0.000,-3.000 0.000,2.000 0.000,-11.000 0.000,13.000 0.000,2.000 0.000,-4.000 0.000,4.000 0.000,-2.000 0.000,0.000 0.000,0.000 0.000,-2.000 0.000,1.000 1.000,0.000-1.000,2.000 0.000,0.000 1.000,-4.000-1.000,2.000 0.000,1.000 0.000,-1.000 0.000,-1.000 0.000,0.000 0.000,0.000 0.000,2.000 0.000,-2.000 0.000,2.000 0.000,-2.000 0.000,1.000 0.000,0.000 0.000,-2.000 0.000,1.000 0.000,0.000-1.000,0.000 1.000,2.000 0.000,2.000 0.000,6.000 1.000,2.000-1.000,0.000 0.000,0.000 0.000,2.000 0.000,-1.000 0.000,3.000 0.000,-1.000 1.000,1.000 0.000,1.000 1.000,-1.000-1.000,-2.000 1.000,0.000-2.000,0.000 2.000,0.000-1.000,-1.000 1.000,1.000 0.000,-3.000-2.000,-1.000 0.000,0.000 0.000,0.000 0.000,1.000 0.000,0.000 0.000,-1.000 0.000,1.000 0.000,2.000 0.000,-1.000 0.000,0.000 0.000,-2.000 0.000,0.000 0.000,0.000 0.000,0.000 0.000,1.000 0.000,0.000 0.000,-1.000-1.000,0.000 1.000</inkml:trace>
</inkml:ink>
</file>

<file path=ppt/ink/ink5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150.000 685.000,'5.000'-2.000,"2.000"2.000,2.000 0.000,-2.000 0.000,1.000 0.000,-1.000 0.000,3.000 0.000,-3.000 0.000,-1.000 0.000,1.000 0.000,-2.000 0.000,0.000 0.000,1.000 2.000,-1.000-2.000,2.000 0.000,-3.000 0.000,3.000 0.000,0.000 0.000,-2.000 0.000,2.000 0.000,0.000-1.000,0.000 1.000,-2.000-1.000,2.000 1.000,0.000 0.000,-2.000 0.000,0.000 0.000,0.000 0.000,0.000 0.000,2.000 0.000,2.000 0.000,-3.000 0.000,0.000 0.000,-1.000 0.000,3.000 0.000,11.000 2.000,-12.000-2.000,6.000 0.000,-6.000 0.000,-2.000 0.000,0.000 0.000,2.000 0.000,0.000 0.000,1.000 0.000,0.000 0.000,-1.000 0.000,0.000 0.000,0.000 0.000,-2.000 0.000,3.000 0.000,-1.000 0.000,-2.000 0.000,-1.000 0.000,0.000 0.000,0.000 0.000,-1.000 0.000,0.000 0.000,1.000-1.000,-1.000 1.000,-6.000 0.000,0.000 0.000,0.000 0.000,-1.000-1.000,-1.000 1.000,1.000 0.000,-1.000 0.000,0.000 0.000,-4.000 0.000,2.000 0.000,1.000 0.000,-1.000 0.000,0.000 0.000,0.000 0.000,2.000 1.000,1.000-1.000,1.000 0.000,-6.000 0.000,6.000 0.000,-8.000 0.000,7.000 1.000,-1.000-1.000,-2.000 2.000,-1.000-2.000,1.000 0.000,1.000 1.000,3.000-1.000,-4.000 0.000,4.000 0.000,-2.000 0.000,-1.000 0.000,1.000 0.000,0.000 0.000,0.000 1.000,-1.000-1.000,1.000 0.000,0.000 1.000,0.000-1.000,1.000 1.000,-1.000-1.000,1.000 0.000,-1.000 1.000,-2.000-1.000,0.000 1.000,-2.000 0.000,1.000 0.000,-2.000-1.000,1.000 2.000,4.000-1.000,-1.000 0.000,-1.000 0.000,2.000-1.000,0.000 1.000,-1.000 0.000,3.000-1.000,-7.000 1.000,6.000-1.000,-1.000 0.000,1.000 0.000,0.000 0.000,-1.000 0.000,2.000 0.000,-2.000 1.000,-1.000-1.000,1.000 0.000,0.000 0.000,2.000 0.000,0.000 0.000,0.000-1.000,0.000 1.000,0.000 0.000,-1.000-1.000,1.000 1.000,0.000 0.000,0.000 0.000,-1.000 0.000,-1.000-1.000,2.000 1.000,0.000 0.000,0.000-2.000</inkml:trace>
</inkml:ink>
</file>

<file path=ppt/ink/ink5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570.000 690.000,'4.000'0.000,"0.000"0.000,-1.000 0.000,0.000 0.000,1.000 1.000,-1.000 1.000,3.000-1.000,-2.000 0.000,-1.000 0.000,1.000-1.000,1.000 1.000,2.000-1.000,-3.000 0.000,3.000-4.000,4.000 1.000,-8.000 3.000,1.000 0.000,0.000 0.000,-1.000 0.000,3.000 0.000,-2.000 0.000,1.000 0.000,-1.000 0.000,0.000 1.000,1.000-1.000,2.000 0.000,-1.000 0.000,3.000 0.000,-3.000 0.000,3.000 0.000,-1.000 0.000,1.000 0.000,-1.000 0.000,4.000 0.000,6.000 0.000,-11.000 0.000,-3.000 0.000,0.000-1.000,-1.000 0.000,1.000 0.000,6.000 1.000,-4.000 1.000,-1.000 0.000,-1.000 0.000,-1.000 0.000,2.000-1.000,-2.000 0.000,-8.000-1.000,0.000 1.000,-3.000 0.000,-1.000 0.000,3.000 0.000,-3.000 1.000,1.000-1.000,1.000 0.000,0.000 0.000,2.000 0.000,1.000 0.000,-1.000 0.000,0.000 0.000,1.000 1.000,-4.000-1.000,3.000 0.000,-3.000-1.000,4.000 1.000,0.000 0.000,0.000-1.000,0.000 1.000,0.000 0.000,0.000 0.000,-1.000 0.000,-1.000 1.000,-2.000-1.000,3.000 0.000,-2.000 0.000,0.000 0.000,-1.000 0.000,1.000 0.000,0.000-1.000,2.000 1.000,-1.000-1.000,-4.000 0.000,5.000 1.000,-1.000-1.000,3.000 1.000,-2.000 0.000,2.000 0.000,-1.000 0.000,-1.000-1.000,2.000 1.000,0.000-1.000,-2.000 1.000,1.000 0.000,0.000 0.000,1.000 0.000,-1.000 0.000,0.000 0.000,1.000-1.000,-1.000 1.000,0.000-1.000,1.000 1.000,6.000-1.000,0.000 0.000,0.000 1.000,1.000 0.000,0.000 0.000,-1.000 0.000,2.000 1.000,2.000 2.000,0.000-2.000,1.000-1.000,-1.000 0.000,0.000 0.000,0.000 0.000,1.000 0.000,-3.000 0.000,9.000 0.000,-11.000 0.000,1.000 0.000,5.000 1.000,-6.000-1.000,1.000 0.000,-1.000 0.000,0.000 0.000,0.000 0.000,2.000 0.000,-1.000 1.000,0.000-1.000,0.000 0.000,3.000 0.000,3.000 0.000,-3.000-2.000,5.000 2.000,-5.000 0.000,-2.000 0.000,0.000 0.000,0.000 0.000,-2.000 0.000,0.000 0.000,0.000 0.000,1.000 1.000,0.000-1.000,1.000 0.000,-2.000 0.000,4.000 0.000,-2.000 1.000,0.000-1.000,0.000 0.000,1.000 1.000,-3.000-1.000,0.000 0.000,1.000 0.000</inkml:trace>
</inkml:ink>
</file>

<file path=ppt/ink/ink5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589.000 425.000,'-6.000'0.000,"-1.000"0.000,-10.000 1.000,12.000-1.000,0.000 0.000,1.000 0.000,1.000 0.000,0.000 0.000,-1.000 0.000,1.000 2.000,-2.000 0.000,-1.000 0.000,2.000 0.000,1.000-1.000,-1.000 1.000,1.000 0.000,0.000-1.000,0.000 1.000,1.000 1.000,0.000 2.000,0.000-2.000,0.000 1.000,1.000-1.000,0.000 1.000,0.000-1.000,-1.000 6.000,1.000-5.000,0.000-1.000,1.000 0.000,0.000 3.000,0.000-3.000,0.000 2.000,1.000 6.000,0.000-7.000,2.000 2.000,0.000-3.000,-1.000 1.000,2.000-2.000,-1.000 0.000,2.000 3.000,0.000-2.000,-2.000-1.000,-2.000 1.000,3.000 0.000,-1.000-2.000,1.000 1.000,2.000 0.000,0.000 1.000,-2.000-2.000,0.000 0.000,0.000-1.000,1.000 1.000,0.000 0.000,1.000-1.000,-3.000 1.000,1.000-1.000,1.000 1.000,-1.000-1.000,0.000 1.000,0.000-1.000,-1.000 0.000,2.000 0.000,0.000 0.000,1.000 0.000,-1.000 0.000,-2.000 0.000,2.000 0.000,0.000 0.000,2.000 0.000,0.000 1.000,-2.000-1.000,0.000 0.000,4.000 0.000,-3.000 0.000,0.000 0.000,-3.000 0.000,6.000 0.000,-4.000 0.000,9.000-3.000,-9.000 3.000,10.000 0.000,-8.000 0.000,0.000 0.000,-2.000 0.000,2.000 0.000,-2.000 0.000,-1.000-1.000,1.000 1.000,-1.000 0.000,-1.000 0.000,2.000 0.000,-1.000 0.000,1.000 0.000,0.000 0.000,0.000 0.000,0.000 0.000,1.000 0.000,-1.000 0.000,-2.000 0.000,1.000 0.000,-1.000 0.000,1.000 0.000,1.000 0.000,1.000-1.000,-3.000 0.000,1.000 1.000,1.000-1.000,-1.000 1.000,0.000 0.000,5.000-2.000,-2.000 2.000,-1.000-1.000,-1.000 1.000,0.000-1.000,1.000 0.000,-3.000 0.000,1.000 1.000,0.000 0.000,1.000-1.000,-1.000 0.000,1.000 1.000,0.000-1.000,-2.000 0.000,5.000-2.000,-3.000 1.000,-1.000 0.000,-2.000-1.000,2.000-2.000,-2.000 0.000,4.000 1.000,-1.000 0.000,-1.000 1.000,0.000 0.000,-1.000 1.000,-1.000-1.000,0.000-1.000,1.000 1.000,-3.000 0.000,0.000 0.000,0.000 0.000,-1.000 0.000,0.000-1.000,-2.000 2.000,1.000-3.000,-2.000 0.000,0.000 1.000,0.000 0.000,0.000 0.000,0.000 2.000,-1.000-1.000,-2.000 2.000,0.000 1.000,0.000 0.000,-1.000 0.000,2.000 0.000,-1.000 0.000,2.000 0.000,0.000 0.000,0.000 0.000,-2.000 0.000,3.000 0.000,1.000 0.000,-2.000 0.000,1.000 0.000,1.000 0.000,0.000 0.000,-1.000 0.000,1.000 0.000,0.000-1.000,0.000 0.000,-3.000 1.000,-1.000-1.000,2.000 1.000,-2.000 0.000,2.000 0.000,0.000 0.000,1.000 0.000,1.000 0.000,0.000-1.000,-3.000 1.000,2.000 0.000,0.000 0.000,-1.000 0.000,2.000-1.000,-3.000 0.000,2.000 0.000,-1.000 0.000,1.000 0.000,-3.000 1.000,2.000 0.000,0.000-1.000,-2.000 0.000,3.000 1.000,1.000-1.000,0.000 1.000,-1.000-1.000,0.000 0.000,0.000 0.000,-5.000 1.000,5.000-1.000,0.000 1.000,0.000-1.000,1.000 0.000,-1.000 1.000,1.000 0.000,-2.000-1.000,-7.000-1.000,7.000 2.000,2.000-1.000,-1.000 1.000,-1.000-1.000,2.000 1.000,0.000-1.000,-1.000 1.000,0.000 0.000,0.000 0.000,-1.000 0.000,-1.000 0.000,2.000 0.000,1.000 0.000,0.000 0.000,-1.000 0.000,0.000 0.000,-2.000-1.000,2.000 1.000,-1.000 0.000,-2.000 0.000,1.000 0.000,0.000 0.000,-2.000 0.000,1.000 0.000,2.000 0.000,-2.000 1.000,3.000 0.000,1.000 0.000,-1.000-1.000,1.000 1.000,-1.000 0.000,1.000-1.000,0.000 2.000,0.000 0.000,-3.000-1.000,3.000 2.000,-1.000 1.000,2.000-1.000,-2.000 1.000,3.000-1.000,-2.000-1.000,1.000 1.000,-1.000 1.000,2.000 1.000,-2.000 1.000,3.000-3.000,-2.000 1.000,1.000 0.000,0.000 0.000,1.000 0.000,0.000 1.000,0.000-2.000,0.000 1.000,2.000-1.000,2.000 0.000,-2.000-10.000,-1.000 3.000,2.000 4.000,-1.000 3.000,2.000 0.000,-2.000 0.000,1.000-1.000,1.000 2.000,1.000-1.000,-2.000 0.000,1.000-1.000,-1.000-2.000,1.000 4.000,-1.000-3.000</inkml:trace>
</inkml:ink>
</file>

<file path=ppt/ink/ink5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311.000 780.000,'5.000'-1.000,"-2.000"1.000,2.000 0.000,-2.000 0.000,0.000 0.000,0.000 1.000,0.000-1.000,0.000 0.000,0.000 0.000,0.000 0.000,0.000 1.000,2.000 0.000,-1.000 0.000,1.000-1.000,-1.000 0.000,1.000 0.000,-1.000 0.000,-1.000 0.000,0.000-2.000,0.000 2.000,0.000 0.000,1.000 0.000,0.000 0.000,0.000-2.000,1.000 1.000,0.000-1.000,-2.000 0.000,0.000 2.000,1.000-3.000,-1.000 1.000,-1.000-1.000,2.000 2.000,-1.000-3.000,-2.000 1.000,3.000 0.000,-3.000 0.000,1.000-2.000,-1.000 2.000,-1.000 0.000,0.000 0.000,-1.000-1.000,0.000 1.000,0.000-1.000,-2.000 0.000,1.000 1.000,-1.000-1.000,1.000 1.000,-1.000 1.000,-2.000-2.000,4.000 1.000,-4.000 2.000,1.000 0.000,-2.000 1.000,1.000 0.000,1.000-1.000,1.000 0.000,0.000 1.000,0.000 0.000,-1.000 0.000,0.000 0.000,0.000-1.000,1.000 1.000,0.000 0.000,-3.000 1.000,0.000 0.000,1.000 2.000,-1.000-1.000,2.000-1.000,-3.000 0.000,3.000 2.000,2.000 1.000,-1.000 0.000,0.000 1.000,2.000-2.000,0.000 1.000,0.000-1.000,0.000 1.000,1.000 0.000,-1.000 0.000,0.000-1.000,0.000 0.000,0.000 1.000,1.000-1.000,0.000 0.000,0.000 0.000,1.000 0.000,1.000 0.000,0.000 0.000,4.000 0.000,-1.000 0.000,1.000-1.000,-3.000 1.000,0.000-2.000,1.000-1.000,-1.000 1.000,0.000-1.000,0.000 0.000,0.000 0.000,0.000 0.000,1.000 0.000,-1.000 0.000,1.000 0.000,0.000 0.000,0.000 0.000,0.000 0.000,4.000 0.000,-5.000 0.000,4.000-2.000,-2.000 0.000,1.000 0.000,0.000 0.000,-2.000 0.000,1.000-1.000,0.000 0.000,-2.000 0.000,1.000 1.000,3.000 0.000,-4.000 0.000,0.000-1.000,0.000 1.000,0.000 0.000,-1.000-1.000,1.000-1.000,-3.000 0.000,0.000 1.000,0.000 0.000,-3.000-2.000,-4.000-2.000,3.000 4.000,0.000-1.000,-1.000 1.000,1.000 0.000,-1.000 1.000,2.000 1.000,-1.000-1.000,1.000 2.000,0.000 0.000,0.000-1.000,-6.000 1.000,5.000 0.000,-9.000 0.000,6.000 1.000,-3.000 2.000,4.000-2.000,-4.000 2.000,7.000-2.000,-1.000 0.000,1.000 0.000,-2.000 0.000,1.000 0.000,1.000 0.000,-1.000 1.000,1.000-1.000,-2.000 5.000,1.000-2.000,-1.000 5.000,1.000-4.000,3.000-2.000,-1.000 0.000,1.000 0.000,2.000 0.000,1.000 1.000,0.000 0.000,0.000-1.000,1.000 2.000,-1.000-2.000,0.000 0.000,-2.000 0.000</inkml:trace>
</inkml:ink>
</file>

<file path=ppt/ink/ink5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834.000 771.000,'2.000'3.000,"1.000"0.000,2.000-2.000,-2.000-1.000,0.000 0.000,1.000 0.000,-1.000 0.000,1.000 0.000,-1.000 1.000,2.000-1.000,-2.000 0.000,0.000 0.000,0.000-2.000,1.000 0.000,-1.000 1.000,2.000-4.000,0.000 0.000,0.000 1.000,-3.000 1.000,-1.000 0.000,1.000-2.000,0.000 0.000,1.000 1.000,-3.000 1.000,1.000 0.000,-1.000-1.000,0.000 1.000,0.000 0.000,0.000-1.000,-2.000 1.000,0.000-3.000,1.000 3.000,0.000 0.000,-1.000-1.000,-1.000-1.000,0.000 0.000,-3.000 1.000,3.000 3.000,-1.000-1.000,1.000 0.000,-1.000 0.000,0.000 1.000,-2.000-2.000,3.000 2.000,0.000-1.000,-1.000 1.000,-1.000 1.000,-1.000 0.000,0.000 0.000,3.000 0.000,-1.000 0.000,0.000 0.000,-4.000 0.000,4.000 0.000,1.000 1.000,0.000 2.000,-3.000 2.000,3.000 1.000,-2.000 3.000,1.000-4.000,3.000-2.000,-1.000 1.000,3.000 1.000,6.000 2.000,-5.000-4.000,-2.000 1.000,0.000 0.000,0.000 0.000,1.000 5.000,1.000-4.000,-1.000-2.000,0.000 0.000,2.000 0.000,1.000 2.000,1.000-2.000,1.000 3.000,-2.000-3.000,2.000-1.000,-3.000 1.000,2.000-1.000,-2.000-1.000,0.000-1.000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1158.000 401.000,'3.000'0.000,"1.000"0.000,0.000-1.000,1.000 1.000,2.000 0.000,0.000-3.000,2.000 3.000,1.000 0.000,0.000-2.000,0.000 2.000,2.000 0.000,0.000 0.000,0.000-3.000,-1.000 3.000,-1.000 0.000,-1.000 0.000,-3.000 0.000,-2.000 0.000</inkml:trace>
</inkml:ink>
</file>

<file path=ppt/ink/ink5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965.000 777.000,'3.000'0.000,"0.000"1.000,0.000-1.000,0.000 0.000,1.000 0.000,0.000 0.000,-1.000 0.000,0.000-1.000,2.000 0.000,-2.000 0.000,0.000 0.000,1.000 1.000,0.000 0.000,-1.000-1.000,3.000 0.000,-3.000 1.000,2.000-1.000,-2.000 1.000,-1.000-3.000,-2.000 0.000,0.000 0.000,0.000 0.000,0.000 0.000,1.000 0.000,1.000-1.000,-2.000 0.000,1.000 1.000,-1.000 0.000,0.000-1.000,0.000 1.000,-2.000-1.000</inkml:trace>
</inkml:ink>
</file>

<file path=ppt/ink/ink5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960.000 698.000,'-3.000'1.000,"0.000"-2.000,0.000 6.000,2.000 1.000,-1.000-2.000,2.000 0.000,0.000 2.000,0.000 0.000,0.000 1.000,0.000-2.000,1.000 0.000,1.000 0.000,1.000 1.000,1.000 0.000,1.000 0.000,-1.000-2.000,-1.000-1.000,1.000 1.000,1.000 2.000,-2.000-5.000,3.000 0.000,4.000 1.000,-7.000-2.000,1.000 0.000,0.000 0.000,1.000 1.000,-2.000-1.000,0.000 0.000,0.000 0.000,1.000 0.000,2.000 0.000,-2.000-2.000,-1.000-2.000,0.000-1.000,-2.000 1.000,1.000-2.000,-1.000 2.000,-1.000 0.000,0.000-2.000,0.000 3.000,0.000-1.000,0.000-1.000,-1.000 0.000,0.000-1.000,-2.000-1.000,1.000 0.000,-1.000 0.000,3.000-7.000,0.000 11.000,-3.000-2.000,-2.000-4.000,4.000 5.000,-1.000 1.000,-1.000 1.000,1.000-1.000,-1.000 3.000,-2.000 0.000,2.000 0.000,0.000 0.000,-2.000 0.000,2.000 0.000,-1.000 0.000,0.000 0.000,0.000 0.000,1.000 0.000,-2.000 0.000,0.000 0.000,1.000 0.000,1.000-1.000</inkml:trace>
</inkml:ink>
</file>

<file path=ppt/ink/ink5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1122.000 693.000,'-4.000'2.000,"1.000"1.000,-1.000 1.000,-1.000 0.000,-4.000 8.000,7.000-9.000,-7.000 7.000,6.000-4.000,2.000-3.000,1.000 0.000,0.000 3.000,1.000-1.000,1.000-2.000,1.000-2.000,-1.000 2.000,0.000 0.000,3.000-3.000,-1.000 1.000,0.000 0.000,0.000-1.000,-1.000 1.000,2.000-1.000,0.000 1.000,-1.000-1.000,-1.000 0.000,0.000 0.000,2.000-1.000,2.000 0.000,-2.000 0.000,-1.000 0.000,-1.000 1.000,9.000-4.000,-8.000 4.000,0.000-4.000,4.000-1.000,-4.000 3.000,-1.000-1.000,-2.000 0.000,3.000 0.000,-1.000 3.000,4.000-5.000,-3.000 1.000,-4.000-1.000,0.000 1.000,0.000 0.000,0.000-3.000,-3.000-2.000,2.000 6.000,-1.000 0.000,0.000 0.000,-1.000 1.000,-1.000-2.000,1.000 2.000,-1.000 0.000,-1.000 1.000,2.000 1.000,-2.000-2.000,2.000 1.000,-2.000 1.000,2.000-1.000,-3.000 1.000,1.000 0.000,0.000 0.000,-4.000 0.000,4.000 2.000,-1.000-1.000,2.000 0.000,-1.000 0.000,1.000 0.000,0.000 0.000,1.000 0.000</inkml:trace>
</inkml:ink>
</file>

<file path=ppt/ink/ink5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87.000 780.000,'5.000'2.000,"-2.000"-1.000,0.000 1.000,1.000-1.000,1.000-1.000,2.000 0.000,-2.000 1.000,4.000 0.000,-2.000 1.000,1.000-2.000,-1.000 1.000,-2.000-1.000,-1.000 1.000,1.000-1.000,0.000 1.000,0.000-1.000,-1.000 0.000,-1.000-1.000,3.000 1.000,0.000 0.000,0.000-1.000,2.000 1.000,1.000 0.000,-2.000 0.000,-1.000 0.000,-2.000 0.000,1.000 0.000,-2.000 0.000,0.000 0.000,0.000 0.000,0.000-1.000,3.000-2.000,-2.000 2.000,2.000 0.000,-3.000 1.000,2.000 0.000,0.000 0.000,6.000-1.000,-6.000 1.000,0.000 0.000,-2.000-2.000,1.000 1.000,0.000-1.000,-1.000 1.000,0.000 0.000,-12.000 0.000,4.000 1.000,-1.000 0.000,-1.000 0.000,-1.000 0.000,1.000 0.000,-1.000 1.000,1.000 0.000,0.000 1.000,3.000-1.000,0.000-1.000,0.000 1.000,-1.000-1.000,2.000 0.000,-1.000 0.000,1.000 1.000,0.000 0.000,-2.000-1.000,1.000 1.000,-1.000 0.000,1.000 0.000,-6.000-1.000,5.000 0.000,1.000 1.000,-1.000 0.000,0.000 0.000,1.000 0.000,1.000-1.000,-3.000 1.000,1.000-1.000,2.000 0.000,-7.000 0.000,7.000 0.000,-3.000 0.000,-2.000-1.000,5.000 1.000,-2.000 0.000,0.000 0.000,1.000 0.000,-1.000 0.000,0.000-1.000,-1.000 0.000,0.000 1.000,2.000 0.000,-2.000 0.000,3.000 0.000,6.000 0.000,8.000 1.000,-8.000-1.000,1.000 0.000,3.000 0.000,-1.000 0.000,-1.000 0.000,1.000 0.000,1.000 0.000,0.000 0.000,0.000 0.000,0.000 0.000,-2.000 0.000,2.000 0.000,-4.000 0.000,2.000 0.000,2.000 0.000,-2.000 0.000,2.000 0.000,-2.000 0.000,2.000 0.000,0.000 0.000,-4.000 0.000,1.000 0.000,1.000 0.000,-2.000 0.000,2.000 0.000,-1.000 0.000,-1.000 0.000,3.000 0.000,-1.000-2.000,1.000 2.000,1.000-2.000,0.000 1.000,0.000 0.000,-3.000 0.000,-1.000 1.000,0.000-1.000,2.000 0.000,-1.000 0.000,0.000 1.000</inkml:trace>
</inkml:ink>
</file>

<file path=ppt/ink/ink5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335.000 769.000,'3.000'0.000,"1.000"0.000,-1.000 0.000,0.000 0.000,0.000 1.000,2.000-1.000,-2.000 0.000,0.000 0.000,0.000 0.000,0.000 0.000,0.000 0.000,1.000 0.000,-1.000 1.000,1.000-1.000,1.000-1.000,1.000 1.000,-1.000 0.000,-2.000-1.000,2.000 1.000,-2.000 0.000,0.000 0.000,0.000 0.000,4.000 0.000,-4.000 0.000,0.000 0.000,4.000 0.000,-3.000 0.000,-1.000 0.000,2.000 0.000,-1.000 0.000,0.000 0.000,1.000 1.000,0.000-1.000,4.000 0.000,-2.000 0.000,-1.000 0.000,-1.000 0.000,-2.000 0.000,1.000 0.000,0.000 0.000,2.000 0.000,-3.000 0.000,2.000 0.000,4.000 0.000,-2.000 0.000,0.000 0.000,-2.000 0.000,-1.000 0.000,0.000 0.000,0.000 1.000,-1.000-1.000,0.000 0.000,1.000 0.000,-1.000 1.000,0.000 0.000,0.000-1.000,1.000 0.000,0.000 0.000,0.000 0.000,-1.000 1.000,3.000-1.000,-3.000 0.000,1.000 1.000,1.000-1.000,-1.000 0.000,2.000 0.000,-2.000 0.000,0.000 0.000,-1.000-1.000,0.000 1.000,1.000 0.000,-1.000 0.000,1.000 0.000,2.000 0.000,1.000 0.000,-2.000 0.000,1.000 0.000,-1.000 0.000,0.000-1.000,-2.000 1.000,0.000 0.000,6.000 0.000,-5.000-1.000,13.000-2.000,-9.000 2.000,14.000-4.000,-14.000 4.000,-2.000 0.000,-1.000 0.000,-1.000 1.000,0.000 0.000,0.000 0.000,0.000 0.000,-1.000 1.000,0.000-1.000,2.000 0.000,-2.000 0.000,2.000 0.000,0.000 1.000,-1.000-1.000,0.000 0.000,-1.000 1.000,0.000-1.000,0.000 1.000,2.000 0.000,-1.000-1.000,0.000 1.000,1.000-1.000,-1.000 1.000,1.000-1.000,2.000 0.000,-4.000 0.000,1.000 0.000,0.000 0.000,-1.000 1.000,0.000-1.000,0.000 0.000,2.000 1.000,-1.000 0.000,1.000 1.000,1.000-2.000,-2.000 1.000,1.000-1.000,2.000 0.000,-2.000 0.000,0.000 0.000,0.000 0.000,0.000 0.000,2.000 0.000,0.000 0.000,1.000 0.000,1.000 0.000,1.000 0.000,0.000 1.000,13.000-1.000,-15.000 1.000,1.000-1.000,-1.000 0.000,-1.000 0.000,-2.000 1.000,2.000-1.000,-4.000 0.000,2.000 0.000,-2.000 0.000,0.000-1.000,0.000 1.000,0.000-1.000,4.000 0.000,-3.000 1.000,0.000 0.000,2.000-1.000,-2.000 1.000,1.000-1.000,0.000 1.000,-2.000 0.000,1.000 0.000,-1.000 0.000,0.000 0.000,2.000 0.000,-2.000 0.000,3.000 0.000,-1.000 0.000,0.000 0.000,0.000 0.000,2.000 0.000,0.000 1.000,1.000-1.000,-3.000 0.000,-1.000 0.000,0.000 0.000,8.000 0.000,-9.000 0.000,0.000 0.000,-6.000 0.000,0.000 0.000,-3.000-1.000,3.000 1.000,-1.000 0.000,1.000 0.000,0.000 0.000,-1.000 0.000,0.000 0.000,-1.000-1.000,0.000 1.000,0.000 0.000,0.000-1.000,-10.000 0.000,11.000 1.000,-3.000 0.000,2.000 0.000,1.000 0.000,1.000 1.000,0.000-1.000,-2.000 0.000,-2.000-1.000,3.000 0.000,0.000 0.000,0.000 1.000,-1.000 0.000,1.000 0.000,-1.000 0.000,2.000 0.000,-2.000 2.000,-2.000-1.000,4.000-1.000,-2.000 2.000,2.000-2.000,-2.000 1.000,0.000 1.000,-2.000-1.000,1.000 0.000,1.000 0.000,-2.000-1.000,0.000 1.000,-1.000 0.000,-1.000-1.000,1.000 0.000,-1.000 2.000,1.000-2.000,3.000 0.000,1.000 0.000,-2.000 2.000,3.000-2.000,0.000 1.000,0.000 0.000,-1.000 0.000,1.000 0.000,-1.000 1.000,-1.000 0.000,-1.000 1.000,2.000-1.000,-1.000-1.000,0.000 1.000,2.000-1.000,-3.000 0.000,2.000 1.000,-1.000-2.000,-1.000 1.000,1.000-1.000,-3.000 0.000,-1.000 1.000,1.000-1.000,-15.000 0.000,13.000 0.000,-8.000 0.000,11.000 0.000,0.000 0.000,0.000 0.000,2.000 0.000,0.000 0.000,1.000 0.000,1.000-1.000,-3.000 1.000,3.000-1.000,-3.000 0.000,1.000 1.000,-2.000-1.000,2.000 0.000,-4.000 1.000,2.000-1.000,-1.000 1.000,-6.000-1.000,7.000 1.000,-1.000 0.000,3.000 0.000,-2.000 0.000,0.000 0.000,0.000 0.000,4.000 0.000,-3.000 0.000,3.000 0.000,-2.000 0.000,-1.000 0.000,3.000 0.000,-1.000 0.000,1.000-1.000,-1.000-1.000,0.000 0.000,-1.000 0.000,1.000 2.000,1.000 0.000,0.000 0.000,-2.000 0.000,0.000 0.000,2.000-1.000,0.000 1.000,1.000-3.000,-1.000 3.000,-2.000 0.000,2.000 0.000,-1.000 0.000,1.000 0.000,0.000 0.000,-1.000 0.000,0.000 0.000,0.000 0.000,1.000 0.000,-1.000 0.000,-1.000 0.000,0.000 0.000,0.000 0.000,-6.000 0.000,4.000 0.000,-3.000 0.000,2.000-1.000,-2.000-1.000,1.000 1.000,-1.000 1.000,3.000 0.000,-1.000 0.000,1.000 0.000,0.000 0.000,0.000 0.000,2.000 0.000,1.000 0.000,-1.000 0.000,2.000 1.000,0.000 0.000,0.000-1.000,-2.000 1.000,0.000-1.000,2.000 1.000,-1.000 1.000,0.000-1.000,1.000-1.000,0.000 2.000,-1.000-2.000,0.000 1.000,1.000 0.000,-1.000-1.000,-2.000 1.000,2.000-1.000,-1.000 0.000,2.000 0.000,0.000 1.000,-2.000 0.000,2.000-1.000,0.000 0.000,0.000 0.000,0.000 0.000,0.000 0.000,-1.000 0.000</inkml:trace>
</inkml:ink>
</file>

<file path=ppt/ink/ink5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220.000 843.000,'-3.000'0.000,"-1.000"0.000,1.000 0.000,-1.000 2.000,-3.000 1.000,-2.000-1.000,3.000-1.000,-1.000 0.000,2.000 1.000,0.000-1.000,0.000 1.000,1.000 0.000,1.000 1.000,-1.000-1.000,1.000 0.000,-1.000 1.000,0.000 2.000,1.000-1.000,1.000-1.000,2.000 0.000,-1.000 0.000,-1.000 0.000,2.000 0.000,-2.000 1.000,0.000 0.000,1.000 0.000,-1.000 1.000,1.000 0.000,0.000-2.000,1.000 0.000,0.000 2.000,1.000 1.000,7.000 3.000,-4.000-4.000,3.000 4.000,-4.000-4.000,1.000 0.000,-1.000 0.000,-1.000-2.000,2.000 0.000,-1.000 0.000,4.000 0.000,-4.000-2.000,1.000 0.000,2.000 1.000,0.000 0.000,-1.000-1.000,1.000-1.000,1.000 1.000,-2.000-1.000,2.000 1.000,-2.000 0.000,1.000 0.000,2.000-1.000,-4.000 0.000,-1.000 1.000,0.000-1.000,2.000 0.000,0.000-4.000,-1.000 0.000,-1.000 1.000,0.000 2.000,2.000-4.000,4.000 1.000,4.000-3.000,-9.000 5.000,1.000 1.000,2.000-1.000,0.000 1.000,-3.000 0.000,-1.000 0.000,0.000-1.000,-1.000-1.000,1.000 1.000,0.000-3.000,0.000 1.000,-2.000 1.000,2.000 1.000,-1.000-4.000,1.000 0.000,-1.000 3.000,-1.000-2.000,0.000 0.000,-1.000 1.000,1.000-2.000,0.000 2.000,-1.000 1.000,0.000 0.000,0.000-2.000,0.000 2.000,0.000 0.000,-6.000-2.000,1.000 4.000,-1.000 0.000,-1.000 0.000,-1.000-2.000,-1.000 2.000,-1.000 1.000,2.000 0.000,-3.000-1.000,1.000 1.000,-2.000 0.000,1.000 2.000,2.000-2.000,2.000 1.000,0.000 1.000,2.000-1.000,-1.000 2.000,0.000-1.000,1.000 0.000,1.000 0.000,1.000 0.000,0.000 0.000,-1.000-1.000,1.000-1.000,-2.000 2.000,-1.000 0.000</inkml:trace>
</inkml:ink>
</file>

<file path=ppt/ink/ink5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407.000 964.000,'9.000'1.000,"-3.000"-1.000,3.000 0.000,2.000 0.000,1.000-1.000,0.000 0.000,1.000 1.000,-1.000-1.000,0.000 0.000,-2.000-1.000,0.000 1.000,-3.000 0.000,-1.000 1.000,0.000 0.000,1.000-1.000,2.000 1.000,-2.000 0.000,1.000 0.000,0.000 0.000,2.000 0.000,0.000 0.000,2.000 0.000,0.000-2.000,0.000 2.000,-2.000-1.000,0.000 0.000,-3.000 1.000,-2.000-1.000,2.000 0.000,-2.000 1.000,1.000-2.000,-1.000 1.000,1.000 0.000,10.000 0.000,-9.000 0.000,0.000 1.000,1.000 0.000,-1.000 0.000,0.000 1.000,-1.000-1.000,-3.000 1.000,0.000 0.000,0.000 0.000,-6.000-1.000,-2.000 1.000,-2.000 1.000,2.000-1.000,-4.000 0.000,1.000 1.000,-1.000 0.000,-1.000-1.000,-3.000 3.000,1.000 0.000,1.000-2.000,0.000 0.000,4.000-2.000,-3.000 3.000,1.000-1.000,2.000-2.000,-1.000 2.000,-4.000-2.000,0.000 1.000,-1.000 0.000,-20.000 3.000,21.000-4.000,2.000 0.000,3.000 0.000,0.000 1.000,0.000-1.000,0.000 1.000,1.000-1.000,2.000 1.000,-1.000-1.000,-1.000 1.000,1.000-1.000,0.000 0.000,0.000 0.000,-1.000 0.000,1.000 0.000,0.000 0.000,1.000 0.000,-1.000 0.000,2.000 0.000,-3.000 0.000,1.000 0.000,-1.000 0.000,2.000 0.000,0.000 0.000,0.000 0.000,1.000-1.000,-1.000 0.000,1.000 0.000,0.000 0.000,0.000 0.000,-3.000 1.000,12.000 0.000,-2.000 1.000,1.000-1.000,0.000 0.000,2.000 2.000,-2.000-2.000,2.000 0.000,-2.000 0.000,2.000 0.000,-2.000 0.000,-1.000 0.000,1.000 0.000,-2.000 0.000</inkml:trace>
</inkml:ink>
</file>

<file path=ppt/ink/ink5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800.000 981.000,'4.000'-1.000,"-1.000"1.000,1.000 0.000,1.000-1.000,0.000 1.000,1.000 0.000,-1.000 0.000,0.000 0.000,2.000 0.000,-2.000 0.000,0.000 0.000,2.000 0.000,-2.000 0.000,0.000 0.000,0.000 0.000,0.000 0.000,-2.000 0.000,1.000 0.000,0.000 0.000,-1.000 0.000,1.000 0.000,1.000 0.000,-1.000 0.000,-1.000 0.000,1.000 0.000,1.000 0.000,-1.000 0.000,1.000 0.000,0.000 0.000,-1.000 0.000,0.000 0.000,-1.000 1.000,10.000-1.000,-6.000 0.000,13.000 0.000,-8.000 0.000,18.000-1.000,2.000-1.000,-21.000 2.000,-1.000 0.000,0.000 0.000,-1.000 0.000,-1.000 0.000,1.000 0.000,-3.000 0.000,3.000 0.000,1.000 0.000,-3.000 0.000,1.000 0.000,-1.000-1.000,0.000 1.000,-2.000 0.000,0.000 0.000,0.000 0.000,0.000 0.000,-2.000 0.000,0.000 0.000</inkml:trace>
</inkml:ink>
</file>

<file path=ppt/ink/ink5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184.000 211.000,'3.000'1.000,"2.000"-1.000,0.000 0.000,-2.000 0.000,2.000 0.000,3.000 1.000,4.000-1.000,1.000 1.000,1.000 1.000,-1.000-1.000,1.000 0.000,-4.000 1.000,0.000-1.000,-2.000-1.000,-4.000 0.000,4.000 1.000,-5.000-1.000,0.000 0.000,3.000 0.000,4.000 0.000,-6.000-1.000,-1.000 1.000,2.000-2.000,-2.000 2.000,3.000-1.000,-2.000 1.000</inkml:trace>
</inkml:ink>
</file>

<file path=ppt/ink/ink5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97.000 544.000,'4.000'-2.000,"0.000"1.000,1.000 0.000,4.000-2.000,3.000 0.000,2.000 1.000,-7.000 1.000,0.000-1.000,1.000 2.000,-3.000 0.000,2.000 0.000,5.000 0.000,-7.000 0.000,7.000 0.000,-8.000 0.000,1.000 0.000,8.000 2.000,-6.000-2.000,0.000 1.000,0.000-1.000,-1.000 0.000,1.000 0.000,-2.000 0.000,-1.000 0.000,0.000 0.000,0.000 0.000,1.000 0.000,0.000 0.000,0.000 0.000,0.000 0.000,0.000 0.000,0.000 0.000,1.000 0.000,-1.000 0.000,1.000 0.000,0.000 0.000,0.000 0.000,1.000 0.000,-2.000 0.000,2.000 0.000,0.000 0.000,-2.000 0.000,2.000 0.000,-1.000-1.000,-1.000 0.000,0.000 0.000,1.000-1.000,-3.000 1.000,0.000 0.000,0.000 0.000,-7.000 0.000,-2.000 1.000,-4.000 0.000,2.000 0.000,-2.000 0.000,0.000 0.000,-7.000 0.000,9.000 0.000,-1.000-2.000,1.000 2.000,1.000 0.000,-3.000 0.000,3.000 0.000,-1.000 0.000,-1.000 0.000,1.000 0.000,1.000 0.000,0.000 1.000,0.000-1.000,2.000 0.000,0.000 0.000,-2.000 0.000,2.000 0.000,0.000 0.000,1.000 0.000,0.000 1.000,0.000-1.000,1.000 1.000,-1.000-1.000,-1.000 0.000,2.000 0.000,-1.000 0.000,-2.000 0.000,2.000 0.000,1.000 0.000,-1.000 0.000,0.000 0.000,-1.000 0.000,1.000 0.000,-1.000 0.000,2.000 0.000,0.000 0.000,0.000 0.000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1228.000 267.000,'-2.000'-3.000,"2.000"0.000,0.000 0.000,0.000 0.000,0.000 0.000,1.000 7.000,-1.000-1.000,0.000 0.000,0.000 3.000,0.000-2.000,0.000 1.000,0.000 0.000,0.000 0.000,0.000 0.000,0.000 2.000,0.000-2.000,0.000 0.000,0.000 0.000,0.000 1.000,0.000-1.000,0.000 0.000,0.000 0.000,0.000 0.000,2.000 1.000,-2.000-1.000,0.000 0.000,0.000-1.000,0.000 0.000,0.000-1.000,0.000 1.000,0.000-1.000,0.000 2.000,0.000-2.000,0.000 0.000,0.000 1.000,0.000-1.000,0.000 0.000,0.000 2.000,0.000-2.000,2.000 0.000,-2.000 0.000,0.000 0.000,0.000 1.000,0.000-1.000,2.000 0.000,-2.000 0.000,0.000 0.000,0.000 0.000,0.000 0.000,0.000 3.000,0.000-3.000,0.000 0.000</inkml:trace>
</inkml:ink>
</file>

<file path=ppt/ink/ink5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93.000 950.000,'3.000'1.000,"2.000"-1.000,0.000 0.000,1.000 1.000,1.000-1.000,1.000 1.000,9.000 2.000,-10.000-1.000,10.000 1.000,-10.000-3.000,8.000 1.000,-9.000-1.000,0.000 0.000,-3.000 0.000,3.000 0.000,-3.000 0.000,0.000 0.000,0.000-1.000,1.000 1.000,1.000 0.000,-1.000 0.000,1.000 0.000,0.000 0.000,1.000 0.000,0.000 0.000,-3.000 0.000,1.000 1.000,0.000 0.000,-1.000-1.000,1.000 1.000,0.000-1.000,2.000 0.000</inkml:trace>
</inkml:ink>
</file>

<file path=ppt/ink/ink5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450.000 971.000,'3.000'0.000,"2.000"-1.000,2.000-2.000,5.000 2.000,-7.000 1.000,4.000 0.000,3.000-1.000,1.000-1.000,-1.000 2.000,-2.000 0.000,0.000 0.000,1.000 0.000,-2.000 0.000,-3.000 0.000,0.000 0.000,-3.000 0.000,0.000 0.000,0.000 0.000,1.000 1.000,-1.000 0.000</inkml:trace>
</inkml:ink>
</file>

<file path=ppt/ink/ink5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552.000 379.000,'8.000'0.000,"-2.000"1.000,10.000 1.000,-9.000-1.000,0.000 0.000,0.000-1.000,-2.000 0.000,-1.000 1.000,-1.000-1.000,0.000 0.000,2.000 0.000,-1.000 0.000,0.000 0.000,-1.000 0.000,0.000-1.000,0.000 0.000,0.000 1.000,1.000 0.000,4.000-1.000,-5.000 1.000,2.000 0.000,-1.000 0.000,0.000 0.000,-1.000 0.000,2.000 0.000,-2.000 0.000,0.000 0.000,1.000 0.000,1.000 0.000,1.000 0.000,-2.000 0.000,1.000 0.000,5.000 0.000,-7.000 0.000,2.000-1.000,4.000 1.000,-5.000-1.000,-1.000 1.000,1.000 0.000,-1.000 0.000,2.000 0.000,-2.000 0.000,1.000 0.000,-1.000 0.000,1.000 0.000,0.000 0.000,0.000 0.000,1.000 0.000,2.000 0.000,-2.000 0.000,2.000-1.000,0.000 0.000,-3.000 1.000,4.000-3.000,-5.000 2.000,1.000 1.000,-1.000 0.000,2.000 0.000</inkml:trace>
</inkml:ink>
</file>

<file path=ppt/ink/ink5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875.000 384.000,'5.000'0.000,"-2.000"0.000,2.000 0.000,5.000 0.000,2.000 1.000,2.000-1.000,-1.000 0.000,2.000 1.000,-2.000-1.000,0.000 0.000,-2.000 1.000,-1.000-1.000,-2.000 0.000,1.000 1.000,-3.000-1.000,3.000 2.000,-2.000-1.000,2.000 0.000,-1.000-1.000,1.000 1.000,-3.000-1.000,1.000 0.000,0.000 0.000,0.000 0.000,0.000 0.000,-2.000 0.000,0.000 0.000,0.000 0.000,-2.000 0.000,0.000 0.000,0.000 0.000,4.000 0.000,-3.000 0.000,9.000-2.000,-6.000 1.000,8.000 0.000,-9.000 0.000,-1.000 1.000,0.000 0.000,-2.000 0.000</inkml:trace>
</inkml:ink>
</file>

<file path=ppt/ink/ink5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593.000 476.000,'6.000'-1.000,"-3.000"1.000,3.000 0.000,3.000 0.000,1.000 1.000,5.000 1.000,2.000-1.000,1.000 0.000,0.000 1.000,1.000-2.000,-4.000 1.000,-3.000 0.000,-4.000-1.000,0.000 0.000,-4.000 0.000,1.000 1.000,-1.000-1.000,0.000 1.000,0.000 0.000,1.000-1.000,2.000 2.000,1.000-1.000,-1.000-1.000,0.000 0.000,-2.000 0.000,-1.000 1.000,-1.000-1.000,0.000 0.000,0.000 1.000,1.000-1.000,1.000 0.000,1.000 0.000,0.000 0.000,6.000 0.000,-2.000 0.000,-2.000 0.000,-1.000 0.000,2.000 0.000,2.000 0.000,-1.000 0.000,-1.000 1.000,1.000 0.000,-3.000 0.000,-2.000-1.000,2.000 0.000,-4.000-2.000,1.000-2.000,0.000 1.000,-1.000 2.000,1.000-1.000,2.000 1.000,-1.000 1.000,0.000-2.000,-1.000 2.000,0.000-1.000,-1.000 0.000,-2.000-2.000,1.000 0.000,0.000-2.000,-1.000 1.000,0.000 0.000,-1.000 0.000,0.000-1.000,0.000 0.000,0.000-4.000,-2.000-4.000,1.000 7.000,1.000 2.000,-1.000 0.000,0.000 0.000,-1.000 1.000,0.000-1.000,1.000 1.000,0.000-1.000,1.000 1.000,-1.000 0.000,-1.000 0.000,-1.000-1.000,0.000 3.000,0.000 1.000,-3.000-2.000,2.000 2.000,0.000 0.000,0.000 0.000,0.000 0.000,-1.000 0.000,-1.000 0.000,-1.000 0.000,0.000 0.000,0.000 1.000,0.000-1.000,0.000 0.000,2.000 0.000,2.000 0.000,-1.000 0.000,-2.000 0.000,1.000 0.000,-1.000 0.000,0.000 0.000,3.000 0.000,0.000 0.000,0.000 0.000,0.000 0.000,0.000 0.000,0.000 0.000,-2.000 1.000,1.000 0.000,-1.000 1.000,4.000 1.000,0.000 0.000,1.000 0.000,0.000 0.000,2.000 2.000,-2.000 0.000,0.000 0.000,0.000 10.000,0.000-9.000,0.000 7.000,0.000-9.000,0.000 6.000,0.000-5.000,0.000-1.000,0.000 0.000,0.000-1.000,0.000 0.000,1.000 2.000,-1.000-1.000,0.000-1.000,1.000 0.000,-1.000 0.000,3.000-3.000,0.000 1.000,2.000-1.000,10.000 0.000,-9.000 0.000,-1.000 0.000,2.000 0.000,0.000 0.000,-2.000 0.000,2.000 0.000,-2.000 0.000,-1.000 0.000,-1.000 0.000,0.000 0.000,2.000 0.000,0.000 0.000,1.000 0.000,-3.000 0.000,4.000-1.000,0.000 0.000,0.000 1.000,-2.000-1.000,-1.000 0.000,-1.000 1.000,0.000-1.000,1.000 1.000,1.000 0.000,-2.000 0.000,0.000 0.000,0.000-1.000,0.000 1.000,1.000-2.000,2.000 0.000,-2.000 2.000,-1.000-1.000,0.000 1.000,0.000 0.000,0.000 0.000,1.000-1.000,-4.000-2.000,0.000 0.000,0.000 0.000,-1.000-3.000,0.000-2.000,0.000 5.000,1.000 0.000,-1.000 0.000,-1.000-3.000,1.000 2.000,0.000 1.000,1.000 0.000,-1.000-1.000,1.000 1.000,0.000-1.000,0.000 0.000,0.000 0.000,0.000 1.000,0.000-1.000,0.000-1.000,1.000-1.000,0.000 2.000,0.000-3.000,-1.000 4.000,1.000-1.000,-1.000 0.000,-2.000 1.000,-3.000 0.000,0.000 0.000,-2.000 1.000,-4.000-1.000,-1.000 2.000,-3.000 0.000,0.000 1.000,2.000 0.000,1.000 0.000,-8.000-2.000,13.000 2.000,-6.000-1.000,10.000 1.000,0.000 0.000,-3.000-1.000,0.000 2.000,2.000 1.000,0.000-1.000,0.000 0.000,0.000 0.000,1.000-1.000,-1.000 1.000,0.000 0.000,0.000 0.000,1.000-1.000,0.000 1.000,-1.000-1.000,1.000 0.000,0.000 0.000,-1.000 1.000,1.000-1.000,3.000 3.000,3.000-2.000,0.000 0.000,1.000-1.000,-1.000 0.000,0.000 0.000,0.000 0.000,1.000-1.000</inkml:trace>
</inkml:ink>
</file>

<file path=ppt/ink/ink5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865.000 370.000,'1.000'10.000,"-1.000"-5.000,0.000 5.000,0.000-4.000,-1.000 1.000,1.000 1.000,0.000-1.000,-1.000 0.000,1.000-2.000,0.000 2.000,0.000-2.000,0.000 3.000,0.000-4.000,1.000 7.000,0.000-7.000,-1.000-1.000,0.000 1.000,0.000-1.000,0.000 0.000,0.000 1.000,0.000-1.000,0.000 1.000,1.000 0.000,-1.000 0.000,0.000 0.000</inkml:trace>
</inkml:ink>
</file>

<file path=ppt/ink/ink5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534.000 584.000,'4.000'2.000,"0.000"0.000,-1.000 0.000,1.000-1.000,4.000 0.000,-1.000 0.000,0.000 0.000,2.000 1.000,-2.000 0.000,3.000-1.000,-1.000 1.000,-2.000-1.000,0.000 1.000,0.000-1.000,-1.000 0.000,0.000-1.000,3.000 2.000,-2.000-2.000,-2.000 0.000,-2.000 0.000,2.000 0.000,1.000 0.000,-1.000 0.000,5.000 0.000,-4.000 0.000,4.000 0.000,-6.000 0.000,1.000 0.000,0.000 0.000,0.000 0.000,2.000 0.000,0.000 1.000,-2.000-1.000,0.000 0.000,1.000 1.000,-1.000 0.000,-1.000-1.000,-1.000 0.000,0.000 0.000,1.000 0.000,0.000 0.000,0.000 0.000,-1.000 0.000,0.000 0.000,1.000 0.000,-1.000 0.000,0.000 0.000,3.000-1.000,-1.000-1.000,-1.000 1.000,3.000-1.000,0.000 0.000,2.000 0.000,0.000-1.000,-2.000 1.000,0.000 0.000,10.000-1.000,-11.000 2.000,-3.000 1.000,1.000 0.000,1.000 0.000,0.000 0.000,0.000 0.000,2.000 0.000,-2.000 0.000,2.000 0.000,-2.000 0.000,1.000-1.000,-1.000-1.000,0.000 1.000,1.000 1.000,-1.000 0.000,2.000 0.000,-2.000-1.000,2.000 1.000,0.000 0.000,-1.000 0.000,-1.000 0.000,2.000 0.000,-2.000 0.000,1.000 0.000,-2.000 0.000,-1.000 0.000,0.000 0.000,1.000 0.000,0.000 1.000,-1.000-1.000,1.000 0.000,0.000 0.000,1.000 1.000,-1.000-1.000,0.000 0.000,0.000 0.000,-1.000 1.000,0.000-1.000,0.000 0.000</inkml:trace>
</inkml:ink>
</file>

<file path=ppt/ink/ink5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352.000 816.000,'0.000'4.000,"0.000"1.000,0.000-2.000,0.000 1.000,0.000 4.000,0.000 0.000,-1.000-4.000,1.000-1.000,-2.000 4.000,-1.000-2.000,2.000 1.000,-1.000 1.000,1.000 5.000,0.000-8.000,1.000-1.000,0.000 0.000,0.000 0.000,0.000-10.000</inkml:trace>
</inkml:ink>
</file>

<file path=ppt/ink/ink5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358.000 813.000,'3.000'-1.000,"2.000"1.000,-2.000 0.000,0.000 0.000,2.000 3.000,-2.000-1.000,-1.000 1.000,-1.000 0.000,0.000 0.000,-1.000 0.000,0.000 2.000,0.000-1.000,-3.000-4.000,0.000 0.000,0.000 0.000,-1.000 0.000,-1.000 0.000,2.000 0.000,0.000 0.000,0.000 0.000</inkml:trace>
</inkml:ink>
</file>

<file path=ppt/ink/ink5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451.000 811.000,'-2.000'-3.000,"-2.000"3.000,1.000-1.000,-1.000 1.000,1.000 0.000,0.000 0.000,0.000 0.000,-1.000 1.000,1.000-1.000,0.000 3.000,1.000 0.000,1.000 0.000,1.000 0.000,3.000-1.000,0.000 1.000,0.000-2.000,0.000 1.000,0.000 0.000,0.000-1.000,-1.000 2.000,0.000 0.000,-1.000 0.000,-3.000 1.000,-1.000-1.000,0.000-2.000,0.000 0.000,0.000 1.000,0.000-1.000,0.000-1.000,0.000 0.000,0.000-1.000,0.000-1.000,0.000 0.000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1144.000 458.000,'4.000'-2.000,"1.000"0.000,0.000 2.000,-2.000-2.000,1.000 2.000,-1.000 0.000,1.000-2.000,0.000 2.000,0.000 0.000,1.000-2.000,2.000 2.000,0.000-2.000,0.000 2.000,0.000-2.000,-2.000 2.000,0.000 0.000,-1.000 0.000,0.000 0.000,-1.000-2.000,3.000 2.000,-1.000 0.000,1.000-3.000,-3.000 3.000,1.000 0.000,-1.000-1.000,0.000 1.000,2.000 0.000,-2.000 0.000,2.000-2.000,-2.000 2.000,1.000 0.000,-1.000 0.000,1.000-2.000,-1.000 2.000,0.000 0.000,0.000 0.000,0.000 0.000,1.000 1.000,-4.000-4.000</inkml:trace>
</inkml:ink>
</file>

<file path=ppt/ink/ink5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471.000 805.000,'2.000'4.000,"-2.000"1.000,0.000 2.000,0.000-3.000,0.000 0.000,0.000 0.000,0.000 1.000,0.000-2.000,0.000 1.000,0.000-1.000,1.000 0.000,1.000 0.000,0.000-6.000,1.000-4.000,-1.000 1.000,1.000-1.000,-2.000 1.000,-1.000 3.000,1.000-1.000,0.000 1.000,0.000 0.000,0.000 0.000,0.000 0.000,0.000 0.000,2.000 0.000</inkml:trace>
</inkml:ink>
</file>

<file path=ppt/ink/ink5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496.000 799.000,'2.000'3.000,"0.000"2.000,0.000 2.000,-1.000-1.000,0.000-2.000,0.000 1.000,0.000-2.000,-1.000 0.000,1.000 0.000,-1.000 0.000,1.000 1.000,1.000 0.000,0.000-1.000,-1.000 0.000,0.000 0.000,0.000-6.000,-1.000-5.000,0.000 5.000,3.000-4.000,-3.000 3.000,2.000-3.000,0.000 3.000,0.000-1.000,-1.000 2.000,-1.000-1.000,0.000 1.000,1.000-1.000,-2.000 1.000,1.000 0.000</inkml:trace>
</inkml:ink>
</file>

<file path=ppt/ink/ink5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314.000 872.000,'3.000'1.000,"3.000"0.000,-2.000-1.000,1.000 0.000,2.000 1.000,-2.000 0.000,2.000 0.000,2.000 0.000,1.000-1.000,-2.000 0.000,0.000 0.000,-1.000 0.000,2.000 0.000,-4.000 0.000,2.000 0.000,-1.000 0.000,3.000 0.000,-2.000 0.000,1.000 0.000,12.000 0.000,-13.000 0.000,-2.000 0.000,1.000 1.000,0.000-1.000,0.000 0.000,0.000 0.000,-1.000 0.000,0.000 0.000,-1.000 0.000,0.000 0.000,1.000 0.000,-1.000 0.000,-1.000 0.000,0.000 1.000,0.000-1.000,0.000 1.000,1.000-1.000,-1.000 0.000,0.000 1.000</inkml:trace>
</inkml:ink>
</file>

<file path=ppt/ink/ink5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698.000 774.000,'5.000'0.000,"7.000"1.000,-7.000-1.000,0.000 0.000,0.000 2.000,1.000-2.000,-3.000 1.000,1.000-1.000,0.000 0.000,1.000 0.000,1.000 0.000,3.000 0.000,-6.000 0.000,1.000 0.000,0.000 0.000,-1.000 0.000,2.000 0.000,-1.000 0.000,1.000 1.000,-2.000-1.000,14.000 1.000,-6.000-1.000,14.000 0.000,-15.000 0.000,10.000 0.000,-13.000 0.000,5.000 0.000,-8.000 0.000,1.000 0.000,-2.000-1.000,1.000 1.000,2.000 0.000,-3.000 0.000,3.000 0.000,-2.000 0.000,6.000 0.000,-5.000 0.000,1.000 0.000,0.000 0.000,1.000-1.000,2.000 1.000,-2.000 0.000,-1.000 0.000,5.000 0.000,-1.000 0.000,0.000 0.000,0.000 1.000,-2.000-1.000,-1.000 0.000,1.000 0.000,1.000 0.000,-4.000 0.000,4.000-1.000,-2.000 0.000,-2.000 1.000,0.000-1.000,1.000-1.000,2.000 1.000,-4.000 0.000,0.000 1.000,0.000-1.000,1.000 1.000,0.000-1.000,-2.000 1.000,2.000-1.000,-1.000 1.000,1.000-1.000,-1.000 1.000,0.000 0.000,-1.000 0.000,1.000 0.000,-1.000 0.000,0.000 0.000,2.000 0.000,-1.000 0.000,-1.000 0.000,0.000-1.000,0.000-2.000,0.000 1.000,-2.000-1.000,0.000-1.000,0.000 1.000,-1.000 0.000,0.000 0.000,0.000-2.000,0.000 1.000,0.000 1.000,0.000 0.000,-1.000-1.000,1.000 1.000,-1.000 0.000,0.000 0.000,-2.000-1.000,2.000 1.000,-1.000 0.000,0.000 0.000,0.000 0.000,-2.000 1.000,-1.000-2.000,2.000 1.000,0.000 2.000,0.000 0.000,0.000-2.000,0.000 3.000,-1.000-1.000,1.000 0.000,-1.000 0.000,1.000 0.000,0.000 0.000,-1.000 0.000,1.000 0.000,-2.000-1.000,0.000 2.000,0.000 0.000,1.000 0.000,-8.000 2.000,9.000-2.000,-1.000 0.000,-1.000 0.000,1.000 0.000,1.000 0.000,-2.000 0.000,-2.000-1.000,1.000 1.000,-1.000-1.000,2.000 1.000,0.000-1.000,-2.000 1.000,2.000-1.000,-1.000 1.000,1.000 0.000,0.000-1.000,0.000 1.000,0.000 0.000,-1.000-1.000,1.000 1.000,0.000 0.000,1.000 0.000,1.000 1.000,-2.000 1.000,-2.000 2.000,3.000-3.000,1.000-1.000,-1.000 1.000,0.000 1.000,-2.000 0.000,1.000 2.000,2.000 0.000,-4.000 2.000,6.000-1.000,0.000-2.000,1.000 1.000,0.000-1.000,0.000 4.000,0.000 1.000,0.000 2.000,0.000-7.000,0.000 0.000,0.000 0.000,0.000 0.000,0.000 3.000,3.000-3.000,-2.000 0.000,1.000 0.000,1.000 0.000,-2.000 0.000,3.000 0.000,-1.000 0.000,0.000-3.000</inkml:trace>
</inkml:ink>
</file>

<file path=ppt/ink/ink5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1333.000 681.000,'-6.000'-3.000,"3.000"0.000,-2.000 2.000,1.000-1.000,-1.000 1.000,0.000 0.000,1.000 1.000,-1.000 0.000,2.000 0.000,-3.000 0.000,1.000 2.000,-1.000 0.000,2.000 0.000,0.000 2.000,0.000-2.000,-2.000 3.000,3.000-2.000,-5.000 2.000,3.000 1.000,3.000 0.000,-1.000-3.000,1.000 1.000,0.000 1.000,0.000 0.000,1.000 1.000,1.000-3.000,0.000 4.000,0.000-4.000,1.000 0.000,0.000 2.000,1.000-1.000,1.000 2.000,2.000-2.000,-1.000 1.000,1.000-1.000,3.000 5.000,-2.000-5.000,0.000-1.000,-2.000 1.000,3.000-3.000,-2.000 0.000,4.000 0.000,-2.000 0.000,-2.000-1.000,1.000 1.000,-3.000 0.000,0.000-1.000,0.000 0.000,1.000 0.000,-1.000-1.000,1.000-1.000,2.000 0.000,-2.000 0.000</inkml:trace>
</inkml:ink>
</file>

<file path=ppt/ink/ink5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717.000 841.000,'0.000'3.000,"1.000"1.000,0.000-1.000,-1.000 3.000,0.000-3.000,-1.000 0.000,1.000 0.000,0.000 1.000,-1.000 0.000,1.000-1.000,5.000-2.000,-2.000-1.000,1.000 0.000,0.000-1.000,2.000 0.000,-1.000 0.000,2.000 1.000,1.000 0.000,1.000 0.000,-1.000 0.000,0.000 0.000,-1.000 0.000,15.000 3.000,-15.000-2.000,16.000 1.000,-16.000-2.000,-1.000 0.000,-2.000 0.000,1.000 0.000,-1.000 1.000,1.000 0.000,1.000-1.000,-1.000 1.000,0.000 0.000,2.000 0.000,-1.000-1.000,-1.000 1.000,2.000 1.000,0.000-1.000,0.000-1.000,0.000 0.000,-1.000 0.000,1.000 0.000,-2.000 0.000,2.000 0.000,-1.000 1.000,-3.000-1.000,0.000 0.000,2.000 0.000,0.000 0.000,0.000 0.000,0.000 0.000,10.000 0.000,-8.000 1.000,7.000 0.000,-9.000 0.000,9.000 1.000,-11.000-1.000,11.000 1.000,-10.000-2.000,1.000 0.000,-2.000 1.000,1.000-1.000,1.000 0.000,-1.000 0.000,-1.000 0.000,0.000 0.000,0.000 0.000,3.000 0.000,0.000 0.000,-2.000 0.000,-1.000 0.000,0.000 0.000,0.000 0.000,2.000 1.000,-1.000-1.000,-1.000 1.000,1.000-1.000,-1.000-4.000,-2.000 1.000,0.000-4.000,1.000 2.000,-2.000 1.000,1.000-2.000,2.000-1.000,-2.000 4.000,-1.000 0.000,1.000 0.000,-1.000 0.000,0.000 0.000,0.000-1.000,0.000 1.000,0.000 0.000,0.000 0.000,0.000 0.000,0.000 0.000,-3.000 3.000,0.000 0.000,-1.000 0.000,0.000 0.000,1.000 0.000,-1.000 1.000,-1.000-1.000,-1.000 0.000,1.000 1.000,1.000-1.000,-2.000 0.000,-1.000 0.000,-2.000 1.000,1.000-1.000,0.000 0.000,1.000 0.000,-2.000 1.000,-7.000 1.000,10.000-1.000,-1.000 0.000,3.000 0.000,-1.000-1.000,1.000 0.000,0.000 0.000,1.000 0.000,-1.000 0.000,0.000 0.000,-2.000 0.000,-6.000 1.000,7.000 0.000,0.000-1.000,-2.000 1.000,1.000-1.000,1.000 0.000,0.000 0.000,0.000 0.000,0.000 0.000,0.000 0.000,2.000 0.000,-1.000 0.000,0.000 0.000,1.000 0.000,-1.000 0.000,1.000 0.000,-1.000 0.000,0.000 0.000,-1.000 0.000,-2.000 0.000,1.000 1.000,-1.000-1.000,1.000 0.000,-3.000 0.000,5.000 0.000,1.000 0.000,-1.000 0.000,1.000 0.000,0.000-1.000,-1.000 0.000,0.000 0.000,0.000 1.000,1.000-1.000,-5.000-2.000,3.000 1.000,-1.000 1.000,2.000 0.000,-1.000 0.000,0.000 0.000,-1.000 0.000,2.000 1.000,1.000-1.000,0.000 0.000,-1.000 1.000,0.000 0.000,0.000-1.000,1.000 0.000,-3.000 0.000,3.000 1.000,-1.000-1.000,-1.000 1.000,-1.000-1.000,3.000 0.000,-2.000 1.000,2.000 0.000,-1.000 0.000,0.000 0.000,-2.000-1.000,3.000 1.000,-6.000 0.000,5.000 0.000,-1.000-1.000,2.000 1.000,0.000 0.000,2.000 3.000,3.000 0.000,0.000 0.000,-1.000 0.000,3.000 0.000,-1.000-2.000,0.000-1.000,0.000-1.000</inkml:trace>
</inkml:ink>
</file>

<file path=ppt/ink/ink5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718.000 828.000,'0.000'4.000,"1.000"0.000,-1.000 0.000,0.000-1.000,0.000 1.000,0.000 2.000,0.000-3.000,0.000 0.000,0.000 1.000</inkml:trace>
</inkml:ink>
</file>

<file path=ppt/ink/ink5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770.000 826.000,'0.000'3.000,"0.000"0.000,0.000 0.000,0.000 0.000,0.000 1.000,0.000 0.000,0.000 1.000,0.000-2.000,0.000 1.000,0.000-1.000,0.000 0.000,0.000 0.000,0.000 1.000,0.000-1.000</inkml:trace>
</inkml:ink>
</file>

<file path=ppt/ink/ink5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825.000 836.000,'0.000'3.000,"0.000"0.000,0.000 0.000,0.000 1.000,0.000 0.000,0.000 0.000,0.000-1.000,0.000 2.000,0.000-2.000,0.000 1.000,-1.000-1.000,1.000 0.000</inkml:trace>
</inkml:ink>
</file>

<file path=ppt/ink/ink5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884.000 839.000,'0.000'3.000,"0.000"3.000,-3.000 4.000,2.000-7.000,0.000 5.000,1.000-3.000,-2.000-2.000,2.000 0.000,0.000 0.000,0.000 0.000,-3.000-4.000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1152.000 985.000,'2.000'0.000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1175.000 270.000,'-3.000'2.000,"-2.000"0.000,3.000 1.000,-1.000-3.000,1.000 3.000,6.000-1.000,-1.000-2.000,0.000 0.000,2.000 0.000</inkml:trace>
</inkml:ink>
</file>

<file path=ppt/ink/ink5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933.000 843.000,'0.000'5.000,"0.000"1.000,0.000-2.000,-1.000 0.000,0.000-1.000,0.000 0.000,0.000 1.000,1.000-1.000,0.000 0.000,0.000 0.000,0.000 0.000,0.000 0.000,0.000 0.000,-3.000-9.000</inkml:trace>
</inkml:ink>
</file>

<file path=ppt/ink/ink5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748.000 831.000,'-2.000'3.000,"2.000"0.000,-1.000 0.000,0.000 0.000,1.000 0.000,0.000 0.000,0.000 0.000,1.000 0.000,2.000-1.000,0.000-1.000,0.000-1.000,1.000-2.000,-3.000-1.000,0.000 0.000,0.000 0.000,0.000 0.000,-1.000 0.000,1.000-2.000,-1.000 2.000,0.000 0.000,-3.000 1.000,0.000 1.000,0.000 0.000</inkml:trace>
</inkml:ink>
</file>

<file path=ppt/ink/ink5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756.000 858.000,'0.000'3.000,"0.000"0.000,0.000 0.000,-2.000 1.000,1.000-1.000,-1.000 3.000,1.000-3.000,-1.000 0.000,2.000 1.000,0.000 0.000,0.000-1.000,0.000 0.000,0.000 1.000,0.000 0.000,-1.000-1.000,1.000 2.000,-1.000-1.000,1.000 0.000,-2.000 0.000,1.000-1.000,1.000 0.000,-1.000 0.000</inkml:trace>
</inkml:ink>
</file>

<file path=ppt/ink/ink5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761.000 826.000,'-3.000'0.000,"0.000"0.000,0.000 0.000,0.000 0.000,-1.000 2.000</inkml:trace>
</inkml:ink>
</file>

<file path=ppt/ink/ink5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733.000 954.000,'3.000'0.000,"2.000"0.000,3.000 3.000,-5.000-3.000,1.000 0.000,-5.000 3.000,-2.000-3.000,0.000 2.000,0.000-1.000,-1.000 1.000,1.000 0.000,0.000-2.000,0.000 1.000,-2.000 1.000,8.000-1.000,2.000 1.000,-1.000-1.000,0.000 1.000,1.000-1.000,-2.000 0.000,1.000-2.000,-1.000 1.000,0.000 0.000</inkml:trace>
</inkml:ink>
</file>

<file path=ppt/ink/ink5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804.000 837.000,'-1.000'5.000,"1.000"-2.000,0.000 0.000,0.000 0.000,0.000 0.000,0.000 0.000,0.000 0.000,0.000 0.000,0.000 0.000</inkml:trace>
</inkml:ink>
</file>

<file path=ppt/ink/ink5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807.000 868.000,'3.000'6.000,"-3.000"-3.000,0.000 4.000,0.000-3.000,0.000 3.000,0.000 0.000,-1.000-3.000,1.000 1.000,0.000 7.000,0.000-5.000,0.000-2.000,0.000-2.000,1.000 0.000,0.000 0.000,-3.000-6.000</inkml:trace>
</inkml:ink>
</file>

<file path=ppt/ink/ink5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842.000 950.000,'-4.000'-3.000,"1.000"1.000,0.000 1.000,0.000 0.000,0.000 0.000,0.000 2.000,0.000 2.000,2.000 1.000,-1.000 0.000,1.000-1.000,1.000 0.000,0.000 0.000,2.000 0.000,1.000-1.000,0.000 0.000,0.000 0.000,0.000-1.000,0.000-1.000,0.000-2.000,0.000 1.000</inkml:trace>
</inkml:ink>
</file>

<file path=ppt/ink/ink5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915.000 762.000,'4.000'0.000,"0.000"0.000,2.000 0.000,-2.000 0.000,-1.000 0.000,4.000 0.000,-4.000 0.000,0.000 0.000,7.000 0.000,-6.000 0.000,1.000 0.000,0.000 0.000,0.000 0.000,2.000 0.000,-3.000 0.000,1.000 0.000,0.000 0.000,-1.000 0.000,1.000 0.000,0.000 1.000,-2.000-1.000,1.000 0.000,2.000 0.000,-3.000 1.000,0.000-1.000,1.000 0.000,-1.000 0.000,0.000-2.000,2.000 2.000,-1.000 0.000,0.000-1.000,-1.000 1.000,2.000 0.000,-2.000 0.000,1.000 0.000,1.000 0.000,-2.000 0.000,1.000 0.000,2.000 0.000,-1.000 0.000,2.000-1.000,-2.000 0.000,1.000 1.000,2.000 0.000,2.000 0.000,-7.000 0.000,1.000 0.000,-1.000 0.000,0.000 0.000,1.000 0.000,0.000 1.000,-1.000-1.000,0.000 0.000,-8.000 3.000,2.000-3.000,-1.000 0.000,0.000 0.000,-1.000 0.000,-2.000 0.000,0.000 0.000,2.000 0.000,0.000 0.000,0.000 0.000,0.000 0.000,-2.000 0.000,2.000 0.000,0.000 0.000,0.000 0.000,-1.000 0.000,3.000 0.000,-2.000 0.000,0.000 0.000,2.000 0.000,-2.000 0.000,1.000-1.000,0.000 1.000,-2.000 0.000,2.000 0.000,-3.000-2.000,3.000 2.000,1.000 0.000,-1.000 0.000,1.000 0.000,-2.000 0.000,1.000-1.000,1.000 1.000,-1.000 0.000,1.000-1.000,0.000 1.000,0.000 0.000,0.000-1.000</inkml:trace>
</inkml:ink>
</file>

<file path=ppt/ink/ink5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1198.000 763.000,'4.000'0.000,"-1.000"0.000,2.000 1.000,-1.000-1.000,2.000 0.000,0.000 1.000,-2.000 0.000,1.000 0.000,0.000-1.000,2.000 1.000,-4.000-1.000,0.000 0.000,0.000 0.000,1.000 1.000,-1.000-1.000,2.000 1.000,-1.000-1.000,3.000 0.000,-3.000 0.000,2.000 0.000,-3.000 1.000,1.000-1.000,-1.000 1.000,2.000-1.000,0.000 0.000,2.000 0.000,-2.000 0.000,0.000 0.000,-1.000 0.000,1.000 0.000,-2.000 0.000,0.000 0.000,1.000 0.000,-1.000 0.000,0.000 0.000,0.000 0.000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1171.000 273.000,'0.000'3.000,"0.000"1.000,0.000 0.000,-2.000-1.000,2.000 0.000,0.000 0.000,0.000 0.000</inkml:trace>
</inkml:ink>
</file>

<file path=ppt/ink/ink5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906.000 851.000,'-4.000'3.000,"1.000"0.000,3.000 0.000,0.000 0.000,0.000 0.000,1.000 0.000,1.000 0.000,1.000-2.000,0.000 0.000,0.000 0.000,0.000-1.000,0.000-1.000,-1.000-2.000,0.000 0.000,-1.000 0.000,1.000 0.000,-2.000 0.000,-3.000 1.000,0.000 0.000,0.000 0.000,1.000-1.000,-1.000 2.000,0.000 0.000</inkml:trace>
</inkml:ink>
</file>

<file path=ppt/ink/ink5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915.000 874.000,'0.000'4.000,"1.000"-1.000,-1.000 0.000,0.000 2.000,1.000-2.000,-1.000 2.000,0.000-1.000,1.000 0.000,0.000-1.000,-1.000 0.000,0.000 0.000,1.000 0.000,-1.000 0.000,0.000 0.000,1.000 0.000,0.000 0.000,-1.000 0.000</inkml:trace>
</inkml:ink>
</file>

<file path=ppt/ink/ink5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925.000 932.000,'3.000'0.000,"0.000"1.000,0.000-1.000,0.000 0.000,1.000 1.000,0.000-1.000</inkml:trace>
</inkml:ink>
</file>

<file path=ppt/ink/ink5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933.000 919.000,'0.000'3.000,"1.000"0.000,-1.000 0.000,0.000 0.000,1.000 0.000,-1.000 0.000,0.000 0.000,0.000 0.000</inkml:trace>
</inkml:ink>
</file>

<file path=ppt/ink/ink5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961.000 916.000,'-1.000'3.000,"0.000"0.000,1.000 1.000,0.000-1.000,0.000 0.000,0.000 0.000,0.000 0.000,0.000 0.000,0.000 0.000</inkml:trace>
</inkml:ink>
</file>

<file path=ppt/ink/ink5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934.000 982.000,'7.000'1.000,"-4.000"1.000,3.000-1.000,-3.000-1.000,0.000 1.000,0.000-1.000,0.000 0.000</inkml:trace>
</inkml:ink>
</file>

<file path=ppt/ink/ink5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973.000 966.000,'0.000'4.000,"0.000"1.000,0.000 0.000,0.000-2.000,0.000 0.000,0.000 1.000,0.000-1.000,1.000 0.000</inkml:trace>
</inkml:ink>
</file>

<file path=ppt/ink/ink5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302.000 17.000,'-2.000'-3.000,"-4.000"3.000,1.000 0.000,-8.000 1.000,6.000-1.000,-11.000 1.000,11.000 0.000,-2.000-1.000,4.000 1.000,-2.000 0.000,2.000-1.000,-1.000 1.000,3.000 0.000,-1.000 0.000,-1.000-1.000,-1.000 2.000,2.000-2.000,-3.000 4.000,4.000-2.000,0.000 1.000,0.000-1.000,-2.000 3.000,2.000-1.000,0.000 3.000,0.000-1.000,-3.000 6.000,4.000-8.000,1.000 0.000,-1.000 2.000,1.000-2.000,1.000 1.000,0.000-1.000,0.000 0.000,0.000-1.000,1.000 0.000,3.000 2.000,0.000-1.000,1.000 2.000,1.000 0.000,0.000-1.000,2.000 0.000,-1.000-1.000,0.000 0.000,1.000-2.000,0.000-1.000,-1.000 0.000,8.000 1.000,-8.000-2.000,9.000 0.000,-7.000 0.000,7.000 0.000,-9.000 0.000,7.000 0.000,-10.000-1.000,-1.000 1.000,0.000 0.000,1.000 0.000,-1.000 0.000,2.000 0.000,-1.000 0.000,0.000 0.000,1.000 0.000,0.000 0.000,2.000 0.000,0.000-2.000,4.000 1.000,-1.000 0.000,-3.000 1.000,0.000-2.000,1.000 0.000,-2.000 0.000,-2.000 0.000,0.000 0.000,2.000-2.000,-2.000 2.000,2.000-2.000,-3.000 4.000,1.000-1.000,1.000-2.000,-1.000 1.000,-1.000 0.000,2.000-2.000,0.000 0.000,-2.000 2.000,1.000-1.000,-1.000 1.000,0.000 0.000,0.000 0.000,1.000-1.000,0.000 1.000,-3.000-1.000,-1.000 0.000,0.000 0.000,-1.000-2.000,0.000 2.000,-2.000 1.000,0.000-3.000,-2.000 3.000,2.000 0.000,0.000 1.000,-1.000-1.000,-1.000-2.000,1.000 3.000,1.000 0.000,-1.000-2.000,1.000 3.000,-1.000-2.000,1.000 1.000,-2.000-1.000,-2.000 1.000,4.000 1.000,0.000-1.000,0.000 0.000,0.000 0.000,0.000 1.000,0.000-1.000,0.000 0.000,-2.000-1.000,2.000 0.000,-2.000 0.000,0.000 0.000,4.000 7.000,-3.000-4.000,1.000-1.000,-1.000 0.000,0.000-2.000,-2.000 0.000,3.000 0.000,0.000 1.000,-1.000-2.000,1.000 3.000,-1.000-2.000,1.000 1.000,0.000 0.000,-1.000 0.000,0.000-1.000,0.000 1.000,1.000 0.000,0.000 1.000</inkml:trace>
</inkml:ink>
</file>

<file path=ppt/ink/ink5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1206.000 181.000,'2.000'0.000</inkml:trace>
</inkml:ink>
</file>

<file path=ppt/ink/ink5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1209.000 246.000,'0.000'-3.000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1183.000 272.000,'0.000'3.000,"0.000"1.000,0.000-1.000,-2.000 1.000,2.000-1.000,-2.000 1.000</inkml:trace>
</inkml:ink>
</file>

<file path=ppt/ink/ink5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1212.000 272.000,'2.000'0.000</inkml:trace>
</inkml:ink>
</file>

<file path=ppt/ink/ink5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1209.000 340.000,'2.000'0.000</inkml:trace>
</inkml:ink>
</file>

<file path=ppt/ink/ink5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1213.000 220.000,'2.000'0.000</inkml:trace>
</inkml:ink>
</file>

<file path=ppt/ink/ink5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425.000 338.000,'8.000'2.000,"1.000"-2.000,-5.000 0.000,1.000 0.000,0.000 1.000,0.000 0.000,2.000 0.000,-1.000 0.000,1.000 1.000,0.000 0.000,0.000-1.000,-2.000 0.000,-1.000 0.000,0.000 0.000,-1.000-1.000,0.000 1.000,1.000-1.000,-1.000 0.000,1.000 0.000,-1.000-1.000,0.000 1.000,0.000 0.000,0.000 0.000,1.000-1.000,-1.000 0.000,0.000 1.000,1.000 0.000,1.000 0.000,4.000 0.000,-3.000 0.000,1.000-1.000,-1.000 1.000,-1.000-1.000,0.000 0.000,1.000 0.000,-2.000 0.000,1.000 1.000,-1.000-1.000,-1.000 1.000,0.000 0.000,1.000-1.000,-1.000 1.000,0.000-1.000,0.000 0.000,0.000 1.000,1.000 0.000,0.000-2.000,1.000 2.000,0.000-1.000,1.000 0.000,-2.000 2.000,6.000-1.000,-5.000 0.000,-1.000 0.000,1.000-1.000,1.000 0.000,-2.000 1.000,1.000-1.000,-2.000 1.000,1.000-1.000</inkml:trace>
</inkml:ink>
</file>

<file path=ppt/ink/ink5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73.000 389.000,'4.000'2.000,"0.000"-1.000,0.000 0.000,0.000 0.000,-1.000-1.000,3.000 1.000,-3.000-1.000,1.000 0.000,-1.000 0.000,0.000 0.000,0.000 1.000,1.000-1.000,0.000 0.000,1.000-1.000,-1.000 1.000,1.000 0.000,-2.000 0.000,3.000-1.000,0.000 1.000,3.000-1.000,-4.000 1.000,0.000 0.000,2.000 0.000,-4.000 0.000,0.000 0.000,0.000 0.000,2.000 0.000,2.000 0.000,-1.000 0.000,-3.000 0.000,0.000 0.000,3.000 0.000,-1.000 0.000,10.000 0.000,-11.000 0.000,1.000 0.000,-2.000 0.000,0.000 0.000</inkml:trace>
</inkml:ink>
</file>

<file path=ppt/ink/ink5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380.000 400.000,'3.000'0.000,"2.000"1.000,-1.000-1.000,0.000 1.000,0.000 0.000,1.000 0.000,-1.000 0.000,0.000 0.000,0.000 0.000,-1.000 0.000,0.000-1.000,2.000 0.000,-2.000 1.000,2.000-1.000,-1.000 0.000,-1.000 1.000,1.000-1.000,1.000 0.000,0.000 0.000,0.000 1.000,1.000-1.000,-1.000 0.000,3.000 0.000,-2.000 0.000,7.000-1.000,-6.000 0.000,0.000-2.000,2.000 2.000,-2.000-2.000,2.000 2.000,-2.000-1.000,0.000-1.000,-2.000 2.000,2.000 0.000,-1.000-1.000,1.000 0.000,-3.000 1.000,1.000 1.000,-1.000-1.000,0.000 0.000,2.000 0.000,-2.000 1.000,-1.000-1.000,0.000 1.000,0.000-1.000,0.000 1.000,0.000 0.000,1.000 0.000,1.000-1.000,1.000 1.000,1.000-1.000,2.000-2.000,-2.000 3.000,-2.000-1.000,-1.000 1.000,-1.000-1.000,0.000 1.000,0.000 0.000,1.000 0.000,0.000 0.000,0.000 0.000,1.000 1.000,0.000 0.000,-2.000 0.000,0.000-1.000</inkml:trace>
</inkml:ink>
</file>

<file path=ppt/ink/ink5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45.000 634.000,'4.000'-1.000,"0.000"0.000,0.000 0.000,-1.000 1.000,7.000 0.000,-5.000-1.000,2.000 1.000,0.000 0.000,0.000 0.000,-4.000 0.000,1.000 0.000,-1.000 0.000,0.000 0.000,0.000 0.000,1.000 0.000,6.000 0.000,-6.000 0.000,6.000 1.000,-6.000-1.000,2.000 0.000,-1.000 0.000,2.000 0.000,-1.000 0.000,-1.000 0.000,-2.000-1.000,0.000 1.000,0.000 0.000,0.000 0.000,5.000 0.000,-2.000 0.000,1.000 0.000,11.000-1.000,-11.000 1.000,0.000 0.000,-2.000 0.000,1.000 0.000,4.000 1.000,-6.000-1.000,-1.000 0.000,6.000 0.000,-4.000 0.000,7.000 0.000,-8.000 1.000,2.000 0.000,1.000-1.000,4.000 0.000,-6.000 0.000,-1.000 0.000,-1.000 0.000,0.000 0.000,2.000 0.000,-1.000 0.000,1.000-1.000,3.000 1.000,1.000 0.000,-1.000 0.000,2.000 0.000,7.000 0.000,-10.000 0.000,-4.000 0.000,0.000 0.000,0.000-1.000,0.000 0.000,1.000 0.000,-1.000 1.000</inkml:trace>
</inkml:ink>
</file>

<file path=ppt/ink/ink5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59.000 680.000,'6.000'1.000,"-1.000"-1.000,2.000 0.000,-1.000 0.000,-1.000 0.000,2.000 0.000,2.000 1.000,-2.000 0.000,7.000 0.000,-8.000-1.000,0.000 0.000,2.000 0.000,4.000 0.000,-7.000 0.000,-2.000 0.000,1.000 0.000,-1.000 0.000,0.000 0.000,0.000 0.000,2.000 0.000,2.000 0.000,0.000 0.000,0.000 0.000,-2.000 0.000,0.000 0.000,1.000 0.000,-1.000 0.000,-2.000 0.000,3.000 0.000,-1.000 0.000,1.000 1.000,-1.000-1.000,-2.000 0.000,1.000 1.000,0.000-1.000,-1.000 0.000,0.000 0.000,1.000 0.000,-1.000 0.000,1.000 0.000,1.000 0.000,0.000 0.000,-2.000 0.000,0.000 0.000,0.000 0.000,1.000 0.000,-1.000 0.000,0.000 0.000,0.000 0.000,2.000 0.000,-2.000 1.000,0.000 0.000,0.000-3.000,-2.000-1.000,0.000-1.000,0.000-1.000,-1.000 1.000,1.000 1.000,-1.000-1.000,0.000 1.000,0.000-1.000,0.000 1.000,-4.000 0.000,4.000 0.000,-3.000-1.000,0.000 1.000,-1.000 0.000,-2.000-1.000,2.000 0.000,0.000 3.000,1.000-1.000,0.000 1.000,-1.000-1.000,0.000 2.000,-7.000-3.000,7.000 3.000,-5.000-1.000,5.000 1.000,-1.000-1.000,2.000 0.000,-2.000 1.000,1.000 0.000,-1.000 0.000,2.000 1.000,-1.000 2.000,1.000-1.000,0.000 3.000,1.000-2.000,-1.000 1.000,2.000-1.000,-2.000 4.000,1.000-4.000,-1.000 3.000,0.000 0.000,3.000-1.000,0.000-2.000,2.000 1.000,2.000-1.000,-1.000-2.000,1.000 0.000,-1.000-1.000,0.000 2.000,0.000-1.000,0.000 1.000,0.000-2.000,1.000 0.000,-1.000 0.000,1.000 0.000,0.000 0.000,1.000 0.000,-2.000 0.000,0.000 1.000,2.000 0.000,0.000-1.000,-1.000 1.000,1.000-1.000,0.000 0.000,7.000 0.000,-7.000 0.000,-1.000 1.000,1.000-1.000,-1.000 0.000,0.000 1.000,-1.000-1.000,5.000 1.000,-2.000 0.000,-2.000 0.000,-1.000 0.000,1.000-1.000,-1.000 0.000,3.000 1.000,0.000 0.000,-3.000-1.000,2.000 0.000,0.000 0.000,0.000 0.000,0.000 0.000,-2.000 1.000,1.000-1.000,0.000 0.000,-1.000 0.000,2.000 0.000,0.000 0.000,-1.000 0.000,0.000 0.000,2.000 0.000,0.000 0.000,8.000 0.000,-11.000 0.000,9.000 0.000,-8.000 0.000,0.000 0.000,-1.000 0.000,2.000 0.000,1.000-1.000,-3.000 1.000,2.000-1.000,4.000-2.000,-6.000 2.000,3.000-2.000,4.000 1.000,-7.000 0.000,2.000 0.000,1.000 0.000,-2.000 1.000,2.000-2.000,-4.000-2.000,-1.000 2.000,-1.000 0.000,0.000 0.000,0.000-2.000,-4.000 1.000,0.000-1.000,-1.000 1.000,1.000 2.000,1.000 0.000,1.000-1.000,-2.000 3.000,0.000-1.000,-1.000 0.000,-1.000-1.000,1.000 1.000,0.000 0.000,-1.000-1.000,1.000 1.000,1.000 0.000,-1.000 1.000,1.000-1.000,-5.000 1.000,3.000 0.000,-1.000 0.000,-8.000 1.000,11.000 0.000,-1.000-1.000,1.000 1.000,1.000 0.000,-1.000 0.000,1.000 1.000,0.000-1.000,-1.000 0.000,0.000-1.000,0.000 1.000,1.000-1.000,-1.000 2.000,1.000-2.000,0.000 1.000,-2.000 0.000,0.000 1.000,2.000-1.000,0.000 1.000,0.000-1.000,0.000 0.000</inkml:trace>
</inkml:ink>
</file>

<file path=ppt/ink/ink5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67.000 741.000,'4.000'0.000,"0.000"0.000,3.000-1.000,-3.000 0.000,2.000-2.000,1.000 1.000,-4.000 2.000,3.000-1.000,-3.000 0.000,0.000 1.000,1.000 0.000,0.000 0.000,-1.000 0.000,1.000 0.000,1.000 0.000,0.000 0.000,-1.000 1.000,1.000 1.000,-1.000-1.000,2.000 0.000,-2.000 2.000,0.000-3.000,-1.000 0.000,0.000 1.000</inkml:trace>
</inkml:ink>
</file>

<file path=ppt/ink/ink5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1041.000 158.000,'-4.000'0.000,"1.000"2.000,0.000 0.000,-1.000 2.000,1.000-2.000,0.000-1.000,0.000 1.000,0.000 0.000,1.000 1.000,0.000 0.000,2.000 0.000,0.000 0.000,3.000 0.000,1.000-3.000,1.000 1.000,-2.000 0.000,1.000-1.000,3.000 1.000,-1.000 1.000,-1.000-1.000,-2.000-1.000,0.000 1.000,1.000 0.000,-1.000-1.000,0.000 0.000,1.000 0.000,-1.000 0.000,1.000 0.000,-1.000 0.000,1.000 0.000,0.000 0.000,-1.000 0.000,2.000 1.000,-2.000 0.000,4.000 0.000,3.000 0.000,-7.000-1.000,1.000 1.000,0.000 0.000,-1.000-1.000,1.000 1.000,1.000 0.000,0.000-1.000,1.000 1.000,1.000 0.000,-3.000-1.000,2.000 1.000,-2.000-1.000,1.000 0.000,-2.000 1.000,1.000-1.000,-1.000 1.000,0.000-1.000,1.000 0.000,-1.000 0.000,1.000 0.000,0.000 0.000,0.000 1.000,-1.000-1.000,1.000 1.000,-1.000-1.000,0.000 0.000,1.000 0.000,0.000 0.000,0.000-1.000,1.000-1.000,-2.000 1.000,0.000 1.000,0.000-1.000,0.000-1.000,-1.000-1.000,-1.000 0.000,-1.000-1.000,0.000 1.000,0.000 0.000,0.000-1.000,0.000 1.000,-4.000-1.000,0.000 1.000,0.000 1.000,0.000 2.000,-7.000-1.000,8.000 1.000,-5.000-1.000,4.000 0.000,0.000 0.000,-1.000 0.000,2.000 1.000,0.000-1.000,-2.000 0.000,2.000 1.000,-2.000 0.000,2.000 0.000,-1.000 0.000,-3.000-1.000,1.000 1.000,0.000 0.000,0.000 0.000,0.000 0.000,1.000 0.000,1.000 2.000,0.000-2.000,0.000 0.000,0.000 1.000,-1.000-1.000,-1.000 1.000,2.000-1.000,1.000 0.000,0.000 0.000,-1.000 0.000,1.000 0.000,0.000 0.000,0.000 0.000,0.000 0.000,-1.000 0.000,-1.000 0.000,2.000 0.000,0.000 0.000,0.000 0.000,0.000 0.000,0.000 0.000,0.000 0.000,-1.000 0.000,1.000 0.000,0.000-1.000,-1.000 1.000,1.000 0.000,0.000 0.000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1182.000 281.000,'3.000'0.000,"0.000"0.000,1.000-2.000</inkml:trace>
</inkml:ink>
</file>

<file path=ppt/ink/ink5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1235.000 97.000,'1.000'3.000,"-1.000"2.000,1.000-1.000,-1.000-1.000,0.000 2.000,0.000-1.000,0.000 1.000,0.000 1.000,1.000-3.000,-1.000 0.000,0.000 2.000,0.000-2.000,0.000 2.000,0.000-1.000,0.000 0.000,0.000 1.000,0.000 0.000,3.000-4.000,4.000-1.000,-2.000 0.000,-2.000 0.000,0.000 0.000,0.000 0.000,0.000 0.000,1.000 0.000,-1.000 0.000,0.000 0.000,0.000 0.000,0.000 0.000,0.000-3.000,-3.000-2.000,0.000 2.000,0.000-1.000,0.000 0.000,-2.000 0.000,2.000-3.000,-1.000 2.000,1.000 1.000,0.000 0.000,0.000 0.000,0.000 1.000,-1.000-1.000,1.000 0.000,0.000 1.000,0.000-2.000</inkml:trace>
</inkml:ink>
</file>

<file path=ppt/ink/ink5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1280.000 97.000,'-3.000'-2.000,"-3.000"2.000,1.000 0.000,2.000 0.000,-1.000 0.000,1.000 0.000,-1.000 0.000,0.000 2.000,1.000-1.000,0.000 1.000,-2.000-1.000,0.000 0.000</inkml:trace>
</inkml:ink>
</file>

<file path=ppt/ink/ink5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1001.000 102.000,'0.000'5.000,"0.000"0.000,0.000-1.000,0.000-1.000,0.000 2.000,0.000-2.000,-1.000 1.000,1.000 1.000,0.000 1.000,0.000 0.000,0.000-3.000,0.000 0.000,0.000 0.000,0.000 1.000,0.000-1.000,0.000 1.000,0.000 1.000,0.000-2.000,3.000-2.000,1.000-1.000,3.000 0.000,-1.000 0.000,-1.000 0.000,0.000 0.000,-1.000 0.000,0.000 0.000,-1.000 0.000,0.000 0.000,3.000 0.000,0.000 0.000,-3.000 0.000,0.000-2.000,-2.000-2.000,-1.000-3.000,0.000 4.000,1.000-6.000,-1.000 4.000,0.000 1.000,0.000 1.000,0.000-1.000,0.000-1.000,-1.000 1.000,0.000 1.000,0.000 0.000,3.000 0.000,-2.000 0.000,0.000 0.000</inkml:trace>
</inkml:ink>
</file>

<file path=ppt/ink/ink5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1061.000 101.000,'-3.000'0.000,"0.000"-1.000,-1.000 1.000,1.000-2.000,-6.000 0.000,6.000 1.000,0.000 1.000,0.000 0.000,0.000-1.000,0.000 2.000,-2.000 0.000,2.000-1.000</inkml:trace>
</inkml:ink>
</file>

<file path=ppt/ink/ink5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931.000 60.000,'-4.000'-2.000,"1.000"0.000,-2.000 1.000,2.000 1.000,0.000-1.000,0.000 1.000,-1.000-2.000,1.000 1.000,-1.000 1.000,1.000 0.000,0.000 1.000,-1.000 1.000,1.000 1.000,0.000-3.000,0.000 1.000,-1.000 1.000,1.000-1.000,-1.000 0.000,-2.000 2.000,1.000 0.000,2.000-3.000,-1.000 2.000,1.000 2.000,-1.000-2.000,0.000 2.000,2.000 0.000,-3.000 5.000,1.000-3.000,2.000-2.000,-2.000 11.000,3.000-11.000,0.000 0.000,0.000 0.000,1.000 1.000,0.000-1.000,-1.000 0.000,1.000 2.000,0.000 1.000,0.000 4.000,0.000-6.000,0.000 2.000,0.000-3.000,1.000 2.000,-1.000-1.000,0.000-1.000,0.000 1.000,0.000 0.000,0.000 2.000,0.000-2.000,0.000 0.000,0.000 2.000,0.000 0.000,2.000 9.000,-1.000-9.000,0.000 8.000,-1.000-9.000,0.000 10.000,0.000-11.000,0.000 2.000,0.000-2.000,1.000 1.000,-1.000-1.000,1.000-1.000,-1.000-1.000,0.000 2.000,0.000-2.000,1.000 2.000,-2.000-15.000</inkml:trace>
</inkml:ink>
</file>

<file path=ppt/ink/ink5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16T23:52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918.000 51.000,'3.000'1.000,"0.000"1.000,2.000 2.000,-2.000-1.000,0.000-1.000,1.000 1.000,5.000 2.000,-5.000-4.000,5.000 3.000,-6.000-3.000,1.000 1.000,-1.000-1.000,0.000 6.000,-2.000-4.000,1.000 1.000,0.000 0.000,-1.000-1.000,0.000 2.000,0.000-2.000,-1.000 0.000,1.000 0.000,-1.000 0.000,1.000 0.000,0.000 1.000,-1.000 0.000,0.000-1.000,1.000 0.000,-1.000 0.000,0.000 0.000,0.000 1.000,0.000 0.000,0.000-1.000,0.000 0.000,0.000 0.000,0.000 0.000,0.000 0.000,2.000 0.000,-1.000 0.000,-1.000 0.000,0.000 0.000,0.000 0.000,0.000 0.000,0.000 1.000,0.000-1.000,0.000 2.000,0.000 0.000,0.000-2.000,0.000 0.000,0.000 0.000,0.000 0.000,0.000 0.000,0.000 0.000,0.000 0.000,-1.000 0.000,0.000 1.000,1.000-1.000,0.000 1.000,0.000 2.000,0.000-2.000,0.000 4.000,0.000-5.000,0.000 0.000,0.000 0.000,0.000 1.000,0.000 0.000,1.000 0.000,-1.000-1.000,0.000 0.000,0.000 0.000,0.000 0.000,0.000 1.000,1.000 0.000,-1.000-1.000,0.000 0.000,1.000 1.000,-1.000 0.000,0.000 0.000,0.000 0.000,1.000 0.000,-1.000-1.000,0.000 0.000,0.000 1.000,0.000 0.000,0.000-1.000,1.000 1.000,-1.000 1.000,0.000 0.000,0.000-1.000,0.000-1.000,0.000 0.000,0.000 0.000,0.000 1.000,0.000-1.000,0.000 0.000,-1.000 3.000,0.000-1.000,1.000-1.000,0.000-1.000,-1.000 1.000,-3.000-7.000,2.000-2.000,-1.000-1.000</inkml:trace>
</inkml:ink>
</file>

<file path=ppt/ink/ink5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1029.000 850.000,'6.000'0.000,"-1.000"0.000,3.000 0.000,-2.000 0.000,-1.000 0.000,-1.000 0.000</inkml:trace>
</inkml:ink>
</file>

<file path=ppt/ink/ink5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1050.000 839.000,'0.000'3.000,"0.000"1.000,0.000 0.000,-2.000 0.000,2.000 0.000,0.000-1.000,0.000 1.000,0.000 0.000,0.000-1.000,0.000 0.000,0.000 0.000,0.000 0.000,0.000-7.000</inkml:trace>
</inkml:ink>
</file>

<file path=ppt/ink/ink5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1049.000 855.000,'-4.000'3.000,"3.000"0.000,-1.000 1.000,-2.000 0.000,3.000-1.000,1.000 0.000,-3.000-1.000,1.000-5.000</inkml:trace>
</inkml:ink>
</file>

<file path=ppt/ink/ink5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1049.000 856.000,'0.000'3.000,"1.000"1.000,1.000-1.000,1.000-3.000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1184.000 285.000,'1.000'3.000,"4.000"1.000,-1.000-4.000</inkml:trace>
</inkml:ink>
</file>

<file path=ppt/ink/ink5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1067.000 832.000,'3.000'0.000,"1.000"0.000,1.000 0.000,0.000 0.000,2.000 0.000,-2.000 0.000,1.000 0.000,-2.000-1.000</inkml:trace>
</inkml:ink>
</file>

<file path=ppt/ink/ink5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1075.000 825.000,'-4.000'0.000,"2.000"3.000,3.000 1.000,2.000-3.000,-3.000 2.000,3.000-3.000,1.000 0.000</inkml:trace>
</inkml:ink>
</file>

<file path=ppt/ink/ink5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1091.000 817.000,'-1.000'3.000,"1.000"1.000,-3.000 0.000,1.000 0.000,0.000 0.000,2.000-1.000,-3.000-1.000,1.000 1.000</inkml:trace>
</inkml:ink>
</file>

<file path=ppt/ink/ink5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1077.000 844.000,'-1.000'4.000,"1.000"-1.000,-1.000 1.000,1.000-1.000,0.000 0.000,0.000-8.000,0.000 1.000,0.000 0.000,2.000 0.000,3.000 4.000,-2.000 0.000,0.000 1.000,-1.000 2.000,1.000-2.000,0.000 1.000,-5.000 2.000,-3.000-2.000,2.000-2.000,-1.000 0.000,-1.000 0.000,7.000-3.000,2.000 3.000,-1.000 0.000,0.000 0.000,0.000 0.000,-2.000 4.000,-4.000-2.000,-1.000 0.000,0.000 0.000,0.000 0.000,-1.000-2.000,-1.000 4.000,1.000-4.000,2.000 0.000,7.000 0.000,2.000-2.000,-1.000 2.000,1.000-2.000,0.000 2.000,0.000-2.000,-1.000 2.000,-1.000 0.000,-1.000 0.000</inkml:trace>
</inkml:ink>
</file>

<file path=ppt/ink/ink5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1083.000 862.000,'0.000'3.000,"-2.000"3.000,2.000-2.000,-3.000 0.000,1.000 0.000,0.000 1.000,-1.000 0.000,1.000-2.000</inkml:trace>
</inkml:ink>
</file>

<file path=ppt/ink/ink5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1099.000 876.000,'3.000'3.000,"-2.000"0.000,-1.000 0.000,3.000-1.000,0.000 0.000</inkml:trace>
</inkml:ink>
</file>

<file path=ppt/ink/ink5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1078.000 848.000,'4.000'1.000,"-1.000"1.000</inkml:trace>
</inkml:ink>
</file>

<file path=ppt/ink/ink5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985.000 908.000,'4.000'0.000,"1.000"0.000,-1.000 0.000,-1.000 0.000,-2.000 3.000,-3.000 0.000,-1.000 0.000,0.000 0.000,0.000 0.000,1.000 0.000,1.000 0.000,-2.000-1.000</inkml:trace>
</inkml:ink>
</file>

<file path=ppt/ink/ink5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990.000 911.000,'2.000'5.000,"1.000"-1.000,-3.000 0.000,0.000-1.000,2.000 1.000,2.000 1.000,0.000-5.000,-1.000-4.000</inkml:trace>
</inkml:ink>
</file>

<file path=ppt/ink/ink5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1010.000 910.000,'3.000'0.000,"3.000"0.000,-2.000 0.000,0.000 0.000,-1.000 0.000,0.000-2.000,-1.000 5.000,-5.000 0.000,-2.000 4.000,2.000-3.000,0.000-1.000,1.000 0.000,-1.000-1.000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1199.000 273.000,'0.000'5.000,"0.000"-2.000,2.000 0.000,1.000-3.000,-2.000 4.000</inkml:trace>
</inkml:ink>
</file>

<file path=ppt/ink/ink5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1016.000 912.000,'4.000'4.000,"-2.000"-1.000,2.000 2.000,-3.000-2.000,1.000 0.000,1.000-3.000,-3.000 3.000</inkml:trace>
</inkml:ink>
</file>

<file path=ppt/ink/ink5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984.000 873.000,'-1.000'3.000,"-2.000"0.000,2.000 0.000,-2.000-3.000</inkml:trace>
</inkml:ink>
</file>

<file path=ppt/ink/ink5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981.000 881.000,'0.000'3.000,"0.000"0.000,0.000 1.000,0.000-1.000,0.000 1.000,0.000-1.000,2.000-8.000</inkml:trace>
</inkml:ink>
</file>

<file path=ppt/ink/ink5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989.000 879.000,'4.000'-2.000,"0.000"2.000</inkml:trace>
</inkml:ink>
</file>

<file path=ppt/ink/ink5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986.000 888.000,'4.000'0.000,"0.000"-1.000,0.000 1.000,0.000-3.000,-1.000 3.000,0.000-2.000</inkml:trace>
</inkml:ink>
</file>

<file path=ppt/ink/ink5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1001.000 874.000,'-1.000'5.000,"1.000"-2.000,0.000 2.000,0.000-2.000,-2.000 0.000,2.000 0.000,4.000-5.000,-1.000 2.000,-1.000 3.000,-6.000-1.000,1.000-1.000,7.000-1.000,1.000 0.000,-2.000 0.000,1.000 0.000,-1.000 0.000,2.000 0.000</inkml:trace>
</inkml:ink>
</file>

<file path=ppt/ink/ink5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1061.000 882.000,'-5.000'5.000,"5.000"-2.000,-2.000 0.000,2.000 1.000,-1.000-1.000,1.000-6.000</inkml:trace>
</inkml:ink>
</file>

<file path=ppt/ink/ink5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1057.000 887.000,'3.000'1.000,"-3.000"4.000,0.000-2.000,2.000 0.000,3.000-4.000,-3.000-2.000,0.000 0.000,0.000-1.000,1.000 2.000,0.000 8.000,-1.000-2.000,1.000-2.000</inkml:trace>
</inkml:ink>
</file>

<file path=ppt/ink/ink5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1095.000 887.000,'-2.000'5.000,"2.000"-2.000,0.000 1.000,4.000-3.000,-1.000-1.000,0.000-4.000,-3.000-1.000,0.000 0.000,-3.000 3.000,0.000 2.000,0.000 0.000,-1.000 4.000,7.000-3.000</inkml:trace>
</inkml:ink>
</file>

<file path=ppt/ink/ink5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1120.000 876.000,'0.000'3.000,"2.000"0.000,-2.000 0.000,1.000 2.000,-1.000-2.000,3.000-3.000,-3.000 3.000,3.000-3.000,2.000 0.000,-5.000-3.000,3.000-1.000,-3.000-1.000,4.000-1.000,-2.000 2.000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1206.000 277.000,'-3.000'3.000,"1.000"0.000,-3.000 1.000,2.000-2.000</inkml:trace>
</inkml:ink>
</file>

<file path=ppt/ink/ink5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1071.000 947.000,'2.000'0.000</inkml:trace>
</inkml:ink>
</file>

<file path=ppt/ink/ink5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1074.000 914.000,'-4.000'3.000,"4.000"0.000,-4.000 1.000,2.000 0.000,0.000 0.000,0.000 1.000,0.000-1.000,5.000-2.000,-1.000-5.000,-1.000 0.000,1.000-1.000</inkml:trace>
</inkml:ink>
</file>

<file path=ppt/ink/ink5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1072.000 915.000,'3.000'1.000,"-3.000"3.000,0.000 0.000,0.000-1.000,0.000 0.000,0.000 0.000,0.000 0.000,2.000 0.000</inkml:trace>
</inkml:ink>
</file>

<file path=ppt/ink/ink5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1065.000 929.000,'5.000'0.000,"-2.000"1.000,1.000-1.000,-1.000 0.000</inkml:trace>
</inkml:ink>
</file>

<file path=ppt/ink/ink5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1086.000 920.000,'0.000'3.000,"0.000"0.000,-1.000 0.000,1.000 0.000,0.000 0.000,0.000 0.000</inkml:trace>
</inkml:ink>
</file>

<file path=ppt/ink/ink5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1085.000 922.000,'3.000'-2.000,"1.000"2.000,-1.000 1.000,0.000 1.000,-3.000 2.000,-5.000 1.000,0.000-2.000,2.000-3.000,0.000 0.000,8.000-4.000</inkml:trace>
</inkml:ink>
</file>

<file path=ppt/ink/ink5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1101.000 923.000,'0.000'3.000,"0.000"1.000,0.000-1.000,0.000 1.000,0.000-1.000</inkml:trace>
</inkml:ink>
</file>

<file path=ppt/ink/ink5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1101.000 918.000,'5.000'0.000,"-1.000"0.000,-1.000 0.000,0.000 1.000,-1.000 2.000,-1.000 2.000,-4.000-3.000,0.000 2.000,0.000-2.000,0.000 0.000,-1.000 0.000</inkml:trace>
</inkml:ink>
</file>

<file path=ppt/ink/ink5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1143.000 909.000,'0.000'3.000,"-2.000"0.000,0.000 0.000,0.000 1.000,0.000 1.000,-2.000 1.000,1.000 1.000,-1.000 1.000,0.000-2.000,2.000-2.000,0.000 1.000,2.000-2.000,3.000-3.000</inkml:trace>
</inkml:ink>
</file>

<file path=ppt/ink/ink5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1161.000 916.000,'-3.000'0.000,"0.000"0.000,-1.000 4.000,0.000-2.000,1.000 0.000,1.000 1.000,3.000 0.000,2.000-3.000,2.000 0.000,-2.000 0.000,0.000 0.000,-3.000 3.000,-1.000 1.000,0.000-1.000,-2.000-3.000,0.000 1.000,2.000-4.000,2.000 0.000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1217.000 274.000,'0.000'3.000,"-2.000"1.000,1.000-1.000,5.000-1.000,-1.000-2.000</inkml:trace>
</inkml:ink>
</file>

<file path=ppt/ink/ink5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1168.000 920.000,'-2.000'4.000,"0.000"0.000,2.000 0.000,0.000 0.000,4.000-6.000,-2.000-1.000,0.000 0.000,0.000-2.000,1.000 3.000,-4.000 6.000,-2.000-3.000,3.000 2.000,0.000 0.000,0.000 2.000,3.000-5.000,1.000-4.000,-2.000 1.000,0.000 0.000,0.000 0.000,0.000 0.000,-2.000 7.000,0.000-1.000,-1.000 0.000,1.000 3.000,-2.000-3.000,2.000 1.000,0.000-1.000,1.000-6.000,1.000 0.000,-2.000-1.000</inkml:trace>
</inkml:ink>
</file>

<file path=ppt/ink/ink5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1190.000 917.000,'3.000'-2.000,"-1.000"5.000,1.000 0.000,-3.000 0.000,-3.000 0.000,-1.000 0.000,1.000-3.000,0.000 3.000,6.000-3.000,1.000 0.000,-3.000 3.000,-1.000 1.000,-2.000 0.000,-1.000-1.000,-2.000-1.000,1.000-2.000,1.000 0.000,-1.000-1.000,-1.000-1.000,1.000 0.000</inkml:trace>
</inkml:ink>
</file>

<file path=ppt/ink/ink5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986.000 962.000,'3.000'1.000,"0.000"-1.000,-1.000 3.000,2.000 0.000,-1.000-1.000</inkml:trace>
</inkml:ink>
</file>

<file path=ppt/ink/ink5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1016.000 956.000,'-1.000'4.000,"-2.000"-1.000,-1.000 2.000,1.000-3.000,-1.000 0.000,1.000-2.000,0.000 3.000,0.000-3.000,2.000 5.000,1.000-2.000,0.000 2.000,0.000-2.000,0.000-6.000,2.000-3.000,-2.000 3.000,2.000 0.000,1.000 1.000,0.000 1.000,0.000 1.000,0.000 0.000,0.000 3.000,-1.000 1.000,0.000 1.000,-5.000-3.000,0.000-2.000,0.000 2.000,-3.000-2.000,2.000 0.000,1.000-2.000,2.000-2.000,5.000 3.000,0.000 1.000,-1.000 0.000,0.000 0.000,0.000 0.000,0.000 0.000,-3.000 4.000,-3.000-4.000,-3.000 2.000,1.000-2.000,0.000 2.000,2.000-2.000,-1.000 2.000,1.000-2.000,6.000 0.000,2.000 0.000,0.000 0.000,3.000 0.000,-1.000 0.000,-2.000 0.000,-1.000 0.000</inkml:trace>
</inkml:ink>
</file>

<file path=ppt/ink/ink5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1007.000 979.000,'0.000'3.000,"0.000"1.000,0.000 1.000,-2.000 1.000,2.000-1.000,-2.000 2.000,2.000-2.000,-3.000 1.000,3.000-1.000,0.000-1.000,0.000 0.000,5.000-6.000,-1.000-5.000</inkml:trace>
</inkml:ink>
</file>

<file path=ppt/ink/ink5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1049.000 973.000,'5.000'0.000,"-2.000"0.000,-6.000 5.000,-1.000-3.000,2.000 1.000,7.000-1.000,-2.000-2.000,0.000 0.000,0.000-2.000</inkml:trace>
</inkml:ink>
</file>

<file path=ppt/ink/ink5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1069.000 970.000,'0.000'3.000,"-1.000"0.000,-1.000 2.000,2.000-2.000,-2.000 0.000,3.000-6.000,-1.000 0.000,2.000-1.000,-2.000 1.000,3.000 0.000,0.000 1.000,-3.000 5.000,0.000 0.000,2.000 2.000,1.000-4.000,0.000-1.000,0.000-1.000,0.000-4.000,-3.000 2.000,0.000 0.000,2.000-1.000</inkml:trace>
</inkml:ink>
</file>

<file path=ppt/ink/ink5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1101.000 973.000,'2.000'-3.000,"-6.000"1.000,1.000 5.000,0.000 0.000,0.000 0.000,1.000 0.000,2.000 0.000,0.000 0.000,5.000-1.000,-2.000-2.000,3.000 0.000,-3.000-1.000</inkml:trace>
</inkml:ink>
</file>

<file path=ppt/ink/ink5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1084.000 1021.000,'3.000'-5.000,"0.000"2.000,1.000-1.000,1.000-4.000,0.000 1.000,2.000-1.000,-1.000 1.000,-1.000 1.000,-2.000 3.000,0.000-1.000,0.000 2.000</inkml:trace>
</inkml:ink>
</file>

<file path=ppt/ink/ink5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1127.000 984.000,'-1.000'7.000,"1.000"-3.000,0.000-1.000,-2.000 0.000,5.000-1.000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1222.000 279.000,'-2.000'5.000,"0.000"-2.000,0.000 1.000,2.000 0.000</inkml:trace>
</inkml:ink>
</file>

<file path=ppt/ink/ink5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1129.000 983.000,'4.000'-1.000,"-1.000"1.000,0.000 1.000,-3.000 2.000,2.000 1.000,-2.000 0.000,-3.000-2.000,1.000 1.000,-1.000-3.000,0.000 2.000,-2.000-2.000,8.000-1.000</inkml:trace>
</inkml:ink>
</file>

<file path=ppt/ink/ink5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1148.000 988.000,'-2.000'3.000,"1.000"2.000,1.000-2.000,0.000 0.000,3.000 0.000,0.000-3.000,0.000-1.000,1.000-1.000</inkml:trace>
</inkml:ink>
</file>

<file path=ppt/ink/ink5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1152.000 984.000,'4.000'-2.000,"0.000"3.000</inkml:trace>
</inkml:ink>
</file>

<file path=ppt/ink/ink5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1151.000 989.000,'4.000'0.000,"1.000"0.000</inkml:trace>
</inkml:ink>
</file>

<file path=ppt/ink/ink5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1178.000 987.000,'0.000'-3.000,"-3.000"3.000,0.000 1.000,-1.000 1.000,0.000 0.000,1.000-1.000,1.000 3.000,0.000-1.000,4.000 1.000,1.000-2.000,0.000-2.000,2.000 1.000,-2.000 1.000,1.000-2.000</inkml:trace>
</inkml:ink>
</file>

<file path=ppt/ink/ink5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1152.000 985.000,'2.000'0.000</inkml:trace>
</inkml:ink>
</file>

<file path=ppt/ink/ink5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1152.000 985.000,'2.000'0.000</inkml:trace>
</inkml:ink>
</file>

<file path=ppt/ink/ink5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974.000 874.000,'-4.000'0.000,"3.000"3.000,-2.000-1.000,1.000 1.000,0.000 1.000,0.000 0.000,0.000-1.000,2.000 1.000,-2.000 0.000,2.000 0.000,0.000 1.000,0.000 0.000,0.000 0.000,0.000-1.000,2.000 0.000,1.000-1.000,0.000 0.000,0.000-2.000,-2.000 3.000,0.000 1.000,-5.000-3.000,-1.000-2.000,2.000 2.000,0.000-2.000,0.000 2.000,3.000 1.000,0.000 1.000,3.000-1.000,-1.000 0.000,1.000 0.000,-1.000 0.000,-2.000 1.000,2.000 0.000,-2.000-1.000,0.000 2.000,0.000 1.000,-2.000-1.000,-1.000 1.000,1.000 1.000,-1.000 2.000,3.000-2.000,-3.000 0.000,3.000 2.000,-3.000-2.000,3.000-2.000,0.000-1.000,0.000-1.000,0.000 0.000,0.000 0.000,0.000 0.000,2.000 0.000,1.000-2.000,-3.000-4.000</inkml:trace>
</inkml:ink>
</file>

<file path=ppt/ink/ink5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533.000 77.000,'0.000'-3.000,"-5.000"-1.000,1.000 3.000,1.000 1.000,-1.000 0.000,1.000 0.000,0.000 0.000,-1.000 0.000,-12.000 16.000,14.000-13.000,2.000 1.000,-4.000 0.000,4.000 0.000,-2.000 0.000,2.000 0.000,-2.000 1.000,2.000-1.000,-2.000 0.000,2.000-1.000,-2.000 1.000,2.000 0.000,-3.000 0.000,1.000 7.000,2.000-6.000,0.000 0.000,-2.000 1.000,2.000-1.000,-2.000-1.000,2.000 0.000,-2.000-1.000,2.000 0.000,-3.000-1.000,3.000 1.000,-3.000 0.000,3.000 0.000,-3.000-1.000,3.000 2.000,-2.000 4.000,0.000-5.000,2.000 2.000,-2.000-2.000,2.000 0.000,0.000 0.000,0.000 0.000,0.000 1.000,0.000-1.000,0.000 1.000,-2.000 0.000,2.000-1.000,0.000 2.000,0.000-1.000,-2.000 0.000,2.000 0.000,0.000-1.000,0.000 1.000,0.000 0.000,-2.000 0.000,2.000 0.000,0.000-1.000,0.000 1.000,0.000-1.000,-2.000 1.000,2.000-1.000,0.000 1.000,0.000 1.000,0.000-1.000,0.000 0.000,0.000-1.000,0.000 2.000,0.000 1.000,0.000-1.000,0.000-2.000,1.000 1.000,-1.000 0.000,0.000 0.000,0.000 0.000,2.000 0.000,-2.000-1.000,0.000 1.000,0.000 0.000,2.000 0.000,-2.000 0.000,0.000-1.000,0.000 1.000,0.000 0.000,0.000 2.000,0.000-3.000,0.000 0.000,0.000 2.000,0.000-2.000,2.000 2.000,-2.000-2.000,2.000 2.000,-2.000-2.000,3.000 0.000,0.000 2.000,-1.000-2.000,0.000 0.000,0.000 0.000,0.000 0.000,1.000-2.000</inkml:trace>
</inkml:ink>
</file>

<file path=ppt/ink/ink5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472.000 454.000,'3.000'0.000,"-1.000"4.000,1.000 0.000,-3.000 0.000,4.000-1.000,-2.000 0.000,1.000-1.000,0.000 0.000,0.000-1.000,0.000-1.000,1.000 2.000,0.000-2.000,0.000 0.000,-1.000 2.000,2.000-2.000,-2.000 0.000,2.000-1.000,-1.000-1.000,0.000 0.000,0.000 0.000,1.000 0.000,0.000-1.000,-2.000 3.000,0.000-1.000,0.000-2.000,0.000 1.000,0.000-1.000,0.000 0.000,-1.000 0.000,0.000 0.000,2.000-2.000,-4.000 2.000,2.000 0.000,-2.000-1.000,0.000 1.000,2.000-3.000,-2.000 2.000,3.000 0.000,-3.000 1.000,2.000 0.000,-2.000-3.000,0.000 2.000,0.000-1.000,0.000 2.000,0.000-1.000,0.000-1.000,0.000 0.000,0.000-2.000,0.000 0.000,-2.000-2.000,2.000 1.000,-2.000-2.000,-1.000-3.000,3.000 8.000,0.000 1.000,0.000 1.000,0.000-1.000,-2.000 0.000,2.000 0.000,0.000 0.000,-2.000-1.000,2.000 0.000,-2.000 1.000,2.000 1.000,0.000 0.000,-2.000-2.000,2.000 2.000,0.000-2.000,0.000 2.000,1.000-2.000,-1.000 1.000,0.000 0.000,0.000-1.000,0.000 0.000,-1.000 2.000,1.000-2.000,0.000 2.000,0.000 0.000,0.000-1.000,0.000 0.000,0.000-1.000,0.000 1.000,0.000 0.000,1.000-1.000,-1.000 2.000,0.000-1.000,0.000-1.000,0.000 1.000,0.000 1.000,0.000-1.000,0.000 1.000,0.000-2.000,-1.000 2.000,1.000-3.000,0.000 2.000,0.000 1.000,0.000-2.000,0.000 1.000,0.000 1.000,-1.000 0.000,1.000-1.000,0.000 1.000,0.000 0.000,0.000 0.000,1.000-3.000,-1.000 3.000,0.000-1.000,0.000 1.000,0.000 0.000,-3.000 0.000,0.000-1.000,1.000 1.000,0.000 0.000,1.000 0.000,-3.000-1.000,1.000 3.000,0.000-1.000,-1.000 2.000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1235.000 268.000,'0.000'4.000,"-2.000"0.000,-1.000-3.000,3.000 3.000,0.000-1.000,3.000-3.000,0.000 0.000,0.000 0.000,0.000 0.000</inkml:trace>
</inkml:ink>
</file>

<file path=ppt/ink/ink5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305.000 712.000,'2.000'0.000</inkml:trace>
</inkml:ink>
</file>

<file path=ppt/ink/ink5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306.000 711.000,'2.000'0.000</inkml:trace>
</inkml:ink>
</file>

<file path=ppt/ink/ink5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297.000 708.000,'3.000'-2.000,"0.000"2.000,6.000 0.000,-2.000 0.000,1.000 0.000,0.000 0.000,2.000 0.000,0.000 0.000,-3.000 0.000,-2.000 0.000,-1.000 0.000,-1.000 0.000,1.000 1.000</inkml:trace>
</inkml:ink>
</file>

<file path=ppt/ink/ink5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436.000 708.000,'5.000'-1.000,"-2.000"1.000,1.000 0.000,0.000 0.000,1.000-2.000,0.000 2.000,0.000 0.000,0.000 0.000,1.000 0.000,-1.000 0.000,-1.000 0.000,1.000 0.000,-2.000 0.000,0.000-1.000,0.000-1.000,-1.000-1.000,0.000-1.000,-1.000 0.000,-1.000 1.000,0.000-1.000,-2.000 0.000,-1.000 2.000,0.000-1.000,-2.000-1.000,2.000 2.000,0.000 0.000,-1.000 0.000,-1.000 0.000,2.000 0.000,0.000 0.000,-1.000 0.000,-1.000 2.000,2.000 0.000,0.000 0.000,-3.000 1.000,1.000 1.000,-1.000-2.000,4.000 3.000,-1.000-3.000,1.000 3.000,0.000 0.000,-1.000-1.000,3.000 1.000,0.000 1.000,0.000 0.000,0.000 0.000,0.000 2.000,2.000-1.000,2.000-1.000,0.000-3.000,-3.000 2.000,1.000-7.000</inkml:trace>
</inkml:ink>
</file>

<file path=ppt/ink/ink5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308.000 696.000,'3.000'1.000,"1.000"-1.000,1.000 0.000,-1.000 0.000,1.000 0.000,-2.000 0.000,2.000 0.000,-1.000 0.000,1.000 0.000,-1.000 0.000,0.000 0.000,0.000 0.000,-1.000-2.000,-3.000-1.000,2.000-1.000,-2.000 1.000,0.000-2.000,-1.000 2.000,-3.000 0.000,0.000 1.000,0.000 2.000,0.000-4.000,0.000 4.000,0.000-2.000,-1.000 2.000,0.000 0.000,0.000 0.000,-1.000 0.000,1.000 2.000,1.000-2.000,0.000 4.000,1.000-1.000,1.000 0.000,0.000 2.000,2.000-1.000,1.000 1.000,1.000-1.000,1.000-1.000,2.000 0.000,-1.000-1.000,0.000 1.000,0.000-1.000,0.000 0.000</inkml:trace>
</inkml:ink>
</file>

<file path=ppt/ink/ink5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985.000 692.000,'-3.000'-3.000,"7.000"4.000,-1.000-1.000,1.000 2.000,1.000-2.000,0.000 0.000,-1.000 0.000,0.000 0.000,0.000 0.000,1.000 0.000,-2.000 0.000,0.000 0.000,1.000 0.000,2.000-3.000,-3.000 1.000,0.000 1.000,-1.000-3.000,0.000 1.000,-2.000-2.000,1.000 2.000,-1.000 0.000,0.000 0.000,0.000 0.000,-2.000-1.000,-3.000 1.000,1.000 1.000,0.000 0.000,1.000 2.000,1.000-3.000,-2.000 3.000,0.000-2.000,1.000 2.000,-2.000 0.000,1.000 0.000,0.000 0.000,0.000 2.000,0.000 0.000,0.000 0.000,0.000-2.000,0.000 4.000,1.000-4.000,-1.000 3.000,2.000 0.000,-1.000 0.000,3.000 0.000,0.000 0.000,0.000 2.000,4.000-2.000,-1.000-1.000</inkml:trace>
</inkml:ink>
</file>

<file path=ppt/ink/ink5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340.000 634.000,'0.000'-3.000,"0.000"0.000,1.000 0.000,-1.000-1.000,0.000-1.000,0.000 0.000,2.000-1.000,-2.000 1.000,0.000 0.000,0.000 1.000,0.000 1.000,0.000-1.000,0.000 0.000,2.000 0.000,-2.000 0.000,0.000 1.000,2.000-3.000,-2.000 1.000,0.000 1.000,2.000 1.000,-2.000-1.000,0.000 0.000,0.000 0.000,0.000 1.000,2.000-2.000,0.000 2.000</inkml:trace>
</inkml:ink>
</file>

<file path=ppt/ink/ink5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356.000 521.000,'3.000'-2.000,"1.000"-2.000,0.000 1.000,-1.000 1.000,0.000 2.000,1.000-2.000,0.000 2.000,-1.000 0.000,1.000 0.000,0.000 0.000,-1.000 0.000,0.000 0.000,0.000 0.000,1.000 0.000,0.000 0.000,-1.000 0.000,2.000 0.000,-2.000 0.000,0.000 1.000,2.000-1.000,-2.000 2.000,1.000-2.000,-1.000 2.000,0.000-2.000,3.000 0.000,-3.000 0.000,1.000 0.000</inkml:trace>
</inkml:ink>
</file>

<file path=ppt/ink/ink5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428.000 498.000,'3.000'-1.000,"0.000"1.000,1.000 0.000,0.000 0.000,0.000 0.000,0.000 2.000,-1.000-2.000,0.000 3.000,0.000-3.000,-1.000 3.000,0.000 1.000,-4.000 0.000,-2.000-4.000,1.000 2.000,0.000-2.000,-1.000 2.000,2.000 1.000,-1.000 1.000</inkml:trace>
</inkml:ink>
</file>

<file path=ppt/ink/ink5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303.000 656.000,'-3.000'0.000,"1.000"4.000,2.000 0.000,-2.000 0.000,2.000-1.000,0.000 1.000,-2.000 1.000,2.000 1.000,0.000-3.000,0.000 1.000,0.000-1.000,0.000 1.000,0.000-1.000,3.000-6.000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974.000 874.000,'-4.000'0.000,"3.000"3.000,-2.000-1.000,1.000 1.000,0.000 1.000,0.000 0.000,0.000-1.000,2.000 1.000,-2.000 0.000,2.000 0.000,0.000 1.000,0.000 0.000,0.000 0.000,0.000-1.000,2.000 0.000,1.000-1.000,0.000 0.000,0.000-2.000,-2.000 3.000,0.000 1.000,-5.000-3.000,-1.000-2.000,2.000 2.000,0.000-2.000,0.000 2.000,3.000 1.000,0.000 1.000,3.000-1.000,-1.000 0.000,1.000 0.000,-1.000 0.000,-2.000 1.000,2.000 0.000,-2.000-1.000,0.000 2.000,0.000 1.000,-2.000-1.000,-1.000 1.000,1.000 1.000,-1.000 2.000,3.000-2.000,-3.000 0.000,3.000 2.000,-3.000-2.000,3.000-2.000,0.000-1.000,0.000-1.000,0.000 0.000,0.000 0.000,0.000 0.000,2.000 0.000,1.000-2.000,-3.000-4.000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1240.000 275.000,'-4.000'1.000,"4.000"3.000,-1.000-1.000,-1.000 1.000,2.000 0.000</inkml:trace>
</inkml:ink>
</file>

<file path=ppt/ink/ink5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301.000 648.000,'6.000'0.000,"-3.000"0.000,2.000 0.000,1.000 0.000,-1.000 2.000,2.000-2.000,0.000 0.000,0.000 2.000,0.000-2.000,1.000 0.000,-3.000 0.000,-2.000 0.000,0.000 2.000,-3.000 2.000,0.000 0.000,0.000-1.000,2.000 0.000,0.000 2.000,-2.000-2.000,0.000 0.000,2.000 2.000,-2.000-2.000,0.000 0.000,0.000 0.000,-4.000-2.000,-1.000 1.000,1.000 0.000,0.000-2.000,-2.000 0.000,0.000 2.000,1.000-2.000,0.000 2.000,-2.000-2.000,2.000 0.000,-1.000 3.000,2.000-3.000,0.000 0.000</inkml:trace>
</inkml:ink>
</file>

<file path=ppt/ink/ink5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969.000 657.000,'3.000'-2.000,"1.000"3.000,1.000-1.000,-1.000 0.000,0.000 2.000,0.000-2.000,1.000 2.000,-2.000-2.000,-6.000 2.000,0.000-2.000</inkml:trace>
</inkml:ink>
</file>

<file path=ppt/ink/ink5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967.000 662.000,'3.000'0.000,"0.000"0.000,0.000 0.000,1.000 0.000,0.000 2.000,0.000-2.000,-1.000 0.000,0.000 2.000</inkml:trace>
</inkml:ink>
</file>

<file path=ppt/ink/ink5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981.000 660.000,'2.000'0.000</inkml:trace>
</inkml:ink>
</file>

<file path=ppt/ink/ink5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984.000 660.000,'2.000'0.000</inkml:trace>
</inkml:ink>
</file>

<file path=ppt/ink/ink5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991.000 664.000,'2.000'0.000</inkml:trace>
</inkml:ink>
</file>

<file path=ppt/ink/ink5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458.000 656.000,'-4.000'0.000,"1.000"0.000,0.000 0.000,-1.000 2.000,1.000 0.000,-1.000 2.000,1.000-1.000,0.000 1.000,3.000-1.000,-2.000 0.000,2.000 0.000,0.000 1.000,4.000 0.000,-1.000-3.000,3.000 4.000,0.000-2.000,1.000-1.000,0.000-2.000,0.000 0.000,-2.000 0.000,0.000 0.000,-1.000 0.000,-1.000 0.000,0.000-2.000,-1.000-1.000,-2.000 0.000,2.000 0.000,-2.000 0.000,2.000-1.000,-2.000 0.000,0.000 1.000,0.000 0.000,-3.000 0.000,-2.000-2.000,-1.000 1.000,2.000 4.000,0.000-2.000,1.000 2.000,-2.000 0.000,2.000 0.000,0.000 2.000,3.000 1.000,-2.000 2.000,2.000-2.000</inkml:trace>
</inkml:ink>
</file>

<file path=ppt/ink/ink5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333.000 825.000,'2.000'0.000</inkml:trace>
</inkml:ink>
</file>

<file path=ppt/ink/ink5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367.000 774.000,'-3.000'3.000,"0.000"-1.000,-1.000 0.000,1.000 0.000,-1.000 1.000,2.000 0.000,-1.000 0.000,1.000 0.000,0.000 0.000,0.000 1.000,1.000-1.000,-1.000 2.000</inkml:trace>
</inkml:ink>
</file>

<file path=ppt/ink/ink5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337.000 791.000,'0.000'3.000,"0.000"1.000,-1.000-1.000,-1.000 2.000,2.000-1.000,-2.000-1.000,6.000-3.000,-1.000-2.000,0.000 0.000,0.000 0.000,0.000 2.000,0.000-3.000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1252.000 268.000,'0.000'3.000,"0.000"0.000,-2.000 1.000,0.000 0.000,2.000-1.000,-2.000 0.000</inkml:trace>
</inkml:ink>
</file>

<file path=ppt/ink/ink5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378.000 770.000,'2.000'-4.000,"1.000"2.000,1.000 0.000,0.000 0.000,0.000 0.000,1.000 0.000,-1.000-1.000</inkml:trace>
</inkml:ink>
</file>

<file path=ppt/ink/ink5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374.000 768.000,'3.000'0.000,"1.000"-2.000,-1.000 2.000,0.000-2.000,2.000-1.000,-2.000 1.000,1.000 0.000,0.000 0.000,0.000 0.000,0.000 0.000,1.000 0.000,0.000-2.000,-2.000 2.000,0.000 0.000,0.000-1.000,0.000-1.000,1.000 1.000,-3.000-1.000,1.000 1.000,-2.000 0.000,0.000 0.000,0.000-1.000</inkml:trace>
</inkml:ink>
</file>

<file path=ppt/ink/ink5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351.000 832.000,'1.000'5.000,"2.000"-3.000,0.000 1.000,1.000 1.000,-1.000-3.000,1.000-5.000,-4.000 0.000,2.000-1.000,-2.000 0.000,3.000 1.000,-1.000 0.000,2.000 4.000,-1.000 0.000</inkml:trace>
</inkml:ink>
</file>

<file path=ppt/ink/ink5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462.000 832.000,'4.000'4.000,"-2.000"-1.000,1.000 1.000,-1.000-1.000,1.000-1.000,0.000-6.000,-1.000 1.000,2.000-3.000,-2.000 1.000,0.000 1.000,1.000 0.000,-1.000 1.000</inkml:trace>
</inkml:ink>
</file>

<file path=ppt/ink/ink5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352.000 834.000,'2.000'4.000,"-2.000"-1.000,2.000 2.000,-2.000-2.000,2.000 3.000,2.000-5.000,2.000-6.000,-4.000 1.000,1.000-1.000,0.000 1.000,0.000 0.000,0.000 1.000,1.000-1.000,-1.000 3.000,0.000-1.000</inkml:trace>
</inkml:ink>
</file>

<file path=ppt/ink/ink5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394.000 823.000,'9.000'0.000,"1.000"0.000</inkml:trace>
</inkml:ink>
</file>

<file path=ppt/ink/ink5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451.000 835.000,'0.000'4.000,"2.000"0.000,-2.000-1.000,4.000 0.000,-2.000 0.000,1.000 0.000,1.000 0.000,0.000-3.000,-1.000 0.000,1.000-2.000,-2.000-1.000,2.000-1.000,1.000-4.000,1.000 2.000,0.000 0.000,-1.000 3.000,-2.000 0.000,1.000 0.000,-1.000 3.000</inkml:trace>
</inkml:ink>
</file>

<file path=ppt/ink/ink5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463.000 108.000,'1.000'3.000,"3.000"-3.000,0.000 0.000,2.000 0.000,2.000 0.000,1.000 3.000,1.000-3.000,-1.000 0.000,-3.000 0.000,-2.000 0.000,-8.000 0.000,0.000 0.000,-1.000 0.000,-2.000 0.000,0.000 0.000,-1.000-2.000,1.000 2.000,2.000 0.000,2.000 0.000,7.000-2.000,2.000 2.000,1.000 0.000,-1.000 0.000,1.000 0.000,2.000 0.000,-3.000 0.000,0.000 1.000,-3.000-1.000,-10.000 0.000,-1.000 0.000,-1.000 0.000,1.000 0.000,-2.000-1.000,0.000 1.000,3.000 0.000,2.000 0.000,1.000 0.000,8.000 0.000,1.000 0.000,3.000 0.000,0.000 0.000,1.000 0.000,-2.000 0.000,-2.000 0.000,-1.000 0.000,-8.000 0.000,-8.000 0.000,4.000 0.000,-1.000 0.000,2.000 0.000,4.000 0.000,0.000 0.000,7.000 0.000,1.000 0.000,2.000 0.000,0.000 0.000,-1.000 0.000,1.000 0.000,0.000 0.000,-2.000 0.000,-12.000 1.000,0.000-1.000,0.000 0.000,-2.000-2.000,1.000 2.000,3.000 0.000,1.000 0.000,1.000 0.000,7.000 0.000,0.000 0.000,2.000 0.000,3.000 0.000,-1.000 0.000,-1.000 0.000,0.000 1.000,-2.000-1.000,-2.000 0.000,-7.000 0.000,-1.000 0.000,-2.000 0.000,0.000 0.000,-1.000 0.000,1.000 0.000,2.000 0.000,1.000 0.000,7.000 0.000,2.000 0.000,2.000 0.000,-1.000 0.000,1.000 0.000,-2.000 0.000,1.000 0.000,-3.000 0.000,-6.000 2.000,0.000-3.000,0.000 1.000,-1.000 0.000,1.000 0.000,8.000 0.000,-2.000 0.000,1.000 1.000,0.000-1.000,1.000 2.000,-2.000-2.000</inkml:trace>
</inkml:ink>
</file>

<file path=ppt/ink/ink5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472.000 114.000,'2.000'3.000,"1.000"-3.000,0.000 0.000,0.000 0.000,2.000 0.000,2.000 0.000,2.000 0.000,-1.000-1.000,-2.000 1.000,-2.000 0.000,-7.000 0.000,0.000 0.000,-4.000 0.000,1.000 1.000,1.000-1.000,-1.000 2.000,1.000-2.000,1.000 0.000,0.000 2.000,7.000-2.000,0.000 0.000,1.000 0.000,1.000 0.000,0.000 0.000,2.000 0.000,-2.000 0.000,-8.000 0.000,-3.000 2.000,1.000-2.000,0.000 0.000,0.000 0.000,2.000 0.000,11.000 2.000,-2.000-2.000,4.000 0.000,4.000-3.000</inkml:trace>
</inkml:ink>
</file>

<file path=ppt/ink/ink5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816.000 117.000,'3.000'0.000,"4.000"0.000,0.000 0.000,2.000 0.000,-1.000 0.000,4.000 3.000,3.000-3.000,1.000 0.000,3.000 0.000,-1.000 0.000,-1.000 3.000,-4.000-3.000,0.000 0.000,-1.000 0.000,-4.000 0.000,-3.000 0.000,-1.000 0.000,-1.000 0.000,1.000 0.000,-1.000 0.000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1263.000 275.000,'-3.000'1.000,"0.000"-1.000,-1.000 2.000,4.000 1.000,3.000 0.000,0.000-1.000,0.000 0.000</inkml:trace>
</inkml:ink>
</file>

<file path=ppt/ink/ink5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468.000 174.000,'3.000'2.000,"2.000"-2.000,0.000 0.000,3.000 0.000,2.000 0.000,0.000 0.000,-1.000 0.000,-1.000 0.000,-1.000 0.000,-2.000 0.000,-2.000 0.000,-6.000 0.000,0.000 0.000,-1.000 0.000,-1.000 0.000,-1.000-1.000,1.000 1.000,0.000 0.000,0.000 0.000,0.000 0.000,1.000 0.000,0.000 0.000,-1.000 0.000,2.000 0.000,0.000 0.000,6.000 0.000,1.000 0.000,0.000 0.000,1.000 0.000,2.000-2.000,0.000 2.000,0.000 0.000,-2.000 0.000,0.000 0.000,-2.000 0.000,-7.000 0.000,-2.000 0.000,1.000 0.000,-1.000 0.000,-1.000 0.000,0.000 0.000,0.000 0.000,2.000 0.000,1.000 0.000,0.000 0.000,7.000 0.000,2.000 0.000,-2.000 0.000,0.000 0.000,1.000 0.000,0.000 0.000,-1.000 2.000,-6.000-2.000,0.000 0.000,0.000 0.000,-1.000 0.000,1.000 0.000</inkml:trace>
</inkml:ink>
</file>

<file path=ppt/ink/ink5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497.000 179.000,'2.000'0.000</inkml:trace>
</inkml:ink>
</file>

<file path=ppt/ink/ink5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502.000 177.000,'-3.000'0.000,"-2.000"2.000,2.000 0.000,0.000 0.000,0.000 0.000,8.000-1.000,-2.000-1.000,1.000 0.000,-1.000 0.000,1.000 0.000,-1.000 0.000,0.000 0.000,-4.000-3.000,-1.000 0.000,0.000 0.000,0.000 0.000</inkml:trace>
</inkml:ink>
</file>

<file path=ppt/ink/ink5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481.000 176.000,'3.000'0.000,"2.000"0.000,0.000 0.000,2.000 0.000,-1.000 0.000,3.000 0.000,-4.000 2.000,-1.000-2.000,0.000 0.000,-7.000 0.000,-1.000-2.000,1.000 2.000,0.000 0.000,-1.000-2.000,1.000 2.000,0.000 0.000,-1.000 0.000,8.000 0.000</inkml:trace>
</inkml:ink>
</file>

<file path=ppt/ink/ink5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811.000 174.000,'4.000'0.000,"0.000"0.000,2.000 0.000,-1.000 0.000,0.000 0.000,0.000 0.000,1.000 0.000,-3.000 0.000,0.000 0.000,-8.000 0.000,-1.000 0.000,1.000 0.000,0.000 0.000,-1.000 0.000,1.000-2.000,1.000 2.000,0.000 0.000,0.000 0.000,9.000 0.000,-2.000 0.000,0.000 0.000,1.000 0.000,1.000 0.000,0.000 0.000,0.000 0.000,1.000 0.000,-2.000 1.000,-8.000-1.000,-1.000 0.000,-1.000 0.000,1.000 0.000,0.000-1.000,1.000 1.000,0.000 0.000,0.000 0.000,9.000 0.000,-1.000 0.000,-1.000 0.000,3.000 1.000,-1.000-1.000,0.000 0.000,-1.000 0.000</inkml:trace>
</inkml:ink>
</file>

<file path=ppt/ink/ink5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909.000 176.000,'5.000'0.000,"0.000"0.000,2.000 0.000,0.000 0.000,0.000 0.000,-1.000 0.000,2.000 2.000,-2.000-2.000,2.000 2.000,-2.000-2.000,-1.000 0.000,0.000 2.000,-1.000-2.000,-10.000 0.000,3.000 0.000,-4.000 0.000,0.000-1.000,0.000 1.000,1.000 0.000,-3.000 0.000,2.000 0.000,0.000-2.000,3.000 2.000,0.000 0.000,7.000 0.000,2.000 0.000,2.000 0.000,2.000 0.000,-1.000 0.000,0.000 0.000,1.000 0.000,1.000 0.000,-3.000 1.000,-2.000-1.000,-1.000 0.000,-1.000 0.000,-8.000 0.000,0.000 0.000,-1.000 0.000,-3.000-2.000,0.000 2.000,3.000 0.000,0.000 0.000,13.000-1.000,-2.000 1.000,2.000 1.000,2.000-1.000,-3.000 0.000,0.000 2.000,-1.000-2.000,-1.000 0.000,-1.000 2.000,-7.000-3.000,0.000 1.000,-1.000 0.000,0.000 0.000,-2.000-2.000,0.000 2.000,3.000 0.000,1.000 0.000,6.000-2.000,0.000 3.000,0.000-1.000,0.000 0.000,-7.000 0.000</inkml:trace>
</inkml:ink>
</file>

<file path=ppt/ink/ink5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817.000 168.000,'-1.000'3.000,"5.000"1.000,-1.000-4.000,0.000 2.000,1.000-2.000,-1.000 0.000,0.000 0.000,0.000 0.000,0.000 0.000,0.000 0.000,1.000 0.000,-1.000-1.000,2.000-1.000,-2.000 0.000,1.000-1.000,-2.000 0.000,-1.000 0.000,1.000 0.000,-2.000-1.000,2.000 1.000,-2.000-1.000,0.000 0.000,0.000 1.000,0.000 0.000,-1.000 0.000,-3.000 1.000,0.000 0.000,0.000 1.000,1.000 1.000,0.000 0.000,0.000 0.000,-1.000 0.000,0.000 0.000,1.000 0.000,0.000 0.000,-1.000 2.000,-1.000 0.000,2.000-1.000,0.000 1.000,-2.000 2.000,1.000-1.000,0.000 1.000,3.000-1.000,1.000 0.000,-2.000 1.000,2.000-1.000,1.000 1.000,1.000-1.000,1.000 0.000,-2.000 0.000,2.000-3.000,0.000 1.000,-1.000 2.000,1.000-3.000,0.000 2.000</inkml:trace>
</inkml:ink>
</file>

<file path=ppt/ink/ink5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471.000 136.000,'-3.000'1.000,"2.000"2.000,-1.000 3.000,0.000-3.000,2.000 0.000,0.000 0.000,0.000 1.000,1.000-1.000,-1.000 0.000,2.000 0.000,0.000 0.000,-1.000 1.000,1.000-1.000,1.000-3.000,-1.000 3.000,1.000 0.000,0.000-3.000,0.000 3.000,0.000-1.000,-1.000 1.000,-1.000 0.000,2.000-3.000,0.000 1.000,0.000-1.000,1.000 0.000,0.000-3.000,-1.000 1.000,2.000-1.000,-1.000 0.000,-1.000 1.000,1.000 0.000,-2.000-1.000,1.000 3.000,0.000-2.000,-1.000-2.000,-1.000 1.000,-1.000-2.000,2.000 0.000,-2.000 2.000,0.000-2.000,-2.000 1.000,-1.000 1.000,-1.000-1.000,1.000 0.000,1.000 0.000,-2.000 2.000,0.000 0.000,1.000 0.000,0.000 2.000,0.000 0.000,-1.000-2.000,1.000 2.000,0.000 0.000,0.000 0.000,-1.000 1.000,1.000-1.000,0.000 1.000,-1.000 1.000,1.000 0.000,0.000 0.000,0.000 0.000,2.000 1.000,-1.000 1.000,0.000-1.000,2.000 0.000,-2.000 2.000,1.000 0.000,1.000-2.000</inkml:trace>
</inkml:ink>
</file>

<file path=ppt/ink/ink5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1041.000 112.000,'-1.000'4.000,"-1.000"-1.000,2.000 0.000,-1.000 2.000,1.000-2.000,-2.000 0.000,2.000 0.000,2.000-6.000</inkml:trace>
</inkml:ink>
</file>

<file path=ppt/ink/ink5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1049.000 106.000,'3.000'-1.000,"1.000"1.000,-2.000 3.000,-2.000 0.000,0.000 1.000,0.000-1.000,-4.000-2.000,1.000-1.000,0.000 0.000,-1.000 0.000,1.000 0.000,2.000 4.000,4.000-1.000,0.000 1.000,-1.000 0.000,1.000-2.000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1275.000 269.000,'0.000'4.000,"1.000"0.000,1.000-1.000,1.000-1.000</inkml:trace>
</inkml:ink>
</file>

<file path=ppt/ink/ink5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1060.000 125.000,'4.000'-2.000,"-1.000"2.000,2.000 0.000,-2.000 1.000,0.000-1.000</inkml:trace>
</inkml:ink>
</file>

<file path=ppt/ink/ink5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1069.000 115.000,'6.000'2.000,"-2.000"1.000,-3.000 0.000,1.000 0.000,-5.000-3.000,-1.000 2.000,0.000-2.000,1.000 0.000,0.000 2.000,7.000-2.000</inkml:trace>
</inkml:ink>
</file>

<file path=ppt/ink/ink5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1098.000 115.000,'0.000'4.000,"-3.000"-3.000,1.000 3.000,-1.000-2.000,1.000 1.000,2.000 0.000,4.000-7.000,-2.000 1.000,0.000-1.000,0.000 1.000,0.000 0.000,-1.000 6.000,-1.000 1.000,0.000-1.000,2.000 0.000,-2.000 0.000,0.000 0.000,3.000-4.000,-1.000-3.000,2.000 0.000,-1.000 2.000,0.000 2.000,-1.000 4.000,-2.000-1.000,-1.000 1.000,-2.000 0.000</inkml:trace>
</inkml:ink>
</file>

<file path=ppt/ink/ink5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1144.000 122.000,'-3.000'0.000,"0.000"2.000,-1.000 0.000,2.000 1.000,-1.000 0.000,1.000 0.000,0.000 0.000,-1.000-1.000,3.000 1.000,4.000-4.000,-2.000-2.000,0.000 0.000</inkml:trace>
</inkml:ink>
</file>

<file path=ppt/ink/ink5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1143.000 125.000,'2.000'4.000,"-2.000"-1.000,0.000 0.000,0.000 1.000,-1.000-1.000,-1.000 0.000,-3.000-3.000</inkml:trace>
</inkml:ink>
</file>

<file path=ppt/ink/ink5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1136.000 133.000,'4.000'-1.000,"0.000"3.000</inkml:trace>
</inkml:ink>
</file>

<file path=ppt/ink/ink5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1152.000 132.000,'0.000'3.000,"0.000"0.000,-3.000 0.000,3.000 1.000,-3.000-2.000,3.000 1.000,-3.000 0.000,1.000 0.000,3.000-7.000,3.000-2.000</inkml:trace>
</inkml:ink>
</file>

<file path=ppt/ink/ink5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1158.000 130.000,'2.000'3.000,"-2.000"1.000,1.000-1.000,-1.000 0.000,-3.000-1.000,-2.000-2.000,2.000 0.000,2.000 4.000,1.000 0.000,2.000-1.000,1.000-1.000,-1.000 2.000</inkml:trace>
</inkml:ink>
</file>

<file path=ppt/ink/ink5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486.000 235.000,'-1.000'-3.000,"6.000"4.000,0.000-1.000,0.000 2.000,1.000-2.000,-1.000 0.000,0.000 2.000,-1.000-2.000,-1.000 0.000,0.000 2.000</inkml:trace>
</inkml:ink>
</file>

<file path=ppt/ink/ink5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478.000 331.000,'3.000'0.000,"2.000"-2.000,-1.000 2.000,-1.000 0.000,2.000 0.000,-2.000 0.000,0.000 0.000,1.000 1.000,1.000-1.000,-1.000 0.000,-1.000 0.000,2.000 0.000,-2.000 0.000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1283.000 274.000,'-3.000'0.000,"-1.000"2.000,1.000 0.000,1.000 2.000</inkml:trace>
</inkml:ink>
</file>

<file path=ppt/ink/ink5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530.000 163.000,'2.000'0.000</inkml:trace>
</inkml:ink>
</file>

<file path=ppt/ink/ink5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533.000 163.000,'2.000'0.000</inkml:trace>
</inkml:ink>
</file>

<file path=ppt/ink/ink5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537.000 163.000,'2.000'0.000</inkml:trace>
</inkml:ink>
</file>

<file path=ppt/ink/ink5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488.000 234.000,'-3.000'0.000,"6.000"0.000,4.000 0.000,0.000 1.000,2.000-1.000,1.000 0.000,0.000 3.000,-3.000-3.000,-3.000 0.000,-9.000 2.000,0.000-2.000,-1.000 0.000,1.000 0.000,0.000 0.000,0.000 0.000,0.000 0.000,1.000 0.000,1.000 0.000,0.000 0.000,6.000 2.000,1.000-2.000,1.000 0.000,-1.000 2.000,-1.000-2.000,-6.000 0.000,-1.000 0.000,-1.000 0.000,-1.000-2.000,1.000 2.000,2.000 0.000,0.000 0.000,9.000-2.000,0.000 2.000,-1.000 0.000,-2.000 0.000,0.000 0.000,0.000 0.000,-6.000 0.000,-1.000 0.000,1.000 0.000,-1.000 0.000,1.000 0.000,0.000 0.000,6.000 0.000,0.000-1.000,0.000 1.000,-6.000 2.000,-1.000-2.000</inkml:trace>
</inkml:ink>
</file>

<file path=ppt/ink/ink5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480.000 316.000,'4.000'0.000,"2.000"0.000,-1.000 0.000,2.000 0.000,-2.000 0.000,1.000 2.000,-1.000-2.000,-2.000 0.000,0.000 0.000,-6.000-1.000,0.000 1.000,0.000 0.000,-2.000 0.000,1.000 0.000,0.000-2.000,1.000 2.000,-1.000 0.000,1.000 0.000,-4.000 0.000,4.000 0.000,7.000 0.000,0.000 0.000,1.000 0.000,2.000 0.000,-2.000 0.000,0.000 0.000,-1.000 0.000,-9.000 0.000,1.000 0.000,-1.000 0.000,2.000 0.000,7.000-2.000,-1.000 2.000,1.000 0.000,0.000 0.000</inkml:trace>
</inkml:ink>
</file>

<file path=ppt/ink/ink5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474.000 315.000,'3.000'2.000,"0.000"-2.000,0.000 0.000,2.000 0.000,2.000 2.000,0.000-2.000,-3.000 0.000,-1.000 0.000,-8.000 0.000,2.000 0.000,-1.000 0.000,0.000 0.000,0.000 0.000,1.000 0.000,-1.000 0.000,1.000 0.000,0.000 2.000,7.000 0.000,0.000-2.000,1.000 0.000,2.000 0.000,1.000-2.000,1.000 2.000,-2.000 0.000,-2.000 0.000,-9.000-2.000,1.000 2.000,-2.000 0.000,-1.000 0.000,1.000 0.000,10.000-3.000,0.000 3.000,-2.000-2.000,2.000 2.000,-2.000 0.000</inkml:trace>
</inkml:ink>
</file>

<file path=ppt/ink/ink5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469.000 231.000,'3.000'0.000,"0.000"0.000,1.000 0.000,0.000 2.000,1.000-2.000,0.000 0.000,0.000 0.000,3.000 2.000,-2.000-2.000,-1.000 0.000,1.000 2.000,-2.000-2.000</inkml:trace>
</inkml:ink>
</file>

<file path=ppt/ink/ink5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468.000 316.000,'4.000'0.000,"-1.000"0.000,2.000 0.000,-2.000 0.000,0.000 0.000,2.000 0.000,0.000 0.000,1.000 0.000,-3.000 0.000,1.000 0.000,0.000 0.000,0.000 0.000,0.000 0.000</inkml:trace>
</inkml:ink>
</file>

<file path=ppt/ink/ink5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473.000 315.000,'6.000'0.000,"-1.000"0.000,2.000 0.000,1.000 0.000,-1.000 0.000,-1.000 0.000,0.000 0.000,-1.000 2.000,-1.000-2.000,-7.000 0.000,0.000 0.000,-1.000 0.000,0.000 0.000,0.000 0.000,-1.000 0.000,0.000 0.000,1.000 0.000,-1.000 0.000,12.000 0.000,0.000 0.000,-1.000 0.000,0.000 0.000,-3.000 0.000,0.000 2.000,0.000-2.000</inkml:trace>
</inkml:ink>
</file>

<file path=ppt/ink/ink5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485.000 243.000,'2.000'0.000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1296.000 271.000,'-1.000'4.000,"-1.000"-1.000,2.000 0.000,5.000-3.000,0.000 0.000,-2.000 0.000</inkml:trace>
</inkml:ink>
</file>

<file path=ppt/ink/ink5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482.000 241.000,'3.000'0.000,"0.000"0.000,0.000 0.000,1.000 0.000,0.000 0.000,-1.000-1.000,2.000 1.000,-9.000 1.000,-2.000 1.000,2.000-2.000,0.000 0.000,1.000 0.000,-1.000 0.000,11.000 0.000,1.000 0.000,1.000 0.000,-1.000 0.000,-1.000 4.000,1.000-2.000,-4.000 0.000</inkml:trace>
</inkml:ink>
</file>

<file path=ppt/ink/ink5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528.000 352.000,'-5.000'-2.000,"1.000"2.000,0.000 0.000,-3.000 0.000,2.000 0.000,2.000 0.000,0.000 0.000,0.000 0.000,-2.000 1.000,3.000 3.000,-2.000 0.000,0.000-2.000,1.000 1.000,2.000 0.000,1.000 1.000,0.000-1.000,0.000 0.000,0.000 2.000,1.000-2.000,4.000 1.000,-2.000-2.000,1.000 0.000,0.000 1.000,0.000-1.000,1.000-2.000,0.000 3.000,-1.000-3.000,1.000 2.000,-2.000-1.000,3.000-2.000,-2.000-1.000,-1.000 2.000,0.000-5.000,0.000 4.000,1.000-3.000,-3.000 1.000,2.000 1.000,-3.000-1.000,3.000 1.000,-1.000-2.000,-2.000 1.000,0.000-1.000,0.000 1.000,-1.000-2.000,1.000 2.000,-2.000 0.000,-1.000-1.000,0.000 0.000,0.000 3.000,1.000-2.000,-3.000 0.000,1.000 1.000,0.000 0.000,-1.000 1.000,0.000-1.000,1.000 2.000,1.000 0.000,0.000 0.000,-2.000 0.000,2.000 0.000,-2.000 1.000,2.000 1.000,0.000-2.000,-2.000 2.000,3.000 1.000,0.000 0.000,0.000 0.000,0.000 0.000,0.000 0.000,2.000 1.000,0.000-1.000,0.000 1.000,0.000 0.000,0.000 2.000,0.000-2.000,2.000 0.000,-2.000-1.000,2.000 2.000,1.000-2.000,-3.000 0.000,3.000 0.000,1.000 2.000,0.000-1.000,1.000-1.000,0.000-1.000,-2.000 1.000,0.000-3.000,1.000 2.000,-1.000-2.000,2.000 0.000,1.000 0.000,-1.000 0.000,-2.000 0.000,1.000 0.000,-1.000-1.000,0.000 1.000,1.000-2.000,-2.000-2.000,2.000 0.000,-2.000 0.000,0.000-2.000,-2.000 3.000,3.000-2.000,-3.000 2.000,0.000 0.000,0.000-1.000,0.000 1.000,0.000-1.000,-2.000 0.000,0.000 0.000,0.000-1.000,-1.000 1.000,0.000 1.000,0.000 0.000,0.000 1.000,0.000 1.000,-4.000-3.000,4.000 4.000,-1.000 0.000,1.000-1.000,0.000 1.000,0.000 0.000,3.000 4.000,3.000-4.000</inkml:trace>
</inkml:ink>
</file>

<file path=ppt/ink/ink5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599.000 401.000,'-3.000'0.000,"8.000"0.000,-1.000 0.000,1.000 0.000,0.000 0.000,0.000 0.000,0.000 0.000,0.000 0.000,-1.000 0.000,-7.000 0.000,0.000 0.000,-2.000 0.000,-1.000 0.000,1.000 2.000,0.000-2.000,-1.000 0.000,3.000 0.000,0.000 0.000,10.000 0.000,-2.000 0.000,2.000-2.000,0.000 2.000,-2.000 0.000,0.000 0.000,-1.000 0.000,-1.000 0.000,-8.000 1.000,-2.000-1.000,2.000 0.000,0.000 0.000,-8.000 0.000,7.000 0.000,1.000 0.000,11.000 0.000,0.000-1.000,-1.000 1.000,0.000 0.000,-1.000 0.000,1.000 0.000,0.000 0.000,-2.000 0.000,0.000 0.000,-7.000 0.000,0.000 0.000,-1.000 0.000,2.000 0.000,-1.000 0.000,0.000 0.000,0.000 0.000,8.000 1.000</inkml:trace>
</inkml:ink>
</file>

<file path=ppt/ink/ink5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891.000 398.000,'4.000'0.000,"-1.000"0.000,0.000 0.000,1.000 0.000,0.000 0.000,0.000 0.000,0.000 0.000,-1.000 0.000,-6.000 0.000,-3.000 0.000,1.000 0.000,0.000 0.000,0.000 0.000,1.000 0.000,1.000 0.000,6.000 0.000,1.000 0.000,-1.000 0.000,1.000 0.000,1.000 0.000,-1.000 0.000,0.000 0.000,0.000 0.000,-1.000 0.000,1.000 0.000,0.000 0.000,0.000 0.000,-1.000 0.000,2.000 0.000,-2.000 0.000,2.000 0.000,0.000 0.000,-2.000 0.000,0.000 2.000,1.000-2.000,-1.000 0.000,1.000 0.000,-1.000 0.000,2.000 2.000,-2.000-2.000,0.000 0.000,0.000 0.000,1.000 0.000,-1.000 0.000,2.000 0.000,-2.000 0.000,1.000 0.000,-1.000 0.000,0.000 0.000,1.000 2.000,-1.000-2.000,0.000 0.000,0.000 0.000,0.000 0.000,0.000 0.000,0.000 0.000,1.000 2.000,-1.000-2.000,0.000 0.000,0.000 0.000,1.000-1.000,0.000-4.000,0.000 1.000,0.000 1.000,-1.000-1.000,-3.000 1.000,2.000 0.000,-2.000 0.000,-1.000 0.000,-2.000 2.000,-1.000-2.000,0.000 3.000,1.000-2.000,-1.000 2.000,-1.000 0.000,0.000-2.000,-1.000 2.000,1.000 0.000,-2.000-3.000,-1.000 3.000,1.000 0.000,0.000-2.000,0.000 2.000,0.000-3.000,1.000 3.000,1.000-2.000,0.000 2.000,-1.000-2.000,1.000 2.000,1.000-2.000,0.000 2.000,0.000-2.000,0.000 2.000,1.000 0.000,-1.000 0.000,0.000-2.000,1.000 2.000,0.000 0.000,-2.000 0.000,2.000 0.000,0.000 0.000,0.000 0.000,0.000 0.000,0.000 0.000,-1.000 1.000,0.000 0.000,1.000 1.000,3.000 1.000,-2.000 2.000,0.000-1.000,2.000-1.000,0.000 0.000,0.000 0.000,-2.000 0.000,2.000 1.000,-1.000-1.000,-1.000 2.000,0.000-1.000,1.000-1.000,1.000 0.000</inkml:trace>
</inkml:ink>
</file>

<file path=ppt/ink/ink5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601.000 393.000,'4.000'2.000,"-1.000"0.000,2.000-2.000,1.000 0.000,1.000 0.000,-2.000 0.000,0.000 0.000,-1.000 0.000,-1.000-1.000,0.000-1.000,-1.000-2.000,0.000-2.000,-2.000 2.000,2.000 0.000,-2.000 0.000,0.000 1.000,0.000-1.000,0.000 1.000,0.000 0.000,-3.000-2.000,-1.000 1.000,1.000 4.000,-2.000-2.000,2.000 2.000,0.000 0.000,-1.000 0.000,0.000 0.000,0.000 0.000,0.000 2.000,1.000 0.000,0.000 1.000,0.000 2.000,0.000-1.000,1.000 2.000,-1.000-1.000,3.000 0.000,0.000 0.000,0.000 1.000,0.000-3.000,0.000 1.000,4.000-1.000,-2.000 0.000,1.000-1.000,0.000 0.000,2.000-2.000,-2.000 0.000,0.000 0.000</inkml:trace>
</inkml:ink>
</file>

<file path=ppt/ink/ink5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655.000 376.000,'6.000'0.000,"-1.000"0.000,0.000 0.000,0.000-1.000,-1.000 1.000,0.000 0.000,-1.000 0.000</inkml:trace>
</inkml:ink>
</file>

<file path=ppt/ink/ink5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683.000 370.000,'4.000'0.000,"-1.000"1.000,-1.000 2.000,-5.000-1.000,0.000 0.000,0.000-2.000,0.000 1.000,-2.000 1.000</inkml:trace>
</inkml:ink>
</file>

<file path=ppt/ink/ink5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722.000 363.000,'-1.000'3.000,"0.000"0.000,1.000 0.000,-3.000 0.000,0.000 2.000,3.000-2.000,-3.000-1.000,1.000 2.000,3.000-7.000</inkml:trace>
</inkml:ink>
</file>

<file path=ppt/ink/ink5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724.000 363.000,'0.000'3.000,"2.000"2.000,-2.000 0.000,0.000-2.000,0.000 1.000,2.000-7.000,2.000-2.000,0.000 0.000,-2.000 2.000,0.000 6.000,-2.000 0.000,0.000 2.000,-1.000-2.000,1.000 0.000,0.000 0.000,4.000-4.000,-4.000-2.000</inkml:trace>
</inkml:ink>
</file>

<file path=ppt/ink/ink5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761.000 363.000,'-1.000'3.000,"-2.000"0.000,3.000 0.000,-3.000 1.000,1.000 1.000,2.000-2.000,-3.000 0.000,1.000 0.000,3.000-6.000,1.000-1.000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1306.000 269.000,'-4.000'4.000,"2.000"-1.000,0.000 0.000,-1.000 2.000,0.000-1.000,1.000-1.000</inkml:trace>
</inkml:ink>
</file>

<file path=ppt/ink/ink5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763.000 358.000,'1.000'4.000,"-1.000"-1.000,0.000 2.000,0.000-2.000,0.000 1.000,0.000 0.000</inkml:trace>
</inkml:ink>
</file>

<file path=ppt/ink/ink5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756.000 376.000,'3.000'-2.000,"1.000"2.000,-1.000-2.000</inkml:trace>
</inkml:ink>
</file>

<file path=ppt/ink/ink5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777.000 360.000,'-1.000'3.000,"1.000"0.000,-2.000 0.000,2.000 0.000,-2.000 1.000,2.000-1.000,0.000 0.000,-2.000 1.000,2.000 0.000</inkml:trace>
</inkml:ink>
</file>

<file path=ppt/ink/ink5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778.000 368.000,'3.000'0.000,"0.000"0.000,0.000 0.000,-1.000 4.000,-5.000-1.000,0.000-3.000,0.000 2.000,3.000 2.000,1.000-1.000,2.000 1.000,1.000-1.000,0.000-2.000</inkml:trace>
</inkml:ink>
</file>

<file path=ppt/ink/ink5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698.000 403.000,'7.000'0.000,"1.000"0.000,2.000 0.000,2.000-3.000,1.000 3.000,1.000 0.000,-3.000 0.000,-1.000 0.000,-3.000 0.000,-2.000 0.000,-2.000 0.000,0.000 0.000</inkml:trace>
</inkml:ink>
</file>

<file path=ppt/ink/ink5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865.000 359.000,'-3.000'-2.000,"0.000"2.000,0.000 1.000,0.000 1.000,0.000-2.000,-1.000 2.000,1.000-2.000,-2.000 2.000,2.000 0.000,0.000-1.000,3.000 2.000,-3.000 1.000,3.000-1.000,-2.000 1.000,0.000-1.000,2.000 0.000,0.000 1.000,0.000-1.000,2.000 0.000,2.000-1.000,-1.000 0.000,2.000 2.000,-1.000-4.000,0.000 3.000,0.000-3.000,0.000 2.000,1.000-2.000,-2.000 0.000,2.000 0.000,-1.000 0.000,0.000 0.000,-1.000 0.000,1.000 0.000,0.000 0.000,0.000 0.000,1.000 0.000,-2.000 0.000,2.000 0.000,-2.000-1.000,2.000 1.000,-2.000 0.000,0.000-2.000,1.000 0.000,-1.000 2.000,2.000-5.000,-2.000 2.000,-2.000-1.000,1.000 1.000,-2.000 0.000,2.000 0.000,0.000-1.000,-2.000 1.000,-1.000 0.000,-4.000-2.000,2.000 2.000,-1.000 1.000,0.000 0.000,1.000 2.000,-1.000-4.000,1.000 4.000,-1.000-2.000,0.000 2.000,0.000-2.000,0.000 2.000,-4.000 0.000,2.000 0.000,3.000 0.000,0.000 0.000,0.000 0.000,-2.000 0.000,2.000 0.000,0.000 1.000,-2.000-1.000,2.000 2.000,0.000-2.000,0.000 2.000,-1.000-1.000,1.000 1.000,1.000 1.000,-1.000 0.000,-2.000 1.000,2.000 0.000,1.000-1.000,2.000 0.000,-2.000 0.000,2.000 0.000,-2.000 0.000,2.000 0.000,1.000 1.000,3.000-2.000,-1.000 1.000,2.000 1.000,-2.000-2.000,0.000-2.000,2.000 3.000,0.000-3.000,-1.000 2.000,0.000-2.000,-1.000 0.000,1.000 0.000,0.000 0.000,1.000 0.000,-1.000 0.000,0.000 0.000,1.000 0.000,0.000 0.000,-2.000 0.000,0.000-1.000,0.000 1.000,0.000-2.000,2.000-1.000,0.000-1.000,-2.000 2.000,0.000 0.000,0.000-1.000,-2.000-1.000,1.000 1.000,-2.000 0.000,0.000 0.000,0.000 0.000,-1.000-2.000,1.000 2.000,-2.000 0.000,-2.000-2.000,2.000 2.000,-1.000-1.000,-1.000 1.000,1.000 1.000,1.000-1.000,-2.000 0.000,1.000 3.000,-1.000-2.000,-1.000 2.000,1.000 0.000,0.000-2.000,0.000 2.000,1.000 0.000,-1.000 0.000,0.000 0.000,1.000 1.000,-2.000 1.000,2.000-2.000,0.000 3.000,-2.000 0.000,2.000-1.000,0.000 0.000,0.000-1.000,0.000 3.000,-1.000-1.000,1.000 1.000,-1.000-2.000,4.000 1.000,-2.000 1.000,0.000 0.000,1.000-1.000,1.000 0.000,0.000 0.000,0.000 1.000,2.000-1.000,0.000 0.000,2.000-1.000,0.000 2.000,1.000-2.000,-2.000 1.000,0.000-3.000,1.000 2.000,-1.000-2.000,1.000 0.000,-1.000 2.000,0.000-2.000,0.000 0.000,0.000 1.000,1.000-1.000,-1.000 0.000,0.000 0.000,0.000 0.000,1.000 0.000,0.000-1.000,0.000 1.000,0.000 0.000,0.000-1.000,-1.000-1.000,1.000 0.000,-1.000 2.000,-2.000-3.000,2.000 1.000,1.000-1.000,-1.000 1.000,-3.000-1.000,3.000 3.000,-3.000-3.000,3.000 1.000,-1.000-3.000,1.000 1.000,-3.000-1.000,3.000 1.000,-3.000 1.000,0.000 0.000,0.000 0.000,0.000 0.000,0.000 0.000,-1.000 0.000,-3.000-2.000,1.000 2.000,0.000 1.000,0.000 0.000,-1.000 2.000,-1.000-2.000,2.000 2.000,0.000 0.000,-1.000 0.000,1.000 0.000,0.000 0.000,-5.000 0.000,3.000 0.000,2.000 0.000,-2.000 0.000,2.000 0.000,-1.000 0.000,0.000 2.000,1.000-2.000</inkml:trace>
</inkml:ink>
</file>

<file path=ppt/ink/ink5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647.000 411.000,'4.000'0.000,"-1.000"0.000,3.000 0.000,-2.000 0.000,1.000 0.000,-1.000 0.000,1.000 0.000,-2.000 2.000</inkml:trace>
</inkml:ink>
</file>

<file path=ppt/ink/ink5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681.000 401.000,'3.000'0.000,"0.000"2.000,0.000 2.000,1.000-1.000,-4.000 0.000,-2.000 1.000,-1.000-4.000,1.000 3.000,-1.000-3.000,0.000 2.000,8.000 0.000</inkml:trace>
</inkml:ink>
</file>

<file path=ppt/ink/ink5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731.000 407.000,'-2.000'3.000,"0.000"0.000,1.000 0.000,-3.000 2.000,4.000-2.000,-2.000 0.000,2.000 0.000,3.000-3.000,-1.000-3.000</inkml:trace>
</inkml:ink>
</file>

<file path=ppt/ink/ink5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737.000 406.000,'0.000'3.000,"0.000"0.000,0.000 0.000,0.000 0.000,3.000-3.000,0.000-5.000,-1.000 1.000,0.000 1.000,2.000 1.000,-4.000 5.000,0.000 1.000,0.000-1.000,0.000 1.000,4.000-4.000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1167.000 332.000,'-3.000'2.000,"1.000"1.000,-1.000-3.000,1.000 4.000,-1.000-4.000,2.000 3.000,5.000-3.000,-1.000 0.000,1.000 0.000,-1.000 0.000,0.000 0.000</inkml:trace>
</inkml:ink>
</file>

<file path=ppt/ink/ink5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769.000 406.000,'0.000'3.000,"0.000"2.000,-5.000-2.000,3.000 1.000,-1.000 0.000,1.000-1.000</inkml:trace>
</inkml:ink>
</file>

<file path=ppt/ink/ink5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773.000 405.000,'0.000'3.000,"2.000"0.000,-2.000 2.000,0.000-2.000,0.000 1.000,0.000 0.000</inkml:trace>
</inkml:ink>
</file>

<file path=ppt/ink/ink5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769.000 417.000,'4.000'0.000,"-1.000"0.000,0.000 0.000</inkml:trace>
</inkml:ink>
</file>

<file path=ppt/ink/ink5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789.000 407.000,'-2.000'4.000,"2.000"-1.000,-3.000 0.000,3.000 2.000,-1.000-2.000,1.000 0.000,0.000 0.000,0.000-8.000</inkml:trace>
</inkml:ink>
</file>

<file path=ppt/ink/ink5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789.000 407.000,'4.000'0.000,"-1.000"3.000,1.000 0.000,-3.000 0.000,2.000-3.000,-6.000 1.000,0.000-1.000,0.000 0.000,-1.000 2.000,4.000 1.000,2.000 0.000,2.000 1.000,-1.000-2.000,0.000-2.000,-2.000 3.000,2.000-2.000</inkml:trace>
</inkml:ink>
</file>

<file path=ppt/ink/ink5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662.000 361.000,'-4.000'1.000,"1.000"1.000,-2.000 0.000,1.000 2.000,0.000 0.000</inkml:trace>
</inkml:ink>
</file>

<file path=ppt/ink/ink5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477.000 397.000,'4.000'0.000,"-1.000"0.000,0.000 0.000,2.000 0.000,6.000 0.000,-6.000 0.000,2.000 0.000,-2.000 0.000,0.000 0.000,-2.000 0.000</inkml:trace>
</inkml:ink>
</file>

<file path=ppt/ink/ink5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464.000 456.000,'0.000'3.000,"1.000"0.000,3.000 2.000,0.000-4.000,-1.000 1.000,0.000-2.000,1.000 2.000,1.000-2.000,-2.000 0.000,2.000 0.000,-2.000 0.000,2.000 0.000,-2.000 0.000,0.000 0.000,0.000 0.000,1.000-1.000,-1.000 1.000,0.000-2.000,1.000 0.000,-1.000 1.000,0.000-1.000,-3.000-1.000,3.000 3.000,-3.000-3.000,3.000 3.000,-3.000-3.000,4.000-2.000,-4.000 2.000,2.000 0.000,-2.000-2.000,0.000 2.000,0.000-1.000,-1.000 1.000,-1.000-1.000,2.000 1.000,-2.000-1.000,1.000 1.000,-1.000 0.000,-2.000 0.000,0.000 1.000,0.000 0.000,0.000 0.000,-1.000 2.000,2.000-2.000,-2.000 2.000,1.000 0.000,0.000 0.000,1.000 0.000,0.000 0.000,-1.000 0.000,1.000 0.000,-1.000 1.000,1.000 1.000,-1.000-1.000,3.000 2.000,-3.000 1.000,0.000 0.000,3.000-1.000,1.000 0.000,-3.000 0.000,1.000 1.000,2.000-1.000,0.000 0.000,0.000 0.000,-2.000 2.000,2.000-2.000,0.000 2.000,0.000-2.000,1.000 0.000,1.000 0.000,0.000 0.000,1.000 1.000,1.000 0.000,0.000-1.000,-1.000-3.000,0.000 3.000,0.000-3.000,2.000 2.000,-1.000-2.000,-1.000 0.000,0.000 0.000,2.000 0.000,-1.000 0.000,-1.000 0.000,0.000 0.000,0.000 0.000,1.000 0.000,-1.000-1.000,1.000-1.000,0.000-2.000,-2.000 1.000,2.000-2.000,-4.000 2.000,3.000 0.000,-1.000-1.000,-2.000 0.000,0.000-1.000,0.000-1.000,0.000 3.000,0.000-2.000,-1.000 1.000,-2.000 3.000,0.000-3.000,0.000 2.000,0.000 0.000,1.000-1.000,-2.000 1.000,1.000 0.000,0.000 2.000,-1.000 0.000,0.000 0.000,-2.000 0.000,0.000 0.000,3.000 0.000,0.000 0.000,0.000 0.000,-1.000 0.000,1.000 0.000,-1.000 0.000,1.000 0.000,0.000 2.000,0.000-2.000,1.000 3.000,-2.000 1.000,2.000 0.000,-1.000-1.000,0.000 2.000,3.000-2.000,0.000 0.000,-1.000 2.000,1.000-2.000,0.000 0.000,-2.000 0.000,2.000 0.000,0.000 0.000,0.000 0.000,1.000 0.000,1.000 1.000,1.000-4.000,-1.000 3.000,1.000-1.000,1.000 0.000,1.000-2.000,-2.000 2.000,0.000-2.000,2.000 0.000,-1.000 0.000,-1.000 0.000,1.000 0.000,1.000-1.000,-2.000 1.000,0.000-2.000,2.000 1.000,-1.000-1.000,0.000 0.000,1.000-1.000,-2.000 0.000,1.000-1.000,-1.000 1.000,-3.000 0.000,3.000 0.000,-2.000-1.000,-1.000 1.000,0.000-1.000,0.000 1.000,-2.000-1.000,2.000 1.000,-2.000 0.000,2.000 0.000,-3.000 1.000,1.000-1.000,-2.000-1.000,1.000 1.000,-1.000 2.000,0.000 1.000,1.000-2.000,0.000 2.000,-1.000 0.000,0.000 0.000,0.000 0.000,1.000 0.000,-1.000 0.000,0.000 0.000,0.000 1.000,0.000-1.000,-1.000 2.000,2.000-1.000,-2.000 2.000,2.000-1.000,-1.000 3.000,2.000-2.000,2.000 0.000,-3.000 0.000,3.000 0.000,-1.000 0.000,1.000 0.000,0.000 0.000,0.000 1.000,0.000 0.000,0.000 1.000,0.000-2.000,3.000 2.000,-1.000-2.000,0.000 0.000,1.000 0.000,0.000-1.000,1.000 0.000,0.000 0.000,0.000-2.000,1.000 3.000,-1.000-3.000,1.000 2.000,-1.000-2.000,1.000 0.000,1.000 0.000,1.000 0.000,-2.000 0.000,-1.000 0.000,0.000 0.000,0.000 0.000,0.000-1.000,1.000-2.000,-2.000 1.000,0.000-1.000,0.000 1.000,0.000-3.000,0.000 1.000,-1.000 1.000,0.000-1.000,-2.000 0.000,2.000 0.000,-2.000 1.000,0.000-1.000,0.000-1.000,0.000 0.000,0.000-6.000,-2.000 7.000,0.000 0.000,-1.000 1.000,0.000 0.000,0.000 0.000,-1.000 0.000,-1.000 0.000,1.000-1.000,0.000 2.000,1.000 1.000,0.000 1.000,-2.000-2.000,1.000 2.000,1.000 0.000,-1.000 0.000,0.000 2.000,0.000-2.000,1.000 3.000,-1.000-3.000,0.000 3.000,0.000-1.000,0.000 0.000,1.000 0.000,0.000 0.000,0.000 0.000,1.000 1.000,-2.000 2.000,1.000-1.000,1.000-1.000,0.000 1.000,0.000-1.000,-1.000 3.000,3.000-3.000,-2.000 1.000,2.000-1.000,0.000 2.000,0.000-2.000,0.000 3.000,0.000-3.000,2.000 2.000,-2.000-2.000,4.000-1.000,0.000 2.000,-1.000-1.000,1.000 1.000,-1.000-1.000,0.000-3.000,0.000 1.000,3.000-1.000,-2.000 0.000,0.000 0.000,-1.000 0.000,2.000 0.000,1.000 0.000,-1.000 0.000,-1.000-1.000,0.000 1.000,0.000-2.000,-1.000 2.000,0.000-3.000,0.000 2.000,0.000-1.000,-1.000-2.000,2.000-1.000,-2.000 2.000,0.000-1.000,-1.000 1.000,-1.000 0.000,0.000 0.000,0.000 0.000,0.000 0.000</inkml:trace>
</inkml:ink>
</file>

<file path=ppt/ink/ink5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860.000 435.000,'3.000'-2.000,"0.000"3.000,1.000-1.000,-1.000 0.000,0.000 2.000,1.000-2.000,-1.000 0.000,1.000 0.000,0.000 0.000,-1.000 0.000,1.000 1.000,-1.000-1.000,0.000 0.000,0.000 2.000,0.000-2.000,1.000 0.000,-1.000 2.000,1.000-2.000,-1.000 0.000,1.000 0.000,0.000 0.000,-1.000 0.000,1.000 0.000,1.000 0.000,-2.000 0.000,0.000 0.000,0.000 0.000,0.000 0.000,1.000-1.000,-3.000-2.000,2.000 1.000,-1.000-1.000,0.000 0.000,-1.000-1.000,1.000 0.000,-2.000 1.000,0.000 0.000,-1.000 0.000,-2.000 1.000,-1.000 0.000,0.000 2.000,-1.000 0.000,2.000 0.000,-2.000 1.000,2.000-1.000,0.000 2.000,2.000 1.000,-3.000 0.000,4.000 0.000,-2.000 0.000,1.000 1.000,1.000 1.000,0.000-2.000,0.000 1.000,0.000-1.000,3.000-2.000,1.000-1.000,-1.000 0.000,2.000 0.000,-2.000 0.000,3.000 0.000,-1.000 0.000,-1.000 0.000,-1.000 0.000,0.000 0.000,1.000 0.000,-1.000 0.000,1.000 0.000,-1.000 0.000,0.000 0.000,0.000 0.000,1.000 0.000,-1.000 0.000,0.000 0.000,0.000 0.000,0.000 0.000,1.000 0.000,0.000 0.000,-1.000 0.000,1.000 0.000,0.000 0.000,-1.000 0.000,2.000 0.000,-1.000 0.000,-1.000 0.000,0.000 0.000,0.000 0.000,0.000 0.000,1.000 0.000,-1.000 0.000,0.000 0.000,0.000 0.000,1.000 0.000,-1.000 2.000,0.000-2.000,0.000 0.000,1.000 2.000,0.000-2.000,-1.000 2.000,0.000-2.000,0.000 0.000,2.000 1.000,-1.000-1.000,-10.000 0.000</inkml:trace>
</inkml:ink>
</file>

<file path=ppt/ink/ink5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823.000 469.000,'3.000'0.000,"1.000"0.000,0.000 0.000,-1.000 0.000,0.000 0.000,3.000 0.000,-2.000 0.000,0.000 0.000,-1.000 0.000,0.000 0.000,0.000 0.000,1.000 0.000,1.000 0.000,-2.000 0.000,1.000 0.000,-1.000 0.000,0.000 0.000,0.000-3.000,-3.000 0.000,0.000 0.000,0.000 0.000,2.000 0.000,1.000 0.000,-2.000-1.000,1.000 1.000,-2.000-1.000,-5.000 1.000,2.000 3.000,0.000 0.000,0.000 0.000,-2.000 0.000,1.000-2.000,0.000 2.000,1.000 0.000,-1.000 0.000,0.000 0.000,1.000 0.000,-1.000 0.000,1.000 0.000,3.000 5.000,0.000-1.000,0.000-1.000,-2.000 2.000,2.000-2.000,-2.000 2.000,2.000-2.000,0.000 2.000,-1.000-2.000,1.000 0.000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1169.000 336.000,'-2.000'3.000,"2.000"0.000,-2.000 1.000,0.000-1.000,2.000 0.000</inkml:trace>
</inkml:ink>
</file>

<file path=ppt/ink/ink5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444.000 472.000,'4.000'0.000,"0.000"0.000,5.000-1.000,-2.000 1.000,1.000 0.000,1.000 2.000,1.000-2.000,2.000 4.000,0.000-4.000,0.000 4.000,1.000-4.000,-3.000 0.000,-3.000 2.000,-2.000-2.000,-1.000 0.000,-7.000-2.000,-1.000 2.000,0.000-2.000,-1.000 2.000,-2.000-3.000,-2.000 3.000,0.000-2.000,1.000 2.000,0.000 0.000,-1.000-3.000,0.000 3.000,1.000 0.000,1.000 0.000,2.000-2.000,1.000 2.000,1.000 0.000,0.000 0.000,7.000-2.000,0.000 0.000,3.000 2.000,1.000 0.000,1.000 0.000,-1.000 0.000,1.000 0.000,-3.000 0.000,0.000 2.000,-1.000-2.000,-1.000 2.000,-1.000-2.000,-7.000 0.000,-1.000 0.000,-2.000 0.000,0.000 0.000,-1.000 0.000,-1.000-2.000,1.000 2.000,-1.000-2.000,2.000 2.000,2.000 0.000,1.000 0.000,0.000 0.000,8.000-2.000,0.000 3.000,1.000-1.000,2.000 0.000,0.000 3.000,0.000-3.000,0.000 2.000,-2.000-2.000,0.000 2.000,-9.000-2.000,-1.000 0.000,-2.000 0.000,0.000-1.000,0.000 1.000,2.000 0.000,-1.000-3.000,1.000 3.000,18.000 0.000,-6.000 0.000,2.000 2.000,-1.000-2.000,-1.000 4.000,-1.000-4.000,-2.000 2.000,-7.000-2.000,-2.000 0.000,-2.000 0.000,0.000 0.000,2.000 0.000,0.000-1.000,0.000 1.000,-1.000 0.000,2.000 0.000,1.000 0.000,7.000 0.000,2.000 1.000,-2.000 1.000,0.000-2.000,0.000 2.000,-1.000-2.000,1.000 1.000,-7.000-1.000,0.000 0.000,-2.000 0.000,-1.000-1.000,-1.000 1.000,2.000 0.000,0.000 0.000,1.000 0.000,0.000 0.000,0.000 0.000,3.000 3.000,6.000-2.000,0.000-1.000,-2.000 2.000,0.000-2.000,2.000 0.000,-2.000 0.000,-8.000-2.000,1.000 2.000,0.000 0.000,1.000 0.000,-1.000 0.000,1.000-1.000,0.000 1.000,8.000 0.000,-2.000 0.000,1.000 0.000,-1.000 0.000,-7.000 0.000,1.000-1.000</inkml:trace>
</inkml:ink>
</file>

<file path=ppt/ink/ink5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453.000 470.000,'4.000'0.000,"-1.000"0.000,0.000 0.000,0.000 0.000,1.000 0.000,0.000 0.000,0.000 0.000,-1.000 0.000,0.000 0.000,1.000 0.000,0.000 1.000,-1.000-1.000,1.000 0.000,0.000 0.000,0.000 0.000,2.000 0.000,-3.000 0.000,2.000-1.000,-2.000 1.000,1.000 0.000,0.000 0.000,-1.000 0.000,0.000 0.000,2.000 0.000,-2.000 0.000,-6.000 0.000,0.000 0.000,0.000-1.000,-1.000-1.000,-1.000 2.000,2.000 0.000,-3.000-2.000,3.000 2.000,-1.000 0.000,1.000 0.000,0.000 0.000,-1.000 0.000,1.000 0.000,6.000 0.000,1.000 0.000,-1.000 0.000,1.000 0.000,0.000 0.000,0.000 0.000,-1.000 0.000,0.000 1.000,0.000-1.000,1.000 0.000,0.000 0.000,-1.000 0.000,1.000 0.000,-7.000 0.000,0.000 0.000,0.000 0.000,-2.000 0.000,-2.000 0.000,-2.000 0.000,1.000 0.000,1.000 0.000,0.000-2.000,2.000 2.000,1.000 0.000,0.000 0.000,-1.000 0.000,2.000 0.000,0.000-2.000,-1.000 2.000,8.000 0.000,2.000 0.000,-2.000 0.000,6.000 0.000,-5.000 0.000,-1.000 0.000,1.000 1.000,-9.000-1.000,1.000 0.000,-1.000 0.000,-1.000 0.000,1.000 0.000,7.000 2.000,2.000-2.000,-1.000 0.000,0.000 2.000,1.000-2.000,0.000 0.000,2.000 0.000,-2.000 2.000,-1.000-2.000,-1.000 0.000,0.000 0.000</inkml:trace>
</inkml:ink>
</file>

<file path=ppt/ink/ink5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879.000 443.000,'2.000'0.000</inkml:trace>
</inkml:ink>
</file>

<file path=ppt/ink/ink5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936.000 442.000,'2.000'0.000</inkml:trace>
</inkml:ink>
</file>

<file path=ppt/ink/ink5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1032.000 447.000,'2.000'0.000</inkml:trace>
</inkml:ink>
</file>

<file path=ppt/ink/ink5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833.000 472.000,'3.000'0.000,"1.000"0.000</inkml:trace>
</inkml:ink>
</file>

<file path=ppt/ink/ink5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922.000 463.000,'0.000'3.000,"3.000"-1.000,0.000-2.000,1.000 0.000,-1.000 0.000,0.000 0.000,0.000 0.000,0.000-1.000,1.000 1.000,0.000 0.000,0.000 1.000,1.000 0.000,-2.000-1.000,1.000 0.000,-1.000 0.000,1.000 0.000,0.000 0.000,-1.000 0.000,1.000 0.000,-1.000 2.000,0.000-2.000,0.000 0.000,2.000 0.000,-2.000 0.000,0.000 0.000,0.000 0.000,0.000 0.000,1.000 0.000,-1.000 0.000,0.000 2.000</inkml:trace>
</inkml:ink>
</file>

<file path=ppt/ink/ink5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519.000 453.000,'-3.000'-1.000,"0.000"3.000,-1.000 2.000,3.000-1.000,6.000-2.000,-2.000-1.000,0.000 0.000,-1.000-3.000,3.000 1.000,-5.000-1.000,-1.000 0.000,-2.000 1.000,0.000 2.000</inkml:trace>
</inkml:ink>
</file>

<file path=ppt/ink/ink5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1234.000 361.000,'4.000'3.000,"-2.000"0.000,0.000 0.000,0.000 0.000,0.000 1.000,0.000 0.000,0.000-1.000,-1.000 0.000</inkml:trace>
</inkml:ink>
</file>

<file path=ppt/ink/ink5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1253.000 369.000,'-3.000'2.000,"-1.000"1.000,1.000 1.000,-1.000 0.000,1.000 1.000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1181.000 333.000,'0.000'3.000,"0.000"0.000,-1.000 0.000,1.000 0.000,-2.000 0.000,2.000 0.000</inkml:trace>
</inkml:ink>
</file>

<file path=ppt/ink/ink5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1302.000 362.000,'-3.000'-2.000,"1.000"7.000,2.000-1.000,-4.000 0.000,4.000-1.000,-1.000 0.000,1.000 0.000,0.000 0.000,0.000 0.000,4.000 1.000,1.000-4.000,-2.000-2.000</inkml:trace>
</inkml:ink>
</file>

<file path=ppt/ink/ink5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1319.000 360.000,'0.000'5.000,"-1.000"-2.000,1.000 3.000,-2.000-2.000,2.000-1.000,-2.000 1.000,2.000-1.000,2.000-8.000,0.000 1.000</inkml:trace>
</inkml:ink>
</file>

<file path=ppt/ink/ink5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1325.000 360.000,'5.000'1.000,"-2.000"2.000,0.000-1.000,-3.000 1.000,0.000 0.000,-6.000-1.000,2.000-2.000,1.000 0.000,-1.000 0.000,1.000 0.000,5.000 3.000,1.000-1.000,1.000 2.000,-1.000-4.000,0.000 2.000,1.000 0.000</inkml:trace>
</inkml:ink>
</file>

<file path=ppt/ink/ink5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1344.000 378.000,'-2.000'4.000,"2.000"-1.000,2.000 1.000,2.000-4.000,-1.000-2.000,-1.000-1.000,-2.000 0.000,0.000 0.000,-4.000 0.000,0.000 3.000,1.000 0.000,1.000 3.000</inkml:trace>
</inkml:ink>
</file>

<file path=ppt/ink/ink5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1366.000 358.000,'0.000'3.000,"2.000"0.000,-2.000 0.000,3.000 2.000,-1.000 0.000,0.000 1.000,1.000 1.000,-3.000 0.000,2.000-2.000,-2.000-1.000,0.000-1.000,-3.000 0.000,-1.000 0.000,-2.000-1.000,0.000 1.000,0.000-3.000</inkml:trace>
</inkml:ink>
</file>

<file path=ppt/ink/ink5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1232.000 433.000,'-2.000'7.000,"0.000"-4.000,2.000 0.000,-2.000 1.000,2.000-1.000,-2.000 0.000,2.000 0.000,3.000-6.000</inkml:trace>
</inkml:ink>
</file>

<file path=ppt/ink/ink5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1232.000 432.000,'4.000'4.000,"-3.000"-1.000,1.000 1.000,-2.000 0.000,-3.000-4.000,0.000 0.000,0.000 0.000,4.000 3.000,3.000 0.000,0.000-1.000,-1.000-2.000</inkml:trace>
</inkml:ink>
</file>

<file path=ppt/ink/ink5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1254.000 449.000,'-3.000'0.000,"1.000"4.000,2.000-1.000,4.000 1.000,-1.000-4.000,0.000-3.000,-1.000-1.000,-2.000 1.000,0.000 0.000,-3.000 3.000,0.000 0.000,0.000 0.000,0.000 1.000</inkml:trace>
</inkml:ink>
</file>

<file path=ppt/ink/ink5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1219.000 478.000,'6.000'0.000,"-1.000"0.000,1.000 0.000,1.000 0.000,0.000 0.000,-2.000 0.000,-1.000 0.000,-1.000 0.000</inkml:trace>
</inkml:ink>
</file>

<file path=ppt/ink/ink5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1273.000 444.000,'3.000'0.000,"0.000"2.000,1.000-2.000,-1.000 0.000,0.000 0.000,1.000 0.000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533.000 77.000,'0.000'-3.000,"-5.000"-1.000,1.000 3.000,1.000 1.000,-1.000 0.000,1.000 0.000,0.000 0.000,-1.000 0.000,-12.000 16.000,14.000-13.000,2.000 1.000,-4.000 0.000,4.000 0.000,-2.000 0.000,2.000 0.000,-2.000 1.000,2.000-1.000,-2.000 0.000,2.000-1.000,-2.000 1.000,2.000 0.000,-3.000 0.000,1.000 7.000,2.000-6.000,0.000 0.000,-2.000 1.000,2.000-1.000,-2.000-1.000,2.000 0.000,-2.000-1.000,2.000 0.000,-3.000-1.000,3.000 1.000,-3.000 0.000,3.000 0.000,-3.000-1.000,3.000 2.000,-2.000 4.000,0.000-5.000,2.000 2.000,-2.000-2.000,2.000 0.000,0.000 0.000,0.000 0.000,0.000 1.000,0.000-1.000,0.000 1.000,-2.000 0.000,2.000-1.000,0.000 2.000,0.000-1.000,-2.000 0.000,2.000 0.000,0.000-1.000,0.000 1.000,0.000 0.000,-2.000 0.000,2.000 0.000,0.000-1.000,0.000 1.000,0.000-1.000,-2.000 1.000,2.000-1.000,0.000 1.000,0.000 1.000,0.000-1.000,0.000 0.000,0.000-1.000,0.000 2.000,0.000 1.000,0.000-1.000,0.000-2.000,1.000 1.000,-1.000 0.000,0.000 0.000,0.000 0.000,2.000 0.000,-2.000-1.000,0.000 1.000,0.000 0.000,2.000 0.000,-2.000 0.000,0.000-1.000,0.000 1.000,0.000 0.000,0.000 2.000,0.000-3.000,0.000 0.000,0.000 2.000,0.000-2.000,2.000 2.000,-2.000-2.000,2.000 2.000,-2.000-2.000,3.000 0.000,0.000 2.000,-1.000-2.000,0.000 0.000,0.000 0.000,0.000 0.000,1.000-2.000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1195.000 339.000,'-3.000'0.000,"-2.000"2.000,2.000 0.000,0.000-2.000,1.000 3.000,6.000-1.000,-1.000 0.000,0.000-2.000</inkml:trace>
</inkml:ink>
</file>

<file path=ppt/ink/ink5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1289.000 436.000,'-2.000'3.000,"0.000"1.000,2.000-1.000,-2.000 0.000,2.000 1.000,-1.000-1.000</inkml:trace>
</inkml:ink>
</file>

<file path=ppt/ink/ink5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1333.000 444.000,'2.000'0.000</inkml:trace>
</inkml:ink>
</file>

<file path=ppt/ink/ink5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1341.000 444.000,'2.000'0.000</inkml:trace>
</inkml:ink>
</file>

<file path=ppt/ink/ink5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1356.000 444.000,'2.000'0.000</inkml:trace>
</inkml:ink>
</file>

<file path=ppt/ink/ink5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988.000 441.000,'4.000'0.000,"0.000"1.000,-1.000-1.000,1.000 0.000,-1.000 0.000,0.000 0.000,1.000 0.000,-1.000 0.000,0.000 0.000,1.000 0.000,-1.000 0.000,0.000 0.000,0.000 0.000,0.000 0.000,1.000 0.000,0.000 0.000,-1.000 0.000,0.000 0.000,0.000 0.000,0.000 0.000,0.000 0.000,0.000 0.000,1.000 0.000,-1.000 0.000,0.000 0.000,1.000 0.000,0.000 0.000,-1.000 0.000,1.000 0.000,-1.000 0.000,0.000 0.000,2.000 0.000,-2.000 0.000,0.000 0.000,1.000 0.000,-1.000 0.000,0.000 0.000,0.000 0.000,-6.000 0.000,0.000-1.000,0.000 1.000,-1.000 0.000,1.000 0.000,-1.000 0.000,0.000 0.000,0.000 0.000,1.000 0.000,-1.000 0.000,1.000 0.000,0.000-1.000,-2.000 1.000,2.000 0.000,-2.000-2.000,1.000 2.000,1.000-2.000,0.000 2.000,-3.000 0.000,3.000 0.000,0.000 0.000,-2.000 0.000,2.000 0.000,-2.000 0.000,2.000 0.000,-1.000 0.000,1.000 0.000,0.000 0.000,0.000 0.000,-1.000 1.000,1.000-1.000,0.000 0.000,0.000 1.000,6.000-1.000,0.000 2.000,1.000-2.000,1.000 0.000,0.000 0.000,0.000 0.000,3.000 0.000,1.000 0.000,-2.000 0.000,-1.000 0.000,1.000 0.000,-2.000 0.000,1.000 0.000,-3.000 0.000,1.000 0.000,0.000 0.000,-1.000 0.000,0.000 0.000,0.000 0.000,0.000 0.000,2.000 0.000,-2.000 0.000,2.000 0.000,-2.000 0.000,0.000 0.000,1.000 0.000,-1.000 0.000,0.000 0.000,-6.000 0.000,-1.000 0.000,-1.000 0.000,0.000 0.000,-2.000 0.000,0.000 0.000,2.000 0.000,0.000 0.000,-2.000 0.000,0.000 0.000,2.000 0.000,1.000 0.000,1.000 0.000,-1.000 0.000,1.000 0.000,-2.000-1.000,2.000 1.000,0.000 0.000,0.000 0.000,-2.000 0.000,11.000 0.000,-1.000 0.000,2.000 0.000,-1.000 0.000,3.000 0.000,-2.000 0.000,1.000 0.000,0.000 0.000,-2.000 0.000,-3.000 0.000,0.000 0.000,1.000 0.000,-7.000 0.000,-1.000 0.000,-1.000 0.000,-7.000 0.000,9.000 0.000,0.000 0.000,6.000 0.000,0.000 0.000,1.000 0.000,1.000 0.000,0.000 0.000,0.000 0.000,-1.000 0.000,0.000 0.000,-1.000 0.000,-7.000 0.000,1.000 0.000,-1.000-2.000,0.000 2.000,1.000 0.000,-2.000 0.000,2.000 0.000,8.000 0.000,1.000 0.000,-2.000 0.000,-1.000 0.000,1.000 0.000,-8.000 0.000,1.000 0.000,-1.000 0.000,0.000 0.000,1.000 0.000</inkml:trace>
</inkml:ink>
</file>

<file path=ppt/ink/ink5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1326.000 471.000,'4.000'0.000,"-1.000"0.000,1.000 0.000,0.000 0.000,0.000 0.000,-1.000 0.000,0.000 2.000,2.000-2.000,-2.000 2.000,0.000-2.000,0.000 0.000</inkml:trace>
</inkml:ink>
</file>

<file path=ppt/ink/ink5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1075.000 439.000,'2.000'0.000</inkml:trace>
</inkml:ink>
</file>

<file path=ppt/ink/ink5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1251.000 184.000,'0.000'4.000,"-3.000"0.000,3.000 0.000,-2.000 0.000,2.000 0.000,0.000 1.000,-3.000 2.000,3.000 3.000,0.000 0.000,-2.000 4.000,2.000-3.000,-3.000-2.000,3.000-2.000,0.000-4.000,0.000 2.000,4.000-5.000,-2.000-4.000</inkml:trace>
</inkml:ink>
</file>

<file path=ppt/ink/ink5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1254.000 164.000,'7.000'2.000,"1.000"-2.000,2.000 0.000,3.000 0.000,2.000 0.000,-2.000 0.000,1.000 0.000,3.000 2.000,-11.000 0.000,-2.000-2.000,-4.000 4.000,0.000 0.000,0.000-1.000,0.000 0.000,0.000 2.000,0.000 1.000,0.000 5.000,-2.000 2.000,2.000 2.000,-4.000 4.000,4.000-4.000,-3.000-3.000,3.000-2.000,0.000-3.000,0.000-3.000,0.000 0.000,-3.000-2.000,0.000-8.000</inkml:trace>
</inkml:ink>
</file>

<file path=ppt/ink/ink5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1261.000 165.000,'-1.000'4.000,"-1.000"1.000,2.000-2.000,-2.000 0.000,0.000 2.000,2.000-2.000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1201.000 332.000,'0.000'3.000,"3.000"0.000,2.000 1.000,-2.000-2.000</inkml:trace>
</inkml:ink>
</file>

<file path=ppt/ink/ink5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1255.000 187.000,'5.000'1.000,"0.000"-1.000,2.000 0.000,1.000 0.000,2.000 0.000,0.000 0.000,0.000 0.000,-1.000 0.000,-3.000 0.000,4.000 2.000,-6.000-2.000,-1.000 0.000,0.000 2.000</inkml:trace>
</inkml:ink>
</file>

<file path=ppt/ink/ink5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1233.000 218.000,'3.000'0.000,"2.000"0.000,4.000 0.000,1.000 0.000,0.000 0.000,1.000 0.000,3.000 0.000,-1.000 0.000,2.000 3.000,-3.000-3.000,-2.000 0.000,-2.000 0.000,-3.000 0.000,-1.000 0.000,-1.000 0.000,0.000-1.000,1.000-4.000,-4.000 2.000</inkml:trace>
</inkml:ink>
</file>

<file path=ppt/ink/ink5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1333.000 189.000,'3.000'0.000,"0.000"0.000,0.000 0.000,1.000 0.000</inkml:trace>
</inkml:ink>
</file>

<file path=ppt/ink/ink5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1275.000 199.000,'4.000'0.000,"-1.000"0.000,0.000 0.000,0.000 0.000,1.000-1.000,-1.000 1.000</inkml:trace>
</inkml:ink>
</file>

<file path=ppt/ink/ink5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1290.000 192.000,'-2.000'4.000,"2.000"0.000,0.000 1.000,0.000-2.000,0.000 0.000,-2.000 1.000</inkml:trace>
</inkml:ink>
</file>

<file path=ppt/ink/ink5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1281.000 206.000,'3.000'-2.000,"1.000"1.000,1.000 1.000,-1.000-3.000,0.000 3.000,-1.000-3.000</inkml:trace>
</inkml:ink>
</file>

<file path=ppt/ink/ink5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1307.000 187.000,'-1.000'3.000,"-1.000"0.000,2.000 0.000,0.000 1.000</inkml:trace>
</inkml:ink>
</file>

<file path=ppt/ink/ink5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1302.000 195.000,'3.000'0.000,"0.000"0.000,1.000 1.000,-2.000 2.000,-3.000 0.000,-3.000-1.000,4.000 1.000,-3.000-3.000,1.000 4.000,-1.000-1.000,8.000-6.000,1.000-3.000,-3.000 4.000,2.000 2.000,-2.000 1.000,0.000 0.000,-3.000 3.000,-3.000-4.000,-1.000 1.000,1.000-1.000,3.000-4.000,3.000 4.000</inkml:trace>
</inkml:ink>
</file>

<file path=ppt/ink/ink5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1244.000 252.000,'3.000'0.000,"0.000"0.000,0.000 0.000,0.000 0.000,1.000 0.000,-1.000 0.000,1.000 0.000,1.000 0.000,0.000 0.000,2.000 0.000,0.000 0.000,0.000 0.000,-2.000 2.000,-1.000-2.000,0.000 0.000,1.000 0.000,-2.000 2.000,2.000-2.000,0.000 0.000,-2.000 0.000,1.000 2.000,1.000-2.000,-1.000 1.000,-1.000-1.000</inkml:trace>
</inkml:ink>
</file>

<file path=ppt/ink/ink5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1277.000 240.000,'3.000'0.000,"0.000"0.000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1212.000 335.000,'-3.000'3.000,"0.000"0.000,-1.000 1.000,1.000-1.000,-1.000-1.000</inkml:trace>
</inkml:ink>
</file>

<file path=ppt/ink/ink5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1294.000 238.000,'4.000'0.000</inkml:trace>
</inkml:ink>
</file>

<file path=ppt/ink/ink5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1301.000 238.000,'3.000'0.000</inkml:trace>
</inkml:ink>
</file>

<file path=ppt/ink/ink5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1310.000 238.000,'2.000'0.000</inkml:trace>
</inkml:ink>
</file>

<file path=ppt/ink/ink5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1170.000 226.000,'-2.000'4.000,"0.000"1.000,2.000-2.000,-2.000 2.000,2.000-2.000,0.000 2.000,4.000-5.000,-4.000-4.000</inkml:trace>
</inkml:ink>
</file>

<file path=ppt/ink/ink5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1170.000 227.000,'6.000'1.000,"-3.000"1.000,1.000-1.000,-1.000 1.000,-3.000 1.000,-5.000-1.000,-1.000-2.000,2.000 0.000,1.000 2.000,-1.000-2.000,9.000-1.000</inkml:trace>
</inkml:ink>
</file>

<file path=ppt/ink/ink5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1196.000 234.000,'-5.000'0.000,"2.000"1.000,-1.000 0.000,4.000 2.000,0.000 2.000,3.000-3.000,0.000-2.000,1.000 0.000,0.000-1.000</inkml:trace>
</inkml:ink>
</file>

<file path=ppt/ink/ink5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1156.000 210.000,'-3.000'0.000,"-1.000"2.000,0.000 2.000,1.000 0.000,1.000-1.000,0.000 0.000,2.000 0.000,-3.000 0.000,3.000 0.000,0.000 0.000,0.000 2.000,4.000-1.000,0.000-3.000,-1.000-1.000</inkml:trace>
</inkml:ink>
</file>

<file path=ppt/ink/ink5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1198.000 220.000,'2.000'5.000,"0.000"-2.000,-1.000 0.000,1.000 1.000,0.000 0.000,-2.000-1.000,-1.000 2.000,-2.000-3.000,0.000-2.000,0.000 1.000</inkml:trace>
</inkml:ink>
</file>

<file path=ppt/ink/ink5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1211.000 235.000,'4.000'0.000,"2.000"0.000,-3.000 0.000,2.000 1.000,-1.000-1.000</inkml:trace>
</inkml:ink>
</file>

<file path=ppt/ink/ink5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1220.000 228.000,'4.000'3.000,"-1.000"0.000,0.000-1.000,-3.000 1.000,-2.000 0.000,-1.000-1.000,0.000-1.000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1219.000 332.000,'-1.000'3.000,"-1.000"0.000,1.000 0.000,5.000-1.000,-1.000-2.000,0.000 0.000</inkml:trace>
</inkml:ink>
</file>

<file path=ppt/ink/ink5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1311.000 217.000,'-4.000'0.000,"1.000"0.000,-1.000 0.000,1.000 0.000,0.000 0.000,-1.000 0.000,0.000 0.000,1.000 0.000,0.000 1.000,-1.000 0.000,1.000 1.000,1.000 1.000,0.000 0.000,-1.000-1.000,3.000 1.000,0.000 0.000,0.000 2.000,2.000-2.000,2.000 0.000,-1.000-1.000,3.000 1.000,0.000-3.000,0.000 0.000,-1.000 0.000,1.000 3.000,-1.000-3.000,0.000 0.000,1.000 0.000,-3.000 0.000,1.000-3.000,-1.000 3.000,0.000-2.000,0.000-1.000,-1.000 0.000,-2.000-1.000,0.000 0.000,0.000 1.000,-3.000 0.000,-1.000 1.000,1.000-1.000,-2.000 1.000,2.000 2.000,-2.000 0.000,2.000 0.000,0.000 0.000</inkml:trace>
</inkml:ink>
</file>

<file path=ppt/ink/ink5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1234.000 536.000,'-3.000'1.000,"1.000"3.000,-1.000 2.000,3.000-1.000,-3.000 0.000,3.000-2.000,0.000 1.000,-2.000 0.000,2.000-1.000,0.000 0.000</inkml:trace>
</inkml:ink>
</file>

<file path=ppt/ink/ink5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1226.000 543.000,'3.000'-2.000,"1.000"2.000,1.000 0.000,-1.000 1.000,-3.000 2.000,-3.000 1.000,-1.000-2.000,-2.000 1.000,2.000-3.000,0.000 1.000,-1.000-1.000,7.000-1.000</inkml:trace>
</inkml:ink>
</file>

<file path=ppt/ink/ink5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1266.000 546.000,'-3.000'0.000,"0.000"0.000,0.000 0.000,-1.000 0.000,0.000 3.000,3.000 0.000,1.000 1.000,0.000 0.000,0.000-1.000,6.000-1.000,-2.000-2.000,-1.000 0.000,0.000 0.000,0.000 0.000</inkml:trace>
</inkml:ink>
</file>

<file path=ppt/ink/ink5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1276.000 552.000,'4.000'0.000,"1.000"0.000,-2.000 0.000,2.000 0.000,-2.000 0.000,0.000 0.000</inkml:trace>
</inkml:ink>
</file>

<file path=ppt/ink/ink5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1294.000 544.000,'3.000'2.000,"0.000"1.000,-1.000 0.000,0.000 1.000,-5.000-2.000,-2.000-1.000,2.000-1.000,0.000 0.000,-1.000 0.000,1.000 2.000</inkml:trace>
</inkml:ink>
</file>

<file path=ppt/ink/ink5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1329.000 537.000,'-3.000'1.000,"-2.000"6.000,2.000-3.000,-1.000 0.000,2.000 0.000,0.000 0.000,2.000-1.000,-3.000-1.000,3.000 2.000,2.000-7.000,2.000 0.000</inkml:trace>
</inkml:ink>
</file>

<file path=ppt/ink/ink5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1323.000 544.000,'0.000'3.000,"0.000"0.000,0.000 1.000,0.000-1.000,0.000 0.000,4.000-3.000,0.000-2.000,0.000-2.000,0.000 0.000,0.000 1.000,-2.000 6.000,-2.000 1.000,-1.000-1.000,1.000 0.000,3.000-5.000</inkml:trace>
</inkml:ink>
</file>

<file path=ppt/ink/ink5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1372.000 541.000,'-4.000'5.000,"1.000"-2.000,0.000 0.000,0.000 0.000,0.000 0.000,1.000 0.000,-1.000 1.000,6.000-4.000</inkml:trace>
</inkml:ink>
</file>

<file path=ppt/ink/ink5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1369.000 541.000,'2.000'5.000,"-2.000"-2.000,0.000 2.000,2.000-2.000,-2.000 0.000,0.000 0.000,0.000 0.000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1224.000 332.000,'-2.000'3.000,"1.000"2.000,-1.000-2.000,-1.000-2.000</inkml:trace>
</inkml:ink>
</file>

<file path=ppt/ink/ink5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1364.000 557.000,'3.000'0.000,"3.000"-2.000,-3.000 2.000,0.000 0.000</inkml:trace>
</inkml:ink>
</file>

<file path=ppt/ink/ink5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1393.000 545.000,'0.000'4.000,"-2.000"-1.000,2.000 0.000,-3.000 0.000,0.000 2.000,3.000-2.000,-2.000 0.000,5.000-7.000,-3.000 0.000,3.000 0.000,-1.000 0.000,-2.000 1.000,3.000 1.000,0.000 2.000,0.000 2.000,-3.000 1.000,3.000 2.000,-6.000-3.000,0.000-2.000,-1.000 0.000,2.000 4.000,3.000-1.000,1.000 1.000,-1.000 0.000,3.000-2.000</inkml:trace>
</inkml:ink>
</file>

<file path=ppt/ink/ink5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1238.000 605.000,'-3.000'2.000,"1.000"1.000,0.000 0.000,-1.000 2.000,3.000-2.000,-2.000 0.000,2.000 0.000</inkml:trace>
</inkml:ink>
</file>

<file path=ppt/ink/ink5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1238.000 603.000,'0.000'3.000,"0.000"0.000,0.000 0.000,0.000 1.000,0.000-1.000,-1.000 2.000,5.000-4.000,-1.000-4.000,-1.000 0.000,0.000-1.000,1.000 4.000,-2.000 3.000,-1.000 0.000,0.000 0.000,-1.000 0.000,1.000 1.000,3.000-4.000</inkml:trace>
</inkml:ink>
</file>

<file path=ppt/ink/ink5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1261.000 620.000,'1.000'3.000,"2.000"-3.000,1.000 0.000,-1.000 0.000,1.000 0.000,-1.000 0.000,1.000 0.000</inkml:trace>
</inkml:ink>
</file>

<file path=ppt/ink/ink5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1273.000 614.000,'3.000'1.000,"1.000"0.000,-2.000 2.000,-1.000 0.000,-1.000 0.000,-1.000 0.000,-2.000-3.000,0.000 2.000,-1.000-2.000</inkml:trace>
</inkml:ink>
</file>

<file path=ppt/ink/ink5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1309.000 619.000,'-3.000'3.000,"-1.000"2.000,2.000-1.000,0.000 0.000</inkml:trace>
</inkml:ink>
</file>

<file path=ppt/ink/ink5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1310.000 618.000,'-1.000'4.000,"1.000"-1.000,0.000 0.000,1.000 1.000,3.000-3.000,-1.000-4.000,-3.000 0.000,4.000 0.000,-2.000 6.000,-2.000 0.000,0.000 0.000,0.000 0.000,0.000 0.000,0.000 0.000,3.000-7.000</inkml:trace>
</inkml:ink>
</file>

<file path=ppt/ink/ink5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1344.000 623.000,'-2.000'4.000,"1.000"0.000,-1.000-1.000,2.000 2.000</inkml:trace>
</inkml:ink>
</file>

<file path=ppt/ink/ink5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1339.000 620.000,'3.000'0.000,"1.000"1.000,0.000-1.000,-1.000 0.000,0.000 1.000,0.000 3.000,-3.000 0.000,0.000-1.000,-2.000 0.000,-2.000-1.000,1.000-1.000,-2.000-1.000,0.000 0.000,2.000 0.000,6.000-5.000,1.000 5.000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1244.000 321.000,'-3.000'1.000,"1.000"2.000,-1.000-1.000,1.000 1.000,-2.000 0.000,2.000 0.000,6.000-1.000,-1.000-2.000,0.000 0.000,0.000-1.000,2.000 1.000,-1.000 0.000</inkml:trace>
</inkml:ink>
</file>

<file path=ppt/ink/ink5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1383.000 621.000,'-1.000'3.000,"1.000"0.000,-5.000 0.000,4.000 0.000,1.000 0.000,-3.000 0.000,1.000 1.000,2.000-1.000,1.000-6.000</inkml:trace>
</inkml:ink>
</file>

<file path=ppt/ink/ink5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1385.000 619.000,'3.000'1.000,"-1.000"4.000,1.000-5.000,-3.000 3.000,1.000 1.000,-6.000-2.000,0.000-2.000,2.000 0.000,3.000 4.000,3.000-1.000,0.000 0.000,-1.000 0.000,0.000 0.000,0.000 1.000</inkml:trace>
</inkml:ink>
</file>

<file path=ppt/ink/ink5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1390.000 638.000,'4.000'0.000,"0.000"0.000,0.000 0.000,-1.000 0.000</inkml:trace>
</inkml:ink>
</file>

<file path=ppt/ink/ink5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1407.000 629.000,'0.000'3.000,"2.000"2.000,1.000-4.000,-4.000 2.000,-4.000-3.000</inkml:trace>
</inkml:ink>
</file>

<file path=ppt/ink/ink5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1434.000 637.000,'-5.000'0.000,"-1.000"1.000,2.000-1.000,1.000 3.000,1.000 0.000,2.000 1.000,0.000 1.000,4.000-1.000,-1.000-3.000,1.000-1.000,-1.000 2.000</inkml:trace>
</inkml:ink>
</file>

<file path=ppt/ink/ink5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1421.000 632.000,'-3.000'5.000,"1.000"-2.000,2.000 0.000,-2.000 0.000,2.000 0.000,0.000 0.000,1.000-8.000,-1.000 0.000,2.000 2.000</inkml:trace>
</inkml:ink>
</file>

<file path=ppt/ink/ink5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1418.000 630.000,'4.000'-2.000,"2.000"3.000,-3.000 1.000,1.000 1.000,-3.000 1.000,-1.000 0.000,-4.000 0.000,0.000-2.000,1.000-2.000,0.000 2.000,-2.000 0.000,2.000-2.000,-2.000 0.000,2.000 0.000,-1.000 2.000,7.000-4.000</inkml:trace>
</inkml:ink>
</file>

<file path=ppt/ink/ink5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1427.000 628.000,'-5.000'-2.000,"1.000"6.000,2.000-1.000,0.000 1.000,2.000-1.000,-2.000 0.000,2.000 0.000,-2.000 0.000,1.000 0.000,2.000-7.000,-1.000 1.000,2.000 0.000</inkml:trace>
</inkml:ink>
</file>

<file path=ppt/ink/ink5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1415.000 629.000,'4.000'-2.000,"-1.000"2.000,0.000 1.000,-1.000 2.000,1.000-1.000,-3.000 1.000,0.000 0.000,0.000 1.000,-1.000 0.000,-3.000-3.000,1.000 1.000,-1.000 0.000,2.000 1.000,-2.000-1.000,0.000-1.000,1.000 1.000,3.000-7.000</inkml:trace>
</inkml:ink>
</file>

<file path=ppt/ink/ink5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1422.000 629.000,'-3.000'5.000,"3.000"-2.000,-1.000 1.000,1.000-1.000,-2.000 1.000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1243.000 325.000,'0.000'4.000,"0.000"1.000,0.000-2.000,0.000 2.000,-2.000-2.000,2.000 0.000,-1.000 0.000,1.000 0.000</inkml:trace>
</inkml:ink>
</file>

<file path=ppt/ink/ink5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1418.000 630.000,'4.000'-2.000,"0.000"2.000,-1.000 1.000,0.000 1.000,0.000 0.000,-1.000 1.000,-2.000 0.000,-1.000 2.000,-1.000-1.000,-1.000-2.000,0.000-1.000,-1.000 1.000,0.000 0.000,0.000 1.000,1.000-3.000,-2.000 0.000,8.000 0.000,0.000 0.000,0.000 0.000,0.000 0.000,0.000 0.000</inkml:trace>
</inkml:ink>
</file>

<file path=ppt/ink/ink5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1404.000 625.000,'2.000'0.000</inkml:trace>
</inkml:ink>
</file>

<file path=ppt/ink/ink5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1403.000 624.000,'1.000'4.000,"1.000"-1.000,0.000 0.000,-1.000 0.000,-4.000-3.000,-1.000 0.000,1.000 2.000,0.000-1.000</inkml:trace>
</inkml:ink>
</file>

<file path=ppt/ink/ink5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1337.000 425.000,'-3.000'0.000,"0.000"0.000,0.000 0.000,2.000 3.000,-3.000 1.000,1.000-1.000,1.000 0.000,0.000 1.000,0.000 0.000,2.000 1.000,-2.000-1.000,2.000 0.000,1.000-1.000,2.000-1.000,0.000 1.000,0.000 0.000,1.000-1.000,-1.000-2.000,1.000 0.000,1.000 0.000,0.000 0.000,0.000-2.000,-1.000 0.000,-1.000-1.000,0.000-1.000,-1.000-6.000,1.000 6.000,-3.000-1.000,2.000 1.000,-2.000 1.000,-1.000 0.000,-3.000-2.000,1.000 5.000,0.000-1.000,0.000 1.000,0.000 0.000,-2.000 0.000,2.000 0.000,0.000 3.000</inkml:trace>
</inkml:ink>
</file>

<file path=ppt/ink/ink5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1218.000 476.000,'3.000'0.000,"0.000"0.000,2.000-3.000,0.000 3.000,-1.000 0.000,-1.000 0.000,1.000 0.000,-1.000 0.000,0.000 0.000,1.000 1.000</inkml:trace>
</inkml:ink>
</file>

<file path=ppt/ink/ink5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1314.000 482.000,'5.000'0.000,"-2.000"0.000,2.000 0.000,1.000 0.000,-1.000 2.000,0.000-2.000,1.000 0.000,-3.000 0.000,1.000 2.000,-1.000-2.000,0.000 0.000,1.000 2.000,-3.000 1.000</inkml:trace>
</inkml:ink>
</file>

<file path=ppt/ink/ink5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1235.000 669.000,'-1.000'3.000,"-1.000"0.000,1.000 4.000,1.000-3.000</inkml:trace>
</inkml:ink>
</file>

<file path=ppt/ink/ink5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1229.000 667.000,'4.000'-1.000,"-1.000"1.000,1.000 0.000,1.000 0.000,-2.000 0.000,-1.000 3.000,-1.000 0.000,-1.000 2.000,-4.000-1.000,1.000-2.000,-1.000 0.000,0.000-2.000,0.000 3.000,-1.000-1.000,2.000-2.000,6.000-1.000</inkml:trace>
</inkml:ink>
</file>

<file path=ppt/ink/ink5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1262.000 679.000,'4.000'0.000,"-1.000"0.000,0.000 0.000,0.000 0.000,1.000 0.000</inkml:trace>
</inkml:ink>
</file>

<file path=ppt/ink/ink5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1275.000 668.000,'-3.000'3.000,"1.000"1.000,2.000-1.000,-2.000 0.000,2.000 1.000,-2.000 1.000,0.000-1.000,5.000-6.000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1254.000 328.000,'0.000'4.000,"0.000"-1.000,-1.000 0.000,1.000 1.000,0.000-1.000</inkml:trace>
</inkml:ink>
</file>

<file path=ppt/ink/ink5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1302.000 667.000,'-3.000'1.000,"3.000"2.000,-1.000 0.000,-1.000 0.000,0.000 3.000,2.000-3.000,-3.000 0.000,1.000 0.000,4.000-7.000</inkml:trace>
</inkml:ink>
</file>

<file path=ppt/ink/ink5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1299.000 662.000,'5.000'1.000,"-2.000"2.000,-1.000 1.000,-2.000-1.000,-2.000 0.000,-1.000-3.000,0.000 0.000,0.000 0.000,0.000 0.000,5.000 5.000,1.000-1.000,1.000-2.000</inkml:trace>
</inkml:ink>
</file>

<file path=ppt/ink/ink5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1313.000 687.000,'-4.000'6.000,"4.000"-3.000,0.000 0.000,3.000-3.000,1.000-1.000,-1.000-1.000,-1.000-2.000,-2.000 1.000,0.000 0.000,-3.000 3.000</inkml:trace>
</inkml:ink>
</file>

<file path=ppt/ink/ink5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1340.000 678.000,'4.000'0.000,"-1.000"0.000,1.000 0.000,0.000 1.000,-1.000-1.000</inkml:trace>
</inkml:ink>
</file>

<file path=ppt/ink/ink5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1354.000 670.000,'4.000'3.000,"-1.000"-1.000,0.000 0.000,-2.000 1.000,-1.000 0.000,-4.000-1.000,1.000 0.000</inkml:trace>
</inkml:ink>
</file>

<file path=ppt/ink/ink5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1389.000 672.000,'3.000'1.000,"0.000"-1.000,0.000 0.000,0.000 2.000,0.000-2.000,-5.000 4.000,-2.000-1.000,1.000-1.000,-1.000-2.000,0.000 3.000,0.000-3.000,1.000 3.000,2.000 0.000,1.000 0.000,3.000-3.000,0.000 2.000,0.000-2.000,2.000 0.000,-2.000 0.000</inkml:trace>
</inkml:ink>
</file>

<file path=ppt/ink/ink5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1389.000 679.000,'0.000'3.000,"1.000"0.000,2.000-1.000,0.000 1.000</inkml:trace>
</inkml:ink>
</file>

<file path=ppt/ink/ink5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356.000 951.000,'-3.000'0.000,"0.000"-2.000,0.000 2.000,0.000 2.000,-1.000 2.000,3.000-1.000,-2.000-1.000,3.000 1.000,0.000 0.000,0.000 0.000,2.000 2.000,2.000-1.000,0.000-2.000,0.000-2.000,0.000 0.000,0.000 0.000,-1.000 0.000,0.000-1.000,-1.000-2.000,-2.000 0.000,2.000-2.000,-2.000 2.000,0.000 0.000,0.000-3.000,-3.000 2.000,1.000 0.000,1.000 1.000,-3.000 1.000,-1.000-1.000,2.000 3.000,0.000 0.000,0.000 1.000,1.000 2.000,5.000-4.000</inkml:trace>
</inkml:ink>
</file>

<file path=ppt/ink/ink5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1217.000 469.000,'4.000'3.000,"2.000"-2.000,-3.000 1.000,2.000 0.000</inkml:trace>
</inkml:ink>
</file>

<file path=ppt/ink/ink5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914.000 432.000,'2.000'0.000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1266.000 330.000,'-4.000'2.000,"1.000"-2.000,0.000 2.000,0.000-2.000,2.000 3.000,5.000-1.000,-4.000 1.000,3.000-3.000,2.000 0.000</inkml:trace>
</inkml:ink>
</file>

<file path=ppt/ink/ink5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828.000 464.000,'4.000'0.000,"1.000"0.000,0.000 0.000,-2.000 0.000,2.000 2.000,-2.000-2.000,0.000 2.000,0.000-2.000</inkml:trace>
</inkml:ink>
</file>

<file path=ppt/ink/ink5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917.000 463.000,'0.000'3.000,"4.000"0.000,-1.000-3.000,0.000 2.000,0.000-2.000,2.000 2.000,0.000-2.000,-2.000 1.000,0.000-1.000,0.000 4.000,0.000-4.000,2.000 2.000,-2.000-2.000,2.000 1.000,-2.000-1.000,1.000 2.000,-1.000-2.000,1.000 2.000,-1.000-2.000,0.000 2.000,1.000-2.000,-1.000 0.000,1.000 0.000,-1.000 0.000,0.000 1.000,0.000-1.000,1.000 0.000,1.000 0.000,-2.000 0.000,0.000 0.000,1.000-2.000,-1.000 1.000,-1.000-3.000,2.000 3.000,-4.000-2.000,1.000 0.000,1.000 0.000,0.000 0.000,-2.000-2.000,0.000 2.000,0.000 0.000,-3.000 0.000,3.000-1.000,-1.000 1.000,-1.000 0.000,-1.000 1.000,-3.000-2.000,3.000 3.000,-1.000 1.000,0.000-2.000,1.000 0.000,-1.000 2.000,1.000-2.000,0.000 2.000,-3.000-1.000,1.000-1.000,0.000 2.000,2.000 0.000,-1.000-2.000,1.000 0.000,-1.000 2.000,1.000 0.000,0.000 0.000,0.000 0.000,0.000 0.000,-1.000 0.000,1.000 0.000,-1.000 0.000,-1.000 1.000,2.000 0.000,0.000 1.000,1.000 1.000,-1.000 0.000,1.000 1.000,-1.000-1.000,1.000 0.000,0.000 0.000,2.000 0.000,0.000 0.000,0.000 3.000,0.000-3.000,0.000 0.000,0.000 0.000,3.000 1.000,0.000-1.000,-1.000 0.000,1.000 0.000,0.000 0.000,2.000-1.000,0.000-2.000,-2.000 1.000,2.000-1.000,-2.000 0.000,2.000 0.000,-2.000 0.000,0.000 2.000,0.000-2.000,1.000 2.000,0.000-2.000,-1.000 0.000,0.000 0.000,0.000 0.000,0.000 0.000,2.000 0.000,-2.000 0.000,1.000-1.000,-1.000 1.000,2.000-2.000,-2.000 1.000,0.000 1.000,-2.000-4.000,2.000 4.000,0.000-1.000,-2.000-2.000,2.000 3.000,-1.000-5.000,1.000 3.000,-3.000-1.000,1.000 0.000,3.000-2.000,-4.000 2.000,0.000 0.000,0.000 0.000,-1.000-1.000,0.000 1.000,-2.000 1.000,1.000-1.000,-2.000 0.000,0.000 1.000,-1.000 0.000,2.000 1.000,0.000-1.000,-2.000 0.000,2.000 0.000,0.000 2.000,0.000-2.000,-3.000 2.000,3.000-1.000,0.000 1.000,0.000 0.000,0.000 0.000,0.000 0.000,0.000 0.000,0.000 0.000,-1.000 0.000,1.000 0.000,0.000 0.000,0.000 0.000,0.000 0.000,-2.000 1.000,2.000-1.000,0.000 0.000,0.000 1.000,0.000 1.000,0.000 0.000,0.000 0.000,-1.000 1.000,3.000 0.000,-3.000-2.000,3.000 2.000,1.000 1.000,0.000-1.000,0.000 2.000,4.000 0.000,-1.000-2.000,0.000-1.000,0.000 1.000,0.000 0.000,0.000 0.000,3.000 1.000,-2.000-2.000,0.000-1.000,-1.000 1.000,1.000 0.000,-1.000 0.000,1.000-1.000,-1.000 1.000,2.000 0.000,-1.000-2.000,-1.000 0.000,0.000 0.000,1.000 0.000,-1.000 0.000,0.000 0.000,0.000 0.000,0.000 0.000,2.000 0.000,0.000-2.000,-2.000 0.000,0.000 0.000,0.000-1.000,-1.000 0.000,0.000 0.000,0.000 0.000,0.000 0.000,-1.000-1.000,1.000 1.000,-1.000 0.000,-1.000-1.000,0.000 1.000,0.000 0.000,-2.000 0.000,-1.000 2.000,1.000-3.000,-1.000 3.000,0.000-1.000,0.000 2.000,-1.000-3.000,1.000 3.000,0.000-2.000,-2.000 0.000,2.000 2.000,0.000-2.000,0.000 1.000,0.000 1.000,0.000-2.000,-1.000 2.000,-1.000-2.000,2.000 2.000,0.000 0.000,0.000 0.000,-1.000 0.000,0.000 0.000,1.000 0.000,0.000 0.000,-1.000 0.000,0.000 0.000,1.000 0.000,0.000 1.000,-1.000 1.000,1.000 0.000,-1.000 2.000,1.000-1.000,2.000 0.000,-1.000 0.000,-2.000 1.000,2.000-1.000,1.000 1.000,1.000-1.000,0.000 1.000,0.000 1.000,4.000-4.000,0.000 4.000,0.000-4.000,-1.000 1.000,1.000 0.000,-1.000-2.000,3.000 4.000,-2.000-4.000,-1.000 0.000,1.000 0.000,-1.000 0.000,0.000 2.000,0.000-2.000,0.000 0.000,2.000 0.000,-1.000 0.000,-1.000 0.000,0.000 0.000,0.000 0.000,1.000 0.000,0.000 0.000,-1.000 0.000,3.000 0.000,-3.000 0.000,0.000 0.000,0.000 0.000,0.000 0.000,0.000 0.000,0.000 0.000,0.000-1.000,0.000-1.000,-1.000-1.000,1.000 0.000,-1.000-1.000,-1.000 1.000,-1.000-1.000,0.000 1.000,0.000-2.000,0.000 2.000,-3.000 2.000</inkml:trace>
</inkml:ink>
</file>

<file path=ppt/ink/ink5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923.000 471.000,'3.000'0.000,"0.000"0.000,3.000 0.000,-2.000 0.000,-1.000 0.000,2.000 0.000,0.000 2.000,-2.000-2.000,0.000 2.000,0.000 0.000,0.000-1.000,1.000 1.000</inkml:trace>
</inkml:ink>
</file>

<file path=ppt/ink/ink5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1224.000 728.000,'4.000'0.000,"-1.000"0.000,0.000 0.000,0.000 0.000,-3.000 4.000,-4.000-2.000,1.000 0.000,0.000 0.000,0.000 0.000,0.000 0.000,0.000 2.000,1.000-1.000,3.000 0.000,2.000-3.000,0.000 2.000,0.000-2.000,0.000 2.000,2.000-2.000,-1.000 0.000</inkml:trace>
</inkml:ink>
</file>

<file path=ppt/ink/ink5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1223.000 738.000,'0.000'-3.000,"-3.000"1.000,4.000 5.000,3.000-2.000,-1.000 1.000,-2.000 1.000,-1.000-7.000,-1.000 8.000,6.000-3.000</inkml:trace>
</inkml:ink>
</file>

<file path=ppt/ink/ink5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1252.000 736.000,'3.000'1.000,"1.000"-1.000,-1.000 0.000,1.000 2.000,0.000-2.000,0.000 0.000,0.000 0.000,0.000 0.000</inkml:trace>
</inkml:ink>
</file>

<file path=ppt/ink/ink5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1274.000 729.000,'4.000'1.000,"-2.000"2.000,1.000-1.000,1.000 1.000,-3.000 1.000,-5.000-3.000,0.000-1.000,0.000 2.000,1.000-2.000,0.000 0.000,1.000 4.000</inkml:trace>
</inkml:ink>
</file>

<file path=ppt/ink/ink5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1314.000 726.000,'-3.000'2.000,"-1.000"2.000,0.000-1.000,1.000 1.000,4.000-7.000,1.000 0.000</inkml:trace>
</inkml:ink>
</file>

<file path=ppt/ink/ink5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1308.000 725.000,'3.000'0.000,"-2.000"5.000,-1.000-2.000,0.000 0.000,-2.000 1.000,6.000-3.000,1.000-6.000,0.000 2.000,-1.000 0.000,-1.000 0.000,-1.000 0.000,0.000 6.000,-3.000 0.000,0.000 1.000,1.000-1.000,-3.000 0.000,0.000 0.000,3.000 1.000,3.000-4.000,-1.000-3.000</inkml:trace>
</inkml:ink>
</file>

<file path=ppt/ink/ink5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1357.000 726.000,'-2.000'4.000,"-2.000"0.000,2.000-1.000,0.000 0.000,1.000 0.000,-1.000 2.000,-1.000-3.000,6.000 0.000,-1.000-7.000,0.000 2.000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1272.000 327.000,'2.000'3.000,"1.000"0.000,0.000-1.000,-3.000 1.000,4.000-2.000</inkml:trace>
</inkml:ink>
</file>

<file path=ppt/ink/ink5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1360.000 730.000,'1.000'5.000,"1.000"-2.000,-2.000 2.000,0.000-2.000,0.000 1.000,0.000-1.000</inkml:trace>
</inkml:ink>
</file>

<file path=ppt/ink/ink5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1352.000 739.000,'4.000'0.000,"-1.000"0.000,1.000 0.000,-1.000 0.000,0.000 0.000</inkml:trace>
</inkml:ink>
</file>

<file path=ppt/ink/ink5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1380.000 729.000,'-1.000'3.000,"-2.000"-1.000,3.000 1.000,-3.000 0.000,3.000 0.000,-2.000 3.000,0.000-3.000,0.000 0.000,2.000 1.000,3.000-7.000,-1.000-5.000</inkml:trace>
</inkml:ink>
</file>

<file path=ppt/ink/ink5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1379.000 725.000,'4.000'3.000,"0.000"1.000,-2.000-1.000,-1.000 0.000,-5.000-1.000,1.000-2.000,-2.000 0.000,2.000 0.000,2.000 3.000,2.000 1.000,3.000-1.000,0.000 1.000,-2.000 0.000</inkml:trace>
</inkml:ink>
</file>

<file path=ppt/ink/ink5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355.000 978.000,'0.000'5.000,"-2.000"-1.000,0.000-1.000,0.000 1.000,-1.000-1.000,3.000 0.000,-1.000 0.000,-1.000 1.000,-1.000-2.000,1.000 2.000,1.000-1.000,-3.000 1.000,1.000-2.000,-2.000-2.000,0.000 1.000,2.000-1.000,0.000 0.000,0.000-3.000,-1.000-1.000,1.000 2.000,-2.000 0.000,2.000 0.000,-1.000 0.000,1.000 0.000,-1.000-2.000,1.000 0.000,-2.000 1.000,2.000 0.000,-1.000 0.000,3.000 0.000,-2.000 3.000,0.000-4.000,1.000 0.000,2.000 1.000,-1.000 0.000,-1.000-1.000,2.000 1.000,-2.000-1.000,2.000 1.000,-2.000 0.000,2.000-3.000,0.000 3.000,-2.000-3.000,2.000 2.000,0.000 1.000,0.000-1.000,-2.000-2.000,2.000 2.000,0.000 0.000,-2.000 0.000,2.000 1.000,0.000-1.000,0.000 1.000,0.000 0.000,0.000-4.000,-2.000 3.000,2.000 0.000,0.000 0.000,0.000-1.000,0.000 2.000,-2.000-1.000,2.000 1.000,0.000-2.000,0.000 2.000,1.000-2.000,-1.000 2.000,0.000-3.000,0.000 2.000,0.000 1.000,0.000 0.000,2.000-1.000,0.000 1.000,-2.000 0.000,1.000-2.000,-1.000 2.000,0.000 0.000,2.000 0.000,-2.000 0.000,0.000-1.000,2.000 1.000,0.000 0.000,-2.000-1.000,1.000-1.000,2.000 1.000,1.000 0.000,0.000 1.000,-3.000 0.000,2.000 3.000,0.000-1.000,1.000-1.000,0.000 2.000,-1.000-2.000,0.000 2.000,1.000 0.000,-1.000 0.000,2.000 0.000,-2.000 0.000,2.000 0.000,-1.000 0.000,-1.000 0.000,0.000 0.000,0.000 0.000,0.000 1.000,2.000-1.000,-2.000 1.000,1.000-1.000,-1.000 0.000,0.000 0.000,0.000 0.000,0.000 0.000,0.000 0.000,0.000-2.000,-1.000-1.000,0.000 0.000,-2.000-2.000,0.000 2.000,-1.000 0.000,-1.000 0.000,2.000-1.000,-2.000 1.000,2.000 0.000,0.000-1.000,0.000 1.000,0.000 0.000,0.000 0.000,0.000 0.000,-1.000-1.000,1.000 1.000,-2.000 0.000,-1.000 2.000,-2.000 5.000,1.000 0.000,2.000-1.000,1.000 1.000,-1.000 0.000,6.000-8.000</inkml:trace>
</inkml:ink>
</file>

<file path=ppt/ink/ink5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347.000 717.000,'3.000'0.000,"1.000"1.000,-1.000-1.000,-1.000 4.000,2.000-1.000,-1.000 1.000,0.000-2.000,1.000-1.000</inkml:trace>
</inkml:ink>
</file>

<file path=ppt/ink/ink5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1227.000 779.000,'-3.000'4.000,"0.000"1.000,3.000-2.000,-3.000 0.000,1.000 2.000,2.000-2.000,-2.000 1.000,6.000-5.000,-4.000-2.000,1.000 0.000</inkml:trace>
</inkml:ink>
</file>

<file path=ppt/ink/ink5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1228.000 777.000,'0.000'4.000,"0.000"0.000,0.000-1.000,0.000 0.000,0.000 0.000,0.000 1.000,3.000-4.000,0.000-3.000,-1.000 0.000,0.000 0.000,0.000 0.000,0.000 0.000,1.000 2.000,0.000 1.000,-3.000 4.000,0.000-1.000,-1.000 2.000,-1.000 0.000,2.000-2.000,0.000 0.000,-1.000 0.000,1.000-7.000,3.000 0.000,-3.000 1.000</inkml:trace>
</inkml:ink>
</file>

<file path=ppt/ink/ink5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1259.000 791.000,'4.000'1.000,"2.000"-1.000,-2.000 2.000,-1.000-2.000,2.000 0.000,-2.000 0.000</inkml:trace>
</inkml:ink>
</file>

<file path=ppt/ink/ink5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1277.000 781.000,'1.000'3.000,"2.000"-1.000,-3.000 2.000,2.000-1.000,0.000 0.000,0.000 0.000,-6.000 0.000,-1.000-3.000,2.000 0.000,0.000 2.000,-1.000-2.000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472.000 454.000,'3.000'0.000,"-1.000"4.000,1.000 0.000,-3.000 0.000,4.000-1.000,-2.000 0.000,1.000-1.000,0.000 0.000,0.000-1.000,0.000-1.000,1.000 2.000,0.000-2.000,0.000 0.000,-1.000 2.000,2.000-2.000,-2.000 0.000,2.000-1.000,-1.000-1.000,0.000 0.000,0.000 0.000,1.000 0.000,0.000-1.000,-2.000 3.000,0.000-1.000,0.000-2.000,0.000 1.000,0.000-1.000,0.000 0.000,-1.000 0.000,0.000 0.000,2.000-2.000,-4.000 2.000,2.000 0.000,-2.000-1.000,0.000 1.000,2.000-3.000,-2.000 2.000,3.000 0.000,-3.000 1.000,2.000 0.000,-2.000-3.000,0.000 2.000,0.000-1.000,0.000 2.000,0.000-1.000,0.000-1.000,0.000 0.000,0.000-2.000,0.000 0.000,-2.000-2.000,2.000 1.000,-2.000-2.000,-1.000-3.000,3.000 8.000,0.000 1.000,0.000 1.000,0.000-1.000,-2.000 0.000,2.000 0.000,0.000 0.000,-2.000-1.000,2.000 0.000,-2.000 1.000,2.000 1.000,0.000 0.000,-2.000-2.000,2.000 2.000,0.000-2.000,0.000 2.000,1.000-2.000,-1.000 1.000,0.000 0.000,0.000-1.000,0.000 0.000,-1.000 2.000,1.000-2.000,0.000 2.000,0.000 0.000,0.000-1.000,0.000 0.000,0.000-1.000,0.000 1.000,0.000 0.000,1.000-1.000,-1.000 2.000,0.000-1.000,0.000-1.000,0.000 1.000,0.000 1.000,0.000-1.000,0.000 1.000,0.000-2.000,-1.000 2.000,1.000-3.000,0.000 2.000,0.000 1.000,0.000-2.000,0.000 1.000,0.000 1.000,-1.000 0.000,1.000-1.000,0.000 1.000,0.000 0.000,0.000 0.000,1.000-3.000,-1.000 3.000,0.000-1.000,0.000 1.000,0.000 0.000,-3.000 0.000,0.000-1.000,1.000 1.000,0.000 0.000,1.000 0.000,-3.000-1.000,1.000 3.000,0.000-1.000,-1.000 2.000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1282.000 327.000,'-3.000'0.000,"0.000"3.000,1.000 1.000,-2.000-2.000,1.000 1.000</inkml:trace>
</inkml:ink>
</file>

<file path=ppt/ink/ink5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1305.000 778.000,'-4.000'3.000,"4.000"0.000,-3.000 0.000,1.000 0.000,-1.000 2.000,3.000-2.000,-2.000 0.000,7.000-3.000,-5.000-3.000</inkml:trace>
</inkml:ink>
</file>

<file path=ppt/ink/ink5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1306.000 774.000,'0.000'4.000,"0.000"-1.000,0.000 0.000,0.000 1.000,-1.000 1.000,5.000-6.000,0.000-3.000,-1.000 2.000,-1.000-2.000,-1.000 7.000,-1.000 0.000,0.000 1.000,0.000-1.000,-2.000 0.000</inkml:trace>
</inkml:ink>
</file>

<file path=ppt/ink/ink5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1334.000 787.000,'0.000'3.000,"-1.000"0.000,1.000 0.000,-1.000 1.000,1.000-1.000</inkml:trace>
</inkml:ink>
</file>

<file path=ppt/ink/ink5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1332.000 785.000,'4.000'0.000,"1.000"0.000,-2.000 1.000,0.000-1.000,0.000 2.000,-3.000 3.000,0.000-2.000,-4.000-1.000,-1.000 0.000,1.000 0.000,0.000-2.000,1.000 0.000,7.000-2.000,-1.000 2.000,0.000-2.000</inkml:trace>
</inkml:ink>
</file>

<file path=ppt/ink/ink5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1360.000 787.000,'-1.000'3.000,"-1.000"1.000,0.000-1.000,1.000 1.000,1.000-1.000,-2.000 0.000,5.000-5.000,-3.000-1.000</inkml:trace>
</inkml:ink>
</file>

<file path=ppt/ink/ink5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1363.000 783.000,'4.000'1.000,"-4.000"2.000,3.000-1.000,-1.000 1.000,-3.000 1.000,-3.000-4.000,0.000 2.000,1.000-2.000,3.000 4.000,2.000 0.000,1.000-2.000,-1.000 1.000,3.000-1.000,-2.000-2.000</inkml:trace>
</inkml:ink>
</file>

<file path=ppt/ink/ink5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1378.000 796.000,'4.000'1.000,"-1.000"1.000,0.000-2.000,1.000 2.000,-1.000-2.000</inkml:trace>
</inkml:ink>
</file>

<file path=ppt/ink/ink5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1390.000 793.000,'5.000'0.000,"-3.000"3.000,-1.000 0.000,2.000-3.000,-3.000 3.000,-3.000-1.000,0.000 0.000,-1.000-2.000,1.000 0.000,-1.000 1.000,7.000-1.000</inkml:trace>
</inkml:ink>
</file>

<file path=ppt/ink/ink5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1421.000 800.000,'1.000'-3.000,"-6.000"3.000,0.000 0.000,2.000 0.000,-1.000 2.000,4.000 1.000,0.000 0.000,0.000 2.000,3.000-3.000,-1.000 2.000,1.000-4.000,0.000 0.000,3.000 0.000,-2.000 0.000,0.000 0.000</inkml:trace>
</inkml:ink>
</file>

<file path=ppt/ink/ink5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1392.000 833.000,'3.000'0.000,"0.000"0.000,1.000 0.000,0.000 0.000,1.000 0.000,0.000 2.000,-1.000-2.000,0.000 0.000,-1.000 0.000,1.000 0.000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1291.000 321.000,'0.000'3.000,"-1.000"0.000,1.000 1.000,0.000 0.000,4.000-4.000,-1.000 0.000,1.000 0.000,-1.000 0.000</inkml:trace>
</inkml:ink>
</file>

<file path=ppt/ink/ink5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1388.000 840.000,'4.000'0.000,"1.000"2.000,0.000-2.000,0.000 0.000,1.000 0.000,-1.000 0.000,-2.000 0.000,0.000 0.000,0.000 2.000</inkml:trace>
</inkml:ink>
</file>

<file path=ppt/ink/ink5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1414.000 839.000,'-3.000'-1.000,"-1.000"1.000,0.000-2.000,-1.000 2.000,2.000-1.000,-2.000 1.000,2.000 0.000,0.000-2.000,-2.000 2.000,2.000 0.000,-3.000-2.000,2.000 2.000,0.000 0.000,0.000-2.000,1.000 2.000,-1.000 0.000,0.000 0.000,-1.000-2.000,2.000 2.000,0.000 0.000,0.000 0.000,0.000-2.000,-2.000 2.000,1.000 0.000,1.000 0.000,0.000-2.000,-1.000 2.000,0.000 0.000,1.000 0.000,-1.000 0.000,0.000 0.000,0.000 0.000,-2.000-2.000,2.000 2.000,0.000 0.000,1.000 0.000,-1.000 0.000,0.000-2.000,0.000 2.000,0.000 0.000,1.000 0.000,-1.000 0.000,1.000 0.000,0.000-2.000,-2.000 2.000,1.000 0.000,1.000-1.000,0.000 1.000,-1.000 0.000,1.000 0.000,-2.000-2.000,2.000 2.000,0.000-2.000,-1.000 0.000,1.000 0.000,-1.000-1.000,1.000 1.000,-1.000-1.000,3.000 0.000,-2.000 1.000,1.000-4.000,2.000 1.000,-2.000-1.000,2.000 1.000,-2.000 1.000,2.000-2.000,-3.000 1.000,3.000 1.000,0.000-1.000,-2.000-1.000,2.000 1.000,0.000-2.000,0.000 1.000,0.000-1.000,0.000 0.000,1.000-2.000,-1.000 1.000,0.000 1.000,3.000 2.000,-3.000-2.000,0.000 0.000,2.000 1.000,-2.000 1.000,0.000 0.000,2.000-1.000,-2.000 1.000,0.000 1.000,0.000 1.000,0.000-1.000,0.000 0.000,2.000 0.000,-2.000 0.000,2.000 1.000,-2.000 0.000,2.000 0.000,-2.000 0.000,2.000-1.000,0.000 1.000,-2.000-1.000,1.000 1.000,1.000 0.000,1.000 3.000,-3.000-3.000,3.000-1.000,-2.000-1.000,-1.000 1.000,2.000 1.000,0.000-1.000,2.000 1.000,0.000 0.000,-1.000 0.000,-1.000-1.000,-1.000 1.000,1.000-1.000,0.000 1.000,0.000 0.000,0.000 0.000,2.000-1.000,-1.000 2.000,0.000 0.000,1.000 2.000,-1.000-1.000,0.000 1.000,2.000 0.000,-2.000 0.000,2.000 0.000,-1.000 0.000,-1.000 0.000,2.000 0.000,-1.000 0.000,0.000 0.000,0.000 0.000,1.000 0.000,-1.000 0.000,-1.000 0.000,1.000 0.000,0.000 1.000,0.000-1.000,1.000 0.000,0.000 0.000,1.000 2.000,-1.000-2.000,0.000 0.000,-1.000 2.000,0.000-2.000,0.000 0.000,1.000 2.000,-2.000-2.000,0.000 2.000,0.000-2.000,1.000 0.000,0.000 2.000,0.000-2.000,1.000 0.000,-1.000 1.000,-1.000-1.000,1.000 2.000,-1.000-2.000,2.000 2.000,-2.000-2.000,0.000 0.000,0.000 2.000,2.000-1.000,-1.000 1.000,-3.000 1.000,1.000 0.000,1.000-1.000,-1.000 1.000,0.000 0.000,0.000 1.000,0.000-1.000,-2.000 1.000,1.000-1.000,-1.000 0.000,2.000 1.000,-2.000-1.000,2.000 0.000,-2.000 1.000,0.000-1.000,-1.000 0.000,1.000 0.000,0.000 0.000,-1.000 0.000,1.000 0.000,-2.000 1.000,2.000-1.000,0.000 1.000,0.000-1.000,-2.000 0.000,2.000 0.000,0.000 1.000,0.000-1.000,0.000 0.000,0.000 0.000,0.000 0.000,0.000 1.000,-2.000-1.000,0.000 0.000,1.000 1.000,1.000 1.000,-2.000-2.000,2.000 1.000,0.000-1.000,0.000 0.000,0.000 2.000,0.000-2.000,0.000 2.000,0.000-2.000,0.000 5.000,1.000-3.000,-1.000-2.000,0.000 2.000,2.000-1.000,-2.000-1.000,0.000 0.000,0.000 2.000,0.000-2.000,1.000 1.000,-1.000-1.000,2.000 1.000,-2.000-1.000,2.000 0.000,-2.000 1.000,2.000-1.000,-1.000 0.000,1.000 1.000,-2.000-1.000,2.000 0.000,-2.000 0.000,0.000 0.000,0.000 0.000,0.000 1.000,0.000 0.000,0.000-1.000,0.000 0.000,0.000 0.000,-1.000 0.000,1.000 1.000,0.000-1.000,0.000 0.000,-1.000 0.000,-1.000 0.000,0.000 0.000,-2.000 1.000,-1.000 0.000,0.000-1.000,1.000 1.000,2.000-1.000,-1.000-1.000,1.000 1.000,-1.000-1.000,0.000-1.000</inkml:trace>
</inkml:ink>
</file>

<file path=ppt/ink/ink5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435.000 459.000,'3.000'0.000,"3.000"1.000,2.000-1.000,-1.000 2.000,2.000-2.000,1.000 4.000,0.000-4.000,-1.000 4.000,3.000-4.000,-2.000 4.000,-1.000-4.000,-3.000 0.000,0.000 0.000,-3.000 0.000,-9.000 0.000,1.000 0.000,-2.000 0.000,-1.000 0.000,-1.000 0.000,-1.000 0.000,1.000-2.000,1.000 2.000,0.000 0.000,4.000 0.000,1.000 0.000,7.000-3.000,3.000 3.000,4.000 0.000,0.000-3.000,1.000 3.000,1.000 0.000,-2.000 0.000,2.000 3.000,-5.000-1.000,-4.000-2.000,-2.000 3.000,-5.000-3.000,-3.000 0.000,-3.000 0.000,-2.000 0.000,-1.000 0.000,-1.000 0.000,1.000 0.000,2.000-1.000,1.000 1.000,6.000 0.000,14.000 0.000,1.000 0.000,0.000 0.000,-1.000 0.000,3.000 0.000,-3.000 0.000,1.000 3.000,-3.000-3.000,-2.000 3.000,-4.000-3.000,-6.000 0.000,0.000 0.000</inkml:trace>
</inkml:ink>
</file>

<file path=ppt/ink/ink5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1391.000 835.000,'3.000'2.000,"1.000"-2.000,2.000 0.000,-2.000 2.000,0.000-2.000,1.000 0.000,-2.000 1.000,-9.000-1.000,-1.000 0.000,0.000 0.000,0.000 0.000,-1.000 0.000,1.000 0.000,3.000 0.000,7.000 2.000,1.000 0.000,1.000-2.000,0.000 0.000,-1.000 0.000,1.000 0.000,-1.000 0.000,-1.000 0.000,-7.000 0.000,0.000 0.000,0.000 0.000,8.000 0.000</inkml:trace>
</inkml:ink>
</file>

<file path=ppt/ink/ink5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1406.000 777.000,'0.000'-3.000,"2.000"0.000,-5.000 5.000,3.000 1.000,-3.000 0.000,3.000 0.000,-3.000 1.000,0.000 3.000,1.000-2.000,2.000-2.000,0.000 2.000,0.000-2.000,0.000 0.000,-2.000 1.000,2.000-1.000,0.000 0.000,-1.000 1.000,1.000 0.000,-1.000-1.000,5.000-1.000,-1.000-2.000,2.000 0.000,-2.000 0.000,1.000 2.000,-1.000-2.000,1.000 2.000,-1.000-2.000,0.000 0.000,0.000 1.000,1.000-5.000,-2.000-1.000,-2.000 2.000,2.000-1.000,-2.000 0.000,2.000 0.000,-2.000 0.000,0.000-1.000,0.000 1.000,1.000-1.000,1.000 2.000,0.000-1.000,0.000 0.000,0.000-1.000,-2.000 2.000,-4.000 3.000,0.000-2.000,0.000 2.000,1.000 0.000,-2.000-3.000,-1.000 1.000,3.000 2.000,0.000-2.000,0.000 2.000</inkml:trace>
</inkml:ink>
</file>

<file path=ppt/ink/ink5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1404.000 771.000,'3.000'-2.000,"-4.000"5.000,-1.000 1.000,-1.000-1.000,2.000 2.000,-1.000 0.000,2.000-2.000,-3.000 1.000,3.000 0.000,-2.000 0.000,2.000-1.000,-2.000 0.000,2.000 0.000,-2.000 2.000,2.000-2.000,-2.000 0.000,0.000 2.000,2.000-2.000,-2.000 2.000,2.000-8.000,2.000-2.000</inkml:trace>
</inkml:ink>
</file>

<file path=ppt/ink/ink5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1406.000 771.000,'3.000'0.000,"1.000"0.000,-1.000 0.000,2.000 0.000,-2.000 1.000,1.000 1.000,0.000 0.000,-2.000 1.000,0.000 1.000,1.000-3.000,-3.000 2.000,0.000 1.000,0.000-1.000,0.000 1.000,0.000 1.000,-1.000 0.000,1.000 0.000,-3.000-1.000,3.000 0.000,-2.000 0.000,2.000-1.000,0.000 0.000,-1.000 0.000,1.000 0.000,-2.000 0.000,-1.000-2.000,0.000-1.000,-1.000 0.000,-1.000 0.000,1.000 0.000,1.000 0.000,-1.000-1.000,0.000 1.000,0.000-3.000,0.000 1.000,-1.000-1.000</inkml:trace>
</inkml:ink>
</file>

<file path=ppt/ink/ink5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1330.000 880.000,'-5.000'5.000,"2.000"-3.000,0.000 1.000,0.000 0.000,1.000 0.000,0.000 0.000,1.000 1.000</inkml:trace>
</inkml:ink>
</file>

<file path=ppt/ink/ink5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1292.000 863.000,'-3.000'1.000,"0.000"1.000,0.000 1.000,1.000 3.000,2.000-3.000,0.000 1.000,3.000-1.000,0.000-3.000,0.000 0.000,2.000 0.000,0.000-2.000,-1.000 0.000,-1.000 0.000,-2.000-1.000,-1.000-1.000,4.000-1.000,-4.000 0.000,0.000-1.000,-2.000 2.000,-1.000 4.000,-2.000 0.000,3.000 5.000,2.000-2.000,3.000 1.000</inkml:trace>
</inkml:ink>
</file>

<file path=ppt/ink/ink5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1370.000 871.000,'-5.000'0.000,"2.000"1.000,0.000 1.000,0.000 1.000,0.000-1.000,1.000 1.000,2.000 0.000,0.000 0.000,0.000 0.000,3.000-1.000,1.000-2.000,1.000 0.000,0.000 0.000,0.000 0.000,3.000-2.000,-3.000 2.000,-1.000-4.000,1.000 1.000,-2.000-2.000,0.000 1.000,-1.000-2.000,-2.000 3.000,0.000 0.000,0.000 0.000,-6.000 0.000,0.000 3.000,1.000 0.000,0.000 0.000,2.000 0.000,-1.000 3.000,1.000-3.000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1300.000 322.000,'-1.000'3.000,"-2.000"2.000,3.000-2.000,-2.000 0.000,2.000 0.000,-2.000 2.000,0.000-2.000,0.000 1.000</inkml:trace>
</inkml:ink>
</file>

<file path=ppt/ink/ink5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1370.000 910.000,'5.000'1.000,"1.000"-1.000,1.000 3.000,-2.000-3.000,1.000 0.000,-3.000 0.000,0.000-1.000,-10.000 1.000,1.000 0.000,0.000 0.000,-4.000 0.000,1.000 0.000,2.000 0.000,12.000 1.000,0.000-1.000,0.000 0.000,0.000 0.000,-1.000 0.000,-1.000 0.000,-6.000 0.000,-1.000 2.000,-1.000-2.000,0.000 0.000,0.000 0.000,1.000 0.000,9.000 2.000,1.000-2.000,-1.000 0.000,0.000 0.000,-2.000 2.000,1.000-2.000,-7.000 0.000</inkml:trace>
</inkml:ink>
</file>

<file path=ppt/ink/ink5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1360.000 941.000,'-5.000'-1.000,"4.000"6.000,3.000-2.000,0.000 0.000,0.000 0.000,2.000 0.000,-1.000-1.000,-6.000-5.000,3.000-1.000</inkml:trace>
</inkml:ink>
</file>

<file path=ppt/ink/ink5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1364.000 943.000,'0.000'-3.000,"-3.000"5.000,0.000 0.000,0.000-1.000,-2.000 3.000,2.000-2.000,-2.000 2.000,2.000 0.000</inkml:trace>
</inkml:ink>
</file>

<file path=ppt/ink/ink5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1379.000 943.000,'-3.000'4.000,"3.000"-1.000,-2.000 0.000,2.000 0.000,-2.000 1.000,2.000-1.000,0.000 0.000,0.000 1.000,4.000 0.000,-1.000-4.000</inkml:trace>
</inkml:ink>
</file>

<file path=ppt/ink/ink5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1392.000 941.000,'-2.000'3.000,"0.000"2.000,2.000-1.000,-3.000 0.000,3.000-1.000,-2.000 0.000,2.000 0.000</inkml:trace>
</inkml:ink>
</file>

<file path=ppt/ink/ink5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1391.000 943.000,'4.000'-2.000,"-1.000"4.000,-1.000 2.000,-2.000-1.000,2.000 0.000,-6.000-1.000,1.000-2.000,0.000 0.000,0.000-1.000,6.000 3.000,1.000 1.000,-1.000-1.000</inkml:trace>
</inkml:ink>
</file>

<file path=ppt/ink/ink5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1402.000 957.000,'-1.000'4.000,"-2.000"-2.000,3.000 1.000,0.000 0.000,3.000-3.000,1.000 0.000,-1.000-3.000,0.000 0.000,-3.000 0.000,2.000-2.000,-3.000 2.000,-5.000 3.000,3.000 0.000,1.000 3.000</inkml:trace>
</inkml:ink>
</file>

<file path=ppt/ink/ink5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1424.000 937.000,'2.000'5.000,"1.000"-1.000,-3.000 0.000,2.000 0.000,-2.000 1.000,2.000 1.000,-2.000-1.000,0.000-1.000,0.000-1.000,0.000 0.000,-2.000 0.000,-1.000 0.000,-3.000 1.000,1.000-4.000,0.000 2.000,0.000-2.000,2.000 0.000</inkml:trace>
</inkml:ink>
</file>

<file path=ppt/ink/ink5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1287.000 711.000,'3.000'0.000,"0.000"0.000,1.000 0.000,0.000 0.000,-1.000 0.000,1.000 2.000,0.000-2.000,-1.000 0.000,1.000 0.000,-1.000 1.000,-6.000-1.000,-1.000 0.000,-1.000-2.000,0.000 2.000,2.000 0.000,-2.000-2.000,2.000 2.000,0.000 0.000,7.000 0.000,1.000 1.000,-2.000-1.000,0.000 2.000,2.000 0.000,-2.000-2.000</inkml:trace>
</inkml:ink>
</file>

<file path=ppt/ink/ink5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1358.000 947.000,'0.000'-4.000,"-4.000"3.000,0.000-1.000,1.000 0.000,3.000 5.000,0.000 0.000,1.000 0.000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1169.000 370.000,'0.000'3.000,"-6.000"-1.000,4.000 1.000,-2.000-2.000,1.000 1.000,4.000 1.000,2.000-3.000,0.000 0.000,0.000 0.000,0.000 0.000,1.000 0.000</inkml:trace>
</inkml:ink>
</file>

<file path=ppt/ink/ink5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1301.000 992.000,'0.000'4.000,"1.000"0.000,-1.000 1.000,3.000-1.000,-1.000 0.000,-2.000 0.000,3.000-1.000,-1.000 0.000,1.000 1.000,0.000-2.000</inkml:trace>
</inkml:ink>
</file>

<file path=ppt/ink/ink5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1325.000 996.000,'-3.000'0.000,"-1.000"1.000,1.000 1.000,0.000 0.000,0.000 1.000,0.000 0.000,0.000 0.000,-1.000 1.000,0.000 1.000,0.000-1.000,2.000-1.000</inkml:trace>
</inkml:ink>
</file>

<file path=ppt/ink/ink5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1350.000 1002.000,'-4.000'1.000,"1.000"5.000,0.000 0.000,1.000 0.000,0.000-1.000,0.000 1.000,-1.000-2.000,3.000 0.000,0.000 0.000,1.000 1.000,2.000-3.000,1.000-2.000,-1.000 0.000</inkml:trace>
</inkml:ink>
</file>

<file path=ppt/ink/ink5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1372.000 999.000,'-2.000'4.000,"2.000"2.000,-5.000 1.000,5.000 0.000,-4.000 0.000,4.000-2.000,-3.000 0.000,3.000 0.000,0.000-2.000,1.000-8.000,2.000 1.000,-1.000-2.000,-2.000 1.000</inkml:trace>
</inkml:ink>
</file>

<file path=ppt/ink/ink5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1371.000 1010.000,'0.000'-4.000,"4.000"2.000,0.000 4.000,-2.000 1.000,0.000 0.000,0.000 0.000,-1.000 0.000,-1.000 0.000,-3.000-2.000,-1.000 1.000,1.000-2.000,0.000 0.000,-1.000 0.000,5.000 3.000,4.000 1.000,0.000 0.000,-3.000-1.000</inkml:trace>
</inkml:ink>
</file>

<file path=ppt/ink/ink5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1396.000 1018.000,'0.000'4.000,"1.000"-1.000,-1.000 0.000,-3.000-3.000,-2.000 0.000,2.000 0.000,6.000 1.000,0.000 1.000,2.000 0.000,-3.000 1.000,-3.000 2.000,-4.000-2.000,1.000-1.000,1.000-2.000,3.000-6.000,0.000 1.000</inkml:trace>
</inkml:ink>
</file>

<file path=ppt/ink/ink5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1424.000 1007.000,'0.000'4.000,"0.000"0.000,0.000-1.000,0.000 1.000,0.000 0.000,0.000 0.000,0.000-1.000,-2.000 1.000,-1.000-1.000,0.000-1.000,0.000 0.000,0.000-2.000,-1.000 2.000,0.000-2.000,0.000 0.000</inkml:trace>
</inkml:ink>
</file>

<file path=ppt/ink/ink5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1287.000 708.000,'4.000'0.000,"0.000"0.000,1.000 0.000,1.000 0.000,1.000 0.000,0.000 0.000,-2.000 0.000,-1.000 0.000,-1.000 0.000,-6.000 0.000,-1.000-1.000,0.000 1.000,-1.000 0.000,-2.000 0.000,2.000 0.000,0.000 0.000,1.000 0.000,1.000 0.000,8.000 0.000,1.000 0.000,-3.000 0.000,1.000 0.000,-7.000 0.000,-1.000 0.000,0.000 0.000,0.000 0.000,1.000 0.000,-1.000 0.000,1.000 0.000,6.000 0.000,0.000 1.000,1.000-1.000</inkml:trace>
</inkml:ink>
</file>

<file path=ppt/ink/ink5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1389.000 1051.000,'-4.000'-2.000,"1.000"4.000,1.000 1.000,-2.000 0.000,1.000 1.000,0.000-3.000,1.000 2.000,0.000 0.000,6.000-1.000,-1.000-2.000,0.000 0.000,0.000 0.000,0.000 0.000,-2.000-3.000,-1.000-1.000,0.000 1.000,0.000 0.000,0.000-1.000,-3.000 4.000,2.000 3.000,-2.000-3.000,1.000 3.000,-2.000 0.000,3.000 1.000,-2.000-4.000,1.000 4.000,6.000-4.000,0.000 2.000,0.000-2.000,0.000 1.000,-3.000-5.000,-1.000 0.000,0.000 1.000,-2.000 0.000,2.000 0.000,-4.000 5.000,1.000-1.000,-1.000 3.000,1.000-2.000,0.000-1.000,-1.000 1.000,3.000 1.000,4.000-3.000,0.000 0.000,2.000 0.000,-2.000 0.000,2.000 0.000,-2.000 0.000,0.000 0.000,-3.000-3.000,0.000-1.000</inkml:trace>
</inkml:ink>
</file>

<file path=ppt/ink/ink5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593.000 460.000,'3.000'1.000,"1.000"-1.000,1.000 2.000,3.000-2.000,1.000 0.000,-2.000 0.000,-2.000 0.000,0.000 0.000,1.000 0.000,-2.000 0.000,-1.000 0.000,0.000 0.000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1167.000 375.000,'-1.000'4.000,"-1.000"-1.000,0.000 1.000,2.000-1.000,0.000 0.000,0.000 0.000</inkml:trace>
</inkml:ink>
</file>

<file path=ppt/ink/ink5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678.000 464.000,'5.000'0.000,"0.000"0.000,-2.000 0.000,0.000 0.000,0.000 0.000,0.000 0.000,0.000 0.000,0.000 0.000</inkml:trace>
</inkml:ink>
</file>

<file path=ppt/ink/ink5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728.000 464.000,'3.000'0.000,"0.000"0.000,0.000 0.000,0.000 0.000,0.000 0.000,2.000 1.000,-1.000-1.000,-1.000 0.000,0.000 0.000</inkml:trace>
</inkml:ink>
</file>

<file path=ppt/ink/ink5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1205.000 526.000,'-3.000'-2.000,"3.000"-1.000,0.000 0.000,0.000 0.000,0.000 0.000,0.000 0.000,0.000-1.000,1.000 0.000,-1.000 0.000,0.000-2.000,0.000-1.000,0.000-1.000,3.000-3.000,-3.000 1.000,0.000 2.000,0.000 0.000,0.000-1.000,-1.000 0.000,1.000 1.000,0.000 0.000,0.000-1.000,-3.000 0.000,3.000 1.000,0.000 0.000,0.000 1.000,1.000 1.000,-1.000 2.000,0.000 1.000,2.000 0.000,-2.000 0.000,2.000 0.000,1.000-2.000,-1.000 2.000,0.000 0.000,-1.000 0.000,3.000-2.000,-2.000 2.000,0.000 0.000,1.000 0.000,0.000 0.000,1.000 1.000,1.000 2.000,2.000 0.000,0.000 0.000,-1.000 0.000,1.000 0.000,2.000 0.000,1.000 2.000,0.000-2.000,0.000 4.000,1.000-2.000,-1.000 2.000,2.000 0.000,2.000 0.000,-2.000 0.000,2.000 0.000,-2.000-1.000,-2.000 0.000,-1.000-1.000,-2.000-2.000,-3.000 3.000,-1.000-3.000,1.000 4.000,-1.000-2.000,1.000 1.000,-2.000 0.000,1.000-1.000,-1.000 1.000,-2.000 0.000,0.000 0.000,0.000 0.000,0.000 1.000,0.000 0.000,0.000 0.000,2.000 1.000,-2.000 2.000,0.000-2.000,0.000 2.000,0.000 1.000,0.000 0.000,-1.000 3.000,1.000 0.000,-6.000 5.000,3.000-1.000,1.000 0.000,2.000-2.000,-4.000-1.000,4.000 0.000,0.000-2.000,-3.000-1.000,3.000 1.000,0.000-2.000,0.000-1.000,-2.000-1.000,2.000-3.000,0.000 1.000,-2.000-1.000,0.000 0.000,1.000 1.000,-3.000-7.000</inkml:trace>
</inkml:ink>
</file>

<file path=ppt/ink/ink5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503.000 72.000,'3.000'0.000,"-3.000"-3.000,0.000 0.000,-5.000 2.000,2.000 1.000,0.000 0.000,-2.000 3.000,1.000-1.000,0.000 0.000,0.000 0.000,2.000 3.000,-1.000-5.000,3.000 3.000,-3.000-1.000,0.000 0.000,-1.000 3.000,2.000-2.000,-1.000-1.000,3.000 1.000,-2.000 1.000,1.000 1.000,-1.000-1.000,2.000 0.000,-4.000 0.000,4.000-1.000,-3.000 1.000,3.000 0.000,0.000 0.000,-2.000 0.000,2.000 0.000,0.000-1.000,0.000 1.000,-2.000 1.000,2.000 1.000,-2.000-1.000,2.000 0.000,-2.000 1.000,2.000-2.000,0.000 0.000,-2.000 0.000,2.000-1.000,0.000 1.000,0.000 0.000,0.000-1.000,0.000 2.000,0.000 1.000,0.000-1.000,1.000 0.000,-1.000 1.000,0.000-1.000,0.000-2.000,2.000 1.000,-2.000 0.000,0.000 0.000,2.000 0.000,-2.000 0.000,0.000-1.000,0.000 2.000,2.000 0.000,-2.000-2.000,2.000 1.000,-2.000 1.000,4.000 1.000,-4.000-2.000,2.000 0.000,-2.000 0.000,0.000-1.000,0.000 1.000,0.000 0.000,0.000-1.000,1.000 2.000,-1.000-2.000,3.000-1.000,0.000 1.000,-1.000 0.000,0.000 1.000,2.000 0.000,0.000 0.000,-1.000-3.000,-1.000 2.000,2.000 0.000,-1.000 0.000,0.000-1.000,1.000-2.000,-1.000 1.000,0.000-1.000,1.000 0.000,-1.000-2.000,0.000 2.000,-2.000-3.000,3.000 0.000,1.000-1.000,0.000 0.000,-3.000 1.000,0.000 0.000,0.000 0.000,0.000 0.000,0.000-1.000,1.000 3.000,1.000-4.000,-4.000 2.000,4.000 0.000,-2.000-1.000,-2.000 1.000,3.000 0.000,0.000-2.000,-3.000 2.000,2.000 0.000,0.000-3.000,-2.000 3.000,2.000 0.000,-2.000 0.000,2.000-1.000,-2.000-2.000,0.000 1.000,2.000 0.000,-2.000 1.000,2.000 0.000,-2.000 0.000,0.000 0.000,2.000 0.000,-2.000-1.000,0.000 0.000,2.000-1.000,-2.000 1.000,0.000 0.000,0.000 0.000,3.000-1.000,-3.000 0.000,0.000-1.000,0.000 0.000,0.000 2.000,0.000 0.000,0.000 0.000,0.000-1.000,0.000 1.000,0.000 0.000,0.000 1.000,-1.000 0.000,1.000 1.000,0.000-1.000,-2.000 0.000,2.000 0.000,0.000 1.000,-2.000 0.000,2.000 0.000,0.000 0.000,-2.000 0.000,2.000-1.000,-2.000 1.000,0.000-3.000,1.000 3.000,-2.000 0.000,3.000 0.000,-2.000-1.000,0.000 1.000,1.000-2.000,-2.000 3.000,0.000 1.000,0.000-1.000,-2.000-1.000,2.000 3.000,-1.000 0.000,3.000 3.000,1.000 1.000,0.000-1.000,1.000 1.000,0.000-1.000</inkml:trace>
</inkml:ink>
</file>

<file path=ppt/ink/ink5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474.000 114.000,'4.000'1.000,"-1.000"-1.000,2.000 0.000,0.000 2.000,-2.000-2.000,2.000 0.000,-1.000 0.000,-1.000 0.000,3.000 2.000,-1.000-2.000,-1.000 0.000,-1.000 0.000,0.000 2.000,0.000-2.000</inkml:trace>
</inkml:ink>
</file>

<file path=ppt/ink/ink5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512.000 461.000,'3.000'-2.000,"3.000"2.000,-2.000 0.000,0.000 0.000,0.000 0.000,-7.000 0.000,-2.000 0.000,0.000 0.000,0.000 0.000,1.000 0.000,0.000 0.000,1.000 0.000,0.000 0.000,0.000 0.000,9.000-2.000,-2.000 0.000,-1.000 2.000,1.000 0.000,0.000 0.000,-1.000 0.000,-7.000 0.000,-1.000 0.000,2.000 0.000,-1.000 0.000,9.000 0.000,-1.000 0.000,-1.000 0.000,1.000 0.000,-1.000 0.000,-6.000 1.000,-1.000-1.000,1.000 0.000,-1.000 0.000,0.000 0.000,1.000 0.000,-1.000 0.000,7.000 0.000,1.000 0.000,2.000 0.000,1.000 0.000,1.000 0.000,1.000 0.000,-3.000 0.000,-3.000 0.000,-8.000 1.000,1.000-1.000,-3.000 0.000,2.000 0.000,0.000-1.000,0.000 1.000,9.000 0.000,-1.000 1.000,0.000-1.000,-7.000 0.000,1.000 0.000</inkml:trace>
</inkml:ink>
</file>

<file path=ppt/ink/ink5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915.000 475.000,'5.000'0.000,"0.000"0.000,0.000 0.000,0.000 0.000,2.000 0.000,3.000 0.000,0.000 0.000,-1.000 0.000,1.000 0.000,0.000 3.000,-2.000-3.000,-1.000 0.000,0.000 0.000,-2.000 0.000,-1.000 0.000,1.000 0.000,-2.000 0.000,-7.000-1.000,-2.000 1.000,1.000 0.000,0.000 0.000,-4.000-2.000,-1.000 2.000,0.000 0.000,-2.000 0.000,0.000-3.000,-1.000 3.000,1.000 0.000,4.000 0.000,3.000 0.000,2.000 0.000,6.000 0.000,1.000 0.000,1.000 0.000,0.000 0.000,3.000 0.000,2.000 0.000,-1.000 2.000,1.000-2.000,0.000 0.000,0.000 0.000,-1.000 0.000,-2.000 2.000,-2.000-2.000,-2.000 0.000,-7.000 0.000,1.000 0.000,-1.000 0.000</inkml:trace>
</inkml:ink>
</file>

<file path=ppt/ink/ink5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53.000 159.000,'0.000'4.000,"3.000"-1.000,-1.000 0.000,0.000 1.000,0.000-1.000,1.000 0.000</inkml:trace>
</inkml:ink>
</file>

<file path=ppt/ink/ink5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66.000 164.000,'-3.000'1.000,"3.000"2.000,-3.000-3.000,0.000 1.000,0.000 2.000,0.000-1.000,0.000 0.000,0.000 0.000,0.000 2.000,-1.000-1.000</inkml:trace>
</inkml:ink>
</file>

<file path=ppt/ink/ink5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84.000 158.000,'4.000'3.000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1177.000 372.000,'0.000'3.000,"0.000"0.000,-1.000 0.000,1.000 2.000,0.000-2.000,-2.000 0.000,1.000 0.000</inkml:trace>
</inkml:ink>
</file>

<file path=ppt/ink/ink5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86.000 172.000,'0.000'3.000,"2.000"0.000,1.000-1.000,-3.000 1.000,1.000 1.000,-1.000-1.000,0.000-6.000</inkml:trace>
</inkml:ink>
</file>

<file path=ppt/ink/ink5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94.000 169.000,'-3.000'0.000,"0.000"0.000,-1.000 3.000,2.000 0.000,-1.000 0.000,1.000 0.000,0.000 0.000,6.000-1.000,0.000-3.000,2.000-3.000,1.000 1.000,-1.000-1.000,0.000-1.000,-3.000 1.000</inkml:trace>
</inkml:ink>
</file>

<file path=ppt/ink/ink5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113.000 155.000,'0.000'4.000,"0.000"-1.000,0.000 1.000,0.000 0.000,0.000-1.000,0.000 1.000,0.000 0.000,1.000 0.000,-1.000 0.000,1.000 0.000,-1.000-1.000,2.000-6.000,-2.000-1.000,-1.000-1.000</inkml:trace>
</inkml:ink>
</file>

<file path=ppt/ink/ink5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114.000 176.000,'4.000'0.000,"-1.000"3.000,0.000-1.000,1.000-2.000</inkml:trace>
</inkml:ink>
</file>

<file path=ppt/ink/ink5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142.000 174.000,'3.000'-1.000,"1.000"1.000,0.000 0.000</inkml:trace>
</inkml:ink>
</file>

<file path=ppt/ink/ink5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148.000 178.000,'3.000'2.000,"0.000"-2.000,1.000 0.000,-1.000 0.000,0.000-1.000</inkml:trace>
</inkml:ink>
</file>

<file path=ppt/ink/ink5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196.000 170.000,'-2.000'3.000,"-1.000"1.000,3.000-1.000,0.000 2.000,3.000-5.000,0.000 0.000,4.000-4.000,-4.000 2.000,-1.000-1.000,-2.000 0.000,2.000-1.000,-2.000-1.000,0.000 0.000,-2.000 1.000,-1.000 2.000,-1.000 2.000,1.000 1.000,-1.000 2.000,4.000 1.000,1.000 0.000,3.000-4.000</inkml:trace>
</inkml:ink>
</file>

<file path=ppt/ink/ink5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244.000 164.000,'-3.000'2.000,"3.000"1.000,0.000 1.000,4.000-2.000,-1.000-2.000,0.000 0.000,1.000-1.000,-4.000-3.000,2.000 0.000,0.000 0.000,-2.000-1.000,0.000 1.000,-3.000 2.000,-1.000 3.000</inkml:trace>
</inkml:ink>
</file>

<file path=ppt/ink/ink5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294.000 162.000,'-1.000'3.000,"-1.000"0.000,2.000 0.000,2.000 2.000,1.000-3.000,1.000-2.000,0.000 0.000,0.000-1.000,-4.000-3.000,3.000 2.000,-3.000-1.000,0.000-2.000,-5.000 1.000,2.000 4.000,0.000 0.000,0.000 1.000,4.000 3.000</inkml:trace>
</inkml:ink>
</file>

<file path=ppt/ink/ink5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334.000 158.000,'0.000'4.000,"0.000"1.000,0.000-2.000,-1.000 2.000,1.000-2.000,0.000 0.000,4.000-4.000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1174.000 387.000,'5.000'-3.000,"-1.000"1.000,-1.000 2.000,0.000-2.000</inkml:trace>
</inkml:ink>
</file>

<file path=ppt/ink/ink5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358.000 165.000,'-2.000'6.000,"0.000"-3.000,2.000 0.000,4.000-1.000,-1.000-2.000,1.000-3.000,-1.000-2.000,-1.000 1.000,-2.000 0.000,2.000 0.000,-2.000 0.000,-3.000 4.000,0.000 0.000,-1.000 0.000</inkml:trace>
</inkml:ink>
</file>

<file path=ppt/ink/ink5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409.000 152.000,'0.000'3.000,"-2.000"2.000,2.000-2.000,-2.000 0.000,2.000 0.000,0.000 0.000,-1.000 0.000,1.000 0.000</inkml:trace>
</inkml:ink>
</file>

<file path=ppt/ink/ink5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427.000 151.000,'0.000'3.000,"0.000"2.000,-1.000-2.000,1.000 2.000,-1.000-2.000,1.000 0.000</inkml:trace>
</inkml:ink>
</file>

<file path=ppt/ink/ink5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451.000 161.000,'-4.000'2.000,"1.000"1.000,3.000 0.000,0.000 1.000,2.000 0.000,1.000-4.000,0.000 0.000,1.000-3.000,-4.000 0.000,2.000-1.000,-2.000 0.000,0.000 1.000,0.000 0.000,-2.000 0.000,-1.000 3.000,0.000 1.000,-1.000 2.000</inkml:trace>
</inkml:ink>
</file>

<file path=ppt/ink/ink5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44.000 226.000,'0.000'4.000,"2.000"0.000,1.000-4.000</inkml:trace>
</inkml:ink>
</file>

<file path=ppt/ink/ink5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64.000 224.000,'0.000'3.000,"0.000"0.000,0.000 0.000,-1.000 0.000,1.000 1.000,-3.000-2.000,3.000 1.000,-3.000 0.000,1.000 0.000,0.000 0.000,0.000 2.000,0.000-1.000</inkml:trace>
</inkml:ink>
</file>

<file path=ppt/ink/ink5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84.000 225.000,'5.000'3.000,"-3.000"0.000</inkml:trace>
</inkml:ink>
</file>

<file path=ppt/ink/ink5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88.000 242.000,'0.000'4.000,"1.000"-1.000,1.000 0.000,-2.000 0.000,0.000 0.000,0.000 1.000,0.000-9.000</inkml:trace>
</inkml:ink>
</file>

<file path=ppt/ink/ink5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91.000 236.000,'-1.000'4.000,"-2.000"-1.000,0.000 1.000,0.000-1.000,1.000 2.000,7.000-6.000,-1.000-1.000,0.000-1.000,1.000-1.000,-1.000 1.000,-1.000 0.000,0.000 0.000,0.000-1.000,-3.000 7.000,2.000 0.000,-2.000 1.000,0.000-1.000,0.000 1.000,0.000 0.000,0.000 0.000,2.000 0.000,-2.000-1.000,0.000-6.000</inkml:trace>
</inkml:ink>
</file>

<file path=ppt/ink/ink5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118.000 244.000,'5.000'3.000,"-2.000"0.000,-1.000 1.000,1.000-2.000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1180.000 385.000,'0.000'4.000,"0.000"-1.000,3.000-3.000,0.000 2.000,0.000-2.000</inkml:trace>
</inkml:ink>
</file>

<file path=ppt/ink/ink5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168.000 233.000,'4.000'0.000,"0.000"1.000,0.000-1.000</inkml:trace>
</inkml:ink>
</file>

<file path=ppt/ink/ink5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163.000 248.000,'4.000'1.000,"0.000"-1.000,-1.000 0.000,0.000 0.000,0.000 0.000</inkml:trace>
</inkml:ink>
</file>

<file path=ppt/ink/ink5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213.000 237.000,'0.000'4.000,"-2.000"0.000,2.000-1.000,1.000 0.000,3.000-1.000,2.000-2.000,-3.000-1.000,0.000-1.000,-1.000-1.000,-1.000 0.000,-1.000 0.000,0.000-1.000,0.000 0.000,0.000 0.000,-2.000 0.000,-1.000 4.000,-1.000 0.000,0.000 1.000,1.000 3.000,3.000-1.000,3.000-3.000,0.000 0.000</inkml:trace>
</inkml:ink>
</file>

<file path=ppt/ink/ink5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250.000 235.000,'-3.000'0.000,"2.000"4.000,-1.000 0.000,2.000 1.000,1.000-2.000,0.000 0.000,2.000-3.000,0.000 0.000,0.000-2.000,-3.000-1.000,0.000 0.000,0.000-1.000,0.000 1.000,0.000 0.000,-3.000 3.000,0.000-2.000</inkml:trace>
</inkml:ink>
</file>

<file path=ppt/ink/ink5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310.000 232.000,'0.000'3.000,"0.000"0.000,-1.000 0.000,1.000 0.000,-2.000 2.000,2.000-2.000,-2.000 2.000,2.000-2.000,0.000 0.000,0.000 0.000,4.000-2.000</inkml:trace>
</inkml:ink>
</file>

<file path=ppt/ink/ink5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328.000 242.000,'0.000'4.000,"-3.000"-2.000,3.000 1.000,-2.000 0.000,2.000 0.000,4.000-1.000,-1.000-3.000,0.000-1.000,0.000 0.000,1.000-2.000,-2.000 1.000,-2.000 0.000,-1.000-1.000,-2.000 2.000,0.000 0.000,0.000 2.000,0.000 0.000,6.000 2.000</inkml:trace>
</inkml:ink>
</file>

<file path=ppt/ink/ink5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368.000 242.000,'0.000'3.000,"0.000"0.000,0.000 1.000,3.000-2.000,0.000-2.000,0.000 0.000,0.000-3.000,-1.000 0.000,-2.000 0.000,0.000-2.000,0.000 2.000,-9.000 1.000,6.000 2.000</inkml:trace>
</inkml:ink>
</file>

<file path=ppt/ink/ink5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415.000 231.000,'0.000'3.000,"-1.000"0.000,1.000 0.000,0.000 0.000,-2.000 1.000,2.000 0.000,0.000-1.000,0.000 1.000,-2.000-1.000,2.000 1.000</inkml:trace>
</inkml:ink>
</file>

<file path=ppt/ink/ink5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431.000 242.000,'-1.000'4.000,"1.000"-1.000,0.000 0.000,4.000-1.000,-1.000-2.000,0.000-3.000,-3.000-1.000,2.000 1.000,-2.000 0.000,0.000 0.000,-1.000-1.000,-3.000 2.000,1.000 2.000,-2.000 2.000,5.000 2.000</inkml:trace>
</inkml:ink>
</file>

<file path=ppt/ink/ink5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467.000 227.000,'0.000'3.000,"0.000"1.000,0.000-1.000,0.000 3.000,0.000-2.000,-1.000 1.000,1.000-1.000,0.000 1.000,0.000-1.000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1196.000 377.000,'1.000'4.000,"3.000"1.000,-2.000-2.000</inkml:trace>
</inkml:ink>
</file>

<file path=ppt/ink/ink5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280.000 177.000,'-2.000'5.000,"0.000"-1.000,-1.000 0.000,0.000 1.000,-2.000-1.000,2.000 1.000</inkml:trace>
</inkml:ink>
</file>

<file path=ppt/ink/ink5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276.000 260.000,'0.000'3.000,"0.000"1.000,0.000-1.000,0.000 0.000,-3.000 0.000,-1.000-1.000</inkml:trace>
</inkml:ink>
</file>

<file path=ppt/ink/ink5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250.000 152.000,'-3.000'0.000,"1.000"4.000,1.000 0.000,-1.000-1.000,2.000 0.000</inkml:trace>
</inkml:ink>
</file>

<file path=ppt/ink/ink5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651.000 142.000,'3.000'2.000,"-3.000"2.000</inkml:trace>
</inkml:ink>
</file>

<file path=ppt/ink/ink5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638.000 159.000,'4.000'0.000,"0.000"0.000,1.000-1.000,-8.000 6.000,0.000-3.000,3.000 1.000,-2.000 1.000,2.000-1.000,4.000-3.000</inkml:trace>
</inkml:ink>
</file>

<file path=ppt/ink/ink5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663.000 165.000,'-2.000'3.000,"-4.000"2.000,2.000-3.000,1.000 0.000,0.000-2.000</inkml:trace>
</inkml:ink>
</file>

<file path=ppt/ink/ink5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626.000 174.000,'4.000'0.000,"1.000"0.000,0.000 0.000,1.000 0.000,-1.000 0.000,-2.000 0.000,0.000 0.000</inkml:trace>
</inkml:ink>
</file>

<file path=ppt/ink/ink5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636.000 186.000,'3.000'2.000,"0.000"-3.000,0.000 1.000,3.000-2.000,-3.000 2.000,0.000 0.000,-5.000 3.000,-1.000 1.000,0.000-2.000,0.000-1.000,0.000 1.000,0.000 0.000,0.000 0.000,0.000 0.000,0.000-2.000,1.000-4.000,2.000 1.000,1.000 0.000,3.000 3.000,1.000 0.000,-2.000 2.000,0.000 0.000,0.000 0.000,1.000 0.000,-1.000-2.000</inkml:trace>
</inkml:ink>
</file>

<file path=ppt/ink/ink5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669.000 180.000,'3.000'0.000,"0.000"0.000,0.000 0.000,2.000 4.000,-5.000-1.000,-2.000 2.000,-1.000-2.000,-1.000 0.000,1.000-1.000,0.000-2.000,3.000-5.000,0.000 1.000,3.000 4.000,-2.000 4.000,1.000 0.000</inkml:trace>
</inkml:ink>
</file>

<file path=ppt/ink/ink5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688.000 185.000,'3.000'0.000,"1.000"0.000,-1.000 0.000,1.000 0.000,0.000 0.000,1.000 2.000,-2.000 1.000,-3.000 0.000,-4.000 0.000,0.000 1.000,0.000 0.000,1.000-1.000,-1.000-2.000,1.000-1.000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1204.000 379.000,'-4.000'2.000,"1.000"1.000,-1.000-1.000,2.000 1.000</inkml:trace>
</inkml:ink>
</file>

<file path=ppt/ink/ink5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696.000 197.000,'3.000'0.000,"0.000"1.000,-1.000 3.000,2.000 0.000,-3.000-1.000,2.000-1.000</inkml:trace>
</inkml:ink>
</file>

<file path=ppt/ink/ink5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762.000 159.000,'-2.000'3.000,"-2.000"0.000,2.000 0.000,-1.000 1.000,-2.000 2.000,0.000 2.000,-1.000 1.000,-1.000 0.000,1.000-1.000,1.000-1.000,0.000 1.000,2.000-4.000,1.000-1.000,0.000 0.000,0.000 1.000</inkml:trace>
</inkml:ink>
</file>

<file path=ppt/ink/ink5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684.000 155.000,'-4.000'1.000,"1.000"2.000,0.000 1.000,-1.000 3.000,0.000 4.000,0.000-1.000,-1.000 1.000,0.000-1.000,1.000 1.000,0.000-2.000,0.000-2.000,2.000-1.000,0.000-2.000,2.000-1.000,-2.000 0.000,2.000-7.000,2.000 0.000,2.000-4.000,0.000 1.000</inkml:trace>
</inkml:ink>
</file>

<file path=ppt/ink/ink5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737.000 177.000,'0.000'4.000,"3.000"-1.000,0.000 0.000,0.000 0.000</inkml:trace>
</inkml:ink>
</file>

<file path=ppt/ink/ink5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736.000 186.000,'0.000'3.000,"0.000"0.000,1.000 1.000,1.000-1.000</inkml:trace>
</inkml:ink>
</file>

<file path=ppt/ink/ink5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731.000 195.000,'0.000'3.000,"0.000"0.000,1.000 1.000,1.000 0.000</inkml:trace>
</inkml:ink>
</file>

<file path=ppt/ink/ink5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170.000 214.000,'5.000'0.000,"-2.000"2.000,3.000-2.000,-3.000 0.000</inkml:trace>
</inkml:ink>
</file>

<file path=ppt/ink/ink5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178.000 203.000,'0.000'5.000,"0.000"-2.000,0.000 0.000,0.000 1.000,2.000 0.000,-2.000-1.000,0.000 2.000,0.000-2.000</inkml:trace>
</inkml:ink>
</file>

<file path=ppt/ink/ink5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152.000 278.000,'0.000'3.000,"3.000"-3.000,0.000 2.000,2.000-2.000,1.000 0.000,2.000 2.000,0.000-2.000,2.000 0.000,2.000 0.000,1.000 0.000,6.000 3.000,-1.000-3.000,5.000 0.000,2.000 3.000,3.000-3.000,4.000 6.000,-1.000-6.000,-1.000 6.000,-8.000-3.000,-7.000-3.000,4.000 4.000,-12.000-2.000,-3.000-2.000,-1.000 0.000,0.000 0.000,2.000 0.000,0.000 0.000,1.000 0.000,-1.000 0.000,0.000 3.000,-1.000-3.000,-1.000 0.000,-8.000 1.000,0.000-1.000</inkml:trace>
</inkml:ink>
</file>

<file path=ppt/ink/ink5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465.000 349.000,'0.000'5.000,"0.000"-2.000,0.000 0.000,0.000 2.000,0.000-2.000,0.000 0.000,0.000 1.000,0.000-1.000,0.000 0.000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305.000 712.000,'2.000'0.000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1216.000 371.000,'-1.000'4.000,"-1.000"0.000,0.000 0.000,2.000-1.000,0.000 0.000,3.000-2.000,0.000-1.000,0.000 0.000,0.000 0.000,0.000-2.000,0.000 2.000</inkml:trace>
</inkml:ink>
</file>

<file path=ppt/ink/ink5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438.000 343.000,'0.000'3.000,"0.000"1.000,0.000 0.000,0.000 0.000,0.000 0.000,-2.000 0.000,2.000-1.000,0.000 0.000,0.000 0.000,-1.000 0.000</inkml:trace>
</inkml:ink>
</file>

<file path=ppt/ink/ink5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407.000 347.000,'-1.000'3.000,"-1.000"2.000,2.000-2.000,-2.000 2.000,2.000-2.000,1.000 0.000,3.000-3.000,0.000-2.000,-1.000-2.000,-1.000 1.000,1.000 1.000,-3.000-1.000,0.000-1.000,0.000 1.000,0.000-1.000,-3.000 4.000,-1.000 0.000,-1.000 0.000,2.000 0.000,0.000 0.000</inkml:trace>
</inkml:ink>
</file>

<file path=ppt/ink/ink5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375.000 339.000,'0.000'5.000,"0.000"-2.000,0.000 0.000,0.000 1.000,0.000 0.000,0.000 1.000,0.000 0.000,0.000-1.000,0.000 1.000,0.000-2.000,0.000 0.000</inkml:trace>
</inkml:ink>
</file>

<file path=ppt/ink/ink5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336.000 337.000,'0.000'4.000,"0.000"1.000,0.000 0.000,0.000 0.000,0.000-1.000,0.000 1.000,0.000 0.000,0.000-1.000,0.000 0.000,0.000-1.000,0.000 0.000</inkml:trace>
</inkml:ink>
</file>

<file path=ppt/ink/ink5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308.000 341.000,'-2.000'6.000,"2.000"-2.000,0.000 2.000,0.000 1.000,0.000-1.000,0.000 1.000,0.000-2.000,0.000-1.000,0.000 0.000,0.000-1.000</inkml:trace>
</inkml:ink>
</file>

<file path=ppt/ink/ink5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270.000 388.000,'0.000'3.000,"0.000"0.000,-1.000 2.000,1.000-2.000,0.000 0.000,-2.000 0.000</inkml:trace>
</inkml:ink>
</file>

<file path=ppt/ink/ink5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189.000 364.000,'0.000'4.000,"0.000"1.000,0.000-1.000,0.000-1.000,1.000 1.000,3.000-2.000,-1.000-2.000,0.000-2.000,0.000-3.000,-1.000-1.000,-2.000 2.000,0.000 0.000,0.000 0.000,0.000 0.000,-4.000 2.000,0.000 3.000,0.000 2.000,3.000 0.000,-2.000-1.000,3.000 1.000,3.000-3.000</inkml:trace>
</inkml:ink>
</file>

<file path=ppt/ink/ink5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233.000 360.000,'-2.000'4.000,"1.000"-1.000,1.000 0.000,0.000 1.000,3.000-1.000,0.000-3.000,2.000 0.000,-2.000-2.000,-1.000-1.000,-2.000 0.000,2.000 0.000,-2.000-3.000,-2.000 3.000,-1.000 1.000,0.000 2.000,0.000 0.000,0.000 2.000,-1.000 2.000</inkml:trace>
</inkml:ink>
</file>

<file path=ppt/ink/ink5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177.000 410.000,'5.000'1.000,"-1.000"1.000,-1.000-2.000,4.000 0.000,1.000 0.000,2.000 0.000,0.000 0.000,-1.000 0.000,-3.000 0.000,-2.000 0.000,-1.000 2.000,0.000 0.000</inkml:trace>
</inkml:ink>
</file>

<file path=ppt/ink/ink5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128.000 443.000,'6.000'0.000,"-3.000"0.000,2.000 0.000,1.000-4.000,-3.000 4.000,1.000 0.000,-7.000 4.000,2.000-1.000,-1.000 0.000,0.000 1.000,-2.000 0.000,1.000 0.000,0.000 1.000,0.000-1.000,-1.000 0.000,2.000 0.000,0.000 1.000,0.000-2.000,2.000-6.000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1221.000 375.000,'-2.000'4.000,"0.000"0.000,2.000-1.000,0.000 2.000,-2.000-2.000,2.000 1.000,0.000-1.000</inkml:trace>
</inkml:ink>
</file>

<file path=ppt/ink/ink5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140.000 473.000,'0.000'5.000,"0.000"-1.000,2.000 1.000,-2.000-2.000,2.000 1.000</inkml:trace>
</inkml:ink>
</file>

<file path=ppt/ink/ink5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150.000 477.000,'3.000'2.000,"0.000"0.000,-1.000 1.000,2.000-3.000</inkml:trace>
</inkml:ink>
</file>

<file path=ppt/ink/ink5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200.000 442.000,'0.000'3.000</inkml:trace>
</inkml:ink>
</file>

<file path=ppt/ink/ink5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186.000 460.000,'0.000'5.000,"1.000"-2.000,0.000 1.000,1.000-1.000,-2.000 0.000,0.000 1.000,4.000-4.000,0.000-6.000,-1.000 0.000,1.000-2.000</inkml:trace>
</inkml:ink>
</file>

<file path=ppt/ink/ink5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222.000 410.000,'3.000'-1.000,"-2.000"4.000,-1.000 1.000,0.000-1.000,0.000 0.000</inkml:trace>
</inkml:ink>
</file>

<file path=ppt/ink/ink5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244.000 414.000,'0.000'5.000,"-3.000"0.000,-6.000 1.000,4.000-3.000,0.000 0.000,10.000-2.000,-1.000-4.000,-1.000 3.000,-3.000 6.000,-2.000-3.000,-3.000 1.000,2.000-1.000,-1.000 0.000,1.000 0.000,0.000-1.000,2.000 1.000,2.000-6.000,2.000 1.000,1.000 0.000,0.000 0.000,2.000 0.000,-1.000 2.000,1.000-4.000,-1.000 4.000,-1.000-2.000,0.000 2.000,1.000 0.000,-2.000 0.000,0.000 1.000</inkml:trace>
</inkml:ink>
</file>

<file path=ppt/ink/ink5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232.000 458.000,'0.000'3.000,"-2.000"0.000,2.000 2.000,0.000-1.000,0.000-1.000,0.000 2.000,0.000-2.000,1.000 0.000,2.000-6.000,-3.000 0.000,2.000 0.000,0.000-2.000,1.000 5.000,-1.000-4.000,1.000 4.000,0.000-3.000,1.000 3.000,0.000-2.000,-1.000 2.000,0.000 0.000,0.000 0.000,1.000 2.000,-4.000 1.000,0.000 0.000,-1.000 0.000,-1.000 0.000,-2.000-3.000,0.000 2.000,1.000-2.000</inkml:trace>
</inkml:ink>
</file>

<file path=ppt/ink/ink5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240.000 469.000,'0.000'6.000</inkml:trace>
</inkml:ink>
</file>

<file path=ppt/ink/ink5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252.000 465.000,'0.000'4.000,"0.000"-1.000,-1.000 0.000,0.000 0.000,-4.000 2.000,0.000-1.000,0.000-1.000,-1.000-1.000,2.000-2.000,0.000 2.000,0.000-2.000,7.000 0.000,1.000 0.000,1.000-1.000,4.000 1.000,-3.000 0.000,2.000-2.000,-2.000 2.000,1.000 0.000,-2.000 0.000,-2.000 0.000,0.000 0.000</inkml:trace>
</inkml:ink>
</file>

<file path=ppt/ink/ink5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130.000 565.000,'0.000'3.000,"-2.000"2.000,2.000-1.000,-2.000 0.000,2.000-1.000,-3.000 1.000,3.000 0.000,-3.000 0.000,3.000-1.000,-3.000-1.000,6.000-7.000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1243.000 373.000,'0.000'3.000,"-3.000"-3.000,1.000 3.000,0.000 1.000,5.000-4.000,0.000 0.000,2.000 0.000,-2.000 0.000,0.000 0.000,0.000-1.000</inkml:trace>
</inkml:ink>
</file>

<file path=ppt/ink/ink5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152.000 573.000,'-1.000'4.000,"1.000"0.000,0.000-1.000,-2.000 0.000,0.000 2.000,2.000-2.000,-2.000 0.000,2.000 0.000</inkml:trace>
</inkml:ink>
</file>

<file path=ppt/ink/ink5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191.000 584.000,'0.000'3.000,"-2.000"0.000,2.000 1.000,4.000-2.000,-1.000-2.000,0.000 0.000,0.000-2.000,-1.000-1.000,0.000 0.000,-2.000 0.000,0.000 0.000,0.000-2.000,-1.000 1.000,-2.000 2.000,0.000 2.000,0.000 1.000,1.000 2.000,-1.000-1.000,3.000 1.000,0.000 0.000,3.000-1.000</inkml:trace>
</inkml:ink>
</file>

<file path=ppt/ink/ink5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239.000 578.000,'-2.000'3.000,"1.000"0.000,6.000-1.000,-2.000-2.000,0.000-2.000,-1.000-1.000,-2.000-1.000,0.000-1.000,0.000 2.000,-4.000 3.000</inkml:trace>
</inkml:ink>
</file>

<file path=ppt/ink/ink5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273.000 564.000,'-1.000'3.000,"1.000"0.000,-2.000 1.000,2.000 0.000,-2.000 0.000,2.000-1.000,-1.000 0.000,1.000 0.000,0.000 0.000</inkml:trace>
</inkml:ink>
</file>

<file path=ppt/ink/ink5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289.000 578.000,'0.000'3.000,"-1.000"2.000,1.000-2.000,0.000 0.000,-2.000 0.000,2.000 0.000</inkml:trace>
</inkml:ink>
</file>

<file path=ppt/ink/ink5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311.000 579.000,'-4.000'4.000,"4.000"-1.000,0.000 1.000,4.000-4.000,0.000 0.000,-1.000-2.000,1.000-2.000,-1.000-1.000,-3.000-1.000,0.000 3.000,-4.000 1.000,-1.000 4.000,2.000-2.000,1.000 3.000,1.000 1.000</inkml:trace>
</inkml:ink>
</file>

<file path=ppt/ink/ink5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345.000 566.000,'0.000'4.000,"0.000"1.000,-1.000-1.000,1.000 0.000,0.000 0.000,-3.000 0.000,3.000-1.000,0.000 0.000,-2.000 0.000,2.000 0.000,-3.000-1.000</inkml:trace>
</inkml:ink>
</file>

<file path=ppt/ink/ink5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120.000 621.000,'0.000'3.000,"0.000"0.000,-2.000 2.000,2.000-1.000,-3.000 0.000,1.000 1.000,2.000-2.000</inkml:trace>
</inkml:ink>
</file>

<file path=ppt/ink/ink5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156.000 626.000,'0.000'5.000,"-2.000"-1.000,2.000-1.000,-2.000 2.000,0.000-2.000,2.000 0.000,3.000-1.000</inkml:trace>
</inkml:ink>
</file>

<file path=ppt/ink/ink5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179.000 637.000,'0.000'4.000,"4.000"-2.000,0.000-2.000,-1.000-2.000,0.000-1.000,-3.000 0.000,0.000-2.000,0.000 1.000,-5.000 3.000,2.000 1.000,0.000 0.000,0.000 0.000,3.000 3.000,-2.000 0.000,2.000 0.000,4.000-3.000,0.000 2.000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1250.000 373.000,'0.000'3.000,"0.000"1.000,-2.000-1.000,0.000 0.000,2.000 0.000</inkml:trace>
</inkml:ink>
</file>

<file path=ppt/ink/ink5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235.000 620.000,'0.000'3.000,"-1.000"2.000,-1.000-2.000,2.000 0.000,-2.000 0.000,2.000 0.000,-2.000 0.000,2.000 1.000,-2.000-1.000</inkml:trace>
</inkml:ink>
</file>

<file path=ppt/ink/ink5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262.000 630.000,'-2.000'4.000,"2.000"-1.000,1.000 2.000,2.000-5.000,1.000 0.000,-1.000-2.000,-1.000-2.000,-2.000 1.000,-1.000-2.000,-2.000 3.000,-2.000 1.000,2.000 1.000,1.000 3.000,2.000 0.000,1.000 0.000,2.000-3.000</inkml:trace>
</inkml:ink>
</file>

<file path=ppt/ink/ink5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288.000 631.000,'-1.000'4.000,"1.000"-1.000,0.000 0.000,0.000 0.000,4.000-3.000,-1.000 0.000,2.000-2.000,-1.000-3.000,-3.000 0.000,-1.000 2.000,0.000 0.000,-3.000 3.000,0.000 0.000,0.000 0.000,3.000 3.000</inkml:trace>
</inkml:ink>
</file>

<file path=ppt/ink/ink5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319.000 624.000,'0.000'4.000,"-1.000"1.000,0.000-2.000,1.000 0.000,-2.000 1.000,2.000-1.000,3.000-4.000</inkml:trace>
</inkml:ink>
</file>

<file path=ppt/ink/ink5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344.000 627.000,'0.000'3.000,"0.000"0.000,-1.000 2.000,-1.000-2.000,2.000 2.000,0.000-2.000,0.000 0.000,-3.000-1.000</inkml:trace>
</inkml:ink>
</file>

<file path=ppt/ink/ink5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68.000 672.000,'4.000'1.000,"1.000"-1.000,2.000 0.000,3.000 0.000,2.000 0.000,3.000 0.000,3.000 0.000,2.000 0.000,7.000 0.000,1.000 0.000,-1.000 0.000,-3.000 0.000,-6.000 0.000,0.000 0.000,-6.000 3.000,-3.000-3.000,-2.000 0.000,-2.000 0.000,0.000 0.000,2.000 0.000,1.000 0.000,0.000 0.000,3.000 0.000,2.000 0.000,-2.000 0.000,-2.000 2.000,0.000-2.000,-3.000 0.000,-2.000 0.000,0.000 0.000,-1.000 0.000,1.000 0.000,-1.000 0.000,0.000 0.000</inkml:trace>
</inkml:ink>
</file>

<file path=ppt/ink/ink5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132.000 687.000,'-1.000'4.000,"-1.000"0.000,0.000-1.000,1.000 1.000,-1.000-1.000,2.000 0.000,3.000-7.000</inkml:trace>
</inkml:ink>
</file>

<file path=ppt/ink/ink5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147.000 693.000,'-3.000'3.000,"3.000"0.000,-2.000 0.000,2.000 0.000,0.000 0.000,0.000 0.000,1.000 1.000,3.000-2.000,-1.000-2.000,0.000-2.000,1.000-1.000,-4.000 0.000,0.000-1.000,0.000 1.000,0.000-1.000,0.000 0.000,-2.000 1.000,-1.000 2.000,-1.000 1.000,1.000 5.000,1.000-2.000,2.000 0.000</inkml:trace>
</inkml:ink>
</file>

<file path=ppt/ink/ink5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202.000 684.000,'-4.000'1.000,"4.000"3.000,0.000 1.000,-2.000 0.000,2.000-1.000,0.000 0.000,-2.000-1.000,2.000 0.000,3.000-1.000</inkml:trace>
</inkml:ink>
</file>

<file path=ppt/ink/ink5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228.000 699.000,'-4.000'2.000,"4.000"1.000,-2.000 2.000,2.000-2.000,4.000-1.000,0.000-2.000,-1.000-1.000,0.000-3.000,-1.000 0.000,-2.000 1.000,0.000 0.000,0.000-2.000,-5.000 3.000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1261.000 370.000,'0.000'3.000,"0.000"2.000,0.000-1.000,0.000-1.000,-1.000 1.000,1.000 0.000</inkml:trace>
</inkml:ink>
</file>

<file path=ppt/ink/ink5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262.000 699.000,'0.000'3.000,"0.000"1.000,0.000 0.000,3.000-4.000,1.000 0.000,-1.000-2.000,-3.000-2.000,1.000 1.000,-1.000 0.000,0.000-1.000,-3.000 2.000,0.000 2.000,1.000 3.000</inkml:trace>
</inkml:ink>
</file>

<file path=ppt/ink/ink5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306.000 700.000,'-3.000'1.000,"3.000"3.000,-1.000-1.000,1.000 1.000,3.000-4.000,1.000 0.000,-1.000 0.000,-1.000-3.000,-2.000 0.000,0.000 0.000,-5.000 1.000,4.000 5.000</inkml:trace>
</inkml:ink>
</file>

<file path=ppt/ink/ink5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325.000 709.000,'-2.000'3.000,"2.000"2.000,4.000-5.000,-1.000 0.000,1.000-1.000,-3.000-3.000,-1.000 0.000,-4.000 2.000</inkml:trace>
</inkml:ink>
</file>

<file path=ppt/ink/ink5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356.000 708.000,'-1.000'4.000,"-1.000"-1.000,2.000 0.000,3.000-1.000,2.000-2.000,-2.000-2.000,0.000-2.000,-1.000 1.000,0.000-1.000,-5.000 0.000,-2.000 4.000,2.000 0.000,0.000 0.000</inkml:trace>
</inkml:ink>
</file>

<file path=ppt/ink/ink5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181.000 716.000,'0.000'3.000,"-2.000"3.000,0.000-3.000,2.000 0.000,-3.000-1.000</inkml:trace>
</inkml:ink>
</file>

<file path=ppt/ink/ink5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109.000 734.000,'4.000'0.000,"0.000"0.000,1.000 0.000,0.000 0.000,-1.000 0.000,0.000 2.000,0.000 1.000,0.000-1.000</inkml:trace>
</inkml:ink>
</file>

<file path=ppt/ink/ink5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157.000 762.000,'-4.000'4.000,"0.000"0.000,0.000-1.000,1.000 1.000</inkml:trace>
</inkml:ink>
</file>

<file path=ppt/ink/ink5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175.000 767.000,'4.000'1.000,"-4.000"3.000,-2.000-1.000,-1.000-3.000,-1.000 2.000,1.000-2.000,-3.000 2.000,3.000-2.000,0.000 0.000,0.000 0.000,3.000 3.000,1.000 2.000,-1.000-1.000,0.000 0.000,0.000-1.000,0.000 1.000,0.000-1.000,0.000 0.000,0.000-7.000,0.000 1.000,0.000 0.000,1.000 0.000,2.000 1.000,0.000 2.000,1.000-2.000,0.000 2.000,1.000 0.000,-2.000 0.000,1.000-2.000,-1.000 2.000,-1.000 3.000,-2.000 0.000,-1.000 1.000,-2.000-2.000,0.000 1.000,0.000-2.000,0.000-1.000,-1.000-1.000</inkml:trace>
</inkml:ink>
</file>

<file path=ppt/ink/ink5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162.000 794.000,'0.000'4.000,"0.000"1.000,-3.000-1.000,1.000-1.000,-1.000 0.000,-1.000 1.000,1.000-3.000,5.000-5.000</inkml:trace>
</inkml:ink>
</file>

<file path=ppt/ink/ink5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172.000 812.000,'3.000'4.000,"0.000"-4.000,0.000 0.000,0.000 0.000,2.000-1.000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1273.000 372.000,'-4.000'2.000,"1.000"0.000,-1.000 0.000,2.000 1.000,6.000-1.000,0.000-2.000,-4.000 3.000,4.000 0.000,-1.000-2.000</inkml:trace>
</inkml:ink>
</file>

<file path=ppt/ink/ink5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215.000 771.000,'3.000'1.000,"0.000"1.000,0.000-2.000</inkml:trace>
</inkml:ink>
</file>

<file path=ppt/ink/ink5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211.000 791.000,'2.000'0.000</inkml:trace>
</inkml:ink>
</file>

<file path=ppt/ink/ink5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205.000 815.000,'0.000'3.000,"0.000"0.000,3.000-3.000,0.000 0.000,0.000-2.000,1.000-1.000,1.000-3.000,0.000-1.000,0.000-2.000,-1.000 0.000,-1.000-3.000,-1.000 1.000</inkml:trace>
</inkml:ink>
</file>

<file path=ppt/ink/ink5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248.000 749.000,'0.000'4.000,"0.000"0.000,3.000-4.000</inkml:trace>
</inkml:ink>
</file>

<file path=ppt/ink/ink5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265.000 757.000,'-5.000'4.000,"2.000"-1.000,-2.000 0.000,1.000-1.000,8.000-2.000,-1.000 0.000,0.000 0.000,-3.000 3.000,-1.000 0.000,-3.000 0.000,2.000 0.000,1.000 0.000,-4.000 1.000,2.000-3.000</inkml:trace>
</inkml:ink>
</file>

<file path=ppt/ink/ink5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254.000 785.000,'4.000'0.000,"6.000"0.000,-4.000 1.000,-2.000-1.000,0.000 2.000,-7.000 0.000,0.000-2.000,0.000 0.000,-1.000 0.000</inkml:trace>
</inkml:ink>
</file>

<file path=ppt/ink/ink5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235.000 794.000,'-2.000'3.000,"2.000"0.000,0.000 2.000,0.000-2.000,0.000 2.000,1.000-2.000,1.000 1.000,-1.000-8.000</inkml:trace>
</inkml:ink>
</file>

<file path=ppt/ink/ink5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245.000 801.000,'4.000'-2.000,"0.000"2.000,1.000 0.000,0.000 0.000,0.000 0.000,1.000 2.000,-3.000-2.000,0.000 3.000,-1.000 2.000,-5.000-2.000,-1.000 0.000,1.000-3.000,-1.000 2.000,1.000-2.000,-1.000 0.000,0.000 0.000</inkml:trace>
</inkml:ink>
</file>

<file path=ppt/ink/ink5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251.000 807.000,'-2.000'3.000,"2.000"2.000</inkml:trace>
</inkml:ink>
</file>

<file path=ppt/ink/ink5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267.000 805.000,'0.000'3.000,"-2.000"0.000,0.000 0.000,-1.000-2.000,1.000 2.000,-1.000-1.000,0.000 0.000,-1.000 0.000,0.000-2.000,-2.000 3.000,-1.000-3.000,2.000 0.000,1.000 0.000,10.000 0.000,1.000 0.000,3.000 0.000,-2.000 0.000,2.000 0.000,0.000 0.000,1.000 3.000,-3.000-3.000,-2.000 3.000,-2.000-3.000,-10.000 1.000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1280.000 378.000,'4.000'1.000,"-1.000"2.000,1.000 0.000</inkml:trace>
</inkml:ink>
</file>

<file path=ppt/ink/ink5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105.000 734.000,'3.000'1.000,"0.000"-1.000,0.000 0.000,1.000 0.000,1.000 0.000,1.000 0.000,3.000 0.000,-1.000 0.000,-3.000 0.000,-1.000 2.000,-1.000-2.000,-6.000 0.000,0.000-1.000,0.000 1.000,-2.000-2.000,2.000 2.000,0.000 0.000,0.000 0.000,6.000 1.000,4.000 1.000,-2.000-2.000,1.000 0.000,-2.000 3.000,0.000-3.000,1.000 2.000,-9.000 0.000,1.000-2.000</inkml:trace>
</inkml:ink>
</file>

<file path=ppt/ink/ink5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114.000 874.000,'-4.000'0.000,"-2.000"4.000,6.000-1.000,-2.000 0.000,2.000 1.000,4.000-1.000,1.000-3.000,-2.000 0.000,0.000-3.000,0.000 1.000,-1.000-4.000,0.000 2.000,-2.000-1.000,0.000 2.000,-3.000 1.000,-2.000 2.000,3.000 5.000</inkml:trace>
</inkml:ink>
</file>

<file path=ppt/ink/ink5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141.000 868.000,'0.000'4.000,"-1.000"0.000,1.000-1.000,-3.000 3.000,3.000-1.000,0.000-1.000,-1.000 0.000,1.000 0.000</inkml:trace>
</inkml:ink>
</file>

<file path=ppt/ink/ink5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182.000 869.000,'3.000'0.000,"2.000"1.000,-1.000-1.000,-1.000 0.000,-5.000 5.000,0.000-1.000,2.000-1.000,0.000 1.000,0.000-1.000,-2.000 1.000,2.000-1.000,0.000 0.000,0.000 0.000,0.000-6.000,0.000-1.000</inkml:trace>
</inkml:ink>
</file>

<file path=ppt/ink/ink5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195.000 887.000,'3.000'0.000,"1.000"0.000,0.000 1.000</inkml:trace>
</inkml:ink>
</file>

<file path=ppt/ink/ink5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175.000 885.000,'0.000'4.000,"2.000"1.000,0.000-2.000,-2.000 0.000</inkml:trace>
</inkml:ink>
</file>

<file path=ppt/ink/ink5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164.000 906.000,'3.000'1.000,"2.000"-1.000,2.000 0.000,-1.000 0.000,1.000 0.000,0.000 0.000,-1.000-1.000,-3.000 1.000,0.000-2.000</inkml:trace>
</inkml:ink>
</file>

<file path=ppt/ink/ink5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224.000 873.000,'3.000'2.000</inkml:trace>
</inkml:ink>
</file>

<file path=ppt/ink/ink5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219.000 894.000,'0.000'6.000,"0.000"-3.000,0.000 2.000,0.000-2.000,0.000 0.000,1.000-7.000,2.000 0.000,-1.000-1.000</inkml:trace>
</inkml:ink>
</file>

<file path=ppt/ink/ink5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260.000 848.000,'0.000'3.000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1292.000 376.000,'-3.000'0.000,"1.000"3.000,-1.000 0.000,1.000 1.000,0.000 0.000</inkml:trace>
</inkml:ink>
</file>

<file path=ppt/ink/ink5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278.000 847.000,'-1.000'4.000,"-2.000"-1.000,0.000-3.000,0.000 2.000,-3.000 0.000,2.000-2.000,1.000 0.000,7.000 1.000,0.000-1.000,-1.000 0.000,-2.000 3.000,-1.000 0.000,-2.000 0.000,-3.000 2.000,2.000-2.000,-1.000 0.000,0.000-1.000,1.000 0.000,8.000-5.000,-2.000 3.000,1.000 0.000,1.000 0.000,2.000 0.000,1.000 0.000,1.000 0.000,-2.000 2.000,-3.000-2.000,-6.000 3.000,-3.000-3.000,2.000 0.000,-2.000 0.000</inkml:trace>
</inkml:ink>
</file>

<file path=ppt/ink/ink5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263.000 887.000,'-1.000'3.000,"1.000"1.000,0.000-1.000,2.000 0.000,0.000 2.000</inkml:trace>
</inkml:ink>
</file>

<file path=ppt/ink/ink5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279.000 893.000,'3.000'0.000,"0.000"1.000,0.000 1.000,-1.000 1.000,1.000-3.000,-3.000 3.000,0.000 0.000,-1.000 0.000,-2.000-3.000,0.000 0.000,-1.000 0.000</inkml:trace>
</inkml:ink>
</file>

<file path=ppt/ink/ink5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271.000 899.000,'0.000'4.000,"-2.000"-1.000</inkml:trace>
</inkml:ink>
</file>

<file path=ppt/ink/ink5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279.000 895.000,'0.000'3.000,"-1.000"0.000,-3.000 1.000,0.000-1.000,0.000-3.000,0.000 3.000,0.000-3.000,0.000 2.000,0.000-2.000,0.000 0.000,8.000 0.000,1.000 0.000,2.000 0.000,0.000 0.000,2.000 3.000,1.000-3.000,0.000 4.000,-3.000-4.000,-1.000 2.000,-3.000-2.000</inkml:trace>
</inkml:ink>
</file>

<file path=ppt/ink/ink5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850.000 166.000,'5.000'3.000,"-2.000"0.000,-2.000 2.000,-4.000 0.000,-1.000-2.000,1.000-3.000,0.000 2.000,0.000-2.000,6.000 2.000,0.000 0.000,0.000-2.000,0.000 0.000,1.000 2.000,-2.000 1.000,-4.000 0.000,-1.000-1.000,0.000 0.000,0.000-2.000,-2.000 3.000,2.000-3.000,0.000 1.000,7.000-3.000,0.000 0.000,0.000 2.000</inkml:trace>
</inkml:ink>
</file>

<file path=ppt/ink/ink5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875.000 189.000,'3.000'0.000,"0.000"0.000,1.000 0.000,-1.000 0.000,2.000-2.000</inkml:trace>
</inkml:ink>
</file>

<file path=ppt/ink/ink5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901.000 179.000,'-2.000'4.000,"-1.000"-1.000,0.000 2.000,3.000-2.000,0.000 0.000,0.000 0.000,1.000 0.000,2.000-3.000,1.000 0.000,2.000 0.000,-1.000 0.000,0.000 0.000,0.000 0.000,1.000-2.000,-3.000 2.000,-1.000-3.000,-2.000 0.000</inkml:trace>
</inkml:ink>
</file>

<file path=ppt/ink/ink5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923.000 179.000,'-3.000'5.000,"-1.000"1.000,2.000-2.000,-1.000 1.000,0.000-1.000,0.000-1.000,1.000 0.000,-1.000 0.000,3.000 1.000,3.000-4.000</inkml:trace>
</inkml:ink>
</file>

<file path=ppt/ink/ink5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948.000 203.000,'2.000'0.000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1297.000 369.000,'-1.000'5.000,"1.000"-2.000,0.000 1.000,0.000 0.000,4.000-4.000,-1.000 0.000,0.000 0.000,1.000-3.000</inkml:trace>
</inkml:ink>
</file>

<file path=ppt/ink/ink5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950.000 213.000,'0.000'3.000,"-3.000"-3.000</inkml:trace>
</inkml:ink>
</file>

<file path=ppt/ink/ink5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840.000 275.000,'0.000'-3.000,"-8.000"9.000,5.000-4.000,1.000 1.000,0.000 1.000,5.000-2.000,2.000-2.000,-1.000-1.000,-1.000-1.000,1.000-1.000,-1.000 0.000,1.000-3.000,-4.000 2.000,0.000 0.000,0.000 0.000,-4.000 2.000,0.000 2.000,1.000 1.000,1.000 2.000,-1.000-3.000,3.000 5.000,1.000-1.000,2.000-4.000</inkml:trace>
</inkml:ink>
</file>

<file path=ppt/ink/ink5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880.000 275.000,'-3.000'2.000,"1.000"1.000,2.000 1.000,1.000 0.000,2.000-4.000,0.000 0.000,1.000 0.000,-1.000-3.000,1.000 1.000,-1.000-1.000,-1.000-1.000,-2.000 0.000,3.000 0.000,-7.000 2.000,1.000 2.000,-2.000 0.000,-1.000 2.000,3.000-2.000,2.000 3.000,4.000-3.000,1.000 2.000,-1.000-2.000</inkml:trace>
</inkml:ink>
</file>

<file path=ppt/ink/ink5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923.000 271.000,'-1.000'4.000,"-1.000"-1.000,-2.000 2.000,1.000-2.000,1.000 0.000,1.000 0.000</inkml:trace>
</inkml:ink>
</file>

<file path=ppt/ink/ink5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942.000 276.000,'-2.000'3.000,"-1.000"1.000,2.000-1.000,1.000 0.000,-3.000 0.000,0.000 0.000,1.000 1.000</inkml:trace>
</inkml:ink>
</file>

<file path=ppt/ink/ink5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973.000 275.000,'-3.000'1.000,"1.000"2.000,2.000 0.000,0.000 1.000,3.000-2.000,0.000-2.000,0.000 0.000,2.000-2.000,-3.000-2.000,1.000 1.000,-3.000-1.000,0.000 0.000,-5.000 2.000,0.000 2.000,2.000 2.000,2.000 1.000,-1.000 0.000,5.000 0.000,0.000-3.000,1.000 0.000</inkml:trace>
</inkml:ink>
</file>

<file path=ppt/ink/ink5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1004.000 276.000,'-3.000'0.000,"-1.000"3.000,3.000 1.000,1.000-1.000,3.000 1.000,1.000-4.000,-1.000 0.000,0.000 0.000,1.000-3.000,-4.000 0.000,2.000-1.000,-2.000 0.000,-1.000 0.000,-2.000 4.000,0.000 0.000,-1.000 0.000,3.000 3.000</inkml:trace>
</inkml:ink>
</file>

<file path=ppt/ink/ink5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1038.000 271.000,'0.000'3.000,"-2.000"1.000,-1.000-1.000,-1.000 2.000,2.000-2.000,2.000 0.000,-2.000 0.000,0.000 1.000,5.000-7.000</inkml:trace>
</inkml:ink>
</file>

<file path=ppt/ink/ink5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1062.000 271.000,'-4.000'4.000,"2.000"-1.000,0.000 1.000,1.000-1.000,-1.000 1.000,0.000 0.000,2.000-1.000,-2.000 0.000,2.000 0.000</inkml:trace>
</inkml:ink>
</file>

<file path=ppt/ink/ink5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1072.000 171.000,'2.000'3.000,"-1.000"0.000,3.000-3.000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1304.000 367.000,'-2.000'4.000,"0.000"-1.000,1.000 0.000,1.000 1.000,-3.000-2.000,3.000 1.000,-2.000 0.000,2.000 0.000</inkml:trace>
</inkml:ink>
</file>

<file path=ppt/ink/ink5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1092.000 177.000,'-3.000'2.000,"-1.000"0.000,1.000 0.000,0.000-2.000,0.000 0.000,2.000 3.000,1.000 2.000,0.000-2.000,0.000 0.000,-3.000-1.000,0.000 1.000,0.000-1.000,9.000 0.000</inkml:trace>
</inkml:ink>
</file>

<file path=ppt/ink/ink5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1095.000 192.000,'2.000'4.000,"-2.000"-1.000</inkml:trace>
</inkml:ink>
</file>

<file path=ppt/ink/ink5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1089.000 207.000,'0.000'4.000,"0.000"-1.000,1.000 1.000,1.000-1.000,-2.000-7.000,0.000 0.000</inkml:trace>
</inkml:ink>
</file>

<file path=ppt/ink/ink5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1092.000 204.000,'-4.000'2.000,"1.000"-2.000,1.000 3.000,-1.000 0.000,1.000 0.000,7.000-3.000,-2.000 0.000,1.000-2.000,-1.000 2.000,1.000-4.000</inkml:trace>
</inkml:ink>
</file>

<file path=ppt/ink/ink5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1113.000 195.000,'-1.000'6.000,"1.000"-2.000,-3.000 0.000,3.000-1.000,-2.000 1.000,2.000-1.000,-2.000 1.000,2.000 1.000,-1.000-2.000,1.000 0.000,1.000-8.000</inkml:trace>
</inkml:ink>
</file>

<file path=ppt/ink/ink5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1112.000 217.000,'4.000'0.000,"1.000"0.000,-2.000 0.000</inkml:trace>
</inkml:ink>
</file>

<file path=ppt/ink/ink5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1164.000 191.000,'0.000'5.000,"-3.000"-1.000,3.000 0.000,-3.000-1.000,1.000 1.000,0.000 1.000</inkml:trace>
</inkml:ink>
</file>

<file path=ppt/ink/ink5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1193.000 193.000,'-1.000'4.000,"-3.000"-1.000,2.000 1.000,-1.000 0.000,3.000-1.000,-4.000 0.000,3.000 0.000,1.000 0.000</inkml:trace>
</inkml:ink>
</file>

<file path=ppt/ink/ink5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1217.000 196.000,'-3.000'-1.000,"0.000"3.000,0.000 2.000,3.000-1.000,-3.000 1.000,1.000 0.000,2.000 0.000,3.000-4.000,2.000 0.000,-2.000 0.000,0.000-3.000,0.000 0.000,-1.000-2.000,0.000-2.000,-2.000 1.000,2.000 2.000,-2.000 1.000,-3.000 2.000,-2.000 1.000,2.000 0.000,1.000 4.000,2.000 0.000</inkml:trace>
</inkml:ink>
</file>

<file path=ppt/ink/ink5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1262.000 192.000,'-1.000'3.000,"-1.000"1.000,2.000-1.000,-3.000 0.000,1.000 1.000,0.000 0.000,0.000-1.000,2.000 0.000,-2.000 1.000,0.000-1.000,6.000-4.000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306.000 711.000,'2.000'0.000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1161.000 420.000,'-3.000'1.000,"0.000"0.000,1.000 4.000,-2.000-5.000,3.000 3.000,-4.000-1.000,5.000 1.000,5.000-3.000,-1.000 0.000,0.000 0.000,0.000 0.000,0.000 0.000</inkml:trace>
</inkml:ink>
</file>

<file path=ppt/ink/ink5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1277.000 207.000,'-2.000'3.000,"-1.000"-1.000,1.000 2.000,2.000-1.000,3.000-2.000,0.000-1.000,0.000 0.000,3.000-3.000,-4.000 0.000,1.000 0.000,0.000 0.000,-1.000 0.000,-2.000 0.000,-4.000 0.000,1.000 1.000,0.000 2.000,0.000 0.000,2.000 4.000</inkml:trace>
</inkml:ink>
</file>

<file path=ppt/ink/ink5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1314.000 197.000,'-4.000'0.000,"0.000"2.000,1.000 3.000,3.000-2.000,0.000 0.000,2.000 0.000,1.000-3.000,0.000 0.000,1.000-5.000,-4.000 2.000,4.000-2.000,-4.000 2.000,0.000-2.000,-3.000 4.000,0.000 1.000,0.000 0.000,3.000 3.000</inkml:trace>
</inkml:ink>
</file>

<file path=ppt/ink/ink5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1332.000 194.000,'0.000'3.000,"-1.000"1.000,-3.000-1.000,2.000 0.000,0.000 1.000,0.000-1.000,0.000 1.000,1.000 1.000,1.000-2.000</inkml:trace>
</inkml:ink>
</file>

<file path=ppt/ink/ink5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1359.000 198.000,'-1.000'3.000,"-3.000"2.000,2.000-1.000,0.000 0.000,0.000 2.000,0.000-2.000,0.000 0.000,0.000 0.000,2.000 0.000,-3.000-1.000,3.000 0.000,-2.000 1.000</inkml:trace>
</inkml:ink>
</file>

<file path=ppt/ink/ink5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1144.000 235.000,'3.000'2.000,"2.000"0.000,2.000-2.000,2.000 3.000,-1.000-3.000,3.000 2.000,0.000-2.000,5.000 3.000,-2.000-3.000,13.000 3.000,-15.000-3.000,-2.000 2.000,-1.000-2.000,-2.000 0.000,-2.000 0.000,0.000 0.000,-1.000 0.000,-1.000 0.000,1.000 0.000,-1.000 0.000,0.000 0.000,1.000 2.000,-1.000-2.000,0.000 2.000,0.000-2.000,1.000 1.000,-1.000 1.000,-6.000-3.000</inkml:trace>
</inkml:ink>
</file>

<file path=ppt/ink/ink5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1102.000 263.000,'3.000'1.000,"0.000"-1.000,0.000 2.000,1.000-2.000,-1.000 0.000,0.000 2.000,1.000-2.000</inkml:trace>
</inkml:ink>
</file>

<file path=ppt/ink/ink5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1137.000 258.000,'0.000'3.000,"0.000"0.000</inkml:trace>
</inkml:ink>
</file>

<file path=ppt/ink/ink5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1153.000 266.000,'-3.000'0.000,"0.000"0.000,0.000 1.000,0.000-1.000,0.000 2.000,1.000 3.000,2.000-2.000,-2.000 1.000,1.000 1.000,1.000-1.000,-2.000 1.000,5.000-7.000</inkml:trace>
</inkml:ink>
</file>

<file path=ppt/ink/ink5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1170.000 261.000,'3.000'5.000,"-3.000"-2.000</inkml:trace>
</inkml:ink>
</file>

<file path=ppt/ink/ink5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1166.000 281.000,'-2.000'3.000,"2.000"2.000,0.000-2.000,0.000 0.000,0.000 1.000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1158.000 420.000,'-1.000'4.000,"-1.000"-1.000,2.000 0.000,0.000 1.000,0.000-1.000,-2.000 1.000,2.000-1.000,0.000 0.000</inkml:trace>
</inkml:ink>
</file>

<file path=ppt/ink/ink5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1173.000 280.000,'-3.000'0.000,"0.000"1.000,0.000-1.000,1.000 3.000,-2.000 0.000,2.000 1.000,2.000 0.000,5.000-3.000,-2.000-1.000,1.000-2.000,-1.000 0.000</inkml:trace>
</inkml:ink>
</file>

<file path=ppt/ink/ink5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1190.000 277.000,'-1.000'4.000,"1.000"-1.000,-3.000 0.000,3.000 0.000,-2.000 2.000,1.000-2.000,1.000 1.000,0.000-7.000</inkml:trace>
</inkml:ink>
</file>

<file path=ppt/ink/ink5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1192.000 285.000,'5.000'4.000,"-2.000"-1.000,0.000-3.000,2.000 0.000</inkml:trace>
</inkml:ink>
</file>

<file path=ppt/ink/ink5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1159.000 246.000,'3.000'0.000,"-4.000"4.000,1.000-1.000,-2.000 1.000,2.000 1.000,-2.000-2.000,2.000 0.000,0.000 1.000,-2.000 0.000,2.000 1.000,-2.000-2.000,2.000 2.000,-2.000-2.000,2.000 0.000,0.000 1.000,-2.000-1.000,0.000 0.000,-2.000 1.000,1.000-1.000,-1.000 0.000,-1.000-3.000,2.000-2.000,3.000-1.000,-3.000 0.000</inkml:trace>
</inkml:ink>
</file>

<file path=ppt/ink/ink5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1120.000 240.000,'-6.000'0.000,"3.000"0.000,-2.000 0.000,3.000 4.000,2.000-1.000,-2.000 0.000,0.000 0.000,1.000 2.000,-1.000 0.000,2.000-1.000,-2.000 1.000,2.000 2.000,0.000 0.000,-3.000-2.000,3.000-1.000,-2.000 0.000,2.000-1.000,-1.000 0.000,1.000 0.000,-2.000 1.000,7.000-2.000,-2.000-2.000,0.000 0.000,0.000 0.000</inkml:trace>
</inkml:ink>
</file>

<file path=ppt/ink/ink5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832.000 331.000,'-2.000'5.000,"0.000"-1.000,2.000-1.000,0.000 1.000,0.000-1.000,3.000-2.000,0.000-1.000,1.000-2.000,-3.000-2.000,-1.000 1.000,0.000 0.000,0.000-1.000,0.000 1.000,0.000 0.000,-3.000-1.000,-1.000 4.000,1.000 0.000,2.000 3.000,4.000-3.000</inkml:trace>
</inkml:ink>
</file>

<file path=ppt/ink/ink5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881.000 337.000,'-3.000'0.000,"1.000"3.000,-1.000-1.000,3.000 1.000,-2.000 0.000,2.000 0.000,3.000-2.000,1.000-1.000,-1.000 0.000,2.000-4.000,-5.000-2.000,0.000 1.000,0.000 1.000,-4.000 2.000</inkml:trace>
</inkml:ink>
</file>

<file path=ppt/ink/ink5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915.000 333.000,'-1.000'4.000,"-1.000"0.000,0.000 0.000,2.000-1.000,-1.000 1.000,-1.000 0.000,0.000 0.000,6.000-5.000</inkml:trace>
</inkml:ink>
</file>

<file path=ppt/ink/ink5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933.000 342.000,'-4.000'4.000,"2.000"-1.000,2.000 1.000,0.000-1.000,3.000-1.000,1.000-2.000,0.000-1.000,-2.000-3.000,-1.000 0.000,1.000 1.000,-2.000 0.000,0.000-2.000,-2.000 2.000,-2.000 3.000,1.000 0.000,1.000 4.000,1.000-1.000,1.000 0.000</inkml:trace>
</inkml:ink>
</file>

<file path=ppt/ink/ink5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980.000 334.000,'0.000'4.000,"0.000"0.000,-1.000 0.000,0.000-1.000,-1.000 1.000,0.000 0.000,0.000-1.000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1171.000 420.000,'0.000'3.000,"0.000"2.000,0.000-2.000,0.000 1.000,0.000-1.000,-1.000 2.000,2.000-8.000</inkml:trace>
</inkml:ink>
</file>

<file path=ppt/ink/ink5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1011.000 333.000,'-1.000'4.000,"-1.000"-1.000,0.000 2.000,2.000 1.000,-3.000-3.000,3.000 0.000,-1.000 0.000,1.000 0.000</inkml:trace>
</inkml:ink>
</file>

<file path=ppt/ink/ink5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1024.000 341.000,'-3.000'0.000,"1.000"4.000,2.000 0.000,-2.000-1.000,2.000 0.000,2.000 0.000,2.000-3.000,-1.000 0.000,2.000-5.000,-5.000 2.000,2.000-1.000,-2.000 0.000,0.000 0.000,-4.000 2.000</inkml:trace>
</inkml:ink>
</file>

<file path=ppt/ink/ink5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1052.000 336.000,'0.000'3.000,"0.000"0.000,0.000 0.000,-2.000 2.000,2.000-1.000,-3.000-1.000,3.000 0.000,-2.000 1.000,0.000-1.000</inkml:trace>
</inkml:ink>
</file>

<file path=ppt/ink/ink5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786.000 367.000,'3.000'0.000,"0.000"2.000,0.000-2.000,1.000 0.000,1.000 0.000,0.000 0.000,2.000 0.000,0.000 0.000,0.000 0.000,3.000 2.000,-2.000-2.000,1.000 0.000,-1.000 3.000,1.000-3.000,1.000 0.000,0.000 2.000,0.000-2.000,0.000 0.000,-1.000 0.000,1.000 3.000,-1.000-3.000,-3.000 0.000,1.000 0.000,2.000 0.000,-1.000 3.000,1.000-3.000,-1.000 0.000,11.000 0.000,-11.000 0.000,2.000 0.000,0.000 0.000,-3.000 0.000,0.000 0.000,-1.000 0.000,1.000 0.000,-2.000 0.000,0.000 0.000,-1.000 0.000,0.000 0.000,0.000 0.000,1.000 0.000,-2.000 0.000,3.000 0.000,-2.000 0.000,1.000 0.000,-1.000 0.000,-1.000 0.000,0.000 0.000,0.000 0.000,1.000 0.000,-1.000 1.000,2.000-1.000</inkml:trace>
</inkml:ink>
</file>

<file path=ppt/ink/ink5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1053.000 412.000,'-3.000'1.000,"2.000"2.000,-1.000 0.000,2.000 0.000,0.000 1.000,0.000-1.000,0.000 0.000,0.000 0.000,5.000-2.000,-2.000-1.000,1.000-1.000,0.000-4.000,-2.000 1.000,-2.000 1.000,0.000 0.000,0.000-1.000,-1.000 1.000,-2.000 2.000,0.000-1.000,0.000 2.000,0.000 0.000</inkml:trace>
</inkml:ink>
</file>

<file path=ppt/ink/ink5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1027.000 412.000,'-3.000'0.000,"1.000"3.000,-1.000-2.000,3.000 2.000,-2.000 0.000,2.000 1.000,0.000 0.000,0.000 1.000,4.000-3.000,-1.000-2.000,0.000 0.000,1.000-1.000,-1.000-1.000,0.000-1.000,-3.000 0.000,2.000 0.000,-2.000 0.000,0.000 0.000,0.000 0.000,-4.000 0.000,-1.000 3.000,2.000 0.000,-1.000 0.000,1.000 0.000</inkml:trace>
</inkml:ink>
</file>

<file path=ppt/ink/ink5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997.000 397.000,'-3.000'4.000,"1.000"0.000,2.000-1.000,-2.000 0.000,2.000 0.000,0.000 0.000,2.000 2.000,1.000-3.000,0.000-2.000,2.000 0.000,-2.000-3.000,-1.000-2.000,-2.000 1.000,0.000-1.000,0.000 0.000,0.000 0.000,0.000 1.000,0.000 1.000,0.000 0.000,-4.000 3.000,1.000 0.000,0.000 0.000</inkml:trace>
</inkml:ink>
</file>

<file path=ppt/ink/ink5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967.000 404.000,'-1.000'3.000,"1.000"0.000,-2.000 0.000,2.000 2.000,-2.000-2.000,2.000 2.000,5.000-3.000,-1.000-2.000,1.000-4.000,-3.000-1.000,-2.000 2.000,0.000-1.000,0.000-1.000,0.000 2.000,0.000 0.000,-3.000 3.000,0.000 0.000,0.000 0.000,0.000-2.000</inkml:trace>
</inkml:ink>
</file>

<file path=ppt/ink/ink5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937.000 411.000,'-3.000'0.000,"1.000"4.000,2.000 1.000,0.000-2.000,0.000 2.000,2.000-1.000,1.000-4.000,0.000 0.000,0.000-2.000,-1.000-1.000,-2.000 0.000,3.000 0.000,-3.000-2.000,0.000 2.000,0.000 0.000,0.000 0.000,0.000 0.000,-2.000-1.000,-1.000 3.000,-1.000 1.000,-1.000-2.000,2.000 2.000,-1.000-4.000</inkml:trace>
</inkml:ink>
</file>

<file path=ppt/ink/ink5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910.000 412.000,'-2.000'5.000,"2.000"1.000,0.000-2.000,-2.000 1.000,2.000 0.000,0.000-1.000,0.000 0.000,0.000-1.000,0.000 0.000,0.000 0.000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1186.000 424.000,'-4.000'2.000,"1.000"0.000,-2.000-2.000,2.000 2.000,1.000 1.000,6.000-3.000,-3.000 3.000,3.000-1.000,-1.000-2.000,0.000 1.000</inkml:trace>
</inkml:ink>
</file>

<file path=ppt/ink/ink5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874.000 400.000,'0.000'5.000,"0.000"-2.000,0.000 2.000,-1.000-2.000,1.000 0.000,0.000 0.000,0.000 2.000,0.000-1.000,-2.000-1.000,2.000 2.000,0.000-2.000</inkml:trace>
</inkml:ink>
</file>

<file path=ppt/ink/ink5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887.000 446.000,'-3.000'4.000,"2.000"-1.000,-1.000 0.000,-2.000-3.000</inkml:trace>
</inkml:ink>
</file>

<file path=ppt/ink/ink5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831.000 420.000,'0.000'3.000,"0.000"2.000,0.000-2.000,0.000 1.000,0.000 0.000,1.000-1.000,2.000-1.000,0.000-2.000,2.000-4.000,-1.000-1.000,-4.000 0.000,0.000-2.000,0.000 0.000,0.000 2.000,-3.000-3.000,-2.000 7.000,4.000 4.000,-1.000 2.000,2.000-2.000</inkml:trace>
</inkml:ink>
</file>

<file path=ppt/ink/ink5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814.000 462.000,'5.000'0.000,"-1.000"0.000,0.000 0.000,1.000 0.000,0.000 0.000,0.000 0.000,0.000 0.000,-1.000 0.000,0.000 0.000,-1.000 2.000,0.000-2.000</inkml:trace>
</inkml:ink>
</file>

<file path=ppt/ink/ink5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814.000 475.000,'4.000'0.000,"0.000"0.000,1.000 0.000,0.000 0.000,2.000 0.000,0.000 0.000,0.000 0.000,-2.000 0.000,-1.000 0.000,0.000 2.000,0.000-2.000</inkml:trace>
</inkml:ink>
</file>

<file path=ppt/ink/ink5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841.000 499.000,'3.000'0.000,"1.000"0.000,-1.000 0.000,0.000 0.000,2.000-1.000,-2.000 1.000,0.000 0.000,-7.000 2.000,4.000 2.000,0.000 0.000,0.000 1.000,0.000-1.000,0.000-1.000,0.000 0.000,0.000 0.000,0.000 1.000,0.000-7.000,1.000-2.000,3.000 1.000,-1.000 2.000,1.000 0.000,1.000 2.000,0.000-3.000,-1.000 3.000,-7.000 0.000,-1.000 0.000</inkml:trace>
</inkml:ink>
</file>

<file path=ppt/ink/ink5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843.000 508.000,'-2.000'3.000,"2.000"2.000,1.000-2.000,2.000 2.000,-3.000-2.000,1.000 1.000,-2.000-1.000</inkml:trace>
</inkml:ink>
</file>

<file path=ppt/ink/ink5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836.000 537.000,'6.000'-1.000,"1.000"1.000,0.000-3.000,-1.000 3.000,1.000-4.000,-1.000 2.000,-2.000 0.000,0.000 0.000,0.000 0.000,-1.000 0.000</inkml:trace>
</inkml:ink>
</file>

<file path=ppt/ink/ink5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904.000 490.000,'0.000'4.000,"0.000"-1.000</inkml:trace>
</inkml:ink>
</file>

<file path=ppt/ink/ink5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894.000 511.000,'0.000'3.000,"0.000"0.000,3.000-1.000,0.000 2.000,-3.000-1.000,0.000 0.000,-1.000 1.000,5.000-12.000,1.000 2.000,1.000-3.000,2.000 0.000,0.000-1.000,-1.000 1.000,-2.000 0.000,-2.000 3.000,0.000 2.000,-2.000 0.000,-1.000 9.000,-3.000-2.000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1194.000 423.000,'2.000'3.000,"0.000"0.000,3.000-1.000,-3.000 2.000</inkml:trace>
</inkml:ink>
</file>

<file path=ppt/ink/ink5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959.000 463.000,'2.000'3.000,"-3.000"1.000,-3.000-2.000,1.000 1.000,0.000-3.000,-1.000 3.000,0.000-1.000,0.000-2.000,0.000 2.000,9.000-2.000,-1.000-1.000,1.000 1.000,-1.000 0.000,-1.000 0.000,-2.000 4.000,-5.000-1.000,2.000 0.000,-1.000 0.000,-1.000 0.000,-2.000 1.000,0.000-1.000,2.000-1.000,-1.000 0.000,8.000-3.000,1.000 1.000,1.000-3.000,1.000 1.000,1.000-1.000,0.000 3.000,-1.000-3.000,-3.000 3.000,0.000 0.000,1.000 0.000,-1.000 0.000,1.000 0.000,-1.000 2.000,-8.000 0.000</inkml:trace>
</inkml:ink>
</file>

<file path=ppt/ink/ink5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937.000 503.000,'-2.000'5.000,"2.000"-2.000,0.000 0.000,-2.000 3.000,2.000-3.000,0.000 0.000,0.000 0.000,0.000 0.000,0.000 1.000,0.000-1.000,1.000-7.000,-1.000 1.000</inkml:trace>
</inkml:ink>
</file>

<file path=ppt/ink/ink5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935.000 521.000,'4.000'-4.000,"-1.000"4.000,1.000-3.000,0.000 3.000,-1.000 0.000,1.000 0.000,-1.000 0.000,2.000 1.000,-5.000 2.000,0.000 0.000,-3.000-1.000,-1.000-2.000,-1.000 2.000,2.000-2.000</inkml:trace>
</inkml:ink>
</file>

<file path=ppt/ink/ink5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943.000 516.000,'0.000'3.000,"-2.000"1.000,2.000-1.000,-3.000-1.000,1.000-5.000</inkml:trace>
</inkml:ink>
</file>

<file path=ppt/ink/ink5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953.000 513.000,'0.000'3.000,"-1.000"1.000,-3.000-2.000,1.000 1.000,0.000-1.000,0.000 0.000,0.000-2.000,-5.000 3.000,4.000-1.000,0.000-2.000,10.000 2.000,-1.000-3.000,2.000 1.000,0.000-3.000,1.000 3.000,1.000-2.000,-1.000 2.000,-2.000 0.000,-3.000 0.000,0.000 0.000,-1.000 4.000</inkml:trace>
</inkml:ink>
</file>

<file path=ppt/ink/ink5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770.000 602.000,'-3.000'0.000,"0.000"0.000,0.000 2.000,1.000 2.000,-1.000-2.000,3.000 2.000,2.000 0.000,1.000-4.000,1.000 0.000,0.000-2.000,-3.000-1.000,2.000 0.000,-3.000-1.000,0.000 0.000,0.000 1.000,0.000 0.000,0.000 0.000,0.000 0.000,-4.000 3.000,1.000 0.000,-1.000 3.000,7.000-2.000</inkml:trace>
</inkml:ink>
</file>

<file path=ppt/ink/ink5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810.000 602.000,'-3.000'4.000,"-1.000"0.000,2.000-1.000,0.000 1.000,2.000-1.000,5.000-1.000,0.000-2.000,-2.000-1.000,0.000 1.000,-1.000-4.000,-1.000 0.000,2.000 1.000,-3.000-2.000,0.000 2.000,0.000 0.000,-3.000 1.000,0.000 2.000,0.000 0.000,0.000 1.000,-1.000 1.000</inkml:trace>
</inkml:ink>
</file>

<file path=ppt/ink/ink5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875.000 590.000,'-1.000'3.000,"-3.000"3.000,2.000-2.000,0.000 1.000,0.000-1.000,0.000 0.000,2.000-1.000,-2.000 0.000,2.000 0.000,4.000-4.000</inkml:trace>
</inkml:ink>
</file>

<file path=ppt/ink/ink5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896.000 604.000,'-4.000'4.000,"3.000"-1.000,1.000 1.000,4.000-2.000,-1.000-2.000,0.000 0.000,1.000 0.000,0.000 0.000,-1.000-2.000,0.000 0.000,-2.000-1.000,1.000-2.000,-2.000 2.000,0.000 0.000,-4.000-1.000,1.000 4.000,-2.000 0.000,2.000 0.000,-1.000 1.000,2.000 2.000,6.000-1.000,-1.000 0.000</inkml:trace>
</inkml:ink>
</file>

<file path=ppt/ink/ink5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954.000 594.000,'4.000'0.000,"-4.000"3.000,0.000 1.000,-4.000-1.000,1.000 3.000,1.000-1.000,0.000 0.000,-1.000-2.000,1.000 0.000,5.000-1.000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1203.000 422.000,'-4.000'4.000,"2.000"-1.000,0.000 1.000,1.000 0.000</inkml:trace>
</inkml:ink>
</file>

<file path=ppt/ink/ink5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978.000 610.000,'0.000'3.000,"-2.000"0.000,2.000 0.000,0.000 0.000,3.000-3.000,0.000 0.000,1.000 0.000,-1.000-1.000,1.000-3.000,-2.000-1.000,1.000 1.000,-3.000 1.000,-1.000 0.000,-2.000 3.000,0.000 0.000,-2.000 0.000,2.000 0.000,0.000 1.000,6.000-1.000,0.000 0.000</inkml:trace>
</inkml:ink>
</file>

<file path=ppt/ink/ink5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1039.000 581.000,'-5.000'5.000,"2.000"1.000,-1.000 0.000,2.000 0.000,0.000-1.000,0.000-1.000,2.000-1.000,-3.000 1.000,3.000-1.000,-2.000 0.000,2.000 0.000,4.000-3.000</inkml:trace>
</inkml:ink>
</file>

<file path=ppt/ink/ink5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1051.000 610.000,'0.000'3.000,"-1.000"0.000,-1.000 0.000,2.000 1.000,1.000 0.000,2.000-4.000,0.000 0.000,2.000 0.000,0.000-5.000,-3.000 1.000,0.000 0.000,0.000 0.000,-2.000 1.000,0.000 0.000,-1.000 0.000,-3.000 1.000,0.000 2.000,1.000 0.000,-4.000 0.000,4.000 4.000,3.000 0.000,4.000-2.000</inkml:trace>
</inkml:ink>
</file>

<file path=ppt/ink/ink5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1131.000 509.000,'0.000'3.000,"0.000"0.000,0.000 0.000,3.000-1.000</inkml:trace>
</inkml:ink>
</file>

<file path=ppt/ink/ink5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1158.000 511.000,'0.000'4.000,"-1.000"-1.000,-2.000-2.000,-2.000 3.000,0.000-1.000,2.000-3.000,0.000 2.000,0.000-2.000,3.000 3.000,1.000 0.000,-1.000 0.000,0.000 2.000,-1.000-2.000,1.000 2.000,-2.000-2.000,6.000-2.000,-1.000-4.000,0.000-1.000,0.000-2.000</inkml:trace>
</inkml:ink>
</file>

<file path=ppt/ink/ink5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1168.000 524.000,'1.000'3.000</inkml:trace>
</inkml:ink>
</file>

<file path=ppt/ink/ink5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1164.000 534.000,'0.000'4.000,"1.000"-1.000,1.000 0.000,-2.000 1.000,2.000 0.000,-4.000-8.000</inkml:trace>
</inkml:ink>
</file>

<file path=ppt/ink/ink5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1170.000 538.000,'-3.000'1.000,"1.000"2.000,-1.000-1.000,0.000-2.000,0.000 1.000,2.000 2.000,-2.000-3.000,8.000 2.000,1.000-3.000,0.000 1.000,-2.000-4.000,0.000 2.000,-1.000 0.000</inkml:trace>
</inkml:ink>
</file>

<file path=ppt/ink/ink5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1190.000 521.000,'0.000'5.000,"-1.000"1.000,1.000-2.000,0.000 1.000,-2.000 1.000,2.000 0.000,-2.000 2.000,2.000-3.000,0.000-1.000,-2.000 0.000,2.000-1.000,0.000-8.000</inkml:trace>
</inkml:ink>
</file>

<file path=ppt/ink/ink5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1192.000 547.000,'5.000'1.000,"-2.000"1.000,-2.000 1.000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1214.000 416.000,'0.000'3.000,"0.000"0.000,-1.000 1.000,1.000 0.000,3.000-3.000,2.000-1.000,0.000 0.000</inkml:trace>
</inkml:ink>
</file>

<file path=ppt/ink/ink5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1238.000 531.000,'-1.000'4.000,"1.000"-1.000,-2.000 0.000,0.000 1.000,2.000-1.000,-2.000 0.000,5.000-5.000</inkml:trace>
</inkml:ink>
</file>

<file path=ppt/ink/ink5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1255.000 530.000,'0.000'5.000,"0.000"-2.000,-2.000 0.000,0.000 2.000,2.000-2.000,-2.000 1.000,1.000-1.000</inkml:trace>
</inkml:ink>
</file>

<file path=ppt/ink/ink5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1269.000 560.000,'0.000'3.000,"-4.000"-1.000,0.000 1.000,2.000 0.000</inkml:trace>
</inkml:ink>
</file>

<file path=ppt/ink/ink5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1305.000 542.000,'-2.000'4.000,"0.000"-1.000,2.000 0.000,-2.000 0.000,0.000 0.000,2.000 0.000</inkml:trace>
</inkml:ink>
</file>

<file path=ppt/ink/ink5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1327.000 535.000,'-2.000'3.000,"1.000"0.000,1.000 0.000,-2.000 1.000,2.000-1.000,-2.000 2.000,0.000-2.000,2.000 0.000,-2.000 0.000,2.000 0.000</inkml:trace>
</inkml:ink>
</file>

<file path=ppt/ink/ink5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1349.000 549.000,'-3.000'0.000,"2.000"3.000,1.000 0.000,-2.000 2.000,2.000-2.000,1.000 0.000,2.000-3.000,0.000 0.000,1.000-2.000,-3.000-1.000,1.000-1.000,-2.000 0.000,3.000 0.000,-3.000-1.000,0.000 2.000,-3.000 2.000,0.000 2.000,1.000 3.000,0.000 0.000</inkml:trace>
</inkml:ink>
</file>

<file path=ppt/ink/ink5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1380.000 543.000,'-1.000'5.000,"1.000"-2.000,-2.000 1.000,2.000 0.000,-1.000-1.000,1.000 0.000,-2.000 0.000</inkml:trace>
</inkml:ink>
</file>

<file path=ppt/ink/ink5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1396.000 547.000,'0.000'3.000,"0.000"0.000,0.000 0.000,-1.000 1.000,-1.000 1.000,0.000-1.000,0.000-1.000</inkml:trace>
</inkml:ink>
</file>

<file path=ppt/ink/ink5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1419.000 545.000,'0.000'4.000,"0.000"-1.000,-1.000 1.000,1.000-1.000,0.000 1.000,-2.000 0.000,2.000 0.000,-2.000-1.000,2.000 0.000,-2.000 0.000,2.000 0.000,-2.000 0.000</inkml:trace>
</inkml:ink>
</file>

<file path=ppt/ink/ink5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1135.000 598.000,'4.000'2.000,"0.000"-2.000,0.000 2.000,0.000-2.000,-1.000 0.000,0.000-1.000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1222.000 418.000,'-2.000'5.000,"0.000"0.000,2.000-2.000,-2.000 1.000,2.000-1.000,0.000 0.000,0.000 1.000</inkml:trace>
</inkml:ink>
</file>

<file path=ppt/ink/ink5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1178.000 591.000,'-1.000'5.000,"-2.000"-2.000,3.000 1.000,0.000-1.000,4.000 0.000,0.000-3.000</inkml:trace>
</inkml:ink>
</file>

<file path=ppt/ink/ink5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1203.000 601.000,'-5.000'0.000,"2.000"0.000,-3.000 1.000,2.000-1.000,1.000 2.000,2.000 1.000,1.000 1.000,0.000 1.000,-2.000-2.000,0.000 2.000,2.000-2.000,-2.000 0.000,1.000 0.000,-3.000-3.000</inkml:trace>
</inkml:ink>
</file>

<file path=ppt/ink/ink5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1137.000 553.000,'-5.000'3.000,"3.000"1.000,-1.000-1.000,1.000 1.000,2.000-1.000,0.000 2.000,0.000-2.000,-2.000 1.000,-1.000-1.000,0.000 2.000,3.000-2.000,0.000 0.000,4.000 2.000,0.000-4.000,0.000-1.000,-1.000 0.000,0.000-2.000</inkml:trace>
</inkml:ink>
</file>

<file path=ppt/ink/ink5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1192.000 580.000,'4.000'0.000,"0.000"2.000,0.000-2.000,0.000 0.000,0.000 0.000,-3.000 4.000,-1.000-1.000,0.000 2.000,0.000 1.000,0.000-2.000,0.000 1.000,-1.000 0.000,1.000-1.000,-2.000-1.000,2.000 0.000,-1.000 2.000,-3.000-5.000,3.000-3.000,-1.000 0.000</inkml:trace>
</inkml:ink>
</file>

<file path=ppt/ink/ink5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1226.000 602.000,'4.000'2.000</inkml:trace>
</inkml:ink>
</file>

<file path=ppt/ink/ink5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1225.000 621.000,'0.000'3.000,"0.000"1.000,1.000-1.000,-1.000 2.000,-3.000-4.000</inkml:trace>
</inkml:ink>
</file>

<file path=ppt/ink/ink5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1227.000 614.000,'-3.000'3.000,"1.000"1.000,-2.000-1.000,0.000 1.000,2.000-1.000,8.000-2.000,0.000-3.000,-1.000-1.000,1.000 0.000</inkml:trace>
</inkml:ink>
</file>

<file path=ppt/ink/ink5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1251.000 607.000,'0.000'3.000,"0.000"3.000,-1.000-2.000,1.000 0.000,0.000-1.000,-2.000 1.000,2.000 0.000,0.000-1.000,-2.000 0.000,2.000 0.000,0.000-8.000</inkml:trace>
</inkml:ink>
</file>

<file path=ppt/ink/ink5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1248.000 631.000,'5.000'0.000,"-2.000"2.000,1.000-1.000,0.000-1.000</inkml:trace>
</inkml:ink>
</file>

<file path=ppt/ink/ink5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755.000 657.000,'-2.000'4.000,"-1.000"-2.000,2.000 1.000,1.000 0.000,0.000 1.000,1.000-1.000,2.000-3.000,0.000 3.000,5.000-3.000,-4.000-1.000,0.000-1.000,0.000-2.000,-2.000 1.000,-2.000-2.000,0.000 1.000,0.000 1.000,-1.000 0.000,-2.000 1.000,-1.000 0.000,0.000 2.000,1.000 1.000,3.000 2.000,0.000 0.000,3.000-1.000,2.000 0.000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1248.000 416.000,'-3.000'4.000,"0.000"-1.000,-1.000-2.000,2.000 3.000,5.000-4.000,0.000 0.000,0.000 0.000,1.000-1.000,-1.000 1.000,0.000-2.000</inkml:trace>
</inkml:ink>
</file>

<file path=ppt/ink/ink5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807.000 661.000,'-3.000'2.000,"1.000"2.000,-1.000-1.000,3.000 0.000,0.000 0.000,0.000 0.000,3.000-2.000,0.000-1.000,0.000 0.000,0.000 0.000,1.000-1.000,-1.000 0.000,-1.000-4.000,0.000 2.000,-2.000-2.000,-2.000 1.000,-1.000 4.000,0.000 0.000,-1.000 0.000</inkml:trace>
</inkml:ink>
</file>

<file path=ppt/ink/ink5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876.000 664.000,'-4.000'1.000,"1.000"2.000,2.000 1.000,1.000-1.000,0.000 0.000,1.000 1.000,3.000-2.000,-1.000 0.000,0.000-2.000,1.000 0.000,-1.000-4.000,-3.000 0.000,0.000 1.000,0.000 0.000,0.000 0.000,0.000 0.000,-4.000-2.000,1.000 5.000,0.000 0.000,3.000 4.000,3.000-2.000</inkml:trace>
</inkml:ink>
</file>

<file path=ppt/ink/ink5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918.000 673.000,'-2.000'3.000,"0.000"0.000,0.000 0.000,2.000 0.000,0.000 1.000,3.000-2.000,0.000-2.000,2.000 0.000,-1.000-2.000,-4.000-1.000,2.000-1.000,0.000 0.000,-2.000 0.000,-2.000 1.000,-3.000 3.000,2.000-2.000,0.000 2.000,0.000 1.000</inkml:trace>
</inkml:ink>
</file>

<file path=ppt/ink/ink5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952.000 660.000,'0.000'5.000,"0.000"-1.000,-2.000 1.000,2.000-1.000,-2.000 1.000,2.000-1.000,-2.000 0.000,2.000 1.000,0.000-2.000,0.000 1.000</inkml:trace>
</inkml:ink>
</file>

<file path=ppt/ink/ink5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992.000 671.000,'0.000'3.000,"-3.000"-1.000,3.000 3.000,0.000-2.000,0.000 0.000,3.000-3.000,1.000 0.000,-1.000 0.000,-1.000-4.000,0.000 0.000,-2.000 0.000,0.000 0.000,-2.000 1.000,-1.000 3.000,0.000 0.000,0.000 0.000,-2.000 4.000,5.000-1.000,2.000 0.000</inkml:trace>
</inkml:ink>
</file>

<file path=ppt/ink/ink5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1021.000 678.000,'-1.000'4.000,"1.000"-1.000,0.000 0.000,2.000 1.000,1.000-4.000,1.000 0.000,-1.000 0.000,-3.000-3.000,0.000 0.000,0.000-2.000,0.000 2.000,-5.000 2.000,1.000-1.000,1.000 2.000,0.000 0.000,0.000 3.000,3.000 2.000,4.000-5.000</inkml:trace>
</inkml:ink>
</file>

<file path=ppt/ink/ink5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1057.000 668.000,'0.000'3.000,"0.000"1.000,-2.000 0.000,2.000 0.000,0.000-1.000,-2.000 1.000,2.000 0.000,0.000 0.000,-2.000 0.000,0.000 1.000</inkml:trace>
</inkml:ink>
</file>

<file path=ppt/ink/ink5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696.000 716.000,'4.000'0.000,"0.000"0.000,1.000 0.000,3.000 0.000,3.000-3.000,0.000 3.000,4.000 0.000,5.000 0.000,1.000 0.000,6.000 0.000,4.000 0.000,1.000 3.000,6.000-3.000,-8.000 0.000,-1.000 4.000,-5.000-4.000,-3.000 0.000,3.000 0.000,-6.000 0.000,-2.000 0.000,-1.000 0.000,0.000 0.000,-1.000 0.000,-1.000 0.000,-3.000 0.000,-2.000 0.000,-3.000 0.000,-1.000 0.000,0.000 0.000,-1.000 0.000,0.000 0.000</inkml:trace>
</inkml:ink>
</file>

<file path=ppt/ink/ink5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1065.000 758.000,'-2.000'7.000,"2.000"-1.000,-3.000-1.000,3.000 0.000,-2.000 1.000,2.000-2.000,0.000-1.000,-2.000 0.000,2.000 0.000</inkml:trace>
</inkml:ink>
</file>

<file path=ppt/ink/ink5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1024.000 749.000,'0.000'4.000,"-1.000"0.000,1.000 3.000,-2.000 0.000,2.000 0.000,-3.000 0.000,3.000 0.000,0.000-2.000,-2.000-1.000,2.000-1.000,0.000 0.000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1246.000 419.000,'-2.000'3.000,"2.000"2.000,-1.000-1.000,1.000-1.000,0.000 0.000,3.000-2.000</inkml:trace>
</inkml:ink>
</file>

<file path=ppt/ink/ink5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986.000 757.000,'-5.000'4.000,"3.000"0.000,2.000 0.000,-3.000 2.000,3.000-3.000,0.000 1.000,0.000-1.000,4.000 0.000,-1.000-3.000,2.000 0.000,-2.000 0.000,-1.000-3.000,0.000-3.000,-2.000 1.000,0.000-1.000,0.000 0.000,-3.000-2.000,1.000 4.000,-3.000 2.000,1.000 2.000,2.000 4.000,-1.000-4.000,3.000 4.000</inkml:trace>
</inkml:ink>
</file>

<file path=ppt/ink/ink5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948.000 747.000,'-3.000'1.000,"3.000"3.000,-3.000-1.000,1.000 2.000,2.000-1.000,0.000-1.000,0.000 0.000,0.000 0.000,1.000 0.000,2.000 0.000,1.000-3.000,-1.000-1.000,-1.000-3.000,1.000 0.000,-3.000-3.000,0.000 0.000,0.000 0.000,-1.000 2.000,-1.000 1.000,-1.000 2.000,0.000 2.000,0.000 0.000,-1.000 1.000,1.000-1.000</inkml:trace>
</inkml:ink>
</file>

<file path=ppt/ink/ink5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908.000 740.000,'0.000'5.000,"0.000"-2.000,0.000 1.000,-1.000 1.000,1.000 1.000,0.000-3.000,-2.000 1.000,2.000-1.000,0.000 0.000</inkml:trace>
</inkml:ink>
</file>

<file path=ppt/ink/ink5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867.000 752.000,'0.000'4.000,"0.000"1.000,0.000 0.000,-1.000 1.000,1.000-3.000,-2.000 6.000,2.000-5.000,0.000-1.000</inkml:trace>
</inkml:ink>
</file>

<file path=ppt/ink/ink5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825.000 784.000,'-2.000'6.000,"-1.000"-5.000,3.000 2.000,-3.000 0.000,1.000 0.000,-1.000-3.000</inkml:trace>
</inkml:ink>
</file>

<file path=ppt/ink/ink5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803.000 762.000,'-3.000'0.000,"0.000"4.000,2.000 1.000,1.000-2.000,1.000 1.000,3.000-4.000,0.000-2.000,-2.000-1.000,0.000 0.000,-2.000-1.000,0.000 0.000,0.000-1.000,0.000 2.000,0.000 0.000,-3.000 3.000,-1.000 0.000,0.000 2.000,2.000 1.000,-1.000-2.000</inkml:trace>
</inkml:ink>
</file>

<file path=ppt/ink/ink5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753.000 758.000,'-3.000'5.000,"1.000"-2.000,2.000 1.000,-2.000 0.000,2.000-1.000,0.000 0.000,1.000 1.000,3.000-3.000,-1.000-1.000,2.000-1.000,-2.000-1.000,-1.000-2.000,0.000-1.000,-2.000 1.000,0.000 0.000,-2.000 1.000,-1.000 2.000,-1.000 1.000,2.000 3.000</inkml:trace>
</inkml:ink>
</file>

<file path=ppt/ink/ink5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746.000 806.000,'7.000'0.000,"1.000"2.000,2.000-2.000,-1.000 0.000,-2.000 0.000,0.000 3.000,-2.000-3.000,-1.000 2.000,-1.000-2.000</inkml:trace>
</inkml:ink>
</file>

<file path=ppt/ink/ink5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788.000 833.000,'6.000'2.000,"-3.000"-2.000,-2.000 3.000,-1.000 2.000,0.000-1.000,0.000-1.000,0.000 0.000,0.000 0.000,0.000 1.000,0.000-7.000,3.000 3.000,0.000-2.000,0.000 0.000,0.000 2.000,2.000-1.000</inkml:trace>
</inkml:ink>
</file>

<file path=ppt/ink/ink5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785.000 847.000,'-2.000'5.000,"2.000"-2.000,0.000 1.000,0.000-1.000,2.000 0.000,-2.000 0.000,2.000 0.000,-2.000 0.000,2.000 0.000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297.000 708.000,'3.000'-2.000,"0.000"2.000,6.000 0.000,-2.000 0.000,1.000 0.000,0.000 0.000,2.000 0.000,0.000 0.000,-3.000 0.000,-2.000 0.000,-1.000 0.000,-1.000 0.000,1.000 1.000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1260.000 412.000,'0.000'3.000,"0.000"1.000,0.000 0.000,0.000-1.000,0.000 0.000,0.000 0.000</inkml:trace>
</inkml:ink>
</file>

<file path=ppt/ink/ink5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779.000 876.000,'4.000'0.000,"0.000"-2.000,0.000 2.000,1.000-2.000,-1.000 2.000,0.000-2.000,3.000-1.000</inkml:trace>
</inkml:ink>
</file>

<file path=ppt/ink/ink5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829.000 850.000,'6.000'-2.000,"-2.000"2.000,0.000 0.000,0.000 0.000</inkml:trace>
</inkml:ink>
</file>

<file path=ppt/ink/ink5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818.000 864.000,'3.000'0.000,"0.000"0.000,3.000-1.000,-1.000-1.000,2.000 0.000,-1.000 2.000,-3.000-3.000,-2.000 0.000</inkml:trace>
</inkml:ink>
</file>

<file path=ppt/ink/ink5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837.000 843.000,'0.000'3.000,"-2.000"2.000,2.000 2.000,0.000-2.000,0.000 0.000,0.000 0.000,0.000-1.000,0.000-1.000,0.000 0.000,4.000-4.000,-1.000-3.000</inkml:trace>
</inkml:ink>
</file>

<file path=ppt/ink/ink5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880.000 827.000,'0.000'4.000,"-1.000"0.000,1.000-1.000,0.000 1.000,0.000 0.000,5.000-1.000,-2.000-1.000,-1.000 1.000,-2.000 0.000,0.000 1.000,-2.000-1.000,0.000 0.000,-2.000 1.000,1.000 0.000,-1.000-3.000,1.000-1.000,1.000-3.000,0.000 0.000,2.000 0.000,4.000 0.000,-1.000 3.000,2.000 0.000,-2.000 1.000,1.000-1.000,0.000 3.000,-1.000-3.000,2.000 3.000,-2.000-3.000,0.000 2.000,1.000-2.000,0.000 0.000</inkml:trace>
</inkml:ink>
</file>

<file path=ppt/ink/ink5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976.000 841.000,'3.000'0.000,"2.000"1.000,-2.000-1.000,0.000 0.000,-3.000 4.000,-4.000-2.000</inkml:trace>
</inkml:ink>
</file>

<file path=ppt/ink/ink5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960.000 866.000,'4.000'0.000,"1.000"0.000,3.000-3.000,-3.000 1.000,-1.000 2.000,-1.000-2.000,0.000 2.000,0.000-1.000</inkml:trace>
</inkml:ink>
</file>

<file path=ppt/ink/ink5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985.000 846.000,'-2.000'3.000,"0.000"0.000,0.000 0.000,2.000 1.000,-3.000 0.000,1.000 1.000,0.000-1.000,0.000 1.000,0.000-1.000,2.000-1.000,-2.000 1.000</inkml:trace>
</inkml:ink>
</file>

<file path=ppt/ink/ink5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985.000 876.000,'0.000'3.000,"0.000"0.000,2.000 0.000,-1.000 0.000,2.000-1.000,1.000-2.000,1.000 0.000,-2.000-1.000,1.000-5.000</inkml:trace>
</inkml:ink>
</file>

<file path=ppt/ink/ink5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1022.000 837.000,'3.000'0.000,"2.000"3.000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1273.000 415.000,'-4.000'1.000,"-2.000"2.000,4.000 0.000,3.000 1.000,3.000-2.000,-1.000-2.000,0.000 1.000,0.000-1.000</inkml:trace>
</inkml:ink>
</file>

<file path=ppt/ink/ink5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1023.000 858.000,'-2.000'4.000,"2.000"0.000,0.000 0.000,0.000-1.000,0.000 0.000,0.000 0.000,5.000-5.000</inkml:trace>
</inkml:ink>
</file>

<file path=ppt/ink/ink5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1066.000 817.000,'0.000'4.000,"-1.000"-1.000</inkml:trace>
</inkml:ink>
</file>

<file path=ppt/ink/ink5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1076.000 822.000,'-3.000'4.000,"-1.000"-1.000,0.000 1.000,0.000-2.000,0.000-2.000,1.000 3.000,0.000-3.000,8.000 0.000,-2.000 0.000,0.000 0.000,-3.000 4.000,-4.000-1.000,3.000 0.000,-2.000 0.000,-2.000 0.000,1.000 1.000,0.000-2.000,7.000-3.000,1.000-1.000,0.000-1.000,0.000 1.000,-1.000 2.000,0.000-2.000,0.000 2.000,3.000 0.000,-1.000 0.000,-1.000 1.000,0.000 1.000,0.000-2.000,0.000 2.000,-1.000-2.000,-6.000 3.000,-2.000-3.000</inkml:trace>
</inkml:ink>
</file>

<file path=ppt/ink/ink5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1048.000 856.000,'0.000'3.000,"-3.000"-3.000,3.000 3.000,-2.000 0.000,-1.000 0.000,3.000 0.000,0.000 0.000,0.000 0.000,2.000 1.000,3.000-6.000,-3.000-3.000</inkml:trace>
</inkml:ink>
</file>

<file path=ppt/ink/ink5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1049.000 863.000,'5.000'-2.000,"-2.000"0.000,0.000 2.000,0.000 0.000,5.000 0.000,-4.000 0.000,1.000 2.000,-5.000 1.000,0.000 1.000,-1.000-1.000,-4.000 2.000,0.000-5.000,-1.000 2.000,3.000-2.000</inkml:trace>
</inkml:ink>
</file>

<file path=ppt/ink/ink5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1051.000 871.000,'0.000'3.000,"0.000"1.000</inkml:trace>
</inkml:ink>
</file>

<file path=ppt/ink/ink5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1067.000 865.000,'0.000'4.000,"0.000"-1.000,-2.000 2.000,0.000-2.000,-1.000 0.000,0.000 0.000,-1.000 0.000,0.000-1.000,0.000 0.000,-1.000-2.000,0.000 2.000,2.000-2.000,10.000-1.000,-1.000 1.000,1.000 0.000,2.000-2.000,-1.000 2.000,1.000 0.000,-2.000 0.000,-2.000 0.000,-2.000 0.000,0.000 0.000,-3.000-5.000</inkml:trace>
</inkml:ink>
</file>

<file path=ppt/ink/ink5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1122.000 845.000,'0.000'4.000,"0.000"1.000,0.000 0.000,0.000 0.000,0.000 1.000,0.000-1.000,0.000-1.000,0.000 1.000,0.000-2.000</inkml:trace>
</inkml:ink>
</file>

<file path=ppt/ink/ink5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1107.000 864.000,'-2.000'3.000,"0.000"0.000,2.000 0.000,0.000 1.000,0.000-1.000,3.000-3.000,3.000-3.000,0.000-1.000,0.000 1.000,-2.000 1.000,0.000 2.000,-1.000-2.000,-2.000 7.000,-4.000-2.000,0.000 0.000,0.000 0.000,-1.000 0.000,0.000 0.000,-1.000 0.000,1.000 1.000,7.000-4.000,3.000 0.000,2.000-1.000,-4.000 1.000,-3.000 5.000,-3.000-1.000,-1.000-1.000,0.000-1.000,0.000 0.000</inkml:trace>
</inkml:ink>
</file>

<file path=ppt/ink/ink5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58.000 54.000,'0.000'3.000,"4.000"-1.000,-4.000 1.000,2.000 0.000,1.000-2.000,-3.000 2.000,-5.000-1.000,1.000 0.000,1.000 0.000,1.000 2.000,7.000-1.000,0.000-1.000,-1.000 0.000,-4.000 1.000,-3.000 0.000,0.000-1.000,0.000-2.000,1.000 3.000,-1.000-3.000,0.000 2.000,0.000-2.000,4.000-3.000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1283.000 415.000,'3.000'1.000,"-1.000"2.000,0.000 0.000,1.000 0.000,0.000-1.000</inkml:trace>
</inkml:ink>
</file>

<file path=ppt/ink/ink5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83.000 85.000,'3.000'0.000,"0.000"0.000,1.000 0.000,0.000 0.000</inkml:trace>
</inkml:ink>
</file>

<file path=ppt/ink/ink5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110.000 70.000,'6.000'1.000,"-2.000"2.000,0.000 1.000,-2.000 0.000,-5.000-1.000,-1.000-3.000,1.000 3.000,0.000-3.000,2.000 3.000,7.000-1.000,-1.000-2.000,0.000 2.000,-3.000 2.000,0.000-1.000,-5.000 1.000,0.000-2.000,-3.000 2.000,3.000-2.000,0.000 1.000,0.000 0.000</inkml:trace>
</inkml:ink>
</file>

<file path=ppt/ink/ink5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23.000 152.000,'6.000'1.000,"-3.000"-1.000,1.000 2.000,-1.000-2.000,-4.000 4.000,-4.000-2.000,3.000 1.000,-1.000-3.000,0.000 2.000,0.000-2.000,6.000 4.000,0.000-4.000,0.000 2.000,0.000 1.000,-1.000 0.000,-2.000 0.000,-1.000 0.000,-3.000-3.000,-1.000 2.000,3.000 1.000,-1.000-3.000,0.000 1.000,9.000-2.000,-2.000-1.000</inkml:trace>
</inkml:ink>
</file>

<file path=ppt/ink/ink5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53.000 171.000,'3.000'0.000,"3.000"0.000,-2.000 0.000,0.000 0.000</inkml:trace>
</inkml:ink>
</file>

<file path=ppt/ink/ink5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87.000 160.000,'-3.000'3.000,"0.000"3.000,3.000-2.000,-2.000-1.000,2.000 0.000,0.000 1.000,4.000 0.000,-1.000-2.000,1.000 0.000,-8.000-2.000,0.000 2.000,1.000-2.000,0.000 2.000,0.000-2.000,0.000 0.000</inkml:trace>
</inkml:ink>
</file>

<file path=ppt/ink/ink5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94.000 155.000,'4.000'0.000,"-1.000"0.000,3.000 0.000,-2.000 0.000,-1.000 1.000</inkml:trace>
</inkml:ink>
</file>

<file path=ppt/ink/ink5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114.000 190.000,'2.000'0.000</inkml:trace>
</inkml:ink>
</file>

<file path=ppt/ink/ink5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170.000 163.000,'4.000'5.000,"-2.000"-2.000,0.000 0.000,0.000 0.000,0.000 0.000,0.000 2.000,1.000-2.000,-2.000 0.000,1.000-9.000</inkml:trace>
</inkml:ink>
</file>

<file path=ppt/ink/ink5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191.000 168.000,'-4.000'0.000,"0.000"2.000,1.000 0.000,-1.000 0.000,0.000 1.000,1.000 0.000,0.000 0.000,0.000-1.000,-1.000 1.000,9.000-5.000</inkml:trace>
</inkml:ink>
</file>

<file path=ppt/ink/ink5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235.000 168.000,'3.000'0.000,"1.000"2.000,-1.000-2.000,0.000 1.000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1295.000 416.000,'-3.000'0.000,"0.000"4.000,0.000 0.000,0.000-1.000</inkml:trace>
</inkml:ink>
</file>

<file path=ppt/ink/ink5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236.000 180.000,'4.000'1.000,"0.000"-1.000,0.000 0.000,-1.000 0.000,0.000 0.000</inkml:trace>
</inkml:ink>
</file>

<file path=ppt/ink/ink5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273.000 169.000,'3.000'1.000,"0.000"1.000,0.000-2.000,1.000 5.000,-1.000-5.000,-1.000 4.000,-1.000-1.000,-5.000 0.000,-9.000 2.000,6.000-5.000,1.000 2.000,3.000-2.000,9.000 2.000,-1.000-2.000,0.000 0.000,0.000 0.000,-1.000 0.000,-1.000 0.000</inkml:trace>
</inkml:ink>
</file>

<file path=ppt/ink/ink5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296.000 157.000,'3.000'0.000,"1.000"1.000,0.000-1.000</inkml:trace>
</inkml:ink>
</file>

<file path=ppt/ink/ink5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333.000 152.000,'-3.000'3.000,"3.000"2.000,0.000-2.000,3.000-3.000,0.000 0.000,2.000-1.000,-3.000-2.000,0.000 0.000,-2.000-1.000,-3.000 3.000,0.000 1.000,0.000 0.000</inkml:trace>
</inkml:ink>
</file>

<file path=ppt/ink/ink5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362.000 147.000,'-2.000'4.000,"0.000"-1.000,2.000 0.000,-2.000 2.000,5.000-5.000</inkml:trace>
</inkml:ink>
</file>

<file path=ppt/ink/ink5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379.000 148.000,'0.000'3.000,"-2.000"0.000,0.000 1.000,0.000 0.000</inkml:trace>
</inkml:ink>
</file>

<file path=ppt/ink/ink5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392.000 160.000,'4.000'1.000,"-2.000"2.000,-7.000 1.000,0.000-3.000,2.000-1.000,9.000 4.000,-2.000-4.000,-1.000 0.000,1.000 0.000,-1.000 0.000,1.000 0.000</inkml:trace>
</inkml:ink>
</file>

<file path=ppt/ink/ink5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423.000 182.000,'1.000'3.000,"3.000"-1.000,-2.000 1.000,1.000 0.000,-1.000 0.000,0.000 0.000,2.000 0.000,-2.000 0.000,-1.000-8.000</inkml:trace>
</inkml:ink>
</file>

<file path=ppt/ink/ink5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449.000 185.000,'-4.000'2.000,"0.000"0.000,-3.000 1.000,-2.000-1.000,0.000 2.000,2.000-2.000,1.000 2.000,0.000-1.000,3.000-3.000</inkml:trace>
</inkml:ink>
</file>

<file path=ppt/ink/ink5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331.000 151.000,'2.000'0.000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1300.000 409.000,'-1.000'3.000,"1.000"0.000,0.000 2.000,0.000-2.000,3.000-3.000,0.000 0.000,0.000 0.000,1.000-3.000</inkml:trace>
</inkml:ink>
</file>

<file path=ppt/ink/ink5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482.000 176.000,'-1.000'4.000,"-1.000"2.000,2.000-3.000,-2.000 0.000,2.000 0.000,4.000-1.000,0.000-4.000,-2.000-1.000,0.000 0.000,0.000-1.000,0.000 0.000,-2.000 0.000,2.000 1.000,-2.000-1.000,-3.000 2.000,0.000 2.000,0.000-1.000,0.000 1.000,-1.000 0.000,4.000 3.000,-1.000 0.000,1.000 1.000,3.000-3.000</inkml:trace>
</inkml:ink>
</file>

<file path=ppt/ink/ink5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511.000 191.000,'0.000'5.000,"1.000"-1.000,2.000-4.000</inkml:trace>
</inkml:ink>
</file>

<file path=ppt/ink/ink5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560.000 169.000,'0.000'3.000,"0.000"0.000,0.000 1.000,-1.000 1.000,-2.000-2.000,2.000 0.000,1.000 2.000</inkml:trace>
</inkml:ink>
</file>

<file path=ppt/ink/ink5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588.000 171.000,'0.000'3.000,"-2.000"0.000,2.000 0.000,-3.000 0.000,1.000 0.000,0.000 1.000,2.000-1.000,3.000-2.000</inkml:trace>
</inkml:ink>
</file>

<file path=ppt/ink/ink5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613.000 178.000,'-3.000'0.000,"-2.000"4.000,5.000-1.000,0.000 0.000,4.000-1.000,2.000-2.000,-3.000-1.000,0.000-3.000,1.000-2.000,-4.000 2.000,0.000 0.000,0.000 0.000,-5.000 4.000,1.000 0.000,-1.000 1.000,2.000 0.000,3.000 2.000</inkml:trace>
</inkml:ink>
</file>

<file path=ppt/ink/ink5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654.000 158.000,'-3.000'5.000,"1.000"1.000,2.000-2.000,-2.000-1.000,2.000 0.000,0.000 0.000</inkml:trace>
</inkml:ink>
</file>

<file path=ppt/ink/ink5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667.000 164.000,'0.000'4.000,"0.000"0.000,-1.000-1.000,-2.000 2.000,1.000-2.000,2.000 0.000,4.000-2.000</inkml:trace>
</inkml:ink>
</file>

<file path=ppt/ink/ink5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686.000 162.000,'0.000'3.000,"2.000"1.000,-2.000 1.000,-1.000-1.000,-1.000 0.000,1.000-1.000,1.000 0.000</inkml:trace>
</inkml:ink>
</file>

<file path=ppt/ink/ink5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701.000 187.000,'0.000'5.000,"3.000"-5.000,-1.000 3.000,-6.000-1.000,1.000 0.000,0.000-1.000,3.000 3.000,3.000-4.000,3.000 0.000,-2.000 0.000,0.000 2.000,0.000-2.000</inkml:trace>
</inkml:ink>
</file>

<file path=ppt/ink/ink5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849.000 154.000,'0.000'4.000,"1.000"0.000,-1.000-1.000,4.000 2.000,0.000-5.000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1308.000 407.000,'-1.000'4.000,"1.000"-1.000,-2.000 1.000,-1.000-1.000,1.000 0.000,0.000 0.000,-1.000 0.000,2.000 2.000</inkml:trace>
</inkml:ink>
</file>

<file path=ppt/ink/ink5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881.000 161.000,'-4.000'2.000,"0.000"1.000,0.000-3.000,0.000 3.000,1.000-3.000,0.000 2.000,1.000 1.000,3.000 3.000,-1.000-2.000,0.000 0.000,0.000 0.000,0.000 1.000,0.000-2.000,-1.000 1.000,5.000-4.000</inkml:trace>
</inkml:ink>
</file>

<file path=ppt/ink/ink5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892.000 179.000,'4.000'-1.000,"0.000"1.000,0.000 0.000,-1.000 0.000</inkml:trace>
</inkml:ink>
</file>

<file path=ppt/ink/ink5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886.000 188.000,'3.000'0.000,"0.000"2.000,1.000-2.000,0.000 0.000,-1.000 0.000,0.000 0.000,0.000 0.000</inkml:trace>
</inkml:ink>
</file>

<file path=ppt/ink/ink5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944.000 163.000,'4.000'4.000,"-1.000"-2.000,-1.000 1.000,1.000-2.000,0.000 1.000,-3.000 1.000,-3.000-1.000,-1.000 1.000,-2.000 0.000,0.000-1.000,2.000 0.000,1.000-2.000,1.000 3.000,3.000 0.000,3.000-3.000,0.000 0.000,0.000 0.000,-1.000 0.000,1.000 0.000,0.000 0.000,-1.000-1.000,0.000-2.000</inkml:trace>
</inkml:ink>
</file>

<file path=ppt/ink/ink5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983.000 157.000,'4.000'-1.000,"0.000"1.000,-1.000 0.000,0.000 0.000</inkml:trace>
</inkml:ink>
</file>

<file path=ppt/ink/ink5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1016.000 151.000,'-3.000'-2.000,"1.000"5.000,2.000 1.000,4.000-4.000,-1.000 0.000,1.000 0.000,-1.000-1.000,-3.000-2.000,0.000-1.000,-4.000 4.000,0.000-2.000,1.000 2.000,-1.000 3.000</inkml:trace>
</inkml:ink>
</file>

<file path=ppt/ink/ink5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1041.000 144.000,'0.000'4.000,"-1.000"-1.000,0.000 0.000,-1.000 2.000</inkml:trace>
</inkml:ink>
</file>

<file path=ppt/ink/ink5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1051.000 149.000,'-2.000'3.000,"2.000"0.000,0.000 0.000,0.000 0.000,4.000-3.000,0.000 0.000,0.000-3.000,-2.000-1.000,-2.000 1.000,0.000 0.000,-3.000 3.000,0.000 0.000,0.000 0.000</inkml:trace>
</inkml:ink>
</file>

<file path=ppt/ink/ink5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1073.000 163.000,'3.000'0.000,"0.000"2.000,-4.000 3.000,-5.000-2.000,2.000-2.000,12.000 1.000,-3.000-2.000</inkml:trace>
</inkml:ink>
</file>

<file path=ppt/ink/ink5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1107.000 181.000,'2.000'3.000,"1.000"-1.000,-1.000 2.000,1.000-2.000,0.000-2.000,-1.000 3.000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1153.000 263.000,'0.000'-3.000,"0.000"0.000,0.000 0.000,0.000 0.000,0.000 0.000</inkml:trace>
</inkml:ink>
</file>

<file path=ppt/ink/ink5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1126.000 179.000,'0.000'3.000,"-1.000"0.000,-2.000-3.000,-1.000 2.000,1.000 1.000,0.000-1.000,0.000-2.000,0.000 2.000,3.000 1.000,-3.000-3.000,1.000 3.000,3.000-6.000</inkml:trace>
</inkml:ink>
</file>

<file path=ppt/ink/ink5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1151.000 166.000,'-1.000'3.000,"-2.000"0.000,-2.000 0.000,3.000 0.000,0.000 0.000,0.000 0.000,0.000 1.000,2.000-1.000,-1.000 0.000,1.000 0.000,0.000 0.000,0.000 0.000,0.000 1.000,0.000-1.000,1.000 0.000,3.000 0.000,-1.000-1.000,-3.000-7.000</inkml:trace>
</inkml:ink>
</file>

<file path=ppt/ink/ink5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1161.000 190.000,'3.000'0.000,"0.000"0.000,0.000 0.000,2.000 0.000,-2.000 0.000,1.000 0.000</inkml:trace>
</inkml:ink>
</file>

<file path=ppt/ink/ink5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1211.000 186.000,'-4.000'4.000,"1.000"-1.000,3.000 0.000,-1.000 1.000,3.000-1.000,1.000-3.000,2.000 0.000,-2.000-1.000,0.000-1.000,0.000-1.000,-2.000 0.000,-1.000 0.000,2.000-1.000,-2.000 0.000,-1.000 1.000,-3.000 3.000,0.000 0.000,1.000 0.000,-1.000 1.000,4.000 2.000,0.000 1.000,3.000-2.000</inkml:trace>
</inkml:ink>
</file>

<file path=ppt/ink/ink5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1242.000 203.000,'0.000'5.000,"1.000"-2.000</inkml:trace>
</inkml:ink>
</file>

<file path=ppt/ink/ink5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1266.000 186.000,'2.000'4.000,"-2.000"0.000,-2.000-1.000,0.000 2.000,0.000-1.000,2.000-1.000</inkml:trace>
</inkml:ink>
</file>

<file path=ppt/ink/ink5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1292.000 191.000,'-4.000'1.000,"3.000"3.000,1.000-1.000,3.000-1.000,0.000-2.000,0.000-2.000,1.000-4.000,-4.000 2.000,2.000 0.000,-2.000 1.000,-4.000 3.000,1.000 0.000,0.000 0.000</inkml:trace>
</inkml:ink>
</file>

<file path=ppt/ink/ink5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1318.000 182.000,'0.000'4.000,"0.000"-1.000,-1.000 1.000,1.000-1.000,-2.000 1.000,2.000-1.000,-2.000 0.000,2.000 2.000</inkml:trace>
</inkml:ink>
</file>

<file path=ppt/ink/ink5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1333.000 189.000,'-3.000'0.000,"1.000"3.000,2.000 1.000,0.000 0.000,4.000-4.000,-1.000 0.000,0.000-2.000,0.000-3.000,-3.000 2.000,0.000-1.000,0.000 1.000,-4.000 3.000,1.000 0.000,0.000 0.000,0.000 1.000,3.000 2.000</inkml:trace>
</inkml:ink>
</file>

<file path=ppt/ink/ink5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1361.000 189.000,'-4.000'0.000,"0.000"0.000,1.000 3.000,3.000 2.000,0.000-1.000,5.000-4.000,0.000 0.000,-1.000-2.000,-3.000-1.000,-1.000-1.000,0.000 1.000,0.000 0.000,0.000 0.000,-3.000 3.000,-1.000 0.000,0.000 4.000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1129.000 216.000,'-3.000'-2.000,"-1.000"3.000,4.000 2.000,-3.000 1.000,1.000 0.000,1.000 0.000,-1.000-1.000,0.000 0.000</inkml:trace>
</inkml:ink>
</file>

<file path=ppt/ink/ink5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1368.000 183.000,'2.000'5.000,"-3.000"0.000,-1.000-2.000,2.000 0.000,-1.000 1.000,1.000-1.000</inkml:trace>
</inkml:ink>
</file>

<file path=ppt/ink/ink5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1375.000 169.000,'4.000'2.000,"-1.000"3.000,-3.000-2.000,3.000 2.000,-3.000-2.000,0.000 0.000,0.000 1.000,2.000-1.000,-2.000 1.000,-2.000-1.000,-1.000-1.000,0.000-2.000</inkml:trace>
</inkml:ink>
</file>

<file path=ppt/ink/ink5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1395.000 210.000,'5.000'5.000,"0.000"-1.000,-3.000-1.000,-6.000 1.000,0.000-4.000,0.000 0.000,7.000 1.000,2.000 2.000,0.000-3.000,-1.000 0.000,1.000 2.000,-1.000-2.000,-1.000 0.000,1.000 0.000</inkml:trace>
</inkml:ink>
</file>

<file path=ppt/ink/ink5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61.000 241.000,'-3.000'-3.000,"2.000"0.000,4.000 3.000,0.000-2.000,1.000 0.000,0.000 2.000,-8.000 3.000,0.000 1.000,2.000-1.000,5.000-1.000,2.000-2.000,-2.000 0.000,0.000 2.000,0.000-2.000,-3.000 3.000,-2.000 0.000,-1.000-1.000,-1.000 0.000,1.000-2.000</inkml:trace>
</inkml:ink>
</file>

<file path=ppt/ink/ink5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52.000 247.000,'-2.000'5.000,"2.000"-2.000,0.000 2.000,-1.000-2.000,1.000 0.000,0.000 0.000,3.000-4.000</inkml:trace>
</inkml:ink>
</file>

<file path=ppt/ink/ink5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91.000 231.000,'0.000'4.000,"-2.000"-1.000,0.000 0.000,-1.000 2.000,0.000-2.000</inkml:trace>
</inkml:ink>
</file>

<file path=ppt/ink/ink5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103.000 240.000,'4.000'0.000,"-1.000"0.000,0.000 0.000,0.000 0.000</inkml:trace>
</inkml:ink>
</file>

<file path=ppt/ink/ink5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96.000 249.000,'0.000'4.000,"-1.000"0.000,1.000-1.000</inkml:trace>
</inkml:ink>
</file>

<file path=ppt/ink/ink5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105.000 248.000,'0.000'4.000,"0.000"0.000,0.000-1.000,0.000 0.000,-1.000 2.000,1.000-2.000,4.000-5.000</inkml:trace>
</inkml:ink>
</file>

<file path=ppt/ink/ink5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170.000 239.000,'-2.000'4.000,"-2.000"-2.000,1.000 1.000,2.000 1.000,1.000 0.000,5.000-2.000,-2.000-2.000,1.000 0.000,0.000 0.000,0.000 0.000,0.000-1.000,-1.000 1.000,-3.000-4.000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1122.000 215.000,'1.000'3.000,"-1.000"0.000,2.000 1.000,-2.000-1.000,0.000 1.000,0.000-1.000,0.000 2.000</inkml:trace>
</inkml:ink>
</file>

<file path=ppt/ink/ink5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177.000 238.000,'0.000'5.000,"-2.000"-2.000,2.000 0.000,-1.000 2.000,-1.000-2.000,2.000 0.000,-2.000 1.000,0.000 0.000</inkml:trace>
</inkml:ink>
</file>

<file path=ppt/ink/ink5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214.000 265.000,'0.000'3.000,"4.000"-1.000</inkml:trace>
</inkml:ink>
</file>

<file path=ppt/ink/ink5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250.000 239.000,'3.000'0.000,"2.000"-1.000,-2.000 1.000,1.000 0.000,-4.000 3.000,-3.000 1.000,1.000-1.000,0.000 0.000,0.000 0.000,-1.000-1.000,2.000 1.000</inkml:trace>
</inkml:ink>
</file>

<file path=ppt/ink/ink5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252.000 252.000,'0.000'4.000,"2.000"0.000,-2.000-1.000,4.000-2.000,0.000-1.000</inkml:trace>
</inkml:ink>
</file>

<file path=ppt/ink/ink5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273.000 251.000,'3.000'0.000,"0.000"0.000,0.000 0.000,2.000 0.000,-2.000 0.000,0.000 0.000,-4.000 5.000,-2.000-2.000,0.000 1.000,-1.000-1.000,1.000-1.000</inkml:trace>
</inkml:ink>
</file>

<file path=ppt/ink/ink5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280.000 253.000,'2.000'3.000,"-1.000"1.000,3.000-2.000,0.000 1.000,-1.000-1.000,0.000 1.000,2.000-1.000</inkml:trace>
</inkml:ink>
</file>

<file path=ppt/ink/ink5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74.000 293.000,'5.000'-1.000,"-1.000"1.000,-1.000 0.000,2.000 0.000,-2.000 0.000,-4.000 3.000,-2.000 1.000,0.000-4.000,0.000 3.000,-1.000-3.000,0.000 2.000,8.000-2.000,-1.000 0.000,0.000-1.000,1.000-1.000</inkml:trace>
</inkml:ink>
</file>

<file path=ppt/ink/ink5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83.000 295.000,'-3.000'0.000,"-1.000"5.000,2.000-1.000,0.000 0.000,0.000 2.000,0.000 1.000,-1.000-1.000,1.000-1.000,0.000-1.000,2.000-1.000,-2.000 1.000,5.000-7.000,-1.000-2.000</inkml:trace>
</inkml:ink>
</file>

<file path=ppt/ink/ink5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92.000 308.000,'5.000'0.000,"-2.000"1.000</inkml:trace>
</inkml:ink>
</file>

<file path=ppt/ink/ink5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87.000 316.000,'4.000'0.000,"-1.000"2.000,1.000-2.000,-7.000 2.000,-4.000-2.000,2.000 2.000,0.000-2.000,2.000 0.000,10.000 2.000,-2.000-2.000,0.000 0.000,-1.000 0.000,-1.000 0.000,0.000 0.000,-8.000-1.000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1117.000 224.000,'5.000'0.000,"-1.000"0.000</inkml:trace>
</inkml:ink>
</file>

<file path=ppt/ink/ink5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94.000 311.000,'-2.000'4.000,"2.000"1.000,-3.000-2.000,3.000 0.000,-3.000-1.000,1.000 1.000,2.000 0.000,-3.000-1.000,6.000 0.000,1.000-2.000,1.000 0.000,2.000-2.000,2.000-1.000,0.000 1.000,-2.000 2.000</inkml:trace>
</inkml:ink>
</file>

<file path=ppt/ink/ink5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191.000 305.000,'2.000'-3.000,"-6.000"1.000,1.000-1.000,-2.000 1.000,1.000 2.000,2.000 3.000,2.000 0.000,0.000 0.000,1.000 1.000,2.000 0.000,0.000-1.000,0.000 0.000,-1.000 0.000,0.000 0.000,-2.000 0.000,-3.000-1.000,0.000-2.000,0.000 0.000,-1.000 2.000,1.000-2.000,2.000-4.000,5.000 1.000,0.000 0.000,1.000 0.000,-1.000 0.000,0.000 0.000,0.000 1.000,-1.000 2.000</inkml:trace>
</inkml:ink>
</file>

<file path=ppt/ink/ink5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212.000 327.000,'4.000'1.000,"1.000"3.000</inkml:trace>
</inkml:ink>
</file>

<file path=ppt/ink/ink5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268.000 302.000,'3.000'0.000,"0.000"0.000,-7.000 4.000,0.000 1.000,1.000-2.000,0.000 0.000,-1.000 0.000,2.000-6.000</inkml:trace>
</inkml:ink>
</file>

<file path=ppt/ink/ink5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257.000 308.000,'3.000'4.000,"-3.000"-1.000,2.000 1.000,2.000-3.000</inkml:trace>
</inkml:ink>
</file>

<file path=ppt/ink/ink5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278.000 306.000,'4.000'0.000,"-1.000"-2.000,3.000 2.000,-2.000 0.000,-1.000 0.000,0.000 0.000,-2.000 3.000,-3.000 1.000,-1.000-2.000,1.000 1.000,0.000 0.000,-2.000 1.000,0.000-2.000,1.000-2.000</inkml:trace>
</inkml:ink>
</file>

<file path=ppt/ink/ink5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288.000 313.000,'4.000'0.000,"0.000"2.000,-1.000 2.000,1.000-2.000,0.000 0.000,0.000 0.000,-1.000 0.000,1.000 1.000</inkml:trace>
</inkml:ink>
</file>

<file path=ppt/ink/ink5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422.000 234.000,'3.000'0.000,"0.000"1.000,-1.000 3.000,1.000-2.000,1.000 3.000,1.000 0.000,0.000-1.000,-1.000-1.000,-1.000-3.000,-3.000-5.000</inkml:trace>
</inkml:ink>
</file>

<file path=ppt/ink/ink5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452.000 236.000,'-4.000'2.000,"0.000"1.000,0.000 1.000,1.000-1.000,0.000 0.000,1.000 0.000,-3.000 0.000,2.000-1.000,-1.000 1.000,8.000-3.000,0.000-4.000</inkml:trace>
</inkml:ink>
</file>

<file path=ppt/ink/ink5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496.000 245.000,'1.000'4.000,"1.000"-1.000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436.000 708.000,'5.000'-1.000,"-2.000"1.000,1.000 0.000,0.000 0.000,1.000-2.000,0.000 2.000,0.000 0.000,0.000 0.000,1.000 0.000,-1.000 0.000,-1.000 0.000,1.000 0.000,-2.000 0.000,0.000-1.000,0.000-1.000,-1.000-1.000,0.000-1.000,-1.000 0.000,-1.000 1.000,0.000-1.000,-2.000 0.000,-1.000 2.000,0.000-1.000,-2.000-1.000,2.000 2.000,0.000 0.000,-1.000 0.000,-1.000 0.000,2.000 0.000,0.000 0.000,-1.000 0.000,-1.000 2.000,2.000 0.000,0.000 0.000,-3.000 1.000,1.000 1.000,-1.000-2.000,4.000 3.000,-1.000-3.000,1.000 3.000,0.000 0.000,-1.000-1.000,3.000 1.000,0.000 1.000,0.000 0.000,0.000 0.000,0.000 2.000,2.000-1.000,2.000-1.000,0.000-3.000,-3.000 2.000,1.000-7.000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1134.000 233.000,'-2.000'3.000,"2.000"1.000,0.000 0.000,4.000-4.000,-3.000-3.000,1.000 0.000,-2.000 0.000,-4.000 1.000</inkml:trace>
</inkml:ink>
</file>

<file path=ppt/ink/ink5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495.000 258.000,'4.000'2.000</inkml:trace>
</inkml:ink>
</file>

<file path=ppt/ink/ink5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335.000 183.000,'5.000'0.000,"0.000"0.000,1.000 0.000,-1.000 0.000,0.000 0.000,-1.000 0.000,0.000 0.000,0.000 0.000,-1.000 0.000</inkml:trace>
</inkml:ink>
</file>

<file path=ppt/ink/ink5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335.000 151.000,'2.000'0.000</inkml:trace>
</inkml:ink>
</file>

<file path=ppt/ink/ink5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201.000 43.000,'0.000'3.000,"-2.000"0.000,0.000 1.000,2.000 0.000</inkml:trace>
</inkml:ink>
</file>

<file path=ppt/ink/ink5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221.000 43.000,'0.000'3.000,"-1.000"1.000,-2.000-1.000,1.000 1.000,0.000 0.000</inkml:trace>
</inkml:ink>
</file>

<file path=ppt/ink/ink5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245.000 59.000,'-3.000'2.000,"1.000"1.000,-1.000-1.000</inkml:trace>
</inkml:ink>
</file>

<file path=ppt/ink/ink5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277.000 43.000,'-3.000'3.000,"1.000"0.000,2.000 0.000,-1.000 0.000,1.000 0.000</inkml:trace>
</inkml:ink>
</file>

<file path=ppt/ink/ink5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295.000 42.000,'0.000'3.000,"0.000"0.000,-2.000 1.000,2.000-1.000,-2.000 0.000</inkml:trace>
</inkml:ink>
</file>

<file path=ppt/ink/ink5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202.000 78.000,'1.000'4.000,"-2.000"0.000,1.000-1.000,-2.000 0.000</inkml:trace>
</inkml:ink>
</file>

<file path=ppt/ink/ink5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220.000 78.000,'-2.000'5.000,"2.000"0.000,0.000-2.000,0.000 0.000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1015.000 217.000,'-4.000'5.000,"1.000"-2.000,0.000 1.000,0.000-1.000,2.000 0.000,1.000 2.000</inkml:trace>
</inkml:ink>
</file>

<file path=ppt/ink/ink5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246.000 92.000,'-4.000'0.000,"1.000"2.000</inkml:trace>
</inkml:ink>
</file>

<file path=ppt/ink/ink5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267.000 78.000,'-4.000'2.000,"2.000"1.000,2.000 1.000,4.000-2.000,0.000-2.000,-1.000 0.000,1.000-2.000,-4.000-3.000,0.000 1.000,-3.000 3.000,-1.000 1.000,1.000 0.000</inkml:trace>
</inkml:ink>
</file>

<file path=ppt/ink/ink5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295.000 75.000,'0.000'5.000,"0.000"-1.000,-2.000-1.000,2.000 0.000,0.000 2.000,-2.000-2.000,2.000 2.000,0.000-2.000</inkml:trace>
</inkml:ink>
</file>

<file path=ppt/ink/ink5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190.000 102.000,'4.000'0.000,"0.000"0.000,1.000 0.000,2.000 0.000,1.000 0.000,0.000 0.000,4.000 0.000,3.000 0.000,-2.000 0.000,1.000 1.000,-3.000-1.000,8.000 3.000,-11.000 1.000,-3.000-4.000,-2.000 0.000,0.000 1.000,0.000-1.000,0.000 0.000,-1.000-4.000,-2.000 0.000,0.000 1.000,0.000 0.000,0.000-1.000,-1.000-2.000,1.000 3.000,0.000 0.000,-2.000 0.000,2.000 0.000,-2.000 0.000,-1.000-1.000,0.000 4.000,0.000-2.000,0.000 2.000,0.000-2.000,-2.000 2.000,2.000 0.000,0.000-1.000,0.000 1.000,-1.000 0.000,0.000 0.000,0.000 0.000,0.000 0.000,-2.000 0.000,3.000 0.000,-2.000 0.000,-1.000 0.000,1.000 1.000,1.000-1.000,1.000 0.000,-2.000 2.000,2.000-2.000,0.000 2.000,0.000-2.000,0.000 0.000,0.000 1.000,-2.000-1.000,0.000 0.000,2.000 0.000,-2.000 0.000,2.000 0.000,-2.000 0.000,2.000 0.000,-1.000 2.000,1.000-2.000,-1.000 0.000,1.000 0.000,0.000 0.000,0.000 0.000,1.000 4.000,2.000 0.000,0.000 2.000,0.000-2.000,0.000-1.000,1.000 0.000,-1.000 0.000,0.000 2.000,3.000-4.000,1.000-5.000</inkml:trace>
</inkml:ink>
</file>

<file path=ppt/ink/ink5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547.000 235.000,'0.000'3.000,"0.000"0.000,-3.000 0.000,1.000 2.000,0.000-1.000,6.000-3.000</inkml:trace>
</inkml:ink>
</file>

<file path=ppt/ink/ink5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566.000 238.000,'0.000'3.000,"0.000"0.000,-1.000 0.000,1.000 2.000,-1.000-1.000,-1.000 0.000</inkml:trace>
</inkml:ink>
</file>

<file path=ppt/ink/ink5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585.000 256.000,'-3.000'5.000,"1.000"-2.000,0.000 1.000</inkml:trace>
</inkml:ink>
</file>

<file path=ppt/ink/ink5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606.000 243.000,'-4.000'2.000,"2.000"1.000,2.000 0.000,0.000 1.000,3.000 0.000,1.000-4.000,-1.000 0.000,-1.000-3.000,-2.000-2.000,0.000 0.000,-3.000 3.000,-1.000 3.000</inkml:trace>
</inkml:ink>
</file>

<file path=ppt/ink/ink5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640.000 239.000,'0.000'4.000,"0.000"-1.000,-2.000 1.000,2.000 0.000,-2.000 0.000,2.000-1.000,-2.000 1.000,2.000 0.000,-2.000 0.000</inkml:trace>
</inkml:ink>
</file>

<file path=ppt/ink/ink5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490.000 216.000,'3.000'-1.000,"0.000"1.000,0.000 0.000,2.000 0.000,1.000 1.000,-1.000-1.000,1.000 0.000,0.000 0.000,1.000 0.000,0.000 0.000,-2.000 0.000,-1.000 0.000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1017.000 215.000,'1.000'3.000,"-1.000"0.000,0.000 0.000,0.000 1.000,0.000-1.000,0.000 0.000,0.000 1.000</inkml:trace>
</inkml:ink>
</file>

<file path=ppt/ink/ink5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569.000 216.000,'3.000'0.000,"1.000"0.000,1.000-1.000,0.000 1.000,-1.000 0.000,0.000 0.000,0.000 0.000,1.000 0.000,0.000 0.000</inkml:trace>
</inkml:ink>
</file>

<file path=ppt/ink/ink5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654.000 215.000,'3.000'-2.000,"0.000"2.000,0.000 0.000,0.000 0.000,0.000 0.000,1.000 0.000,-1.000 0.000,1.000 0.000,-1.000 0.000,0.000 0.000</inkml:trace>
</inkml:ink>
</file>

<file path=ppt/ink/ink5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625.000 211.000,'6.000'0.000,"-2.000"0.000,-1.000 0.000</inkml:trace>
</inkml:ink>
</file>

<file path=ppt/ink/ink5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745.000 250.000,'-4.000'3.000,"2.000"1.000,0.000 1.000,4.000-1.000,3.000-4.000,0.000 0.000,-2.000-1.000,-1.000-3.000,-2.000 1.000,0.000 0.000,-1.000 0.000,-1.000 0.000,-3.000 3.000,2.000 0.000,0.000 0.000</inkml:trace>
</inkml:ink>
</file>

<file path=ppt/ink/ink5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769.000 251.000,'0.000'3.000,"0.000"0.000,0.000 0.000,0.000 1.000,3.000-2.000,0.000-2.000,0.000-3.000,-2.000 0.000,-1.000 0.000,0.000 0.000,0.000-1.000,-3.000 3.000,-1.000 1.000</inkml:trace>
</inkml:ink>
</file>

<file path=ppt/ink/ink5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810.000 274.000,'-2.000'5.000,"2.000"-2.000</inkml:trace>
</inkml:ink>
</file>

<file path=ppt/ink/ink5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842.000 242.000,'-2.000'4.000,"2.000"-1.000,-2.000 0.000,0.000 1.000,2.000-1.000,-1.000 2.000</inkml:trace>
</inkml:ink>
</file>

<file path=ppt/ink/ink5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859.000 248.000,'0.000'4.000,"-1.000"-1.000,1.000 0.000,-2.000 0.000,2.000 0.000</inkml:trace>
</inkml:ink>
</file>

<file path=ppt/ink/ink5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877.000 251.000,'-2.000'3.000,"0.000"1.000,2.000-1.000,3.000-3.000,0.000 0.000,0.000 0.000,3.000-4.000,-4.000-1.000,1.000 2.000,-3.000 0.000,-3.000 1.000,0.000 0.000,0.000 2.000,0.000 0.000,-1.000 0.000,4.000 3.000</inkml:trace>
</inkml:ink>
</file>

<file path=ppt/ink/ink5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913.000 243.000,'0.000'5.000,"0.000"-2.000,-1.000 1.000,1.000-1.000,0.000 0.000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1002.000 227.000,'5.000'1.000,"-2.000"-1.000,0.000 0.000,0.000 0.000,0.000 0.000</inkml:trace>
</inkml:ink>
</file>

<file path=ppt/ink/ink5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934.000 242.000,'0.000'4.000,"0.000"0.000,-1.000-1.000,0.000 0.000,1.000 0.000</inkml:trace>
</inkml:ink>
</file>

<file path=ppt/ink/ink5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957.000 241.000,'2.000'3.000,"-2.000"0.000,0.000 0.000,0.000 2.000,0.000-2.000,-1.000 0.000,1.000 0.000,0.000 1.000</inkml:trace>
</inkml:ink>
</file>

<file path=ppt/ink/ink5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881.000 243.000,'-2.000'4.000,"-2.000"0.000</inkml:trace>
</inkml:ink>
</file>

<file path=ppt/ink/ink5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428.000 299.000,'2.000'3.000,"2.000"2.000,0.000-4.000,0.000 1.000</inkml:trace>
</inkml:ink>
</file>

<file path=ppt/ink/ink5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462.000 303.000,'-4.000'1.000,"-2.000"2.000,1.000 0.000,-1.000-1.000,2.000-2.000,0.000 3.000,0.000-3.000,9.000 3.000,-5.000 2.000,0.000-1.000,0.000 1.000,-1.000-2.000,1.000 5.000,-2.000-5.000,6.000-1.000,-1.000-4.000</inkml:trace>
</inkml:ink>
</file>

<file path=ppt/ink/ink5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497.000 318.000,'3.000'0.000</inkml:trace>
</inkml:ink>
</file>

<file path=ppt/ink/ink5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493.000 326.000,'3.000'0.000</inkml:trace>
</inkml:ink>
</file>

<file path=ppt/ink/ink5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1045.000 34.000,'-1.000'3.000,"0.000"1.000,-1.000 0.000,0.000-1.000,6.000-1.000</inkml:trace>
</inkml:ink>
</file>

<file path=ppt/ink/ink5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1066.000 32.000,'-1.000'4.000,"-1.000"0.000,0.000-1.000,2.000 0.000,-1.000 0.000,-1.000 0.000</inkml:trace>
</inkml:ink>
</file>

<file path=ppt/ink/ink5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1093.000 29.000,'-2.000'5.000,"1.000"-2.000,1.000 0.000,0.000 0.000,-2.000 0.000,2.000 0.000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1026.000 235.000,'0.000'3.000,"0.000"1.000,0.000-1.000</inkml:trace>
</inkml:ink>
</file>

<file path=ppt/ink/ink5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1113.000 42.000,'-2.000'3.000,"2.000"0.000,0.000 0.000,3.000-2.000,1.000-1.000,-1.000 0.000,0.000 0.000,-1.000-5.000,-2.000 0.000,0.000 2.000,-2.000-1.000,-1.000 4.000,0.000 0.000,-2.000 0.000,2.000 0.000,0.000 0.000,0.000 1.000</inkml:trace>
</inkml:ink>
</file>

<file path=ppt/ink/ink5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1076.000 54.000,'-1.000'5.000,"-3.000"-3.000,3.000 1.000</inkml:trace>
</inkml:ink>
</file>

<file path=ppt/ink/ink5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1043.000 81.000,'0.000'4.000,"-1.000"-1.000,1.000 0.000,0.000 0.000,-2.000 1.000</inkml:trace>
</inkml:ink>
</file>

<file path=ppt/ink/ink5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1064.000 83.000,'0.000'4.000,"0.000"-1.000,-1.000 0.000,-1.000 0.000,2.000 1.000</inkml:trace>
</inkml:ink>
</file>

<file path=ppt/ink/ink5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1092.000 81.000,'-2.000'3.000,"2.000"3.000,-2.000-3.000,2.000 0.000,-2.000 0.000,1.000 0.000</inkml:trace>
</inkml:ink>
</file>

<file path=ppt/ink/ink5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1108.000 94.000,'-1.000'4.000,"1.000"0.000,2.000-1.000,1.000-3.000,0.000 0.000,0.000 0.000,0.000-4.000,-3.000 1.000,0.000 0.000,0.000-1.000,0.000 1.000,-5.000 3.000,1.000-2.000,1.000 2.000,0.000 0.000</inkml:trace>
</inkml:ink>
</file>

<file path=ppt/ink/ink5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1074.000 105.000,'0.000'4.000,"-2.000"0.000,-1.000-1.000,0.000 0.000</inkml:trace>
</inkml:ink>
</file>

<file path=ppt/ink/ink5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557.000 305.000,'-2.000'5.000,"0.000"0.000,2.000-2.000,-2.000 0.000,2.000 1.000,-2.000-1.000,5.000-3.000</inkml:trace>
</inkml:ink>
</file>

<file path=ppt/ink/ink5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576.000 304.000,'0.000'4.000,"0.000"-1.000,0.000 0.000,0.000 2.000,-1.000-2.000,1.000 0.000,-2.000 0.000</inkml:trace>
</inkml:ink>
</file>

<file path=ppt/ink/ink5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595.000 327.000,'-3.000'5.000,"-1.000"-2.000,1.000-2.000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1033.000 233.000,'0.000'4.000,"0.000"-1.000,0.000 0.000,0.000 1.000,0.000-1.000</inkml:trace>
</inkml:ink>
</file>

<file path=ppt/ink/ink5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615.000 313.000,'-2.000'5.000,"2.000"-2.000,-1.000 1.000,1.000-1.000,0.000 0.000</inkml:trace>
</inkml:ink>
</file>

<file path=ppt/ink/ink5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633.000 315.000,'-1.000'5.000,"-1.000"-1.000,2.000-1.000,4.000-1.000,1.000-2.000,0.000 0.000,-3.000-4.000,0.000 0.000,-2.000 1.000,0.000 0.000,-1.000 0.000,-2.000 3.000,0.000 0.000,0.000 0.000,1.000 3.000</inkml:trace>
</inkml:ink>
</file>

<file path=ppt/ink/ink5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1172.000 223.000,'5.000'0.000,"-2.000"0.000,2.000 0.000,3.000 0.000,2.000 0.000,0.000 3.000,2.000-3.000,12.000 2.000,-1.000-2.000,-13.000 3.000,0.000-3.000,0.000 0.000,-1.000 0.000,-1.000 0.000,1.000 0.000,-3.000 0.000,0.000 0.000,-1.000 0.000,-2.000 0.000,1.000 0.000,-1.000 0.000,0.000 0.000,0.000 0.000,0.000 0.000,1.000 0.000,-1.000 0.000,0.000 0.000,1.000 0.000</inkml:trace>
</inkml:ink>
</file>

<file path=ppt/ink/ink5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750.000 307.000,'0.000'3.000,"0.000"0.000,-2.000 0.000,2.000 0.000,-2.000 2.000,1.000-2.000,1.000 1.000,3.000-4.000</inkml:trace>
</inkml:ink>
</file>

<file path=ppt/ink/ink5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773.000 303.000,'0.000'3.000,"0.000"1.000,0.000 1.000,-1.000 0.000,-1.000-2.000,2.000 0.000,-2.000 0.000,2.000 0.000</inkml:trace>
</inkml:ink>
</file>

<file path=ppt/ink/ink5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751.000 206.000,'2.000'0.000</inkml:trace>
</inkml:ink>
</file>

<file path=ppt/ink/ink5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807.000 327.000,'-3.000'6.000,"0.000"-2.000,-2.000 0.000</inkml:trace>
</inkml:ink>
</file>

<file path=ppt/ink/ink5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831.000 313.000,'-3.000'1.000,"1.000"2.000,-1.000-3.000,2.000 4.000,1.000-1.000,0.000 0.000,4.000-3.000,-1.000 0.000,2.000 0.000,-2.000 0.000,0.000-2.000,-1.000-2.000,-2.000 0.000,0.000 0.000,0.000 0.000,0.000 0.000,-3.000 2.000,0.000 3.000,3.000 2.000</inkml:trace>
</inkml:ink>
</file>

<file path=ppt/ink/ink5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873.000 309.000,'0.000'3.000,"-1.000"2.000,-1.000-2.000,2.000 1.000,-2.000 0.000,2.000 0.000,-2.000-1.000,2.000 1.000,-1.000-1.000,5.000-4.000</inkml:trace>
</inkml:ink>
</file>

<file path=ppt/ink/ink5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891.000 322.000,'-3.000'0.000,"2.000"4.000,-1.000-1.000,3.000 2.000,2.000-5.000,0.000 0.000,2.000-4.000,-3.000-2.000,-2.000 2.000,0.000 1.000,0.000 0.000,-4.000 3.000,0.000 0.000,1.000 1.000,0.000 1.000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971.000 218.000,'-2.000'3.000,"-2.000"1.000,1.000 0.000,0.000-1.000,1.000 0.000,0.000 0.000</inkml:trace>
</inkml:ink>
</file>

<file path=ppt/ink/ink5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926.000 305.000,'0.000'4.000,"-1.000"0.000,1.000 0.000,-2.000-1.000,0.000 2.000,2.000-2.000,-2.000 1.000</inkml:trace>
</inkml:ink>
</file>

<file path=ppt/ink/ink5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942.000 315.000,'2.000'3.000,"-3.000"0.000,1.000 0.000,0.000 1.000,-2.000-1.000,2.000 1.000</inkml:trace>
</inkml:ink>
</file>

<file path=ppt/ink/ink5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971.000 315.000,'0.000'3.000,"0.000"0.000,0.000 0.000,0.000 2.000,-1.000-2.000,1.000 2.000,0.000-2.000,0.000 0.000,-2.000 0.000</inkml:trace>
</inkml:ink>
</file>

<file path=ppt/ink/ink5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919.000 333.000,'3.000'-2.000,"-1.000"-1.000</inkml:trace>
</inkml:ink>
</file>

<file path=ppt/ink/ink5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128.000 371.000,'-4.000'2.000,"0.000"0.000,2.000 1.000,-1.000-3.000,0.000 2.000,0.000-2.000,-2.000 2.000,2.000 0.000</inkml:trace>
</inkml:ink>
</file>

<file path=ppt/ink/ink5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102.000 387.000,'2.000'5.000,"-2.000"-1.000,0.000-1.000,0.000 1.000,0.000 0.000,0.000-1.000,2.000 1.000,-2.000-1.000</inkml:trace>
</inkml:ink>
</file>

<file path=ppt/ink/ink5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118.000 388.000,'3.000'-2.000,"0.000"2.000,0.000 0.000,3.000-2.000,-1.000 2.000,0.000 0.000,0.000 0.000,-1.000 0.000,-1.000 0.000,-3.000 3.000,-3.000 3.000,3.000-2.000,-2.000 0.000,2.000 0.000,0.000 1.000,-1.000-1.000</inkml:trace>
</inkml:ink>
</file>

<file path=ppt/ink/ink5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121.000 401.000,'0.000'3.000,"4.000"-3.000,-1.000 0.000,1.000 0.000,0.000-1.000,-4.000-2.000,0.000 0.000,0.000 0.000,-4.000 2.000,0.000 1.000,-1.000 2.000</inkml:trace>
</inkml:ink>
</file>

<file path=ppt/ink/ink5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182.000 375.000,'2.000'3.000,"0.000"2.000,1.000-3.000</inkml:trace>
</inkml:ink>
</file>

<file path=ppt/ink/ink5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199.000 381.000,'-3.000'1.000,"0.000"1.000,1.000 1.000,2.000 0.000,0.000 1.000,0.000 0.000,0.000 0.000,0.000-1.000,-1.000 0.000,1.000 0.000,0.000 0.000,4.000-3.000,-1.000-3.000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970.000 218.000,'0.000'3.000,"0.000"2.000,0.000 1.000,0.000-3.000,0.000 0.000,0.000 0.000,0.000 0.000</inkml:trace>
</inkml:ink>
</file>

<file path=ppt/ink/ink5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242.000 348.000,'4.000'0.000,"1.000"4.000,-1.000-3.000</inkml:trace>
</inkml:ink>
</file>

<file path=ppt/ink/ink5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238.000 360.000,'4.000'2.000,"-1.000"-1.000,0.000-1.000,-3.000 3.000,0.000 0.000</inkml:trace>
</inkml:ink>
</file>

<file path=ppt/ink/ink5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229.000 373.000,'-3.000'0.000,"6.000"0.000,0.000 0.000,2.000 0.000,0.000 0.000,1.000 0.000,-3.000 0.000,0.000 0.000,0.000 0.000</inkml:trace>
</inkml:ink>
</file>

<file path=ppt/ink/ink5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243.000 359.000,'0.000'4.000,"-2.000"-1.000,2.000 0.000,-5.000 6.000,3.000-5.000,-1.000 0.000,0.000 0.000,-2.000 1.000,1.000-2.000,1.000 0.000,0.000-1.000,1.000 1.000,3.000-6.000</inkml:trace>
</inkml:ink>
</file>

<file path=ppt/ink/ink5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230.000 392.000,'0.000'3.000,"-1.000"2.000,1.000-2.000,0.000 2.000,0.000-8.000</inkml:trace>
</inkml:ink>
</file>

<file path=ppt/ink/ink5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243.000 392.000,'4.000'0.000,"-1.000"0.000,-2.000 5.000,-1.000-2.000,-2.000 1.000,-2.000-2.000</inkml:trace>
</inkml:ink>
</file>

<file path=ppt/ink/ink5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243.000 395.000,'0.000'4.000,"-2.000"-1.000,0.000 0.000,6.000-5.000</inkml:trace>
</inkml:ink>
</file>

<file path=ppt/ink/ink5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291.000 357.000,'2.000'3.000,"-2.000"0.000</inkml:trace>
</inkml:ink>
</file>

<file path=ppt/ink/ink5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284.000 370.000,'3.000'0.000,"2.000"-1.000,-2.000 1.000,1.000 0.000,-7.000 5.000,0.000-1.000,0.000-2.000,0.000 1.000,0.000-1.000,0.000 1.000,0.000-1.000</inkml:trace>
</inkml:ink>
</file>

<file path=ppt/ink/ink5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281.000 381.000,'5.000'-2.000,"0.000"2.000,0.000 0.000,1.000 3.000,-2.000-3.000,-1.000 2.000,1.000-1.000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961.000 234.000,'5.000'0.000,"0.000"0.000</inkml:trace>
</inkml:ink>
</file>

<file path=ppt/ink/ink5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291.000 386.000,'-2.000'5.000,"0.000"-2.000,2.000 2.000,0.000-2.000,0.000 0.000</inkml:trace>
</inkml:ink>
</file>

<file path=ppt/ink/ink5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307.000 392.000,'0.000'6.000,"0.000"-3.000,-1.000 3.000,-1.000-2.000,2.000 0.000,0.000 0.000,0.000 1.000,-1.000-2.000</inkml:trace>
</inkml:ink>
</file>

<file path=ppt/ink/ink5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425.000 391.000,'4.000'4.000,"2.000"1.000,0.000 0.000,-2.000-1.000,1.000 1.000,-1.000-2.000,1.000 0.000,-1.000 1.000</inkml:trace>
</inkml:ink>
</file>

<file path=ppt/ink/ink5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463.000 398.000,'-3.000'2.000,"0.000"0.000,0.000-1.000,0.000 2.000,0.000 0.000,-1.000-1.000,0.000 0.000,0.000 0.000,0.000-2.000,1.000 3.000</inkml:trace>
</inkml:ink>
</file>

<file path=ppt/ink/ink5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512.000 411.000,'2.000'0.000</inkml:trace>
</inkml:ink>
</file>

<file path=ppt/ink/ink5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512.000 419.000,'2.000'0.000</inkml:trace>
</inkml:ink>
</file>

<file path=ppt/ink/ink5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562.000 401.000,'0.000'5.000,"-4.000"-1.000,4.000-1.000,-1.000 0.000,-1.000 2.000,2.000-2.000,0.000 0.000</inkml:trace>
</inkml:ink>
</file>

<file path=ppt/ink/ink5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585.000 401.000,'-1.000'3.000,"1.000"0.000,-2.000 0.000,2.000 0.000,0.000 1.000</inkml:trace>
</inkml:ink>
</file>

<file path=ppt/ink/ink5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600.000 421.000,'-5.000'4.000,"2.000"-2.000,0.000 0.000</inkml:trace>
</inkml:ink>
</file>

<file path=ppt/ink/ink5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635.000 401.000,'0.000'3.000,"0.000"1.000,-2.000-1.000,0.000 1.000,2.000-1.000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976.000 237.000,'0.000'4.000,"-1.000"-1.000,1.000 1.000</inkml:trace>
</inkml:ink>
</file>

<file path=ppt/ink/ink5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657.000 407.000,'-4.000'4.000,"4.000"-1.000,-1.000 0.000,6.000-1.000,-2.000-2.000,2.000-1.000,-2.000-1.000,0.000-1.000,0.000 0.000,-1.000 0.000,-4.000-1.000,-1.000 4.000,-1.000-2.000,0.000 2.000,4.000 5.000</inkml:trace>
</inkml:ink>
</file>

<file path=ppt/ink/ink5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539.000 258.000,'2.000'-3.000,"-1.000"-1.000,-1.000 1.000</inkml:trace>
</inkml:ink>
</file>

<file path=ppt/ink/ink5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991.000 254.000,'3.000'0.000,"0.000"0.000,0.000 0.000,1.000 1.000,0.000-1.000,0.000 0.000,0.000 2.000,-1.000-2.000,1.000 1.000</inkml:trace>
</inkml:ink>
</file>

<file path=ppt/ink/ink5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1016.000 249.000,'5.000'1.000,"-2.000"1.000,1.000 1.000,0.000 0.000,-3.000 1.000,-4.000-2.000,-2.000-1.000,4.000 2.000</inkml:trace>
</inkml:ink>
</file>

<file path=ppt/ink/ink5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750.000 394.000,'-4.000'2.000,"0.000"1.000,1.000 1.000,3.000-1.000,2.000 2.000,1.000-4.000,0.000-1.000,1.000 0.000,-1.000-5.000,-3.000 2.000,3.000-1.000,-3.000 1.000,0.000 0.000,0.000 0.000,-3.000 1.000,-1.000 2.000</inkml:trace>
</inkml:ink>
</file>

<file path=ppt/ink/ink5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774.000 395.000,'-2.000'3.000,"1.000"0.000,-1.000 1.000,2.000-1.000,2.000 2.000,2.000-3.000,-1.000-2.000,0.000 0.000,0.000-2.000,1.000-3.000,-4.000 1.000,2.000 0.000,-2.000 1.000,0.000 0.000,0.000 0.000,-5.000 3.000,2.000 1.000,3.000 2.000</inkml:trace>
</inkml:ink>
</file>

<file path=ppt/ink/ink5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799.000 420.000,'0.000'3.000,"-2.000"0.000,-1.000-1.000</inkml:trace>
</inkml:ink>
</file>

<file path=ppt/ink/ink5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846.000 403.000,'-5.000'0.000,"5.000"3.000,0.000 0.000,0.000 0.000,4.000-1.000,-1.000 0.000,0.000-2.000,0.000 0.000,1.000 0.000,0.000-2.000,-4.000-1.000,0.000 0.000,0.000-1.000,-1.000 0.000,-3.000 2.000</inkml:trace>
</inkml:ink>
</file>

<file path=ppt/ink/ink5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895.000 401.000,'0.000'3.000,"-1.000"0.000,-2.000-1.000,1.000 1.000,1.000 1.000,4.000-2.000</inkml:trace>
</inkml:ink>
</file>

<file path=ppt/ink/ink5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914.000 402.000,'-1.000'3.000,"-2.000"0.000,1.000 0.000,2.000 1.000,-2.000-1.000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308.000 696.000,'3.000'1.000,"1.000"-1.000,1.000 0.000,-1.000 0.000,1.000 0.000,-2.000 0.000,2.000 0.000,-1.000 0.000,1.000 0.000,-1.000 0.000,0.000 0.000,0.000 0.000,-1.000-2.000,-3.000-1.000,2.000-1.000,-2.000 1.000,0.000-2.000,-1.000 2.000,-3.000 0.000,0.000 1.000,0.000 2.000,0.000-4.000,0.000 4.000,0.000-2.000,-1.000 2.000,0.000 0.000,0.000 0.000,-1.000 0.000,1.000 2.000,1.000-2.000,0.000 4.000,1.000-1.000,1.000 0.000,0.000 2.000,2.000-1.000,1.000 1.000,1.000-1.000,1.000-1.000,2.000 0.000,-1.000-1.000,0.000 1.000,0.000-1.000,0.000 0.000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983.000 239.000,'3.000'0.000,"0.000"3.000,-6.000 0.000,0.000-3.000,3.000 3.000,3.000-1.000,0.000-2.000</inkml:trace>
</inkml:ink>
</file>

<file path=ppt/ink/ink5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936.000 397.000,'0.000'3.000,"-1.000"2.000,1.000-2.000,-3.000-2.000,3.000 2.000,-2.000 1.000,0.000 0.000</inkml:trace>
</inkml:ink>
</file>

<file path=ppt/ink/ink5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979.000 397.000,'-1.000'4.000,"-1.000"-1.000,0.000 1.000,6.000 0.000,-1.000-4.000,0.000 0.000,0.000-1.000,2.000-2.000,-3.000 0.000,0.000 0.000,-2.000 0.000,2.000-2.000,-5.000 1.000,-1.000 4.000,2.000 4.000</inkml:trace>
</inkml:ink>
</file>

<file path=ppt/ink/ink5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1025.000 394.000,'0.000'-3.000,"-4.000"2.000,2.000 5.000,-1.000 1.000,3.000-2.000,-2.000 0.000,3.000 1.000,2.000-3.000,-1.000 2.000,2.000-3.000,0.000 0.000,-1.000-2.000,-3.000-1.000,3.000 0.000,-3.000 0.000,0.000-1.000,-3.000 2.000,1.000-1.000,-1.000 3.000</inkml:trace>
</inkml:ink>
</file>

<file path=ppt/ink/ink5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989.000 389.000,'-4.000'-1.000,"0.000"2.000,4.000 3.000,-2.000-1.000</inkml:trace>
</inkml:ink>
</file>

<file path=ppt/ink/ink5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925.000 434.000,'4.000'2.000,"-1.000"-2.000,0.000 0.000,1.000 0.000,0.000 0.000,1.000 2.000,0.000-2.000,2.000 0.000,2.000 0.000,-1.000 0.000,2.000 0.000,2.000 0.000,0.000 3.000,-2.000-3.000,-2.000 0.000,1.000 2.000,-4.000-2.000,-1.000 0.000,1.000 0.000,-2.000 0.000,2.000 0.000,-2.000 0.000,0.000 0.000,0.000 0.000</inkml:trace>
</inkml:ink>
</file>

<file path=ppt/ink/ink5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753.000 352.000,'4.000'0.000,"-1.000"0.000,2.000 0.000,3.000 0.000,4.000 0.000,0.000 0.000,3.000 0.000,0.000 3.000,0.000-3.000,0.000 4.000,0.000-4.000,0.000 4.000,0.000-4.000,0.000 3.000,-2.000-3.000,-1.000 2.000,-2.000-2.000,-3.000 0.000,-2.000 0.000,-2.000 0.000,0.000 0.000,1.000 0.000</inkml:trace>
</inkml:ink>
</file>

<file path=ppt/ink/ink5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751.000 436.000,'4.000'2.000,"0.000"-2.000,0.000 0.000,1.000 0.000,0.000 0.000,0.000 0.000,1.000 0.000,-1.000 0.000,1.000 0.000,1.000 0.000,-2.000 0.000,1.000 0.000,-1.000 0.000,0.000 0.000,0.000 0.000,0.000 0.000,-1.000 0.000,0.000 0.000,-1.000 0.000,0.000 0.000,0.000 0.000,0.000 0.000,0.000 0.000,0.000 0.000,2.000 0.000,-1.000 0.000,-1.000 0.000,0.000 0.000,1.000 0.000,-1.000 0.000,0.000 0.000,0.000 0.000,0.000 0.000,1.000 0.000,1.000 0.000,-2.000 0.000,1.000 0.000,-1.000 0.000,0.000 0.000,0.000 0.000,0.000 0.000,0.000 0.000,0.000 0.000,0.000 0.000,0.000 0.000</inkml:trace>
</inkml:ink>
</file>

<file path=ppt/ink/ink5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140.000 473.000,'-1.000'4.000,"1.000"-1.000,-2.000 0.000,2.000 0.000,-1.000 2.000,5.000-4.000,-1.000-2.000</inkml:trace>
</inkml:ink>
</file>

<file path=ppt/ink/ink5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164.000 474.000,'0.000'5.000,"0.000"0.000,-2.000-2.000,2.000 1.000,-2.000 0.000,5.000-3.000</inkml:trace>
</inkml:ink>
</file>

<file path=ppt/ink/ink5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181.000 491.000,'-1.000'3.000,"-3.000"1.000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934.000 220.000,'-4.000'0.000,"1.000"3.000,1.000 0.000,0.000 1.000,1.000 0.000,-1.000 1.000,-1.000 0.000,3.000-2.000,-3.000-1.000,1.000 2.000</inkml:trace>
</inkml:ink>
</file>

<file path=ppt/ink/ink5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212.000 485.000,'-3.000'2.000,"1.000"1.000,2.000 1.000,3.000-2.000,0.000-2.000,3.000 0.000,-3.000 0.000,0.000 0.000,0.000-4.000,-3.000 1.000,0.000-1.000,-2.000 0.000,-1.000 2.000,0.000 2.000,0.000 0.000,1.000 5.000</inkml:trace>
</inkml:ink>
</file>

<file path=ppt/ink/ink5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249.000 482.000,'-1.000'3.000,"-1.000"0.000,2.000 0.000,-1.000 1.000,1.000-1.000</inkml:trace>
</inkml:ink>
</file>

<file path=ppt/ink/ink5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267.000 488.000,'-1.000'3.000,"1.000"0.000,4.000-2.000,0.000-1.000,0.000-2.000,-4.000-3.000,0.000 2.000,0.000 0.000,-2.000 0.000,-1.000 3.000,-1.000 1.000,4.000 2.000</inkml:trace>
</inkml:ink>
</file>

<file path=ppt/ink/ink5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298.000 481.000,'-2.000'3.000,"0.000"2.000,2.000 0.000,-2.000-2.000,2.000 0.000</inkml:trace>
</inkml:ink>
</file>

<file path=ppt/ink/ink5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314.000 482.000,'0.000'3.000,"0.000"0.000,-1.000 1.000,1.000-1.000,-2.000 0.000</inkml:trace>
</inkml:ink>
</file>

<file path=ppt/ink/ink5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336.000 486.000,'0.000'3.000,"-1.000"0.000,1.000 2.000,-2.000 0.000,2.000-2.000</inkml:trace>
</inkml:ink>
</file>

<file path=ppt/ink/ink5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74.000 529.000,'6.000'0.000,"0.000"0.000,1.000 0.000,-2.000 0.000,0.000 0.000,1.000-2.000,-3.000 2.000,0.000 0.000</inkml:trace>
</inkml:ink>
</file>

<file path=ppt/ink/ink5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110.000 517.000,'0.000'3.000,"-2.000"1.000,0.000 1.000,-1.000 3.000,1.000-3.000,0.000-1.000,2.000 0.000,-2.000-1.000,2.000 0.000</inkml:trace>
</inkml:ink>
</file>

<file path=ppt/ink/ink5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135.000 528.000,'0.000'4.000,"-3.000"-1.000,3.000 0.000,-2.000 0.000,2.000 1.000,5.000-2.000,-2.000-2.000,0.000-1.000,0.000-2.000,-3.000-1.000,0.000-1.000,0.000 0.000,0.000 2.000,-3.000 2.000,0.000 1.000</inkml:trace>
</inkml:ink>
</file>

<file path=ppt/ink/ink5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162.000 528.000,'-4.000'4.000,"4.000"0.000,-1.000-1.000,1.000 1.000,1.000 0.000,3.000-2.000,-1.000-2.000,0.000-2.000,-1.000-2.000,0.000 0.000,-2.000-1.000,0.000-2.000,0.000 2.000,0.000 2.000,-4.000 2.000,0.000 5.000,4.000-1.000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934.000 223.000,'2.000'3.000,"-2.000"0.000,0.000 0.000,0.000 1.000,0.000-1.000,0.000 1.000</inkml:trace>
</inkml:ink>
</file>

<file path=ppt/ink/ink5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184.000 543.000,'0.000'3.000,"-1.000"0.000,-2.000-1.000</inkml:trace>
</inkml:ink>
</file>

<file path=ppt/ink/ink5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214.000 531.000,'-4.000'3.000,"4.000"0.000,0.000 2.000,3.000-4.000,1.000-1.000,-1.000 0.000,0.000 0.000,0.000-1.000,-2.000-2.000,1.000 0.000,-2.000-1.000,0.000 1.000,-1.000-1.000,-3.000 4.000,0.000 0.000,2.000 3.000</inkml:trace>
</inkml:ink>
</file>

<file path=ppt/ink/ink5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244.000 527.000,'0.000'4.000,"-2.000"1.000,2.000-2.000,0.000 2.000,3.000-4.000</inkml:trace>
</inkml:ink>
</file>

<file path=ppt/ink/ink5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267.000 527.000,'0.000'5.000,"0.000"-2.000,-1.000 0.000,-1.000 1.000,2.000-1.000</inkml:trace>
</inkml:ink>
</file>

<file path=ppt/ink/ink5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292.000 536.000,'0.000'4.000,"0.000"-1.000,-2.000 1.000,2.000-1.000</inkml:trace>
</inkml:ink>
</file>

<file path=ppt/ink/ink5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314.000 532.000,'-4.000'0.000,"1.000"1.000,0.000 2.000,3.000 0.000,2.000 1.000,1.000-4.000,1.000-1.000,-2.000-3.000,-2.000 0.000,0.000 1.000,-1.000 0.000,-2.000 3.000,0.000 0.000,3.000 3.000</inkml:trace>
</inkml:ink>
</file>

<file path=ppt/ink/ink5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332.000 536.000,'0.000'5.000,"-1.000"-1.000,1.000 0.000,5.000-2.000,-2.000-2.000,0.000 0.000,0.000-4.000,-1.000-1.000,-2.000 1.000,-3.000 2.000,-2.000 2.000,1.000 0.000,0.000 0.000,-1.000 1.000</inkml:trace>
</inkml:ink>
</file>

<file path=ppt/ink/ink5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40.000 565.000,'3.000'0.000,"2.000"0.000,-1.000 0.000,-1.000 0.000,4.000 0.000,3.000 0.000,3.000 0.000,4.000 0.000,3.000 0.000,14.000 0.000,3.000 0.000,4.000 0.000,-6.000 4.000,-4.000-4.000,-7.000 0.000,-1.000 4.000,-9.000-4.000,-2.000 0.000,-4.000 0.000,-2.000 0.000,-3.000 0.000,1.000 0.000,-1.000 0.000,4.000 0.000,-4.000 0.000,0.000 0.000,0.000 0.000,0.000 0.000,-6.000 0.000,0.000 0.000</inkml:trace>
</inkml:ink>
</file>

<file path=ppt/ink/ink5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144.000 586.000,'-3.000'5.000,"3.000"-2.000,-2.000 1.000,2.000-1.000,-3.000 0.000,3.000 0.000,-3.000 0.000,3.000 1.000,5.000-4.000,-3.000-3.000</inkml:trace>
</inkml:ink>
</file>

<file path=ppt/ink/ink5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179.000 583.000,'0.000'3.000,"-1.000"1.000,1.000-1.000,-2.000 0.000,0.000 1.000,2.000-1.000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922.000 237.000,'3.000'0.000,"0.000"0.000,1.000 0.000,-1.000-2.000</inkml:trace>
</inkml:ink>
</file>

<file path=ppt/ink/ink5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205.000 607.000,'-1.000'5.000,"-2.000"-4.000,-1.000-1.000</inkml:trace>
</inkml:ink>
</file>

<file path=ppt/ink/ink5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230.000 590.000,'0.000'3.000,"-2.000"0.000,0.000 2.000,2.000-2.000,-2.000 0.000,2.000 0.000,0.000 0.000</inkml:trace>
</inkml:ink>
</file>

<file path=ppt/ink/ink5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248.000 582.000,'-1.000'4.000,"1.000"-1.000,-2.000 2.000,2.000-2.000,0.000 0.000,-2.000 1.000</inkml:trace>
</inkml:ink>
</file>

<file path=ppt/ink/ink5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273.000 605.000,'0.000'3.000,"0.000"0.000,3.000 0.000,2.000-3.000,-2.000 0.000,1.000 0.000,-2.000-3.000,1.000 1.000,-3.000-2.000,0.000 1.000,0.000-1.000,-4.000 4.000,-1.000 0.000,3.000 3.000,2.000 1.000</inkml:trace>
</inkml:ink>
</file>

<file path=ppt/ink/ink5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308.000 610.000,'-3.000'0.000,"2.000"3.000,1.000 0.000,4.000-1.000,-1.000-2.000,0.000-2.000,-3.000-2.000,0.000 1.000,-2.000 0.000,-1.000 3.000</inkml:trace>
</inkml:ink>
</file>

<file path=ppt/ink/ink5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332.000 593.000,'0.000'3.000,"-1.000"0.000,1.000 0.000,-2.000 2.000,2.000-2.000,0.000 0.000</inkml:trace>
</inkml:ink>
</file>

<file path=ppt/ink/ink5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361.000 587.000,'0.000'4.000,"0.000"0.000,0.000 1.000,0.000 0.000,-2.000-1.000,2.000 0.000,0.000 0.000,0.000 0.000,0.000-1.000,-2.000 0.000</inkml:trace>
</inkml:ink>
</file>

<file path=ppt/ink/ink5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1163.000 433.000,'0.000'5.000,"2.000"-1.000,0.000 0.000,0.000-1.000,-2.000 0.000,3.000 0.000,-1.000 2.000,1.000-2.000,0.000 0.000,0.000-1.000,0.000-2.000</inkml:trace>
</inkml:ink>
</file>

<file path=ppt/ink/ink5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1189.000 447.000,'-5.000'1.000,"1.000"1.000,0.000 2.000,-2.000-2.000,1.000 0.000,-2.000 1.000,1.000-1.000,3.000 0.000,8.000-1.000</inkml:trace>
</inkml:ink>
</file>

<file path=ppt/ink/ink5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1210.000 452.000,'3.000'0.000,"0.000"1.000,0.000-1.000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942.000 235.000,'0.000'3.000,"-1.000"1.000,1.000-1.000,0.000 0.000</inkml:trace>
</inkml:ink>
</file>

<file path=ppt/ink/ink5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1208.000 459.000,'0.000'3.000,"0.000"0.000,0.000 0.000,3.000-1.000,-1.000 3.000,-2.000-2.000</inkml:trace>
</inkml:ink>
</file>

<file path=ppt/ink/ink5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1218.000 462.000,'-3.000'1.000,"1.000"2.000,-1.000 0.000,-1.000 0.000,1.000-1.000,6.000 0.000,0.000-2.000,0.000 0.000,0.000-2.000</inkml:trace>
</inkml:ink>
</file>

<file path=ppt/ink/ink5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1232.000 467.000,'0.000'-3.000,"0.000"7.000,-1.000-1.000,1.000 0.000,0.000 2.000,1.000-2.000,1.000 0.000,0.000 1.000,-1.000-7.000</inkml:trace>
</inkml:ink>
</file>

<file path=ppt/ink/ink5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1244.000 470.000,'5.000'2.000,"-1.000"0.000</inkml:trace>
</inkml:ink>
</file>

<file path=ppt/ink/ink5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1265.000 455.000,'3.000'0.000,"1.000"0.000,-1.000 0.000,0.000 0.000,2.000 0.000,-2.000 0.000</inkml:trace>
</inkml:ink>
</file>

<file path=ppt/ink/ink5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1282.000 444.000,'0.000'3.000,"0.000"1.000,0.000 0.000,0.000 0.000,-3.000 0.000,3.000 0.000,-3.000 0.000</inkml:trace>
</inkml:ink>
</file>

<file path=ppt/ink/ink5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1314.000 452.000,'-2.000'3.000,"-1.000"0.000,2.000 0.000,-1.000 3.000,2.000-3.000,0.000 0.000,-2.000 1.000,2.000-1.000,3.000 0.000,0.000-3.000,0.000 2.000</inkml:trace>
</inkml:ink>
</file>

<file path=ppt/ink/ink5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1322.000 469.000,'4.000'0.000,"-1.000"0.000,1.000 0.000,-1.000-2.000</inkml:trace>
</inkml:ink>
</file>

<file path=ppt/ink/ink5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1340.000 460.000,'0.000'4.000,"4.000"-2.000</inkml:trace>
</inkml:ink>
</file>

<file path=ppt/ink/ink5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1361.000 462.000,'-5.000'1.000,"1.000"1.000,0.000 0.000,2.000 1.000,2.000 0.000,0.000 0.000,0.000 2.000,-2.000 0.000,2.000-2.000,-1.000 1.000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945.000 232.000,'2.000'4.000,"-1.000"-1.000,-3.000 0.000,0.000 0.000,5.000-1.000,1.000 0.000,-1.000-2.000,-4.000 3.000,-3.000-1.000,1.000 0.000,0.000-1.000,1.000 3.000</inkml:trace>
</inkml:ink>
</file>

<file path=ppt/ink/ink5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1373.000 438.000,'2.000'5.000,"0.000"-2.000,-2.000 1.000,2.000 1.000,-2.000-1.000,0.000 1.000,0.000-2.000,2.000 1.000,-2.000-1.000,0.000 0.000,0.000 0.000,-4.000-1.000,1.000 1.000,0.000-3.000,-1.000 2.000,0.000-2.000,1.000 2.000,0.000-1.000</inkml:trace>
</inkml:ink>
</file>

<file path=ppt/ink/ink5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1384.000 470.000,'2.000'5.000</inkml:trace>
</inkml:ink>
</file>

<file path=ppt/ink/ink5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1381.000 482.000,'0.000'5.000,"0.000"-2.000,1.000 0.000,-1.000 1.000,0.000 0.000,3.000-9.000</inkml:trace>
</inkml:ink>
</file>

<file path=ppt/ink/ink5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1392.000 480.000,'-4.000'0.000,"0.000"1.000,-3.000 4.000,5.000-1.000,0.000-1.000,5.000-3.000,0.000 0.000,2.000 0.000,1.000-1.000,0.000-3.000,-2.000 0.000</inkml:trace>
</inkml:ink>
</file>

<file path=ppt/ink/ink5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1420.000 469.000,'-1.000'3.000,"1.000"0.000,-2.000 0.000,-1.000 4.000,3.000-4.000,-3.000 1.000,3.000 0.000,0.000 0.000,0.000 0.000,0.000 0.000,0.000-7.000,0.000 0.000,0.000 0.000</inkml:trace>
</inkml:ink>
</file>

<file path=ppt/ink/ink5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1426.000 483.000,'3.000'5.000,"1.000"-1.000</inkml:trace>
</inkml:ink>
</file>

<file path=ppt/ink/ink5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1389.000 468.000,'0.000'3.000,"3.000"-3.000,1.000 2.000</inkml:trace>
</inkml:ink>
</file>

<file path=ppt/ink/ink5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1284.000 458.000,'5.000'2.000,"-1.000"-1.000,-1.000-1.000</inkml:trace>
</inkml:ink>
</file>

<file path=ppt/ink/ink5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766.000 483.000,'-3.000'1.000,"0.000"1.000,1.000 2.000,2.000-1.000,2.000 0.000,1.000-3.000,0.000 0.000,2.000 0.000,-5.000-3.000,1.000-1.000,-1.000 1.000,0.000 0.000,0.000-1.000,-3.000 4.000,0.000-2.000,-1.000 2.000,4.000 3.000,3.000-2.000</inkml:trace>
</inkml:ink>
</file>

<file path=ppt/ink/ink5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790.000 481.000,'0.000'5.000,"0.000"-2.000,2.000 1.000,1.000-2.000,0.000-2.000,0.000-1.000,2.000-3.000,-5.000 1.000,0.000-2.000,-1.000 1.000,-2.000 4.000,0.000 0.000,2.000 5.000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933.000 262.000,'-3.000'0.000,"3.000"4.000,0.000-1.000,4.000-1.000,-1.000-2.000,-1.000-3.000,-2.000-1.000,0.000 1.000,-3.000 1.000,0.000 2.000</inkml:trace>
</inkml:ink>
</file>

<file path=ppt/ink/ink5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817.000 495.000,'0.000'5.000,"-3.000"-1.000,2.000-1.000,-1.000 0.000</inkml:trace>
</inkml:ink>
</file>

<file path=ppt/ink/ink5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870.000 488.000,'-3.000'0.000,"0.000"2.000,0.000 2.000,3.000 0.000,5.000-3.000,-2.000-1.000,1.000-1.000,1.000-3.000,-3.000 0.000,-2.000 1.000,0.000-1.000,-4.000 2.000,1.000 2.000,0.000 4.000,3.000-1.000</inkml:trace>
</inkml:ink>
</file>

<file path=ppt/ink/ink5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909.000 485.000,'-1.000'3.000,"1.000"0.000,-2.000 0.000,0.000 1.000,2.000-1.000,-2.000 0.000,6.000-1.000</inkml:trace>
</inkml:ink>
</file>

<file path=ppt/ink/ink5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929.000 488.000,'-1.000'4.000,"-1.000"-1.000,2.000 1.000,-2.000-1.000,6.000-5.000</inkml:trace>
</inkml:ink>
</file>

<file path=ppt/ink/ink5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948.000 488.000,'-1.000'5.000,"-1.000"0.000,2.000-2.000,-2.000 0.000,2.000 1.000</inkml:trace>
</inkml:ink>
</file>

<file path=ppt/ink/ink5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984.000 492.000,'-3.000'2.000,"2.000"1.000,1.000 0.000,0.000 0.000,0.000 0.000,3.000-3.000,0.000 0.000,1.000-1.000,-2.000-3.000,-2.000-2.000,0.000 3.000,-3.000 2.000,-1.000 2.000,2.000 2.000,1.000 0.000,1.000 0.000,5.000-3.000</inkml:trace>
</inkml:ink>
</file>

<file path=ppt/ink/ink5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1019.000 499.000,'-4.000'2.000,"2.000"1.000,2.000 1.000,3.000-2.000,2.000 0.000,-1.000-3.000,1.000-2.000,-3.000 0.000,0.000 0.000,-2.000 0.000,2.000-1.000,-7.000 1.000,1.000 3.000,1.000 0.000,0.000 0.000,0.000 0.000,0.000 1.000,0.000-1.000</inkml:trace>
</inkml:ink>
</file>

<file path=ppt/ink/ink5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1014.000 332.000,'4.000'1.000,"0.000"-1.000,1.000 0.000,2.000 0.000,-1.000 2.000,-1.000-2.000,-2.000 0.000,1.000 0.000,0.000 2.000,-1.000-2.000</inkml:trace>
</inkml:ink>
</file>

<file path=ppt/ink/ink5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1057.000 323.000,'3.000'2.000,"0.000"1.000,0.000 0.000,2.000-1.000,-5.000 2.000,-3.000 0.000,0.000-2.000,0.000 0.000,-2.000 2.000,2.000-2.000,0.000 0.000,7.000-2.000</inkml:trace>
</inkml:ink>
</file>

<file path=ppt/ink/ink5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1124.000 320.000,'-3.000'0.000,"0.000"0.000,-2.000 4.000,3.000 1.000,-1.000-3.000,3.000 1.000,0.000 0.000,0.000 0.000,4.000-1.000,2.000 0.000,-2.000-2.000,-1.000 0.000,1.000-1.000,-1.000-1.000,-3.000-2.000,2.000 1.000,-2.000 0.000,0.000-1.000,-1.000 1.000,-2.000 3.000,-1.000-2.000,1.000 2.000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964.000 261.000,'-3.000'0.000,"3.000"4.000,0.000-1.000,3.000-1.000,1.000-3.000,-2.000-2.000,-2.000 0.000,0.000-1.000,-3.000 3.000,0.000 1.000,0.000 0.000</inkml:trace>
</inkml:ink>
</file>

<file path=ppt/ink/ink5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1152.000 325.000,'-1.000'4.000,"-1.000"0.000,2.000-1.000,0.000 0.000,4.000-2.000,-1.000-1.000,0.000 0.000,-3.000-4.000,4.000 2.000,-4.000-1.000,1.000-1.000,-1.000-1.000,0.000 0.000,-5.000 3.000,2.000 2.000,0.000 0.000,-1.000 1.000,2.000 3.000,2.000-1.000</inkml:trace>
</inkml:ink>
</file>

<file path=ppt/ink/ink5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1187.000 339.000,'-3.000'4.000,"0.000"-1.000,1.000 0.000</inkml:trace>
</inkml:ink>
</file>

<file path=ppt/ink/ink5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1219.000 314.000,'0.000'4.000,"0.000"-1.000,0.000 1.000,0.000-1.000,0.000 0.000,-1.000 0.000,1.000 1.000,-2.000 0.000</inkml:trace>
</inkml:ink>
</file>

<file path=ppt/ink/ink5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1243.000 325.000,'-1.000'3.000,"-1.000"2.000,2.000-2.000,1.000 0.000,3.000-3.000,0.000 0.000,-1.000 0.000,1.000-1.000,-4.000-2.000,2.000-2.000,-2.000 1.000,-3.000 2.000,0.000 2.000,0.000 0.000,0.000 0.000,0.000 1.000,3.000 2.000</inkml:trace>
</inkml:ink>
</file>

<file path=ppt/ink/ink5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1284.000 319.000,'0.000'5.000,"0.000"-2.000,-1.000 1.000,1.000-1.000,-2.000 0.000,2.000 0.000,-2.000 1.000</inkml:trace>
</inkml:ink>
</file>

<file path=ppt/ink/ink5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1308.000 323.000,'-3.000'1.000,"3.000"2.000,0.000 1.000,3.000-2.000,0.000-2.000,2.000-1.000,-5.000-2.000,1.000 0.000,-1.000-1.000,-3.000 3.000,-1.000 1.000,0.000 0.000</inkml:trace>
</inkml:ink>
</file>

<file path=ppt/ink/ink5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1330.000 323.000,'0.000'3.000,"-1.000"0.000,2.000 1.000,3.000-2.000,-1.000-2.000,1.000 0.000,-4.000-3.000,1.000-1.000,-1.000 1.000,0.000 0.000,-4.000 3.000,0.000 0.000,1.000 0.000</inkml:trace>
</inkml:ink>
</file>

<file path=ppt/ink/ink5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1364.000 315.000,'0.000'3.000,"0.000"0.000,0.000 1.000,0.000-1.000,0.000 1.000,-1.000 0.000,1.000 0.000,0.000 0.000,0.000-1.000,-2.000 1.000,2.000-1.000,0.000 0.000,0.000 0.000,-3.000-2.000</inkml:trace>
</inkml:ink>
</file>

<file path=ppt/ink/ink5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764.000 544.000,'0.000'3.000,"-2.000"0.000,0.000 1.000,-1.000-3.000,3.000 3.000,0.000 0.000,3.000-1.000,0.000-3.000,2.000 0.000,-2.000 0.000,0.000 0.000,-1.000-5.000,0.000 0.000,-2.000 2.000,0.000-2.000,0.000 2.000,-3.000 1.000,0.000 2.000,-1.000 3.000,8.000-1.000</inkml:trace>
</inkml:ink>
</file>

<file path=ppt/ink/ink5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804.000 547.000,'-2.000'4.000,"0.000"-1.000,2.000 0.000,0.000 0.000,1.000 0.000,2.000-3.000,0.000 0.000,-1.000-4.000,0.000 1.000,-2.000-1.000,0.000 1.000,-3.000 1.000,-2.000 0.000,2.000 2.000,3.000 3.000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994.000 211.000,'0.000'3.000</inkml:trace>
</inkml:ink>
</file>

<file path=ppt/ink/ink5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834.000 563.000,'-1.000'4.000,"-2.000"-1.000,2.000 0.000,-3.000-1.000,2.000 1.000,5.000-3.000</inkml:trace>
</inkml:ink>
</file>

<file path=ppt/ink/ink5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876.000 543.000,'0.000'3.000,"0.000"0.000,0.000 0.000,0.000 0.000,-2.000 2.000,2.000-2.000,-2.000 0.000,2.000 1.000</inkml:trace>
</inkml:ink>
</file>

<file path=ppt/ink/ink5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899.000 551.000,'-3.000'1.000,"1.000"2.000,2.000 0.000,0.000 0.000,3.000-2.000,2.000-1.000,0.000-1.000,0.000-3.000,-5.000 1.000,1.000-2.000,-1.000 2.000,-3.000 3.000,-1.000 0.000</inkml:trace>
</inkml:ink>
</file>

<file path=ppt/ink/ink5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934.000 546.000,'-2.000'3.000,"2.000"2.000,-2.000-2.000,2.000 2.000,-2.000-2.000,2.000 0.000,0.000 0.000,0.000 1.000</inkml:trace>
</inkml:ink>
</file>

<file path=ppt/ink/ink5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953.000 558.000,'-3.000'1.000,"3.000"2.000,0.000 0.000,3.000 2.000,1.000-5.000,-1.000 0.000,-1.000-5.000,-1.000 0.000,-1.000 2.000,0.000 0.000,0.000 0.000,-3.000 3.000,0.000 0.000,-1.000 0.000,4.000 3.000</inkml:trace>
</inkml:ink>
</file>

<file path=ppt/ink/ink5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986.000 556.000,'-5.000'0.000,"3.000"4.000,2.000-1.000,2.000 1.000,1.000-4.000,2.000 2.000,-2.000-2.000,0.000-3.000,-3.000-1.000,0.000 1.000,0.000-2.000,-5.000 3.000,2.000 3.000,3.000 2.000,-1.000 0.000</inkml:trace>
</inkml:ink>
</file>

<file path=ppt/ink/ink5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1059.000 558.000,'-1.000'3.000,"0.000"1.000,-1.000 1.000,0.000-2.000,0.000 2.000,2.000-2.000,-2.000 0.000</inkml:trace>
</inkml:ink>
</file>

<file path=ppt/ink/ink5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694.000 591.000,'6.000'2.000,"-2.000"-2.000,3.000 0.000,5.000 0.000,3.000 0.000,3.000 0.000,7.000 0.000,9.000 0.000,4.000 0.000,11.000 9.000,3.000-5.000,-3.000 3.000,-3.000 0.000,-7.000-3.000,-7.000-1.000,-9.000 1.000,-5.000-4.000,-1.000 2.000,-2.000-2.000,-4.000 0.000,-1.000 0.000,-5.000 0.000,-2.000 0.000,-8.000-2.000,2.000-1.000</inkml:trace>
</inkml:ink>
</file>

<file path=ppt/ink/ink5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767.000 619.000,'-4.000'4.000,"1.000"0.000,-1.000 2.000,2.000-2.000,2.000-1.000,0.000 0.000,3.000 0.000,3.000-3.000,0.000 0.000,1.000 0.000,-1.000-2.000,-2.000 2.000,-1.000-4.000,-1.000-1.000,-2.000-1.000,-2.000 2.000,2.000 1.000,-3.000 3.000,0.000-1.000,-2.000 1.000,3.000 3.000,2.000 1.000</inkml:trace>
</inkml:ink>
</file>

<file path=ppt/ink/ink5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821.000 623.000,'0.000'3.000,"0.000"0.000,0.000 0.000,-2.000 0.000,2.000 0.000,-2.000 2.000,0.000-2.000,2.000 1.000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995.000 232.000,'2.000'0.000</inkml:trace>
</inkml:ink>
</file>

<file path=ppt/ink/ink5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845.000 648.000,'-1.000'4.000,"-3.000"-1.000,0.000-1.000</inkml:trace>
</inkml:ink>
</file>

<file path=ppt/ink/ink5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874.000 629.000,'-3.000'1.000,"1.000"4.000,2.000 0.000,1.000-1.000,2.000-4.000,2.000 0.000,-2.000 0.000,0.000 0.000,0.000-1.000,-2.000-2.000,1.000 0.000,-2.000-1.000,0.000 0.000,0.000 1.000,-2.000 0.000,-3.000 1.000,2.000 3.000,1.000 2.000,2.000 0.000,3.000-1.000</inkml:trace>
</inkml:ink>
</file>

<file path=ppt/ink/ink5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902.000 631.000,'-2.000'3.000,"2.000"0.000,-2.000 0.000,6.000-2.000,-1.000-1.000,0.000 0.000,-1.000-4.000,-2.000 1.000,0.000 0.000,0.000-2.000,-1.000 1.000,-3.000 4.000,0.000 0.000,2.000 3.000,2.000 1.000</inkml:trace>
</inkml:ink>
</file>

<file path=ppt/ink/ink5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926.000 633.000,'0.000'5.000,"0.000"-2.000,0.000 0.000,3.000 0.000,0.000-3.000,1.000 0.000,-1.000 0.000,0.000-1.000,-1.000-2.000,0.000-1.000,-2.000 1.000,-2.000-2.000,-2.000 5.000,0.000-2.000,1.000 2.000,-1.000 1.000,2.000 2.000</inkml:trace>
</inkml:ink>
</file>

<file path=ppt/ink/ink5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968.000 626.000,'0.000'5.000,"0.000"0.000,0.000-2.000,0.000 2.000,-2.000-2.000,2.000 0.000,0.000 0.000,0.000 0.000,4.000-2.000</inkml:trace>
</inkml:ink>
</file>

<file path=ppt/ink/ink5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997.000 636.000,'-1.000'4.000,"-2.000"-1.000,3.000 1.000,0.000-1.000,2.000 1.000,2.000-4.000,-1.000 0.000,0.000 0.000,-1.000-3.000,1.000 0.000,-3.000 0.000,2.000-1.000,-2.000 0.000,-1.000 1.000,-3.000 1.000,-2.000 0.000,3.000 2.000,0.000 0.000,0.000 0.000,3.000 3.000,0.000 0.000,3.000-1.000,1.000-2.000</inkml:trace>
</inkml:ink>
</file>

<file path=ppt/ink/ink5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1041.000 633.000,'0.000'4.000,"0.000"-1.000,-1.000 2.000,1.000-1.000,0.000-1.000,0.000 0.000,0.000 0.000,0.000 2.000,-2.000-1.000,-1.000-4.000</inkml:trace>
</inkml:ink>
</file>

<file path=ppt/ink/ink5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403.000 619.000,'3.000'0.000,"1.000"0.000,0.000 0.000,0.000 1.000,-1.000 0.000,0.000 1.000,-2.000 2.000,-1.000-1.000,-1.000 0.000,-3.000 0.000,1.000-1.000,-1.000-2.000</inkml:trace>
</inkml:ink>
</file>

<file path=ppt/ink/ink5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423.000 616.000,'-4.000'2.000,"1.000"1.000,-2.000 0.000,2.000 0.000,1.000 0.000,-1.000-1.000,-1.000 2.000,7.000-2.000</inkml:trace>
</inkml:ink>
</file>

<file path=ppt/ink/ink5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441.000 629.000,'-3.000'4.000,"3.000"-1.000,0.000 0.000,4.000-1.000,2.000 0.000,-3.000-2.000,0.000 0.000,0.000-2.000,-3.000-1.000,0.000 0.000,-2.000-1.000,-1.000 2.000,-2.000 2.000,2.000 1.000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1075.000 825.000,'-4.000'0.000,"2.000"3.000,3.000 1.000,2.000-3.000,-3.000 2.000,3.000-3.000,1.000 0.000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985.000 692.000,'-3.000'-3.000,"7.000"4.000,-1.000-1.000,1.000 2.000,1.000-2.000,0.000 0.000,-1.000 0.000,0.000 0.000,0.000 0.000,1.000 0.000,-2.000 0.000,0.000 0.000,1.000 0.000,2.000-3.000,-3.000 1.000,0.000 1.000,-1.000-3.000,0.000 1.000,-2.000-2.000,1.000 2.000,-1.000 0.000,0.000 0.000,0.000 0.000,-2.000-1.000,-3.000 1.000,1.000 1.000,0.000 0.000,1.000 2.000,1.000-3.000,-2.000 3.000,0.000-2.000,1.000 2.000,-2.000 0.000,1.000 0.000,0.000 0.000,0.000 2.000,0.000 0.000,0.000 0.000,0.000-2.000,0.000 4.000,1.000-4.000,-1.000 3.000,2.000 0.000,-1.000 0.000,3.000 0.000,0.000 0.000,0.000 2.000,4.000-2.000,-1.000-1.000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993.000 235.000,'2.000'0.000</inkml:trace>
</inkml:ink>
</file>

<file path=ppt/ink/ink6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1110.000 657.000,'4.000'3.000,"-2.000"1.000</inkml:trace>
</inkml:ink>
</file>

<file path=ppt/ink/ink6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1104.000 675.000,'5.000'1.000,"-2.000"-1.000,2.000 0.000,-1.000 0.000,0.000-1.000,0.000-1.000,0.000 0.000,2.000-1.000,-1.000-1.000,-2.000 0.000,-1.000 1.000</inkml:trace>
</inkml:ink>
</file>

<file path=ppt/ink/ink6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1149.000 654.000,'3.000'2.000,"3.000"1.000,-2.000-3.000,-1.000 2.000,0.000-2.000</inkml:trace>
</inkml:ink>
</file>

<file path=ppt/ink/ink6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1148.000 656.000,'-3.000'4.000,"3.000"-1.000,0.000 0.000,-2.000 2.000,2.000-2.000,0.000 0.000,-3.000-1.000,-1.000 2.000,1.000-4.000,0.000 2.000,-1.000 0.000,0.000-1.000</inkml:trace>
</inkml:ink>
</file>

<file path=ppt/ink/ink6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1146.000 675.000,'6.000'1.000,"-2.000"-1.000</inkml:trace>
</inkml:ink>
</file>

<file path=ppt/ink/ink6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1137.000 678.000,'0.000'4.000,"0.000"-1.000,0.000 2.000,4.000-5.000,-1.000-3.000</inkml:trace>
</inkml:ink>
</file>

<file path=ppt/ink/ink6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1148.000 683.000,'-1.000'4.000,"1.000"0.000,3.000-9.000,-3.000 0.000,4.000 0.000,-2.000 1.000,0.000 0.000,0.000 1.000,0.000 6.000,-2.000 1.000,0.000 1.000,2.000 4.000,-2.000-1.000,5.000 0.000,-3.000-3.000,2.000 1.000,-2.000-2.000,0.000 0.000,3.000 0.000,-4.000-8.000</inkml:trace>
</inkml:ink>
</file>

<file path=ppt/ink/ink6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1184.000 689.000,'-3.000'0.000,"0.000"3.000,-2.000 1.000,-1.000-1.000,-1.000 0.000,0.000-1.000,0.000-2.000,2.000 2.000,1.000-2.000</inkml:trace>
</inkml:ink>
</file>

<file path=ppt/ink/ink6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1200.000 653.000,'0.000'5.000,"-1.000"1.000,1.000-2.000,-3.000 0.000,3.000-1.000,-3.000 1.000</inkml:trace>
</inkml:ink>
</file>

<file path=ppt/ink/ink6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139.000 636.000,'4.000'0.000,"1.000"0.000,7.000 0.000,1.000 0.000,5.000 0.000,2.000 0.000,4.000 0.000,0.000 0.000,9.000 4.000,-6.000-4.000,-1.000 5.000,-8.000-5.000,-4.000 4.000,-4.000-4.000,3.000 3.000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991.000 243.000,'2.000'0.000</inkml:trace>
</inkml:ink>
</file>

<file path=ppt/ink/ink6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56.000 685.000,'3.000'0.000,"0.000"0.000,0.000 1.000</inkml:trace>
</inkml:ink>
</file>

<file path=ppt/ink/ink6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45.000 699.000,'5.000'0.000,"1.000"0.000,1.000 0.000,-2.000-2.000,-1.000 2.000,-1.000-1.000,0.000 1.000,-3.000-3.000</inkml:trace>
</inkml:ink>
</file>

<file path=ppt/ink/ink6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74.000 678.000,'-2.000'4.000,"0.000"0.000,2.000-1.000,-3.000 1.000,1.000 1.000,-3.000 0.000,2.000-2.000,0.000 0.000,0.000-1.000,0.000 0.000,-1.000 0.000</inkml:trace>
</inkml:ink>
</file>

<file path=ppt/ink/ink6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57.000 706.000,'3.000'0.000,"-1.000"4.000,-2.000-1.000,0.000 0.000,4.000-4.000,-1.000-2.000,1.000-1.000</inkml:trace>
</inkml:ink>
</file>

<file path=ppt/ink/ink6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88.000 691.000,'2.000'4.000,"-2.000"-1.000,-1.000 1.000</inkml:trace>
</inkml:ink>
</file>

<file path=ppt/ink/ink6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95.000 685.000,'3.000'0.000,"0.000"0.000,-1.000 4.000,0.000-1.000,-5.000-1.000,-1.000-1.000,1.000 3.000,1.000-1.000,0.000 1.000,-1.000 0.000,0.000-1.000,0.000-1.000,3.000-5.000,0.000 0.000,3.000-1.000,1.000 4.000,-4.000 4.000,-1.000-1.000,-1.000 0.000,7.000-3.000,0.000-3.000,-2.000 1.000,0.000 2.000,2.000 1.000,-2.000 1.000,2.000-2.000,-2.000 0.000,-1.000-4.000</inkml:trace>
</inkml:ink>
</file>

<file path=ppt/ink/ink6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130.000 692.000,'3.000'1.000,"2.000"-1.000,-1.000 0.000,1.000 2.000,-2.000-2.000,-3.000-4.000</inkml:trace>
</inkml:ink>
</file>

<file path=ppt/ink/ink6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142.000 688.000,'-3.000'5.000,"1.000"1.000,2.000-3.000,0.000 1.000,0.000-1.000,0.000 0.000,0.000 0.000,1.000 0.000,1.000-7.000,-2.000 0.000</inkml:trace>
</inkml:ink>
</file>

<file path=ppt/ink/ink6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142.000 698.000,'-2.000'4.000,"-2.000"-2.000,1.000 1.000,0.000-1.000,0.000 0.000,6.000-2.000,1.000-4.000,-1.000 2.000,0.000-3.000,2.000-1.000,1.000 0.000,-1.000 2.000,-1.000 0.000,-1.000 3.000,-3.000 4.000,0.000 1.000,5.000-2.000,-4.000 1.000,-5.000-1.000,1.000 0.000,-2.000 0.000,2.000 0.000,-1.000-2.000,1.000 0.000,3.000-4.000</inkml:trace>
</inkml:ink>
</file>

<file path=ppt/ink/ink6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156.000 686.000,'3.000'0.000,"0.000"0.000,0.000 3.000,0.000 1.000,-3.000 0.000,0.000-1.000,-3.000 0.000,0.000-3.000,-1.000 2.000,4.000 1.000,-2.000 0.000,5.000-1.000,1.000-2.000,-1.000 0.000,1.000 0.000,-4.000-3.000,-3.000 1.000,0.000 1.000,-1.000 1.000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995.000 226.000,'2.000'0.000</inkml:trace>
</inkml:ink>
</file>

<file path=ppt/ink/ink6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198.000 694.000,'-3.000'4.000,"0.000"-2.000,-2.000 1.000,2.000-1.000</inkml:trace>
</inkml:ink>
</file>

<file path=ppt/ink/ink6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189.000 707.000,'0.000'3.000,"-1.000"0.000,-1.000 0.000,2.000 0.000,3.000-3.000,1.000 0.000,-1.000 0.000,1.000-1.000,1.000-1.000,0.000-2.000,-1.000 0.000,0.000-2.000,-2.000 2.000,-1.000 1.000,-4.000 3.000,0.000 0.000,-1.000 3.000,1.000 1.000,1.000-1.000,2.000 2.000,0.000-2.000,0.000 2.000,2.000-2.000,3.000 0.000,-2.000-3.000,0.000 0.000,1.000 0.000,-1.000 0.000,0.000 0.000</inkml:trace>
</inkml:ink>
</file>

<file path=ppt/ink/ink6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258.000 718.000,'0.000'3.000</inkml:trace>
</inkml:ink>
</file>

<file path=ppt/ink/ink6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255.000 726.000,'2.000'0.000</inkml:trace>
</inkml:ink>
</file>

<file path=ppt/ink/ink6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216.000 630.000,'0.000'3.000,"3.000"-1.000,0.000-2.000,2.000-1.000,-5.000-2.000,3.000 2.000,0.000 3.000,2.000-2.000,-1.000 0.000,-1.000-1.000,-1.000 4.000,1.000-3.000,1.000 0.000,1.000 0.000,-1.000 0.000</inkml:trace>
</inkml:ink>
</file>

<file path=ppt/ink/ink6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218.000 630.000,'3.000'2.000,"0.000"-2.000,1.000 1.000,-1.000-1.000</inkml:trace>
</inkml:ink>
</file>

<file path=ppt/ink/ink6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229.000 589.000,'1.000'-4.000</inkml:trace>
</inkml:ink>
</file>

<file path=ppt/ink/ink6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222.000 624.000,'4.000'-1.000,"-7.000"1.000,0.000 0.000,6.000 0.000,1.000 0.000,-7.000 0.000</inkml:trace>
</inkml:ink>
</file>

<file path=ppt/ink/ink6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173.000 605.000,'-2.000'3.000,"1.000"0.000</inkml:trace>
</inkml:ink>
</file>

<file path=ppt/ink/ink6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206.000 608.000,'-3.000'2.000,"0.000"0.000,1.000 1.000,-1.000-1.000,0.000 0.000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995.000 261.000,'-2.000'3.000</inkml:trace>
</inkml:ink>
</file>

<file path=ppt/ink/ink6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306.000 711.000,'5.000'0.000,"1.000"0.000,3.000 0.000,-2.000 0.000,-2.000 0.000,0.000 0.000,-1.000 0.000,0.000 0.000</inkml:trace>
</inkml:ink>
</file>

<file path=ppt/ink/ink6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333.000 690.000,'0.000'3.000,"0.000"3.000,0.000-3.000,0.000 0.000,-2.000 1.000,0.000 1.000,0.000-1.000,-1.000 1.000,-1.000 0.000,1.000-1.000,0.000-1.000,0.000 0.000,-1.000 1.000,0.000-3.000,6.000-5.000</inkml:trace>
</inkml:ink>
</file>

<file path=ppt/ink/ink6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333.000 725.000,'4.000'-2.000,"-1.000"2.000,0.000 0.000,-1.000 3.000,-4.000 0.000,-1.000-1.000,-1.000 0.000,4.000 2.000,4.000-4.000,1.000 0.000,1.000-2.000,-1.000 2.000,1.000-5.000,-2.000 1.000,0.000 0.000</inkml:trace>
</inkml:ink>
</file>

<file path=ppt/ink/ink6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385.000 697.000,'4.000'0.000,"0.000"3.000,0.000-1.000</inkml:trace>
</inkml:ink>
</file>

<file path=ppt/ink/ink6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374.000 715.000,'3.000'0.000,"0.000"0.000,1.000 0.000,1.000 0.000,1.000 0.000,-2.000 0.000,-1.000-1.000,-1.000-3.000</inkml:trace>
</inkml:ink>
</file>

<file path=ppt/ink/ink6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396.000 705.000,'0.000'5.000,"0.000"0.000,0.000-1.000,0.000 1.000,1.000-2.000,-1.000 0.000</inkml:trace>
</inkml:ink>
</file>

<file path=ppt/ink/ink6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396.000 720.000,'-4.000'0.000,"2.000"3.000,-1.000 1.000,1.000-1.000,2.000 1.000,1.000-9.000,3.000 2.000,0.000-3.000</inkml:trace>
</inkml:ink>
</file>

<file path=ppt/ink/ink6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429.000 697.000,'2.000'3.000,"-6.000"-1.000,1.000-2.000,0.000 1.000,0.000-1.000,7.000 0.000,0.000 0.000,-1.000 2.000,-3.000 1.000,-4.000-1.000,0.000-1.000,2.000 3.000,6.000-2.000,-3.000 1.000,-1.000 1.000,0.000-1.000,-2.000 0.000,-2.000 1.000,1.000-1.000,-1.000 0.000,0.000-1.000,0.000-2.000</inkml:trace>
</inkml:ink>
</file>

<file path=ppt/ink/ink6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404.000 726.000,'4.000'0.000,"1.000"1.000,-1.000 0.000</inkml:trace>
</inkml:ink>
</file>

<file path=ppt/ink/ink6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447.000 710.000,'4.000'2.000,"-1.000"-2.000,0.000 2.000,1.000 0.000,-2.000 1.000,-6.000-1.000,-1.000 0.000,2.000-1.000,9.000 1.000,-2.000 0.000,0.000-2.000,1.000 0.000,-2.000 0.000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994.000 276.000,'0.000'3.000,"0.000"0.000</inkml:trace>
</inkml:ink>
</file>

<file path=ppt/ink/ink6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502.000 697.000,'-4.000'4.000,"0.000"-2.000,1.000-2.000,0.000 0.000,0.000 0.000</inkml:trace>
</inkml:ink>
</file>

<file path=ppt/ink/ink6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491.000 706.000,'2.000'7.000,"-2.000"-4.000,0.000 2.000,0.000-2.000,-1.000 0.000,0.000 0.000,4.000-5.000</inkml:trace>
</inkml:ink>
</file>

<file path=ppt/ink/ink6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529.000 692.000,'0.000'3.000,"0.000"0.000,-3.000-1.000</inkml:trace>
</inkml:ink>
</file>

<file path=ppt/ink/ink6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520.000 703.000,'0.000'4.000,"-2.000"-1.000,0.000 1.000,0.000-1.000,0.000 0.000,5.000-2.000,0.000-3.000</inkml:trace>
</inkml:ink>
</file>

<file path=ppt/ink/ink6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537.000 713.000,'-2.000'5.000,"-3.000"-3.000,2.000-2.000,-1.000 2.000,0.000-2.000,-1.000 0.000,1.000 0.000,10.000 2.000,2.000-2.000,1.000 4.000,-2.000-4.000,-1.000 4.000,-3.000-4.000,0.000 3.000</inkml:trace>
</inkml:ink>
</file>

<file path=ppt/ink/ink6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284.000 787.000,'-14.000'9.000,"0.000"-3.000</inkml:trace>
</inkml:ink>
</file>

<file path=ppt/ink/ink6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186.000 797.000,'-5.000'4.000,"2.000"2.000,1.000-1.000,-1.000-1.000,1.000 1.000,2.000-2.000,-2.000 0.000,6.000-2.000,-1.000-4.000</inkml:trace>
</inkml:ink>
</file>

<file path=ppt/ink/ink6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212.000 798.000,'0.000'3.000,"-1.000"0.000,-1.000 0.000,2.000 0.000,-3.000 0.000,1.000 0.000,1.000 0.000,-1.000 0.000,0.000 1.000,5.000-2.000</inkml:trace>
</inkml:ink>
</file>

<file path=ppt/ink/ink6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236.000 830.000,'-1.000'4.000,"-2.000"-2.000,3.000 1.000,-3.000-3.000,0.000 2.000</inkml:trace>
</inkml:ink>
</file>

<file path=ppt/ink/ink6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275.000 825.000,'-4.000'2.000,"1.000"2.000,1.000-1.000,5.000-2.000,0.000-1.000,1.000 0.000,-1.000 0.000,2.000-2.000,-1.000-2.000,-2.000 1.000,1.000 3.000,-3.000-3.000,-2.000 0.000,-1.000 3.000,0.000-2.000,0.000 2.000,0.000 0.000,0.000 0.000,4.000 4.000,2.000-4.000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996.000 294.000,'0.000'3.000,"0.000"0.000</inkml:trace>
</inkml:ink>
</file>

<file path=ppt/ink/ink6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309.000 825.000,'-2.000'5.000,"2.000"-2.000,-2.000 2.000,5.000-3.000,0.000-2.000,0.000 0.000,2.000-1.000,-2.000 1.000,-1.000-4.000,0.000 1.000,-1.000-1.000,-3.000 1.000,-1.000 3.000,-1.000 0.000,1.000 0.000</inkml:trace>
</inkml:ink>
</file>

<file path=ppt/ink/ink6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375.000 807.000,'0.000'3.000,"-3.000"-1.000,0.000 2.000,2.000-1.000,-1.000 0.000,-1.000 2.000,1.000-1.000,2.000 0.000,4.000-6.000</inkml:trace>
</inkml:ink>
</file>

<file path=ppt/ink/ink6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401.000 808.000,'-2.000'4.000,"0.000"0.000,2.000-1.000,-2.000 0.000,2.000 0.000,-3.000 0.000,3.000 0.000,-1.000 0.000,4.000-2.000</inkml:trace>
</inkml:ink>
</file>

<file path=ppt/ink/ink6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418.000 819.000,'-4.000'1.000,"4.000"2.000,-2.000 0.000,2.000 0.000,4.000-3.000,-1.000 0.000,2.000 0.000,-1.000 0.000,-4.000-3.000,1.000 0.000,-2.000 0.000,-2.000 0.000,-1.000 1.000,1.000 2.000,3.000 4.000</inkml:trace>
</inkml:ink>
</file>

<file path=ppt/ink/ink6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443.000 823.000,'0.000'3.000,"-3.000"-1.000,3.000 1.000,0.000 0.000,3.000-3.000,2.000 0.000,0.000 0.000,-2.000-1.000,0.000 0.000,0.000-1.000,-1.000-3.000,-2.000 2.000,0.000 0.000,-1.000 0.000,-2.000 3.000,-1.000-2.000,1.000 2.000,0.000 0.000,-1.000 0.000,0.000 0.000</inkml:trace>
</inkml:ink>
</file>

<file path=ppt/ink/ink6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271.000 779.000,'1.000'4.000,"-1.000"-1.000,1.000 1.000</inkml:trace>
</inkml:ink>
</file>

<file path=ppt/ink/ink6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269.000 787.000,'0.000'5.000,"1.000"-2.000,1.000 0.000</inkml:trace>
</inkml:ink>
</file>

<file path=ppt/ink/ink6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269.000 795.000,'0.000'3.000,"0.000"0.000,5.000-3.000,-2.000 0.000</inkml:trace>
</inkml:ink>
</file>

<file path=ppt/ink/ink6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330.000 744.000,'4.000'1.000,"1.000"1.000,4.000-2.000,4.000 0.000,2.000 0.000,3.000 3.000,3.000-3.000,12.000 6.000,-9.000-6.000,-2.000 3.000,-7.000-3.000,-5.000 0.000,-5.000 0.000,-2.000 0.000</inkml:trace>
</inkml:ink>
</file>

<file path=ppt/ink/ink6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278.000 786.000,'3.000'2.000,"-3.000"1.000,2.000 0.000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995.000 310.000,'0.000'3.000,"0.000"0.000,0.000 0.000</inkml:trace>
</inkml:ink>
</file>

<file path=ppt/ink/ink6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241.000 608.000,'0.000'-4.000,"-2.000"7.000,2.000 0.000</inkml:trace>
</inkml:ink>
</file>

<file path=ppt/ink/ink6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60.000 876.000,'3.000'-2.000,"0.000"2.000,0.000 0.000,0.000 0.000</inkml:trace>
</inkml:ink>
</file>

<file path=ppt/ink/ink6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92.000 868.000,'-4.000'2.000,"1.000"2.000,1.000-1.000,0.000 0.000,0.000 2.000,7.000-4.000,0.000 1.000,2.000-2.000,0.000 0.000,-1.000 0.000,1.000 0.000,-2.000 0.000,-2.000 0.000</inkml:trace>
</inkml:ink>
</file>

<file path=ppt/ink/ink6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118.000 868.000,'-2.000'3.000,"-2.000"1.000,2.000-1.000,0.000 0.000,-1.000 0.000,0.000 0.000,0.000 0.000,0.000-1.000,2.000 2.000</inkml:trace>
</inkml:ink>
</file>

<file path=ppt/ink/ink6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135.000 907.000,'2.000'0.000</inkml:trace>
</inkml:ink>
</file>

<file path=ppt/ink/ink6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224.000 887.000,'0.000'5.000,"-2.000"-2.000,2.000 0.000,-2.000 1.000,-1.000 1.000,3.000-2.000,-2.000 1.000,6.000-5.000</inkml:trace>
</inkml:ink>
</file>

<file path=ppt/ink/ink6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244.000 886.000,'-2.000'5.000,"2.000"-1.000,-2.000-1.000,1.000 2.000,1.000-2.000,0.000 0.000,-2.000 0.000</inkml:trace>
</inkml:ink>
</file>

<file path=ppt/ink/ink6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270.000 911.000,'-4.000'5.000,"-1.000"-3.000,5.000 1.000</inkml:trace>
</inkml:ink>
</file>

<file path=ppt/ink/ink6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304.000 897.000,'-2.000'3.000,"-1.000"-1.000,3.000 2.000,0.000-1.000,3.000-3.000,0.000 0.000,2.000-2.000,-2.000 0.000,1.000-3.000,-4.000 1.000,2.000 0.000,-6.000 2.000,1.000 2.000,0.000 3.000,4.000 0.000</inkml:trace>
</inkml:ink>
</file>

<file path=ppt/ink/ink6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338.000 896.000,'0.000'4.000,"0.000"-1.000,0.000 0.000,-1.000 1.000,6.000-2.000,-1.000-2.000,-1.000 0.000,0.000-2.000,1.000-2.000,-2.000 1.000,2.000-4.000,-4.000 4.000,-4.000-1.000,0.000 4.000,0.000 0.000,0.000 0.000,0.000 0.000,1.000 1.000,3.000 2.000,0.000 0.000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995.000 327.000,'0.000'4.000</inkml:trace>
</inkml:ink>
</file>

<file path=ppt/ink/ink6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314.000 897.000,'-1.000'-4.000,"-2.000"3.000,0.000 1.000,-1.000 1.000,3.000 2.000,1.000 0.000,-2.000 0.000,2.000 0.000,4.000 1.000,-1.000-3.000,0.000-1.000,1.000 0.000,-1.000-2.000,-3.000-1.000,1.000 0.000,-1.000 0.000,0.000-1.000,-2.000 1.000,-1.000 3.000,0.000 0.000,-2.000 0.000</inkml:trace>
</inkml:ink>
</file>

<file path=ppt/ink/ink6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234.000 932.000,'3.000'0.000</inkml:trace>
</inkml:ink>
</file>

<file path=ppt/ink/ink6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251.000 931.000,'4.000'0.000,"-1.000"0.000,0.000 0.000,0.000 0.000,2.000 0.000,-2.000 0.000,0.000 0.000</inkml:trace>
</inkml:ink>
</file>

<file path=ppt/ink/ink6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294.000 929.000,'3.000'0.000,"0.000"0.000,0.000 0.000,0.000 0.000,0.000 0.000,0.000 0.000,0.000 0.000,0.000 0.000,1.000 0.000,-1.000 0.000,0.000 0.000</inkml:trace>
</inkml:ink>
</file>

<file path=ppt/ink/ink6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330.000 930.000,'5.000'0.000</inkml:trace>
</inkml:ink>
</file>

<file path=ppt/ink/ink6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361.000 929.000,'3.000'0.000,"0.000"-1.000,0.000 1.000</inkml:trace>
</inkml:ink>
</file>

<file path=ppt/ink/ink6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347.000 931.000,'5.000'0.000,"-2.000"0.000</inkml:trace>
</inkml:ink>
</file>

<file path=ppt/ink/ink6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284.000 929.000,'2.000'0.000</inkml:trace>
</inkml:ink>
</file>

<file path=ppt/ink/ink6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232.000 935.000,'2.000'0.000</inkml:trace>
</inkml:ink>
</file>

<file path=ppt/ink/ink6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538.000 875.000,'3.000'0.000,"1.000"0.000,1.000-2.000,2.000 2.000,0.000 0.000,1.000 0.000,-3.000 0.000,-1.000 0.000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995.000 348.000,'0.000'3.000,"0.000"0.000</inkml:trace>
</inkml:ink>
</file>

<file path=ppt/ink/ink6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589.000 863.000,'-3.000'4.000,"1.000"-1.000,0.000 0.000,2.000 0.000,0.000 0.000,0.000 0.000,5.000-3.000,-1.000 0.000,-1.000 0.000,2.000 0.000,-1.000 0.000,-1.000-1.000,0.000-2.000,-1.000-1.000</inkml:trace>
</inkml:ink>
</file>

<file path=ppt/ink/ink6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606.000 862.000,'-2.000'3.000,"-1.000"1.000,1.000 0.000,0.000 0.000,-1.000 1.000,0.000-1.000,-1.000 0.000,2.000-1.000,0.000 1.000</inkml:trace>
</inkml:ink>
</file>

<file path=ppt/ink/ink6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658.000 864.000,'-3.000'0.000,"0.000"1.000,-2.000-1.000,-2.000 2.000,0.000-2.000,2.000 3.000,2.000-3.000,3.000 3.000,3.000-3.000,2.000 0.000,0.000 2.000,1.000-2.000,-3.000 0.000,0.000 2.000</inkml:trace>
</inkml:ink>
</file>

<file path=ppt/ink/ink6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629.000 885.000,'4.000'1.000,"0.000"-1.000,0.000 0.000,-1.000 0.000,1.000 2.000,-1.000-2.000,0.000 0.000,0.000 0.000</inkml:trace>
</inkml:ink>
</file>

<file path=ppt/ink/ink6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753.000 870.000,'-4.000'0.000,"-1.000"1.000,-1.000-1.000,1.000 2.000,1.000-2.000,1.000 0.000,5.000 4.000,2.000-4.000,1.000 0.000,0.000 2.000,2.000-2.000,-2.000 0.000,-2.000 0.000</inkml:trace>
</inkml:ink>
</file>

<file path=ppt/ink/ink6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735.000 885.000,'3.000'0.000,"0.000"0.000,0.000 0.000,1.000 0.000,-1.000 2.000,1.000-2.000</inkml:trace>
</inkml:ink>
</file>

<file path=ppt/ink/ink6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753.000 870.000,'-4.000'1.000,"1.000"-1.000,-2.000 1.000,2.000-1.000,0.000 2.000,0.000-2.000,3.000 3.000,2.000 1.000,1.000-2.000,1.000-1.000,-1.000-1.000,1.000 0.000,0.000 2.000,-1.000-2.000,0.000 0.000,0.000 2.000</inkml:trace>
</inkml:ink>
</file>

<file path=ppt/ink/ink6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776.000 864.000,'4.000'0.000,"0.000"2.000,-2.000 1.000,1.000-1.000,-3.000 1.000,-3.000-1.000,-1.000-1.000,3.000 3.000,1.000 1.000,3.000-3.000,-1.000 1.000,0.000 1.000,-2.000 1.000,-4.000-3.000,0.000 0.000,1.000-2.000,-1.000 2.000,0.000-3.000</inkml:trace>
</inkml:ink>
</file>

<file path=ppt/ink/ink6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760.000 875.000,'-3.000'-2.000,"0.000"2.000,-2.000 0.000,1.000 0.000,0.000 0.000,1.000 0.000,0.000 1.000,1.000 2.000,5.000-3.000,0.000 2.000,2.000-2.000,-2.000 2.000,1.000-2.000,-1.000 0.000,1.000 2.000,-1.000-2.000,0.000 2.000</inkml:trace>
</inkml:ink>
</file>

<file path=ppt/ink/ink6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699.000 848.000,'-1.000'4.000,"-1.000"-1.000,0.000 2.000,-1.000 2.000,1.000 0.000,2.000-3.000,-3.000 0.000,3.000 0.000,-2.000-1.000,2.000 0.000,3.000-2.000,1.000-1.000,0.000 0.000,0.000-3.000,0.000 1.000,-1.000 0.000,0.000 0.000,-3.000-2.000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995.000 365.000,'0.000'4.000,"0.000"-1.000</inkml:trace>
</inkml:ink>
</file>

<file path=ppt/ink/ink6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701.000 855.000,'3.000'0.000,"0.000"0.000,0.000 0.000</inkml:trace>
</inkml:ink>
</file>

<file path=ppt/ink/ink6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690.000 863.000,'0.000'3.000,"4.000"-3.000,0.000 2.000,1.000-2.000,1.000 0.000,-3.000 0.000,0.000 0.000</inkml:trace>
</inkml:ink>
</file>

<file path=ppt/ink/ink6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727.000 900.000,'3.000'0.000,"0.000"3.000,1.000-3.000,0.000 2.000,1.000-2.000,-1.000 2.000,0.000-2.000,0.000 0.000,-1.000 0.000</inkml:trace>
</inkml:ink>
</file>

<file path=ppt/ink/ink6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216.000 934.000,'5.000'0.000,"-1.000"0.000,0.000-1.000,-1.000 1.000,1.000 0.000,-1.000 0.000,1.000 0.000,-1.000 0.000,0.000 0.000,0.000 0.000,0.000 0.000,1.000 0.000,-1.000 0.000,0.000 0.000,1.000 0.000,-1.000 0.000,0.000 0.000,1.000 0.000,-1.000 0.000,2.000 0.000,-2.000 0.000,0.000 0.000,0.000 0.000,0.000 0.000,0.000 0.000,1.000 0.000,1.000-2.000,0.000 2.000,-2.000 0.000,0.000 0.000,0.000 0.000,0.000 0.000,1.000-2.000,-1.000 2.000,0.000 0.000,1.000 0.000,-1.000 0.000,0.000 0.000,2.000-2.000,-2.000 2.000,2.000 0.000,-2.000 0.000,1.000 0.000</inkml:trace>
</inkml:ink>
</file>

<file path=ppt/ink/ink6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328.000 948.000,'3.000'2.000,"0.000"-2.000,0.000 0.000,2.000 0.000,-2.000 0.000</inkml:trace>
</inkml:ink>
</file>

<file path=ppt/ink/ink6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307.000 967.000,'3.000'0.000,"2.000"0.000,3.000-4.000,0.000 4.000,-1.000-2.000,-3.000 2.000,-1.000-2.000,-2.000-1.000</inkml:trace>
</inkml:ink>
</file>

<file path=ppt/ink/ink6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333.000 949.000,'-4.000'3.000,"4.000"0.000,0.000 0.000,-2.000 3.000,0.000-2.000,2.000 0.000,-3.000-1.000,0.000 2.000,1.000 0.000</inkml:trace>
</inkml:ink>
</file>

<file path=ppt/ink/ink6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326.000 975.000,'4.000'1.000,"-4.000"2.000,2.000 1.000,0.000-1.000,2.000-2.000,2.000-5.000,-4.000 0.000,0.000-4.000,-2.000-2.000</inkml:trace>
</inkml:ink>
</file>

<file path=ppt/ink/ink6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358.000 939.000,'3.000'-4.000,"0.000"2.000,1.000 2.000,-4.000 3.000</inkml:trace>
</inkml:ink>
</file>

<file path=ppt/ink/ink6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361.000 948.000,'0.000'3.000,"0.000"1.000,0.000-1.000,0.000 2.000,0.000-2.000,0.000 0.000,1.000 1.000,2.000-4.000,1.000-3.000,0.000-2.000,-1.000-1.000,1.000-2.000,0.000-5.000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340.000 634.000,'0.000'-3.000,"0.000"0.000,1.000 0.000,-1.000-1.000,0.000-1.000,0.000 0.000,2.000-1.000,-2.000 1.000,0.000 0.000,0.000 1.000,0.000 1.000,0.000-1.000,0.000 0.000,2.000 0.000,-2.000 0.000,0.000 1.000,2.000-3.000,-2.000 1.000,0.000 1.000,2.000 1.000,-2.000-1.000,0.000 0.000,0.000 0.000,0.000 1.000,2.000-2.000,0.000 2.000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995.000 384.000,'0.000'3.000,"0.000"1.000</inkml:trace>
</inkml:ink>
</file>

<file path=ppt/ink/ink6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397.000 910.000,'3.000'0.000,"-4.000"4.000,-1.000-1.000,2.000 0.000</inkml:trace>
</inkml:ink>
</file>

<file path=ppt/ink/ink6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421.000 911.000,'0.000'4.000,"-5.000"0.000,1.000-2.000,0.000 0.000,-2.000 1.000,0.000-1.000,3.000-2.000,0.000 2.000,9.000-3.000,-1.000 1.000,0.000-2.000,-1.000 2.000,-3.000 4.000,-4.000-2.000,0.000 1.000,-1.000 2.000,-1.000-2.000,1.000 0.000,0.000 1.000,1.000-2.000,9.000-4.000,-2.000 0.000,1.000 2.000,1.000-4.000,-3.000 4.000,1.000 0.000,0.000 0.000,0.000 0.000,-1.000 0.000,0.000 0.000,0.000 0.000,-2.000 3.000</inkml:trace>
</inkml:ink>
</file>

<file path=ppt/ink/ink6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393.000 955.000,'-2.000'5.000,"2.000"0.000,0.000-2.000,0.000 0.000,0.000 1.000,3.000-3.000</inkml:trace>
</inkml:ink>
</file>

<file path=ppt/ink/ink6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402.000 965.000,'3.000'-2.000,"1.000"2.000,-1.000 0.000,0.000 0.000,0.000 0.000,1.000 0.000,-1.000 0.000,-1.000 5.000,-3.000-2.000,-2.000-2.000,1.000 2.000,-3.000-3.000,2.000 0.000,0.000 0.000</inkml:trace>
</inkml:ink>
</file>

<file path=ppt/ink/ink6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398.000 965.000,'-1.000'3.000,"-1.000"0.000,0.000 0.000</inkml:trace>
</inkml:ink>
</file>

<file path=ppt/ink/ink6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414.000 964.000,'-2.000'4.000,"0.000"-1.000,-1.000 0.000,0.000-1.000,-1.000 0.000,-1.000 1.000,-1.000-1.000,2.000-2.000,0.000 2.000,8.000-2.000,5.000-2.000,3.000 2.000,-1.000 0.000,1.000-2.000,2.000 2.000,-3.000 0.000,-2.000-3.000,-2.000 3.000,-3.000 0.000</inkml:trace>
</inkml:ink>
</file>

<file path=ppt/ink/ink6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465.000 940.000,'0.000'3.000,"0.000"0.000,0.000 0.000,0.000 1.000,0.000 1.000,0.000-1.000,0.000-1.000,0.000 0.000,0.000 0.000</inkml:trace>
</inkml:ink>
</file>

<file path=ppt/ink/ink6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455.000 951.000,'0.000'5.000,"-3.000"-1.000,3.000 1.000,-2.000-2.000,2.000 0.000,4.000-3.000,0.000-2.000,1.000-1.000,-1.000 0.000,0.000-1.000,0.000 2.000,-1.000 2.000,-2.000 3.000,-3.000 0.000,-1.000 0.000,0.000 0.000,1.000 0.000,-3.000 0.000,1.000-1.000,1.000 0.000,2.000 1.000,6.000-2.000,1.000-1.000,1.000 0.000,0.000 0.000,-2.000 0.000,-2.000 0.000,-2.000 4.000,-4.000-2.000,-2.000 3.000,0.000-2.000</inkml:trace>
</inkml:ink>
</file>

<file path=ppt/ink/ink6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773.000 668.000,'2.000'3.000,"-2.000"1.000,3.000-3.000,1.000-3.000,-1.000 0.000,-1.000 5.000,1.000-3.000,2.000-1.000,-2.000-1.000,-2.000 5.000,3.000-3.000,0.000-1.000,-1.000-1.000,0.000 1.000,0.000 3.000,1.000-2.000,-1.000 0.000,0.000 2.000,-6.000-1.000</inkml:trace>
</inkml:ink>
</file>

<file path=ppt/ink/ink6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780.000 673.000,'0.000'4.000,"2.000"0.000,1.000-4.000,-1.000-3.000,-2.000 0.000,2.000-2.000,-2.000 8.000,1.000 0.000,2.000-1.000,0.000-4.000,-1.000-2.000,0.000 1.000,1.000 1.000,-1.000 5.000,-2.000 0.000,3.000-2.000,-1.000-5.000,1.000 4.000,-2.000 3.000,3.000-1.000,-1.000-2.000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995.000 399.000,'0.000'3.000,"-2.000"0.000,2.000 0.000</inkml:trace>
</inkml:ink>
</file>

<file path=ppt/ink/ink6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777.000 668.000,'0.000'5.000,"0.000"0.000,0.000-2.000,1.000 0.000,-1.000 0.000,3.000-3.000,-1.000-3.000,0.000-1.000,-2.000 1.000,2.000 0.000,1.000 5.000,-3.000 1.000,2.000 0.000,1.000-2.000,-1.000-4.000,-2.000 0.000,0.000 0.000,2.000 0.000,1.000 7.000,-3.000 0.000,2.000-1.000,1.000-3.000,-1.000-4.000,0.000 0.000,0.000 1.000,1.000 3.000,-3.000 3.000,2.000 0.000,-1.000 0.000,3.000-3.000,-3.000-3.000,2.000 0.000,1.000 6.000,-4.000 0.000,3.000-1.000,0.000-2.000,-1.000-3.000,-2.000 0.000</inkml:trace>
</inkml:ink>
</file>

<file path=ppt/ink/ink6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877.000 724.000,'4.000'0.000,"0.000"0.000,3.000 0.000,3.000 0.000,0.000-1.000,-2.000 1.000,0.000-3.000,-5.000 3.000</inkml:trace>
</inkml:ink>
</file>

<file path=ppt/ink/ink6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912.000 707.000,'-1.000'5.000,"-1.000"-1.000,-1.000 0.000,-1.000 1.000,1.000 1.000,-1.000 0.000,-1.000 0.000,1.000-2.000,-1.000 1.000,2.000-1.000,1.000-1.000</inkml:trace>
</inkml:ink>
</file>

<file path=ppt/ink/ink6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898.000 746.000,'0.000'4.000,"-1.000"0.000,1.000 1.000,0.000-2.000,0.000 2.000</inkml:trace>
</inkml:ink>
</file>

<file path=ppt/ink/ink6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902.000 749.000,'4.000'-2.000,"2.000"2.000,-2.000 0.000,0.000 0.000,0.000 1.000,-4.000 3.000,-6.000-2.000,1.000 1.000,-1.000-1.000,0.000 0.000,1.000-2.000,1.000 2.000,11.000-3.000,0.000-1.000,1.000-1.000,-1.000 1.000,-2.000 0.000,-1.000 2.000,-1.000-5.000</inkml:trace>
</inkml:ink>
</file>

<file path=ppt/ink/ink6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948.000 713.000,'4.000'3.000</inkml:trace>
</inkml:ink>
</file>

<file path=ppt/ink/ink6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937.000 732.000,'6.000'0.000,"-1.000"-1.000,0.000 1.000,1.000-2.000,-1.000 2.000,-1.000-2.000,-4.000-2.000</inkml:trace>
</inkml:ink>
</file>

<file path=ppt/ink/ink6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957.000 721.000,'0.000'5.000,"1.000"-2.000,-1.000 0.000,0.000 1.000,0.000-1.000,2.000 2.000,-2.000-2.000,0.000 0.000</inkml:trace>
</inkml:ink>
</file>

<file path=ppt/ink/ink6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959.000 734.000,'-3.000'3.000,"1.000"0.000,0.000 0.000,1.000 0.000,-2.000-1.000,4.000-8.000,1.000 2.000,-2.000 1.000,2.000 8.000,1.000-5.000,0.000-1.000,0.000-3.000,1.000-1.000,1.000-1.000</inkml:trace>
</inkml:ink>
</file>

<file path=ppt/ink/ink6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997.000 703.000,'-1.000'4.000,"-2.000"-1.000,0.000 0.000,-2.000 0.000,9.000-1.000,0.000-2.000,-3.000 5.000,-4.000-4.000,3.000 2.000,-4.000-3.000,2.000 3.000,-2.000 1.000,-1.000-2.000,1.000 0.000,6.000-6.000,0.000 1.000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993.000 419.000,'0.000'4.000,"0.000"0.000</inkml:trace>
</inkml:ink>
</file>

<file path=ppt/ink/ink6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979.000 728.000,'2.000'3.000,"-3.000"1.000,-1.000-1.000,5.000-1.000,1.000-3.000,0.000 1.000,-5.000 4.000,-1.000-1.000,-1.000-1.000,3.000 1.000,3.000-3.000,2.000 0.000,-1.000 3.000,-4.000 0.000,-1.000 0.000,-2.000 1.000,-1.000-1.000,0.000 1.000,0.000-4.000,0.000 2.000,1.000-2.000</inkml:trace>
</inkml:ink>
</file>

<file path=ppt/ink/ink6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970.000 750.000,'4.000'0.000,"-2.000"3.000,1.000-3.000,2.000 2.000</inkml:trace>
</inkml:ink>
</file>

<file path=ppt/ink/ink6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1023.000 728.000,'0.000'6.000,"-2.000"-1.000,2.000-1.000,0.000 0.000,0.000-1.000,0.000 0.000,4.000-5.000</inkml:trace>
</inkml:ink>
</file>

<file path=ppt/ink/ink6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1050.000 716.000,'-5.000'4.000,"1.000"-1.000,1.000-1.000,1.000 1.000</inkml:trace>
</inkml:ink>
</file>

<file path=ppt/ink/ink6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1037.000 730.000,'2.000'5.000,"-2.000"-2.000,0.000 2.000,0.000-2.000,0.000 2.000,0.000-1.000,0.000-8.000,0.000-1.000</inkml:trace>
</inkml:ink>
</file>

<file path=ppt/ink/ink6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1065.000 712.000,'2.000'3.000</inkml:trace>
</inkml:ink>
</file>

<file path=ppt/ink/ink6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1054.000 726.000,'0.000'3.000,"0.000"1.000,0.000 1.000,0.000-2.000,-3.000 0.000,1.000 0.000,5.000-3.000,0.000-2.000</inkml:trace>
</inkml:ink>
</file>

<file path=ppt/ink/ink6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1076.000 731.000,'0.000'3.000,"-2.000"0.000,-3.000 1.000,1.000-2.000,0.000 0.000,-2.000 1.000,3.000-3.000,0.000 2.000,8.000-2.000,2.000 0.000,0.000 0.000,-2.000 0.000,0.000 0.000,-1.000 0.000,0.000 0.000</inkml:trace>
</inkml:ink>
</file>

<file path=ppt/ink/ink6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925.000 801.000,'-3.000'0.000,"0.000"2.000,0.000 1.000,1.000 1.000,2.000-1.000,0.000 0.000,5.000-1.000,1.000-2.000,-2.000 0.000,-1.000-1.000,0.000-1.000,-2.000-1.000,1.000-2.000,-2.000 2.000,0.000-1.000,-4.000 2.000,0.000 2.000,1.000 1.000,8.000 2.000</inkml:trace>
</inkml:ink>
</file>

<file path=ppt/ink/ink6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962.000 803.000,'-1.000'3.000,"1.000"1.000,-2.000 1.000,2.000-2.000,1.000 0.000,2.000-3.000,0.000 0.000,1.000-2.000,-3.000-2.000,1.000-1.000,-2.000-1.000,0.000 1.000,0.000 1.000,-3.000 4.000,0.000 4.000,1.000-1.000,0.000 0.000,2.000 0.000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992.000 443.000,'0.000'4.000</inkml:trace>
</inkml:ink>
</file>

<file path=ppt/ink/ink6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995.000 819.000,'-4.000'5.000,"1.000"-1.000,0.000 1.000,0.000-3.000,1.000 1.000,-1.000 1.000</inkml:trace>
</inkml:ink>
</file>

<file path=ppt/ink/ink6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1035.000 800.000,'0.000'5.000,"0.000"-2.000,0.000 1.000,-2.000 0.000,2.000-1.000,0.000 1.000,-2.000-1.000,7.000-3.000,-1.000-3.000</inkml:trace>
</inkml:ink>
</file>

<file path=ppt/ink/ink6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1062.000 806.000,'-2.000'3.000,"2.000"1.000,0.000-1.000,4.000-3.000,-1.000 0.000,1.000-4.000,-2.000 0.000,-2.000 1.000,0.000-2.000,-4.000 3.000,1.000 2.000,0.000 0.000,1.000 5.000,5.000-2.000,0.000-3.000</inkml:trace>
</inkml:ink>
</file>

<file path=ppt/ink/ink6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1090.000 805.000,'-1.000'4.000,"1.000"-1.000,0.000 1.000,5.000-4.000,-1.000 0.000,-1.000-2.000,-1.000-3.000,1.000 2.000,-3.000-1.000,-4.000 3.000,1.000 1.000,-1.000 0.000</inkml:trace>
</inkml:ink>
</file>

<file path=ppt/ink/ink6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1131.000 805.000,'-4.000'3.000,"1.000"1.000,3.000 0.000,-2.000-1.000,6.000-3.000,1.000 0.000,-1.000 0.000,-1.000-2.000,1.000-3.000,-4.000-1.000,0.000 3.000,0.000 0.000,-3.000 3.000,0.000 0.000,-1.000 1.000</inkml:trace>
</inkml:ink>
</file>

<file path=ppt/ink/ink6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1035.000 676.000,'-3.000'0.000,"7.000"0.000,0.000 0.000,-1.000 0.000,0.000 0.000,-6.000-1.000,-1.000-1.000,1.000 2.000,0.000 0.000,0.000 0.000,8.000 1.000,1.000-1.000,-2.000 0.000,1.000 0.000,-9.000 0.000,1.000 0.000,0.000 0.000,0.000 0.000,8.000 0.000,-2.000 0.000,2.000 0.000,-9.000 1.000,1.000-1.000,-1.000 0.000,7.000 0.000,0.000 0.000</inkml:trace>
</inkml:ink>
</file>

<file path=ppt/ink/ink6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1164.000 793.000,'0.000'5.000,"0.000"1.000,0.000-2.000,0.000-1.000,0.000 2.000,0.000-2.000,4.000-1.000</inkml:trace>
</inkml:ink>
</file>

<file path=ppt/ink/ink6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1193.000 789.000,'-1.000'4.000,"1.000"-1.000,0.000 0.000,-2.000 2.000,2.000-2.000,0.000 2.000,0.000-2.000,0.000 1.000,0.000 0.000</inkml:trace>
</inkml:ink>
</file>

<file path=ppt/ink/ink6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971.000 883.000,'3.000'0.000,"2.000"-2.000,1.000 0.000,-3.000 2.000,-7.000 2.000,3.000 1.000,1.000 0.000,0.000 1.000,3.000-1.000,0.000-1.000,-3.000 1.000,0.000 1.000,-3.000-4.000,-1.000 0.000,1.000-4.000,0.000 1.000,3.000 6.000,0.000 0.000,0.000 2.000,0.000-2.000,0.000 0.000,-2.000 0.000,4.000-8.000,1.000-1.000</inkml:trace>
</inkml:ink>
</file>

<file path=ppt/ink/ink6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1010.000 879.000,'0.000'5.000,"-4.000"0.000,2.000-2.000,-1.000 0.000,0.000-1.000,-2.000 0.000,1.000-1.000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992.000 456.000,'0.000'3.000</inkml:trace>
</inkml:ink>
</file>

<file path=ppt/ink/ink6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1010.000 888.000,'4.000'0.000,"-1.000"0.000,2.000 0.000,-2.000 0.000</inkml:trace>
</inkml:ink>
</file>

<file path=ppt/ink/ink6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1006.000 898.000,'0.000'3.000,"0.000"0.000,-2.000 0.000,2.000 1.000</inkml:trace>
</inkml:ink>
</file>

<file path=ppt/ink/ink6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1018.000 890.000,'0.000'5.000,"-1.000"-2.000,1.000 1.000,0.000 0.000,0.000 1.000,0.000-2.000,0.000 1.000,-2.000-1.000,2.000 0.000,0.000 0.000</inkml:trace>
</inkml:ink>
</file>

<file path=ppt/ink/ink6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1099.000 894.000,'-2.000'6.000,"2.000"-2.000,0.000 1.000,-2.000-1.000,2.000 0.000,-1.000-1.000,1.000 1.000,-2.000-1.000,6.000-7.000</inkml:trace>
</inkml:ink>
</file>

<file path=ppt/ink/ink6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1112.000 903.000,'0.000'4.000,"0.000"-1.000,0.000 1.000,0.000 0.000,-1.000-1.000,-1.000 1.000,2.000 0.000</inkml:trace>
</inkml:ink>
</file>

<file path=ppt/ink/ink6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1132.000 923.000,'-4.000'4.000,"0.000"0.000,1.000-3.000,3.000 2.000</inkml:trace>
</inkml:ink>
</file>

<file path=ppt/ink/ink6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1166.000 903.000,'-1.000'6.000,"1.000"-3.000,-3.000 0.000,3.000 0.000,-3.000 0.000,2.000 0.000,1.000 0.000</inkml:trace>
</inkml:ink>
</file>

<file path=ppt/ink/ink6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1187.000 895.000,'0.000'3.000,"0.000"1.000,0.000-1.000,-1.000 1.000,1.000 0.000,0.000 0.000,-2.000 0.000,2.000 0.000,0.000 1.000,0.000-2.000</inkml:trace>
</inkml:ink>
</file>

<file path=ppt/ink/ink6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1249.000 894.000,'-3.000'1.000,"-1.000"3.000,2.000-1.000,2.000 3.000,0.000-2.000,0.000 0.000,3.000 1.000,1.000-1.000,-1.000-2.000,0.000-2.000</inkml:trace>
</inkml:ink>
</file>

<file path=ppt/ink/ink6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1261.000 910.000,'3.000'0.000,"0.000"0.000,0.000 0.000,0.000 0.000,1.000 0.000,-1.000-2.000,0.000 2.000,0.000-3.000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991.000 471.000,'0.000'3.000</inkml:trace>
</inkml:ink>
</file>

<file path=ppt/ink/ink6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1291.000 898.000,'3.000'2.000,"-3.000"1.000,0.000 3.000,0.000-3.000,-1.000 2.000,-1.000 0.000</inkml:trace>
</inkml:ink>
</file>

<file path=ppt/ink/ink6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1327.000 888.000,'0.000'5.000,"0.000"-1.000,0.000 0.000,2.000 0.000,-2.000 0.000,0.000-1.000,0.000 1.000,0.000 0.000,-2.000 1.000,-1.000 1.000,-2.000-1.000,-2.000 0.000,-1.000-2.000,1.000 1.000,-2.000-1.000</inkml:trace>
</inkml:ink>
</file>

<file path=ppt/ink/ink6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1047.000 966.000,'3.000'-1.000,"2.000"1.000,-2.000 0.000,1.000 0.000</inkml:trace>
</inkml:ink>
</file>

<file path=ppt/ink/ink6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1038.000 992.000,'5.000'2.000,"1.000"-4.000,5.000-3.000,-7.000 3.000,-1.000 0.000,-1.000-1.000,-6.000 0.000,1.000 3.000,0.000 0.000,0.000 3.000,1.000 2.000,2.000-2.000,-3.000 0.000,-1.000 2.000,2.000-2.000,-1.000 1.000,5.000-10.000</inkml:trace>
</inkml:ink>
</file>

<file path=ppt/ink/ink6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1059.000 990.000,'2.000'4.000,"-2.000"-1.000,2.000 1.000,-2.000-1.000,0.000 0.000,4.000-1.000,-1.000-2.000,-1.000-3.000,0.000 0.000,0.000-1.000,0.000-2.000</inkml:trace>
</inkml:ink>
</file>

<file path=ppt/ink/ink6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1099.000 949.000,'0.000'4.000,"0.000"-1.000,0.000 0.000</inkml:trace>
</inkml:ink>
</file>

<file path=ppt/ink/ink6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1092.000 976.000,'-2.000'3.000,"2.000"0.000,0.000 2.000,0.000-1.000,1.000-1.000,-1.000 2.000,0.000-2.000,0.000 0.000,4.000-6.000,-1.000-1.000,2.000-2.000,-1.000-3.000</inkml:trace>
</inkml:ink>
</file>

<file path=ppt/ink/ink6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1127.000 944.000,'4.000'0.000,"-3.000"4.000,-3.000-1.000,5.000-5.000</inkml:trace>
</inkml:ink>
</file>

<file path=ppt/ink/ink6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1148.000 944.000,'1.000'3.000,"-6.000"1.000,1.000-2.000,0.000 0.000,0.000-2.000,1.000 3.000,7.000-3.000,0.000 0.000,0.000 0.000,-7.000 4.000,0.000-1.000,-1.000 1.000,-1.000-1.000,0.000 0.000,-3.000 1.000,1.000-2.000,3.000 0.000,12.000-5.000,-3.000 3.000,1.000-4.000,-1.000 4.000,0.000 0.000,0.000 0.000,-1.000 0.000,-1.000 0.000,1.000 0.000,0.000 1.000,-1.000-1.000,1.000 2.000,-1.000-2.000,1.000 2.000,-9.000-2.000</inkml:trace>
</inkml:ink>
</file>

<file path=ppt/ink/ink6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1125.000 980.000,'-3.000'0.000,"0.000"3.000,1.000 2.000,2.000 0.000,0.000-2.000,0.000 2.000,0.000-2.000,2.000-6.000,-2.000 0.000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989.000 487.000,'0.000'5.000,"0.000"-2.000</inkml:trace>
</inkml:ink>
</file>

<file path=ppt/ink/ink6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1129.000 986.000,'4.000'0.000,"1.000"0.000,-1.000 2.000,-3.000 3.000,-1.000-2.000,-3.000 0.000,0.000-3.000,0.000 0.000</inkml:trace>
</inkml:ink>
</file>

<file path=ppt/ink/ink6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1124.000 992.000,'0.000'4.000,"-2.000"-1.000</inkml:trace>
</inkml:ink>
</file>

<file path=ppt/ink/ink6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1129.000 989.000,'2.000'4.000,"-2.000"-1.000,-5.000 1.000,2.000-3.000,-1.000 1.000,0.000 0.000,1.000-2.000,-2.000 4.000,10.000-6.000,3.000 2.000,1.000-2.000,-1.000 2.000,3.000-3.000,-3.000 3.000,-1.000-3.000,-1.000 3.000,-2.000-4.000</inkml:trace>
</inkml:ink>
</file>

<file path=ppt/ink/ink6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1197.000 969.000,'0.000'3.000,"0.000"2.000,0.000-1.000,0.000-1.000,0.000 1.000,0.000-1.000</inkml:trace>
</inkml:ink>
</file>

<file path=ppt/ink/ink6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1181.000 977.000,'-2.000'3.000,"0.000"0.000,2.000 0.000,-2.000 1.000,7.000-4.000,0.000-2.000,1.000 0.000</inkml:trace>
</inkml:ink>
</file>

<file path=ppt/ink/ink6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1208.000 978.000,'4.000'0.000,"0.000"0.000,-6.000 4.000,-2.000 0.000,0.000-1.000,-2.000 0.000,0.000 0.000,-1.000-1.000,0.000 1.000,1.000-3.000,14.000 1.000,1.000-1.000,-2.000-1.000,0.000 1.000,1.000 0.000,-3.000 0.000,-2.000 0.000,-3.000 3.000,-6.000 1.000,2.000-2.000,-1.000 0.000,1.000 0.000,0.000-2.000,1.000 3.000,3.000-7.000</inkml:trace>
</inkml:ink>
</file>

<file path=ppt/ink/ink6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616.000 171.000,'-4.000'3.000,"1.000"-1.000,0.000 0.000</inkml:trace>
</inkml:ink>
</file>

<file path=ppt/ink/ink6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588.000 167.000,'2.000'0.000</inkml:trace>
</inkml:ink>
</file>

<file path=ppt/ink/ink6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664.000 266.000,'4.000'-1.000</inkml:trace>
</inkml:ink>
</file>

<file path=ppt/ink/ink6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984.000 277.000,'5.000'0.000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1018.000 261.000,'-4.000'-1.000,"4.000"4.000,0.000 0.000,4.000-1.000,-1.000-2.000,-1.000-4.000,-2.000-1.000,0.000 2.000,-3.000 1.000,-1.000 2.000,1.000 1.000,6.000 0.000</inkml:trace>
</inkml:ink>
</file>

<file path=ppt/ink/ink6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658.000 340.000,'2.000'0.000</inkml:trace>
</inkml:ink>
</file>

<file path=ppt/ink/ink6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986.000 348.000,'2.000'0.000</inkml:trace>
</inkml:ink>
</file>

<file path=ppt/ink/ink6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272.000 162.000,'-4.000'0.000,"1.000"1.000,0.000 1.000,1.000 1.000,-1.000-1.000,3.000 1.000,-2.000 0.000,1.000 0.000,-1.000 2.000,0.000-2.000,2.000 1.000,-2.000-1.000,2.000 0.000,0.000 0.000,0.000 0.000,0.000 0.000,0.000 0.000,0.000 0.000,1.000 1.000,1.000-1.000,1.000-1.000,0.000 1.000,-1.000 0.000,2.000-1.000,0.000 0.000,-1.000-2.000,2.000 0.000,0.000-1.000,-2.000-1.000,0.000 2.000,0.000-2.000,3.000-1.000,-3.000 1.000,1.000 0.000,0.000 0.000,-3.000-2.000,3.000 0.000,-2.000-2.000,0.000 2.000,-2.000 1.000,0.000-1.000,0.000 0.000,0.000 1.000,-1.000-1.000,1.000 1.000,-2.000 0.000,-1.000 1.000,0.000-1.000,0.000 3.000,-1.000-2.000,1.000 0.000,-1.000 1.000,1.000 1.000,0.000 0.000,0.000-2.000,-1.000 0.000,1.000 2.000,0.000-1.000</inkml:trace>
</inkml:ink>
</file>

<file path=ppt/ink/ink6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959.000 153.000,'-3.000'-2.000,"0.000"1.000,0.000 1.000,0.000 0.000,-1.000 0.000,1.000 0.000,-2.000 0.000,2.000 0.000,0.000 1.000,0.000 0.000,2.000 2.000,-1.000 0.000,2.000 0.000,-2.000 1.000,0.000-1.000,2.000 1.000,-2.000 0.000,2.000 1.000,0.000-2.000,0.000 0.000,0.000 0.000,0.000 0.000,1.000 1.000,4.000 0.000,-2.000-2.000,2.000 2.000,-2.000-4.000,1.000 3.000,-1.000-3.000,3.000 2.000,-3.000-2.000,0.000 0.000,2.000 0.000,-2.000-1.000,1.000-1.000,0.000-1.000,-3.000-1.000,3.000 2.000,-1.000-1.000,0.000-1.000,-1.000 1.000,-2.000 0.000,1.000-2.000,-1.000 2.000,2.000-2.000,-2.000 2.000,0.000-1.000,0.000 1.000,-3.000 0.000,1.000 0.000,-2.000-1.000,1.000 0.000,-1.000 2.000,1.000 1.000,0.000 1.000,0.000 0.000</inkml:trace>
</inkml:ink>
</file>

<file path=ppt/ink/ink6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1038.000 175.000,'2.000'0.000</inkml:trace>
</inkml:ink>
</file>

<file path=ppt/ink/ink6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41.000 151.000,'4.000'2.000,"0.000"0.000,-2.000 1.000,-4.000 1.000,-2.000-2.000,1.000 0.000,0.000 0.000,-1.000-2.000,7.000 1.000,2.000-1.000,-2.000 0.000,0.000 2.000,-3.000 1.000,-2.000 0.000,-1.000 0.000,-1.000 0.000,1.000-1.000,5.000-6.000</inkml:trace>
</inkml:ink>
</file>

<file path=ppt/ink/ink6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54.000 169.000,'6.000'0.000,"-1.000"0.000,-2.000 0.000,1.000 0.000,-1.000-1.000</inkml:trace>
</inkml:ink>
</file>

<file path=ppt/ink/ink6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86.000 153.000,'0.000'3.000,"-2.000"2.000,-1.000-1.000,3.000 1.000,-4.000 0.000,2.000-1.000,2.000-1.000,-1.000 1.000,1.000-1.000,5.000-3.000,0.000 0.000,-2.000-2.000,0.000 0.000,-1.000-1.000,-2.000-3.000,0.000 3.000,-4.000 2.000,1.000 1.000,0.000 1.000,1.000 3.000,-1.000-4.000,3.000 3.000</inkml:trace>
</inkml:ink>
</file>

<file path=ppt/ink/ink6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105.000 189.000,'2.000'0.000</inkml:trace>
</inkml:ink>
</file>

<file path=ppt/ink/ink6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145.000 157.000,'3.000'1.000,"1.000"1.000,-1.000 1.000,1.000-1.000,-4.000 1.000,0.000 0.000,-4.000-1.000,1.000 1.000,0.000-3.000,-1.000 1.000,5.000 3.000,2.000-2.000,0.000-1.000,-3.000 3.000,-1.000 0.000,-2.000-4.000,0.000 1.000,-1.000-1.000,4.000-3.000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1051.000 235.000,'3.000'0.000</inkml:trace>
</inkml:ink>
</file>

<file path=ppt/ink/ink6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184.000 196.000,'2.000'0.000</inkml:trace>
</inkml:ink>
</file>

<file path=ppt/ink/ink6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288.000 151.000,'0.000'4.000,"-2.000"0.000,0.000 0.000,0.000-1.000,2.000 0.000,-3.000 0.000,2.000 0.000,4.000-4.000,0.000-2.000,0.000 0.000</inkml:trace>
</inkml:ink>
</file>

<file path=ppt/ink/ink6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304.000 161.000,'-4.000'6.000,"4.000"-3.000,4.000-3.000,-1.000 0.000,1.000-2.000,-1.000-3.000,-1.000 0.000,-3.000 1.000,-2.000 4.000,0.000 0.000,0.000 2.000,3.000 1.000</inkml:trace>
</inkml:ink>
</file>

<file path=ppt/ink/ink6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336.000 152.000,'-1.000'4.000,"-2.000"-2.000,3.000 1.000,-1.000 2.000,1.000-2.000,-2.000 0.000,2.000 0.000</inkml:trace>
</inkml:ink>
</file>

<file path=ppt/ink/ink6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353.000 159.000,'-2.000'4.000,"0.000"-1.000,2.000 1.000,4.000-4.000,-1.000-1.000,-1.000-2.000,2.000-1.000,-1.000 2.000,-5.000-1.000,-2.000 1.000,1.000 2.000</inkml:trace>
</inkml:ink>
</file>

<file path=ppt/ink/ink6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440.000 158.000,'0.000'6.000,"-2.000"-2.000,0.000 0.000,0.000 0.000,2.000-1.000,-2.000 1.000</inkml:trace>
</inkml:ink>
</file>

<file path=ppt/ink/ink6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457.000 165.000,'-2.000'4.000,"-1.000"-4.000,3.000 3.000,0.000 1.000,4.000-4.000,1.000-2.000,-5.000-1.000,1.000 0.000,-1.000 0.000,0.000 0.000,-5.000 3.000,2.000 1.000,1.000 2.000,0.000 1.000,6.000-4.000</inkml:trace>
</inkml:ink>
</file>

<file path=ppt/ink/ink6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476.000 167.000,'-3.000'1.000,"1.000"2.000,2.000 0.000,4.000-2.000,0.000-1.000,0.000 0.000,0.000-4.000,-4.000-1.000,0.000 2.000,-3.000 3.000,-1.000 0.000</inkml:trace>
</inkml:ink>
</file>

<file path=ppt/ink/ink6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511.000 153.000,'0.000'4.000,"-2.000"-1.000,2.000 1.000,-2.000 0.000,2.000 1.000,0.000-2.000,0.000 1.000,0.000-1.000,0.000 0.000</inkml:trace>
</inkml:ink>
</file>

<file path=ppt/ink/ink6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271.000 185.000,'3.000'0.000,"2.000"0.000,2.000 0.000,2.000 0.000,1.000 0.000,1.000 0.000,3.000 0.000,-3.000 0.000,-1.000 0.000,-1.000 0.000,-4.000 0.000,-2.000 0.000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1060.000 232.000,'3.000'0.000,"1.000"0.000</inkml:trace>
</inkml:ink>
</file>

<file path=ppt/ink/ink6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258.000 201.000,'0.000'3.000,"-2.000"1.000,0.000-1.000,2.000 1.000,-2.000 0.000,2.000-1.000,-1.000 1.000,1.000-1.000,0.000-7.000,1.000 0.000</inkml:trace>
</inkml:ink>
</file>

<file path=ppt/ink/ink6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253.000 204.000,'4.000'0.000,"0.000"0.000,1.000 1.000,-3.000 2.000,-4.000 0.000,-1.000-3.000,0.000 2.000,-1.000-1.000,8.000 1.000,1.000 0.000,-1.000 0.000,-1.000 1.000,-6.000 0.000,0.000-1.000,-1.000-2.000,1.000 2.000,0.000-2.000,0.000 0.000</inkml:trace>
</inkml:ink>
</file>

<file path=ppt/ink/ink6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233.000 246.000,'0.000'3.000,"-2.000"0.000,2.000 1.000,-1.000 0.000,1.000-1.000</inkml:trace>
</inkml:ink>
</file>

<file path=ppt/ink/ink6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241.000 251.000,'0.000'3.000,"0.000"0.000,3.000-3.000,0.000 0.000,0.000 0.000,-3.000-3.000,2.000-1.000,-2.000 1.000,-5.000 2.000,2.000 1.000</inkml:trace>
</inkml:ink>
</file>

<file path=ppt/ink/ink6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280.000 238.000,'0.000'3.000,"0.000"1.000,-1.000 0.000,0.000 0.000,-1.000-1.000,2.000 0.000,3.000-4.000</inkml:trace>
</inkml:ink>
</file>

<file path=ppt/ink/ink6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298.000 247.000,'0.000'4.000,"0.000"0.000,3.000-4.000,0.000 0.000,0.000-1.000,0.000-1.000,-1.000-1.000,-2.000-2.000,0.000 1.000,-3.000 2.000,-1.000 2.000,1.000 0.000,-1.000 1.000,4.000 2.000</inkml:trace>
</inkml:ink>
</file>

<file path=ppt/ink/ink6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257.000 277.000,'-1.000'3.000,"-1.000"1.000,1.000-1.000,1.000 0.000,-3.000-1.000,0.000 1.000,1.000 0.000,3.000-6.000</inkml:trace>
</inkml:ink>
</file>

<file path=ppt/ink/ink6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261.000 272.000,'5.000'2.000,"-5.000"1.000,1.000 0.000,-1.000 0.000,2.000 1.000,-2.000-1.000,0.000 0.000,0.000 1.000,0.000 0.000</inkml:trace>
</inkml:ink>
</file>

<file path=ppt/ink/ink6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252.000 288.000,'4.000'0.000,"-1.000"0.000,0.000 0.000</inkml:trace>
</inkml:ink>
</file>

<file path=ppt/ink/ink6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259.000 286.000,'3.000'0.000,"0.000"1.000,-1.000 2.000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356.000 521.000,'3.000'-2.000,"1.000"-2.000,0.000 1.000,-1.000 1.000,0.000 2.000,1.000-2.000,0.000 2.000,-1.000 0.000,1.000 0.000,0.000 0.000,-1.000 0.000,0.000 0.000,0.000 0.000,1.000 0.000,0.000 0.000,-1.000 0.000,2.000 0.000,-2.000 0.000,0.000 1.000,2.000-1.000,-2.000 2.000,1.000-2.000,-1.000 2.000,0.000-2.000,3.000 0.000,-3.000 0.000,1.000 0.000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1071.000 232.000,'4.000'0.000</inkml:trace>
</inkml:ink>
</file>

<file path=ppt/ink/ink6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231.000 321.000,'-3.000'1.000,"1.000"4.000,2.000-2.000,3.000-2.000,0.000-1.000,0.000-1.000,-3.000-2.000,1.000-1.000,-1.000 1.000,0.000 0.000,-3.000 1.000</inkml:trace>
</inkml:ink>
</file>

<file path=ppt/ink/ink6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250.000 319.000,'0.000'3.000,"0.000"0.000,0.000 1.000,4.000-4.000,-1.000 0.000,-1.000-3.000,-2.000-2.000,0.000 2.000,-4.000 1.000</inkml:trace>
</inkml:ink>
</file>

<file path=ppt/ink/ink6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279.000 318.000,'-3.000'1.000,"1.000"4.000,2.000-2.000,4.000-3.000,-1.000 0.000,1.000-1.000,-3.000-2.000,-1.000-1.000,-3.000 2.000,-1.000 2.000</inkml:trace>
</inkml:ink>
</file>

<file path=ppt/ink/ink6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303.000 318.000,'-3.000'1.000,"3.000"3.000,-2.000-1.000,3.000 1.000,3.000-4.000,-1.000 0.000,1.000-2.000,-1.000 0.000,-3.000-1.000,0.000-1.000,-3.000 2.000,-1.000 2.000,1.000 0.000,-1.000-1.000</inkml:trace>
</inkml:ink>
</file>

<file path=ppt/ink/ink6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251.000 316.000,'4.000'-3.000,"-1.000"3.000,0.000 0.000,-1.000 4.000,-1.000-1.000,-1.000 0.000</inkml:trace>
</inkml:ink>
</file>

<file path=ppt/ink/ink6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423.000 276.000,'-4.000'0.000,"-2.000"0.000,2.000 0.000,0.000 0.000,0.000 1.000,2.000 2.000,0.000 0.000,2.000 0.000,0.000 0.000,0.000 1.000,5.000 0.000,-1.000-2.000,1.000-2.000,1.000 2.000,-3.000-2.000,1.000 0.000,0.000 0.000,1.000-2.000,-1.000 0.000,-1.000 0.000</inkml:trace>
</inkml:ink>
</file>

<file path=ppt/ink/ink6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420.000 191.000,'3.000'3.000,"0.000"1.000,0.000-4.000,0.000 0.000,2.000-1.000,-2.000-1.000,-3.000-1.000,4.000 3.000,-1.000 1.000,1.000 2.000,0.000-3.000,-1.000 0.000,0.000 0.000,1.000-3.000,-1.000 3.000,0.000 0.000,0.000 0.000,0.000 0.000,1.000 1.000,-1.000-1.000,1.000 0.000,-1.000 0.000,1.000 0.000,0.000 0.000,0.000 0.000,-1.000 0.000,0.000 0.000,0.000 2.000,0.000-2.000,0.000 0.000,0.000 0.000</inkml:trace>
</inkml:ink>
</file>

<file path=ppt/ink/ink6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386.000 316.000,'0.000'4.000,"0.000"-1.000,-1.000 1.000,-1.000 0.000</inkml:trace>
</inkml:ink>
</file>

<file path=ppt/ink/ink6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400.000 323.000,'-1.000'3.000,"-1.000"0.000,2.000 1.000,5.000-4.000,-2.000 0.000,-1.000-3.000,-2.000 0.000,0.000-1.000,-3.000 3.000,0.000 1.000,2.000 4.000</inkml:trace>
</inkml:ink>
</file>

<file path=ppt/ink/ink6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421.000 325.000,'-4.000'2.000,"4.000"1.000,4.000-1.000,-1.000-2.000,1.000 0.000,1.000-2.000,-5.000-3.000,-1.000 1.000,-2.000 4.000,-1.000 0.000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1048.000 257.000,'3.000'0.000</inkml:trace>
</inkml:ink>
</file>

<file path=ppt/ink/ink6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454.000 312.000,'0.000'6.000,"0.000"-1.000,0.000-2.000,-1.000 2.000,0.000-2.000,1.000 0.000</inkml:trace>
</inkml:ink>
</file>

<file path=ppt/ink/ink6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121.000 269.000,'-3.000'-4.000,"-1.000"4.000,1.000 0.000,-1.000 1.000,-1.000 3.000,2.000-1.000,0.000-2.000,0.000 1.000,0.000 0.000,-1.000 2.000,2.000-1.000,0.000 1.000,2.000-1.000,4.000-1.000,-1.000 0.000,2.000 0.000,0.000-2.000,-1.000 0.000,-1.000-2.000,-1.000-1.000</inkml:trace>
</inkml:ink>
</file>

<file path=ppt/ink/ink6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123.000 285.000,'-1.000'-3.000,"-4.000"3.000,2.000 1.000,2.000 3.000,1.000-1.000,0.000 0.000,4.000-1.000,-1.000-3.000,-3.000-2.000,4.000 1.000,-1.000 2.000,-3.000 3.000,2.000 0.000,0.000 0.000</inkml:trace>
</inkml:ink>
</file>

<file path=ppt/ink/ink6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109.000 319.000,'-3.000'0.000,"0.000"1.000,3.000 3.000,-2.000-1.000,1.000 0.000,1.000 1.000,2.000 0.000,1.000-4.000,1.000 0.000,-1.000 0.000,-1.000-5.000,-1.000 2.000,-1.000 0.000,0.000-1.000,-2.000 1.000,-1.000 3.000,-2.000 0.000</inkml:trace>
</inkml:ink>
</file>

<file path=ppt/ink/ink6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240.000 317.000,'-3.000'-1.000,"0.000"1.000,0.000 2.000</inkml:trace>
</inkml:ink>
</file>

<file path=ppt/ink/ink6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106.000 396.000,'2.000'-3.000,"1.000"3.000,-3.000-3.000,4.000 3.000,-1.000-2.000,1.000 0.000,0.000 2.000</inkml:trace>
</inkml:ink>
</file>

<file path=ppt/ink/ink6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452.000 347.000,'4.000'1.000,"-1.000"-1.000,0.000 0.000,1.000 2.000,0.000-2.000,-7.000 0.000,0.000 0.000,-1.000 0.000,1.000 0.000,0.000 0.000,0.000 0.000,-2.000 0.000,1.000 1.000,7.000-1.000,0.000 0.000,0.000 0.000,2.000 0.000,-1.000 0.000</inkml:trace>
</inkml:ink>
</file>

<file path=ppt/ink/ink6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152.000 372.000,'4.000'0.000,"-1.000"0.000,0.000 0.000,0.000 0.000,0.000 0.000,0.000 0.000</inkml:trace>
</inkml:ink>
</file>

<file path=ppt/ink/ink6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161.000 363.000,'0.000'3.000,"0.000"0.000,0.000 0.000,0.000 0.000,0.000 0.000,0.000 2.000,0.000-2.000</inkml:trace>
</inkml:ink>
</file>

<file path=ppt/ink/ink6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181.000 361.000,'0.000'3.000,"0.000"2.000,-1.000 0.000,1.000-2.000,0.000 0.000,0.000 0.000,0.000 0.000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1061.000 255.000,'3.000'0.000</inkml:trace>
</inkml:ink>
</file>

<file path=ppt/ink/ink6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182.000 361.000,'3.000'0.000,"0.000"0.000,1.000 0.000,0.000 0.000,-3.000 4.000,-5.000-2.000,1.000 0.000,3.000 1.000,4.000-3.000,-1.000 2.000,1.000-2.000,-1.000 2.000,0.000-1.000,-3.000 2.000,-3.000-1.000,0.000 0.000,0.000-2.000,0.000 0.000,-2.000 2.000,2.000-2.000,0.000 0.000</inkml:trace>
</inkml:ink>
</file>

<file path=ppt/ink/ink6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242.000 356.000,'0.000'5.000,"0.000"-2.000,0.000 0.000,-2.000 2.000,2.000-2.000,-2.000 0.000,2.000 0.000,3.000-1.000</inkml:trace>
</inkml:ink>
</file>

<file path=ppt/ink/ink6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263.000 366.000,'-2.000'4.000,"2.000"-1.000,0.000 0.000,5.000-1.000,-1.000-2.000,-1.000-1.000,-3.000-2.000,3.000 1.000,-3.000-2.000,2.000 1.000,-3.000 0.000,-2.000 3.000,0.000 0.000,-2.000 0.000,2.000 2.000,3.000 1.000,1.000 0.000,2.000-3.000</inkml:trace>
</inkml:ink>
</file>

<file path=ppt/ink/ink6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289.000 360.000,'-2.000'5.000,"2.000"-2.000,0.000 2.000,0.000-2.000,0.000 1.000,0.000 0.000</inkml:trace>
</inkml:ink>
</file>

<file path=ppt/ink/ink6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305.000 368.000,'0.000'4.000,"2.000"-1.000,-2.000 0.000,3.000-3.000,1.000 0.000,-1.000-1.000,1.000-2.000,-3.000-1.000,-1.000 0.000,-5.000 2.000,0.000 2.000,2.000 0.000,-2.000 2.000</inkml:trace>
</inkml:ink>
</file>

<file path=ppt/ink/ink6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139.000 401.000,'4.000'0.000,"-1.000"0.000,0.000 0.000,1.000 0.000,0.000 0.000,3.000 0.000,2.000 0.000,-1.000 0.000,4.000 0.000,-1.000 0.000,1.000 0.000,0.000 0.000,-2.000 0.000,0.000 0.000,0.000 0.000,-2.000 0.000,-3.000 0.000,1.000 0.000,-1.000 0.000,0.000-2.000,2.000 2.000,0.000-2.000,0.000 2.000,-3.000 0.000,-1.000 0.000,1.000 0.000,0.000 0.000,-1.000-2.000,0.000 2.000,1.000 0.000</inkml:trace>
</inkml:ink>
</file>

<file path=ppt/ink/ink6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240.000 420.000,'0.000'6.000,"0.000"-3.000,0.000 1.000,0.000-1.000,0.000 0.000,0.000 0.000,0.000 0.000,3.000-3.000</inkml:trace>
</inkml:ink>
</file>

<file path=ppt/ink/ink6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267.000 427.000,'-1.000'3.000,"1.000"0.000,5.000-1.000,-2.000-2.000,0.000-3.000,-2.000 0.000,-1.000 0.000,0.000 0.000,-3.000 3.000,0.000 0.000,0.000 0.000,1.000 4.000</inkml:trace>
</inkml:ink>
</file>

<file path=ppt/ink/ink6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299.000 417.000,'0.000'4.000,"0.000"0.000,-2.000-1.000,2.000 0.000,0.000 1.000,0.000 0.000,0.000-1.000,5.000-3.000</inkml:trace>
</inkml:ink>
</file>

<file path=ppt/ink/ink6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322.000 422.000,'-4.000'2.000,"4.000"1.000,-1.000 1.000,1.000-1.000,0.000 0.000,3.000-3.000,0.000 0.000,1.000-1.000,-2.000-2.000,2.000 2.000,-4.000-3.000,1.000 0.000,-3.000 1.000,-1.000 3.000,-2.000 1.000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1072.000 255.000,'3.000'0.000</inkml:trace>
</inkml:ink>
</file>

<file path=ppt/ink/ink6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116.000 429.000,'-5.000'0.000,"5.000"3.000,-1.000 0.000,-1.000 0.000,2.000 0.000,0.000 2.000,3.000-2.000,1.000-3.000,1.000 2.000,-1.000-3.000,-3.000-2.000,3.000-1.000,-2.000 1.000,-2.000-1.000,-1.000 0.000,-4.000 2.000,2.000 2.000,-1.000 0.000,1.000 0.000</inkml:trace>
</inkml:ink>
</file>

<file path=ppt/ink/ink6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41.000 482.000,'-3.000'0.000,"7.000"0.000,-1.000 0.000,0.000 0.000,0.000 0.000,1.000 1.000,0.000-1.000,1.000 0.000,-2.000 0.000,1.000 0.000</inkml:trace>
</inkml:ink>
</file>

<file path=ppt/ink/ink6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68.000 471.000,'3.000'3.000,"0.000"-1.000,4.000 1.000,-4.000-3.000,1.000 3.000,-1.000-3.000,-1.000 3.000,0.000 0.000,-4.000 1.000,-1.000-2.000,0.000 1.000,0.000-3.000,0.000 3.000,0.000-3.000,2.000 3.000,-1.000 0.000,5.000-3.000,1.000-1.000</inkml:trace>
</inkml:ink>
</file>

<file path=ppt/ink/ink6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118.000 488.000,'-2.000'4.000,"0.000"-1.000,2.000 2.000,1.000-2.000,2.000-3.000,0.000 0.000,1.000-2.000,-4.000-1.000,1.000-1.000,1.000 0.000,-2.000-1.000,-1.000 2.000,-2.000 3.000,0.000 0.000,0.000 2.000,1.000 1.000</inkml:trace>
</inkml:ink>
</file>

<file path=ppt/ink/ink6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73.000 481.000,'4.000'0.000,"0.000"0.000,-1.000 2.000,1.000-2.000,-1.000 2.000,0.000-2.000</inkml:trace>
</inkml:ink>
</file>

<file path=ppt/ink/ink6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135.000 453.000,'5.000'0.000,"-2.000"1.000,0.000-1.000,2.000 2.000,-2.000 0.000,0.000-2.000,2.000 2.000,-2.000 1.000,1.000-3.000,0.000 2.000,-1.000-2.000,0.000 0.000,0.000 0.000,2.000 2.000,-2.000-2.000</inkml:trace>
</inkml:ink>
</file>

<file path=ppt/ink/ink6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189.000 453.000,'1.000'4.000,"3.000"-1.000,0.000 1.000,-1.000-1.000,2.000 2.000,-9.000-3.000,1.000-2.000,-1.000 2.000,1.000-2.000,0.000 0.000</inkml:trace>
</inkml:ink>
</file>

<file path=ppt/ink/ink6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242.000 454.000,'4.000'2.000,"-1.000"1.000,2.000 1.000,-1.000 0.000,-1.000 0.000,0.000-2.000,0.000-2.000</inkml:trace>
</inkml:ink>
</file>

<file path=ppt/ink/ink6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267.000 460.000,'0.000'3.000,"0.000"0.000,1.000 1.000,1.000-1.000,0.000 0.000,-5.000-2.000,-2.000-1.000,0.000 0.000,2.000 0.000,-1.000 0.000</inkml:trace>
</inkml:ink>
</file>

<file path=ppt/ink/ink6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237.000 494.000,'-4.000'1.000,"4.000"2.000,0.000 0.000,0.000 0.000,0.000 0.000,5.000-1.000,-2.000-2.000,0.000-1.000,-1.000-2.000,0.000 0.000,-2.000 0.000,-1.000-2.000,-1.000 1.000,-1.000 4.000,0.000 0.000,3.000 3.000,-2.000 0.000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1120.000 255.000,'-4.000'1.000,"4.000"3.000,0.000-1.000,3.000 0.000,0.000-3.000,0.000 0.000,0.000-2.000,-2.000-1.000,-1.000 0.000,2.000 0.000,-6.000 1.000,1.000 2.000,0.000 0.000,0.000 2.000</inkml:trace>
</inkml:ink>
</file>

<file path=ppt/ink/ink6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270.000 489.000,'0.000'3.000,"2.000"0.000,-2.000 0.000,0.000 0.000,0.000 1.000,1.000-1.000</inkml:trace>
</inkml:ink>
</file>

<file path=ppt/ink/ink6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295.000 491.000,'-3.000'1.000,"3.000"2.000,1.000 2.000,3.000-3.000,-1.000-2.000,2.000-1.000,-3.000-2.000,-2.000 0.000,0.000 0.000,0.000-1.000,-1.000 1.000,-2.000 3.000,-2.000 0.000,4.000 4.000</inkml:trace>
</inkml:ink>
</file>

<file path=ppt/ink/ink6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332.000 486.000,'0.000'3.000,"2.000"0.000,-2.000 0.000,0.000 0.000,2.000 1.000,-2.000-1.000,2.000 0.000,-2.000-6.000</inkml:trace>
</inkml:ink>
</file>

<file path=ppt/ink/ink6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384.000 480.000,'-4.000'4.000,"4.000"-1.000,-1.000 1.000,-1.000-1.000,2.000 1.000,0.000 1.000,2.000-2.000,1.000-3.000,0.000 0.000,1.000 0.000,-1.000-4.000,-3.000 0.000,2.000 1.000,-2.000-2.000,0.000 2.000,-4.000 0.000,1.000 1.000</inkml:trace>
</inkml:ink>
</file>

<file path=ppt/ink/ink6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412.000 479.000,'2.000'4.000,"-2.000"2.000,0.000-2.000,0.000 0.000,0.000-1.000,0.000 0.000,0.000 0.000,0.000 0.000,0.000 0.000,2.000-6.000</inkml:trace>
</inkml:ink>
</file>

<file path=ppt/ink/ink6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431.000 483.000,'-2.000'3.000,"2.000"0.000,0.000 2.000,4.000-4.000,-1.000-1.000,1.000-3.000,-4.000-1.000,0.000 1.000,0.000 0.000,0.000 0.000,-3.000 2.000,0.000 1.000,0.000 0.000,2.000 3.000,1.000 0.000,1.000 0.000</inkml:trace>
</inkml:ink>
</file>

<file path=ppt/ink/ink6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457.000 485.000,'0.000'5.000,"0.000"-2.000,0.000 0.000,0.000 1.000,3.000-2.000,2.000-2.000,-1.000-2.000,-4.000-2.000,3.000 1.000,-3.000 0.000,2.000-1.000,-2.000 1.000,-1.000 0.000,-2.000 2.000,0.000 1.000,-1.000-2.000,3.000 5.000,-1.000 0.000</inkml:trace>
</inkml:ink>
</file>

<file path=ppt/ink/ink6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463.000 515.000,'5.000'0.000,"-2.000"0.000,0.000 0.000,-8.000 0.000,8.000 0.000,1.000 0.000,0.000 0.000,-9.000 0.000,2.000 0.000,0.000 0.000,9.000 1.000,-3.000-1.000,-7.000 0.000,1.000 0.000,6.000 0.000,0.000 0.000,-7.000 0.000,1.000 0.000</inkml:trace>
</inkml:ink>
</file>

<file path=ppt/ink/ink6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170.000 538.000,'5.000'0.000,"1.000"-1.000,-1.000 1.000,-1.000 0.000,-1.000 0.000,0.000 0.000,0.000 0.000</inkml:trace>
</inkml:ink>
</file>

<file path=ppt/ink/ink6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185.000 526.000,'0.000'6.000,"0.000"-3.000,0.000 0.000,2.000 1.000,-2.000 0.000,0.000 0.000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938.000 289.000,'-3.000'0.000,"-1.000"0.000,1.000 4.000,3.000-1.000,0.000 0.000,1.000 0.000,3.000-3.000,0.000 0.000,0.000-1.000,-4.000-2.000,0.000-1.000,0.000 1.000,-3.000 1.000,-1.000 2.000</inkml:trace>
</inkml:ink>
</file>

<file path=ppt/ink/ink6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209.000 532.000,'-3.000'4.000,"3.000"-1.000,0.000 0.000,0.000 0.000,3.000 1.000,0.000-4.000,0.000 0.000,-1.000-5.000,-2.000 1.000,0.000 1.000,0.000 0.000,-3.000 2.000,0.000 1.000</inkml:trace>
</inkml:ink>
</file>

<file path=ppt/ink/ink6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251.000 543.000,'-3.000'1.000,"3.000"2.000,0.000 0.000,3.000-3.000,1.000 0.000,-1.000-1.000,-3.000-2.000,0.000 0.000,0.000 0.000,0.000 0.000,-3.000 1.000,0.000 2.000,0.000 1.000,2.000 2.000,4.000-3.000</inkml:trace>
</inkml:ink>
</file>

<file path=ppt/ink/ink6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277.000 537.000,'-1.000'4.000,"1.000"-1.000,1.000 1.000,3.000-2.000,-1.000-2.000,1.000-3.000,-4.000 0.000,0.000 0.000,-4.000-1.000,1.000 4.000,0.000 1.000,3.000 2.000,3.000-2.000</inkml:trace>
</inkml:ink>
</file>

<file path=ppt/ink/ink6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305.000 538.000,'0.000'3.000,"-1.000"0.000,1.000 1.000,3.000-2.000,0.000-2.000,0.000 0.000,-1.000-4.000,-2.000 1.000,0.000 0.000,-1.000 0.000,-4.000 3.000,2.000 1.000</inkml:trace>
</inkml:ink>
</file>

<file path=ppt/ink/ink6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334.000 538.000,'-2.000'3.000,"0.000"0.000,2.000 0.000,4.000-1.000,1.000-2.000,-2.000-1.000,-3.000-2.000,0.000-1.000,0.000 1.000,-4.000 1.000,-1.000 2.000,2.000 0.000,1.000 3.000</inkml:trace>
</inkml:ink>
</file>

<file path=ppt/ink/ink6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254.000 534.000,'-2.000'3.000,"0.000"0.000,2.000 0.000,0.000 0.000,0.000 0.000</inkml:trace>
</inkml:ink>
</file>

<file path=ppt/ink/ink6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136.000 573.000,'3.000'0.000,"1.000"-1.000,0.000 1.000,0.000 0.000,0.000 0.000,2.000 0.000,-1.000 0.000,2.000-3.000,1.000 3.000,1.000 0.000,-2.000 0.000,-1.000 0.000,0.000-2.000,1.000 2.000,-2.000 0.000,0.000 0.000,2.000-2.000,2.000 2.000,0.000-3.000,-1.000 3.000,1.000-4.000,-1.000 4.000,-1.000-2.000,0.000 2.000,-2.000 0.000,1.000 0.000,-2.000-2.000,-1.000 2.000,1.000 0.000,0.000 0.000,1.000 0.000,0.000 0.000,-1.000 0.000,0.000 0.000,1.000 1.000,0.000-1.000,-1.000 0.000,0.000 0.000,0.000 0.000,-1.000 0.000,1.000 0.000,-1.000 0.000,0.000 2.000,1.000-2.000,0.000 0.000</inkml:trace>
</inkml:ink>
</file>

<file path=ppt/ink/ink6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248.000 585.000,'-4.000'-2.000,"2.000"6.000,0.000-1.000,2.000 0.000,0.000 0.000,0.000 0.000,5.000-1.000,-2.000-4.000,1.000-1.000,-2.000 0.000,-2.000-1.000,0.000 1.000,0.000 0.000,-1.000 0.000,-2.000 3.000,-1.000-2.000</inkml:trace>
</inkml:ink>
</file>

<file path=ppt/ink/ink6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280.000 575.000,'0.000'5.000,"0.000"0.000,0.000-1.000,-1.000 0.000,1.000 0.000,0.000 1.000,0.000-2.000</inkml:trace>
</inkml:ink>
</file>

<file path=ppt/ink/ink6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298.000 583.000,'-1.000'5.000,"1.000"-2.000,0.000 0.000,3.000-3.000,0.000 0.000,0.000 0.000,-1.000-3.000,-1.000-1.000,-1.000 1.000,0.000-1.000,-2.000 1.000,-1.000 3.000,0.000 0.000,0.000 0.000,2.000 3.000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965.000 289.000,'-2.000'3.000,"2.000"1.000,0.000-1.000,0.000 2.000,3.000-4.000,0.000-1.000,0.000-4.000,-3.000 1.000,0.000 0.000,-2.000 0.000,-1.000 3.000</inkml:trace>
</inkml:ink>
</file>

<file path=ppt/ink/ink6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334.000 583.000,'3.000'0.000,"-3.000"5.000,0.000-2.000,0.000 2.000,0.000-2.000,0.000 0.000,0.000 0.000</inkml:trace>
</inkml:ink>
</file>

<file path=ppt/ink/ink6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125.000 595.000,'-3.000'0.000,"0.000"0.000,0.000 4.000,1.000 1.000,2.000-2.000,0.000 1.000,4.000-2.000,-1.000 0.000,0.000-2.000,0.000 0.000,-1.000-5.000,-2.000 2.000,2.000-2.000,-2.000 2.000,0.000 0.000,-4.000 1.000,1.000 1.000</inkml:trace>
</inkml:ink>
</file>

<file path=ppt/ink/ink6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42.000 636.000,'3.000'0.000,"1.000"0.000,0.000 0.000,0.000 0.000,1.000 0.000,0.000 0.000,-1.000 0.000,-1.000 0.000,0.000 0.000,0.000 0.000</inkml:trace>
</inkml:ink>
</file>

<file path=ppt/ink/ink6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68.000 625.000,'4.000'2.000,"-2.000"1.000,2.000-2.000,-1.000 1.000,2.000 0.000,0.000 0.000,-7.000 2.000,-2.000-1.000,1.000 0.000,0.000-2.000,6.000-1.000</inkml:trace>
</inkml:ink>
</file>

<file path=ppt/ink/ink6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129.000 638.000,'-2.000'5.000,"0.000"0.000,2.000-2.000,0.000 1.000,3.000-2.000,2.000-2.000,0.000 0.000,-1.000-2.000,-4.000-1.000,1.000 0.000,-1.000-3.000,0.000 3.000,-1.000 0.000,-3.000 1.000,1.000 0.000,0.000 2.000,-1.000 0.000</inkml:trace>
</inkml:ink>
</file>

<file path=ppt/ink/ink6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245.000 638.000,'0.000'3.000,"0.000"1.000,0.000-1.000,4.000-3.000,-1.000 0.000,1.000 0.000,-4.000-3.000,-1.000-2.000,1.000 2.000,-2.000-1.000,-3.000 2.000,2.000 2.000,0.000 1.000,1.000 2.000,7.000-3.000,-2.000 0.000</inkml:trace>
</inkml:ink>
</file>

<file path=ppt/ink/ink6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284.000 637.000,'-3.000'3.000,"3.000"1.000,0.000 0.000,4.000-2.000,0.000-2.000,-1.000-2.000,0.000 0.000,-3.000-1.000,0.000 0.000,-1.000 0.000,-2.000 3.000,0.000 0.000</inkml:trace>
</inkml:ink>
</file>

<file path=ppt/ink/ink6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309.000 633.000,'0.000'3.000,"0.000"0.000,0.000 0.000,0.000 0.000,0.000 0.000,0.000 0.000,1.000 1.000,2.000-3.000</inkml:trace>
</inkml:ink>
</file>

<file path=ppt/ink/ink6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339.000 639.000,'-1.000'4.000,"1.000"0.000,3.000-2.000,0.000-2.000,1.000-2.000,-3.000-2.000,2.000 2.000,-3.000-2.000,0.000 0.000,0.000 1.000,-4.000 3.000,1.000 0.000,0.000 0.000,2.000 4.000</inkml:trace>
</inkml:ink>
</file>

<file path=ppt/ink/ink6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401.000 632.000,'0.000'3.000,"-2.000"1.000,2.000 0.000,0.000-1.000,0.000 1.000,0.000-1.000,0.000 0.000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1022.000 284.000,'0.000'3.000,"0.000"0.000,0.000 0.000,0.000 0.000,0.000 0.000</inkml:trace>
</inkml:ink>
</file>

<file path=ppt/ink/ink6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420.000 640.000,'-3.000'0.000,"-2.000"3.000,5.000 1.000,0.000-1.000,2.000 0.000,3.000-3.000,0.000 0.000,-2.000 0.000,1.000 0.000,-1.000-3.000,-3.000-1.000,0.000 0.000,0.000 0.000,0.000 1.000,0.000 0.000,-4.000 0.000,0.000 3.000,1.000 1.000,3.000 4.000</inkml:trace>
</inkml:ink>
</file>

<file path=ppt/ink/ink6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450.000 631.000,'0.000'4.000,"0.000"-1.000,0.000 0.000,0.000 0.000,0.000 1.000,0.000-1.000,0.000 0.000</inkml:trace>
</inkml:ink>
</file>

<file path=ppt/ink/ink6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479.000 639.000,'-4.000'4.000,"4.000"-1.000,0.000 0.000,1.000 2.000,5.000-3.000,-3.000-2.000,0.000 0.000,0.000-1.000,1.000-2.000,-1.000 0.000,-3.000-1.000,1.000 1.000,-1.000 0.000,0.000 0.000,-3.000 1.000,0.000 2.000,0.000 0.000,0.000 1.000,3.000 2.000</inkml:trace>
</inkml:ink>
</file>

<file path=ppt/ink/ink6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471.000 672.000,'3.000'0.000,"2.000"0.000,1.000 0.000,-1.000 0.000,1.000 0.000,-1.000 0.000,-1.000 0.000,-9.000 0.000,1.000 0.000,1.000 0.000,-1.000 0.000,0.000 0.000,9.000 0.000,-1.000 0.000,-1.000 0.000,0.000 0.000</inkml:trace>
</inkml:ink>
</file>

<file path=ppt/ink/ink6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180.000 685.000,'6.000'0.000,"-1.000"0.000,0.000 0.000,0.000 0.000,1.000-1.000,-2.000 1.000,0.000 0.000</inkml:trace>
</inkml:ink>
</file>

<file path=ppt/ink/ink6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205.000 671.000,'-2.000'3.000,"0.000"1.000,2.000-1.000,0.000 1.000,0.000-1.000,-2.000 1.000,2.000 0.000,3.000-4.000</inkml:trace>
</inkml:ink>
</file>

<file path=ppt/ink/ink6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225.000 679.000,'-1.000'5.000,"1.000"-1.000,0.000-1.000,2.000 0.000,1.000-3.000,0.000 0.000,0.000-1.000,-3.000-3.000,2.000-2.000,-2.000 2.000,0.000 1.000,-4.000 2.000,1.000 1.000,0.000 0.000,3.000 3.000,0.000 0.000</inkml:trace>
</inkml:ink>
</file>

<file path=ppt/ink/ink6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260.000 680.000,'-2.000'4.000,"6.000"2.000,0.000-6.000,0.000 0.000,-4.000-4.000,-2.000-1.000,-1.000 1.000,0.000 4.000,7.000 8.000</inkml:trace>
</inkml:ink>
</file>

<file path=ppt/ink/ink6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287.000 681.000,'13.000'11.000,"-9.000"-11.000,-3.000-4.000,-1.000 1.000,-1.000-1.000,-2.000 5.000,3.000 2.000</inkml:trace>
</inkml:ink>
</file>

<file path=ppt/ink/ink6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315.000 680.000,'-2.000'4.000,"3.000"-1.000,3.000-3.000,-1.000 0.000,0.000 0.000,1.000 0.000,-4.000-4.000,0.000 0.000,0.000 1.000,-3.000 2.000,0.000 1.000,0.000 0.000,3.000 3.000,2.000 1.000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1046.000 290.000,'2.000'0.000</inkml:trace>
</inkml:ink>
</file>

<file path=ppt/ink/ink6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339.000 682.000,'0.000'5.000,"4.000"-4.000,1.000-1.000,-2.000 0.000,1.000 0.000,-4.000-4.000,0.000 1.000,-1.000 0.000,-2.000 3.000,-1.000 0.000,0.000 0.000,-1.000 0.000</inkml:trace>
</inkml:ink>
</file>

<file path=ppt/ink/ink6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283.000 680.000,'4.000'0.000,"-1.000"0.000,0.000 0.000</inkml:trace>
</inkml:ink>
</file>

<file path=ppt/ink/ink6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157.000 704.000,'3.000'0.000,"1.000"2.000,1.000-2.000,2.000 0.000,3.000 0.000,3.000 0.000,2.000 0.000,3.000 0.000,-1.000 0.000,1.000 0.000,-1.000 0.000,3.000 0.000,-3.000 2.000,-3.000-2.000,-2.000 0.000,-4.000 0.000,-1.000 0.000,-2.000 0.000,-1.000 0.000,0.000-1.000,-1.000 1.000,1.000 0.000,-1.000 0.000,0.000-1.000,0.000 1.000</inkml:trace>
</inkml:ink>
</file>

<file path=ppt/ink/ink6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258.000 727.000,'-2.000'3.000,"0.000"0.000,2.000 1.000,0.000-1.000,4.000-1.000,-1.000-2.000,0.000 0.000,1.000 0.000,-1.000 0.000,2.000-5.000,-5.000 1.000,0.000 1.000,0.000 0.000,-1.000-2.000,-2.000 3.000,0.000 2.000,-2.000 1.000,5.000 2.000,0.000 1.000,4.000-2.000</inkml:trace>
</inkml:ink>
</file>

<file path=ppt/ink/ink6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289.000 732.000,'0.000'5.000,"0.000"-2.000,2.000 0.000,3.000-1.000,-2.000-2.000,1.000-2.000,-2.000-1.000,-2.000 0.000,0.000 0.000,-1.000-2.000,-2.000 3.000,0.000 2.000,0.000 0.000</inkml:trace>
</inkml:ink>
</file>

<file path=ppt/ink/ink6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321.000 727.000,'0.000'5.000,"2.000"-2.000,-2.000 2.000,0.000-2.000,0.000 1.000,0.000-1.000,3.000-1.000</inkml:trace>
</inkml:ink>
</file>

<file path=ppt/ink/ink6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349.000 732.000,'0.000'4.000,"-2.000"-1.000,3.000 0.000,3.000-3.000,-1.000 0.000,1.000 0.000,-4.000-3.000,1.000 0.000,-1.000-1.000,0.000 1.000,-4.000 3.000,0.000 0.000,1.000 0.000,-1.000 1.000</inkml:trace>
</inkml:ink>
</file>

<file path=ppt/ink/ink6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131.000 732.000,'-3.000'3.000,"1.000"1.000,2.000-1.000,0.000 1.000,4.000-2.000,-1.000 0.000,3.000-2.000,-2.000 0.000,-1.000-1.000,0.000-1.000,-3.000-2.000,0.000-1.000,0.000 1.000,0.000 0.000,-2.000 0.000,-1.000 4.000,0.000 0.000,-1.000 3.000,2.000 0.000,1.000 0.000</inkml:trace>
</inkml:ink>
</file>

<file path=ppt/ink/ink6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40.000 793.000,'5.000'2.000,"1.000"-2.000,2.000 0.000,-1.000 0.000,0.000 0.000,-2.000 0.000,0.000 0.000,0.000-2.000,-1.000 2.000</inkml:trace>
</inkml:ink>
</file>

<file path=ppt/ink/ink6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77.000 781.000,'3.000'1.000,"1.000"1.000,1.000-2.000,-1.000 3.000,0.000-3.000,0.000 3.000,-1.000-3.000,-1.000 3.000,-3.000 1.000,-2.000-2.000,0.000 0.000,0.000 0.000,-1.000 0.000,0.000 0.000,1.000-2.000,3.000 3.000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1067.000 288.000,'2.000'0.000</inkml:trace>
</inkml:ink>
</file>

<file path=ppt/ink/ink6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135.000 795.000,'-2.000'5.000,"2.000"-2.000,2.000 1.000,1.000-3.000,1.000-1.000,1.000-1.000,-2.000-1.000,0.000 0.000,-2.000-2.000,1.000-1.000,-2.000 2.000,-2.000-2.000,-2.000 1.000,1.000 4.000,-1.000 1.000,2.000 3.000,2.000 0.000</inkml:trace>
</inkml:ink>
</file>

<file path=ppt/ink/ink6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265.000 795.000,'-1.000'3.000,"1.000"0.000,2.000 0.000,1.000-3.000,0.000 0.000,0.000 0.000,-1.000-3.000,-2.000-1.000,0.000 0.000,-1.000 0.000,-3.000 4.000,0.000 0.000,7.000 4.000,2.000-4.000</inkml:trace>
</inkml:ink>
</file>

<file path=ppt/ink/ink6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303.000 791.000,'0.000'4.000,"0.000"-1.000,5.000-1.000,-2.000-2.000,0.000-1.000,-1.000-2.000,0.000-1.000,-2.000 1.000,-1.000 0.000,-2.000 1.000,0.000 2.000,-1.000 0.000,2.000 5.000</inkml:trace>
</inkml:ink>
</file>

<file path=ppt/ink/ink6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332.000 789.000,'-2.000'5.000,"3.000"-1.000,2.000-4.000,0.000 0.000,2.000 0.000,-4.000-3.000,1.000-1.000,-2.000 1.000,-1.000 0.000,-3.000 1.000,1.000 2.000,-2.000 0.000,5.000 3.000,4.000-3.000</inkml:trace>
</inkml:ink>
</file>

<file path=ppt/ink/ink6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366.000 779.000,'0.000'3.000,"0.000"0.000,0.000 0.000,0.000 0.000,0.000 1.000,0.000-1.000,0.000 0.000</inkml:trace>
</inkml:ink>
</file>

<file path=ppt/ink/ink6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413.000 783.000,'-1.000'4.000,"0.000"-1.000,1.000 0.000,0.000 0.000,3.000-1.000,0.000-2.000,1.000-1.000,-2.000-2.000,0.000 0.000,0.000 0.000,-2.000-1.000,0.000 1.000,0.000 0.000,-3.000 1.000,0.000 2.000,-1.000 0.000,0.000 1.000,1.000 1.000</inkml:trace>
</inkml:ink>
</file>

<file path=ppt/ink/ink6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447.000 774.000,'-1.000'4.000,"1.000"1.000,0.000-2.000,1.000 1.000,-1.000-1.000,0.000 2.000,0.000-2.000,0.000 1.000,0.000-1.000,5.000-1.000,-1.000-3.000</inkml:trace>
</inkml:ink>
</file>

<file path=ppt/ink/ink6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476.000 791.000,'0.000'4.000,"0.000"-1.000,1.000 0.000,2.000-2.000,0.000-1.000,-3.000-3.000,2.000-1.000,-2.000 1.000,0.000-2.000,-3.000 1.000,0.000 4.000,-2.000 0.000,2.000 1.000,0.000 1.000,3.000 1.000,3.000-3.000</inkml:trace>
</inkml:ink>
</file>

<file path=ppt/ink/ink6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504.000 776.000,'0.000'5.000,"0.000"-2.000,0.000 1.000,0.000 0.000,0.000-1.000,0.000 1.000,0.000 0.000</inkml:trace>
</inkml:ink>
</file>

<file path=ppt/ink/ink6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369.000 276.000,'0.000'3.000,"0.000"1.000,0.000 0.000,0.000 0.000,0.000 1.000,0.000-1.000,0.000-1.000,0.000 0.000,0.000 0.000,0.000 0.000,0.000 1.000,0.000-1.000,0.000 0.000,-2.000 0.000,2.000 1.000,0.000-1.000,0.000 0.000,0.000 0.000,-2.000 2.000,2.000-2.000,0.000 1.000,1.000 1.000,-1.000-2.000,2.000 0.000,-2.000 0.000,4.000-1.000,-1.000 0.000,1.000-2.000,-1.000 0.000,0.000 0.000,0.000 0.000,0.000 0.000,1.000 1.000,-1.000 1.000,0.000 0.000,-3.000 1.000,0.000 0.000,0.000 0.000,0.000 0.000,0.000 0.000,0.000 2.000,0.000-2.000,0.000 1.000,0.000-1.000,0.000 0.000,0.000 0.000,0.000 0.000,0.000 0.000,0.000 0.000,0.000 1.000,0.000-1.000,0.000 0.000,0.000 2.000,0.000-2.000,0.000 2.000,0.000-2.000,0.000 2.000,0.000-2.000,0.000 1.000,0.000-1.000,0.000 1.000,0.000-1.000,0.000 0.000,0.000 0.000,2.000 0.000,-2.000 2.000,0.000-2.000,0.000 1.000,0.000-1.000,0.000 0.000,0.000 1.000,0.000 0.000,0.000-1.000,0.000 1.000,0.000-1.000,0.000 0.000,0.000 2.000,0.000-2.000,0.000 0.000,2.000 1.000,-2.000-1.000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428.000 498.000,'3.000'-1.000,"0.000"1.000,1.000 0.000,0.000 0.000,0.000 0.000,0.000 2.000,-1.000-2.000,0.000 3.000,0.000-3.000,-1.000 3.000,0.000 1.000,-4.000 0.000,-2.000-4.000,1.000 2.000,0.000-2.000,-1.000 2.000,2.000 1.000,-1.000 1.000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1075.000 288.000,'3.000'1.000</inkml:trace>
</inkml:ink>
</file>

<file path=ppt/ink/ink6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401.000 534.000,'0.000'-3.000</inkml:trace>
</inkml:ink>
</file>

<file path=ppt/ink/ink6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404.000 529.000,'0.000'3.000,"1.000"1.000,-1.000-1.000,0.000 1.000,0.000-1.000,0.000 1.000,0.000-1.000,0.000 1.000,0.000 0.000,2.000-1.000,-2.000 0.000,0.000 0.000,0.000 2.000,2.000-2.000,-2.000 0.000,3.000-3.000,0.000 0.000,0.000 0.000,0.000 0.000,1.000 0.000,-1.000 0.000,0.000 0.000,0.000 0.000,0.000 0.000,0.000 2.000,1.000 0.000,-4.000 1.000,0.000 0.000,0.000 0.000,-1.000 1.000,1.000-1.000,0.000 0.000,-2.000 0.000,1.000 0.000,1.000 0.000,-2.000 1.000,2.000-1.000,0.000 0.000,-2.000 0.000,2.000 2.000,0.000-2.000,0.000 0.000,0.000 0.000,0.000 1.000</inkml:trace>
</inkml:ink>
</file>

<file path=ppt/ink/ink6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439.000 615.000,'-2.000'4.000,"2.000"-1.000,0.000 2.000,1.000-1.000,-1.000 1.000,2.000 0.000,-2.000-2.000,0.000 0.000,0.000 2.000,0.000 0.000,0.000-2.000,0.000 0.000,0.000 0.000,2.000 1.000,-2.000-1.000,0.000 0.000,0.000 1.000,0.000-1.000,0.000 1.000,0.000-1.000,1.000 1.000,-1.000-1.000,0.000 2.000,0.000-2.000,0.000 2.000,0.000-2.000,0.000 1.000,0.000 1.000,2.000-2.000,-2.000 1.000,2.000 0.000</inkml:trace>
</inkml:ink>
</file>

<file path=ppt/ink/ink6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452.000 733.000,'5.000'2.000,"-2.000"-2.000,0.000 0.000,2.000 2.000,-2.000-2.000,0.000 0.000,0.000 2.000,0.000-2.000,0.000 0.000,1.000 0.000,-1.000 1.000,0.000-1.000,0.000 0.000,-1.000 4.000,1.000-4.000,0.000 1.000,0.000 1.000,-3.000 1.000,0.000 1.000,-2.000-1.000,1.000 0.000,-1.000 0.000,2.000 0.000,-2.000 1.000,1.000-1.000,1.000 0.000,0.000 0.000,0.000 0.000,0.000 0.000,1.000 0.000,-1.000 1.000,0.000-1.000,0.000 0.000,-1.000 1.000,-1.000-1.000,0.000 0.000,2.000 0.000,0.000 0.000,0.000 1.000,-2.000-1.000,2.000 0.000,0.000 0.000,0.000 2.000,0.000-2.000,0.000 0.000,0.000 1.000,0.000 0.000,1.000 0.000,-1.000 1.000,0.000-2.000,0.000 2.000,0.000-2.000,0.000 0.000</inkml:trace>
</inkml:ink>
</file>

<file path=ppt/ink/ink6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499.000 816.000,'3.000'1.000,"0.000"-1.000,1.000-1.000,-1.000 1.000,1.000 0.000,-1.000 0.000,-8.000 0.000,1.000 0.000,0.000 0.000,1.000 0.000,0.000 0.000,6.000 1.000,0.000-1.000,0.000 0.000,-6.000 0.000,-2.000 0.000,2.000 0.000,6.000 0.000,1.000 0.000,0.000 2.000</inkml:trace>
</inkml:ink>
</file>

<file path=ppt/ink/ink6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193.000 833.000,'3.000'1.000,"1.000"1.000,1.000-2.000,1.000 0.000,-2.000 0.000,-1.000-1.000</inkml:trace>
</inkml:ink>
</file>

<file path=ppt/ink/ink6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206.000 824.000,'0.000'5.000,"0.000"-2.000,0.000 1.000,-2.000-1.000,2.000 1.000,0.000 0.000,-2.000-1.000,2.000 0.000</inkml:trace>
</inkml:ink>
</file>

<file path=ppt/ink/ink6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231.000 824.000,'0.000'3.000,"0.000"1.000,0.000-1.000,-1.000 2.000,1.000-2.000,-2.000 2.000,2.000-2.000</inkml:trace>
</inkml:ink>
</file>

<file path=ppt/ink/ink6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227.000 830.000,'4.000'-4.000,"-1.000"4.000,1.000 0.000,0.000 3.000,-4.000 0.000,-4.000-1.000,0.000-2.000,4.000 3.000,4.000-3.000,-1.000 2.000,0.000-2.000,0.000 2.000,-1.000 1.000,-5.000-1.000,-1.000-2.000,1.000 2.000,-2.000-2.000,2.000 1.000,0.000-1.000,3.000-3.000</inkml:trace>
</inkml:ink>
</file>

<file path=ppt/ink/ink6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280.000 827.000,'-2.000'4.000,"2.000"-1.000,-1.000 0.000,1.000 2.000,0.000-2.000,0.000 1.000,0.000-1.000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1125.000 284.000,'-2.000'5.000,"2.000"-2.000,0.000 0.000,0.000 0.000,0.000 0.000,0.000 0.000</inkml:trace>
</inkml:ink>
</file>

<file path=ppt/ink/ink6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297.000 846.000,'0.000'3.000,"-1.000"2.000,6.000-5.000,0.000 0.000,-2.000 0.000,1.000-4.000,-4.000 1.000,0.000 0.000,0.000-2.000,0.000 2.000,-3.000 2.000,0.000 1.000,0.000 1.000,0.000 1.000,1.000 2.000,0.000 0.000,6.000-4.000</inkml:trace>
</inkml:ink>
</file>

<file path=ppt/ink/ink6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346.000 834.000,'0.000'3.000,"-1.000"0.000,-1.000 1.000,2.000-1.000,0.000 1.000</inkml:trace>
</inkml:ink>
</file>

<file path=ppt/ink/ink6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364.000 839.000,'-2.000'5.000,"2.000"-1.000,3.000-4.000,1.000 0.000,-1.000-1.000,0.000-1.000,-3.000-2.000,0.000 1.000,-4.000 1.000,0.000 2.000,1.000 0.000,0.000 2.000</inkml:trace>
</inkml:ink>
</file>

<file path=ppt/ink/ink6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184.000 859.000,'3.000'2.000,"1.000"0.000,1.000-2.000,3.000 0.000,3.000 3.000,-1.000-3.000,0.000 0.000,3.000 0.000,0.000 0.000,2.000 0.000,2.000 0.000,1.000 0.000,0.000 0.000,-4.000-1.000,-3.000 1.000,-4.000 0.000,-3.000 0.000,-1.000 0.000,2.000-2.000,-2.000 2.000,0.000 0.000,0.000 0.000,0.000 0.000,0.000 0.000,1.000 0.000,-1.000 0.000,0.000 0.000,0.000 0.000,-6.000-2.000</inkml:trace>
</inkml:ink>
</file>

<file path=ppt/ink/ink6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368.000 889.000,'0.000'3.000,"0.000"2.000,0.000 0.000,0.000-2.000,0.000 0.000,0.000 0.000,0.000 0.000</inkml:trace>
</inkml:ink>
</file>

<file path=ppt/ink/ink6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346.000 888.000,'0.000'3.000,"-2.000"4.000,2.000-4.000,0.000 2.000,-1.000-2.000,1.000 0.000,0.000 0.000</inkml:trace>
</inkml:ink>
</file>

<file path=ppt/ink/ink6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304.000 895.000,'-2.000'5.000,"2.000"-2.000,0.000 0.000,0.000 1.000,0.000-1.000,3.000-3.000,0.000 0.000,0.000-2.000,0.000-2.000,-3.000 1.000,2.000-1.000,-2.000 0.000,0.000 0.000,-3.000 0.000,0.000 4.000,0.000 0.000,0.000 1.000,-1.000 1.000</inkml:trace>
</inkml:ink>
</file>

<file path=ppt/ink/ink6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278.000 891.000,'0.000'3.000,"0.000"0.000,0.000 1.000,0.000 0.000,0.000-1.000,0.000 1.000,0.000-1.000,0.000 2.000,0.000-2.000</inkml:trace>
</inkml:ink>
</file>

<file path=ppt/ink/ink6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139.000 892.000,'-4.000'2.000,"2.000"2.000,2.000 1.000,0.000-2.000,1.000 0.000,1.000 0.000,0.000 0.000,1.000-3.000,1.000 0.000,-1.000-1.000,0.000-2.000,-1.000-1.000,-2.000 1.000,0.000 0.000,0.000-1.000,0.000 1.000,-1.000 0.000,-2.000 3.000,-1.000 2.000,2.000 1.000,1.000 0.000</inkml:trace>
</inkml:ink>
</file>

<file path=ppt/ink/ink6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51.000 945.000,'-3.000'0.000,"8.000"1.000,-1.000-1.000,-1.000 0.000,2.000 0.000,0.000 0.000,1.000 0.000,-3.000 0.000,0.000 0.000,0.000 0.000,-6.000 0.000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1059.000 269.000,'2.000'0.000</inkml:trace>
</inkml:ink>
</file>

<file path=ppt/ink/ink6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73.000 933.000,'3.000'3.000,"0.000"-3.000,0.000 2.000,2.000-2.000,-2.000 3.000,1.000-1.000,-2.000 1.000,-5.000 0.000,-2.000 0.000,2.000-3.000,0.000 4.000,0.000-2.000,0.000 0.000,1.000 1.000,6.000-1.000</inkml:trace>
</inkml:ink>
</file>

<file path=ppt/ink/ink6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124.000 926.000,'2.000'3.000,"1.000"-3.000,0.000 2.000,0.000-2.000,-1.000-3.000,1.000 2.000,0.000 2.000,1.000 0.000,0.000-1.000,-1.000 0.000,2.000-2.000,-2.000 0.000,0.000 2.000,1.000 0.000,0.000 0.000,-1.000 1.000,1.000-1.000,-1.000 0.000,0.000 0.000,1.000-1.000,-7.000 2.000</inkml:trace>
</inkml:ink>
</file>

<file path=ppt/ink/ink6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147.000 956.000,'-3.000'0.000,"0.000"1.000,-1.000 3.000,4.000-1.000,0.000 1.000,3.000-3.000,2.000 1.000,-2.000-2.000,1.000 0.000,-1.000-1.000,0.000-2.000,-1.000-1.000,-2.000 1.000,0.000-1.000,-1.000 0.000,-2.000 4.000,-1.000 0.000,0.000 0.000</inkml:trace>
</inkml:ink>
</file>

<file path=ppt/ink/ink6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277.000 952.000,'-3.000'0.000,"0.000"2.000,3.000 1.000,-2.000 1.000,2.000-1.000,3.000-1.000,1.000 0.000,0.000-2.000,0.000 0.000,1.000 0.000,-2.000-4.000,-3.000-1.000,0.000 2.000,0.000 0.000,0.000 0.000,-5.000 2.000,1.000 1.000,3.000 3.000</inkml:trace>
</inkml:ink>
</file>

<file path=ppt/ink/ink6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321.000 944.000,'0.000'5.000,"0.000"-1.000,0.000 0.000,0.000-1.000,2.000 2.000,-2.000-2.000,0.000 0.000,3.000-1.000,1.000-4.000,-2.000-1.000</inkml:trace>
</inkml:ink>
</file>

<file path=ppt/ink/ink6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350.000 949.000,'-4.000'0.000,"4.000"3.000,0.000 0.000,0.000 1.000,5.000-2.000,-2.000-2.000,0.000 0.000,0.000-3.000,-3.000-1.000,0.000-1.000,-1.000 1.000,-2.000 4.000,0.000 0.000,3.000 4.000</inkml:trace>
</inkml:ink>
</file>

<file path=ppt/ink/ink6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379.000 946.000,'0.000'3.000,"0.000"1.000,0.000-1.000,0.000 0.000,0.000 0.000,0.000 0.000</inkml:trace>
</inkml:ink>
</file>

<file path=ppt/ink/ink6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437.000 949.000,'1.000'4.000,"-1.000"-1.000,0.000 2.000,-1.000-1.000,1.000-1.000,-2.000 1.000,2.000-1.000,0.000 0.000,0.000 0.000,4.000-5.000</inkml:trace>
</inkml:ink>
</file>

<file path=ppt/ink/ink6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460.000 961.000,'0.000'5.000,"0.000"-2.000,0.000 0.000,3.000-1.000,0.000-2.000,1.000 0.000,-3.000-3.000,1.000-2.000,-2.000 2.000,0.000-1.000,0.000 1.000,-4.000 3.000,-1.000 0.000</inkml:trace>
</inkml:ink>
</file>

<file path=ppt/ink/ink6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490.000 946.000,'2.000'3.000,"-2.000"2.000,0.000 0.000,-1.000-2.000,1.000 0.000,-2.000 0.000,2.000 2.000,6.000-5.000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1060.000 269.000,'2.000'0.000</inkml:trace>
</inkml:ink>
</file>

<file path=ppt/ink/ink6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516.000 956.000,'1.000'4.000,"-1.000"-1.000,-2.000 0.000,5.000-1.000,0.000-2.000,0.000 0.000,0.000-1.000,0.000-2.000,0.000 0.000,2.000 2.000,-3.000-4.000,-2.000 2.000,0.000 0.000,-3.000 1.000,-1.000 2.000,0.000 0.000,1.000 1.000,0.000-1.000,0.000 2.000</inkml:trace>
</inkml:ink>
</file>

<file path=ppt/ink/ink6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267.000 977.000,'3.000'0.000,"1.000"0.000,-1.000 0.000,0.000 0.000,0.000 0.000,2.000 0.000,-1.000 0.000,1.000 2.000,0.000-2.000,2.000 0.000,0.000 0.000,1.000 0.000,0.000 0.000,-1.000 0.000,-2.000 0.000,-1.000 0.000,0.000 0.000,-1.000 0.000,2.000 0.000,-2.000 0.000,2.000 0.000,-1.000 0.000,-1.000 0.000,1.000 0.000,-1.000 0.000,0.000 0.000,0.000 0.000,0.000 0.000,1.000 0.000,0.000 1.000,-1.000-1.000,0.000 0.000,0.000 0.000,1.000 0.000,-1.000 0.000,0.000 2.000,2.000-2.000,0.000 0.000,-1.000 0.000,-1.000 0.000,1.000 0.000,-1.000 2.000,0.000-2.000,2.000 0.000,-2.000 0.000,2.000 0.000,-2.000 0.000,2.000 0.000,-2.000 0.000,2.000-1.000,-2.000 1.000,0.000 0.000,0.000 0.000,0.000 0.000,1.000 0.000,0.000 0.000,0.000-2.000,-1.000 2.000,1.000 0.000,-1.000 0.000,0.000-1.000,2.000 1.000,-2.000 0.000,0.000-2.000,0.000 2.000,1.000-2.000,-1.000 0.000,0.000 2.000,0.000 0.000,0.000-1.000,1.000-2.000,-1.000 1.000,1.000 0.000,-1.000 2.000,0.000-4.000,1.000 1.000,-2.000 0.000,-2.000 0.000,-1.000-1.000,-1.000 1.000,-1.000 1.000,0.000-1.000,0.000 2.000,-2.000-1.000,-1.000-1.000,1.000 1.000,2.000 2.000,-1.000-2.000,-1.000 2.000,1.000 0.000,0.000-2.000,1.000 2.000,0.000 0.000,0.000 0.000,0.000 0.000,0.000 0.000,-1.000 0.000,-1.000 0.000,0.000 0.000,-5.000 0.000,5.000 0.000,-1.000 0.000,3.000 0.000,-1.000 0.000,0.000-2.000,0.000 2.000,0.000 0.000,1.000 0.000,-2.000 0.000,0.000 0.000,-3.000-2.000,0.000 2.000,0.000 0.000,0.000-3.000,2.000 3.000,-2.000-2.000,3.000 2.000,0.000-3.000,-1.000 3.000,1.000 0.000,2.000 0.000,-1.000 0.000,0.000 0.000,0.000 0.000,-1.000 0.000,1.000 0.000,-2.000 0.000,3.000 0.000,0.000 0.000,-1.000 0.000,1.000 1.000,-2.000-1.000,2.000 2.000,0.000-2.000,0.000 2.000,-1.000 0.000,1.000-2.000,-2.000 3.000,2.000 2.000,1.000-2.000,0.000 0.000,0.000 0.000,0.000 2.000,-1.000-5.000,0.000 2.000,-1.000 0.000,1.000 0.000,-1.000-2.000,1.000 4.000,1.000 1.000,2.000-2.000,0.000 3.000,1.000-2.000,1.000-1.000,1.000-1.000,-3.000 1.000,3.000-2.000</inkml:trace>
</inkml:ink>
</file>

<file path=ppt/ink/ink6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441.000 1006.000,'2.000'6.000,"1.000"-5.000,-1.000 2.000,-1.000 0.000,1.000 0.000,2.000 0.000,-3.000 0.000,3.000-3.000</inkml:trace>
</inkml:ink>
</file>

<file path=ppt/ink/ink6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460.000 1009.000,'-3.000'0.000,"1.000"5.000,-1.000-3.000,0.000 2.000,0.000-1.000,-1.000 0.000,1.000-3.000,0.000 2.000,9.000-6.000</inkml:trace>
</inkml:ink>
</file>

<file path=ppt/ink/ink6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476.000 1015.000,'3.000'1.000,"-1.000"4.000,2.000-4.000</inkml:trace>
</inkml:ink>
</file>

<file path=ppt/ink/ink6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485.000 1012.000,'-3.000'2.000,"0.000"1.000,1.000 1.000</inkml:trace>
</inkml:ink>
</file>

<file path=ppt/ink/ink6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498.000 1004.000,'3.000'2.000,"-2.000"2.000,2.000-4.000,-3.000 3.000,3.000-2.000</inkml:trace>
</inkml:ink>
</file>

<file path=ppt/ink/ink6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520.000 1010.000,'-3.000'1.000,"0.000"1.000,-2.000 0.000,5.000 1.000,0.000 0.000,0.000 0.000,0.000 0.000,1.000 1.000,-1.000-1.000,0.000 0.000,0.000 0.000,-1.000 1.000,1.000 0.000,0.000 0.000,-2.000-1.000,2.000 2.000,0.000-2.000,0.000 0.000,1.000-8.000,-1.000 1.000</inkml:trace>
</inkml:ink>
</file>

<file path=ppt/ink/ink6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531.000 1022.000,'3.000'0.000,"0.000"0.000,1.000-1.000</inkml:trace>
</inkml:ink>
</file>

<file path=ppt/ink/ink6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531.000 1034.000,'4.000'0.000,"0.000"-1.000,0.000 1.000,0.000-2.000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1060.000 274.000,'0.000'3.000</inkml:trace>
</inkml:ink>
</file>

<file path=ppt/ink/ink6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558.000 1020.000,'-3.000'2.000,"3.000"1.000,0.000 0.000,1.000 0.000,3.000-3.000,-1.000 0.000,0.000 0.000,1.000-6.000,-4.000 3.000,0.000-1.000,0.000-1.000,-4.000 4.000,3.000 5.000</inkml:trace>
</inkml:ink>
</file>

<file path=ppt/ink/ink6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593.000 1006.000,'-1.000'4.000,"1.000"0.000,0.000-1.000,0.000 3.000,-2.000-3.000,2.000 0.000,0.000 1.000</inkml:trace>
</inkml:ink>
</file>

<file path=ppt/ink/ink6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608.000 1015.000,'-2.000'4.000,"2.000"-1.000,0.000 0.000,0.000 0.000,3.000-3.000,2.000 0.000,-2.000-1.000,-1.000-2.000,0.000-1.000,-2.000 1.000,-4.000 3.000,0.000-1.000</inkml:trace>
</inkml:ink>
</file>

<file path=ppt/ink/ink6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638.000 1015.000,'0.000'5.000,"-1.000"-2.000,-2.000 2.000,0.000-1.000,3.000-1.000</inkml:trace>
</inkml:ink>
</file>

<file path=ppt/ink/ink6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663.000 1012.000,'-2.000'4.000,"2.000"1.000,0.000-2.000,-2.000 0.000,2.000 2.000,0.000-2.000,0.000 0.000</inkml:trace>
</inkml:ink>
</file>

<file path=ppt/ink/ink6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672.000 1019.000,'-1.000'4.000,"1.000"0.000,4.000-2.000,-1.000-2.000,1.000-2.000,-2.000-3.000,-2.000 1.000,-1.000 1.000,-3.000 3.000,1.000 0.000</inkml:trace>
</inkml:ink>
</file>

<file path=ppt/ink/ink6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696.000 1015.000,'0.000'3.000,"0.000"1.000,0.000-1.000,0.000 2.000,-1.000-2.000,1.000 1.000,0.000-1.000,3.000-2.000</inkml:trace>
</inkml:ink>
</file>

<file path=ppt/ink/ink6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714.000 1021.000,'0.000'3.000,"0.000"1.000,2.000 0.000,2.000-4.000,-1.000 0.000,1.000-4.000,-1.000-1.000,-3.000 1.000,0.000 1.000,-3.000 2.000,0.000 1.000,0.000 0.000,0.000 0.000,0.000 0.000,3.000 4.000</inkml:trace>
</inkml:ink>
</file>

<file path=ppt/ink/ink6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497.000 873.000,'3.000'-1.000,"0.000"0.000,0.000-1.000,0.000 2.000,0.000 0.000,0.000 0.000,2.000 0.000,-2.000 0.000,0.000 0.000,2.000 0.000,2.000 0.000,0.000 0.000,0.000 0.000,-2.000 0.000,0.000 0.000,-1.000 0.000,0.000 1.000,-1.000-1.000,-3.000 5.000,0.000-2.000,0.000 0.000,0.000 2.000,0.000-2.000,-1.000 2.000,1.000-1.000,0.000 0.000,0.000-1.000,-2.000 1.000,2.000-1.000,0.000 5.000,0.000-5.000,0.000 2.000,0.000-2.000,0.000 2.000,1.000-2.000,-1.000 0.000,0.000 2.000,0.000-2.000,0.000 3.000,0.000-2.000,0.000-1.000,0.000 1.000,0.000 0.000,0.000-1.000,0.000 2.000,-1.000-2.000,1.000 2.000,0.000-2.000,0.000 1.000,0.000-1.000,0.000 0.000,0.000 1.000,0.000-1.000,0.000 0.000,0.000 0.000</inkml:trace>
</inkml:ink>
</file>

<file path=ppt/ink/ink6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689.000 150.000,'5.000'-1.000,"-2.000"2.000,1.000 3.000,-4.000-1.000,0.000 0.000,-3.000-2.000,0.000-1.000,0.000 0.000,0.000 2.000,7.000 2.000,-1.000-4.000,1.000 3.000,-1.000-3.000,0.000 2.000,-8.000-1.000,1.000 1.000,0.000-2.000,0.000 0.000,0.000 0.000,7.000 0.000,1.000-2.000,-1.000 0.000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1060.000 279.000,'0.000'3.000</inkml:trace>
</inkml:ink>
</file>

<file path=ppt/ink/ink6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710.000 166.000,'9.000'0.000,"-6.000"0.000,1.000 0.000,-1.000 0.000</inkml:trace>
</inkml:ink>
</file>

<file path=ppt/ink/ink6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730.000 147.000,'3.000'1.000,"1.000"1.000,2.000-2.000,-1.000 4.000,-1.000-4.000,-1.000 1.000,0.000 1.000,-3.000 1.000,-3.000 0.000,1.000 0.000,0.000 0.000,0.000 0.000,0.000 1.000,2.000 0.000</inkml:trace>
</inkml:ink>
</file>

<file path=ppt/ink/ink6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765.000 176.000,'2.000'0.000</inkml:trace>
</inkml:ink>
</file>

<file path=ppt/ink/ink6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789.000 141.000,'4.000'1.000,"-1.000"0.000,0.000 1.000,0.000 0.000,-3.000 2.000,-1.000-1.000,-2.000 0.000,0.000-2.000,3.000 3.000,4.000-4.000,-1.000 2.000,1.000-1.000,-5.000 3.000,-2.000-4.000,-1.000 4.000,0.000-2.000,0.000-1.000,1.000-1.000,-1.000 0.000,8.000 0.000</inkml:trace>
</inkml:ink>
</file>

<file path=ppt/ink/ink6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825.000 189.000,'2.000'0.000</inkml:trace>
</inkml:ink>
</file>

<file path=ppt/ink/ink6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904.000 148.000,'2.000'3.000,"2.000"-1.000,-2.000 1.000,2.000 1.000,-1.000 0.000,0.000-3.000</inkml:trace>
</inkml:ink>
</file>

<file path=ppt/ink/ink6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920.000 152.000,'-6.000'1.000,"2.000"3.000,1.000-2.000,-2.000 1.000,2.000-1.000,0.000 0.000,7.000-1.000,0.000-4.000</inkml:trace>
</inkml:ink>
</file>

<file path=ppt/ink/ink6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970.000 157.000,'3.000'-1.000,"0.000"1.000,0.000 0.000,0.000 0.000</inkml:trace>
</inkml:ink>
</file>

<file path=ppt/ink/ink6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969.000 164.000,'4.000'0.000,"0.000"0.000,0.000 0.000,1.000 0.000,-2.000 0.000</inkml:trace>
</inkml:ink>
</file>

<file path=ppt/ink/ink6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1009.000 157.000,'-2.000'5.000,"2.000"-2.000,-2.000 0.000,2.000 0.000,4.000-1.000,0.000-2.000,-1.000-1.000,1.000-3.000,-4.000 0.000,0.000 1.000,0.000 0.000,-3.000 0.000,0.000 3.000,0.000 0.000,0.000 0.000,1.000 3.000,7.000-1.000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936.000 322.000,'-4.000'1.000,"4.000"3.000,3.000-1.000,0.000-3.000,-2.000-5.000,1.000 0.000,-6.000 4.000,1.000 1.000,-1.000 0.000,8.000 2.000</inkml:trace>
</inkml:ink>
</file>

<file path=ppt/ink/ink6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1036.000 162.000,'-4.000'2.000,"4.000"1.000,0.000 1.000,4.000-4.000,-1.000 0.000,2.000-1.000,-1.000-3.000,-4.000 1.000,0.000 0.000,0.000-1.000,-3.000 3.000,-3.000 1.000,3.000 0.000,1.000 4.000,5.000-4.000</inkml:trace>
</inkml:ink>
</file>

<file path=ppt/ink/ink6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1056.000 159.000,'0.000'4.000,"0.000"-1.000,2.000 1.000,1.000-4.000,0.000 0.000,0.000 0.000,1.000-1.000,-4.000-3.000,0.000 1.000,0.000 0.000,-4.000 1.000,1.000 1.000,0.000 1.000,-1.000 0.000,4.000 5.000</inkml:trace>
</inkml:ink>
</file>

<file path=ppt/ink/ink6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1096.000 164.000,'-2.000'5.000,"2.000"-2.000,4.000-1.000,-1.000-2.000,2.000 0.000,-2.000 0.000,-1.000-3.000,-2.000-1.000,0.000-1.000,-6.000 1.000,3.000 4.000,2.000 4.000</inkml:trace>
</inkml:ink>
</file>

<file path=ppt/ink/ink6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1132.000 160.000,'0.000'3.000,"-1.000"0.000,-1.000 1.000,1.000-1.000,1.000 0.000,0.000 0.000</inkml:trace>
</inkml:ink>
</file>

<file path=ppt/ink/ink6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1152.000 160.000,'-1.000'4.000,"-1.000"-1.000,1.000 0.000,1.000 0.000,-2.000 1.000,0.000-1.000</inkml:trace>
</inkml:ink>
</file>

<file path=ppt/ink/ink6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1172.000 166.000,'-3.000'2.000,"3.000"1.000,1.000 0.000,2.000-3.000,1.000-1.000,-2.000-2.000,-2.000 0.000,0.000 0.000,-2.000-1.000,-3.000 4.000,2.000 1.000,1.000 2.000,1.000 0.000</inkml:trace>
</inkml:ink>
</file>

<file path=ppt/ink/ink6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1204.000 161.000,'-1.000'4.000,"1.000"-1.000,0.000 0.000,-2.000 2.000,2.000-1.000,-2.000-1.000</inkml:trace>
</inkml:ink>
</file>

<file path=ppt/ink/ink6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1267.000 165.000,'2.000'3.000,"-1.000"1.000,-1.000-1.000,2.000 0.000,2.000 0.000</inkml:trace>
</inkml:ink>
</file>

<file path=ppt/ink/ink6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1294.000 173.000,'-5.000'0.000,"1.000"2.000,1.000 0.000,0.000-2.000,-2.000 2.000,5.000 1.000,1.000 0.000,1.000 2.000,-2.000 0.000,0.000-2.000,-1.000 1.000,-1.000 0.000,6.000-7.000,-2.000-1.000</inkml:trace>
</inkml:ink>
</file>

<file path=ppt/ink/ink6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1303.000 183.000,'3.000'0.000,"0.000"0.000,0.000 0.000,2.000 1.000,-2.000-1.000,0.000 2.000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968.000 321.000,'0.000'4.000,"0.000"-1.000,0.000 1.000</inkml:trace>
</inkml:ink>
</file>

<file path=ppt/ink/ink6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1305.000 195.000,'4.000'0.000,"0.000"0.000,-1.000 0.000,1.000 0.000,0.000 0.000,-1.000 0.000</inkml:trace>
</inkml:ink>
</file>

<file path=ppt/ink/ink6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1338.000 191.000,'0.000'5.000,"0.000"-1.000,3.000-4.000,1.000 0.000,0.000 0.000,-3.000-3.000,-1.000-1.000,0.000 1.000,0.000-1.000,-3.000 2.000,-2.000 2.000,2.000 5.000</inkml:trace>
</inkml:ink>
</file>

<file path=ppt/ink/ink6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1369.000 191.000,'0.000'3.000,"-1.000"0.000,1.000 1.000,4.000-2.000,-1.000-2.000,0.000-1.000,-1.000-3.000,1.000 1.000,-3.000-2.000,-3.000 0.000,0.000 5.000,0.000 0.000,0.000 0.000,2.000 4.000</inkml:trace>
</inkml:ink>
</file>

<file path=ppt/ink/ink6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1397.000 183.000,'0.000'4.000,"-1.000"0.000,1.000-1.000,0.000 0.000,-2.000 1.000,2.000-1.000</inkml:trace>
</inkml:ink>
</file>

<file path=ppt/ink/ink6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1409.000 186.000,'0.000'4.000,"0.000"-1.000,0.000 0.000,0.000 0.000,-1.000 3.000,1.000-2.000</inkml:trace>
</inkml:ink>
</file>

<file path=ppt/ink/ink6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790.000 207.000,'-4.000'0.000,"1.000"5.000,-2.000 1.000,0.000 0.000,0.000 1.000,0.000-1.000,2.000-2.000,0.000-1.000,1.000 2.000,5.000-5.000,3.000-1.000,-3.000-1.000,-1.000-1.000,-2.000-1.000</inkml:trace>
</inkml:ink>
</file>

<file path=ppt/ink/ink6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783.000 209.000,'0.000'5.000,"2.000"0.000,-2.000-2.000,0.000 0.000,2.000 2.000,-2.000-2.000,0.000 0.000,2.000 1.000</inkml:trace>
</inkml:ink>
</file>

<file path=ppt/ink/ink6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773.000 225.000,'3.000'0.000,"1.000"0.000,1.000 0.000,-1.000 0.000,0.000 0.000,-1.000 0.000</inkml:trace>
</inkml:ink>
</file>

<file path=ppt/ink/ink6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819.000 217.000,'1.000'-3.000,"-1.000"-1.000,-4.000 4.000,1.000 0.000,-1.000 3.000,0.000-1.000,1.000 0.000,2.000 1.000,-1.000 0.000,2.000 2.000,3.000-1.000,0.000-4.000,0.000 3.000,1.000-3.000,-1.000 0.000,1.000 0.000,-1.000 0.000,1.000 0.000,-2.000-3.000</inkml:trace>
</inkml:ink>
</file>

<file path=ppt/ink/ink6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843.000 235.000,'0.000'4.000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1020.000 315.000,'-1.000'3.000,"1.000"0.000,0.000 0.000,4.000-3.000,-1.000 2.000,0.000-3.000,-1.000-2.000,-2.000-1.000,0.000 0.000,-3.000 2.000,0.000 2.000,0.000 2.000,3.000 1.000,0.000 0.000</inkml:trace>
</inkml:ink>
</file>

<file path=ppt/ink/ink6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796.000 237.000,'2.000'0.000</inkml:trace>
</inkml:ink>
</file>

<file path=ppt/ink/ink6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749.000 250.000,'3.000'0.000,"0.000"0.000,1.000 0.000,-1.000 0.000,2.000 0.000,2.000 0.000,2.000 0.000,-3.000 0.000,4.000 0.000,-1.000 0.000,-2.000 0.000,-2.000 0.000,-1.000 2.000,0.000-2.000,-1.000 2.000,0.000-2.000,0.000 1.000</inkml:trace>
</inkml:ink>
</file>

<file path=ppt/ink/ink6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888.000 220.000,'-3.000'1.000,"3.000"2.000,-2.000 0.000,6.000-1.000,0.000 0.000,-1.000-2.000,1.000-1.000,-2.000-3.000,0.000 1.000,-2.000-1.000,0.000 0.000,-3.000 2.000,-1.000 2.000,2.000 3.000,5.000-2.000</inkml:trace>
</inkml:ink>
</file>

<file path=ppt/ink/ink6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919.000 219.000,'0.000'4.000,"4.000"-1.000,0.000-3.000,0.000 0.000,-4.000-4.000,-1.000 0.000,-1.000 1.000,-1.000 3.000,0.000-1.000,0.000 1.000</inkml:trace>
</inkml:ink>
</file>

<file path=ppt/ink/ink6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956.000 218.000,'-3.000'0.000,"0.000"2.000,1.000 1.000,2.000 0.000,4.000-3.000,1.000 0.000,-2.000 0.000,-1.000-4.000,-4.000 0.000,-1.000 2.000,-1.000 2.000,7.000 2.000</inkml:trace>
</inkml:ink>
</file>

<file path=ppt/ink/ink6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976.000 223.000,'0.000'3.000,"0.000"1.000,4.000-3.000,0.000-1.000,-1.000 0.000,-1.000-4.000,-2.000 0.000,0.000 1.000,-3.000 3.000,0.000 0.000,0.000 0.000,-1.000 1.000</inkml:trace>
</inkml:ink>
</file>

<file path=ppt/ink/ink6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1013.000 219.000,'0.000'3.000,"0.000"1.000,0.000-1.000,0.000 0.000,0.000 0.000</inkml:trace>
</inkml:ink>
</file>

<file path=ppt/ink/ink6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1035.000 219.000,'0.000'3.000,"0.000"0.000,0.000 1.000,0.000-1.000,0.000 0.000,0.000 1.000,3.000-4.000</inkml:trace>
</inkml:ink>
</file>

<file path=ppt/ink/ink6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1065.000 227.000,'0.000'3.000,"0.000"0.000,0.000 1.000,3.000-4.000</inkml:trace>
</inkml:ink>
</file>

<file path=ppt/ink/ink6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1068.000 237.000,'0.000'3.000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1053.000 320.000,'4.000'0.000</inkml:trace>
</inkml:ink>
</file>

<file path=ppt/ink/ink6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1069.000 235.000,'5.000'1.000,"-2.000"-1.000,-2.000-4.000,1.000 1.000,-2.000-1.000,-3.000 0.000,-1.000 4.000,1.000-2.000,0.000 2.000,0.000 1.000,1.000 2.000,0.000 0.000,6.000-3.000,-1.000 0.000,1.000 0.000,-1.000 0.000</inkml:trace>
</inkml:ink>
</file>

<file path=ppt/ink/ink6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1108.000 220.000,'0.000'4.000,"0.000"1.000,0.000-2.000,0.000 2.000,0.000-2.000,0.000 2.000</inkml:trace>
</inkml:ink>
</file>

<file path=ppt/ink/ink6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1236.000 228.000,'-2.000'5.000,"2.000"0.000,-2.000-2.000,2.000 0.000,0.000 0.000</inkml:trace>
</inkml:ink>
</file>

<file path=ppt/ink/ink6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1233.000 223.000,'3.000'-1.000,"0.000"1.000,-3.000 3.000,0.000 0.000,0.000 1.000,0.000 0.000,-2.000-1.000,2.000 0.000,1.000-7.000,-1.000 0.000</inkml:trace>
</inkml:ink>
</file>

<file path=ppt/ink/ink6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1261.000 223.000,'-4.000'4.000,"0.000"-2.000,-2.000 0.000,1.000 0.000,-3.000 0.000,3.000-2.000,2.000 3.000,7.000-1.000,-2.000 1.000,-2.000 0.000,0.000 1.000,0.000 0.000,0.000-1.000,0.000 0.000,-1.000 2.000,1.000-11.000</inkml:trace>
</inkml:ink>
</file>

<file path=ppt/ink/ink6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1233.000 210.000,'4.000'0.000,"1.000"0.000,-2.000 0.000,2.000 0.000,-2.000 0.000,1.000 0.000</inkml:trace>
</inkml:ink>
</file>

<file path=ppt/ink/ink6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1259.000 242.000,'4.000'0.000,"-1.000"0.000,1.000 0.000,-1.000 0.000,0.000-1.000,1.000 1.000</inkml:trace>
</inkml:ink>
</file>

<file path=ppt/ink/ink6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1273.000 231.000,'0.000'3.000,"-2.000"2.000,0.000-2.000,2.000 0.000,0.000 0.000</inkml:trace>
</inkml:ink>
</file>

<file path=ppt/ink/ink6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1289.000 229.000,'0.000'3.000,"0.000"0.000,0.000 0.000,0.000 1.000,0.000-1.000,0.000 0.000</inkml:trace>
</inkml:ink>
</file>

<file path=ppt/ink/ink6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1306.000 232.000,'3.000'0.000,"0.000"0.000,0.000 0.000,0.000 0.000,1.000 0.000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303.000 656.000,'-3.000'0.000,"1.000"4.000,2.000 0.000,-2.000 0.000,2.000-1.000,0.000 1.000,-2.000 1.000,2.000 1.000,0.000-3.000,0.000 1.000,0.000-1.000,0.000 1.000,0.000-1.000,3.000-6.000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1063.000 319.000,'4.000'0.000,"-1.000"0.000</inkml:trace>
</inkml:ink>
</file>

<file path=ppt/ink/ink6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1307.000 238.000,'3.000'2.000,"2.000"-2.000,-1.000 0.000,-1.000 0.000,0.000 0.000,0.000 0.000</inkml:trace>
</inkml:ink>
</file>

<file path=ppt/ink/ink6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1353.000 233.000,'0.000'3.000,"0.000"0.000,-1.000 0.000,1.000 2.000,0.000-1.000</inkml:trace>
</inkml:ink>
</file>

<file path=ppt/ink/ink6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1371.000 234.000,'0.000'3.000,"0.000"1.000,0.000-1.000,0.000 2.000</inkml:trace>
</inkml:ink>
</file>

<file path=ppt/ink/ink6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1388.000 236.000,'-2.000'4.000,"0.000"-1.000,2.000 1.000,4.000-2.000,-1.000-3.000,-3.000-2.000,3.000 1.000,-3.000-1.000,0.000-1.000,-1.000 1.000,-2.000 3.000</inkml:trace>
</inkml:ink>
</file>

<file path=ppt/ink/ink6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1409.000 233.000,'0.000'3.000,"0.000"1.000,0.000-1.000,-1.000 0.000,1.000 2.000,-2.000-2.000,2.000 0.000,0.000 0.000</inkml:trace>
</inkml:ink>
</file>

<file path=ppt/ink/ink6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1347.000 259.000,'0.000'4.000,"3.000"-3.000,1.000-1.000,1.000 0.000,-1.000 0.000,-1.000 0.000,0.000 2.000,2.000-2.000,-1.000 2.000,1.000-2.000,0.000 0.000,-1.000 0.000,1.000 0.000,-2.000 2.000,2.000-2.000,-1.000 0.000</inkml:trace>
</inkml:ink>
</file>

<file path=ppt/ink/ink6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1341.000 213.000,'3.000'0.000,"0.000"0.000,0.000 0.000,1.000 0.000,2.000 0.000,1.000 0.000,-1.000 0.000,2.000 1.000,0.000-1.000,-1.000 0.000,-2.000 0.000,-1.000 0.000,0.000 0.000,-1.000 2.000</inkml:trace>
</inkml:ink>
</file>

<file path=ppt/ink/ink6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888.000 258.000,'-3.000'-1.000,"-1.000"4.000,1.000 0.000,0.000 0.000,0.000 2.000,-2.000-1.000,2.000 0.000,0.000-1.000,2.000 1.000,5.000-2.000,0.000-3.000,-1.000 0.000</inkml:trace>
</inkml:ink>
</file>

<file path=ppt/ink/ink6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889.000 260.000,'2.000'5.000,"-2.000"-1.000,0.000 1.000,0.000-2.000,2.000 0.000,-2.000 0.000</inkml:trace>
</inkml:ink>
</file>

<file path=ppt/ink/ink6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872.000 272.000,'3.000'-2.000,"0.000"2.000,0.000 0.000,0.000 0.000,0.000 0.000,1.000 1.000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1080.000 319.000,'2.000'0.000</inkml:trace>
</inkml:ink>
</file>

<file path=ppt/ink/ink6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846.000 300.000,'-3.000'0.000,"-1.000"1.000,2.000 3.000,2.000-1.000,0.000 1.000,0.000 0.000,4.000-4.000,1.000 0.000,-2.000 0.000,1.000-1.000,-2.000-3.000,-2.000 0.000,0.000 1.000,-5.000-2.000,1.000 5.000</inkml:trace>
</inkml:ink>
</file>

<file path=ppt/ink/ink6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869.000 301.000,'-1.000'3.000,"-1.000"0.000,2.000 2.000,5.000-3.000,-2.000-2.000,2.000 0.000,-2.000 0.000,0.000-5.000,-3.000 2.000,-1.000-2.000,-2.000 4.000,0.000-1.000,0.000 2.000,0.000 1.000,1.000 2.000,5.000-3.000</inkml:trace>
</inkml:ink>
</file>

<file path=ppt/ink/ink6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892.000 302.000,'-1.000'4.000,"1.000"-1.000,4.000 0.000,-1.000-3.000,0.000 0.000,0.000-2.000,-3.000-2.000,0.000 1.000,0.000 0.000,-5.000 3.000,2.000 0.000,-1.000 0.000,3.000 4.000</inkml:trace>
</inkml:ink>
</file>

<file path=ppt/ink/ink6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915.000 305.000,'-2.000'6.000,"2.000"-3.000,3.000-2.000,1.000-1.000,1.000 0.000,-2.000 0.000,1.000-3.000,-4.000-2.000,0.000 0.000,-1.000 2.000,-3.000 0.000,1.000 3.000,-1.000-1.000,1.000 1.000</inkml:trace>
</inkml:ink>
</file>

<file path=ppt/ink/ink6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1046.000 263.000,'-5.000'-2.000,"2.000"2.000,-1.000 0.000,0.000 0.000,0.000 1.000,1.000-1.000,0.000 5.000,3.000-2.000,2.000 1.000,1.000-1.000,0.000-2.000,0.000-1.000,1.000 0.000,1.000 0.000,0.000 0.000,0.000 0.000,0.000 0.000,-1.000 0.000,-1.000 0.000</inkml:trace>
</inkml:ink>
</file>

<file path=ppt/ink/ink6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1008.000 302.000,'0.000'3.000,"0.000"0.000,-2.000 1.000,1.000 0.000,5.000-5.000</inkml:trace>
</inkml:ink>
</file>

<file path=ppt/ink/ink6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1025.000 301.000,'0.000'4.000,"-1.000"0.000,0.000-1.000,1.000 0.000</inkml:trace>
</inkml:ink>
</file>

<file path=ppt/ink/ink6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1046.000 307.000,'-3.000'0.000,"1.000"5.000,1.000-1.000,4.000-2.000,0.000-2.000,1.000 0.000,-1.000 0.000,0.000-1.000,0.000-2.000,-3.000-1.000,0.000 1.000,0.000 0.000,-4.000 0.000,0.000 3.000,1.000 0.000,1.000 4.000,2.000-1.000,3.000-3.000</inkml:trace>
</inkml:ink>
</file>

<file path=ppt/ink/ink6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1086.000 303.000,'0.000'3.000,"0.000"2.000,-1.000-2.000,1.000 2.000,0.000-2.000,0.000 1.000,0.000-1.000</inkml:trace>
</inkml:ink>
</file>

<file path=ppt/ink/ink6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779.000 310.000,'-3.000'-2.000,"-1.000"2.000,1.000 0.000,-1.000 0.000,-1.000 1.000,2.000-1.000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1124.000 315.000,'-2.000'3.000,"2.000"1.000,2.000-1.000,1.000-3.000,0.000 0.000,-1.000-3.000,-2.000-1.000,0.000 1.000,-3.000 2.000,-1.000-1.000,1.000 2.000</inkml:trace>
</inkml:ink>
</file>

<file path=ppt/ink/ink6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767.000 300.000,'-4.000'1.000,"0.000"-1.000,-1.000 2.000,2.000-2.000,-2.000 2.000,2.000-2.000,-1.000 0.000,0.000 2.000,0.000-2.000,8.000 3.000,1.000 0.000,-2.000-1.000,0.000 0.000,0.000 1.000,1.000 0.000,-1.000-1.000,0.000-2.000</inkml:trace>
</inkml:ink>
</file>

<file path=ppt/ink/ink6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850.000 348.000,'-3.000'1.000,"0.000"0.000,1.000 4.000,1.000-2.000,1.000 1.000,3.000-2.000,0.000-2.000,3.000 0.000,-2.000 0.000,-1.000-2.000,0.000 1.000,-3.000-2.000,0.000-1.000,0.000 1.000,-2.000 0.000,-1.000 0.000,-2.000 3.000,2.000 0.000,3.000 4.000,5.000-2.000</inkml:trace>
</inkml:ink>
</file>

<file path=ppt/ink/ink6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877.000 350.000,'-2.000'4.000,"0.000"-1.000,6.000 0.000,0.000-3.000,-1.000 0.000,0.000-2.000,-3.000-2.000,0.000 1.000,-1.000 0.000,-2.000 1.000,-2.000 0.000</inkml:trace>
</inkml:ink>
</file>

<file path=ppt/ink/ink6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904.000 352.000,'-3.000'1.000,"3.000"3.000,0.000 1.000,3.000-5.000,0.000 2.000,0.000-2.000,0.000-1.000,-3.000-2.000,2.000-1.000,-2.000 1.000,-1.000-1.000,-2.000 2.000</inkml:trace>
</inkml:ink>
</file>

<file path=ppt/ink/ink6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933.000 343.000,'0.000'3.000,"0.000"0.000,0.000 2.000,0.000-2.000,0.000 2.000,0.000-2.000,0.000 0.000,0.000 0.000,3.000-3.000,-3.000-4.000,2.000-1.000</inkml:trace>
</inkml:ink>
</file>

<file path=ppt/ink/ink6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1002.000 324.000,'2.000'0.000</inkml:trace>
</inkml:ink>
</file>

<file path=ppt/ink/ink6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914.000 347.000,'-4.000'0.000,"0.000"1.000,1.000 0.000,3.000 2.000</inkml:trace>
</inkml:ink>
</file>

<file path=ppt/ink/ink6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1005.000 344.000,'-1.000'3.000,"1.000"0.000,-2.000 0.000,2.000 1.000,0.000 1.000,3.000-5.000</inkml:trace>
</inkml:ink>
</file>

<file path=ppt/ink/ink6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1028.000 347.000,'-4.000'1.000,"4.000"2.000,0.000 0.000,5.000-1.000,-2.000-2.000,0.000 0.000,0.000 0.000,1.000-5.000,-4.000 2.000,0.000-1.000,-6.000 2.000,3.000 0.000,0.000 2.000,0.000 1.000,3.000 2.000,3.000-3.000</inkml:trace>
</inkml:ink>
</file>

<file path=ppt/ink/ink6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1058.000 338.000,'-2.000'5.000,"2.000"-1.000,0.000 1.000,0.000-2.000,0.000 1.000,0.000-1.000,0.000 0.000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1063.000 327.000,'2.000'0.000</inkml:trace>
</inkml:ink>
</file>

<file path=ppt/ink/ink6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1091.000 349.000,'-3.000'0.000,"1.000"5.000,0.000-2.000,2.000 2.000,0.000-2.000,0.000 0.000,6.000-2.000,-3.000-1.000,0.000-2.000,1.000 0.000,-1.000 0.000,-2.000-1.000,1.000 0.000,-2.000-1.000,-2.000 0.000,-1.000 4.000,-1.000-2.000,1.000 2.000,-1.000 0.000,1.000 1.000,0.000-1.000</inkml:trace>
</inkml:ink>
</file>

<file path=ppt/ink/ink6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1031.000 342.000,'-3.000'1.000</inkml:trace>
</inkml:ink>
</file>

<file path=ppt/ink/ink6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742.000 385.000,'4.000'1.000,"0.000"-1.000,-1.000 0.000,0.000 0.000,1.000 0.000</inkml:trace>
</inkml:ink>
</file>

<file path=ppt/ink/ink6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774.000 380.000,'0.000'4.000,"0.000"0.000,-1.000 1.000,0.000-2.000,1.000 0.000</inkml:trace>
</inkml:ink>
</file>

<file path=ppt/ink/ink6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777.000 377.000,'3.000'-1.000,"1.000"1.000,-2.000 4.000,0.000-1.000,-5.000-1.000,-1.000 0.000,1.000-2.000,0.000 0.000,7.000 0.000,-1.000 2.000,1.000-2.000,0.000 1.000,-1.000 1.000,-3.000 1.000,-3.000 2.000,0.000-4.000,-1.000-1.000,1.000 2.000,-1.000-2.000,0.000 0.000,-1.000 0.000</inkml:trace>
</inkml:ink>
</file>

<file path=ppt/ink/ink6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855.000 381.000,'0.000'4.000,"-1.000"1.000,-1.000-2.000,2.000 0.000,-1.000 0.000,1.000 0.000,3.000-2.000,-1.000-4.000</inkml:trace>
</inkml:ink>
</file>

<file path=ppt/ink/ink6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877.000 384.000,'0.000'3.000,"0.000"1.000,-1.000-1.000,1.000 0.000,-2.000 1.000,2.000-1.000,0.000 1.000,2.000-1.000</inkml:trace>
</inkml:ink>
</file>

<file path=ppt/ink/ink6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906.000 387.000,'-3.000'0.000,"0.000"2.000,3.000 1.000,0.000 0.000,0.000 0.000,2.000 0.000,1.000-3.000,0.000 0.000,0.000-1.000,-3.000-3.000,0.000 1.000,0.000 0.000,-1.000 0.000,-2.000 3.000,-2.000 0.000,3.000 3.000,5.000-1.000</inkml:trace>
</inkml:ink>
</file>

<file path=ppt/ink/ink6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933.000 387.000,'-1.000'3.000,"1.000"0.000,-2.000 1.000,2.000-1.000,0.000 0.000,0.000 1.000</inkml:trace>
</inkml:ink>
</file>

<file path=ppt/ink/ink6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821.000 413.000,'3.000'0.000,"2.000"0.000,1.000 0.000,3.000 0.000,1.000 0.000,2.000 3.000,-1.000-3.000,1.000 2.000,2.000-2.000,6.000 3.000,-12.000-3.000,-3.000 0.000,0.000 2.000,-2.000-2.000,1.000 0.000,0.000 0.000,0.000 2.000,-1.000-2.000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1066.000 331.000,'0.000'3.000</inkml:trace>
</inkml:ink>
</file>

<file path=ppt/ink/ink6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850.000 437.000,'0.000'6.000,"0.000"-3.000,0.000 2.000,0.000-2.000,0.000 2.000</inkml:trace>
</inkml:ink>
</file>

<file path=ppt/ink/ink6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877.000 437.000,'0.000'5.000,"0.000"-2.000,-1.000 0.000,1.000 0.000,0.000 0.000</inkml:trace>
</inkml:ink>
</file>

<file path=ppt/ink/ink6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911.000 437.000,'-2.000'5.000,"1.000"-2.000,1.000 1.000,-2.000-1.000,2.000 0.000</inkml:trace>
</inkml:ink>
</file>

<file path=ppt/ink/ink6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924.000 442.000,'0.000'4.000,"0.000"-1.000,0.000 1.000,3.000-4.000,2.000 0.000,-2.000 0.000,1.000 0.000,-1.000-2.000,-1.000-2.000,-2.000 1.000,0.000-1.000,-3.000 3.000,-1.000-1.000,1.000 2.000,-2.000 0.000,2.000 0.000,-1.000 0.000</inkml:trace>
</inkml:ink>
</file>

<file path=ppt/ink/ink6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768.000 432.000,'-3.000'5.000,"1.000"-2.000,0.000 2.000,-1.000-2.000,3.000 0.000,0.000-6.000</inkml:trace>
</inkml:ink>
</file>

<file path=ppt/ink/ink6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768.000 434.000,'3.000'0.000,"0.000"0.000,-1.000 4.000,-2.000 0.000,0.000-1.000,0.000 0.000,0.000 0.000,0.000 0.000</inkml:trace>
</inkml:ink>
</file>

<file path=ppt/ink/ink6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763.000 443.000,'4.000'0.000,"1.000"0.000,-2.000 0.000</inkml:trace>
</inkml:ink>
</file>

<file path=ppt/ink/ink6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800.000 442.000,'-3.000'2.000,"-1.000"0.000,1.000 0.000,0.000-2.000,5.000 3.000,2.000-1.000,1.000-1.000,-2.000-1.000</inkml:trace>
</inkml:ink>
</file>

<file path=ppt/ink/ink6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815.000 441.000,'-4.000'2.000,"4.000"1.000,-1.000 1.000,1.000-1.000,3.000-2.000,0.000 1.000,0.000-2.000,-1.000-5.000,-2.000 2.000,0.000 0.000,-3.000 2.000,0.000 1.000</inkml:trace>
</inkml:ink>
</file>

<file path=ppt/ink/ink6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1010.000 425.000,'0.000'3.000,"-2.000"1.000,2.000 0.000,0.000-1.000,-2.000 1.000,1.000-1.000,1.000 0.000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1065.000 339.000,'0.000'3.000</inkml:trace>
</inkml:ink>
</file>

<file path=ppt/ink/ink6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1026.000 434.000,'-4.000'3.000,"4.000"0.000,0.000 0.000,3.000-1.000,1.000 0.000,0.000-2.000,-1.000-2.000,0.000-1.000,-3.000-1.000,0.000 1.000,0.000 0.000,-5.000 3.000,0.000 0.000,3.000 3.000</inkml:trace>
</inkml:ink>
</file>

<file path=ppt/ink/ink6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1056.000 430.000,'0.000'3.000,"0.000"0.000,0.000 2.000,0.000 0.000,0.000-2.000,0.000 0.000,0.000 0.000,3.000-5.000,-3.000-2.000</inkml:trace>
</inkml:ink>
</file>

<file path=ppt/ink/ink6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1091.000 379.000,'2.000'0.000</inkml:trace>
</inkml:ink>
</file>

<file path=ppt/ink/ink6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1094.000 437.000,'-3.000'-2.000,"-1.000"4.000,4.000 1.000,-1.000 1.000,1.000 0.000,0.000-1.000,0.000 0.000,0.000 0.000,1.000 2.000,1.000-2.000,2.000 0.000,0.000-3.000,1.000 0.000,-2.000 0.000,-1.000-3.000,-2.000 0.000,2.000-1.000,-2.000 1.000,0.000 0.000,-4.000 1.000,1.000-1.000,0.000 1.000,3.000-1.000</inkml:trace>
</inkml:ink>
</file>

<file path=ppt/ink/ink6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1073.000 482.000,'4.000'1.000,"-1.000"1.000,2.000-2.000,0.000 0.000,-2.000 0.000,2.000 2.000,-2.000-2.000,0.000 0.000,-7.000 0.000,1.000 0.000,0.000 0.000,-2.000-1.000,2.000 1.000,-2.000-2.000,2.000 2.000,0.000 0.000,7.000 0.000,1.000 0.000,-2.000 0.000,3.000 0.000,-2.000 0.000,-1.000 0.000,2.000 0.000,-2.000 0.000,0.000 0.000,-8.000 1.000,2.000-1.000,0.000 0.000,0.000 0.000,0.000 0.000,-2.000 0.000,2.000 0.000,0.000-1.000,-1.000 1.000,8.000 0.000,0.000 0.000,-1.000 0.000,1.000 0.000,0.000 0.000,-1.000 1.000,0.000-1.000,0.000 0.000,-6.000 0.000,0.000 0.000,0.000 0.000,-3.000 0.000,2.000 0.000,1.000-1.000,0.000 1.000,6.000 0.000,0.000 0.000,2.000 0.000,0.000 0.000,-1.000 0.000,-1.000 0.000,0.000 0.000,-6.000 0.000,0.000 0.000,-1.000 0.000</inkml:trace>
</inkml:ink>
</file>

<file path=ppt/ink/ink6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758.000 484.000,'3.000'0.000,"1.000"0.000,-1.000 0.000,1.000 0.000,-1.000 0.000,2.000 0.000,-2.000 0.000</inkml:trace>
</inkml:ink>
</file>

<file path=ppt/ink/ink6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764.000 475.000,'-3.000'0.000,"0.000"1.000,0.000 0.000,-1.000 1.000,1.000 0.000,-2.000 0.000,2.000-1.000,6.000 1.000,1.000 0.000,-1.000-1.000,3.000 1.000,-6.000 1.000,5.000-2.000,-2.000 3.000,0.000-4.000</inkml:trace>
</inkml:ink>
</file>

<file path=ppt/ink/ink6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853.000 488.000,'0.000'3.000,"0.000"1.000,-2.000-1.000,2.000 1.000</inkml:trace>
</inkml:ink>
</file>

<file path=ppt/ink/ink6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849.000 466.000,'2.000'0.000</inkml:trace>
</inkml:ink>
</file>

<file path=ppt/ink/ink6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879.000 481.000,'0.000'5.000,"0.000"-2.000,0.000 0.000,0.000 1.000,0.000-1.000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1065.000 348.000,'0.000'3.000</inkml:trace>
</inkml:ink>
</file>

<file path=ppt/ink/ink6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899.000 487.000,'-2.000'3.000,"2.000"1.000,0.000 0.000,4.000-2.000,-1.000-2.000,0.000 0.000,0.000 0.000,-2.000-4.000,-1.000-4.000,-1.000 4.000,-2.000 2.000,0.000 4.000,3.000 1.000,3.000-1.000</inkml:trace>
</inkml:ink>
</file>

<file path=ppt/ink/ink6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936.000 485.000,'0.000'4.000,"0.000"1.000,0.000-2.000,0.000 0.000,0.000 0.000,0.000 2.000</inkml:trace>
</inkml:ink>
</file>

<file path=ppt/ink/ink6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1006.000 492.000,'-3.000'2.000,"3.000"1.000,0.000 0.000,0.000 0.000,0.000 0.000,1.000 1.000,2.000-4.000,0.000 0.000,1.000 0.000,-3.000-4.000,-1.000 1.000,0.000-2.000,0.000 2.000,0.000 0.000,-4.000 3.000,3.000 4.000</inkml:trace>
</inkml:ink>
</file>

<file path=ppt/ink/ink6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1034.000 495.000,'0.000'6.000,"0.000"-3.000,0.000 0.000,0.000 1.000,0.000 0.000,3.000-4.000</inkml:trace>
</inkml:ink>
</file>

<file path=ppt/ink/ink6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1057.000 500.000,'-3.000'1.000,"3.000"2.000,0.000 1.000,1.000-1.000,2.000-3.000,-1.000-3.000,0.000-1.000,0.000 0.000,-6.000 2.000,0.000 2.000</inkml:trace>
</inkml:ink>
</file>

<file path=ppt/ink/ink6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1045.000 527.000,'5.000'0.000,"-1.000"0.000,-1.000 0.000,1.000 0.000,-1.000 0.000,0.000 0.000,0.000 0.000</inkml:trace>
</inkml:ink>
</file>

<file path=ppt/ink/ink6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1093.000 502.000,'-4.000'0.000,"1.000"0.000,3.000 4.000,-2.000 0.000,2.000-1.000,1.000 1.000,3.000-4.000,-1.000 2.000,0.000-2.000,1.000-2.000,-1.000-1.000,-1.000 0.000,1.000 0.000,-3.000 0.000,0.000-1.000,-4.000 2.000,0.000 2.000,1.000 0.000,1.000 3.000</inkml:trace>
</inkml:ink>
</file>

<file path=ppt/ink/ink6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752.000 535.000,'3.000'0.000,"3.000"-2.000,-1.000 2.000,0.000 0.000,-1.000 0.000,-1.000 0.000,1.000 0.000</inkml:trace>
</inkml:ink>
</file>

<file path=ppt/ink/ink6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767.000 522.000,'0.000'3.000,"0.000"2.000,-2.000-2.000,2.000 0.000,0.000 1.000,-2.000-1.000,2.000 2.000,0.000-2.000,0.000 1.000,4.000-6.000,-2.000-1.000</inkml:trace>
</inkml:ink>
</file>

<file path=ppt/ink/ink6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795.000 524.000,'-2.000'3.000,"2.000"0.000,0.000 0.000,0.000 0.000,0.000 1.000,0.000-1.000,0.000 2.000,-1.000-2.000,1.000 0.000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936.000 352.000,'-4.000'0.000,"2.000"4.000,3.000-1.000,2.000-3.000,0.000 0.000,0.000-2.000,-1.000-2.000,-2.000 1.000,-4.000 1.000,-1.000 2.000</inkml:trace>
</inkml:ink>
</file>

<file path=ppt/ink/ink6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795.000 523.000,'7.000'0.000,"-4.000"0.000,1.000 3.000,-2.000 1.000,-2.000-1.000,-4.000-2.000,-1.000 1.000,0.000 0.000,8.000 0.000,2.000 0.000,-2.000-2.000,0.000 1.000,1.000 1.000,-4.000 1.000,0.000 0.000,-4.000 0.000,-1.000-1.000,2.000-2.000,0.000 1.000,-1.000-1.000</inkml:trace>
</inkml:ink>
</file>

<file path=ppt/ink/ink6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855.000 537.000,'-4.000'0.000,"1.000"5.000,1.000-2.000,2.000 0.000,0.000 0.000,1.000 0.000,3.000-3.000,-1.000 0.000,0.000 0.000,0.000 0.000,-3.000-4.000,0.000 1.000,0.000 0.000,0.000 0.000,0.000 0.000,0.000 0.000,-5.000-1.000,2.000 2.000,1.000 6.000,6.000-2.000</inkml:trace>
</inkml:ink>
</file>

<file path=ppt/ink/ink6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881.000 538.000,'-4.000'4.000,"2.000"-1.000,2.000 1.000,2.000-1.000,1.000-3.000,1.000 0.000,-2.000-4.000,-2.000 1.000,-1.000 0.000,-1.000 0.000,-1.000 3.000,0.000 0.000</inkml:trace>
</inkml:ink>
</file>

<file path=ppt/ink/ink6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911.000 537.000,'-2.000'4.000,"2.000"0.000,0.000 0.000,-1.000-1.000</inkml:trace>
</inkml:ink>
</file>

<file path=ppt/ink/ink6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928.000 537.000,'-1.000'6.000,"0.000"-3.000,1.000 0.000,0.000 0.000</inkml:trace>
</inkml:ink>
</file>

<file path=ppt/ink/ink6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829.000 567.000,'3.000'0.000,"1.000"0.000,1.000 0.000,3.000 0.000,2.000 0.000,2.000 0.000,0.000-2.000,1.000 2.000,-1.000 0.000,1.000 0.000,-3.000 0.000,-4.000 1.000,-3.000-1.000,0.000 0.000,1.000 2.000,-1.000-2.000,0.000 0.000,1.000 0.000,0.000 1.000,-1.000-4.000</inkml:trace>
</inkml:ink>
</file>

<file path=ppt/ink/ink6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924.000 580.000,'-2.000'4.000,"0.000"0.000,0.000 0.000,2.000-1.000,0.000 1.000,4.000-2.000,0.000-2.000,-1.000-1.000,-2.000-2.000,1.000 0.000,-2.000 0.000,2.000-1.000,-2.000 1.000,0.000 0.000,-1.000 0.000,-2.000 3.000,0.000 0.000</inkml:trace>
</inkml:ink>
</file>

<file path=ppt/ink/ink6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900.000 583.000,'-3.000'2.000,"1.000"2.000,2.000-1.000,0.000 0.000,0.000 1.000,5.000-2.000,-2.000-3.000,-1.000-3.000,2.000-1.000,-4.000 2.000,2.000 0.000,-2.000-1.000,-2.000 1.000,-2.000 1.000,0.000 0.000,1.000 0.000</inkml:trace>
</inkml:ink>
</file>

<file path=ppt/ink/ink6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876.000 584.000,'-3.000'0.000,"1.000"4.000,2.000-1.000,0.000 0.000,0.000 0.000,3.000-2.000,1.000-1.000,-1.000 0.000,-1.000-4.000,-2.000 1.000,0.000-3.000,0.000 3.000,0.000 0.000,-3.000-1.000,0.000 4.000,0.000 1.000</inkml:trace>
</inkml:ink>
</file>

<file path=ppt/ink/ink6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845.000 586.000,'-4.000'2.000,"2.000"1.000,2.000 0.000,-2.000 0.000,2.000 0.000,1.000 1.000,4.000-4.000,0.000 0.000,-2.000 0.000,2.000-3.000,-3.000-2.000,0.000 2.000,-2.000-1.000,0.000 0.000,-4.000 3.000,1.000 1.000,2.000 4.000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967.000 348.000,'0.000'4.000,"0.000"1.000,0.000-1.000</inkml:trace>
</inkml:ink>
</file>

<file path=ppt/ink/ink6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882.000 580.000,'-2.000'3.000</inkml:trace>
</inkml:ink>
</file>

<file path=ppt/ink/ink6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748.000 582.000,'-3.000'1.000,"-2.000"4.000,2.000-2.000,0.000 1.000,-1.000 1.000,3.000-2.000,-1.000 1.000,2.000-1.000,3.000-3.000,1.000 0.000,-1.000-1.000,0.000-2.000</inkml:trace>
</inkml:ink>
</file>

<file path=ppt/ink/ink6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750.000 588.000,'4.000'3.000,"-4.000"0.000,0.000 1.000,1.000-1.000,-1.000 0.000,0.000 0.000,0.000 0.000</inkml:trace>
</inkml:ink>
</file>

<file path=ppt/ink/ink6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740.000 595.000,'3.000'0.000,"1.000"0.000,-1.000 0.000,0.000 0.000</inkml:trace>
</inkml:ink>
</file>

<file path=ppt/ink/ink6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767.000 591.000,'5.000'2.000,"-2.000"-2.000,-8.000 3.000,2.000-3.000,-1.000 2.000</inkml:trace>
</inkml:ink>
</file>

<file path=ppt/ink/ink6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778.000 600.000,'-4.000'3.000,"1.000"-1.000,0.000 0.000,0.000-1.000</inkml:trace>
</inkml:ink>
</file>

<file path=ppt/ink/ink6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790.000 597.000,'0.000'6.000,"0.000"-2.000,4.000-4.000,-1.000 0.000,0.000-1.000,-3.000-2.000,0.000 0.000,0.000 0.000,-3.000 3.000,-1.000 0.000,1.000 2.000</inkml:trace>
</inkml:ink>
</file>

<file path=ppt/ink/ink6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765.000 589.000,'3.000'-1.000,"0.000"3.000</inkml:trace>
</inkml:ink>
</file>

<file path=ppt/ink/ink6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1011.000 589.000,'-3.000'0.000,"0.000"0.000,3.000 3.000,-1.000 0.000,-1.000 2.000,7.000-3.000,-1.000-2.000,-2.000-4.000,-1.000 0.000,-1.000 1.000,0.000-2.000,-5.000 1.000,2.000 4.000,1.000 4.000</inkml:trace>
</inkml:ink>
</file>

<file path=ppt/ink/ink6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1040.000 584.000,'-3.000'0.000,"3.000"3.000,-2.000 0.000,2.000 0.000,-2.000 0.000,2.000 0.000,0.000 0.000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1026.000 352.000,'-1.000'3.000,"1.000"0.000,-2.000 0.000,2.000 1.000</inkml:trace>
</inkml:ink>
</file>

<file path=ppt/ink/ink6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1058.000 589.000,'-3.000'0.000,"-1.000"5.000,4.000-2.000,0.000 0.000,0.000 0.000,5.000-1.000,-2.000-2.000,0.000 0.000,-1.000-5.000,-2.000 0.000,0.000 2.000,0.000 0.000,-2.000 0.000,-3.000 3.000,3.000 3.000</inkml:trace>
</inkml:ink>
</file>

<file path=ppt/ink/ink6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1046.000 620.000,'3.000'0.000,"3.000"0.000,-2.000 2.000,-1.000-2.000,2.000 0.000,-2.000 0.000</inkml:trace>
</inkml:ink>
</file>

<file path=ppt/ink/ink6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1100.000 585.000,'0.000'4.000,"0.000"-1.000,0.000 0.000,-2.000 1.000,2.000-1.000,-1.000 0.000,1.000 0.000</inkml:trace>
</inkml:ink>
</file>

<file path=ppt/ink/ink6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1089.000 619.000,'3.000'4.000,"0.000"-4.000,3.000 0.000,-2.000 0.000,0.000 0.000,0.000 0.000,-1.000 0.000,-6.000-3.000</inkml:trace>
</inkml:ink>
</file>

<file path=ppt/ink/ink6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754.000 639.000,'3.000'2.000,"1.000"-2.000,0.000 0.000,-1.000 0.000,1.000 0.000,0.000 0.000,-1.000 0.000,1.000 0.000,-1.000 0.000</inkml:trace>
</inkml:ink>
</file>

<file path=ppt/ink/ink6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760.000 630.000,'-4.000'3.000,"0.000"-2.000,1.000-1.000,0.000 2.000,-2.000 0.000,2.000-2.000,0.000 2.000,5.000 2.000,3.000-2.000,-2.000 0.000,3.000 1.000,-2.000-3.000,-1.000 3.000,0.000-1.000,1.000-2.000,0.000 0.000,-1.000 0.000</inkml:trace>
</inkml:ink>
</file>

<file path=ppt/ink/ink6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842.000 644.000,'-5.000'0.000,"3.000"5.000,2.000-2.000,4.000-2.000,-1.000-1.000,2.000 0.000,-2.000 0.000,-3.000-6.000,0.000 3.000,-2.000 0.000,-4.000 3.000,2.000 0.000,4.000 3.000,3.000-3.000,0.000 0.000</inkml:trace>
</inkml:ink>
</file>

<file path=ppt/ink/ink6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865.000 644.000,'-1.000'4.000,"1.000"-1.000,3.000-3.000,0.000 0.000,0.000 0.000,-1.000-5.000,-2.000 2.000,-2.000-1.000,-1.000 4.000,-1.000 2.000,5.000 2.000,2.000-4.000</inkml:trace>
</inkml:ink>
</file>

<file path=ppt/ink/ink6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898.000 645.000,'-2.000'3.000,"0.000"1.000,2.000-1.000,3.000-3.000,2.000-1.000,-2.000 1.000,0.000-2.000,-1.000-1.000,-2.000 0.000,-5.000 1.000,2.000 2.000</inkml:trace>
</inkml:ink>
</file>

<file path=ppt/ink/ink6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925.000 645.000,'-3.000'0.000,"1.000"4.000,2.000 0.000,3.000-2.000,1.000-2.000,-1.000 0.000,1.000 0.000,-1.000-2.000,-3.000-1.000,0.000 0.000,-1.000-1.000,-2.000 4.000,-1.000-2.000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301.000 648.000,'6.000'0.000,"-3.000"0.000,2.000 0.000,1.000 0.000,-1.000 2.000,2.000-2.000,0.000 0.000,0.000 2.000,0.000-2.000,1.000 0.000,-3.000 0.000,-2.000 0.000,0.000 2.000,-3.000 2.000,0.000 0.000,0.000-1.000,2.000 0.000,0.000 2.000,-2.000-2.000,0.000 0.000,2.000 2.000,-2.000-2.000,0.000 0.000,0.000 0.000,-4.000-2.000,-1.000 1.000,1.000 0.000,0.000-2.000,-2.000 0.000,0.000 2.000,1.000-2.000,0.000 2.000,-2.000-2.000,2.000 0.000,-1.000 3.000,2.000-3.000,0.000 0.000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1051.000 357.000,'4.000'0.000</inkml:trace>
</inkml:ink>
</file>

<file path=ppt/ink/ink6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1009.000 646.000,'-2.000'4.000,"2.000"-1.000,-1.000 0.000,-1.000 1.000,0.000 0.000,0.000 0.000,5.000-2.000,0.000-4.000</inkml:trace>
</inkml:ink>
</file>

<file path=ppt/ink/ink6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1032.000 654.000,'-4.000'3.000,"4.000"0.000,-1.000 0.000,1.000 1.000,4.000-4.000,0.000-1.000,-1.000-1.000,0.000 2.000,-1.000-4.000,2.000-1.000,-4.000 2.000,-1.000 0.000,-2.000 1.000,0.000 2.000,-2.000 0.000</inkml:trace>
</inkml:ink>
</file>

<file path=ppt/ink/ink6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1012.000 678.000,'5.000'1.000,"0.000"-1.000,1.000 3.000,0.000-3.000,1.000 0.000,0.000 0.000,-4.000 0.000,0.000 1.000</inkml:trace>
</inkml:ink>
</file>

<file path=ppt/ink/ink6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1072.000 652.000,'-2.000'3.000,"0.000"1.000,0.000-1.000,2.000 0.000</inkml:trace>
</inkml:ink>
</file>

<file path=ppt/ink/ink6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1058.000 677.000,'2.000'3.000,"1.000"-3.000,1.000 2.000,1.000-2.000,-1.000 0.000,-1.000 2.000,0.000-2.000</inkml:trace>
</inkml:ink>
</file>

<file path=ppt/ink/ink6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1103.000 655.000,'-4.000'4.000,"1.000"0.000,3.000-1.000,-2.000 0.000,3.000 0.000,3.000-1.000,-1.000-2.000,1.000 0.000,-1.000-1.000,0.000-3.000,-1.000 1.000,0.000 0.000,-2.000-1.000,-3.000 3.000,0.000-1.000,0.000 2.000,0.000 0.000</inkml:trace>
</inkml:ink>
</file>

<file path=ppt/ink/ink6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738.000 688.000,'3.000'2.000,"0.000"-2.000,1.000 2.000,6.000 0.000,-6.000-2.000,-1.000 0.000,1.000 0.000,-1.000 0.000,0.000 2.000,0.000-2.000</inkml:trace>
</inkml:ink>
</file>

<file path=ppt/ink/ink6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790.000 679.000,'0.000'4.000,"-1.000"-1.000,1.000 0.000,0.000 0.000,0.000 2.000,0.000-2.000,0.000 0.000</inkml:trace>
</inkml:ink>
</file>

<file path=ppt/ink/ink6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794.000 676.000,'4.000'-2.000,"-1.000"2.000,1.000 1.000,-1.000 1.000,-1.000 1.000,-2.000 0.000,-5.000-3.000,2.000 2.000,-1.000-2.000,1.000 0.000,7.000 2.000,0.000 0.000,-1.000 0.000,0.000-2.000,0.000 1.000,1.000 3.000,-4.000-1.000,-4.000 1.000,0.000-2.000,1.000-2.000,-1.000 2.000,1.000-2.000,0.000 1.000,0.000-3.000</inkml:trace>
</inkml:ink>
</file>

<file path=ppt/ink/ink6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856.000 677.000,'-2.000'5.000,"2.000"-1.000,0.000-1.000,-2.000 1.000,2.000-1.000,-2.000 2.000,2.000-2.000,-2.000 0.000,2.000 0.000,3.000-5.000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1063.000 357.000,'4.000'0.000</inkml:trace>
</inkml:ink>
</file>

<file path=ppt/ink/ink6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877.000 687.000,'-2.000'4.000,"2.000"-1.000,-2.000 0.000,2.000 0.000,-2.000 1.000,2.000-1.000,4.000-1.000</inkml:trace>
</inkml:ink>
</file>

<file path=ppt/ink/ink6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900.000 692.000,'-4.000'2.000,"4.000"1.000,0.000 0.000,0.000 0.000,3.000-2.000,1.000-1.000,-1.000 0.000,0.000 0.000,-3.000-4.000,0.000 1.000,0.000-2.000,0.000 2.000,-4.000 1.000,1.000 2.000,0.000 3.000,3.000 0.000,3.000-1.000,0.000 0.000</inkml:trace>
</inkml:ink>
</file>

<file path=ppt/ink/ink6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935.000 692.000,'-3.000'4.000,"3.000"-1.000,-2.000 1.000,2.000-1.000,0.000 1.000,0.000-1.000</inkml:trace>
</inkml:ink>
</file>

<file path=ppt/ink/ink6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799.000 725.000,'3.000'0.000,"1.000"0.000,-1.000 0.000,4.000 0.000,1.000 0.000,4.000 0.000,-1.000 0.000,3.000 0.000,1.000 0.000,0.000 0.000,1.000 0.000,-3.000 0.000,1.000 0.000,-4.000 0.000,-4.000 0.000,0.000 0.000,-2.000 0.000,0.000 0.000,-1.000 0.000,0.000 0.000,0.000 0.000</inkml:trace>
</inkml:ink>
</file>

<file path=ppt/ink/ink6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856.000 737.000,'-2.000'4.000,"2.000"-1.000,-2.000 2.000,2.000-2.000,-1.000 0.000,1.000 0.000,3.000-1.000</inkml:trace>
</inkml:ink>
</file>

<file path=ppt/ink/ink6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878.000 740.000,'-1.000'4.000,"1.000"0.000,0.000-1.000,0.000 0.000,0.000 0.000</inkml:trace>
</inkml:ink>
</file>

<file path=ppt/ink/ink6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910.000 745.000,'-3.000'2.000,"3.000"2.000,0.000-1.000,0.000 1.000,5.000-4.000,0.000 0.000,-2.000-1.000,0.000-2.000,-1.000 0.000,-2.000 0.000,-1.000 0.000,-5.000 3.000,3.000 0.000,1.000 4.000,6.000-4.000</inkml:trace>
</inkml:ink>
</file>

<file path=ppt/ink/ink6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940.000 743.000,'0.000'4.000,"0.000"-1.000,0.000 2.000,0.000-2.000,0.000 2.000,-1.000-2.000</inkml:trace>
</inkml:ink>
</file>

<file path=ppt/ink/ink6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767.000 737.000,'-3.000'5.000,"0.000"-1.000,3.000-1.000,-5.000 1.000,3.000 0.000,0.000 0.000,2.000-1.000,-3.000 0.000,3.000 0.000,3.000-6.000</inkml:trace>
</inkml:ink>
</file>

<file path=ppt/ink/ink6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768.000 742.000,'2.000'3.000,"-2.000"0.000,0.000 0.000,2.000 2.000,-2.000-2.000,0.000 2.000,0.000-2.000,0.000 0.000,0.000 0.000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1076.000 357.000,'3.000'0.000</inkml:trace>
</inkml:ink>
</file>

<file path=ppt/ink/ink6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760.000 759.000,'4.000'0.000,"-1.000"1.000,0.000-1.000,0.000 0.000,0.000 0.000</inkml:trace>
</inkml:ink>
</file>

<file path=ppt/ink/ink6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792.000 752.000,'-5.000'2.000,"5.000"1.000,-3.000-3.000,0.000 2.000,0.000-2.000,0.000 1.000,6.000-1.000,0.000 2.000,0.000-2.000,0.000 2.000,2.000 2.000</inkml:trace>
</inkml:ink>
</file>

<file path=ppt/ink/ink6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806.000 757.000,'-2.000'4.000,"2.000"0.000,5.000-2.000,-2.000-3.000,0.000-2.000,-1.000 0.000,-2.000 0.000,-2.000-1.000,-1.000 4.000,0.000 1.000,1.000 2.000,2.000 0.000</inkml:trace>
</inkml:ink>
</file>

<file path=ppt/ink/ink6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1003.000 744.000,'0.000'4.000,"0.000"-1.000,-2.000 0.000,2.000 0.000,-2.000 0.000,7.000-2.000</inkml:trace>
</inkml:ink>
</file>

<file path=ppt/ink/ink6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1038.000 739.000,'-4.000'2.000,"0.000"1.000,2.000 1.000,2.000-1.000,5.000-3.000,-2.000 0.000,0.000 0.000,1.000-5.000,-4.000 2.000,0.000 0.000,-4.000 1.000,0.000 2.000,1.000 0.000,0.000 0.000,3.000 4.000</inkml:trace>
</inkml:ink>
</file>

<file path=ppt/ink/ink6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1017.000 764.000,'0.000'3.000,"3.000"-3.000,3.000 0.000,-2.000 0.000,0.000 0.000,1.000 0.000,-2.000 0.000,1.000 0.000</inkml:trace>
</inkml:ink>
</file>

<file path=ppt/ink/ink6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1071.000 743.000,'0.000'3.000,"0.000"0.000,0.000 0.000,-1.000 1.000,1.000-1.000</inkml:trace>
</inkml:ink>
</file>

<file path=ppt/ink/ink6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1061.000 766.000,'4.000'1.000,"-1.000"-1.000,0.000 0.000,0.000 0.000</inkml:trace>
</inkml:ink>
</file>

<file path=ppt/ink/ink6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1101.000 747.000,'-4.000'5.000,"4.000"-1.000,1.000-1.000,2.000-3.000,0.000 0.000,0.000 0.000,0.000-1.000,-3.000-2.000,3.000 3.000,-3.000-3.000,0.000 0.000,-4.000 1.000,0.000 3.000</inkml:trace>
</inkml:ink>
</file>

<file path=ppt/ink/ink6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1094.000 775.000,'3.000'0.000,"0.000"0.000,0.000 0.000,2.000 0.000,-1.000 1.000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1125.000 346.000,'-1.000'4.000,"1.000"0.000,-2.000 0.000,1.000-1.000</inkml:trace>
</inkml:ink>
</file>

<file path=ppt/ink/ink6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755.000 801.000,'3.000'2.000,"0.000"-2.000,0.000 0.000,1.000 0.000,0.000 0.000,0.000 0.000,2.000 0.000,-3.000 0.000,0.000 0.000</inkml:trace>
</inkml:ink>
</file>

<file path=ppt/ink/ink6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773.000 788.000,'-4.000'0.000,"1.000"0.000,0.000 1.000,-2.000 2.000,2.000-3.000,0.000 2.000,-1.000 0.000,9.000 5.000,-1.000-5.000,0.000-2.000,0.000 3.000,0.000-1.000,-1.000-2.000,0.000 3.000,1.000-2.000,-1.000 1.000,1.000-2.000</inkml:trace>
</inkml:ink>
</file>

<file path=ppt/ink/ink6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848.000 797.000,'-2.000'3.000,"2.000"0.000,0.000 1.000,-2.000-1.000,2.000 0.000,0.000 0.000,3.000-3.000</inkml:trace>
</inkml:ink>
</file>

<file path=ppt/ink/ink6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869.000 802.000,'-2.000'4.000,"2.000"-1.000,0.000 0.000,3.000-3.000,2.000 2.000,-1.000-3.000,-2.000-3.000,-2.000 1.000,2.000 0.000,-2.000 0.000,-3.000 2.000,0.000-1.000,-1.000 2.000,0.000 2.000,4.000 2.000,3.000-4.000</inkml:trace>
</inkml:ink>
</file>

<file path=ppt/ink/ink6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912.000 799.000,'-2.000'3.000,"1.000"0.000,1.000 1.000,0.000-1.000,0.000 1.000,3.000-6.000</inkml:trace>
</inkml:ink>
</file>

<file path=ppt/ink/ink6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940.000 798.000,'0.000'5.000,"0.000"0.000,0.000-1.000,0.000-1.000,0.000 0.000,0.000 0.000,4.000-3.000</inkml:trace>
</inkml:ink>
</file>

<file path=ppt/ink/ink6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1007.000 809.000,'-3.000'0.000,"1.000"4.000,0.000 1.000,2.000-2.000,0.000 1.000,3.000-2.000,0.000 1.000,2.000-3.000,-2.000 0.000,0.000-1.000,-3.000-3.000,2.000 1.000,-2.000-2.000,0.000 2.000,-1.000 0.000,0.000 0.000,-3.000 3.000,1.000 1.000,3.000 2.000</inkml:trace>
</inkml:ink>
</file>

<file path=ppt/ink/ink6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1036.000 812.000,'0.000'3.000,"0.000"1.000,0.000-1.000,0.000 0.000,0.000 0.000,4.000-2.000</inkml:trace>
</inkml:ink>
</file>

<file path=ppt/ink/ink6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1067.000 812.000,'0.000'3.000,"-2.000"0.000,2.000 0.000,0.000 2.000,5.000-4.000,-2.000-1.000,-1.000-4.000,0.000 0.000,0.000 1.000,-5.000 0.000,0.000 3.000</inkml:trace>
</inkml:ink>
</file>

<file path=ppt/ink/ink6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1099.000 818.000,'-1.000'5.000,"0.000"1.000,1.000-2.000,3.000-4.000,0.000 0.000,1.000 0.000,-1.000-2.000,2.000-3.000,-3.000 2.000,-1.000 0.000,-1.000-1.000,-1.000 0.000,-2.000 4.000,0.000 0.000,-1.000-2.000,0.000 2.000,-1.000 0.000,2.000 0.000,0.000 1.000,0.000 1.000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938.000 376.000,'-1.000'3.000,"-1.000"0.000,5.000-1.000</inkml:trace>
</inkml:ink>
</file>

<file path=ppt/ink/ink6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991.000 843.000,'4.000'0.000,"-1.000"0.000,1.000 0.000,-1.000 0.000,0.000 0.000,0.000 0.000</inkml:trace>
</inkml:ink>
</file>

<file path=ppt/ink/ink6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1029.000 846.000,'4.000'0.000,"1.000"0.000,-2.000 0.000,0.000 0.000,0.000 0.000</inkml:trace>
</inkml:ink>
</file>

<file path=ppt/ink/ink6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1060.000 846.000,'4.000'0.000,"0.000"0.000,0.000 0.000,0.000 0.000</inkml:trace>
</inkml:ink>
</file>

<file path=ppt/ink/ink6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760.000 847.000,'5.000'1.000,"-2.000"-1.000,0.000 2.000,3.000-2.000,-3.000 0.000,0.000 2.000,0.000-2.000</inkml:trace>
</inkml:ink>
</file>

<file path=ppt/ink/ink6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772.000 841.000,'-2.000'5.000,"2.000"0.000,0.000 1.000,0.000-2.000,-1.000 1.000,1.000-2.000,0.000 1.000,4.000-5.000</inkml:trace>
</inkml:ink>
</file>

<file path=ppt/ink/ink6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793.000 844.000,'2.000'4.000,"-2.000"-1.000,0.000 3.000,0.000-2.000,-1.000-1.000,1.000 1.000,0.000 0.000,2.000-8.000</inkml:trace>
</inkml:ink>
</file>

<file path=ppt/ink/ink6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796.000 843.000,'4.000'-1.000,"-1.000"2.000,1.000 1.000,0.000-1.000,-3.000 2.000,-4.000 1.000,-2.000-2.000,2.000-2.000,0.000 2.000,7.000 0.000,-1.000-2.000,0.000 2.000,1.000 0.000,-4.000 1.000,0.000 0.000,0.000 0.000,-2.000 0.000,-2.000-1.000,1.000 0.000,0.000-2.000,1.000-3.000,2.000 0.000</inkml:trace>
</inkml:ink>
</file>

<file path=ppt/ink/ink6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847.000 855.000,'-4.000'4.000,"4.000"-1.000,0.000 2.000,0.000-2.000,1.000 0.000,2.000-3.000,1.000 2.000,-1.000-2.000,-1.000-3.000,-2.000-2.000,0.000 0.000,-1.000 2.000,1.000 0.000,-3.000 2.000,0.000 1.000,0.000 2.000,8.000-1.000</inkml:trace>
</inkml:ink>
</file>

<file path=ppt/ink/ink6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880.000 860.000,'-3.000'1.000,"0.000"2.000,2.000 1.000,1.000-1.000,0.000 0.000,3.000-1.000,0.000-2.000,0.000-1.000,0.000 1.000,-1.000-4.000,-2.000 1.000,1.000 0.000,-1.000 0.000,0.000-1.000,0.000 1.000,-5.000 1.000,2.000 2.000,2.000 4.000,2.000 1.000,3.000-5.000</inkml:trace>
</inkml:ink>
</file>

<file path=ppt/ink/ink6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913.000 855.000,'0.000'4.000,"-1.000"-1.000,1.000 0.000,0.000 2.000,0.000-2.000,0.000 0.000,3.000-3.000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962.000 373.000,'-2.000'3.000,"0.000"0.000,2.000 0.000,3.000-3.000,0.000 2.000,0.000-2.000,0.000-2.000,-3.000-2.000,0.000 1.000,-4.000 2.000,1.000 1.000,0.000 0.000</inkml:trace>
</inkml:ink>
</file>

<file path=ppt/ink/ink6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946.000 856.000,'0.000'3.000,"-1.000"0.000,1.000 2.000,-2.000-2.000,2.000 0.000</inkml:trace>
</inkml:ink>
</file>

<file path=ppt/ink/ink6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829.000 886.000,'-3.000'0.000,"7.000"2.000,1.000-2.000,2.000 0.000,1.000 0.000,2.000 0.000,0.000 0.000,3.000 0.000,1.000 0.000,2.000 0.000,-1.000 0.000,-2.000 0.000,-1.000 0.000,-3.000 0.000,-4.000 0.000,-2.000 0.000,0.000 0.000,1.000 1.000,-1.000-1.000,0.000 0.000,1.000 0.000</inkml:trace>
</inkml:ink>
</file>

<file path=ppt/ink/ink6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853.000 901.000,'0.000'5.000,"0.000"-2.000,0.000 1.000,0.000-1.000,0.000 1.000,0.000 0.000,2.000-7.000</inkml:trace>
</inkml:ink>
</file>

<file path=ppt/ink/ink6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941.000 914.000,'-2.000'3.000,"2.000"2.000,0.000-2.000,3.000-2.000,0.000-1.000,0.000 0.000,-1.000-4.000,-2.000 0.000,0.000-1.000,0.000 1.000,-3.000 2.000,0.000 2.000,-1.000 1.000</inkml:trace>
</inkml:ink>
</file>

<file path=ppt/ink/ink6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913.000 904.000,'2.000'0.000</inkml:trace>
</inkml:ink>
</file>

<file path=ppt/ink/ink6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914.000 904.000,'0.000'5.000,"0.000"-2.000,0.000 1.000,-2.000 0.000,2.000-1.000,0.000 1.000,0.000-1.000,0.000 0.000,0.000-6.000,0.000-1.000</inkml:trace>
</inkml:ink>
</file>

<file path=ppt/ink/ink6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885.000 905.000,'-1.000'3.000,"1.000"3.000,0.000-2.000,0.000 0.000,0.000-1.000,0.000 0.000,0.000 0.000,0.000 0.000,0.000 0.000</inkml:trace>
</inkml:ink>
</file>

<file path=ppt/ink/ink6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768.000 901.000,'-3.000'0.000,"0.000"2.000,0.000 1.000,-1.000 1.000,4.000-1.000,-3.000 0.000,1.000 1.000,2.000-1.000,-1.000 1.000,4.000-5.000</inkml:trace>
</inkml:ink>
</file>

<file path=ppt/ink/ink6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767.000 899.000,'4.000'3.000,"-4.000"3.000,2.000-3.000,-2.000 0.000,0.000 0.000,0.000 0.000,0.000 1.000,0.000-1.000,0.000 0.000</inkml:trace>
</inkml:ink>
</file>

<file path=ppt/ink/ink6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756.000 911.000,'3.000'1.000,"1.000"1.000,0.000-1.000,0.000-1.000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1022.000 375.000,'-3.000'1.000,"3.000"2.000,-2.000 1.000,6.000-4.000,-1.000 0.000,0.000-1.000,-3.000-2.000,2.000-1.000,-6.000 3.000</inkml:trace>
</inkml:ink>
</file>

<file path=ppt/ink/ink6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789.000 907.000,'0.000'3.000,"-3.000"-2.000,-2.000 1.000,2.000-2.000,0.000 2.000,5.000 1.000,2.000 0.000,-1.000-2.000,1.000 1.000</inkml:trace>
</inkml:ink>
</file>

<file path=ppt/ink/ink6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803.000 914.000,'0.000'3.000,"0.000"1.000,-1.000-1.000,1.000 1.000,4.000-2.000,1.000-3.000,-5.000-2.000,0.000-2.000,0.000 2.000,0.000 0.000,-3.000 1.000,0.000 2.000</inkml:trace>
</inkml:ink>
</file>

<file path=ppt/ink/ink6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853.000 925.000,'-1.000'4.000,"1.000"1.000,0.000-2.000</inkml:trace>
</inkml:ink>
</file>

<file path=ppt/ink/ink6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1011.000 919.000,'-3.000'0.000,"1.000"3.000,2.000 0.000,0.000 1.000,4.000-4.000,-1.000-2.000,-3.000-1.000,2.000 0.000,-2.000 0.000,0.000 0.000,0.000-1.000,-3.000 4.000,0.000 0.000,-2.000 1.000,5.000 2.000</inkml:trace>
</inkml:ink>
</file>

<file path=ppt/ink/ink6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996.000 943.000,'5.000'0.000,"-2.000"0.000,1.000 0.000,0.000 0.000,0.000 0.000,0.000 0.000</inkml:trace>
</inkml:ink>
</file>

<file path=ppt/ink/ink6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1048.000 907.000,'0.000'5.000,"0.000"-2.000,0.000 0.000,-1.000 0.000,1.000 3.000</inkml:trace>
</inkml:ink>
</file>

<file path=ppt/ink/ink6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1041.000 937.000,'4.000'0.000,"0.000"0.000,0.000 0.000,-1.000 0.000</inkml:trace>
</inkml:ink>
</file>

<file path=ppt/ink/ink6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1081.000 910.000,'-3.000'3.000,"3.000"0.000,0.000 1.000,3.000-2.000,0.000-2.000,0.000-1.000,-3.000-2.000,0.000-2.000,0.000 1.000,-5.000 3.000,3.000 5.000,-1.000-2.000</inkml:trace>
</inkml:ink>
</file>

<file path=ppt/ink/ink6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1074.000 943.000,'5.000'0.000,"0.000"2.000,-2.000-2.000,0.000 0.000,1.000 0.000,0.000 0.000</inkml:trace>
</inkml:ink>
</file>

<file path=ppt/ink/ink6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1114.000 917.000,'-4.000'2.000,"4.000"2.000,0.000-1.000,1.000 0.000,2.000 0.000,0.000-3.000,1.000 0.000,0.000-2.000,-4.000-1.000,2.000 0.000,-2.000-2.000,0.000 2.000,-3.000 1.000,0.000 2.000,-1.000 0.000,2.000 4.000,2.000-1.000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1050.000 377.000,'3.000'0.000</inkml:trace>
</inkml:ink>
</file>

<file path=ppt/ink/ink6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1109.000 946.000,'5.000'2.000,"1.000"-2.000,2.000 2.000,-4.000-2.000,0.000 0.000</inkml:trace>
</inkml:ink>
</file>

<file path=ppt/ink/ink6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765.000 968.000,'3.000'-1.000,"2.000"1.000,0.000 0.000,-2.000 0.000,0.000 1.000</inkml:trace>
</inkml:ink>
</file>

<file path=ppt/ink/ink6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776.000 959.000,'0.000'3.000,"-2.000"0.000,2.000 0.000,0.000 2.000,-1.000-2.000,1.000 1.000</inkml:trace>
</inkml:ink>
</file>

<file path=ppt/ink/ink6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795.000 961.000,'0.000'5.000,"0.000"-1.000,0.000-1.000,0.000 0.000,0.000 0.000,0.000 0.000</inkml:trace>
</inkml:ink>
</file>

<file path=ppt/ink/ink6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797.000 959.000,'4.000'-2.000,"-1.000"0.000,0.000 2.000,0.000 0.000,-2.000 5.000,-5.000-3.000,1.000-1.000,6.000 1.000,1.000-1.000,-3.000 3.000,1.000 0.000,-6.000-3.000,0.000-1.000,1.000 0.000</inkml:trace>
</inkml:ink>
</file>

<file path=ppt/ink/ink6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863.000 953.000,'-5.000'0.000,"3.000"4.000,0.000 0.000,2.000-1.000,0.000 0.000,4.000 0.000,-1.000-3.000,0.000 0.000,0.000 0.000,-1.000-3.000,0.000-2.000,-2.000 1.000,0.000 1.000,-4.000 3.000</inkml:trace>
</inkml:ink>
</file>

<file path=ppt/ink/ink6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892.000 962.000,'-4.000'2.000,"4.000"1.000,-1.000 2.000,3.000-2.000,1.000-3.000,0.000 0.000,0.000 0.000,0.000 0.000,0.000-3.000,-1.000-2.000,-2.000 2.000,0.000 0.000,-3.000 1.000,0.000 2.000,-1.000-2.000,3.000 5.000,5.000-1.000</inkml:trace>
</inkml:ink>
</file>

<file path=ppt/ink/ink6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923.000 960.000,'0.000'3.000,"-1.000"2.000,0.000-2.000,1.000 0.000,-2.000 0.000,2.000 0.000</inkml:trace>
</inkml:ink>
</file>

<file path=ppt/ink/ink6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946.000 961.000,'0.000'3.000,"0.000"1.000,0.000-1.000,0.000 0.000,0.000 0.000</inkml:trace>
</inkml:ink>
</file>

<file path=ppt/ink/ink6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830.000 987.000,'4.000'0.000,"0.000"0.000,2.000 0.000,3.000 0.000,1.000 0.000,3.000 0.000,2.000 1.000,2.000-1.000,-1.000 3.000,-2.000-3.000,-2.000 3.000,-4.000-3.000,1.000 0.000,-6.000 2.000,1.000-2.000,-1.000 0.000,0.000 1.000,-7.000-1.000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1061.000 375.000,'3.000'0.000,"0.000"0.000</inkml:trace>
</inkml:ink>
</file>

<file path=ppt/ink/ink6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940.000 999.000,'0.000'5.000,"0.000"-2.000,0.000 0.000,0.000 0.000,0.000 0.000,0.000 0.000</inkml:trace>
</inkml:ink>
</file>

<file path=ppt/ink/ink6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916.000 1005.000,'-4.000'2.000,"4.000"1.000,-2.000 2.000,7.000-3.000,-2.000-2.000,0.000 0.000,-1.000-3.000,-2.000-2.000,0.000 2.000,0.000 0.000,-3.000 1.000,-2.000 2.000,0.000 0.000,2.000 0.000</inkml:trace>
</inkml:ink>
</file>

<file path=ppt/ink/ink6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882.000 1004.000,'0.000'4.000,"0.000"-1.000,1.000 0.000,0.000 0.000,4.000-1.000,-1.000-2.000,-2.000-4.000,-2.000 0.000,0.000 1.000,-1.000 0.000,-3.000 3.000,1.000 0.000,-1.000 0.000</inkml:trace>
</inkml:ink>
</file>

<file path=ppt/ink/ink6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858.000 1001.000,'-3.000'1.000,"3.000"2.000,-3.000-1.000,3.000 1.000,0.000 1.000,3.000-2.000,1.000-2.000,1.000 0.000,-2.000 0.000,1.000-1.000,-2.000-2.000,0.000-2.000,-3.000 2.000,-2.000 1.000,0.000 2.000,-1.000-2.000</inkml:trace>
</inkml:ink>
</file>

<file path=ppt/ink/ink6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839.000 1029.000,'5.000'2.000,"1.000"-2.000,-2.000 2.000,1.000-2.000,5.000 0.000,0.000 0.000,0.000 0.000,2.000 0.000,-2.000 0.000,-3.000 0.000,-2.000 0.000,-1.000 2.000,-1.000-2.000,0.000 0.000,0.000 0.000,0.000 0.000,2.000 0.000,-2.000 0.000,2.000 0.000,-9.000 0.000</inkml:trace>
</inkml:ink>
</file>

<file path=ppt/ink/ink6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914.000 1039.000,'-6.000'1.000,"1.000"3.000,0.000-1.000,0.000-1.000,10.000-1.000</inkml:trace>
</inkml:ink>
</file>

<file path=ppt/ink/ink6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918.000 1036.000,'3.000'2.000,"-3.000"1.000,3.000-1.000,0.000 1.000,0.000-1.000,0.000 1.000</inkml:trace>
</inkml:ink>
</file>

<file path=ppt/ink/ink6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912.000 1050.000,'3.000'0.000,"0.000"0.000,0.000 1.000,0.000-1.000</inkml:trace>
</inkml:ink>
</file>

<file path=ppt/ink/ink6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909.000 1054.000,'4.000'2.000,"0.000"-2.000,1.000 0.000,-2.000 0.000,0.000 0.000,0.000 0.000</inkml:trace>
</inkml:ink>
</file>

<file path=ppt/ink/ink6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921.000 1051.000,'0.000'4.000,"0.000"-1.000,2.000 0.000,0.000 1.000,-2.000-1.000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1072.000 375.000,'3.000'0.000</inkml:trace>
</inkml:ink>
</file>

<file path=ppt/ink/ink6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907.000 1058.000,'0.000'3.000,"0.000"1.000</inkml:trace>
</inkml:ink>
</file>

<file path=ppt/ink/ink6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930.000 1065.000,'1.000'3.000,"3.000"-1.000</inkml:trace>
</inkml:ink>
</file>

<file path=ppt/ink/ink6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1057.000 950.000,'0.000'4.000,"1.000"-1.000</inkml:trace>
</inkml:ink>
</file>

<file path=ppt/ink/ink6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1036.000 960.000,'5.000'0.000,"-1.000"2.000,-1.000-2.000,2.000 0.000,-2.000 0.000</inkml:trace>
</inkml:ink>
</file>

<file path=ppt/ink/ink6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1045.000 962.000,'0.000'4.000,"-2.000"0.000</inkml:trace>
</inkml:ink>
</file>

<file path=ppt/ink/ink6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1056.000 968.000,'-3.000'3.000,"0.000"-1.000,0.000-1.000,-1.000-1.000</inkml:trace>
</inkml:ink>
</file>

<file path=ppt/ink/ink6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1034.000 979.000,'-4.000'9.000,"3.000"-4.000,-1.000-2.000,2.000 1.000,0.000-1.000,3.000-4.000</inkml:trace>
</inkml:ink>
</file>

<file path=ppt/ink/ink6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1041.000 970.000,'3.000'0.000,"4.000"3.000,-2.000-3.000,1.000 3.000,-1.000-1.000,0.000-2.000,-1.000 2.000,-1.000-2.000,-1.000 5.000,-2.000-1.000,-1.000-1.000,1.000 3.000,-2.000-2.000,2.000 0.000,0.000 0.000,-2.000 1.000,2.000-2.000,0.000 0.000,-4.000-7.000,4.000 0.000</inkml:trace>
</inkml:ink>
</file>

<file path=ppt/ink/ink6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1054.000 977.000,'-3.000'2.000,"1.000"2.000,0.000-1.000,-1.000-1.000</inkml:trace>
</inkml:ink>
</file>

<file path=ppt/ink/ink6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1060.000 983.000,'4.000'1.000,"-2.000"2.000,1.000-1.000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969.000 657.000,'3.000'-2.000,"1.000"3.000,1.000-1.000,-1.000 0.000,0.000 2.000,0.000-2.000,1.000 2.000,-2.000-2.000,-6.000 2.000,0.000-2.000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1120.000 370.000,'-1.000'4.000,"1.000"-1.000,1.000 1.000,4.000-4.000,-2.000 0.000,0.000 0.000,-2.000-3.000,-1.000 0.000,-2.000 0.000,-1.000 3.000,-1.000 0.000,1.000 0.000,0.000 0.000</inkml:trace>
</inkml:ink>
</file>

<file path=ppt/ink/ink6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1051.000 992.000,'0.000'3.000,"-2.000"0.000,2.000 1.000,3.000-2.000,1.000-1.000,-1.000-1.000,0.000 0.000,-1.000-5.000,-2.000 2.000,0.000-2.000,-3.000 3.000,0.000 1.000,-1.000 1.000</inkml:trace>
</inkml:ink>
</file>

<file path=ppt/ink/ink6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1111.000 185.000,'3.000'2.000,"0.000"-1.000,0.000-1.000,3.000 2.000,0.000-2.000,-1.000 0.000,2.000 3.000,1.000-3.000,1.000 2.000,-1.000-2.000,0.000 3.000,-2.000-3.000,0.000 2.000,-2.000-2.000,-1.000 2.000,1.000-2.000</inkml:trace>
</inkml:ink>
</file>

<file path=ppt/ink/ink6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1157.000 81.000,'-1.000'6.000,"1.000"-2.000,-3.000 0.000,3.000 0.000,-3.000 0.000,1.000 0.000,2.000 0.000,-2.000 0.000,2.000-1.000,-2.000 0.000,2.000 0.000,2.000-8.000,1.000 1.000</inkml:trace>
</inkml:ink>
</file>

<file path=ppt/ink/ink6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1182.000 84.000,'3.000'0.000,"0.000"2.000,0.000 2.000,-2.000 0.000,1.000-1.000,-6.000 2.000,-2.000-5.000,1.000 2.000,1.000-2.000,0.000 0.000,1.000 0.000,9.000 0.000,-2.000 2.000,0.000 0.000,0.000 0.000,-1.000 0.000,0.000-1.000,0.000 3.000,-3.000-1.000,-1.000 0.000,-5.000 0.000,2.000-3.000,0.000 2.000,0.000-2.000,1.000 0.000,0.000 0.000,2.000-4.000</inkml:trace>
</inkml:ink>
</file>

<file path=ppt/ink/ink6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1391.000 137.000,'3.000'3.000,"1.000"0.000,-1.000-1.000,-1.000 1.000,-5.000-1.000,-2.000-2.000,2.000 2.000,-2.000-2.000,2.000 0.000,6.000 1.000,0.000-1.000,0.000 2.000,0.000 1.000,1.000 2.000,-15.000-2.000,8.000-3.000,-2.000 0.000,2.000 0.000,0.000 0.000</inkml:trace>
</inkml:ink>
</file>

<file path=ppt/ink/ink6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125.000 172.000,'-4.000'4.000,"1.000"0.000,3.000 0.000,-3.000 0.000,1.000 0.000,0.000 0.000,2.000-1.000,-2.000 0.000,2.000 0.000,3.000-8.000,0.000 0.000,-1.000-1.000</inkml:trace>
</inkml:ink>
</file>

<file path=ppt/ink/ink6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124.000 170.000,'0.000'4.000,"0.000"-1.000,0.000 2.000,0.000-2.000,0.000 1.000,3.000-4.000,0.000-1.000,2.000-4.000,-2.000 0.000,0.000 3.000,-1.000-1.000,0.000-1.000,2.000 3.000,-4.000 5.000,0.000 1.000,0.000-2.000,0.000 1.000,0.000-1.000,0.000 0.000,5.000-6.000,-4.000-1.000</inkml:trace>
</inkml:ink>
</file>

<file path=ppt/ink/ink6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166.000 167.000,'-2.000'3.000,"2.000"1.000,0.000-1.000,-2.000 2.000,2.000-2.000,-2.000 3.000,2.000-3.000,0.000 0.000,1.000 0.000,2.000-1.000,0.000-3.000,-1.000-2.000,-2.000 0.000,2.000-1.000,-2.000 0.000,2.000-1.000,-2.000 2.000,0.000 0.000,0.000 0.000,0.000-1.000,-1.000 1.000,-3.000 3.000,1.000 0.000</inkml:trace>
</inkml:ink>
</file>

<file path=ppt/ink/ink6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185.000 164.000,'0.000'3.000,"2.000"3.000,-2.000-1.000,2.000 1.000,-2.000-2.000,0.000 0.000,0.000-1.000,2.000 1.000,2.000-7.000,-2.000-1.000,0.000-2.000,0.000 3.000,1.000-1.000,1.000 2.000,-1.000 0.000,-1.000-1.000,2.000 0.000,0.000 0.000,-1.000 3.000</inkml:trace>
</inkml:ink>
</file>

<file path=ppt/ink/ink6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255.000 173.000,'-3.000'6.000,"1.000"-1.000,2.000 0.000,-4.000-1.000,4.000 0.000,-1.000 0.000,1.000-1.000,2.000-6.000,-2.000-1.000,0.000-1.000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1061.000 382.000,'2.000'0.000</inkml:trace>
</inkml:ink>
</file>

<file path=ppt/ink/ink6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253.000 172.000,'4.000'-1.000,"0.000"3.000,-1.000 1.000,0.000 1.000,-3.000 0.000,0.000-1.000,-4.000-2.000,1.000-1.000,0.000 0.000,0.000 0.000,0.000 0.000,6.000 5.000,0.000-3.000,2.000-2.000,-2.000 0.000</inkml:trace>
</inkml:ink>
</file>

<file path=ppt/ink/ink6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277.000 185.000,'-4.000'5.000,"2.000"-1.000,2.000-1.000,2.000 1.000,1.000-4.000,1.000-1.000,-3.000-2.000,1.000 0.000,-2.000-1.000,0.000 0.000,0.000 1.000,-3.000 1.000,-1.000 5.000,4.000 0.000</inkml:trace>
</inkml:ink>
</file>

<file path=ppt/ink/ink6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303.000 198.000,'-4.000'4.000,"2.000"0.000,0.000 0.000</inkml:trace>
</inkml:ink>
</file>

<file path=ppt/ink/ink6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336.000 167.000,'2.000'4.000,"-2.000"0.000,-1.000 0.000,1.000 1.000,-2.000 6.000,-2.000-7.000,4.000-1.000,-2.000 1.000,3.000-7.000,1.000 0.000</inkml:trace>
</inkml:ink>
</file>

<file path=ppt/ink/ink6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341.000 162.000,'5.000'0.000,"-2.000"3.000,0.000 0.000,1.000 2.000,-2.000-2.000,-1.000 0.000,1.000 0.000,-2.000 0.000,-4.000-3.000,1.000 2.000,0.000-2.000,-2.000 0.000,4.000 3.000,2.000 1.000,2.000 0.000,1.000-1.000,-1.000-1.000,0.000 1.000,0.000-3.000,2.000 2.000,-2.000-2.000,-6.000 1.000</inkml:trace>
</inkml:ink>
</file>

<file path=ppt/ink/ink6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396.000 190.000,'3.000'0.000,"1.000"0.000,-1.000 0.000,-1.000 3.000,1.000 0.000,-1.000 1.000,-5.000 1.000,0.000-5.000,-1.000 3.000,1.000-3.000,0.000 2.000,1.000 1.000,7.000-3.000,1.000 2.000,-3.000-2.000,0.000 0.000,1.000 0.000,-1.000 0.000</inkml:trace>
</inkml:ink>
</file>

<file path=ppt/ink/ink6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59.000 269.000,'0.000'4.000</inkml:trace>
</inkml:ink>
</file>

<file path=ppt/ink/ink6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66.000 242.000,'0.000'3.000,"-2.000"1.000,2.000 1.000,-2.000-1.000,2.000 0.000,-2.000 1.000,2.000-1.000,-2.000 0.000,2.000 1.000,0.000-2.000,0.000-7.000,1.000 0.000,-1.000 0.000,2.000 0.000</inkml:trace>
</inkml:ink>
</file>

<file path=ppt/ink/ink6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66.000 243.000,'3.000'1.000,"1.000"1.000,-1.000-2.000,0.000 0.000,0.000 0.000</inkml:trace>
</inkml:ink>
</file>

<file path=ppt/ink/ink6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63.000 259.000,'1.000'3.000,"3.000"-3.000,0.000 0.000,1.000-2.000,-1.000 0.000,-1.000 0.000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1062.000 388.000,'0.000'3.000</inkml:trace>
</inkml:ink>
</file>

<file path=ppt/ink/ink6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94.000 246.000,'4.000'0.000,"-1.000"0.000,0.000 0.000,0.000 0.000,0.000 0.000</inkml:trace>
</inkml:ink>
</file>

<file path=ppt/ink/ink6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103.000 246.000,'-2.000'3.000,"0.000"0.000,2.000 1.000,-3.000-1.000,3.000 0.000,-2.000 2.000,1.000-2.000,1.000 0.000</inkml:trace>
</inkml:ink>
</file>

<file path=ppt/ink/ink6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110.000 264.000,'-1.000'4.000,"1.000"-1.000,0.000 0.000,3.000-1.000,3.000-6.000,-2.000 0.000,-1.000 1.000,-5.000 0.000,-2.000 3.000,1.000 0.000,0.000 0.000,0.000 0.000</inkml:trace>
</inkml:ink>
</file>

<file path=ppt/ink/ink6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181.000 255.000,'-1.000'5.000,"1.000"-2.000,-3.000 3.000,3.000-1.000,-3.000 1.000,3.000-1.000,0.000 0.000,-2.000-1.000,2.000-1.000,3.000-4.000</inkml:trace>
</inkml:ink>
</file>

<file path=ppt/ink/ink6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182.000 250.000,'3.000'0.000,"1.000"0.000,-1.000 1.000,0.000 2.000,0.000-1.000,-3.000 1.000,0.000 0.000,-4.000 0.000,-3.000 0.000,4.000-3.000,-1.000 3.000,0.000-3.000,7.000-1.000,0.000 0.000,0.000-1.000</inkml:trace>
</inkml:ink>
</file>

<file path=ppt/ink/ink6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231.000 254.000,'0.000'-3.000,"-6.000"3.000,0.000 0.000,2.000 2.000,0.000 0.000,0.000 0.000,2.000 1.000,0.000 0.000,2.000 0.000,-2.000 2.000,4.000-1.000,1.000-3.000,0.000 1.000,0.000-2.000,0.000 0.000,2.000 0.000,-2.000 0.000,1.000-1.000,0.000 1.000</inkml:trace>
</inkml:ink>
</file>

<file path=ppt/ink/ink6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250.000 265.000,'4.000'2.000,"-1.000"-2.000,0.000 2.000,0.000-2.000,0.000 0.000,0.000 0.000,0.000 0.000,0.000 0.000,0.000-1.000,-1.000-2.000</inkml:trace>
</inkml:ink>
</file>

<file path=ppt/ink/ink6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273.000 259.000,'5.000'2.000,"-1.000"1.000,0.000-2.000,-4.000 2.000,-1.000 0.000,-2.000-3.000,1.000 3.000,-2.000-3.000,-1.000 2.000,2.000-2.000</inkml:trace>
</inkml:ink>
</file>

<file path=ppt/ink/ink6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315.000 250.000,'0.000'3.000,"-1.000"1.000,-1.000-1.000,2.000 0.000,-3.000 0.000,0.000 2.000,2.000-1.000,5.000-7.000,-4.000-1.000,3.000 0.000</inkml:trace>
</inkml:ink>
</file>

<file path=ppt/ink/ink6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317.000 248.000,'0.000'4.000,"0.000"-1.000,0.000 1.000,0.000 0.000,0.000 1.000,0.000-2.000,4.000-1.000,-2.000-5.000,2.000-3.000,0.000 1.000,-2.000 2.000,1.000 2.000,0.000 1.000,-3.000 3.000,0.000 0.000,0.000 0.000,0.000 2.000,0.000-2.000,0.000 0.000,2.000-9.000,1.000 2.000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1060.000 394.000,'2.000'0.000</inkml:trace>
</inkml:ink>
</file>

<file path=ppt/ink/ink6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363.000 247.000,'0.000'4.000,"0.000"-1.000,-2.000 0.000,2.000 0.000,-4.000 1.000,2.000 0.000,0.000-1.000,0.000 0.000,-1.000 1.000,3.000-1.000,3.000-8.000,-1.000 2.000,0.000-1.000</inkml:trace>
</inkml:ink>
</file>

<file path=ppt/ink/ink6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367.000 251.000,'3.000'1.000,"0.000"4.000,-1.000 0.000,-2.000-2.000,2.000 0.000,-2.000 0.000,0.000 0.000,0.000 1.000,-4.000-7.000</inkml:trace>
</inkml:ink>
</file>

<file path=ppt/ink/ink6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363.000 265.000,'5.000'0.000,"0.000"-2.000,-1.000 0.000,0.000 2.000,0.000-3.000,-1.000 3.000</inkml:trace>
</inkml:ink>
</file>

<file path=ppt/ink/ink6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400.000 248.000,'0.000'4.000,"-2.000"0.000,2.000 0.000,-3.000 0.000,3.000-1.000,-2.000 2.000,0.000-2.000,3.000-7.000,1.000 0.000,-2.000-1.000</inkml:trace>
</inkml:ink>
</file>

<file path=ppt/ink/ink6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405.000 243.000,'3.000'3.000,"1.000"0.000,-1.000-1.000,-3.000 1.000,0.000 0.000,-3.000-3.000,-3.000 0.000,3.000 0.000,2.000 4.000,1.000-1.000,4.000 1.000,-1.000-1.000,-1.000 0.000,1.000-3.000</inkml:trace>
</inkml:ink>
</file>

<file path=ppt/ink/ink6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62.000 319.000,'-1.000'4.000,"-1.000"-1.000,2.000 0.000,-3.000 1.000,3.000 0.000,-2.000 0.000,2.000 0.000,0.000-1.000,0.000 1.000</inkml:trace>
</inkml:ink>
</file>

<file path=ppt/ink/ink6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62.000 321.000,'3.000'0.000,"0.000"0.000,2.000 1.000,-2.000-1.000,0.000 0.000</inkml:trace>
</inkml:ink>
</file>

<file path=ppt/ink/ink6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60.000 332.000,'0.000'3.000,"3.000"-3.000,1.000 0.000,-1.000 0.000,0.000 0.000,2.000-1.000,-2.000-2.000,0.000 3.000</inkml:trace>
</inkml:ink>
</file>

<file path=ppt/ink/ink6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97.000 317.000,'6.000'2.000,"0.000"-2.000,-1.000 0.000,2.000 0.000,-2.000 0.000,-1.000 0.000,1.000 0.000,-2.000 0.000</inkml:trace>
</inkml:ink>
</file>

<file path=ppt/ink/ink6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128.000 320.000,'-4.000'5.000,"4.000"-2.000,-2.000 0.000,0.000 2.000,-1.000-1.000,3.000-1.000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1060.000 402.000,'2.000'0.000</inkml:trace>
</inkml:ink>
</file>

<file path=ppt/ink/ink6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156.000 336.000,'-1.000'3.000,"1.000"1.000,-1.000-1.000,1.000 1.000</inkml:trace>
</inkml:ink>
</file>

<file path=ppt/ink/ink6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211.000 319.000,'0.000'3.000,"0.000"3.000,0.000-2.000,-2.000 0.000,2.000 0.000,-2.000-1.000,0.000 1.000,3.000-10.000,-1.000 3.000,0.000-1.000,2.000 0.000,-2.000 0.000,2.000 1.000,0.000 0.000,0.000 11.000,-2.000-4.000,0.000 0.000,2.000 1.000,-2.000-1.000,3.000-2.000,1.000-5.000,-1.000-1.000,1.000-2.000,-1.000 0.000,0.000 0.000,-1.000 3.000,1.000 2.000,-1.000 6.000,-2.000-1.000,0.000 0.000,0.000-1.000,0.000 0.000,0.000 0.000,0.000 0.000,0.000 0.000</inkml:trace>
</inkml:ink>
</file>

<file path=ppt/ink/ink6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264.000 332.000,'4.000'1.000,"0.000"-1.000,-1.000 2.000,0.000-2.000,1.000 0.000,0.000 0.000,0.000 0.000,1.000 0.000</inkml:trace>
</inkml:ink>
</file>

<file path=ppt/ink/ink6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284.000 323.000,'3.000'0.000,"0.000"1.000,0.000-1.000,0.000 2.000,2.000 2.000,-3.000-1.000,-6.000 0.000,0.000 0.000,1.000-3.000,1.000 3.000,-1.000-1.000,6.000-3.000,-1.000-2.000</inkml:trace>
</inkml:ink>
</file>

<file path=ppt/ink/ink6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318.000 316.000,'0.000'3.000,"0.000"2.000,0.000 0.000,-2.000 1.000,2.000-1.000,-2.000-1.000,2.000-1.000,-2.000 0.000,2.000 0.000,1.000-7.000,-1.000 0.000,3.000 0.000</inkml:trace>
</inkml:ink>
</file>

<file path=ppt/ink/ink6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323.000 316.000,'2.000'3.000,"-2.000"0.000,0.000 0.000,2.000 0.000,0.000 2.000,0.000-2.000,1.000-1.000,2.000-7.000,-2.000 3.000,-3.000-1.000,1.000 0.000,1.000 0.000,0.000 7.000,-2.000-1.000,2.000 0.000,-2.000 1.000,0.000-1.000,3.000-3.000,2.000-2.000</inkml:trace>
</inkml:ink>
</file>

<file path=ppt/ink/ink6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373.000 316.000,'0.000'4.000,"0.000"0.000,0.000-1.000,0.000 2.000,-1.000-2.000,1.000 0.000,0.000 0.000,0.000-6.000,0.000 0.000</inkml:trace>
</inkml:ink>
</file>

<file path=ppt/ink/ink6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367.000 316.000,'4.000'0.000,"1.000"1.000,-2.000 1.000,1.000-2.000,-2.000 3.000,1.000-1.000,-3.000 1.000,0.000 1.000,-3.000-1.000,0.000-1.000,-3.000 1.000,0.000-3.000,4.000 3.000,-2.000-1.000,9.000-4.000,-2.000 2.000,-2.000-3.000</inkml:trace>
</inkml:ink>
</file>

<file path=ppt/ink/ink6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404.000 315.000,'-1.000'5.000,"1.000"1.000,-3.000 0.000,3.000-1.000,-2.000-1.000,2.000 0.000,-2.000-1.000,2.000 0.000,2.000-7.000,1.000-1.000,-3.000 1.000</inkml:trace>
</inkml:ink>
</file>

<file path=ppt/ink/ink6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412.000 316.000,'3.000'4.000,"-1.000"-1.000,-1.000 1.000,-3.000 0.000,-1.000-4.000,0.000 0.000,-1.000 2.000,5.000 2.000,1.000-1.000,-1.000 0.000,3.000-2.000,-1.000 1.000,-1.000-5.000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937.000 414.000,'0.000'3.000,"0.000"1.000,-1.000 1.000,1.000-2.000</inkml:trace>
</inkml:ink>
</file>

<file path=ppt/ink/ink6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429.000 333.000,'3.000'1.000,"1.000"-1.000,1.000 0.000,-2.000 0.000,0.000 0.000,0.000 0.000</inkml:trace>
</inkml:ink>
</file>

<file path=ppt/ink/ink6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441.000 328.000,'4.000'1.000,"-1.000"1.000,1.000 1.000,-4.000 2.000,-3.000-3.000,0.000-2.000,1.000 3.000,-1.000-1.000</inkml:trace>
</inkml:ink>
</file>

<file path=ppt/ink/ink6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475.000 313.000,'4.000'1.000,"-1.000"1.000,-1.000 2.000,-3.000-1.000,-1.000 0.000,2.000 0.000,-2.000 0.000,0.000 2.000,1.000-1.000,-1.000 0.000</inkml:trace>
</inkml:ink>
</file>

<file path=ppt/ink/ink6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467.000 345.000,'4.000'0.000,"2.000"-1.000,-2.000-1.000,0.000 2.000,0.000-2.000,-1.000 0.000,0.000-1.000</inkml:trace>
</inkml:ink>
</file>

<file path=ppt/ink/ink6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502.000 317.000,'0.000'5.000,"0.000"-1.000,-1.000 0.000,1.000 0.000,-2.000 0.000,2.000-1.000,-2.000 1.000,2.000-1.000,-2.000 0.000,2.000 0.000,0.000 0.000,0.000-6.000,2.000-2.000,0.000-2.000</inkml:trace>
</inkml:ink>
</file>

<file path=ppt/ink/ink6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503.000 321.000,'3.000'0.000,"-1.000"3.000,1.000-1.000,-2.000 2.000,2.000-3.000,-1.000 2.000,-2.000 0.000,-1.000 0.000,-3.000-1.000,1.000-2.000,-1.000 1.000,2.000 3.000,4.000 0.000,1.000-1.000,0.000-1.000</inkml:trace>
</inkml:ink>
</file>

<file path=ppt/ink/ink6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219.000 373.000,'0.000'3.000,"0.000"1.000,0.000-1.000,0.000 1.000,-1.000-1.000,1.000 0.000,-2.000 1.000,2.000-1.000,-2.000 1.000,2.000-1.000,-2.000 0.000,1.000-8.000,3.000 1.000</inkml:trace>
</inkml:ink>
</file>

<file path=ppt/ink/ink6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219.000 369.000,'3.000'0.000,"0.000"-2.000,1.000 2.000,0.000 0.000,0.000 2.000,0.000 1.000,-2.000 0.000,-2.000 2.000,-1.000-2.000,-3.000-3.000,-1.000 2.000,2.000-2.000,0.000 0.000,-1.000 0.000,7.000-1.000</inkml:trace>
</inkml:ink>
</file>

<file path=ppt/ink/ink6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280.000 379.000,'0.000'-5.000,"0.000"2.000,-4.000 1.000,1.000 3.000,-1.000 1.000,0.000 1.000,-1.000 2.000,2.000-1.000,1.000 0.000,2.000 0.000,-2.000 0.000,2.000-1.000,3.000-1.000,3.000 0.000,-2.000-2.000,-1.000 0.000,2.000-1.000</inkml:trace>
</inkml:ink>
</file>

<file path=ppt/ink/ink6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280.000 389.000,'3.000'0.000,"3.000"0.000,-1.000 0.000,-1.000 1.000,-1.000-1.000,0.000 0.000,0.000 0.000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959.000 415.000,'-1.000'4.000,"1.000"-1.000,4.000-2.000,1.000-1.000,-1.000-2.000,-4.000-1.000,0.000-1.000,-4.000 2.000,1.000 2.000,0.000 1.000,0.000-1.000</inkml:trace>
</inkml:ink>
</file>

<file path=ppt/ink/ink6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299.000 379.000,'-2.000'4.000,"1.000"-1.000,1.000 1.000,-2.000 0.000,2.000-1.000,-2.000 0.000,2.000 1.000,3.000-6.000</inkml:trace>
</inkml:ink>
</file>

<file path=ppt/ink/ink6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328.000 376.000,'0.000'3.000,"-1.000"3.000,1.000-3.000,-2.000 1.000,2.000-1.000,0.000 0.000</inkml:trace>
</inkml:ink>
</file>

<file path=ppt/ink/ink6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332.000 391.000,'4.000'0.000,"-1.000"0.000,1.000 0.000,1.000 1.000,0.000-1.000,-1.000 0.000,-1.000 0.000,1.000 0.000</inkml:trace>
</inkml:ink>
</file>

<file path=ppt/ink/ink6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363.000 381.000,'3.000'1.000,"0.000"1.000,-1.000 1.000,1.000 0.000,-1.000 1.000,-2.000-1.000,-4.000-1.000,0.000-2.000,-1.000 0.000,0.000 0.000,1.000 0.000</inkml:trace>
</inkml:ink>
</file>

<file path=ppt/ink/ink6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407.000 382.000,'0.000'3.000,"-2.000"1.000,2.000 0.000,-3.000 0.000,3.000 0.000,-2.000 0.000,2.000-1.000,-2.000 1.000,2.000 0.000,0.000-1.000,-2.000 1.000</inkml:trace>
</inkml:ink>
</file>

<file path=ppt/ink/ink6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408.000 372.000,'4.000'1.000,"0.000"2.000,-1.000 1.000,-1.000-1.000,0.000 3.000,-4.000-3.000,-2.000-2.000,0.000-1.000,-1.000 0.000,0.000 0.000,2.000 0.000,6.000-3.000,0.000 3.000</inkml:trace>
</inkml:ink>
</file>

<file path=ppt/ink/ink6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446.000 387.000,'0.000'-3.000,"-5.000"1.000,1.000 3.000,-2.000 1.000,2.000 2.000,1.000-1.000,1.000 2.000,2.000-2.000,1.000 0.000,3.000-1.000,2.000-2.000,3.000 2.000,3.000-2.000,-2.000 0.000</inkml:trace>
</inkml:ink>
</file>

<file path=ppt/ink/ink6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529.000 238.000,'2.000'6.000,"2.000"-3.000,-1.000 0.000,1.000 1.000,-1.000-2.000,-1.000 2.000,-5.000-1.000,-1.000-1.000,-1.000 1.000,1.000 1.000,1.000 0.000,3.000-1.000,-2.000 2.000,2.000-2.000,2.000 0.000,1.000-3.000,0.000 3.000,1.000-3.000,0.000 0.000,2.000-1.000,-4.000-2.000,-1.000-1.000,-4.000 5.000,0.000 1.000,-3.000 5.000,4.000-3.000,2.000 1.000,-2.000 2.000,2.000 2.000,1.000-2.000,3.000 2.000,0.000 0.000,-1.000-2.000,1.000 1.000,-2.000-4.000,-2.000 0.000,2.000 0.000,-3.000-1.000,-3.000 1.000,0.000-2.000,-1.000 0.000,1.000 0.000,0.000 0.000,2.000-6.000</inkml:trace>
</inkml:ink>
</file>

<file path=ppt/ink/ink6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534.000 402.000,'-3.000'0.000</inkml:trace>
</inkml:ink>
</file>

<file path=ppt/ink/ink6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338.000 190.000,'0.000'-3.000,"3.000"4.000,-1.000 3.000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950.000 390.000,'2.000'0.000</inkml:trace>
</inkml:ink>
</file>

<file path=ppt/ink/ink6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374.000 134.000,'2.000'0.000</inkml:trace>
</inkml:ink>
</file>

<file path=ppt/ink/ink6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284.000 150.000,'4.000'0.000</inkml:trace>
</inkml:ink>
</file>

<file path=ppt/ink/ink6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389.000 142.000,'2.000'0.000</inkml:trace>
</inkml:ink>
</file>

<file path=ppt/ink/ink6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283.000 149.000,'2.000'0.000</inkml:trace>
</inkml:ink>
</file>

<file path=ppt/ink/ink6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379.000 144.000,'2.000'0.000</inkml:trace>
</inkml:ink>
</file>

<file path=ppt/ink/ink6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275.000 152.000,'2.000'0.000</inkml:trace>
</inkml:ink>
</file>

<file path=ppt/ink/ink6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120.000 460.000,'-4.000'0.000,"0.000"0.000,0.000 1.000,0.000 1.000,-2.000 0.000,1.000 0.000,1.000 0.000,1.000 0.000,1.000 1.000,6.000-1.000,-1.000-2.000,1.000 0.000,0.000 0.000,0.000 0.000,0.000 2.000,0.000-2.000,-2.000 4.000,-6.000-1.000,1.000-1.000,0.000-2.000,0.000 2.000,0.000-2.000,6.000-5.000,1.000 3.000,0.000-1.000</inkml:trace>
</inkml:ink>
</file>

<file path=ppt/ink/ink6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137.000 463.000,'5.000'1.000,"0.000"-1.000,1.000 0.000,-1.000 0.000,-2.000 0.000,1.000 0.000,-1.000 0.000</inkml:trace>
</inkml:ink>
</file>

<file path=ppt/ink/ink6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161.000 465.000,'2.000'5.000,"-3.000"-1.000,1.000 1.000,-3.000 0.000,3.000 1.000,-2.000-1.000,2.000-1.000,-2.000 0.000,2.000 0.000,-2.000 0.000,3.000-7.000</inkml:trace>
</inkml:ink>
</file>

<file path=ppt/ink/ink6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178.000 495.000,'-1.000'3.000,"0.000"1.000,1.000 0.000,4.000-2.000,-1.000-2.000,0.000-2.000,-3.000-1.000,3.000 1.000,-3.000-1.000,2.000-1.000,-2.000 1.000,-3.000 3.000,-1.000 1.000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949.000 397.000,'0.000'3.000</inkml:trace>
</inkml:ink>
</file>

<file path=ppt/ink/ink6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345.000 223.000,'3.000'0.000,"3.000"0.000,-1.000 0.000,0.000 0.000,0.000 0.000,1.000-2.000,-1.000 2.000,-2.000 0.000</inkml:trace>
</inkml:ink>
</file>

<file path=ppt/ink/ink6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253.000 455.000,'0.000'4.000,"0.000"-1.000,0.000 1.000,-2.000 1.000,2.000 1.000,-2.000 1.000,2.000 0.000,-2.000-2.000,2.000 0.000,-2.000-1.000,2.000-1.000,0.000 0.000,1.000-6.000,-1.000 0.000,2.000-3.000</inkml:trace>
</inkml:ink>
</file>

<file path=ppt/ink/ink6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250.000 464.000,'3.000'0.000,"1.000"0.000,1.000 3.000,-1.000 1.000,-1.000-2.000,-3.000 1.000,-1.000 0.000,-3.000-1.000,1.000-2.000,0.000 2.000,0.000-2.000,0.000 1.000,3.000 3.000,3.000-3.000,2.000 2.000,-2.000-3.000,0.000 2.000,0.000-2.000,1.000 0.000</inkml:trace>
</inkml:ink>
</file>

<file path=ppt/ink/ink6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284.000 483.000,'2.000'5.000,"1.000"-4.000,-3.000 2.000,0.000 0.000,-4.000-2.000,2.000 3.000,-3.000-2.000,3.000 2.000,5.000-4.000,0.000 0.000,2.000 0.000,-2.000 0.000,1.000-2.000,-2.000-1.000</inkml:trace>
</inkml:ink>
</file>

<file path=ppt/ink/ink6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312.000 474.000,'4.000'0.000,"-1.000"2.000,3.000-2.000,-2.000 0.000,0.000 0.000,-1.000 0.000,0.000 0.000,0.000-1.000,0.000-1.000</inkml:trace>
</inkml:ink>
</file>

<file path=ppt/ink/ink6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333.000 467.000,'3.000'-2.000,"0.000"2.000,1.000 0.000,0.000 1.000,0.000-1.000,-2.000 3.000,1.000-1.000,0.000 0.000,-3.000 2.000,-4.000 0.000,1.000-2.000,0.000 0.000,0.000 0.000,0.000 0.000,7.000-6.000</inkml:trace>
</inkml:ink>
</file>

<file path=ppt/ink/ink6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414.000 461.000,'0.000'-4.000,"-3.000"4.000,-2.000 0.000,1.000 1.000,-2.000 4.000,0.000 1.000,-1.000 9.000,7.000-8.000,0.000-2.000,0.000-1.000,4.000 0.000,1.000-2.000,0.000-2.000,0.000 0.000,0.000 0.000,-1.000 0.000,-1.000-1.000,0.000-1.000,-1.000-2.000</inkml:trace>
</inkml:ink>
</file>

<file path=ppt/ink/ink6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269.000 525.000,'3.000'0.000</inkml:trace>
</inkml:ink>
</file>

<file path=ppt/ink/ink6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412.000 513.000,'2.000'0.000</inkml:trace>
</inkml:ink>
</file>

<file path=ppt/ink/ink6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94.000 558.000,'-1.000'5.000,"-1.000"-1.000,2.000 0.000,-2.000 1.000,2.000 0.000,-3.000 3.000,0.000-1.000,3.000-2.000,-2.000-1.000,2.000-1.000,2.000 2.000,2.000-5.000,0.000-2.000,2.000-3.000,0.000 1.000,0.000 0.000,-1.000 1.000,-3.000-1.000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948.000 403.000,'2.000'0.000</inkml:trace>
</inkml:ink>
</file>

<file path=ppt/ink/ink6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101.000 572.000,'5.000'-2.000,"0.000"2.000,-2.000 0.000,1.000 0.000</inkml:trace>
</inkml:ink>
</file>

<file path=ppt/ink/ink6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87.000 584.000,'6.000'1.000,"-3.000"-1.000,2.000 0.000,1.000-1.000,-1.000 1.000,0.000-3.000,-2.000 3.000,1.000-3.000</inkml:trace>
</inkml:ink>
</file>

<file path=ppt/ink/ink6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244.000 218.000,'4.000'0.000,"-1.000"1.000,0.000-1.000,0.000 0.000,1.000 0.000,-1.000 0.000,1.000 0.000,0.000 0.000,1.000 0.000,-2.000 0.000,-6.000 0.000,-1.000 0.000,0.000 0.000,0.000 0.000,1.000 0.000,-1.000 0.000,0.000 0.000,0.000 0.000,0.000 0.000,8.000 0.000,-1.000 0.000,0.000 0.000,1.000 0.000,0.000 0.000,-1.000 0.000,1.000 0.000,-1.000 0.000,-9.000 0.000,3.000 0.000,-1.000 0.000,0.000 2.000,0.000-2.000,1.000 0.000,6.000 2.000,1.000-2.000,0.000 0.000,0.000 0.000,-1.000 0.000,1.000-1.000,-1.000 1.000,-7.000 0.000,-1.000 0.000,0.000 0.000,1.000 0.000,1.000 0.000,0.000 1.000,6.000-1.000,0.000 0.000,0.000 0.000,0.000-1.000,1.000 1.000,0.000 0.000,-1.000 0.000,-6.000 0.000,-2.000 0.000,1.000 0.000,0.000 0.000,-1.000 0.000,2.000 0.000,6.000 0.000,1.000 0.000,0.000 0.000,1.000 0.000,0.000 0.000,-1.000 0.000,-9.000 0.000,0.000 0.000,1.000 0.000,1.000 0.000,-2.000 0.000,8.000 0.000,0.000 0.000,1.000 0.000,1.000 0.000,0.000 0.000,-1.000 0.000,-1.000 0.000,-9.000 0.000,-2.000 0.000,4.000 0.000,1.000 0.000,0.000 0.000,6.000 0.000,2.000 0.000,-2.000 0.000,-6.000 0.000,-2.000 0.000,2.000 0.000,0.000 0.000,7.000 0.000,-1.000 0.000,-7.000 0.000,1.000 0.000,-2.000 0.000,2.000 2.000,6.000-2.000,2.000 0.000,-2.000 0.000,1.000 0.000</inkml:trace>
</inkml:ink>
</file>

<file path=ppt/ink/ink6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127.000 569.000,'5.000'1.000,"-2.000"-1.000,2.000 0.000,0.000 0.000,-1.000 0.000,0.000 0.000,-1.000 0.000</inkml:trace>
</inkml:ink>
</file>

<file path=ppt/ink/ink6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146.000 568.000,'0.000'4.000,"0.000"2.000,-2.000 1.000,2.000 1.000,-4.000 1.000,4.000-1.000,-4.000 1.000,4.000-2.000,-2.000-1.000,2.000-1.000,0.000-2.000,0.000 1.000,3.000-5.000,-2.000-2.000</inkml:trace>
</inkml:ink>
</file>

<file path=ppt/ink/ink6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164.000 612.000,'-1.000'4.000,"-1.000"-1.000,4.000 0.000,2.000-3.000,-1.000 0.000,0.000 0.000,-2.000-3.000,2.000 1.000,-3.000-2.000,0.000 1.000,-1.000 0.000,-3.000 3.000,1.000 2.000,0.000 0.000,3.000 1.000</inkml:trace>
</inkml:ink>
</file>

<file path=ppt/ink/ink6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288.000 566.000,'-1.000'-3.000,"-2.000"3.000,0.000 0.000,-1.000 0.000,-1.000 2.000,3.000 2.000,0.000 0.000,2.000-1.000,0.000 1.000,0.000-1.000,0.000 1.000,0.000-1.000,3.000 0.000,2.000-1.000,1.000-2.000,-1.000 0.000,1.000-2.000,0.000-2.000,-2.000 2.000,-2.000-1.000</inkml:trace>
</inkml:ink>
</file>

<file path=ppt/ink/ink6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310.000 575.000,'3.000'0.000,"1.000"0.000,0.000 0.000,0.000 0.000,-1.000 0.000,1.000-2.000,0.000 2.000,-1.000 0.000,2.000 0.000,-2.000-1.000</inkml:trace>
</inkml:ink>
</file>

<file path=ppt/ink/ink6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333.000 557.000,'5.000'2.000,"0.000"1.000,0.000-3.000,1.000 4.000,-1.000-4.000,0.000 3.000,-1.000-1.000,-7.000 0.000,-1.000 0.000,0.000-2.000,0.000 2.000,1.000-2.000,0.000 0.000</inkml:trace>
</inkml:ink>
</file>

<file path=ppt/ink/ink6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391.000 548.000,'-1.000'8.000,"1.000"-3.000,-4.000 2.000,4.000 0.000,-2.000-1.000,2.000-1.000,0.000 0.000,-2.000-1.000,2.000-1.000,0.000 0.000,0.000 0.000,1.000-6.000,1.000-2.000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967.000 662.000,'3.000'0.000,"0.000"0.000,0.000 0.000,1.000 0.000,0.000 2.000,0.000-2.000,-1.000 0.000,0.000 2.000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948.000 330.000,'2.000'0.000</inkml:trace>
</inkml:ink>
</file>

<file path=ppt/ink/ink6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391.000 558.000,'5.000'-2.000,"-1.000"3.000,-1.000 3.000,-1.000-1.000,1.000-1.000,-1.000 1.000,-2.000 0.000,-2.000 0.000,-3.000 1.000,1.000-2.000,0.000-2.000,0.000 3.000,1.000-3.000,-1.000 0.000,10.000 2.000,-2.000 1.000,0.000-3.000,-1.000 3.000,0.000-1.000,2.000-2.000</inkml:trace>
</inkml:ink>
</file>

<file path=ppt/ink/ink6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424.000 582.000,'-4.000'4.000,"2.000"-1.000,2.000 0.000,-2.000 0.000,2.000 0.000,3.000-1.000,0.000-2.000,0.000 0.000,1.000-2.000,0.000 0.000,-1.000 0.000,1.000-4.000,-2.000 2.000,-2.000 1.000,-4.000 3.000,0.000 0.000,0.000 0.000,-1.000 1.000,1.000-1.000</inkml:trace>
</inkml:ink>
</file>

<file path=ppt/ink/ink6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78.000 637.000,'-1.000'5.000,"1.000"2.000,4.000-4.000,-1.000-3.000,0.000 2.000,0.000-2.000,1.000-5.000,-2.000 2.000,0.000 0.000,1.000-1.000,0.000 4.000,0.000 1.000,1.000 2.000,-1.000-3.000,0.000 0.000,2.000 0.000,-1.000-1.000,0.000 1.000,0.000-3.000,-1.000 3.000,0.000-3.000,0.000 3.000,0.000-2.000,1.000 2.000,0.000 4.000,-1.000-4.000,2.000 0.000,0.000 0.000,-2.000 0.000,0.000 0.000,3.000-1.000,0.000 1.000,2.000-3.000,-3.000 3.000,0.000 0.000,-1.000 1.000,0.000-1.000,-1.000 3.000,2.000 0.000,-1.000-3.000,0.000 0.000</inkml:trace>
</inkml:ink>
</file>

<file path=ppt/ink/ink6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342.000 616.000,'-4.000'0.000,"1.000"2.000,1.000 1.000,-3.000 2.000,1.000-1.000,0.000 0.000,1.000 1.000,0.000-2.000,0.000 0.000,7.000-1.000,-1.000-2.000,0.000 0.000,1.000 0.000,0.000-1.000,-1.000 1.000,0.000 0.000,0.000-5.000,0.000 3.000,1.000-2.000,0.000-1.000,-4.000 2.000,0.000 0.000,0.000 0.000,-2.000-1.000</inkml:trace>
</inkml:ink>
</file>

<file path=ppt/ink/ink6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756.000 152.000,'-1.000'3.000,"-2.000"2.000,3.000-2.000,-3.000 5.000,0.000-5.000,1.000 1.000,2.000-1.000,2.000-7.000,-2.000 0.000,3.000-1.000,0.000-1.000,-1.000 0.000</inkml:trace>
</inkml:ink>
</file>

<file path=ppt/ink/ink6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756.000 146.000,'3.000'-3.000,"1.000"3.000,-4.000 3.000,1.000 2.000,-1.000-2.000,2.000 0.000,-2.000 0.000,0.000 1.000,4.000-3.000,0.000-6.000,-1.000 2.000,0.000 0.000,0.000 0.000,0.000 1.000,0.000 0.000,1.000 1.000,-4.000 7.000,0.000-3.000,0.000 1.000,-3.000 0.000,3.000-1.000,0.000 0.000,-1.000 1.000,4.000-7.000,2.000-2.000</inkml:trace>
</inkml:ink>
</file>

<file path=ppt/ink/ink6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820.000 152.000,'-3.000'4.000,"3.000"-1.000,0.000 2.000,3.000-5.000,0.000 0.000,0.000 0.000,0.000-4.000,-3.000 1.000,3.000 1.000,-3.000-2.000,0.000 0.000,0.000 1.000,0.000 0.000,-3.000 3.000,-2.000 3.000</inkml:trace>
</inkml:ink>
</file>

<file path=ppt/ink/ink6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857.000 141.000,'0.000'4.000,"0.000"0.000,0.000-1.000,0.000 1.000,-1.000 0.000,1.000-1.000,0.000 1.000,0.000-1.000,3.000-6.000,0.000 0.000,1.000-1.000,1.000-1.000,-1.000 2.000,-1.000 1.000,0.000 0.000,0.000 1.000,-3.000-2.000</inkml:trace>
</inkml:ink>
</file>

<file path=ppt/ink/ink6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959.000 146.000,'3.000'0.000,"-3.000"4.000,-1.000 1.000,-1.000 1.000,0.000 1.000,-1.000-1.000,1.000-1.000,0.000-1.000,2.000-1.000,-2.000 0.000,2.000 0.000,4.000-8.000,-2.000 1.000,-2.000-1.000,4.000-3.000</inkml:trace>
</inkml:ink>
</file>

<file path=ppt/ink/ink6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967.000 146.000,'3.000'-1.000,"0.000"0.000,-1.000 4.000,-2.000 0.000,0.000 0.000,3.000-1.000,-3.000 1.000,-1.000 0.000,-3.000-3.000,0.000 0.000,1.000 0.000,-1.000-1.000,4.000 6.000,2.000-2.000,1.000 0.000,-1.000 0.000,1.000-1.000,0.000 0.000,1.000-1.000,-1.000-2.000,-3.000-2.000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949.000 334.000,'-1.000'3.000</inkml:trace>
</inkml:ink>
</file>

<file path=ppt/ink/ink6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1000.000 165.000,'0.000'4.000,"-1.000"1.000,1.000-1.000,3.000-3.000</inkml:trace>
</inkml:ink>
</file>

<file path=ppt/ink/ink6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1032.000 183.000,'-1.000'3.000,"-2.000"0.000,1.000 2.000,-1.000-5.000</inkml:trace>
</inkml:ink>
</file>

<file path=ppt/ink/ink6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1101.000 141.000,'-4.000'4.000,"1.000"0.000,0.000 0.000,-1.000 2.000,2.000-2.000,0.000 1.000,2.000-2.000,-2.000 0.000,2.000 0.000,3.000-1.000,1.000-2.000</inkml:trace>
</inkml:ink>
</file>

<file path=ppt/ink/ink6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1112.000 160.000,'-1.000'5.000,"1.000"-1.000,-3.000 0.000,3.000 0.000,-3.000 0.000,3.000 0.000,-2.000 0.000,2.000 0.000,-2.000-1.000</inkml:trace>
</inkml:ink>
</file>

<file path=ppt/ink/ink6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1113.000 151.000,'3.000'-2.000,"1.000"3.000,-3.000 3.000,1.000 0.000,-2.000-1.000,-3.000-1.000,-2.000-2.000,0.000 0.000,2.000 0.000,6.000 0.000</inkml:trace>
</inkml:ink>
</file>

<file path=ppt/ink/ink6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1149.000 159.000,'-3.000'0.000,"-1.000"0.000,1.000 0.000,0.000 2.000,1.000 2.000,-1.000-2.000,3.000 2.000,2.000-1.000,1.000-3.000,1.000 0.000</inkml:trace>
</inkml:ink>
</file>

<file path=ppt/ink/ink6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1167.000 147.000,'2.000'5.000,"0.000"-2.000,0.000 3.000,-2.000-2.000,3.000 0.000,-3.000-1.000,2.000 0.000,-2.000 0.000,-3.000 0.000,-2.000-3.000,2.000 2.000,0.000-2.000</inkml:trace>
</inkml:ink>
</file>

<file path=ppt/ink/ink6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1186.000 166.000,'5.000'0.000,"-1.000"0.000,0.000 0.000,1.000 1.000,0.000-1.000,1.000 3.000,-2.000-3.000,1.000 2.000,-7.000-5.000</inkml:trace>
</inkml:ink>
</file>

<file path=ppt/ink/ink6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1214.000 159.000,'0.000'4.000,"-2.000"-1.000,2.000 1.000,-2.000 1.000,2.000-1.000,-2.000 0.000,2.000 0.000,-2.000 0.000</inkml:trace>
</inkml:ink>
</file>

<file path=ppt/ink/ink6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1114.000 146.000,'-2.000'4.000,"2.000"0.000,-2.000-1.000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945.000 342.000,'2.000'0.000</inkml:trace>
</inkml:ink>
</file>

<file path=ppt/ink/ink6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1088.000 205.000,'3.000'0.000,"0.000"0.000,0.000 0.000,2.000 0.000,-2.000 2.000,0.000-2.000,2.000 0.000,2.000 0.000,-1.000 2.000,1.000-2.000,-1.000 0.000,1.000 0.000,-2.000 0.000,-1.000 0.000,-1.000 0.000,0.000-1.000</inkml:trace>
</inkml:ink>
</file>

<file path=ppt/ink/ink6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590.000 296.000,'3.000'0.000,"2.000"2.000,6.000-2.000,2.000 0.000,3.000 0.000,5.000 0.000,-1.000 0.000,-2.000 0.000,-1.000 0.000,-4.000 0.000,-4.000 0.000,-6.000 0.000,-6.000-1.000,-2.000-1.000</inkml:trace>
</inkml:ink>
</file>

<file path=ppt/ink/ink6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714.000 277.000,'5.000'4.000,"0.000"-4.000,2.000 4.000,0.000-2.000,1.000 1.000,-3.000-1.000,-2.000 0.000,-1.000 2.000,-3.000 1.000,-2.000-2.000,-1.000 0.000,-2.000 0.000,0.000 1.000,0.000-1.000,2.000 1.000,0.000-2.000,1.000 0.000,7.000-1.000,0.000-3.000</inkml:trace>
</inkml:ink>
</file>

<file path=ppt/ink/ink6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840.000 244.000,'0.000'4.000,"-1.000"0.000</inkml:trace>
</inkml:ink>
</file>

<file path=ppt/ink/ink6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843.000 275.000,'0.000'4.000</inkml:trace>
</inkml:ink>
</file>

<file path=ppt/ink/ink6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839.000 308.000,'-2.000'3.000</inkml:trace>
</inkml:ink>
</file>

<file path=ppt/ink/ink6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837.000 333.000,'0.000'3.000,"-1.000"0.000</inkml:trace>
</inkml:ink>
</file>

<file path=ppt/ink/ink6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841.000 291.000,'2.000'0.000</inkml:trace>
</inkml:ink>
</file>

<file path=ppt/ink/ink6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818.000 391.000,'-4.000'-2.000,"1.000"2.000,0.000 0.000,-1.000 0.000,0.000 0.000,0.000 0.000,0.000 1.000,1.000-1.000,-1.000 4.000,3.000-1.000,-1.000 0.000,5.000 1.000,0.000-3.000,0.000 1.000,2.000 0.000,-2.000 1.000,0.000 0.000,-4.000 0.000,-3.000-3.000,-1.000 2.000,2.000 0.000,-1.000 0.000,1.000-2.000,7.000-4.000,1.000 1.000,-1.000 1.000</inkml:trace>
</inkml:ink>
</file>

<file path=ppt/ink/ink6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818.000 401.000,'4.000'-2.000,"-1.000"2.000,1.000 0.000,-1.000 0.000,2.000 0.000,-1.000 0.000,0.000 0.000,-1.000 0.000,0.000 0.000,-6.000 0.000,-1.000 0.000,0.000 0.000,2.000 3.000,2.000 1.000,-1.000-1.000,-1.000 2.000,2.000-1.000,-3.000 0.000,3.000 0.000,-3.000 0.000,0.000 1.000,1.000-1.000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948.000 270.000,'2.000'0.000</inkml:trace>
</inkml:ink>
</file>

<file path=ppt/ink/ink6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856.000 425.000,'-3.000'2.000,"2.000"3.000,4.000-3.000,1.000-2.000,-1.000 0.000,0.000-1.000,-2.000-2.000,2.000 1.000,-3.000-1.000,0.000 0.000,-6.000 1.000,3.000 2.000,0.000 1.000,7.000-3.000</inkml:trace>
</inkml:ink>
</file>

<file path=ppt/ink/ink6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1179.000 207.000,'5.000'0.000,"-2.000"0.000,2.000-1.000,-2.000 1.000,1.000-2.000,-1.000 2.000,0.000 0.000,0.000 0.000,0.000 1.000,0.000-1.000,1.000 2.000</inkml:trace>
</inkml:ink>
</file>

<file path=ppt/ink/ink6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969.000 391.000,'0.000'5.000,"-1.000"-2.000,1.000 1.000,-2.000 1.000,2.000 2.000,-3.000 0.000,3.000 0.000,-2.000 0.000,2.000 0.000,-2.000-2.000,2.000-1.000,0.000-1.000,0.000 0.000,1.000-9.000</inkml:trace>
</inkml:ink>
</file>

<file path=ppt/ink/ink6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971.000 391.000,'4.000'-1.000,"-1.000"1.000,1.000 3.000,-3.000 1.000,2.000-3.000,-3.000 4.000,0.000-2.000,-3.000-1.000,0.000-2.000,0.000 0.000,-2.000 2.000,2.000-2.000,6.000 0.000,0.000-2.000</inkml:trace>
</inkml:ink>
</file>

<file path=ppt/ink/ink6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1031.000 388.000,'-6.000'0.000,"2.000"0.000,0.000 2.000,-2.000 0.000,2.000 2.000,1.000-2.000,1.000 1.000,2.000 0.000,-3.000 0.000,3.000 1.000,0.000-1.000,0.000 0.000,1.000 0.000,4.000 0.000,-2.000-3.000,1.000 2.000,-1.000-2.000,1.000 0.000,0.000-3.000,-1.000 1.000,0.000-1.000</inkml:trace>
</inkml:ink>
</file>

<file path=ppt/ink/ink6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1034.000 405.000,'3.000'0.000,"0.000"0.000,1.000 0.000,-1.000 0.000,1.000 0.000,-1.000 0.000,1.000 0.000,-2.000-3.000</inkml:trace>
</inkml:ink>
</file>

<file path=ppt/ink/ink6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1051.000 393.000,'3.000'1.000,"1.000"1.000,-1.000 0.000,-1.000 1.000,-2.000 0.000,-3.000-1.000,0.000 0.000,0.000-2.000,-1.000 3.000,0.000 0.000,9.000-3.000,-1.000-1.000</inkml:trace>
</inkml:ink>
</file>

<file path=ppt/ink/ink6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1088.000 388.000,'0.000'3.000,"-3.000"1.000,1.000-1.000,0.000 1.000,0.000 1.000,0.000 0.000,0.000-1.000,0.000 1.000,2.000-2.000,3.000-2.000,-1.000-4.000,0.000-3.000</inkml:trace>
</inkml:ink>
</file>

<file path=ppt/ink/ink6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1095.000 385.000,'2.000'4.000,"-2.000"-1.000,0.000 2.000,0.000-2.000,0.000 1.000,5.000-5.000,0.000-5.000,-1.000 1.000,0.000 1.000,-1.000 2.000,0.000 0.000,-3.000 7.000,0.000 0.000,0.000-2.000,0.000 2.000,0.000-2.000,0.000 0.000,0.000 1.000,3.000-8.000,-1.000 1.000,1.000 3.000</inkml:trace>
</inkml:ink>
</file>

<file path=ppt/ink/ink6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1160.000 380.000,'-3.000'0.000,"0.000"4.000,1.000 0.000,0.000 0.000,0.000 2.000,-1.000 0.000,-1.000-2.000,2.000 0.000,0.000 0.000,0.000-1.000,2.000 0.000,-1.000 0.000,1.000-7.000,3.000-1.000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950.000 274.000,'0.000'3.000</inkml:trace>
</inkml:ink>
</file>

<file path=ppt/ink/ink6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1159.000 376.000,'1.000'4.000,"1.000"2.000,-2.000-2.000,0.000 0.000,2.000 1.000,-2.000-2.000,0.000 0.000,0.000 0.000,-3.000-3.000</inkml:trace>
</inkml:ink>
</file>

<file path=ppt/ink/ink6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1152.000 398.000,'4.000'1.000,"-1.000"-1.000,1.000 0.000,-1.000 0.000,3.000-2.000,-4.000-1.000</inkml:trace>
</inkml:ink>
</file>

<file path=ppt/ink/ink6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1198.000 383.000,'0.000'5.000,"0.000"-1.000,-2.000 0.000,2.000 0.000,-2.000 0.000,2.000-1.000,-2.000 0.000,2.000 0.000,-2.000 1.000,4.000-8.000,0.000-2.000,0.000 1.000,-2.000-1.000,4.000-1.000,-4.000 2.000,3.000 2.000,0.000 3.000,1.000 5.000,1.000-3.000,-5.000 1.000,0.000 0.000,-3.000-1.000,0.000-2.000,0.000 0.000,-3.000 2.000,3.000-2.000,1.000 5.000,2.000-2.000,3.000-1.000,0.000 0.000,0.000 0.000,0.000-1.000,0.000 3.000,-1.000-1.000</inkml:trace>
</inkml:ink>
</file>

<file path=ppt/ink/ink6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813.000 470.000,'-4.000'0.000,"1.000"0.000,-2.000 0.000,1.000 2.000,-1.000 0.000,2.000 1.000,0.000-3.000,3.000 3.000,3.000 0.000,1.000-1.000,0.000 0.000,-1.000-2.000,0.000 2.000,1.000-1.000,-5.000 3.000,-4.000-4.000,2.000 2.000,-2.000-2.000,2.000 0.000,0.000 2.000,4.000-5.000,4.000-1.000</inkml:trace>
</inkml:ink>
</file>

<file path=ppt/ink/ink6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816.000 480.000,'3.000'0.000,"1.000"0.000,2.000 0.000,-2.000 0.000,0.000 0.000,-1.000 0.000,1.000 0.000,-1.000 0.000</inkml:trace>
</inkml:ink>
</file>

<file path=ppt/ink/ink6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833.000 484.000,'0.000'4.000,"-1.000"-1.000,-2.000 0.000,3.000 1.000,-4.000 1.000,4.000-1.000,-3.000 0.000,3.000-1.000,0.000 0.000,4.000-4.000</inkml:trace>
</inkml:ink>
</file>

<file path=ppt/ink/ink6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866.000 502.000,'-1.000'4.000,"-2.000"0.000,1.000-1.000,2.000 0.000,-3.000-1.000,2.000 1.000</inkml:trace>
</inkml:ink>
</file>

<file path=ppt/ink/ink6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959.000 475.000,'-1.000'4.000,"1.000"-1.000,-3.000 1.000,1.000 2.000,0.000-1.000,2.000-1.000,-3.000 0.000,3.000 0.000,-2.000-1.000,2.000 0.000,3.000-7.000,-3.000 1.000</inkml:trace>
</inkml:ink>
</file>

<file path=ppt/ink/ink6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957.000 481.000,'2.000'3.000,"-2.000"0.000,2.000 2.000,-2.000-2.000,1.000 0.000,-1.000 0.000,5.000-2.000,-2.000-2.000,3.000-4.000,-3.000 2.000,0.000-1.000,0.000-1.000,-1.000 1.000,0.000 0.000,0.000 0.000,0.000 7.000,-2.000 0.000,0.000 0.000,0.000 2.000,0.000-2.000,0.000 2.000,0.000-2.000,-1.000 2.000,1.000-2.000,0.000 2.000,0.000-2.000,0.000-8.000,0.000 2.000,1.000 0.000</inkml:trace>
</inkml:ink>
</file>

<file path=ppt/ink/ink6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1012.000 488.000,'3.000'1.000,"2.000"1.000,-2.000-2.000,3.000 0.000,-2.000 0.000,-1.000 0.000,0.000 0.000,0.000-1.000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947.000 282.000,'2.000'0.000</inkml:trace>
</inkml:ink>
</file>

<file path=ppt/ink/ink6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1029.000 481.000,'4.000'0.000,"-1.000"2.000,2.000 1.000,-1.000-1.000,-4.000 1.000,0.000 0.000,-2.000 0.000,-2.000-1.000,0.000 0.000,0.000 0.000,0.000 0.000,-1.000 0.000,9.000-5.000,0.000 0.000</inkml:trace>
</inkml:ink>
</file>

<file path=ppt/ink/ink6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1079.000 478.000,'-2.000'5.000,"-1.000"-2.000,3.000 1.000,-3.000 0.000,3.000-1.000,-2.000 1.000,2.000-1.000,0.000 0.000,0.000 0.000,1.000-6.000,-1.000-1.000,2.000 0.000</inkml:trace>
</inkml:ink>
</file>

<file path=ppt/ink/ink6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1079.000 467.000,'0.000'3.000,"0.000"0.000,0.000 0.000,0.000 1.000,0.000 0.000,0.000-1.000,2.000 1.000,0.000-1.000,2.000-5.000,-2.000-1.000,-2.000 0.000,4.000-1.000,-2.000 0.000,0.000 1.000,2.000 3.000,-4.000 3.000,0.000 0.000,0.000 0.000,0.000 1.000,2.000-1.000,1.000-5.000,1.000-1.000,-4.000 0.000</inkml:trace>
</inkml:ink>
</file>

<file path=ppt/ink/ink6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1125.000 470.000,'0.000'3.000,"0.000"0.000,0.000 3.000,0.000-2.000,-1.000 0.000,1.000 0.000,0.000 1.000,-1.000-2.000</inkml:trace>
</inkml:ink>
</file>

<file path=ppt/ink/ink6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1124.000 468.000,'4.000'2.000,"0.000"0.000,2.000 0.000,-2.000 0.000,0.000 0.000,0.000 2.000,-4.000-1.000,0.000 0.000,-2.000 0.000,-1.000-1.000,0.000 0.000,-1.000 0.000,0.000 0.000,-2.000 0.000,6.000-6.000</inkml:trace>
</inkml:ink>
</file>

<file path=ppt/ink/ink6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1159.000 480.000,'0.000'3.000,"0.000"1.000,0.000 0.000,-1.000 2.000,1.000-3.000,0.000 0.000,0.000 0.000,0.000-6.000,0.000-1.000,2.000 0.000,-2.000-1.000</inkml:trace>
</inkml:ink>
</file>

<file path=ppt/ink/ink6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1170.000 465.000,'3.000'4.000,"1.000"0.000,-1.000-1.000,0.000-1.000,-3.000 2.000,-6.000-2.000,3.000-2.000,0.000 0.000,1.000 3.000,2.000 0.000,0.000 0.000,2.000 1.000,1.000-4.000,-2.000 3.000,2.000-3.000,1.000 0.000,2.000 0.000,-3.000 0.000</inkml:trace>
</inkml:ink>
</file>

<file path=ppt/ink/ink6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1199.000 485.000,'4.000'0.000,"1.000"0.000,-2.000 0.000,2.000 0.000,-2.000 0.000</inkml:trace>
</inkml:ink>
</file>

<file path=ppt/ink/ink6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1212.000 475.000,'4.000'1.000,"-1.000"2.000,-2.000 0.000,2.000-3.000,-3.000 3.000,0.000 0.000,-1.000 1.000,-2.000-2.000,0.000 0.000,-1.000-2.000,0.000 3.000,0.000-3.000</inkml:trace>
</inkml:ink>
</file>

<file path=ppt/ink/ink6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1267.000 473.000,'-4.000'0.000,"-1.000"0.000,1.000 2.000,-2.000 1.000,1.000 1.000,-1.000-1.000,2.000 1.000,3.000-1.000,1.000 0.000,0.000 0.000,2.000 1.000,2.000 0.000,2.000-1.000,1.000-3.000,0.000 2.000,0.000-2.000,-1.000 0.000,-1.000-1.000,-4.000-4.000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947.000 293.000,'2.000'0.000</inkml:trace>
</inkml:ink>
</file>

<file path=ppt/ink/ink6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1164.000 481.000,'0.000'4.000,"4.000"-3.000</inkml:trace>
</inkml:ink>
</file>

<file path=ppt/ink/ink6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1170.000 468.000,'-5.000'0.000,"2.000"0.000,0.000-2.000,0.000 3.000,3.000 2.000,0.000 0.000,0.000 0.000,0.000 0.000,0.000 0.000,0.000 2.000</inkml:trace>
</inkml:ink>
</file>

<file path=ppt/ink/ink6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1249.000 526.000,'-2.000'4.000,"-2.000"-1.000,1.000-1.000,0.000 0.000,-1.000 1.000,8.000-1.000,-1.000-2.000,2.000 0.000,-2.000 0.000,2.000 0.000,-2.000 0.000,0.000 0.000,0.000 0.000,-3.000-5.000,-1.000 2.000,-1.000-1.000,-2.000 2.000</inkml:trace>
</inkml:ink>
</file>

<file path=ppt/ink/ink6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1164.000 487.000,'2.000'3.000,"1.000"0.000</inkml:trace>
</inkml:ink>
</file>

<file path=ppt/ink/ink6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802.000 550.000,'-3.000'0.000,"-1.000"0.000,-1.000 1.000,2.000 1.000,0.000 0.000,2.000 2.000,8.000-4.000,1.000 2.000,-2.000-2.000,1.000 0.000,-2.000 0.000,-1.000 2.000,-2.000 1.000,-4.000 0.000,-1.000-3.000,0.000 3.000,0.000-3.000,-2.000 2.000,2.000 0.000,-1.000-2.000,-1.000 0.000,2.000 0.000,8.000-3.000,-2.000 3.000,1.000-2.000</inkml:trace>
</inkml:ink>
</file>

<file path=ppt/ink/ink6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828.000 552.000,'2.000'4.000,"4.000"-4.000,-1.000 0.000,0.000 0.000,-1.000 0.000,0.000 0.000,0.000-1.000</inkml:trace>
</inkml:ink>
</file>

<file path=ppt/ink/ink6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848.000 555.000,'0.000'3.000,"0.000"0.000,0.000 0.000,0.000 0.000,-2.000 1.000,2.000-1.000,-2.000 1.000,2.000 0.000,-2.000 0.000,2.000-1.000,3.000-4.000</inkml:trace>
</inkml:ink>
</file>

<file path=ppt/ink/ink6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871.000 581.000,'3.000'0.000,"0.000"0.000,0.000 1.000,1.000 1.000,-2.000 1.000,-5.000-1.000,0.000 1.000,0.000-3.000,0.000 4.000,-2.000-1.000,3.000 0.000,5.000-3.000,1.000 2.000,-1.000-2.000,1.000 0.000,-1.000 0.000,1.000 0.000,-1.000 0.000,1.000 0.000</inkml:trace>
</inkml:ink>
</file>

<file path=ppt/ink/ink6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982.000 558.000,'0.000'3.000,"0.000"0.000,-1.000 1.000,1.000 0.000,0.000 1.000,-2.000 2.000,2.000 0.000,0.000-2.000,-2.000 0.000,2.000 0.000,0.000-1.000,0.000-1.000,0.000 0.000,0.000-8.000,0.000 1.000</inkml:trace>
</inkml:ink>
</file>

<file path=ppt/ink/ink6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978.000 574.000,'0.000'-3.000,"3.000"3.000,0.000 0.000,1.000 0.000,-1.000 0.000,0.000 0.000,0.000 2.000,0.000-2.000,-1.000 3.000,-2.000 2.000,-5.000-1.000,2.000-4.000,0.000 3.000,-1.000-1.000,1.000-2.000,0.000 3.000,-2.000-3.000,10.000-3.000,0.000 1.000,1.000-1.000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1027.000 406.000,'0.000'4.000,"-2.000"-1.000,2.000 1.000,0.000 1.000,0.000-2.000</inkml:trace>
</inkml:ink>
</file>

<file path=ppt/ink/ink6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1034.000 568.000,'-4.000'0.000,"-1.000"0.000,2.000 3.000,0.000 0.000,0.000 0.000,1.000 1.000,0.000 0.000,2.000 0.000,0.000-1.000,0.000 1.000,3.000-1.000,0.000-3.000,1.000 0.000,0.000 0.000,0.000-1.000,1.000-3.000</inkml:trace>
</inkml:ink>
</file>

<file path=ppt/ink/ink6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1042.000 581.000,'3.000'0.000,"0.000"0.000,2.000 0.000,-2.000 0.000,2.000 0.000</inkml:trace>
</inkml:ink>
</file>

<file path=ppt/ink/ink6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1054.000 571.000,'0.000'3.000,"-2.000"2.000,2.000-2.000,0.000 0.000,0.000 1.000,0.000-1.000</inkml:trace>
</inkml:ink>
</file>

<file path=ppt/ink/ink6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1080.000 575.000,'0.000'5.000,"0.000"-2.000,0.000 0.000,0.000 0.000,0.000 0.000,-1.000 0.000</inkml:trace>
</inkml:ink>
</file>

<file path=ppt/ink/ink6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1097.000 585.000,'3.000'1.000,"2.000"-1.000,-1.000 2.000,0.000-2.000,0.000 0.000,0.000 0.000,-1.000 0.000,0.000 0.000,0.000 0.000</inkml:trace>
</inkml:ink>
</file>

<file path=ppt/ink/ink6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1122.000 577.000,'4.000'3.000,"0.000"1.000,-2.000-1.000,0.000 1.000,-3.000 0.000,-3.000-4.000,-1.000 2.000,2.000-2.000,0.000 0.000,8.000-4.000</inkml:trace>
</inkml:ink>
</file>

<file path=ppt/ink/ink6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1171.000 570.000,'5.000'2.000,"-4.000"1.000,4.000 1.000,-1.000 0.000,-2.000-1.000,-3.000 1.000,-2.000-3.000,-1.000 1.000,-2.000 1.000,0.000-3.000,0.000 3.000,3.000-3.000,3.000 3.000,0.000 0.000,4.000 1.000,-1.000-4.000,0.000 0.000,2.000 0.000,-1.000 0.000</inkml:trace>
</inkml:ink>
</file>

<file path=ppt/ink/ink6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1158.000 585.000,'3.000'2.000,"-2.000"1.000,2.000 0.000,0.000-1.000,0.000 0.000,-1.000 2.000</inkml:trace>
</inkml:ink>
</file>

<file path=ppt/ink/ink6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827.000 643.000,'-3.000'0.000,"0.000"0.000,-3.000 1.000,1.000 1.000,-1.000-2.000,2.000 3.000,1.000-3.000,2.000 4.000,5.000-2.000,1.000-2.000,2.000 0.000,-2.000 0.000,-1.000 2.000,-1.000-2.000,0.000 4.000,-4.000-1.000,-4.000-1.000,1.000-2.000,-1.000 2.000,0.000-2.000,1.000 0.000,1.000 2.000,0.000-2.000,5.000-3.000,3.000 0.000</inkml:trace>
</inkml:ink>
</file>

<file path=ppt/ink/ink6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845.000 648.000,'5.000'0.000,"-1.000"0.000,-1.000 0.000,0.000 0.000,0.000 0.000,1.000 0.000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1058.000 412.000,'2.000'0.000</inkml:trace>
</inkml:ink>
</file>

<file path=ppt/ink/ink6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857.000 652.000,'-2.000'3.000,"2.000"0.000,0.000 0.000,-2.000 1.000,0.000 2.000,2.000-2.000,-2.000 0.000,2.000-1.000,-2.000 1.000</inkml:trace>
</inkml:ink>
</file>

<file path=ppt/ink/ink6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882.000 662.000,'3.000'0.000,"0.000"2.000,-3.000 1.000,-5.000-2.000,1.000 1.000,8.000 0.000,-4.000 2.000,4.000-3.000,-4.000 2.000,-1.000 1.000,-2.000-4.000,0.000 3.000,0.000-2.000</inkml:trace>
</inkml:ink>
</file>

<file path=ppt/ink/ink6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1008.000 642.000,'4.000'0.000,"1.000"0.000,-2.000 2.000,1.000 0.000,-2.000 1.000,-5.000 1.000,-1.000-2.000,0.000 0.000,-1.000 0.000,1.000 0.000,0.000 0.000,2.000 1.000,2.000 0.000,0.000 0.000,3.000-3.000,0.000 0.000,0.000 0.000,0.000 0.000,0.000 0.000,0.000 0.000,1.000 0.000</inkml:trace>
</inkml:ink>
</file>

<file path=ppt/ink/ink6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1008.000 655.000,'4.000'4.000,"-1.000"-1.000,0.000-3.000,0.000 0.000,2.000 0.000,-2.000 0.000,1.000 0.000</inkml:trace>
</inkml:ink>
</file>

<file path=ppt/ink/ink6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1043.000 661.000,'4.000'0.000,"-1.000"0.000,0.000 0.000,0.000 0.000,1.000 0.000,1.000 0.000,0.000 0.000,-1.000 0.000,-1.000 0.000,0.000 0.000</inkml:trace>
</inkml:ink>
</file>

<file path=ppt/ink/ink6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1076.000 648.000,'5.000'3.000,"0.000"1.000,-2.000-2.000,0.000 1.000,-1.000 0.000,-6.000 0.000,0.000-3.000,0.000 3.000,0.000-3.000,1.000 2.000</inkml:trace>
</inkml:ink>
</file>

<file path=ppt/ink/ink6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1120.000 642.000,'-2.000'6.000,"0.000"0.000,0.000-1.000,-1.000 2.000,3.000 0.000,-3.000 1.000,3.000-2.000,-3.000 0.000,3.000-2.000,0.000-1.000,0.000 0.000,0.000 0.000,3.000-7.000</inkml:trace>
</inkml:ink>
</file>

<file path=ppt/ink/ink6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1114.000 645.000,'3.000'0.000,"1.000"3.000,1.000-1.000,-1.000 0.000,0.000 0.000,-1.000 0.000,-2.000 1.000,1.000 0.000,-6.000-1.000,1.000-2.000,0.000 1.000,-1.000-1.000,-1.000 0.000,0.000 0.000,1.000 0.000,1.000 0.000,6.000 0.000,0.000 0.000</inkml:trace>
</inkml:ink>
</file>

<file path=ppt/ink/ink6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1177.000 657.000,'-4.000'-1.000,"-1.000"1.000,-2.000 0.000,0.000 0.000,3.000 3.000,1.000 0.000,3.000 0.000,-2.000 0.000,2.000 0.000,3.000 2.000,3.000-2.000,1.000 0.000,0.000-3.000,0.000 2.000,-2.000-2.000,-1.000 0.000</inkml:trace>
</inkml:ink>
</file>

<file path=ppt/ink/ink6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1005.000 537.000,'-6.000'0.000,"1.000"0.000,1.000 0.000,1.000 0.000,-1.000 0.000,0.000 2.000,-2.000 1.000,0.000 1.000,0.000 4.000,1.000-1.000,0.000 1.000,1.000-1.000,1.000 2.000,1.000 0.000,2.000-1.000,-4.000 1.000,4.000 3.000,0.000-4.000,0.000 1.000,3.000 1.000,1.000-1.000,1.000-1.000,1.000-1.000,2.000 0.000,1.000-1.000,2.000 0.000,1.000 0.000,3.000 0.000,1.000 0.000,-1.000-2.000,2.000 0.000,-2.000-1.000,-2.000-3.000,-1.000 2.000,0.000-2.000,-2.000 0.000,-3.000 0.000,0.000 0.000,-1.000 0.000,1.000 0.000,0.000 0.000,0.000-1.000,3.000 1.000,1.000-5.000,-2.000 1.000,0.000 0.000,0.000 0.000,-1.000 0.000,0.000 1.000,-2.000-2.000,0.000 0.000,-2.000 1.000,0.000-1.000,1.000-3.000,-3.000 4.000,0.000 0.000,-2.000 0.000,3.000-2.000,-3.000 1.000,0.000-2.000,3.000-1.000,-3.000-1.000,0.000 2.000,0.000 1.000,-3.000 0.000,1.000 0.000,0.000 2.000,0.000 0.000,0.000 0.000,0.000 0.000,-1.000-1.000,-2.000 1.000,-1.000-1.000,0.000 2.000,-1.000-1.000,-2.000 0.000,0.000 0.000,2.000 1.000,-1.000 0.000,-1.000-1.000,2.000 1.000,0.000 0.000,0.000 3.000,0.000-4.000,0.000 4.000,0.000 0.000,-1.000 0.000,-1.000 0.000,1.000 0.000,1.000 0.000,-1.000 0.000,-1.000 0.000,1.000 0.000,-1.000 2.000,-1.000-2.000,-2.000 0.000,0.000 3.000,1.000-3.000,2.000 2.000,2.000-2.000,1.000 4.000,1.000-4.000,2.000 2.000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1069.000 412.000,'4.000'0.000</inkml:trace>
</inkml:ink>
</file>

<file path=ppt/ink/ink6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1209.000 201.000,'-4.000'2.000,"3.000"2.000,-2.000-4.000,1.000 4.000,-1.000-2.000,0.000 0.000,0.000 0.000,0.000 1.000,1.000 1.000,2.000-1.000,4.000-1.000,-1.000-2.000,0.000 0.000,2.000 0.000,-2.000 0.000,0.000-1.000,2.000 1.000,-2.000 0.000,0.000 0.000,0.000 0.000,-3.000-5.000,2.000 2.000,-2.000 0.000,0.000 0.000,0.000-1.000,0.000 1.000,0.000 0.000,-1.000 0.000,-2.000 1.000,3.000-1.000</inkml:trace>
</inkml:ink>
</file>

<file path=ppt/ink/ink6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1091.000 204.000,'5.000'4.000,"0.000"-4.000,2.000 0.000,1.000 0.000,2.000 0.000,2.000 0.000,-1.000 0.000,1.000 0.000,-2.000 0.000,-2.000 0.000,-2.000 0.000,-12.000-1.000,1.000 1.000,0.000 0.000,-4.000 0.000,1.000 0.000,-2.000 0.000,-2.000-3.000,4.000 3.000,-1.000 0.000,2.000 0.000,4.000 0.000,9.000 0.000,1.000 0.000,2.000 0.000,1.000 0.000,0.000 0.000,-3.000 1.000,-3.000-1.000,-7.000 0.000,0.000 0.000</inkml:trace>
</inkml:ink>
</file>

<file path=ppt/ink/ink6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1211.000 203.000,'0.000'3.000,"-4.000"-2.000,-1.000 2.000,1.000-1.000,1.000 0.000,0.000 0.000,1.000 1.000,2.000 1.000,3.000-2.000,0.000-2.000,0.000 0.000,0.000 2.000,0.000-2.000,0.000 0.000,3.000 0.000,-3.000 0.000,1.000 0.000,-2.000-3.000,-2.000 0.000,0.000-1.000,0.000 0.000,-1.000-1.000,-2.000 2.000,-3.000 3.000</inkml:trace>
</inkml:ink>
</file>

<file path=ppt/ink/ink6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1105.000 50.000,'-3.000'2.000,"0.000"0.000,-2.000 1.000,2.000-1.000,0.000 0.000,0.000 1.000,1.000 0.000,2.000 1.000,-2.000 0.000,2.000-1.000,3.000 0.000,0.000-1.000,1.000-2.000,0.000 2.000,-1.000-2.000,1.000 0.000</inkml:trace>
</inkml:ink>
</file>

<file path=ppt/ink/ink6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1133.000 43.000,'-2.000'4.000,"-2.000"-1.000,3.000 0.000,-1.000 0.000,0.000 1.000,-1.000 1.000,1.000-1.000,0.000 1.000,-1.000 0.000,3.000-2.000,0.000 0.000,4.000-4.000,-4.000-2.000</inkml:trace>
</inkml:ink>
</file>

<file path=ppt/ink/ink6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1136.000 41.000,'5.000'3.000,"-4.000"0.000,2.000-1.000,-3.000 1.000,0.000 0.000,0.000 1.000,-3.000-4.000,-6.000 2.000,6.000-2.000,-1.000 0.000,1.000 0.000,3.000 3.000,2.000 0.000,0.000 0.000,0.000 0.000,0.000 0.000,2.000-1.000</inkml:trace>
</inkml:ink>
</file>

<file path=ppt/ink/ink6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1146.000 68.000,'-3.000'3.000,"1.000"1.000,2.000-1.000,1.000 2.000,2.000-5.000,0.000-2.000,-1.000-3.000,0.000 0.000,-2.000 2.000,-4.000 1.000,0.000 2.000</inkml:trace>
</inkml:ink>
</file>

<file path=ppt/ink/ink6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1175.000 43.000,'2.000'5.000,"0.000"1.000,1.000 1.000,-3.000 0.000,2.000-2.000,-2.000 0.000,0.000 1.000,-1.000-1.000,-2.000 1.000,-2.000-1.000,-1.000-2.000,-7.000 3.000,8.000-6.000,-1.000 2.000,3.000-2.000</inkml:trace>
</inkml:ink>
</file>

<file path=ppt/ink/ink6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1113.000 154.000,'-1.000'3.000,"1.000"1.000,0.000-1.000</inkml:trace>
</inkml:ink>
</file>

<file path=ppt/ink/ink6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811.000 727.000,'0.000'4.000,"-3.000"-3.000,1.000 4.000,2.000-2.000,-2.000 1.000,2.000-1.000,-2.000 1.000,2.000 0.000,0.000 0.000,-2.000 0.000,2.000-1.000,0.000 0.000,0.000 0.000,1.000 0.000,2.000-1.000,1.000-2.000,0.000 0.000,0.000-2.000,1.000 0.000,0.000 0.000,-2.000 2.000,0.000-3.000,0.000 1.000,-3.000-2.000,-5.000-1.000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981.000 660.000,'2.000'0.000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1087.000 412.000,'4.000'0.000</inkml:trace>
</inkml:ink>
</file>

<file path=ppt/ink/ink6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817.000 730.000,'5.000'-1.000,"-2.000"1.000,0.000 0.000,1.000 0.000</inkml:trace>
</inkml:ink>
</file>

<file path=ppt/ink/ink6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800.000 749.000,'3.000'2.000,"0.000"-2.000,0.000 0.000,0.000 0.000,0.000 0.000,2.000 0.000,-2.000-1.000</inkml:trace>
</inkml:ink>
</file>

<file path=ppt/ink/ink6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935.000 207.000,'4.000'0.000,"0.000"-1.000,-1.000-1.000,1.000 1.000,-2.000-2.000,2.000 6.000,0.000-1.000,-1.000 1.000,2.000-3.000,-2.000 0.000,2.000 0.000,-2.000 0.000,2.000 0.000,-2.000-1.000,1.000 1.000,-1.000 0.000,1.000 0.000,-1.000 0.000,1.000-2.000,-1.000 2.000,0.000 1.000,0.000 1.000,0.000-2.000,-8.000-1.000,-1.000 1.000,2.000-2.000</inkml:trace>
</inkml:ink>
</file>

<file path=ppt/ink/ink6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942.000 201.000,'3.000'0.000,"1.000"0.000,1.000 0.000,2.000 0.000,1.000 0.000,0.000 0.000,-1.000 0.000,2.000 0.000,-1.000 0.000,-1.000 0.000,-4.000 0.000,0.000 0.000,-6.000 0.000,-2.000 0.000,-3.000 0.000,-1.000 2.000,1.000-2.000,-1.000 0.000,1.000 0.000,0.000 0.000,0.000 4.000,3.000-4.000,1.000 0.000,9.000 2.000,0.000-2.000,2.000 0.000,0.000 0.000,-1.000 0.000,1.000 0.000,-2.000 0.000,0.000 0.000,-2.000 0.000,-7.000 0.000,-1.000 0.000,-2.000 0.000,-1.000 0.000,-1.000 0.000,0.000 2.000,1.000-2.000,1.000 0.000,4.000 2.000,9.000-2.000,2.000 0.000,3.000-1.000,-1.000 1.000,0.000 0.000,0.000 0.000,-4.000 0.000,0.000 0.000,-10.000 0.000,-1.000 0.000,1.000 0.000,0.000 0.000,0.000 1.000,0.000-1.000,7.000 0.000,0.000 0.000,0.000 0.000,1.000-1.000,0.000-1.000</inkml:trace>
</inkml:ink>
</file>

<file path=ppt/ink/ink6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983.000 212.000,'-3.000'1.000,"-1.000"2.000,1.000 1.000,0.000-2.000,0.000 0.000,0.000-1.000,-1.000 4.000,7.000-3.000,0.000-2.000,0.000 0.000,0.000 0.000,2.000 0.000,-2.000 0.000,2.000 0.000,-2.000 0.000,-4.000-4.000,1.000 1.000,-3.000-1.000,3.000 1.000,-2.000 0.000</inkml:trace>
</inkml:ink>
</file>

<file path=ppt/ink/ink6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843.000 742.000,'5.000'0.000,"-1.000"-2.000,0.000 2.000,0.000 0.000,-1.000 0.000,1.000 0.000,0.000 0.000,0.000 0.000</inkml:trace>
</inkml:ink>
</file>

<file path=ppt/ink/ink6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866.000 740.000,'0.000'4.000,"-1.000"0.000,-2.000-2.000,1.000 1.000,0.000 0.000,0.000 1.000,0.000 0.000,2.000 1.000,-3.000-1.000,3.000 0.000,-2.000-1.000,2.000 1.000,-2.000-1.000,0.000 2.000,5.000-7.000</inkml:trace>
</inkml:ink>
</file>

<file path=ppt/ink/ink6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907.000 762.000,'-3.000'3.000,"3.000"1.000,-2.000-1.000,2.000 0.000,4.000-2.000,0.000-1.000,-1.000 0.000,0.000-1.000,-1.000-3.000,-2.000 1.000,0.000 0.000,-3.000 1.000,-2.000 2.000</inkml:trace>
</inkml:ink>
</file>

<file path=ppt/ink/ink6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1035.000 747.000,'2.000'-3.000,"-5.000"3.000,-2.000 0.000,2.000 0.000,-1.000 0.000,0.000 0.000,0.000 1.000,0.000 2.000,2.000 0.000,0.000 0.000,2.000 1.000,0.000 0.000,2.000 1.000,2.000-1.000,-1.000-2.000,1.000 0.000,1.000-2.000,1.000 0.000,-1.000 0.000,0.000 0.000,-1.000 0.000,0.000-1.000,0.000-1.000</inkml:trace>
</inkml:ink>
</file>

<file path=ppt/ink/ink6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1057.000 752.000,'5.000'5.000,"0.000"-5.000,2.000 2.000,0.000-2.000,-2.000 0.000,-1.000 0.000,-1.000 0.000,0.000 0.000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1128.000 398.000,'0.000'4.000,"0.000"0.000,-2.000 0.000,2.000-1.000</inkml:trace>
</inkml:ink>
</file>

<file path=ppt/ink/ink6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1091.000 748.000,'5.000'1.000,"-2.000"0.000,0.000 1.000,0.000 0.000,0.000 2.000,-7.000 0.000,1.000-4.000,-1.000 3.000,0.000-3.000,1.000 2.000,0.000-2.000,6.000 0.000</inkml:trace>
</inkml:ink>
</file>

<file path=ppt/ink/ink6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1132.000 746.000,'-1.000'6.000,"-1.000"-1.000,0.000-1.000,0.000 0.000,0.000 0.000,2.000-1.000,-3.000-1.000,2.000 2.000,1.000-1.000,4.000-6.000,-2.000 0.000,-2.000 0.000,3.000-1.000</inkml:trace>
</inkml:ink>
</file>

<file path=ppt/ink/ink6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1132.000 756.000,'3.000'-2.000,"-2.000"5.000,-1.000 1.000,0.000 0.000,0.000 1.000,0.000-2.000,4.000-1.000,1.000-1.000,0.000-5.000,-2.000 1.000,0.000 0.000,1.000 0.000,-1.000 1.000,-3.000 7.000,0.000 0.000,0.000-2.000,0.000 1.000,0.000 0.000,3.000-5.000,1.000-5.000,-4.000 3.000</inkml:trace>
</inkml:ink>
</file>

<file path=ppt/ink/ink6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1006.000 750.000,'3.000'0.000,"3.000"0.000,1.000 0.000,1.000 0.000,4.000 0.000,0.000 2.000,-1.000-2.000,0.000 2.000,-1.000-2.000,-2.000 3.000,-1.000-3.000,-1.000 2.000,-1.000-2.000,-1.000 2.000,-1.000-2.000,1.000 2.000,-1.000-2.000,0.000 0.000,-7.000 2.000,-1.000-2.000,-4.000 0.000</inkml:trace>
</inkml:ink>
</file>

<file path=ppt/ink/ink6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1032.000 760.000,'-7.000'-2.000,"3.000"2.000,7.000 2.000,6.000-2.000,3.000 4.000,3.000-4.000,0.000 3.000,3.000-3.000,-1.000 3.000,-2.000-3.000,-3.000 2.000,-4.000-2.000,-3.000 0.000,-1.000 0.000</inkml:trace>
</inkml:ink>
</file>

<file path=ppt/ink/ink6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1257.000 757.000,'-4.000'-1.000,"0.000"-1.000,1.000 2.000,-1.000 0.000,-1.000 1.000,-1.000 1.000,1.000 2.000,0.000-1.000,2.000 0.000,1.000 1.000,2.000 1.000,0.000-1.000,0.000 0.000,3.000-1.000,2.000 0.000,0.000-1.000,1.000-2.000,1.000 3.000,0.000-3.000,-2.000 0.000,0.000 0.000,-1.000-3.000</inkml:trace>
</inkml:ink>
</file>

<file path=ppt/ink/ink6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1261.000 777.000,'4.000'0.000,"2.000"0.000,-1.000 0.000,0.000 0.000,0.000 0.000,-1.000 0.000,-1.000 0.000</inkml:trace>
</inkml:ink>
</file>

<file path=ppt/ink/ink6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1292.000 771.000,'3.000'0.000,"0.000"2.000,0.000-2.000,0.000 2.000,-2.000 2.000,1.000 1.000,-7.000-1.000,2.000-4.000,-1.000 3.000,0.000-3.000,1.000 0.000,0.000 2.000,8.000-6.000</inkml:trace>
</inkml:ink>
</file>

<file path=ppt/ink/ink6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1332.000 764.000,'1.000'4.000,"-1.000"0.000,-1.000 0.000,1.000 1.000,-5.000 2.000,3.000 1.000,2.000-3.000,-3.000-1.000,3.000-1.000,0.000 1.000,2.000-8.000</inkml:trace>
</inkml:ink>
</file>

<file path=ppt/ink/ink6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1333.000 765.000,'6.000'0.000,"-2.000"3.000,-2.000 0.000,1.000-1.000,-3.000 2.000,0.000-1.000,-3.000 0.000,-4.000-3.000,4.000 0.000,0.000 0.000,2.000 5.000,2.000 0.000,2.000-5.000,-1.000 3.000,1.000-1.000,0.000-1.000,-1.000 3.000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943.000 439.000,'-2.000'3.000,"2.000"1.000,0.000-1.000,0.000 0.000,0.000 0.000</inkml:trace>
</inkml:ink>
</file>

<file path=ppt/ink/ink6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1373.000 791.000,'0.000'3.000,"-1.000"2.000,-2.000 2.000,3.000-4.000,-3.000 1.000,3.000-1.000,-2.000 0.000,2.000 0.000,0.000 1.000</inkml:trace>
</inkml:ink>
</file>

<file path=ppt/ink/ink6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1249.000 525.000,'4.000'4.000,"-1.000"-4.000,1.000 0.000</inkml:trace>
</inkml:ink>
</file>

<file path=ppt/ink/ink6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105.000 173.000,'-3.000'2.000,"0.000"2.000,3.000-1.000,-2.000 1.000,2.000 0.000,-3.000 0.000,3.000 0.000,-3.000-2.000,3.000 2.000,3.000-5.000,-1.000-2.000,-1.000 0.000,2.000-2.000,-3.000 0.000</inkml:trace>
</inkml:ink>
</file>

<file path=ppt/ink/ink6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105.000 173.000,'0.000'3.000,"0.000"0.000,0.000 0.000,0.000 2.000,0.000-2.000,4.000-3.000,-1.000-4.000,0.000 0.000,1.000-1.000,-1.000 3.000,-1.000-1.000,2.000 1.000,-4.000 5.000,0.000 1.000,0.000 1.000,0.000 0.000,0.000 0.000,0.000-1.000,0.000-1.000,0.000 0.000,3.000-1.000,1.000-3.000,-1.000-4.000,0.000 0.000</inkml:trace>
</inkml:ink>
</file>

<file path=ppt/ink/ink6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151.000 173.000,'0.000'3.000,"-1.000"0.000,1.000 0.000,-2.000 2.000,2.000-2.000,1.000 0.000,4.000-3.000,1.000 0.000,-5.000-5.000,-1.000 2.000,0.000-1.000,0.000 0.000,0.000 1.000,-4.000 1.000,1.000 2.000,-1.000 0.000,2.000 3.000,5.000-3.000</inkml:trace>
</inkml:ink>
</file>

<file path=ppt/ink/ink6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176.000 166.000,'0.000'3.000,"0.000"0.000,0.000 1.000,0.000-1.000,0.000 1.000,0.000-1.000,0.000 1.000,2.000 0.000,2.000-4.000,0.000-3.000,-1.000-1.000,0.000-1.000,1.000 1.000,-1.000 0.000,1.000 0.000,1.000 2.000,-2.000-1.000,0.000 3.000</inkml:trace>
</inkml:ink>
</file>

<file path=ppt/ink/ink6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278.000 175.000,'-1.000'3.000,"-2.000"0.000,3.000 1.000,-3.000 0.000,3.000-1.000,-2.000 1.000,2.000-1.000,-2.000 0.000,2.000 0.000,1.000-6.000,-1.000-1.000,3.000-1.000</inkml:trace>
</inkml:ink>
</file>

<file path=ppt/ink/ink6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286.000 162.000,'3.000'0.000,"1.000"4.000,-1.000 0.000,-1.000 0.000,-2.000 0.000,-4.000-4.000,0.000 2.000,0.000-2.000,0.000 0.000,0.000 0.000,7.000 2.000,1.000 0.000,-1.000 1.000,0.000-1.000,1.000-2.000,0.000 0.000</inkml:trace>
</inkml:ink>
</file>

<file path=ppt/ink/ink6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310.000 182.000,'-4.000'4.000,"4.000"0.000,4.000-2.000,3.000-2.000,-4.000-2.000,-1.000-2.000,0.000 1.000,-3.000-2.000,-2.000 5.000,-2.000-1.000,2.000 1.000</inkml:trace>
</inkml:ink>
</file>

<file path=ppt/ink/ink6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269.000 137.000,'-3.000'0.000,"0.000"0.000,-1.000 2.000,-1.000 1.000,0.000 3.000,2.000 2.000,0.000-1.000,3.000 1.000,0.000 1.000,0.000-3.000,4.000 0.000,1.000 0.000,0.000 0.000,1.000-2.000,-1.000-1.000,-1.000-3.000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966.000 440.000,'0.000'4.000,"-1.000"-1.000,1.000 0.000,-2.000 0.000</inkml:trace>
</inkml:ink>
</file>

<file path=ppt/ink/ink6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349.000 168.000,'1.000'3.000,"-1.000"1.000,0.000 0.000,2.000 1.000,-2.000-1.000,0.000-1.000,0.000 0.000,0.000 0.000,-3.000 2.000,-1.000-5.000,1.000 0.000,2.000-3.000</inkml:trace>
</inkml:ink>
</file>

<file path=ppt/ink/ink6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362.000 186.000,'5.000'0.000,"-1.000"0.000,1.000 0.000,-1.000 0.000,1.000 1.000,-2.000-1.000,0.000 0.000,0.000 0.000</inkml:trace>
</inkml:ink>
</file>

<file path=ppt/ink/ink6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378.000 171.000,'0.000'4.000,"-3.000"0.000,3.000 1.000,0.000 0.000,0.000-1.000,0.000-1.000,0.000 0.000,0.000 0.000,0.000 0.000</inkml:trace>
</inkml:ink>
</file>

<file path=ppt/ink/ink6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431.000 207.000,'0.000'5.000,"-2.000"-1.000,-1.000-3.000,0.000 3.000,0.000-2.000,0.000-1.000</inkml:trace>
</inkml:ink>
</file>

<file path=ppt/ink/ink6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476.000 160.000,'0.000'4.000,"1.000"0.000,1.000 1.000,1.000-1.000,-1.000 1.000,0.000-1.000,0.000 0.000,0.000-1.000,1.000-2.000,0.000 1.000</inkml:trace>
</inkml:ink>
</file>

<file path=ppt/ink/ink6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501.000 168.000,'-10.000'3.000,"6.000"0.000,-2.000 1.000,-9.000 3.000,9.000-3.000,2.000-1.000,1.000 0.000,1.000 1.000</inkml:trace>
</inkml:ink>
</file>

<file path=ppt/ink/ink6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533.000 167.000,'-2.000'3.000,"0.000"1.000,-1.000 0.000,1.000 0.000,-1.000 2.000,1.000 1.000,2.000-2.000,-4.000 1.000,4.000-2.000,0.000 0.000,2.000 1.000,3.000-3.000,0.000-2.000</inkml:trace>
</inkml:ink>
</file>

<file path=ppt/ink/ink6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556.000 167.000,'-2.000'3.000,"0.000"2.000,0.000 0.000,2.000 2.000,-4.000 0.000,4.000-2.000,-2.000 0.000,2.000-2.000,-2.000 0.000,2.000 1.000</inkml:trace>
</inkml:ink>
</file>

<file path=ppt/ink/ink6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558.000 164.000,'5.000'0.000,"0.000"0.000,-3.000 3.000,0.000 0.000,-1.000 2.000,-1.000-2.000,0.000 2.000,-4.000-4.000,1.000-1.000,-2.000 2.000,2.000-2.000,0.000 0.000,5.000 5.000,2.000-2.000,-2.000 1.000,1.000-4.000,0.000 2.000,1.000-2.000</inkml:trace>
</inkml:ink>
</file>

<file path=ppt/ink/ink6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589.000 181.000,'2.000'5.000,"-1.000"-2.000,-1.000 0.000,-3.000-3.000,0.000 2.000,0.000-2.000,3.000 3.000,5.000-2.000,-4.000 3.000,-1.000-1.000,-3.000-2.000,0.000-1.000,-1.000 0.000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1022.000 433.000,'-1.000'3.000,"-1.000"1.000,2.000-1.000,0.000 0.000,3.000-1.000,0.000-2.000,1.000-1.000,-1.000-1.000,-3.000-1.000,0.000 0.000,0.000-1.000,0.000 0.000,-3.000 4.000,0.000 0.000</inkml:trace>
</inkml:ink>
</file>

<file path=ppt/ink/ink6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623.000 163.000,'2.000'4.000,"1.000"-1.000,-1.000 2.000,-2.000-1.000,2.000 0.000,-2.000 0.000,0.000-1.000,0.000 0.000,0.000 0.000,-2.000 1.000,-1.000-4.000,0.000 3.000,0.000-3.000,0.000 2.000,-1.000-2.000,0.000 0.000,-1.000 0.000</inkml:trace>
</inkml:ink>
</file>

<file path=ppt/ink/ink6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315.000 223.000,'2.000'0.000</inkml:trace>
</inkml:ink>
</file>

<file path=ppt/ink/ink6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553.000 227.000,'2.000'0.000</inkml:trace>
</inkml:ink>
</file>

<file path=ppt/ink/ink6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280.000 163.000,'1.000'4.000,"-2.000"0.000,-1.000-1.000,-1.000-1.000</inkml:trace>
</inkml:ink>
</file>

<file path=ppt/ink/ink6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468.000 229.000,'4.000'0.000,"-1.000"0.000,0.000 0.000,2.000 0.000,-2.000 0.000,1.000 2.000,0.000-2.000,-1.000 0.000,4.000 0.000,6.000 0.000,-6.000 0.000,1.000 0.000,-1.000 0.000,0.000 0.000,0.000 2.000,0.000-2.000,0.000 0.000,-2.000 0.000,0.000 0.000,-1.000 0.000,-1.000 0.000,1.000 0.000,0.000 0.000,-1.000 0.000,0.000 0.000,0.000 0.000,0.000 0.000,0.000 0.000,2.000 0.000</inkml:trace>
</inkml:ink>
</file>

<file path=ppt/ink/ink6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311.000 177.000,'0.000'3.000</inkml:trace>
</inkml:ink>
</file>

<file path=ppt/ink/ink6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351.000 167.000,'-4.000'0.000,"2.000"-3.000,1.000-1.000,-1.000 1.000,1.000 0.000</inkml:trace>
</inkml:ink>
</file>

<file path=ppt/ink/ink6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75.000 258.000,'-1.000'4.000,"-2.000"0.000,3.000 0.000,-3.000 1.000,3.000 0.000,-3.000-1.000,3.000-1.000,-2.000 0.000,2.000 0.000,-2.000 0.000</inkml:trace>
</inkml:ink>
</file>

<file path=ppt/ink/ink6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66.000 264.000,'4.000'0.000,"0.000"0.000,0.000 0.000,0.000 0.000,-1.000 0.000,1.000 0.000</inkml:trace>
</inkml:ink>
</file>

<file path=ppt/ink/ink6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64.000 276.000,'5.000'1.000,"-2.000"-1.000,1.000 0.000,-1.000 0.000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1054.000 433.000,'2.000'0.000</inkml:trace>
</inkml:ink>
</file>

<file path=ppt/ink/ink6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99.000 264.000,'5.000'0.000,"-2.000"0.000,2.000 0.000,-2.000 0.000</inkml:trace>
</inkml:ink>
</file>

<file path=ppt/ink/ink6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99.000 268.000,'-3.000'4.000,"1.000"0.000,2.000-1.000,-2.000 2.000</inkml:trace>
</inkml:ink>
</file>

<file path=ppt/ink/ink6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116.000 275.000,'-1.000'3.000,"1.000"0.000,3.000-1.000,1.000-2.000,-1.000 0.000,0.000 0.000,-1.000-5.000,-2.000 1.000,0.000 1.000,-5.000 0.000,1.000 3.000</inkml:trace>
</inkml:ink>
</file>

<file path=ppt/ink/ink6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67.000 309.000,'-3.000'5.000,"3.000"-2.000,-3.000 1.000,3.000-1.000,-2.000 1.000,2.000-1.000,-2.000 0.000,2.000 1.000,3.000-4.000</inkml:trace>
</inkml:ink>
</file>

<file path=ppt/ink/ink6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75.000 309.000,'4.000'0.000,"-1.000"1.000,0.000-1.000</inkml:trace>
</inkml:ink>
</file>

<file path=ppt/ink/ink6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69.000 320.000,'3.000'3.000,"1.000"-3.000,0.000 0.000,0.000 0.000,0.000 0.000</inkml:trace>
</inkml:ink>
</file>

<file path=ppt/ink/ink6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94.000 308.000,'3.000'0.000,"3.000"0.000,-2.000 1.000,-1.000-1.000,0.000 0.000</inkml:trace>
</inkml:ink>
</file>

<file path=ppt/ink/ink6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112.000 309.000,'-3.000'0.000,"3.000"4.000,-3.000-2.000,1.000 2.000,2.000-1.000,-1.000 1.000</inkml:trace>
</inkml:ink>
</file>

<file path=ppt/ink/ink6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122.000 317.000,'-1.000'4.000,"-1.000"-1.000,2.000 0.000</inkml:trace>
</inkml:ink>
</file>

<file path=ppt/ink/ink6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179.000 271.000,'-1.000'4.000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1065.000 433.000,'5.000'0.000</inkml:trace>
</inkml:ink>
</file>

<file path=ppt/ink/ink6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176.000 288.000,'0.000'3.000</inkml:trace>
</inkml:ink>
</file>

<file path=ppt/ink/ink6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176.000 306.000,'-1.000'4.000</inkml:trace>
</inkml:ink>
</file>

<file path=ppt/ink/ink6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175.000 326.000,'-1.000'4.000</inkml:trace>
</inkml:ink>
</file>

<file path=ppt/ink/ink6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90.000 351.000,'-5.000'-2.000,"-1.000"2.000,2.000 1.000,-1.000-1.000,1.000 2.000,1.000-2.000,0.000 2.000,3.000 1.000,0.000 1.000,3.000-2.000,1.000 1.000,1.000-3.000,0.000 3.000,-2.000-3.000,0.000 3.000,-1.000 0.000,-4.000 0.000,-2.000-3.000,1.000 2.000,0.000-2.000,-2.000 0.000,2.000 0.000,0.000 2.000,6.000-5.000,0.000 1.000</inkml:trace>
</inkml:ink>
</file>

<file path=ppt/ink/ink6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91.000 366.000,'4.000'0.000,"0.000"-2.000,2.000 2.000,-1.000 0.000,0.000 0.000,0.000 0.000,-1.000 0.000</inkml:trace>
</inkml:ink>
</file>

<file path=ppt/ink/ink6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115.000 365.000,'-2.000'4.000,"1.000"0.000,-1.000-1.000,2.000 0.000,-2.000 0.000,0.000 0.000,2.000 0.000</inkml:trace>
</inkml:ink>
</file>

<file path=ppt/ink/ink6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126.000 380.000,'-3.000'1.000,"1.000"2.000,2.000 0.000,3.000-1.000,1.000 0.000,0.000-3.000,-2.000-2.000,-2.000 0.000,0.000 0.000,0.000-1.000,0.000 1.000,0.000 0.000,-3.000 3.000,0.000 2.000,1.000 2.000</inkml:trace>
</inkml:ink>
</file>

<file path=ppt/ink/ink6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554.000 189.000,'-1.000'3.000</inkml:trace>
</inkml:ink>
</file>

<file path=ppt/ink/ink6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243.000 362.000,'0.000'4.000,"0.000"-1.000,-1.000 3.000,1.000-1.000,-4.000 1.000,4.000 0.000,-3.000 2.000,3.000-4.000,-2.000 0.000,2.000 2.000,-1.000-11.000,1.000-1.000,4.000-3.000,-2.000 0.000</inkml:trace>
</inkml:ink>
</file>

<file path=ppt/ink/ink6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245.000 364.000,'2.000'-4.000,"3.000"1.000,-2.000 3.000,0.000 0.000,0.000 0.000,1.000 1.000,-1.000-1.000,0.000 1.000,-2.000 2.000,-1.000 0.000,-5.000 1.000,0.000-2.000,0.000-2.000,1.000 3.000,0.000-3.000,1.000 2.000,0.000-2.000,7.000 0.000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1078.000 433.000,'3.000'0.000</inkml:trace>
</inkml:ink>
</file>

<file path=ppt/ink/ink6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294.000 369.000,'4.000'0.000,"-2.000"-4.000,-5.000 3.000,-3.000 1.000,-1.000 1.000,0.000 1.000,1.000 2.000,4.000-1.000,0.000 2.000,2.000-2.000,2.000 2.000,2.000-3.000,3.000 1.000,0.000-3.000,-2.000 0.000,0.000 0.000,-1.000 0.000,-1.000-1.000</inkml:trace>
</inkml:ink>
</file>

<file path=ppt/ink/ink6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312.000 371.000,'5.000'1.000,"-2.000"-1.000,1.000 0.000,0.000 0.000,0.000 0.000,-1.000 0.000</inkml:trace>
</inkml:ink>
</file>

<file path=ppt/ink/ink6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362.000 357.000,'-2.000'4.000,"0.000"-1.000,-1.000 1.000,-2.000 2.000,1.000 0.000,1.000-2.000,1.000 1.000,2.000 0.000,-1.000-2.000,4.000-5.000</inkml:trace>
</inkml:ink>
</file>

<file path=ppt/ink/ink6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331.000 362.000,'0.000'4.000,"0.000"-1.000,4.000 1.000,-1.000-1.000,0.000 0.000,-8.000-1.000,2.000-2.000,0.000 0.000</inkml:trace>
</inkml:ink>
</file>

<file path=ppt/ink/ink6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366.000 354.000,'0.000'3.000,"-1.000"0.000,1.000 0.000,-1.000 0.000,1.000 0.000,-2.000 1.000,2.000 0.000,-2.000 0.000,2.000 1.000,-2.000-1.000,6.000-7.000,-2.000 0.000,0.000-1.000,0.000 0.000,0.000 1.000,1.000-1.000,2.000 2.000,0.000 0.000,-3.000 6.000,-2.000 1.000,0.000-2.000,-1.000 2.000,1.000-2.000,-2.000 0.000,2.000 0.000,4.000-5.000,-1.000-3.000</inkml:trace>
</inkml:ink>
</file>

<file path=ppt/ink/ink6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414.000 364.000,'0.000'3.000,"-4.000"2.000,0.000 1.000,2.000-1.000,0.000-1.000,-1.000 1.000,1.000-1.000,5.000-5.000,-3.000-2.000</inkml:trace>
</inkml:ink>
</file>

<file path=ppt/ink/ink6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422.000 360.000,'2.000'6.000,"-2.000"-3.000,2.000 3.000,-2.000-2.000,0.000-1.000,1.000 2.000,-1.000-2.000,0.000 0.000,-4.000-5.000</inkml:trace>
</inkml:ink>
</file>

<file path=ppt/ink/ink6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411.000 380.000,'3.000'0.000,"2.000"0.000,-2.000-2.000,2.000 2.000,-2.000 0.000,0.000-2.000</inkml:trace>
</inkml:ink>
</file>

<file path=ppt/ink/ink6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452.000 358.000,'0.000'3.000,"0.000"0.000,-2.000 0.000,2.000 1.000,-3.000 0.000,3.000 0.000,-4.000 0.000,3.000 1.000,1.000-2.000,0.000 0.000,-1.000-6.000,3.000-2.000</inkml:trace>
</inkml:ink>
</file>

<file path=ppt/ink/ink6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453.000 363.000,'3.000'-2.000,"1.000"2.000,-1.000 0.000,0.000 1.000,-3.000 2.000,2.000 2.000,-2.000-2.000,-3.000 2.000,-2.000-4.000,2.000-1.000,-1.000 0.000,-1.000 2.000,8.000-2.000,-1.000 3.000,1.000 1.000,1.000-1.000,-3.000 1.000,-1.000-1.000,5.000 1.000,-2.000-4.000,-3.000-4.000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1117.000 422.000,'-4.000'3.000,"4.000"2.000,0.000-2.000,4.000-2.000,-1.000-1.000,0.000 0.000,0.000 0.000,-1.000-5.000,-2.000 2.000,0.000 0.000,-3.000 3.000,-1.000 0.000,1.000 0.000,-2.000 0.000</inkml:trace>
</inkml:ink>
</file>

<file path=ppt/ink/ink6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418.000 358.000,'2.000'0.000</inkml:trace>
</inkml:ink>
</file>

<file path=ppt/ink/ink6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444.000 390.000,'-1.000'3.000</inkml:trace>
</inkml:ink>
</file>

<file path=ppt/ink/ink6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91.000 410.000,'-4.000'1.000,"-1.000"1.000,1.000 0.000,0.000-2.000,0.000 5.000,0.000-3.000,1.000 0.000,1.000 2.000,2.000-1.000,3.000-3.000,1.000 2.000,0.000-2.000,0.000 2.000,1.000 0.000,-3.000 3.000,-6.000-2.000,1.000-3.000,0.000 2.000,0.000-2.000,0.000 2.000,6.000-6.000</inkml:trace>
</inkml:ink>
</file>

<file path=ppt/ink/ink6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107.000 434.000,'4.000'0.000,"-1.000"-2.000,2.000 2.000,-1.000 0.000,-1.000 0.000,0.000 0.000,0.000 0.000</inkml:trace>
</inkml:ink>
</file>

<file path=ppt/ink/ink6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124.000 432.000,'-1.000'4.000,"-1.000"0.000,2.000-1.000,-2.000 0.000,0.000 1.000</inkml:trace>
</inkml:ink>
</file>

<file path=ppt/ink/ink6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142.000 440.000,'0.000'4.000,"0.000"-1.000,0.000 0.000,0.000 0.000,0.000 0.000</inkml:trace>
</inkml:ink>
</file>

<file path=ppt/ink/ink6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261.000 424.000,'-1.000'3.000,"-3.000"1.000,1.000-1.000,0.000 1.000,-1.000 1.000,2.000-1.000,0.000-1.000,1.000 0.000,1.000 0.000,3.000-3.000,0.000-2.000,0.000-1.000,0.000-1.000,-1.000 0.000</inkml:trace>
</inkml:ink>
</file>

<file path=ppt/ink/ink6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269.000 419.000,'0.000'3.000,"0.000"1.000,0.000-1.000,0.000 0.000,0.000 2.000,0.000-2.000,0.000 0.000,3.000-2.000,0.000-4.000,0.000 1.000,0.000 0.000,0.000-1.000,-1.000 0.000,1.000 1.000,1.000-2.000,-1.000 2.000,0.000 2.000,-1.000 3.000,-3.000 1.000,-3.000 3.000,3.000-2.000,1.000-2.000,0.000 0.000,-1.000-7.000,4.000 3.000,-2.000-2.000</inkml:trace>
</inkml:ink>
</file>

<file path=ppt/ink/ink6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353.000 441.000,'5.000'1.000,"0.000"1.000,-2.000-2.000,0.000 0.000</inkml:trace>
</inkml:ink>
</file>

<file path=ppt/ink/ink6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365.000 431.000,'5.000'1.000,"-3.000"2.000,1.000 0.000,0.000-2.000,-1.000 2.000,2.000 0.000,-2.000 0.000,-5.000-1.000,0.000-2.000,-1.000 0.000,0.000 2.000,0.000-2.000,0.000 0.000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1066.000 445.000,'2.000'0.000</inkml:trace>
</inkml:ink>
</file>

<file path=ppt/ink/ink6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342.000 438.000,'4.000'0.000</inkml:trace>
</inkml:ink>
</file>

<file path=ppt/ink/ink6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435.000 433.000,'0.000'5.000,"-4.000"0.000,3.000-2.000,1.000 0.000,-3.000-1.000,1.000 1.000,6.000-8.000,-4.000 2.000,2.000-3.000,-2.000 3.000,3.000 0.000,-3.000 0.000,4.000-1.000,-2.000 9.000,-2.000 0.000,0.000-2.000,0.000 0.000,0.000 0.000,3.000-1.000,1.000-4.000,-1.000-2.000,-1.000 1.000,1.000 1.000,0.000-1.000,0.000 3.000,-3.000 3.000,0.000 2.000,0.000-2.000,0.000 1.000</inkml:trace>
</inkml:ink>
</file>

<file path=ppt/ink/ink6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479.000 430.000,'0.000'3.000,"-1.000"0.000,-1.000 3.000,2.000-3.000,0.000 0.000,-2.000 0.000,2.000 0.000</inkml:trace>
</inkml:ink>
</file>

<file path=ppt/ink/ink6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477.000 426.000,'3.000'0.000,"1.000"0.000,0.000 3.000,1.000-1.000,-1.000 2.000,-2.000 0.000,-3.000 1.000,-6.000-2.000,3.000-1.000,0.000-2.000,1.000 0.000,0.000 0.000,8.000-4.000</inkml:trace>
</inkml:ink>
</file>

<file path=ppt/ink/ink6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511.000 430.000,'0.000'4.000,"0.000"-1.000,-2.000 1.000,2.000 0.000,-4.000 0.000,4.000-1.000,-1.000 0.000,1.000 1.000,0.000-8.000</inkml:trace>
</inkml:ink>
</file>

<file path=ppt/ink/ink6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518.000 423.000,'5.000'4.000,"-1.000"1.000,-2.000-2.000,-2.000 0.000,0.000 0.000,0.000 0.000,-3.000-2.000,-2.000-1.000,2.000 0.000,3.000 3.000,1.000 0.000,0.000 0.000,2.000-3.000,2.000 2.000,-1.000-2.000</inkml:trace>
</inkml:ink>
</file>

<file path=ppt/ink/ink6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545.000 443.000,'4.000'0.000,"-1.000"0.000,3.000 0.000,-2.000 0.000,0.000 0.000,1.000 1.000,-2.000-1.000</inkml:trace>
</inkml:ink>
</file>

<file path=ppt/ink/ink6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565.000 434.000,'3.000'0.000,"-3.000"3.000,4.000-3.000,-2.000 3.000,1.000-1.000,-3.000 1.000,-5.000-1.000,2.000 0.000,0.000-2.000</inkml:trace>
</inkml:ink>
</file>

<file path=ppt/ink/ink6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594.000 428.000,'1.000'3.000,"-1.000"0.000,-2.000 0.000,0.000 2.000,2.000-2.000,0.000 0.000,1.000-9.000</inkml:trace>
</inkml:ink>
</file>

<file path=ppt/ink/ink6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594.000 409.000,'3.000'0.000,"1.000"1.000,2.000 1.000,-3.000-2.000,1.000 2.000,-1.000-2.000,-1.000 3.000,1.000-3.000,0.000 2.000,0.000-2.000,-2.000 3.000,1.000 0.000,0.000 1.000,-2.000-1.000,-1.000 0.000,-5.000-1.000,3.000 1.000,-1.000-3.000,0.000 0.000,-1.000 2.000,0.000-2.000,0.000 0.000,2.000 0.000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984.000 660.000,'2.000'0.000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1068.000 450.000,'2.000'0.000</inkml:trace>
</inkml:ink>
</file>

<file path=ppt/ink/ink6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308.000 470.000,'0.000'3.000,"-1.000"0.000,-2.000 3.000,3.000-2.000,-5.000 2.000,3.000-1.000,2.000-1.000,-3.000-1.000,3.000 0.000,-2.000 0.000,2.000 0.000,1.000-7.000</inkml:trace>
</inkml:ink>
</file>

<file path=ppt/ink/ink6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301.000 472.000,'4.000'0.000,"-1.000"0.000,1.000 0.000,0.000 1.000,0.000 1.000,0.000 0.000,-1.000 0.000,-1.000 1.000,-2.000 0.000,-1.000 0.000,-2.000-3.000,-2.000 1.000,2.000-1.000,0.000 0.000,-2.000 2.000,8.000-2.000</inkml:trace>
</inkml:ink>
</file>

<file path=ppt/ink/ink6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351.000 487.000,'-3.000'-2.000,"0.000"2.000,-1.000 1.000,1.000 1.000,0.000 2.000,3.000-1.000,0.000 1.000,2.000-1.000,3.000 0.000,0.000-1.000,-2.000-2.000,1.000 0.000,-1.000 0.000,-3.000-4.000</inkml:trace>
</inkml:ink>
</file>

<file path=ppt/ink/ink6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379.000 498.000,'3.000'1.000,"3.000"1.000,-2.000-2.000,0.000 0.000,0.000 0.000,0.000 1.000</inkml:trace>
</inkml:ink>
</file>

<file path=ppt/ink/ink6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397.000 493.000,'0.000'4.000,"-2.000"1.000,0.000-1.000,0.000-1.000,0.000 1.000,0.000-1.000,5.000-3.000,0.000 0.000</inkml:trace>
</inkml:ink>
</file>

<file path=ppt/ink/ink6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440.000 496.000,'-2.000'4.000,"0.000"-1.000,0.000 0.000,0.000 1.000,0.000 0.000,0.000-1.000,5.000-4.000</inkml:trace>
</inkml:ink>
</file>

<file path=ppt/ink/ink6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457.000 498.000,'3.000'1.000,"0.000"-1.000,0.000 0.000,1.000 0.000,0.000 2.000,-1.000-2.000,0.000 0.000</inkml:trace>
</inkml:ink>
</file>

<file path=ppt/ink/ink6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473.000 488.000,'3.000'0.000,"2.000"1.000,-1.000 2.000,0.000-3.000,-1.000 3.000,0.000-3.000,-1.000 3.000,0.000 0.000,-1.000 1.000,-6.000-2.000,2.000 1.000,-2.000-2.000,2.000-1.000</inkml:trace>
</inkml:ink>
</file>

<file path=ppt/ink/ink6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528.000 484.000,'0.000'4.000,"-1.000"-1.000,1.000 1.000,-3.000 0.000,1.000 2.000,0.000-1.000,0.000 1.000,-1.000 0.000,3.000-3.000,-3.000 1.000,3.000-1.000,-2.000 0.000,2.000 1.000</inkml:trace>
</inkml:ink>
</file>

<file path=ppt/ink/ink6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528.000 487.000,'5.000'0.000,"-2.000"1.000,0.000-1.000,0.000 4.000,0.000 1.000,-3.000-1.000,0.000-1.000,0.000 0.000,-3.000-1.000,0.000-1.000,-1.000-1.000,0.000 0.000,1.000 0.000,0.000 0.000,0.000 0.000,3.000-4.000,4.000 2.000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1067.000 458.000,'0.000'4.000</inkml:trace>
</inkml:ink>
</file>

<file path=ppt/ink/ink6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581.000 504.000,'-2.000'-3.000,"-3.000"3.000,1.000 0.000,0.000 0.000,-1.000 0.000,3.000 4.000,0.000 0.000,2.000-1.000,1.000 0.000,4.000 1.000,-2.000-2.000,0.000-2.000,1.000 2.000,0.000-2.000,0.000 0.000,-1.000 0.000,1.000 0.000,0.000-1.000</inkml:trace>
</inkml:ink>
</file>

<file path=ppt/ink/ink6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593.000 457.000,'4.000'2.000,"0.000"-2.000,0.000 2.000,0.000-2.000,0.000 2.000,-1.000-2.000,0.000 0.000,-7.000 0.000,0.000 0.000,0.000-1.000,1.000 1.000,-1.000 0.000,8.000-1.000,-1.000 1.000,2.000 2.000,-2.000-2.000,0.000 2.000,-6.000-2.000,0.000 0.000,0.000-1.000,7.000 1.000,0.000 1.000,0.000 1.000</inkml:trace>
</inkml:ink>
</file>

<file path=ppt/ink/ink6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89.000 536.000,'-4.000'-1.000,"0.000"1.000,1.000 0.000,0.000 1.000,-4.000 2.000,3.000 0.000,0.000-1.000,2.000 1.000,7.000-1.000,0.000 0.000,2.000-2.000,0.000 2.000,-3.000-2.000,-1.000 3.000,-2.000 1.000,-6.000-2.000,2.000-2.000,-1.000 0.000,1.000 3.000,0.000-3.000,-1.000 2.000,1.000-2.000,3.000-4.000,5.000 0.000,-2.000 2.000</inkml:trace>
</inkml:ink>
</file>

<file path=ppt/ink/ink6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101.000 549.000,'4.000'0.000,"1.000"0.000,-1.000 0.000,-1.000 0.000,1.000 0.000,-1.000 0.000,0.000 1.000</inkml:trace>
</inkml:ink>
</file>

<file path=ppt/ink/ink6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120.000 549.000,'-4.000'2.000,"4.000"1.000,-3.000 1.000,1.000 2.000,0.000-2.000,0.000 0.000,2.000-1.000,-2.000 1.000,2.000 0.000</inkml:trace>
</inkml:ink>
</file>

<file path=ppt/ink/ink6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135.000 569.000,'3.000'0.000,"1.000"0.000,-1.000 1.000,0.000 0.000,-5.000 3.000,-3.000-3.000,1.000-1.000,4.000 4.000,6.000-4.000,0.000 0.000,1.000 0.000,0.000 0.000,0.000 0.000,-2.000 0.000,-1.000 0.000</inkml:trace>
</inkml:ink>
</file>

<file path=ppt/ink/ink6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289.000 549.000,'-2.000'3.000,"2.000"0.000,-2.000 1.000,2.000 1.000,-3.000 2.000,0.000-1.000,3.000-3.000,-2.000 0.000,2.000 0.000,-2.000 0.000,5.000-3.000,-3.000-4.000,3.000 0.000,-3.000-2.000,4.000-2.000,-1.000-1.000,-3.000 3.000,3.000 3.000,0.000 1.000,0.000 2.000,0.000 1.000,-1.000 3.000,1.000-3.000,-3.000 2.000,3.000-1.000,-3.000 2.000,-2.000-1.000,-5.000-3.000,0.000 0.000,2.000 0.000,-1.000 0.000,2.000 0.000,7.000 4.000,1.000-2.000,0.000 0.000,2.000 0.000,0.000 0.000,-2.000 0.000,-1.000 0.000</inkml:trace>
</inkml:ink>
</file>

<file path=ppt/ink/ink6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323.000 566.000,'4.000'0.000,"-4.000"3.000,0.000 0.000,1.000 2.000,-4.000-3.000,0.000-1.000,3.000 2.000,2.000 0.000,2.000-3.000,-4.000 3.000,2.000 0.000,-5.000-1.000,0.000-2.000,0.000 1.000,0.000 1.000</inkml:trace>
</inkml:ink>
</file>

<file path=ppt/ink/ink6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354.000 563.000,'4.000'0.000,"-1.000"0.000,0.000 0.000,1.000 1.000,-1.000-1.000,2.000 0.000,-2.000 0.000</inkml:trace>
</inkml:ink>
</file>

<file path=ppt/ink/ink6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374.000 550.000,'-2.000'3.000,"2.000"0.000,-2.000 2.000,-1.000-1.000,1.000 0.000,2.000 0.000,-3.000-1.000,1.000 0.000,6.000-1.000,-2.000-5.000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953.000 457.000,'2.000'0.000</inkml:trace>
</inkml:ink>
</file>

<file path=ppt/ink/ink6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401.000 551.000,'1.000'3.000,"-1.000"0.000,-1.000 0.000,1.000 0.000,-2.000 0.000,1.000 2.000,-1.000-1.000,2.000 0.000,-2.000-1.000,2.000-6.000,0.000 0.000,0.000-1.000,1.000 0.000</inkml:trace>
</inkml:ink>
</file>

<file path=ppt/ink/ink6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406.000 543.000,'3.000'0.000,"1.000"0.000,-1.000 0.000,0.000 0.000,0.000 3.000,1.000 1.000,-2.000-1.000,-2.000 0.000,0.000 0.000,0.000 2.000,-2.000-2.000,-2.000 1.000,1.000-4.000,-1.000 3.000,-1.000-3.000,-1.000 0.000,1.000 2.000,0.000-2.000,2.000 0.000,7.000-1.000,0.000 1.000,-1.000 0.000,0.000-2.000</inkml:trace>
</inkml:ink>
</file>

<file path=ppt/ink/ink6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421.000 572.000,'4.000'0.000,"0.000"0.000,-1.000 0.000,2.000 0.000,-1.000 0.000,-1.000 0.000,0.000 0.000</inkml:trace>
</inkml:ink>
</file>

<file path=ppt/ink/ink6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439.000 562.000,'5.000'1.000,"-1.000"1.000,0.000 0.000,0.000 0.000,-1.000 0.000,0.000 3.000,-3.000-2.000,-3.000-1.000,0.000 0.000,-1.000 0.000,1.000-2.000,0.000 0.000</inkml:trace>
</inkml:ink>
</file>

<file path=ppt/ink/ink6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489.000 551.000,'3.000'0.000,"1.000"3.000,0.000 0.000,-3.000 0.000,1.000 1.000,-2.000-1.000,-3.000 1.000,0.000-2.000,-1.000 0.000,0.000 0.000,-1.000 0.000,1.000 0.000,4.000 1.000,0.000 1.000,2.000-1.000,2.000 0.000,-1.000-3.000,0.000 0.000,1.000 2.000,-1.000-2.000</inkml:trace>
</inkml:ink>
</file>

<file path=ppt/ink/ink6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481.000 567.000,'3.000'3.000,"0.000"0.000,1.000 0.000,1.000 0.000,-1.000 1.000,-2.000-1.000</inkml:trace>
</inkml:ink>
</file>

<file path=ppt/ink/ink6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88.000 613.000,'-5.000'0.000,"2.000"0.000,0.000 0.000,-3.000 1.000,2.000 1.000,0.000-2.000,0.000 3.000,1.000-3.000,1.000 3.000,2.000 2.000,7.000-3.000,0.000-2.000,0.000 2.000,-3.000-2.000,-1.000 3.000,-3.000 0.000,-3.000-3.000,-1.000 2.000,0.000 1.000,1.000-3.000,0.000 2.000,0.000-2.000,5.000-4.000,2.000 2.000,2.000 0.000</inkml:trace>
</inkml:ink>
</file>

<file path=ppt/ink/ink6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101.000 624.000,'3.000'0.000,"1.000"-2.000,-1.000 2.000,1.000 0.000,0.000 0.000,0.000 0.000,1.000 0.000,-2.000 1.000,-6.000-1.000,-1.000 0.000,0.000 0.000</inkml:trace>
</inkml:ink>
</file>

<file path=ppt/ink/ink6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119.000 623.000,'-4.000'4.000,"3.000"0.000,1.000 0.000,-3.000-1.000,3.000 0.000,-2.000 0.000,0.000 0.000</inkml:trace>
</inkml:ink>
</file>

<file path=ppt/ink/ink6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139.000 633.000,'4.000'1.000,"-4.000"2.000,1.000 0.000,-4.000-1.000,0.000 0.000,-1.000-2.000,0.000 0.000,0.000 1.000,9.000 1.000,-1.000 0.000,0.000 1.000,-3.000 1.000,-1.000 1.000,0.000-2.000,-4.000-3.000,1.000 0.000,0.000 2.000,-1.000-2.000,5.000-4.000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954.000 463.000,'2.000'0.000</inkml:trace>
</inkml:ink>
</file>

<file path=ppt/ink/ink6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147.000 578.000,'-3.000'0.000,"0.000"0.000,0.000 1.000</inkml:trace>
</inkml:ink>
</file>

<file path=ppt/ink/ink6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278.000 617.000,'3.000'0.000,"3.000"1.000,-2.000 1.000,0.000 0.000,-3.000 1.000,-5.000 0.000,1.000-3.000,-5.000 3.000,4.000 0.000,-1.000 0.000,3.000 0.000,2.000 0.000,2.000 1.000,1.000-4.000,0.000 3.000,0.000-3.000,1.000 1.000,-2.000-4.000</inkml:trace>
</inkml:ink>
</file>

<file path=ppt/ink/ink6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280.000 630.000,'3.000'3.000,"0.000"-1.000,0.000-1.000,1.000 3.000,0.000-4.000</inkml:trace>
</inkml:ink>
</file>

<file path=ppt/ink/ink6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322.000 638.000,'3.000'0.000,"1.000"0.000,0.000 0.000,1.000 2.000,0.000-2.000,1.000 0.000,-2.000 3.000,1.000-3.000,-2.000 0.000,0.000 0.000</inkml:trace>
</inkml:ink>
</file>

<file path=ppt/ink/ink6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352.000 630.000,'4.000'2.000,"-1.000"-2.000,1.000 5.000,0.000-3.000,0.000 0.000,-2.000 1.000,-1.000 1.000,-5.000-2.000,1.000-2.000,0.000 3.000,0.000-3.000,2.000 3.000,-2.000-3.000,4.000-3.000</inkml:trace>
</inkml:ink>
</file>

<file path=ppt/ink/ink6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413.000 618.000,'-3.000'3.000,"1.000"0.000,0.000 1.000,0.000 2.000,0.000-2.000,-1.000 0.000,3.000 0.000,-4.000-1.000,2.000 2.000,2.000 0.000,3.000-5.000,0.000-5.000</inkml:trace>
</inkml:ink>
</file>

<file path=ppt/ink/ink6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415.000 617.000,'0.000'3.000,"0.000"0.000,-1.000 1.000,1.000-1.000,0.000 1.000,0.000-1.000,-2.000 0.000,2.000 1.000,0.000-1.000,4.000-4.000,0.000-3.000,-1.000 0.000,0.000-1.000,0.000 1.000,0.000 1.000,1.000 1.000,-2.000 6.000,-2.000-1.000,0.000 1.000,-1.000 0.000,1.000-1.000,-2.000 1.000,2.000-1.000,3.000-3.000,1.000-3.000,-1.000 1.000</inkml:trace>
</inkml:ink>
</file>

<file path=ppt/ink/ink6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468.000 624.000,'0.000'3.000,"-1.000"2.000,-4.000 0.000,3.000-2.000,0.000 0.000,0.000 0.000,-1.000 2.000,1.000-1.000,-1.000-4.000,6.000 2.000</inkml:trace>
</inkml:ink>
</file>

<file path=ppt/ink/ink6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470.000 624.000,'2.000'3.000,"-1.000"0.000,-1.000 0.000,0.000 3.000,0.000-2.000,0.000-1.000,0.000 2.000,0.000-2.000,0.000 0.000</inkml:trace>
</inkml:ink>
</file>

<file path=ppt/ink/ink6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457.000 637.000,'4.000'1.000,"-1.000"-1.000,1.000 0.000,1.000 2.000,-2.000-2.000,0.000-1.000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955.000 471.000,'0.000'3.000</inkml:trace>
</inkml:ink>
</file>

<file path=ppt/ink/ink6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495.000 625.000,'0.000'3.000,"0.000"2.000,-2.000-1.000,2.000 0.000,-3.000 0.000,3.000 0.000,-3.000-1.000,1.000 2.000,0.000-2.000,4.000-6.000,1.000-1.000</inkml:trace>
</inkml:ink>
</file>

<file path=ppt/ink/ink6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497.000 632.000,'5.000'-1.000,"-1.000"1.000,-1.000 5.000,0.000-2.000,-3.000 2.000,-4.000-1.000,1.000-4.000,0.000 0.000,-1.000 0.000,2.000 3.000,2.000 0.000,3.000 1.000,0.000-1.000,2.000 2.000</inkml:trace>
</inkml:ink>
</file>

<file path=ppt/ink/ink6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90.000 689.000,'-5.000'0.000,"2.000"0.000,-1.000 1.000,1.000-1.000,0.000 0.000,0.000 2.000,3.000 1.000,3.000 0.000,1.000-3.000,0.000 2.000,0.000-2.000,0.000 2.000,-4.000 1.000,-4.000-3.000,1.000 2.000,0.000-2.000,0.000 0.000,1.000 3.000,3.000-7.000,2.000 1.000</inkml:trace>
</inkml:ink>
</file>

<file path=ppt/ink/ink6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118.000 688.000,'4.000'-2.000,"-1.000"2.000,0.000 0.000,2.000 0.000,-1.000 0.000,0.000 0.000,0.000 0.000,-9.000 1.000</inkml:trace>
</inkml:ink>
</file>

<file path=ppt/ink/ink6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135.000 687.000,'-3.000'0.000,"0.000"1.000,1.000 3.000,0.000 2.000,2.000-2.000,-3.000 0.000,3.000-1.000,-2.000 0.000,2.000 0.000,-2.000 0.000,6.000-3.000</inkml:trace>
</inkml:ink>
</file>

<file path=ppt/ink/ink6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148.000 703.000,'0.000'3.000,"-2.000"1.000,-1.000-1.000,0.000 0.000,3.000 1.000,5.000-2.000,-1.000-2.000,0.000 0.000,-1.000 0.000,0.000 0.000,0.000 0.000</inkml:trace>
</inkml:ink>
</file>

<file path=ppt/ink/ink6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156.000 708.000,'-2.000'4.000,"-1.000"-1.000,1.000 1.000,0.000 0.000,0.000 0.000,-1.000 1.000,0.000-3.000,1.000 1.000,-1.000 1.000</inkml:trace>
</inkml:ink>
</file>

<file path=ppt/ink/ink6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260.000 696.000,'-3.000'2.000,"-1.000"2.000,2.000 0.000,0.000 1.000,0.000-1.000,0.000 1.000,-1.000-2.000,2.000 1.000,2.000-7.000,2.000-2.000,-1.000 2.000,0.000-1.000</inkml:trace>
</inkml:ink>
</file>

<file path=ppt/ink/ink6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266.000 690.000,'0.000'5.000,"0.000"0.000,0.000-1.000,0.000 2.000,0.000-3.000,0.000 0.000,1.000 0.000,5.000-6.000,-3.000 0.000,2.000-1.000,0.000-2.000,-1.000 1.000,0.000 2.000,-1.000 1.000,0.000 2.000,0.000-2.000,-3.000 5.000,0.000 2.000,-2.000-1.000,2.000 0.000,-3.000 0.000,3.000 0.000,-3.000-2.000,3.000 1.000,0.000 0.000,3.000-8.000,0.000 2.000,-1.000 0.000</inkml:trace>
</inkml:ink>
</file>

<file path=ppt/ink/ink6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329.000 708.000,'5.000'2.000,"-1.000"-2.000,0.000 0.000,1.000 2.000,0.000-2.000,1.000 2.000,-3.000-2.000,1.000 2.000,-1.000-2.000,0.000 0.000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943.000 483.000,'0.000'3.000,"0.000"0.000,0.000 0.000</inkml:trace>
</inkml:ink>
</file>

<file path=ppt/ink/ink6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362.000 703.000,'3.000'1.000,"-1.000"3.000,1.000-2.000,0.000 0.000,-1.000 3.000,-1.000-2.000,-3.000 1.000,-1.000-4.000,0.000 3.000,0.000-3.000,-1.000 2.000,0.000-2.000,0.000 2.000,8.000-5.000,0.000 1.000</inkml:trace>
</inkml:ink>
</file>

<file path=ppt/ink/ink6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399.000 705.000,'0.000'3.000,"-4.000"1.000,2.000 0.000,0.000 0.000,0.000 0.000,2.000-1.000,-3.000 0.000,1.000 0.000,3.000-6.000</inkml:trace>
</inkml:ink>
</file>

<file path=ppt/ink/ink6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402.000 703.000,'0.000'5.000,"0.000"1.000,0.000-2.000,0.000-1.000,0.000 1.000,0.000-1.000,5.000-6.000,-2.000 0.000,1.000-1.000,1.000-4.000,0.000 2.000,-2.000 3.000,0.000 2.000,-1.000 4.000,-2.000 2.000,0.000-2.000,0.000 1.000,0.000 0.000,3.000-2.000,0.000-2.000,0.000-4.000,1.000 1.000</inkml:trace>
</inkml:ink>
</file>

<file path=ppt/ink/ink6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456.000 701.000,'0.000'3.000,"0.000"0.000,0.000 1.000,0.000-1.000,-1.000 2.000,1.000-2.000,-1.000 0.000,1.000 0.000,0.000 0.000</inkml:trace>
</inkml:ink>
</file>

<file path=ppt/ink/ink6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455.000 701.000,'3.000'1.000,"1.000"1.000,0.000 0.000,0.000 0.000,-1.000 0.000,-1.000 1.000,-2.000 0.000,0.000 1.000,-4.000-1.000,-3.000 0.000,2.000-3.000,0.000 0.000,1.000 2.000,4.000-5.000,3.000 1.000,1.000 0.000,-1.000 0.000</inkml:trace>
</inkml:ink>
</file>

<file path=ppt/ink/ink6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498.000 697.000,'-1.000'5.000,"-1.000"-2.000,1.000 0.000,-3.000 2.000,4.000-2.000,-3.000 0.000,3.000 1.000,-2.000-1.000,6.000-7.000,-4.000 0.000,3.000-3.000,-3.000 1.000</inkml:trace>
</inkml:ink>
</file>

<file path=ppt/ink/ink6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499.000 689.000,'4.000'-2.000,"0.000"6.000,-2.000 0.000,1.000 1.000,-1.000-1.000,-2.000 0.000,-3.000-2.000,0.000-2.000,-1.000 2.000,0.000-2.000,1.000 0.000,0.000 0.000,4.000 5.000,4.000-1.000,-2.000-1.000,1.000-1.000,-1.000 0.000</inkml:trace>
</inkml:ink>
</file>

<file path=ppt/ink/ink6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528.000 711.000,'5.000'1.000,"-1.000"2.000,1.000-3.000,2.000 2.000,0.000-2.000,-2.000 0.000,-1.000 0.000,-1.000 0.000</inkml:trace>
</inkml:ink>
</file>

<file path=ppt/ink/ink6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555.000 700.000,'4.000'3.000,"-1.000"-1.000,1.000 0.000,0.000 1.000,1.000 0.000,-3.000 0.000,0.000 1.000,-4.000 0.000,-2.000-2.000,0.000 0.000,1.000-2.000,-2.000 3.000,1.000-1.000,8.000-2.000,1.000-4.000</inkml:trace>
</inkml:ink>
</file>

<file path=ppt/ink/ink6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626.000 718.000,'4.000'-2.000,"0.000"-2.000,-2.000 1.000,-6.000 3.000,1.000 0.000,-2.000 0.000,-1.000 2.000,0.000 0.000,0.000 1.000,3.000 2.000,0.000-1.000,3.000-1.000,0.000 2.000,0.000-2.000,6.000 1.000,-1.000-4.000,1.000 2.000,-1.000-2.000,0.000 0.000,-1.000 0.000,0.000-1.000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966.000 479.000,'-1.000'3.000,"1.000"2.000,-1.000-1.000</inkml:trace>
</inkml:ink>
</file>

<file path=ppt/ink/ink6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618.000 759.000,'0.000'3.000,"-4.000"1.000,1.000-2.000,-1.000-1.000,1.000 1.000,3.000 1.000,5.000-1.000,-1.000-2.000,0.000 2.000,-1.000-2.000,1.000 0.000,0.000 2.000,-1.000-2.000,0.000 0.000,-4.000-4.000,-2.000 1.000,3.000-1.000,0.000 1.000,-2.000 0.000,0.000 0.000,-1.000 1.000</inkml:trace>
</inkml:ink>
</file>

<file path=ppt/ink/ink6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83.000 752.000,'-1.000'4.000,"-2.000"1.000,1.000 1.000,0.000 3.000,-1.000-4.000,3.000-2.000,0.000 0.000,-2.000 1.000,5.000-4.000</inkml:trace>
</inkml:ink>
</file>

<file path=ppt/ink/ink6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64.000 753.000,'3.000'0.000,"2.000"0.000,1.000 4.000,1.000-2.000,2.000 1.000,-2.000 0.000,0.000 0.000,-3.000-1.000,0.000 0.000,-2.000 1.000,-2.000 0.000,-1.000 0.000,-4.000 1.000,1.000-2.000,0.000-2.000,-1.000 3.000,0.000-3.000,-1.000 4.000,2.000-4.000,0.000 2.000,0.000-2.000,1.000 0.000,0.000 0.000,0.000 0.000,3.000-3.000,3.000 1.000,1.000 0.000,0.000 0.000,-1.000 2.000</inkml:trace>
</inkml:ink>
</file>

<file path=ppt/ink/ink6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116.000 772.000,'3.000'0.000,"0.000"0.000,2.000 0.000,0.000 0.000,2.000 0.000,-2.000 0.000,-1.000 1.000,-1.000-1.000</inkml:trace>
</inkml:ink>
</file>

<file path=ppt/ink/ink6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137.000 772.000,'-1.000'4.000,"-1.000"1.000,-3.000-1.000,3.000 1.000,2.000-2.000,-4.000 1.000,2.000-1.000,1.000 1.000,4.000-2.000</inkml:trace>
</inkml:ink>
</file>

<file path=ppt/ink/ink6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150.000 792.000,'-2.000'4.000,"0.000"1.000,2.000-2.000,4.000-3.000,0.000 2.000,0.000-3.000,-4.000-3.000,2.000 1.000,-2.000-2.000,0.000 2.000,-3.000 3.000,0.000 0.000,-2.000 1.000</inkml:trace>
</inkml:ink>
</file>

<file path=ppt/ink/ink6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242.000 224.000,'1.000'3.000,"4.000"1.000,-1.000-4.000,1.000 3.000,3.000-3.000,3.000 3.000,-1.000-3.000,3.000 0.000,2.000 0.000,-2.000 3.000,1.000-3.000,-3.000 0.000,0.000 2.000,-4.000-2.000,-2.000 0.000,-9.000-2.000,0.000 0.000,1.000 2.000,-1.000-2.000,0.000 2.000,-3.000-2.000,0.000 2.000,-1.000 0.000,-2.000-3.000,0.000 3.000,1.000 0.000,1.000 0.000,-1.000-3.000,2.000 3.000,2.000 0.000,1.000 0.000,1.000 0.000,-1.000 0.000,1.000 0.000,-1.000 1.000,1.000-1.000,7.000 0.000,1.000 0.000,2.000-1.000,1.000 1.000,4.000 0.000,1.000 0.000,-1.000 0.000,0.000 0.000,-2.000 3.000,-3.000-3.000,-3.000 2.000,-10.000-2.000,-1.000 0.000,-2.000-2.000,1.000 2.000,-1.000-2.000,-1.000 2.000,2.000 0.000,1.000 0.000,2.000 0.000,1.000 0.000,1.000 0.000,7.000 0.000,3.000 0.000,1.000 0.000,4.000 0.000,2.000 3.000,-3.000-3.000,2.000 4.000,-7.000-4.000,-3.000 2.000,-11.000-2.000,-4.000-2.000,1.000 2.000,-3.000-4.000,2.000 4.000,2.000-2.000,1.000 2.000,3.000 0.000,2.000 0.000,1.000 0.000,6.000 0.000,5.000 0.000,2.000 3.000,2.000-3.000,3.000 4.000,-1.000-1.000,-6.000-3.000,-2.000 2.000,-12.000-2.000,-4.000 0.000,-3.000-3.000,-1.000 3.000,4.000-4.000,0.000 4.000,1.000-3.000,2.000 3.000,4.000 0.000,-1.000 0.000,1.000 0.000,0.000-1.000,7.000 1.000,5.000 0.000,13.000 1.000,-10.000 2.000,-1.000-3.000,-2.000 2.000,-5.000-2.000,-7.000 0.000,-5.000 0.000,0.000 0.000,-1.000-1.000,3.000 1.000,0.000-2.000,3.000 2.000,7.000-3.000,3.000 3.000</inkml:trace>
</inkml:ink>
</file>

<file path=ppt/ink/ink6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405.000 259.000,'-4.000'5.000,"3.000"-1.000,1.000-1.000,0.000 0.000,4.000-3.000</inkml:trace>
</inkml:ink>
</file>

<file path=ppt/ink/ink6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413.000 259.000,'0.000'3.000,"0.000"1.000,0.000-1.000,5.000-2.000,-2.000-2.000,0.000 0.000,0.000-1.000,0.000 0.000,-2.000-1.000,-1.000 7.000,-1.000 0.000,4.000-2.000,2.000-3.000</inkml:trace>
</inkml:ink>
</file>

<file path=ppt/ink/ink6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449.000 259.000,'-2.000'3.000,"0.000"0.000,-2.000 1.000,2.000-1.000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1028.000 474.000,'-2.000'4.000,"2.000"0.000,0.000-1.000,0.000 1.000</inkml:trace>
</inkml:ink>
</file>

<file path=ppt/ink/ink6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451.000 253.000,'0.000'4.000,"0.000"-1.000,1.000 0.000,1.000 1.000,0.000-1.000,-2.000 0.000</inkml:trace>
</inkml:ink>
</file>

<file path=ppt/ink/ink6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444.000 263.000,'4.000'0.000,"0.000"1.000</inkml:trace>
</inkml:ink>
</file>

<file path=ppt/ink/ink6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473.000 259.000,'0.000'3.000,"-1.000"1.000,1.000-1.000,-2.000 0.000,0.000 2.000,2.000-2.000,-2.000 0.000</inkml:trace>
</inkml:ink>
</file>

<file path=ppt/ink/ink6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480.000 255.000,'5.000'2.000,"-2.000"2.000,1.000-1.000,-2.000 1.000,-5.000-3.000,-1.000-1.000,0.000 0.000,1.000-1.000,-1.000 1.000,4.000 4.000,5.000 0.000,-1.000-1.000,2.000 1.000,0.000-1.000,-2.000-1.000,-2.000 1.000</inkml:trace>
</inkml:ink>
</file>

<file path=ppt/ink/ink6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306.000 260.000,'-2.000'4.000,"2.000"0.000,0.000-1.000,0.000 2.000,0.000-2.000,0.000 0.000,0.000 0.000</inkml:trace>
</inkml:ink>
</file>

<file path=ppt/ink/ink6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310.000 256.000,'3.000'0.000,"1.000"0.000,-1.000 0.000,0.000 0.000,2.000 0.000,-2.000 0.000,-3.000 3.000,0.000 0.000,0.000 0.000,-2.000 0.000,2.000 0.000,-2.000 2.000,2.000-2.000,0.000 1.000,-2.000-1.000</inkml:trace>
</inkml:ink>
</file>

<file path=ppt/ink/ink6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302.000 269.000,'5.000'-1.000,"0.000"1.000</inkml:trace>
</inkml:ink>
</file>

<file path=ppt/ink/ink6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303.000 274.000,'3.000'1.000,"2.000"-1.000,-2.000 0.000,0.000 0.000,0.000 0.000</inkml:trace>
</inkml:ink>
</file>

<file path=ppt/ink/ink6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298.000 281.000,'3.000'2.000,"3.000"-2.000,-1.000 0.000,0.000 0.000,-1.000 0.000,-1.000 0.000</inkml:trace>
</inkml:ink>
</file>

<file path=ppt/ink/ink6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357.000 264.000,'-3.000'1.000,"-1.000"-1.000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1061.000 477.000,'3.000'0.000</inkml:trace>
</inkml:ink>
</file>

<file path=ppt/ink/ink6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345.000 268.000,'0.000'3.000,"0.000"0.000,-2.000 1.000,2.000-1.000,0.000 0.000</inkml:trace>
</inkml:ink>
</file>

<file path=ppt/ink/ink6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345.000 272.000,'4.000'0.000,"0.000"0.000,-1.000 0.000,-1.000 4.000,-3.000 0.000,-1.000-1.000,-2.000-2.000</inkml:trace>
</inkml:ink>
</file>

<file path=ppt/ink/ink6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346.000 280.000,'3.000'0.000</inkml:trace>
</inkml:ink>
</file>

<file path=ppt/ink/ink6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345.000 283.000,'2.000'3.000,"1.000"-3.000,0.000 0.000</inkml:trace>
</inkml:ink>
</file>

<file path=ppt/ink/ink6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382.000 255.000,'-2.000'3.000,"-1.000"0.000,0.000 1.000,7.000-3.000,-1.000-1.000,-1.000 3.000,-2.000 0.000,0.000 0.000,0.000 0.000,0.000 2.000,-1.000-2.000,-4.000 2.000,1.000-5.000,1.000 0.000,0.000-5.000</inkml:trace>
</inkml:ink>
</file>

<file path=ppt/ink/ink6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367.000 279.000,'6.000'0.000,"-3.000"1.000,0.000 1.000</inkml:trace>
</inkml:ink>
</file>

<file path=ppt/ink/ink6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343.000 275.000,'3.000'0.000,"-1.000"4.000,0.000-1.000</inkml:trace>
</inkml:ink>
</file>

<file path=ppt/ink/ink6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277.000 758.000,'0.000'4.000,"-1.000"1.000,1.000 1.000,-4.000-2.000,4.000 0.000,-3.000-1.000,1.000 2.000,-1.000-1.000,1.000-1.000,2.000-9.000,1.000 2.000,-1.000 1.000,3.000-2.000,-1.000 0.000,1.000-2.000,-1.000 3.000,0.000 1.000,-1.000 0.000,2.000 3.000,0.000 0.000,-1.000 3.000,0.000 0.000,0.000 0.000,0.000 1.000,0.000 1.000,-2.000-2.000,-4.000 2.000,-1.000-5.000,2.000 2.000,-2.000-2.000,8.000 0.000,-1.000 3.000,1.000-1.000,0.000 0.000,0.000 0.000,-2.000 1.000</inkml:trace>
</inkml:ink>
</file>

<file path=ppt/ink/ink6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306.000 789.000,'-3.000'3.000,"0.000"0.000,3.000 0.000,0.000 0.000,5.000-3.000,-2.000 0.000,6.000-2.000,-7.000-3.000,-2.000 2.000,0.000-1.000,-4.000 0.000,1.000 4.000,0.000 1.000,1.000 3.000</inkml:trace>
</inkml:ink>
</file>

<file path=ppt/ink/ink6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336.000 792.000,'5.000'0.000,"-1.000"0.000,1.000 0.000,1.000 3.000,-1.000-3.000,-2.000 0.000,1.000 2.000,-1.000-2.000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1070.000 475.000,'3.000'0.000,"0.000"0.000</inkml:trace>
</inkml:ink>
</file>

<file path=ppt/ink/ink6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367.000 775.000,'3.000'3.000,"-1.000"0.000,0.000 0.000,0.000 0.000,1.000-1.000,-1.000 1.000,-2.000 0.000,-4.000-1.000,-1.000 1.000,2.000-3.000,-1.000 3.000,0.000-3.000,1.000 2.000,9.000-3.000,-2.000-1.000</inkml:trace>
</inkml:ink>
</file>

<file path=ppt/ink/ink6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416.000 771.000,'-2.000'4.000,"2.000"-1.000,-3.000 1.000,1.000 0.000,0.000 0.000,0.000 0.000,0.000 0.000,2.000-1.000,-3.000-1.000,3.000 1.000,4.000-6.000,-2.000 0.000</inkml:trace>
</inkml:ink>
</file>

<file path=ppt/ink/ink6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422.000 766.000,'0.000'3.000,"0.000"3.000,-2.000-2.000,2.000 0.000,0.000-1.000,0.000 2.000,0.000-2.000,4.000-1.000,-1.000-5.000,0.000 0.000,0.000-1.000,1.000-2.000,-1.000 1.000,-1.000 12.000,-2.000-4.000,0.000 0.000,0.000 2.000,-1.000-2.000,1.000 0.000,4.000-4.000</inkml:trace>
</inkml:ink>
</file>

<file path=ppt/ink/ink6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475.000 768.000,'-2.000'3.000,"0.000"1.000,-1.000-1.000,-2.000 4.000,1.000 1.000,2.000-5.000,1.000 0.000,-1.000 0.000,6.000-2.000</inkml:trace>
</inkml:ink>
</file>

<file path=ppt/ink/ink6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486.000 760.000,'0.000'4.000,"0.000"-1.000,0.000 1.000,0.000 0.000,0.000 0.000,0.000-1.000,0.000 1.000,0.000 0.000,0.000 1.000,0.000-2.000,1.000 0.000</inkml:trace>
</inkml:ink>
</file>

<file path=ppt/ink/ink6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471.000 780.000,'5.000'0.000,"0.000"1.000,-1.000-1.000,0.000 0.000,-1.000 0.000,0.000 0.000,0.000 0.000</inkml:trace>
</inkml:ink>
</file>

<file path=ppt/ink/ink6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515.000 773.000,'0.000'4.000,"0.000"0.000,0.000-1.000,-1.000 1.000,1.000-1.000,-3.000 0.000,3.000 1.000,-2.000-1.000,2.000 1.000,-2.000-1.000,2.000 0.000,3.000-6.000,-1.000 0.000</inkml:trace>
</inkml:ink>
</file>

<file path=ppt/ink/ink6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529.000 768.000,'3.000'0.000,"0.000"0.000,1.000 5.000,1.000 1.000,-5.000-3.000,0.000 0.000,-4.000 2.000,1.000-5.000,1.000 3.000,-1.000-3.000,-1.000 0.000,0.000 0.000,1.000 0.000,9.000 4.000,-3.000-2.000,-1.000 2.000,1.000-1.000,0.000 1.000,2.000 0.000,-2.000 0.000,0.000-3.000,-4.000-4.000</inkml:trace>
</inkml:ink>
</file>

<file path=ppt/ink/ink6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82.000 836.000,'-3.000'4.000,"3.000"1.000,0.000-2.000,0.000 2.000,0.000-1.000,0.000-1.000,0.000 1.000,0.000-1.000,-2.000 0.000,2.000 0.000</inkml:trace>
</inkml:ink>
</file>

<file path=ppt/ink/ink6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77.000 838.000,'4.000'2.000,"0.000"1.000,2.000-3.000,-1.000 2.000,0.000-2.000,1.000 2.000,-1.000-2.000,-2.000 3.000,-2.000 2.000,-4.000-3.000,-1.000-1.000,1.000 1.000,0.000 0.000,-1.000 0.000,0.000 0.000,0.000 0.000,0.000 0.000,1.000 0.000,0.000 0.000,2.000 1.000,-2.000-3.000,6.000-3.000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1091.000 817.000,'-1.000'3.000,"1.000"1.000,-3.000 0.000,1.000 0.000,0.000 0.000,2.000-1.000,-3.000-1.000,1.000 1.000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991.000 664.000,'2.000'0.000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1084.000 475.000,'4.000'0.000</inkml:trace>
</inkml:ink>
</file>

<file path=ppt/ink/ink7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131.000 838.000,'4.000'0.000,"-1.000"1.000,2.000 1.000,-2.000-2.000,0.000 0.000,0.000 0.000</inkml:trace>
</inkml:ink>
</file>

<file path=ppt/ink/ink7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139.000 842.000,'-2.000'3.000,"2.000"0.000,-2.000 0.000,0.000 3.000,2.000-3.000,-2.000 1.000,2.000 0.000,-2.000-1.000,2.000 1.000,0.000-1.000</inkml:trace>
</inkml:ink>
</file>

<file path=ppt/ink/ink7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160.000 859.000,'0.000'3.000,"0.000"0.000,0.000 0.000,-2.000 0.000,-1.000 2.000,2.000 0.000</inkml:trace>
</inkml:ink>
</file>

<file path=ppt/ink/ink7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278.000 831.000,'-1.000'5.000,"-1.000"-1.000,2.000 1.000,-3.000 1.000,3.000-1.000,-4.000 0.000,1.000 0.000,0.000-3.000,5.000-7.000,0.000 1.000</inkml:trace>
</inkml:ink>
</file>

<file path=ppt/ink/ink7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278.000 832.000,'2.000'-3.000,"1.000"2.000,0.000 1.000,-3.000 3.000,2.000 1.000,-2.000 0.000,0.000 0.000,2.000 0.000,-2.000 0.000,-1.000-1.000,-3.000-1.000,0.000-2.000,-1.000 0.000,2.000-1.000,8.000 4.000,-2.000-1.000,0.000 0.000,1.000 2.000,0.000-3.000,-1.000-1.000</inkml:trace>
</inkml:ink>
</file>

<file path=ppt/ink/ink7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304.000 860.000,'-1.000'4.000,"-1.000"-1.000,2.000 0.000,1.000 1.000,2.000-4.000,2.000 0.000,-2.000-2.000,-1.000-2.000,0.000 0.000,-2.000 1.000,0.000-1.000,0.000 1.000,-5.000 2.000</inkml:trace>
</inkml:ink>
</file>

<file path=ppt/ink/ink7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324.000 853.000,'4.000'0.000,"-1.000"0.000,0.000 0.000,1.000 0.000,0.000 0.000,0.000 0.000,1.000 2.000</inkml:trace>
</inkml:ink>
</file>

<file path=ppt/ink/ink7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345.000 840.000,'-2.000'3.000,"2.000"0.000,-3.000 1.000,3.000-1.000,-2.000 0.000,2.000 2.000,-2.000-2.000</inkml:trace>
</inkml:ink>
</file>

<file path=ppt/ink/ink7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372.000 849.000,'0.000'5.000,"-1.000"0.000,1.000-2.000,0.000 0.000,0.000 1.000</inkml:trace>
</inkml:ink>
</file>

<file path=ppt/ink/ink7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391.000 858.000,'4.000'0.000,"-1.000"0.000,2.000 0.000,1.000 0.000,-1.000 0.000,0.000 0.000,0.000 0.000,-1.000 0.000,0.000 0.000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1123.000 456.000,'0.000'3.000,"-1.000"0.000,1.000 0.000,-1.000 1.000,1.000 0.000</inkml:trace>
</inkml:ink>
</file>

<file path=ppt/ink/ink7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422.000 846.000,'4.000'4.000,"-1.000"-3.000,-1.000 3.000,-1.000 1.000,-4.000-1.000,0.000-4.000,1.000 3.000,0.000 0.000</inkml:trace>
</inkml:ink>
</file>

<file path=ppt/ink/ink7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473.000 844.000,'3.000'2.000,"0.000"1.000,-2.000 0.000,-1.000 1.000,-3.000-1.000,0.000-1.000,-1.000 0.000,1.000 0.000,0.000 0.000,0.000 3.000,6.000-2.000,2.000-3.000,-2.000 0.000,0.000 0.000,0.000 0.000</inkml:trace>
</inkml:ink>
</file>

<file path=ppt/ink/ink7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465.000 855.000,'4.000'4.000,"-1.000"-2.000,0.000 0.000,-3.000 2.000</inkml:trace>
</inkml:ink>
</file>

<file path=ppt/ink/ink7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96.000 902.000,'-1.000'3.000,"1.000"2.000,-2.000 1.000,2.000-1.000,-3.000 1.000,3.000-3.000,-2.000 0.000,2.000 0.000,0.000 0.000,2.000-8.000,0.000 2.000,-2.000-1.000,0.000-1.000,0.000 0.000,0.000-1.000,0.000 3.000,-3.000 1.000,7.000 6.000,-1.000-3.000,2.000 3.000,-2.000-2.000,0.000 0.000,-2.000 1.000,-6.000-2.000,2.000-1.000,-2.000 2.000,2.000 0.000,7.000-6.000,-1.000 2.000</inkml:trace>
</inkml:ink>
</file>

<file path=ppt/ink/ink7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133.000 907.000,'4.000'0.000,"0.000"0.000,1.000 1.000,-2.000-1.000,-1.000 3.000</inkml:trace>
</inkml:ink>
</file>

<file path=ppt/ink/ink7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136.000 909.000,'-3.000'5.000,"3.000"-2.000,-3.000 1.000,3.000 0.000,-2.000 0.000,2.000 0.000,0.000-1.000,-2.000 1.000</inkml:trace>
</inkml:ink>
</file>

<file path=ppt/ink/ink7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156.000 918.000,'4.000'0.000,"-1.000"2.000,0.000-2.000,0.000 2.000,-8.000 2.000,0.000-2.000,1.000-2.000,1.000 3.000,4.000 2.000,2.000-5.000,3.000 2.000,-1.000-2.000,2.000 0.000,-1.000 0.000,0.000 0.000,-3.000 0.000</inkml:trace>
</inkml:ink>
</file>

<file path=ppt/ink/ink7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284.000 898.000,'3.000'0.000,"3.000"1.000,-2.000-1.000,0.000 2.000,-1.000-2.000,0.000 3.000,-2.000 0.000,-5.000 1.000,0.000-4.000,0.000 3.000,-1.000-3.000,-3.000 4.000,3.000-2.000,0.000-2.000,2.000 3.000,3.000 2.000,3.000-5.000,1.000 2.000,1.000-2.000,0.000 2.000,0.000-2.000,-1.000 0.000,-1.000 0.000</inkml:trace>
</inkml:ink>
</file>

<file path=ppt/ink/ink7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293.000 916.000,'-1.000'3.000,"1.000"0.000,4.000-3.000,0.000 2.000,0.000-1.000</inkml:trace>
</inkml:ink>
</file>

<file path=ppt/ink/ink7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344.000 927.000,'6.000'0.000,"-1.000"0.000,1.000 1.000,4.000-1.000,-6.000 0.000,-1.000 0.000,0.000 0.000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54.000 527.000,'3.000'2.000,"1.000"1.000,-5.000 1.000,-3.000-2.000,0.000 0.000,0.000-1.000,8.000-1.000,-1.000 2.000,-2.000 2.000,-2.000 0.000,-2.000-4.000,0.000 2.000,-1.000-1.000,1.000-1.000</inkml:trace>
</inkml:ink>
</file>

<file path=ppt/ink/ink7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366.000 912.000,'3.000'3.000,"0.000"0.000,3.000 0.000,-2.000 0.000,-1.000-2.000,-1.000 3.000,-3.000 1.000,-4.000-2.000,-2.000 0.000,0.000-1.000,4.000-2.000</inkml:trace>
</inkml:ink>
</file>

<file path=ppt/ink/ink7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430.000 899.000,'0.000'3.000,"-4.000"2.000,2.000-2.000,0.000 1.000,0.000 0.000,0.000 0.000,0.000 0.000,0.000 0.000,2.000-1.000,-3.000 0.000,3.000 0.000,4.000-3.000,0.000-5.000,-4.000 2.000</inkml:trace>
</inkml:ink>
</file>

<file path=ppt/ink/ink7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428.000 899.000,'3.000'-2.000,"1.000"3.000,-1.000 1.000,0.000 0.000,0.000 1.000,0.000 0.000,-1.000 0.000,-2.000 1.000,0.000-1.000,-5.000-3.000,2.000 0.000,-1.000 0.000,0.000 0.000,1.000 0.000,-1.000-2.000,11.000 8.000,-4.000-4.000,0.000 0.000,0.000 1.000,0.000 0.000,0.000-3.000</inkml:trace>
</inkml:ink>
</file>

<file path=ppt/ink/ink7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463.000 932.000,'-2.000'3.000,"2.000"0.000,1.000 1.000,3.000-4.000,-1.000 0.000,0.000 0.000,1.000-3.000,-2.000-1.000,0.000-1.000,-2.000 1.000,-3.000 3.000,-3.000 1.000,1.000-3.000,-2.000 3.000</inkml:trace>
</inkml:ink>
</file>

<file path=ppt/ink/ink7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318.000 821.000,'-4.000'-1.000,"1.000"-1.000,0.000 2.000,-2.000 0.000,2.000 0.000,-1.000 2.000,0.000-2.000,0.000 3.000,0.000-1.000,0.000 0.000,0.000 1.000,1.000 0.000,0.000 0.000,1.000 0.000,0.000 0.000,0.000 0.000,2.000 0.000,-3.000 2.000,3.000-2.000,-3.000 1.000,1.000 0.000,2.000 0.000,-3.000-1.000,3.000 0.000,0.000 2.000,0.000-2.000,0.000 1.000,2.000 0.000,0.000 0.000,0.000-1.000,2.000 1.000,-1.000 0.000,1.000-1.000,-1.000-1.000,0.000 1.000,0.000 0.000,-1.000 0.000,1.000-1.000,0.000 0.000,0.000 0.000,0.000 0.000,0.000 0.000,2.000 2.000,-2.000-2.000,1.000-2.000,1.000 2.000,0.000-2.000,1.000 2.000,-1.000-2.000,-1.000 2.000,0.000-2.000,0.000 2.000,0.000-2.000,-1.000 2.000,0.000-2.000,0.000 2.000,0.000-2.000,2.000 2.000,-2.000 0.000,0.000-2.000,1.000 2.000,-1.000-2.000,2.000 0.000,-2.000 1.000,0.000-1.000,0.000 0.000,1.000 2.000,-1.000-2.000,0.000 2.000,6.000-2.000,-3.000 0.000,-2.000 0.000,-1.000 0.000,0.000 0.000,1.000 0.000,1.000 0.000,-1.000 0.000,-1.000 0.000,1.000 0.000,1.000 0.000,-1.000 2.000,0.000-2.000,0.000 0.000,0.000 0.000,0.000-1.000,-1.000 1.000,1.000-2.000,0.000 2.000,0.000 0.000,0.000-2.000,-1.000 2.000,0.000-2.000,0.000 2.000,0.000-2.000,1.000-2.000,0.000 0.000,-2.000 1.000,0.000 0.000,0.000 0.000,1.000-2.000,-1.000 2.000,0.000 0.000,1.000-2.000,-3.000 0.000,4.000-1.000,-2.000-7.000,1.000 7.000,0.000 1.000,-1.000 2.000,-2.000-1.000,0.000 1.000,0.000 0.000,-1.000 0.000,-1.000-2.000,0.000 1.000,0.000 0.000,0.000 1.000,-2.000 0.000,0.000-1.000,1.000 4.000,0.000-3.000,-2.000 0.000,2.000 3.000,-1.000-3.000,0.000 3.000,1.000-3.000,-2.000 2.000,2.000 1.000,-2.000-2.000,2.000 2.000,0.000 0.000,0.000 0.000,-1.000-2.000,1.000 2.000,0.000 0.000,-1.000-2.000,1.000 2.000,-1.000 0.000,0.000-2.000,0.000 2.000,0.000 0.000,1.000 0.000,-1.000 0.000,0.000-2.000,0.000 2.000,-1.000 0.000,2.000 0.000,-2.000 0.000,1.000 0.000,0.000 0.000,-1.000-2.000,2.000 2.000,-2.000 0.000,2.000 0.000,0.000 0.000,-1.000 0.000,1.000 0.000,0.000 0.000,-2.000 0.000,1.000 0.000,-1.000 0.000,2.000 0.000,-2.000 0.000,2.000 0.000,-2.000 1.000,4.000 2.000,-2.000-2.000,3.000-4.000</inkml:trace>
</inkml:ink>
</file>

<file path=ppt/ink/ink7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532.000 836.000,'0.000'3.000,"0.000"0.000,0.000 0.000,2.000 2.000,-2.000-2.000,2.000 0.000,-1.000 0.000,2.000-1.000,0.000-2.000,0.000 0.000,1.000-1.000,0.000-1.000,2.000 0.000,0.000-3.000,1.000 0.000,1.000-2.000,-2.000 1.000,-3.000 3.000,1.000 0.000,-1.000 3.000,0.000 0.000</inkml:trace>
</inkml:ink>
</file>

<file path=ppt/ink/ink7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659.000 720.000,'-2.000'5.000,"2.000"-2.000,0.000 1.000,0.000 3.000,1.000-2.000,4.000-2.000,-2.000-1.000,-1.000-5.000,4.000-6.000,-4.000 5.000,2.000-1.000,-2.000 1.000,1.000 2.000,0.000 1.000</inkml:trace>
</inkml:ink>
</file>

<file path=ppt/ink/ink7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126.000 968.000,'-4.000'3.000,"1.000"-1.000,-1.000 1.000,2.000 1.000,2.000 0.000,0.000-1.000,0.000 0.000,1.000 1.000,3.000-4.000,1.000 0.000,-2.000 0.000,1.000-1.000,0.000-4.000,-2.000 1.000,-2.000 0.000</inkml:trace>
</inkml:ink>
</file>

<file path=ppt/ink/ink7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128.000 964.000,'3.000'1.000,"3.000"1.000,-3.000-1.000,0.000-1.000,2.000 2.000</inkml:trace>
</inkml:ink>
</file>

<file path=ppt/ink/ink7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120.000 972.000,'3.000'5.000,"0.000"-5.000,1.000 2.000,0.000-2.000,0.000 0.000,0.000 2.000,1.000-2.000,-2.000 0.000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75.000 550.000,'2.000'0.000</inkml:trace>
</inkml:ink>
</file>

<file path=ppt/ink/ink7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157.000 973.000,'3.000'1.000,"1.000"-1.000,1.000 2.000,0.000-2.000,1.000 2.000,-2.000-2.000,-1.000 0.000,-6.000 1.000</inkml:trace>
</inkml:ink>
</file>

<file path=ppt/ink/ink7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179.000 977.000,'-3.000'3.000,"1.000"0.000,0.000 1.000,2.000-1.000,-1.000 0.000,4.000-3.000,2.000-1.000</inkml:trace>
</inkml:ink>
</file>

<file path=ppt/ink/ink7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210.000 983.000,'-3.000'0.000,"3.000"3.000,-3.000-3.000,3.000 3.000,0.000 0.000,5.000-1.000,0.000-2.000,-2.000 0.000,-1.000-6.000,-2.000 3.000,0.000 0.000,-3.000 3.000,0.000 0.000</inkml:trace>
</inkml:ink>
</file>

<file path=ppt/ink/ink7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377.000 965.000,'2.000'-3.000,"-5.000"1.000,0.000 2.000,0.000 0.000,-2.000 1.000,0.000 2.000,5.000 0.000,-3.000 0.000,3.000 0.000,0.000 0.000,3.000 1.000,0.000-2.000,1.000 0.000,-1.000-2.000,1.000 0.000,0.000 2.000,-1.000-2.000,0.000-1.000,-3.000-2.000,2.000 0.000</inkml:trace>
</inkml:ink>
</file>

<file path=ppt/ink/ink7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397.000 972.000,'1.000'3.000,"2.000"-3.000,2.000 1.000,1.000 1.000,-2.000 0.000,0.000-2.000,0.000 0.000,-1.000 0.000,0.000 0.000</inkml:trace>
</inkml:ink>
</file>

<file path=ppt/ink/ink7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429.000 970.000,'3.000'5.000,"0.000"-3.000,1.000 2.000,0.000-1.000,-1.000-1.000,-1.000 1.000,-2.000 0.000,-3.000-3.000,0.000 2.000,0.000-2.000,-1.000 0.000,0.000 0.000,1.000 2.000,-1.000-2.000,7.000 0.000</inkml:trace>
</inkml:ink>
</file>

<file path=ppt/ink/ink7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476.000 956.000,'-1.000'3.000,"1.000"0.000,-3.000 0.000,0.000 3.000,1.000-3.000,0.000 0.000,2.000 1.000,-3.000-1.000,3.000 1.000,-1.000-1.000,5.000-6.000,-2.000 0.000,0.000-1.000</inkml:trace>
</inkml:ink>
</file>

<file path=ppt/ink/ink7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480.000 962.000,'0.000'5.000,"-1.000"-1.000,1.000 1.000,0.000-1.000,0.000 0.000,0.000 1.000,1.000-2.000,2.000-3.000,1.000-2.000,-1.000 0.000,0.000-1.000,0.000-1.000,1.000 1.000,1.000 0.000,0.000 1.000,-2.000 0.000,-1.000 5.000,-3.000 3.000,1.000-2.000,-2.000-1.000,2.000 2.000,-2.000-2.000,2.000 0.000,0.000 0.000,2.000-6.000,0.000 0.000,0.000-1.000</inkml:trace>
</inkml:ink>
</file>

<file path=ppt/ink/ink7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535.000 969.000,'0.000'5.000,"-1.000"1.000,-1.000-3.000,2.000 0.000,-2.000 0.000,2.000 1.000,0.000-1.000</inkml:trace>
</inkml:ink>
</file>

<file path=ppt/ink/ink7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534.000 966.000,'3.000'2.000,"0.000"-2.000,1.000 4.000,0.000-2.000,2.000 1.000,0.000 1.000,-2.000-2.000,-1.000-2.000,-2.000 3.000,-1.000 1.000,-5.000-1.000,1.000-3.000,0.000 2.000,0.000-2.000,2.000 3.000,-1.000-3.000,-1.000 2.000,6.000-6.000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97.000 529.000,'2.000'3.000,"-2.000"1.000,0.000 1.000,0.000-2.000,0.000 2.000,0.000-2.000,-1.000 1.000,1.000-1.000</inkml:trace>
</inkml:ink>
</file>

<file path=ppt/ink/ink7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597.000 967.000,'0.000'3.000,"0.000"0.000,0.000 1.000,-2.000 0.000,0.000 0.000,2.000 0.000,-3.000-1.000,3.000 0.000,-2.000 1.000,2.000-1.000,-2.000 0.000,7.000-6.000,-3.000-3.000</inkml:trace>
</inkml:ink>
</file>

<file path=ppt/ink/ink7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602.000 974.000,'4.000'0.000,"-3.000"3.000,1.000 0.000,-2.000 0.000,2.000 2.000,-2.000-2.000,0.000 0.000,0.000 0.000,-3.000-3.000,0.000 0.000,0.000 0.000,-1.000-1.000,8.000 6.000,-1.000-2.000,0.000 0.000,0.000-1.000,1.000 2.000,-8.000-2.000</inkml:trace>
</inkml:ink>
</file>

<file path=ppt/ink/ink7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137.000 1065.000,'-2.000'3.000,"2.000"0.000,-2.000 0.000,2.000 0.000,5.000-1.000,-2.000-2.000,1.000-1.000,-1.000 1.000,0.000-3.000,-1.000-2.000,-2.000 2.000</inkml:trace>
</inkml:ink>
</file>

<file path=ppt/ink/ink7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147.000 1056.000,'1.000'-3.000,"2.000"3.000,0.000-2.000,1.000 2.000</inkml:trace>
</inkml:ink>
</file>

<file path=ppt/ink/ink7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139.000 1060.000,'4.000'2.000,"0.000"-2.000,-1.000 0.000,1.000 0.000,1.000 0.000,-2.000 0.000,0.000 0.000,0.000 0.000</inkml:trace>
</inkml:ink>
</file>

<file path=ppt/ink/ink7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177.000 1052.000,'6.000'0.000,"-1.000"0.000,-1.000 0.000,0.000 0.000,-1.000 1.000,0.000-1.000,0.000 0.000</inkml:trace>
</inkml:ink>
</file>

<file path=ppt/ink/ink7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197.000 1053.000,'0.000'4.000,"0.000"-1.000,-2.000 2.000,2.000-2.000,-1.000 0.000,1.000 0.000,4.000-5.000</inkml:trace>
</inkml:ink>
</file>

<file path=ppt/ink/ink7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228.000 1062.000,'-2.000'5.000,"1.000"-2.000,1.000 1.000,3.000-4.000</inkml:trace>
</inkml:ink>
</file>

<file path=ppt/ink/ink7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370.000 1059.000,'-1.000'3.000,"-1.000"0.000,-1.000 2.000,6.000-8.000,-1.000 0.000,0.000-2.000,1.000 5.000,-2.000 3.000,-1.000 1.000,0.000-1.000,3.000-2.000,0.000-1.000,4.000-2.000,-3.000 0.000,0.000 0.000,-1.000 0.000,1.000 0.000,-1.000 1.000,-3.000 4.000,0.000 0.000,-1.000 1.000,1.000 0.000,5.000-6.000,0.000-3.000,-2.000 2.000,0.000-1.000</inkml:trace>
</inkml:ink>
</file>

<file path=ppt/ink/ink7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437.000 1045.000,'-1.000'6.000,"1.000"-3.000,-2.000 0.000,0.000 2.000,2.000-2.000,-2.000 0.000,1.000 0.000,2.000-6.000,2.000 0.000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99.000 539.000,'2.000'-3.000,"2.000"2.000,-1.000 1.000,0.000-2.000,1.000 2.000</inkml:trace>
</inkml:ink>
</file>

<file path=ppt/ink/ink7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434.000 1039.000,'4.000'3.000,"-1.000"-1.000,1.000 0.000,0.000 0.000,0.000 0.000,-1.000 0.000,0.000 0.000,-1.000 1.000,-2.000 0.000,-4.000-1.000,1.000 1.000,-2.000-1.000,1.000-2.000,0.000 2.000,1.000-2.000,-1.000 2.000,0.000-2.000,9.000-1.000,-1.000-1.000</inkml:trace>
</inkml:ink>
</file>

<file path=ppt/ink/ink7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477.000 1042.000,'0.000'5.000,"-1.000"0.000,-2.000-2.000,1.000 1.000,0.000 0.000,2.000-1.000,-3.000 0.000,1.000 0.000,2.000 0.000,4.000-7.000,-4.000 0.000,4.000 0.000,-1.000-2.000,0.000 0.000,-1.000 3.000,1.000 2.000,5.000 7.000,-6.000-3.000,1.000-1.000,-5.000 1.000,-3.000-3.000,2.000 0.000,-4.000 0.000,6.000 5.000,2.000-2.000,2.000-1.000,0.000-2.000,0.000 3.000,0.000-3.000,0.000 2.000</inkml:trace>
</inkml:ink>
</file>

<file path=ppt/ink/ink7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503.000 1050.000,'3.000'0.000,"1.000"2.000,1.000-2.000,0.000 0.000,1.000 2.000,-1.000-2.000,-1.000 0.000,0.000 0.000,-1.000 2.000</inkml:trace>
</inkml:ink>
</file>

<file path=ppt/ink/ink7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530.000 1037.000,'3.000'3.000,"2.000"1.000,-3.000-1.000,3.000 0.000,-1.000 1.000,-2.000-1.000,1.000-1.000,-5.000 1.000,-1.000-3.000,0.000 2.000,-1.000 0.000,0.000 0.000</inkml:trace>
</inkml:ink>
</file>

<file path=ppt/ink/ink7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590.000 1040.000,'0.000'5.000,"0.000"-1.000,-3.000-1.000,1.000 1.000,0.000 0.000,0.000 0.000,2.000-1.000,-3.000 0.000,3.000 0.000,3.000-1.000,-3.000-5.000,3.000 0.000</inkml:trace>
</inkml:ink>
</file>

<file path=ppt/ink/ink7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594.000 1033.000,'0.000'3.000,"0.000"0.000,0.000 3.000,0.000-2.000,0.000 0.000,0.000 1.000,0.000-2.000,2.000 0.000,2.000-3.000,0.000 0.000,1.000-4.000,-2.000 1.000,2.000-1.000,-1.000-1.000,2.000 0.000,-3.000 3.000,0.000 0.000,-1.000 7.000,-2.000 0.000,0.000-1.000,0.000 2.000,-1.000-3.000,1.000 0.000,0.000 1.000,0.000-1.000,0.000 0.000,3.000-3.000,1.000 0.000,-1.000-6.000</inkml:trace>
</inkml:ink>
</file>

<file path=ppt/ink/ink7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781.000 156.000,'4.000'-1.000,"-1.000"1.000,0.000 2.000,-2.000 2.000,-6.000 0.000,2.000-4.000,0.000 1.000,0.000-1.000,4.000 4.000,4.000-2.000,-2.000-2.000,0.000 2.000,-3.000 1.000,-3.000 0.000,0.000-3.000,-2.000 2.000,2.000 0.000,0.000-2.000,0.000 1.000,9.000-4.000,-2.000 0.000,-1.000 3.000</inkml:trace>
</inkml:ink>
</file>

<file path=ppt/ink/ink7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815.000 170.000,'4.000'-1.000,"-1.000"1.000,3.000 0.000,-2.000 0.000,-1.000-3.000</inkml:trace>
</inkml:ink>
</file>

<file path=ppt/ink/ink7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840.000 156.000,'-3.000'3.000,"1.000"1.000,0.000 1.000,2.000-2.000,-3.000 1.000,3.000 0.000,-3.000-1.000,3.000 0.000,0.000 0.000,8.000-5.000,-5.000-1.000</inkml:trace>
</inkml:ink>
</file>

<file path=ppt/ink/ink7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859.000 139.000,'3.000'1.000,"1.000"3.000,-1.000-1.000,-1.000 1.000,-1.000 0.000,-6.000-2.000,0.000 0.000,2.000-2.000,-1.000 2.000,9.000 0.000,-1.000 2.000,-1.000-4.000,0.000 2.000,1.000 1.000,-1.000-2.000,-1.000 3.000,-4.000 1.000,-1.000-5.000,-2.000 2.000,2.000 0.000,0.000-2.000,-1.000 0.000,8.000-1.000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109.000 527.000,'-2.000'3.000,"2.000"2.000,-2.000-2.000,2.000 0.000</inkml:trace>
</inkml:ink>
</file>

<file path=ppt/ink/ink7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803.000 170.000,'4.000'0.000,"-1.000"0.000,0.000 0.000,0.000 0.000</inkml:trace>
</inkml:ink>
</file>

<file path=ppt/ink/ink7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975.000 168.000,'2.000'0.000</inkml:trace>
</inkml:ink>
</file>

<file path=ppt/ink/ink7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974.000 176.000,'-2.000'4.000</inkml:trace>
</inkml:ink>
</file>

<file path=ppt/ink/ink7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973.000 194.000,'-2.000'3.000</inkml:trace>
</inkml:ink>
</file>

<file path=ppt/ink/ink7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971.000 204.000,'0.000'3.000</inkml:trace>
</inkml:ink>
</file>

<file path=ppt/ink/ink7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1004.000 217.000,'3.000'0.000,"2.000"-2.000,-4.000 6.000,-1.000-1.000,-2.000 1.000,2.000-1.000,-2.000 0.000,6.000-4.000,0.000 1.000,0.000-3.000,0.000 3.000,-1.000-2.000</inkml:trace>
</inkml:ink>
</file>

<file path=ppt/ink/ink7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1031.000 217.000,'-1.000'3.000,"-3.000"10.000,4.000-10.000,0.000 0.000,4.000-6.000,-4.000-3.000</inkml:trace>
</inkml:ink>
</file>

<file path=ppt/ink/ink7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1030.000 226.000,'0.000'-3.000,"0.000"0.000,3.000 2.000,-1.000 4.000,1.000 1.000,-3.000-1.000,2.000 1.000,0.000 0.000,1.000-2.000,2.000-6.000,-1.000-6.000,-4.000 5.000,3.000 1.000,-3.000 1.000,0.000 0.000,2.000-1.000</inkml:trace>
</inkml:ink>
</file>

<file path=ppt/ink/ink7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1092.000 222.000,'0.000'-4.000,"-3.000"3.000,0.000 1.000,-3.000 0.000,2.000 2.000,1.000 0.000,0.000 0.000,0.000 0.000,1.000 4.000,6.000-1.000,2.000-2.000,5.000-1.000,-4.000 0.000,-2.000-2.000,4.000 0.000,-6.000-1.000,0.000-1.000,-3.000-1.000</inkml:trace>
</inkml:ink>
</file>

<file path=ppt/ink/ink7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1149.000 224.000,'4.000'0.000,"-1.000"0.000,0.000 0.000,0.000 0.000,1.000 1.000,1.000-1.000,-2.000 0.000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100.000 546.000,'3.000'0.000,"1.000"0.000,-1.000-1.000,2.000 1.000,-6.000 6.000,-1.000-3.000,2.000 1.000,3.000-5.000</inkml:trace>
</inkml:ink>
</file>

<file path=ppt/ink/ink7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1196.000 205.000,'-5.000'0.000,"2.000"1.000,0.000-1.000,1.000 4.000,1.000 0.000,-3.000 0.000,4.000 4.000,0.000-4.000,0.000-1.000,1.000 4.000,2.000-5.000,2.000 1.000</inkml:trace>
</inkml:ink>
</file>

<file path=ppt/ink/ink7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1215.000 214.000,'-2.000'3.000,"2.000"0.000,-2.000 1.000,2.000-1.000,-3.000 1.000,1.000 0.000,2.000-1.000,-2.000 2.000,0.000-2.000,5.000-8.000,-3.000-1.000,3.000 1.000,-3.000 1.000,2.000 1.000,0.000-2.000,4.000-2.000,-3.000 7.000,1.000 0.000,-1.000 2.000,-1.000 1.000,-2.000 1.000,-3.000-1.000,-1.000-3.000,1.000 2.000,0.000-2.000,0.000 2.000,6.000 2.000,5.000 1.000</inkml:trace>
</inkml:ink>
</file>

<file path=ppt/ink/ink7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1240.000 222.000,'3.000'0.000,"0.000"1.000,1.000 0.000,-4.000 2.000,-4.000-1.000,-3.000 1.000,5.000 1.000,3.000-1.000,2.000-3.000,0.000 0.000,2.000 0.000</inkml:trace>
</inkml:ink>
</file>

<file path=ppt/ink/ink7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1259.000 206.000,'3.000'0.000,"0.000"2.000,0.000-1.000,-1.000 2.000,1.000 1.000,0.000-3.000,2.000 6.000,-4.000-3.000,-1.000-1.000,2.000 1.000,-2.000-1.000,0.000 2.000,0.000-1.000,-2.000-1.000,-1.000 0.000,1.000 1.000,-1.000-2.000,-3.000 2.000,6.000-1.000,-4.000-1.000,4.000-5.000</inkml:trace>
</inkml:ink>
</file>

<file path=ppt/ink/ink7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1214.000 228.000,'2.000'0.000</inkml:trace>
</inkml:ink>
</file>

<file path=ppt/ink/ink7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1010.000 235.000,'-3.000'0.000,"0.000"0.000,7.000 0.000,0.000 0.000</inkml:trace>
</inkml:ink>
</file>

<file path=ppt/ink/ink7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1144.000 254.000,'0.000'3.000,"3.000"-3.000,0.000 2.000,0.000-2.000,0.000-1.000,0.000 0.000,0.000 1.000,0.000 0.000,1.000 0.000,-1.000 0.000,0.000 0.000,0.000 0.000,0.000 0.000,0.000 0.000,0.000 0.000</inkml:trace>
</inkml:ink>
</file>

<file path=ppt/ink/ink7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874.000 269.000,'-1.000'4.000,"-1.000"-1.000,0.000 0.000,1.000 1.000</inkml:trace>
</inkml:ink>
</file>

<file path=ppt/ink/ink7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880.000 264.000,'4.000'-1.000,"-1.000"1.000,0.000 0.000,0.000 0.000,0.000 0.000</inkml:trace>
</inkml:ink>
</file>

<file path=ppt/ink/ink7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878.000 271.000,'4.000'2.000,"-1.000"-2.000,1.000 0.000,-1.000 0.000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132.000 528.000,'0.000'3.000,"0.000"1.000,3.000-2.000,1.000-2.000,1.000-5.000,-5.000 2.000</inkml:trace>
</inkml:ink>
</file>

<file path=ppt/ink/ink7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908.000 265.000,'4.000'-2.000,"-1.000"2.000,1.000 0.000,0.000 0.000</inkml:trace>
</inkml:ink>
</file>

<file path=ppt/ink/ink7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914.000 266.000,'-4.000'4.000,"2.000"-1.000,2.000 0.000,-1.000 0.000</inkml:trace>
</inkml:ink>
</file>

<file path=ppt/ink/ink7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924.000 277.000,'-1.000'3.000,"5.000"-1.000,0.000-3.000,-4.000-2.000,0.000 0.000,-4.000 2.000,1.000 1.000,-1.000 1.000</inkml:trace>
</inkml:ink>
</file>

<file path=ppt/ink/ink7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852.000 302.000,'2.000'0.000</inkml:trace>
</inkml:ink>
</file>

<file path=ppt/ink/ink7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864.000 301.000,'-1.000'5.000,"-1.000"-2.000,2.000 1.000,0.000 0.000,-2.000 1.000,2.000-2.000,-2.000 0.000,2.000 0.000</inkml:trace>
</inkml:ink>
</file>

<file path=ppt/ink/ink7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866.000 305.000,'4.000'0.000,"-1.000"0.000,0.000 0.000,0.000-2.000,0.000 2.000,1.000 0.000</inkml:trace>
</inkml:ink>
</file>

<file path=ppt/ink/ink7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863.000 314.000,'3.000'2.000,"3.000"-2.000,3.000 0.000,-6.000 0.000,0.000 0.000,0.000-1.000</inkml:trace>
</inkml:ink>
</file>

<file path=ppt/ink/ink7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904.000 309.000,'5.000'-2.000,"-2.000"2.000,0.000 0.000,0.000 0.000,0.000 0.000,0.000 0.000</inkml:trace>
</inkml:ink>
</file>

<file path=ppt/ink/ink7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905.000 311.000,'0.000'4.000,"0.000"-1.000,0.000 2.000,0.000-2.000</inkml:trace>
</inkml:ink>
</file>

<file path=ppt/ink/ink7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925.000 317.000,'0.000'3.000,"0.000"0.000,0.000 0.000,0.000 2.000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146.000 521.000,'-2.000'3.000,"0.000"0.000,0.000 0.000,0.000 1.000</inkml:trace>
</inkml:ink>
</file>

<file path=ppt/ink/ink7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883.000 346.000,'-5.000'0.000,"2.000"2.000,-5.000 2.000,5.000-4.000,1.000 4.000,17.000-2.000,-12.000-2.000,-2.000 3.000,-5.000 1.000,0.000-3.000,1.000 1.000</inkml:trace>
</inkml:ink>
</file>

<file path=ppt/ink/ink7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876.000 347.000,'0.000'3.000,"0.000"2.000,0.000-2.000,-1.000 0.000,1.000 2.000,0.000-2.000,0.000 0.000,1.000-7.000</inkml:trace>
</inkml:ink>
</file>

<file path=ppt/ink/ink7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872.000 343.000,'3.000'0.000,"0.000"0.000,7.000 0.000,-7.000 0.000,2.000 1.000,-2.000 0.000,0.000 1.000,-3.000 1.000,0.000 0.000,0.000 0.000,-3.000 3.000,-1.000-2.000,1.000-2.000,-1.000 0.000,0.000 0.000,-1.000-2.000,0.000 3.000,0.000-3.000,8.000-1.000,1.000-1.000</inkml:trace>
</inkml:ink>
</file>

<file path=ppt/ink/ink7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908.000 352.000,'5.000'-1.000,"-2.000"1.000,2.000 0.000,-2.000-2.000,1.000 2.000</inkml:trace>
</inkml:ink>
</file>

<file path=ppt/ink/ink7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919.000 351.000,'0.000'3.000,"-5.000"6.000,5.000-4.000,-2.000-2.000,2.000 1.000,-1.000 0.000,4.000-3.000</inkml:trace>
</inkml:ink>
</file>

<file path=ppt/ink/ink7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941.000 367.000,'-3.000'2.000,"3.000"3.000,1.000-2.000,2.000-3.000,0.000 0.000,0.000-2.000,-1.000-1.000,0.000-4.000,-3.000 4.000,-2.000 3.000,0.000 0.000,3.000 5.000</inkml:trace>
</inkml:ink>
</file>

<file path=ppt/ink/ink7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1029.000 348.000,'0.000'4.000,"0.000"-1.000,-1.000 2.000,1.000-2.000,0.000 0.000,0.000 0.000,-2.000 0.000,2.000 0.000,-3.000-1.000,3.000 1.000,-1.000-11.000</inkml:trace>
</inkml:ink>
</file>

<file path=ppt/ink/ink7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1027.000 352.000,'3.000'0.000,"1.000"0.000,-1.000 0.000,1.000 1.000,-1.000-1.000,0.000 2.000,-2.000 1.000,-2.000 0.000,-4.000-1.000,1.000-2.000,0.000 0.000,0.000 2.000,4.000 2.000,3.000-4.000,0.000 2.000,2.000 0.000,-2.000-2.000</inkml:trace>
</inkml:ink>
</file>

<file path=ppt/ink/ink7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1056.000 367.000,'3.000'1.000,"0.000"0.000,-1.000 2.000,-7.000 0.000,2.000-3.000,2.000 4.000,5.000-2.000,-1.000-2.000,0.000 0.000,1.000 0.000</inkml:trace>
</inkml:ink>
</file>

<file path=ppt/ink/ink7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1075.000 364.000,'4.000'0.000,"-1.000"0.000,1.000 0.000,0.000 0.000,-1.000 0.000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458.000 656.000,'-4.000'0.000,"1.000"0.000,0.000 0.000,-1.000 2.000,1.000 0.000,-1.000 2.000,1.000-1.000,0.000 1.000,3.000-1.000,-2.000 0.000,2.000 0.000,0.000 1.000,4.000 0.000,-1.000-3.000,3.000 4.000,0.000-2.000,1.000-1.000,0.000-2.000,0.000 0.000,-2.000 0.000,0.000 0.000,-1.000 0.000,-1.000 0.000,0.000-2.000,-1.000-1.000,-2.000 0.000,2.000 0.000,-2.000 0.000,2.000-1.000,-2.000 0.000,0.000 1.000,0.000 0.000,-3.000 0.000,-2.000-2.000,-1.000 1.000,2.000 4.000,0.000-2.000,1.000 2.000,-2.000 0.000,2.000 0.000,0.000 2.000,3.000 1.000,-2.000 2.000,2.000-2.000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131.000 542.000,'4.000'2.000,"0.000"-3.000,-8.000 5.000,1.000-1.000,1.000 0.000</inkml:trace>
</inkml:ink>
</file>

<file path=ppt/ink/ink7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1106.000 354.000,'0.000'5.000,"-1.000"-2.000,1.000 2.000,-2.000-1.000,2.000 0.000,3.000-3.000</inkml:trace>
</inkml:ink>
</file>

<file path=ppt/ink/ink7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1117.000 363.000,'4.000'-2.000,"0.000"2.000,1.000 0.000,1.000 0.000,2.000-2.000,3.000 2.000,-7.000 0.000,0.000 0.000,-1.000 0.000,0.000 0.000</inkml:trace>
</inkml:ink>
</file>

<file path=ppt/ink/ink7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1158.000 344.000,'5.000'1.000,"-2.000"-1.000,1.000 4.000,0.000-2.000,-2.000 3.000,-4.000-2.000,-2.000 0.000,1.000-3.000,-1.000 1.000</inkml:trace>
</inkml:ink>
</file>

<file path=ppt/ink/ink7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1187.000 352.000,'6.000'0.000,"-3.000"0.000,0.000 0.000,2.000 5.000,-5.000-2.000,-3.000 1.000,0.000 0.000,-1.000-1.000,3.000 0.000,5.000-1.000,0.000-2.000,-1.000 0.000</inkml:trace>
</inkml:ink>
</file>

<file path=ppt/ink/ink7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1191.000 361.000,'6.000'4.000,"-1.000"-2.000,-1.000-2.000</inkml:trace>
</inkml:ink>
</file>

<file path=ppt/ink/ink7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880.000 405.000,'0.000'3.000,"0.000"1.000,0.000 1.000,0.000-1.000,0.000 0.000</inkml:trace>
</inkml:ink>
</file>

<file path=ppt/ink/ink7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880.000 407.000,'5.000'0.000,"0.000"0.000,0.000 0.000,0.000 0.000,-1.000 0.000,-1.000 2.000,-2.000 1.000,-2.000 2.000,-2.000-5.000,-3.000 3.000,2.000 0.000,-1.000-1.000,2.000-2.000,-1.000 2.000,7.000-6.000,0.000 4.000</inkml:trace>
</inkml:ink>
</file>

<file path=ppt/ink/ink7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908.000 415.000,'5.000'-3.000,"-2.000"3.000,0.000 0.000,0.000 0.000,0.000 0.000,-9.000 0.000</inkml:trace>
</inkml:ink>
</file>

<file path=ppt/ink/ink7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916.000 413.000,'0.000'4.000,"0.000"0.000,-2.000 2.000,2.000-3.000,0.000 0.000</inkml:trace>
</inkml:ink>
</file>

<file path=ppt/ink/ink7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931.000 423.000,'0.000'4.000,"0.000"-1.000,0.000 0.000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142.000 549.000,'2.000'4.000</inkml:trace>
</inkml:ink>
</file>

<file path=ppt/ink/ink7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1059.000 399.000,'3.000'2.000,"0.000"-2.000,0.000 2.000,2.000 2.000,-6.000 1.000,-4.000-1.000,0.000 0.000,2.000-2.000,-2.000 1.000,5.000 0.000,0.000 0.000,6.000-2.000,-1.000-1.000,-2.000 0.000</inkml:trace>
</inkml:ink>
</file>

<file path=ppt/ink/ink7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1052.000 412.000,'4.000'3.000,"0.000"-1.000,-1.000-2.000,0.000 2.000,0.000-2.000</inkml:trace>
</inkml:ink>
</file>

<file path=ppt/ink/ink7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1089.000 420.000,'3.000'0.000,"0.000"0.000,5.000 0.000,-5.000 0.000,0.000 0.000</inkml:trace>
</inkml:ink>
</file>

<file path=ppt/ink/ink7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1102.000 412.000,'4.000'1.000,"1.000"1.000,-2.000-2.000,0.000 2.000,-3.000 1.000,-7.000-1.000,4.000 1.000,0.000-3.000,-1.000 3.000,8.000-4.000</inkml:trace>
</inkml:ink>
</file>

<file path=ppt/ink/ink7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1161.000 401.000,'0.000'3.000,"-1.000"4.000,-2.000-4.000,3.000 0.000,-2.000 0.000,1.000 1.000,1.000-1.000,1.000-8.000,1.000-4.000</inkml:trace>
</inkml:ink>
</file>

<file path=ppt/ink/ink7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1163.000 396.000,'3.000'0.000,"-1.000"4.000,1.000-3.000,4.000 4.000,-7.000-2.000,-5.000 0.000,2.000-3.000,-3.000 3.000,1.000-3.000,-1.000 3.000,3.000-3.000,4.000 3.000,2.000-3.000,1.000 2.000,-1.000-2.000,0.000 0.000,1.000 0.000</inkml:trace>
</inkml:ink>
</file>

<file path=ppt/ink/ink7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1178.000 421.000,'4.000'0.000,"-1.000"0.000,1.000 1.000,-3.000 2.000,-4.000 1.000,-3.000-1.000,1.000 0.000,5.000 0.000,4.000-3.000,0.000 2.000,0.000-2.000,0.000 0.000,0.000 0.000</inkml:trace>
</inkml:ink>
</file>

<file path=ppt/ink/ink7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1157.000 418.000,'-2.000'4.000,"0.000"-1.000,1.000 1.000,-1.000 0.000</inkml:trace>
</inkml:ink>
</file>

<file path=ppt/ink/ink7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1219.000 432.000,'0.000'3.000,"-2.000"0.000,0.000 0.000</inkml:trace>
</inkml:ink>
</file>

<file path=ppt/ink/ink7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1243.000 406.000,'3.000'0.000,"0.000"1.000,-2.000 4.000,-1.000-1.000,-5.000 0.000,2.000-2.000,-1.000 1.000,2.000 0.000,4.000 0.000,1.000-3.000,1.000 0.000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115.000 527.000,'2.000'4.000,"1.000"-4.000,-1.000 3.000</inkml:trace>
</inkml:ink>
</file>

<file path=ppt/ink/ink7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1238.000 417.000,'3.000'0.000,"0.000"0.000,1.000 0.000,-1.000 0.000</inkml:trace>
</inkml:ink>
</file>

<file path=ppt/ink/ink7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1259.000 417.000,'3.000'0.000,"0.000"0.000,1.000 0.000,-1.000-1.000,0.000 1.000</inkml:trace>
</inkml:ink>
</file>

<file path=ppt/ink/ink7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1274.000 408.000,'6.000'1.000,"-3.000"-1.000,0.000 2.000,0.000-2.000,-1.000 3.000,-2.000 0.000,-4.000 1.000,-2.000-2.000,3.000 0.000</inkml:trace>
</inkml:ink>
</file>

<file path=ppt/ink/ink7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1309.000 412.000,'1.000'3.000,"-2.000"2.000,-2.000-1.000,3.000-1.000,-2.000 0.000,2.000 1.000,-2.000-1.000,4.000-8.000,0.000 1.000,-2.000 0.000,2.000 0.000,0.000 8.000,-2.000-1.000,2.000 1.000,0.000-7.000,1.000-1.000,-3.000 0.000,3.000 2.000,0.000 1.000,-3.000 4.000,2.000 1.000,-2.000-1.000,0.000 1.000,5.000-7.000</inkml:trace>
</inkml:ink>
</file>

<file path=ppt/ink/ink7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1344.000 408.000,'0.000'4.000,"-2.000"1.000,-1.000 1.000,0.000-3.000,3.000 0.000,-2.000 4.000,3.000-10.000</inkml:trace>
</inkml:ink>
</file>

<file path=ppt/ink/ink7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1345.000 409.000,'4.000'1.000,"-1.000"2.000,-1.000 2.000,0.000-1.000,-2.000-1.000,0.000 1.000,0.000 0.000</inkml:trace>
</inkml:ink>
</file>

<file path=ppt/ink/ink7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1343.000 422.000,'4.000'0.000,"-1.000"0.000,0.000 0.000,1.000 0.000</inkml:trace>
</inkml:ink>
</file>

<file path=ppt/ink/ink7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1364.000 412.000,'0.000'4.000,"0.000"3.000,0.000-4.000,0.000 1.000,-1.000-1.000,1.000 1.000,0.000-1.000,1.000-7.000</inkml:trace>
</inkml:ink>
</file>

<file path=ppt/ink/ink7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1366.000 412.000,'5.000'1.000,"-2.000"-1.000,6.000 6.000,-7.000-2.000,-5.000-2.000,0.000 1.000,-2.000 0.000,2.000-3.000,1.000 3.000,5.000-1.000,2.000 0.000,-1.000 0.000,-1.000 0.000</inkml:trace>
</inkml:ink>
</file>

<file path=ppt/ink/ink7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1313.000 426.000,'-2.000'4.000,"2.000"-1.000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119.000 537.000,'3.000'2.000,"-2.000"1.000,-3.000 0.000,2.000 1.000,1.000-1.000,3.000-2.000,-6.000 3.000,-1.000-4.000,2.000 3.000,6.000-3.000,-2.000 0.000,1.000 0.000,1.000 0.000,0.000 0.000,-1.000 0.000,0.000-1.000,0.000 1.000,-1.000-3.000</inkml:trace>
</inkml:ink>
</file>

<file path=ppt/ink/ink7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1238.000 428.000,'0.000'4.000,"3.000"-4.000,0.000 0.000,0.000 0.000,2.000 0.000</inkml:trace>
</inkml:ink>
</file>

<file path=ppt/ink/ink7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1238.000 406.000,'0.000'3.000</inkml:trace>
</inkml:ink>
</file>

<file path=ppt/ink/ink7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1142.000 455.000,'2.000'0.000</inkml:trace>
</inkml:ink>
</file>

<file path=ppt/ink/ink7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1275.000 452.000,'2.000'0.000</inkml:trace>
</inkml:ink>
</file>

<file path=ppt/ink/ink7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1242.000 409.000,'2.000'0.000</inkml:trace>
</inkml:ink>
</file>

<file path=ppt/ink/ink7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1167.000 361.000,'-3.000'2.000,"0.000"1.000,-2.000 1.000,2.000-3.000</inkml:trace>
</inkml:ink>
</file>

<file path=ppt/ink/ink7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1311.000 456.000,'8.000'0.000,"1.000"0.000,-4.000 0.000,0.000 0.000,0.000 0.000,0.000 0.000,-1.000 0.000,2.000 2.000,-3.000-2.000</inkml:trace>
</inkml:ink>
</file>

<file path=ppt/ink/ink7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1205.000 420.000,'6.000'-2.000,"-1.000"2.000,2.000-3.000,14.000 3.000,-13.000 0.000,1.000 0.000,-3.000 0.000,-1.000 0.000,-1.000 0.000,-1.000 0.000</inkml:trace>
</inkml:ink>
</file>

<file path=ppt/ink/ink7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1271.000 401.000,'4.000'3.000,"0.000"-1.000,1.000 0.000,-2.000-1.000,-5.000 4.000,-1.000-2.000,-2.000 1.000,2.000-1.000,-1.000 0.000,0.000 0.000,0.000-1.000,1.000 0.000,1.000 1.000,3.000-6.000</inkml:trace>
</inkml:ink>
</file>

<file path=ppt/ink/ink7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1214.000 417.000,'3.000'0.000,"1.000"0.000,2.000 0.000,3.000 0.000,-1.000 0.000,10.000 0.000,-9.000 0.000,-1.000 0.000,4.000 0.000,-9.000 0.000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170.000 521.000,'0.000'3.000,"2.000"1.000,-1.000 0.000</inkml:trace>
</inkml:ink>
</file>

<file path=ppt/ink/ink7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1280.000 396.000,'0.000'5.000,"5.000"-2.000,0.000-1.000,-2.000 1.000,-3.000 0.000,-1.000 1.000,-3.000-1.000,1.000 0.000,-3.000 3.000,4.000-3.000,-1.000-1.000,0.000 0.000,-1.000 0.000</inkml:trace>
</inkml:ink>
</file>

<file path=ppt/ink/ink7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1306.000 454.000,'5.000'0.000,"0.000"0.000,-1.000 0.000,-1.000 0.000,2.000 0.000,1.000-1.000,-1.000 1.000,0.000 0.000,0.000 0.000,1.000-2.000,-2.000 2.000,1.000 0.000</inkml:trace>
</inkml:ink>
</file>

<file path=ppt/ink/ink7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882.000 464.000,'2.000'0.000</inkml:trace>
</inkml:ink>
</file>

<file path=ppt/ink/ink7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883.000 464.000,'4.000'0.000</inkml:trace>
</inkml:ink>
</file>

<file path=ppt/ink/ink7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886.000 463.000,'-1.000'3.000,"1.000"1.000,0.000 0.000,0.000-1.000,0.000 1.000,0.000 0.000,0.000-1.000,0.000 1.000,1.000-1.000,-1.000-7.000</inkml:trace>
</inkml:ink>
</file>

<file path=ppt/ink/ink7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880.000 468.000,'6.000'-2.000,"8.000"2.000,-9.000 0.000,0.000 0.000,-1.000 2.000,-1.000-2.000,-1.000 4.000,-4.000-1.000,-5.000 1.000,3.000-2.000,0.000 0.000,1.000-2.000,1.000 3.000,-2.000-3.000,5.000-4.000,2.000 2.000</inkml:trace>
</inkml:ink>
</file>

<file path=ppt/ink/ink7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916.000 472.000,'6.000'-2.000,"-2.000"2.000,0.000 0.000,-1.000 0.000,0.000-2.000,0.000 2.000,-7.000 0.000</inkml:trace>
</inkml:ink>
</file>

<file path=ppt/ink/ink7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926.000 470.000,'0.000'3.000,"0.000"1.000,0.000 3.000,-1.000-1.000,1.000-3.000,0.000 0.000,0.000 0.000,-1.000-6.000,4.000 3.000</inkml:trace>
</inkml:ink>
</file>

<file path=ppt/ink/ink7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941.000 482.000,'4.000'0.000,"1.000"1.000,-5.000 2.000,0.000 0.000,-3.000-1.000,-1.000 1.000,-1.000 0.000,7.000 1.000,7.000-4.000,-4.000 0.000,0.000 0.000,1.000-2.000,-3.000 2.000,0.000 0.000,0.000 0.000,1.000 0.000</inkml:trace>
</inkml:ink>
</file>

<file path=ppt/ink/ink7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1315.000 452.000,'-3.000'0.000,"7.000"0.000,0.000 0.000,9.000 0.000,2.000 0.000,-3.000 0.000,-7.000 0.000,-1.000 0.000,-1.000 0.000,-6.000 0.000,0.000 0.000,0.000 0.000,-2.000 0.000,0.000 0.000,-2.000 0.000,0.000 0.000,0.000 0.000,2.000 0.000,1.000 0.000,0.000 0.000,9.000 0.000,-1.000 0.000,1.000 0.000,0.000 0.000,1.000 0.000,-1.000 0.000,0.000 0.000,-1.000 0.000,2.000 0.000,-11.000 0.000,0.000 0.000,-1.000 0.000,0.000 0.000,-1.000 0.000,2.000 0.000,1.000 0.000,1.000 0.000,0.000 0.000,6.000 0.000,1.000 0.000,7.000 0.000,3.000 0.000,-7.000 0.000,0.000 3.000,-2.000-3.000,-1.000 0.000,-7.000 0.000,-1.000 0.000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176.000 525.000,'4.000'0.000,"-1.000"0.000,2.000 0.000,0.000 0.000,-1.000 0.000,-1.000 0.000,0.000 0.000,-7.000 2.000,1.000 0.000,-1.000 0.000,1.000-2.000</inkml:trace>
</inkml:ink>
</file>

<file path=ppt/ink/ink7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1049.000 469.000,'0.000'5.000,"-2.000"-1.000,2.000-1.000,-3.000 1.000,3.000 0.000,-3.000-1.000,1.000 2.000,2.000-2.000,2.000-8.000,2.000 1.000,-4.000 0.000</inkml:trace>
</inkml:ink>
</file>

<file path=ppt/ink/ink7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1050.000 472.000,'2.000'7.000,"0.000"-4.000,-2.000 1.000,3.000-2.000,0.000-5.000,-1.000-1.000,2.000-3.000,-2.000 3.000,-2.000 9.000,0.000 0.000,0.000-2.000,0.000 2.000,0.000-1.000,0.000 0.000,0.000-8.000</inkml:trace>
</inkml:ink>
</file>

<file path=ppt/ink/ink7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1076.000 483.000,'4.000'2.000,"1.000"-2.000,-2.000 0.000,3.000 0.000,-3.000 0.000,2.000 0.000</inkml:trace>
</inkml:ink>
</file>

<file path=ppt/ink/ink7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1091.000 476.000,'4.000'0.000,"-1.000"0.000,1.000 0.000,0.000 4.000,-4.000-1.000,0.000 0.000,-5.000 1.000,1.000-2.000,-3.000 2.000,4.000-3.000</inkml:trace>
</inkml:ink>
</file>

<file path=ppt/ink/ink7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1128.000 473.000,'0.000'3.000,"-2.000"1.000,0.000-1.000,-1.000 5.000,1.000-5.000,9.000-5.000</inkml:trace>
</inkml:ink>
</file>

<file path=ppt/ink/ink7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1133.000 470.000,'0.000'3.000,"0.000"1.000,0.000-1.000,0.000 0.000,0.000 0.000,3.000-2.000,-3.000-4.000,3.000 1.000,-1.000-1.000,0.000 0.000,2.000-1.000,-3.000 8.000,-1.000-1.000,0.000 1.000,0.000-1.000,0.000 0.000,0.000 0.000</inkml:trace>
</inkml:ink>
</file>

<file path=ppt/ink/ink7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1161.000 475.000,'0.000'4.000,"0.000"-1.000,0.000 2.000,0.000-2.000,0.000 0.000,0.000 1.000</inkml:trace>
</inkml:ink>
</file>

<file path=ppt/ink/ink7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1158.000 479.000,'2.000'-3.000,"6.000"3.000,-1.000 0.000,0.000 0.000,-4.000 1.000,-3.000 5.000,-2.000-3.000,-4.000 2.000,2.000-3.000,0.000 0.000,0.000 0.000,0.000 0.000,1.000 0.000,7.000-8.000</inkml:trace>
</inkml:ink>
</file>

<file path=ppt/ink/ink7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1198.000 470.000,'-1.000'5.000,"-1.000"-2.000,2.000 0.000,0.000 1.000,0.000-1.000,-2.000 4.000,2.000-2.000,-1.000-2.000,1.000 0.000,0.000-6.000,0.000-1.000,0.000 1.000,0.000-9.000</inkml:trace>
</inkml:ink>
</file>

<file path=ppt/ink/ink7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1196.000 473.000,'4.000'0.000,"-1.000"0.000,3.000 0.000,-1.000 2.000,0.000 1.000,-2.000-2.000,-3.000 2.000,-5.000 0.000,2.000-3.000,-1.000 2.000,0.000-2.000,1.000 2.000,1.000 1.000,5.000-2.000,3.000 5.000,-1.000-3.000,-2.000-1.000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182.000 529.000,'0.000'4.000</inkml:trace>
</inkml:ink>
</file>

<file path=ppt/ink/ink7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1221.000 487.000,'7.000'1.000,"-4.000"1.000,5.000-2.000,-3.000 2.000,-2.000-2.000,0.000-1.000</inkml:trace>
</inkml:ink>
</file>

<file path=ppt/ink/ink7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1240.000 480.000,'5.000'1.000,"-1.000"-1.000,0.000 2.000,-1.000-2.000,0.000 2.000,0.000 0.000,-5.000 3.000,-4.000-2.000,3.000-3.000,-2.000 3.000,1.000-1.000,10.000-1.000</inkml:trace>
</inkml:ink>
</file>

<file path=ppt/ink/ink7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1280.000 483.000,'0.000'5.000,"-2.000"-2.000,2.000 1.000,-2.000 1.000,2.000-2.000,0.000 3.000,0.000-3.000</inkml:trace>
</inkml:ink>
</file>

<file path=ppt/ink/ink7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1271.000 483.000,'3.000'-1.000,"1.000"-1.000,1.000 2.000,-2.000 0.000,2.000 2.000,1.000 1.000,-3.000 0.000,-3.000 0.000,2.000 1.000,-2.000 2.000,-1.000-3.000,-3.000-1.000,1.000-2.000,-2.000 4.000,2.000-4.000,-1.000 3.000,-6.000-1.000,6.000-2.000</inkml:trace>
</inkml:ink>
</file>

<file path=ppt/ink/ink7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884.000 488.000,'4.000'0.000,"-1.000"0.000,2.000 0.000,-2.000 0.000,1.000-1.000,-1.000 1.000,1.000 0.000</inkml:trace>
</inkml:ink>
</file>

<file path=ppt/ink/ink7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891.000 533.000,'0.000'3.000,"-1.000"1.000,1.000 1.000,-3.000 5.000,3.000-6.000,-2.000 3.000,2.000-4.000,0.000 1.000,3.000-4.000,0.000 0.000,3.000-3.000,-1.000-3.000,-2.000 1.000</inkml:trace>
</inkml:ink>
</file>

<file path=ppt/ink/ink7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893.000 538.000,'7.000'0.000,"0.000"0.000,-4.000 0.000,0.000 0.000</inkml:trace>
</inkml:ink>
</file>

<file path=ppt/ink/ink7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891.000 548.000,'3.000'2.000,"0.000"-2.000,1.000 0.000,6.000 0.000,-6.000-1.000</inkml:trace>
</inkml:ink>
</file>

<file path=ppt/ink/ink7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918.000 547.000,'4.000'0.000,"-1.000"0.000,2.000-1.000,-2.000 1.000,0.000-2.000,1.000 2.000</inkml:trace>
</inkml:ink>
</file>

<file path=ppt/ink/ink7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934.000 546.000,'-2.000'5.000,"0.000"1.000,2.000-2.000,-2.000 1.000,0.000 1.000,2.000-3.000,0.000 2.000,4.000-6.000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191.000 528.000,'-3.000'3.000,"0.000"-2.000,-1.000 1.000,7.000 0.000,2.000-2.000,-6.000 3.000,-3.000-3.000,1.000 2.000,-1.000 0.000,7.000-1.000,1.000-1.000,-1.000 0.000,0.000 0.000,-3.000 4.000,-2.000 0.000,-1.000-4.000,1.000 4.000,-1.000 0.000,-1.000-2.000</inkml:trace>
</inkml:ink>
</file>

<file path=ppt/ink/ink7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951.000 566.000,'5.000'2.000,"-2.000"-2.000,-1.000-6.000,-4.000 3.000,-2.000 3.000,2.000 3.000,6.000 0.000</inkml:trace>
</inkml:ink>
</file>

<file path=ppt/ink/ink7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1045.000 537.000,'3.000'0.000,"1.000"0.000,-1.000 0.000,0.000 1.000,-7.000-1.000,1.000 2.000,1.000 2.000,2.000-1.000,0.000 0.000,4.000-1.000,-1.000-2.000,1.000 0.000</inkml:trace>
</inkml:ink>
</file>

<file path=ppt/ink/ink7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1072.000 536.000,'-2.000'3.000,"2.000"0.000,-2.000 1.000,0.000-1.000,2.000 0.000,1.000-6.000</inkml:trace>
</inkml:ink>
</file>

<file path=ppt/ink/ink7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1069.000 534.000,'3.000'-2.000,"-1.000"6.000,0.000-1.000,-1.000 0.000,1.000 1.000,0.000-1.000,2.000-3.000,-4.000-4.000,4.000-1.000,-2.000 1.000,0.000-1.000,0.000 1.000</inkml:trace>
</inkml:ink>
</file>

<file path=ppt/ink/ink7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1113.000 537.000,'3.000'0.000,"-3.000"-4.000,-4.000 4.000,-1.000 0.000,2.000 0.000,0.000 2.000,1.000 1.000,0.000 0.000,-1.000 3.000,3.000-1.000,0.000-2.000,3.000 0.000,0.000-3.000,0.000 3.000,1.000-3.000,-1.000 0.000,1.000 0.000,-1.000 0.000,0.000-1.000</inkml:trace>
</inkml:ink>
</file>

<file path=ppt/ink/ink7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1038.000 571.000,'3.000'2.000,"0.000"-2.000,1.000 0.000,1.000 0.000,0.000 0.000,-1.000 0.000,1.000 0.000,2.000 0.000,1.000 0.000,1.000 2.000,5.000-2.000,-5.000 3.000,-6.000-3.000,1.000 1.000,-1.000-1.000,0.000 0.000</inkml:trace>
</inkml:ink>
</file>

<file path=ppt/ink/ink7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1035.000 583.000,'8.000'0.000,"-2.000"0.000,-1.000 0.000,9.000 0.000,-7.000 0.000,-1.000 0.000,1.000 0.000,6.000 2.000,-7.000-2.000,-3.000 0.000,0.000 0.000,1.000 0.000,-1.000 0.000</inkml:trace>
</inkml:ink>
</file>

<file path=ppt/ink/ink7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1157.000 540.000,'-2.000'3.000,"0.000"2.000,2.000-2.000,0.000 5.000,0.000-5.000,-2.000-8.000</inkml:trace>
</inkml:ink>
</file>

<file path=ppt/ink/ink7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1148.000 539.000,'4.000'0.000,"-1.000"0.000,0.000 0.000,3.000 0.000,2.000 2.000,-5.000 0.000,-2.000 1.000,2.000-3.000,-3.000 3.000,-1.000 0.000,-2.000-1.000,-1.000 2.000,0.000-2.000,-1.000 1.000,2.000-3.000,0.000 3.000,-1.000-3.000</inkml:trace>
</inkml:ink>
</file>

<file path=ppt/ink/ink7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1199.000 548.000,'4.000'1.000,"6.000"-1.000,-6.000-1.000,-1.000 1.000,0.000 0.000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179.000 554.000,'3.000'0.000,"0.000"0.000</inkml:trace>
</inkml:ink>
</file>

<file path=ppt/ink/ink7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1215.000 544.000,'3.000'0.000,"2.000"0.000,-1.000 2.000,-7.000 0.000,1.000 1.000,-3.000 0.000,1.000-1.000,3.000 2.000</inkml:trace>
</inkml:ink>
</file>

<file path=ppt/ink/ink7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1241.000 536.000,'4.000'1.000,"-1.000"-1.000,0.000 1.000,1.000 3.000,-4.000 0.000,-4.000 1.000,-3.000 1.000,1.000-1.000,2.000-2.000,2.000 0.000,2.000 0.000,3.000-1.000,1.000-2.000,4.000 0.000,-4.000 0.000,1.000-1.000</inkml:trace>
</inkml:ink>
</file>

<file path=ppt/ink/ink7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1228.000 553.000,'5.000'3.000,"-2.000"-3.000,7.000 3.000,-6.000-1.000</inkml:trace>
</inkml:ink>
</file>

<file path=ppt/ink/ink7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1222.000 589.000,'4.000'-1.000,"-1.000"1.000,0.000-2.000,1.000 2.000,-1.000 0.000,1.000 0.000,3.000 0.000,-3.000 0.000</inkml:trace>
</inkml:ink>
</file>

<file path=ppt/ink/ink7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1158.000 256.000,'3.000'1.000,"1.000"1.000,1.000 0.000,-2.000-2.000,0.000 0.000,2.000 0.000,-1.000 0.000,0.000 0.000,-1.000 0.000,1.000 0.000,-1.000 0.000,0.000 0.000,0.000 0.000,1.000 0.000,-1.000 0.000,0.000 0.000,0.000 0.000,1.000 0.000,0.000 0.000,-1.000 0.000,0.000 0.000,3.000 2.000,-3.000-2.000,0.000 0.000,0.000 0.000,2.000 0.000,-1.000 0.000,-1.000 0.000,0.000 0.000,0.000 0.000,0.000 0.000,0.000 0.000,1.000 0.000,-1.000 0.000,1.000 1.000,-1.000-1.000,0.000 0.000,0.000 0.000</inkml:trace>
</inkml:ink>
</file>

<file path=ppt/ink/ink7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1138.000 257.000,'4.000'0.000,"-1.000"0.000,3.000 0.000,-1.000 0.000,6.000 1.000</inkml:trace>
</inkml:ink>
</file>

<file path=ppt/ink/ink7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1055.000 451.000,'5.000'-2.000,"1.000"2.000,0.000 0.000,-3.000 0.000,2.000 0.000,-2.000 0.000,1.000 0.000,-1.000 0.000,0.000 0.000,3.000 0.000,-2.000 0.000,3.000 0.000,-3.000 0.000,0.000 0.000,0.000 0.000,2.000 0.000,-3.000 0.000,0.000 0.000,1.000 0.000,-1.000 0.000,0.000 0.000,0.000 0.000,0.000 0.000,1.000 0.000,1.000 0.000,-2.000 0.000,2.000 1.000,-2.000-1.000,4.000 0.000,-4.000 0.000,0.000 0.000,0.000 2.000,2.000-2.000,-1.000 2.000,-1.000-2.000,0.000 0.000,1.000 0.000,-1.000 0.000,0.000 0.000,2.000 0.000,-2.000 0.000,1.000 0.000,1.000 0.000,-2.000 0.000,0.000 0.000,0.000 0.000,0.000 0.000,2.000 0.000,-2.000 0.000,0.000 1.000,0.000-1.000,1.000 0.000,-1.000 0.000,0.000 0.000,0.000 0.000,0.000 0.000,1.000 0.000,-1.000 0.000,0.000 0.000,1.000 0.000,-1.000 0.000,1.000 0.000,1.000 0.000,0.000 0.000,-2.000 0.000,1.000 0.000,1.000 0.000,0.000 0.000,-1.000-2.000,0.000 2.000,-1.000 0.000,1.000-2.000,-1.000 2.000,0.000-2.000,0.000 2.000,2.000 0.000,-1.000 0.000,-1.000 0.000,0.000 0.000,0.000 0.000,0.000 0.000,1.000 0.000,-1.000 0.000,0.000 0.000,1.000 0.000,-1.000 1.000,1.000-1.000,-8.000 0.000,0.000 0.000,-4.000 0.000,4.000-1.000,0.000 1.000,-1.000 0.000,2.000-2.000,0.000 2.000,0.000 0.000,0.000 0.000,0.000 0.000,-2.000 0.000,2.000 0.000,-1.000 0.000,8.000 0.000,0.000 0.000,-1.000 0.000,1.000 1.000,0.000-1.000,-1.000 0.000,4.000 2.000,-3.000-2.000,0.000 2.000,-1.000-2.000,1.000 0.000,-1.000 0.000</inkml:trace>
</inkml:ink>
</file>

<file path=ppt/ink/ink7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1352.000 375.000,'4.000'1.000,"-3.000"4.000,2.000-4.000,1.000 1.000,0.000-4.000,0.000-2.000,-1.000 0.000,1.000-1.000,1.000 4.000,-2.000-1.000,0.000 1.000</inkml:trace>
</inkml:ink>
</file>

<file path=ppt/ink/ink7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1361.000 455.000,'4.000'-1.000,"1.000"1.000,-2.000 0.000,2.000 1.000,-2.000-1.000,1.000 0.000,-1.000 1.000</inkml:trace>
</inkml:ink>
</file>

<file path=ppt/ink/ink7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1370.000 454.000,'2.000'0.000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167.000 541.000,'2.000'0.000</inkml:trace>
</inkml:ink>
</file>

<file path=ppt/ink/ink7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1371.000 454.000,'2.000'0.000</inkml:trace>
</inkml:ink>
</file>

<file path=ppt/ink/ink7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1373.000 454.000,'2.000'0.000</inkml:trace>
</inkml:ink>
</file>

<file path=ppt/ink/ink7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1368.000 454.000,'2.000'0.000</inkml:trace>
</inkml:ink>
</file>

<file path=ppt/ink/ink7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1367.000 454.000,'2.000'0.000</inkml:trace>
</inkml:ink>
</file>

<file path=ppt/ink/ink7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1367.000 456.000,'2.000'0.000</inkml:trace>
</inkml:ink>
</file>

<file path=ppt/ink/ink7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1370.000 456.000,'2.000'0.000</inkml:trace>
</inkml:ink>
</file>

<file path=ppt/ink/ink7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1329.000 449.000,'2.000'0.000</inkml:trace>
</inkml:ink>
</file>

<file path=ppt/ink/ink7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1317.000 448.000,'2.000'0.000</inkml:trace>
</inkml:ink>
</file>

<file path=ppt/ink/ink7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1314.000 446.000,'2.000'0.000</inkml:trace>
</inkml:ink>
</file>

<file path=ppt/ink/ink7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1312.000 448.000,'2.000'0.000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333.000 825.000,'2.000'0.000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167.000 546.000,'0.000'3.000,"3.000"-1.000,0.000 0.000,-5.000 1.000,-1.000-3.000,0.000 2.000,4.000 1.000,2.000-3.000,0.000 0.000,-4.000 4.000,-3.000-3.000,1.000-1.000,1.000 4.000,8.000-4.000,-2.000 0.000,0.000-1.000,0.000 1.000,0.000-2.000,1.000 0.000,-2.000 2.000</inkml:trace>
</inkml:ink>
</file>

<file path=ppt/ink/ink7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895.000 598.000,'-4.000'3.000,"4.000"0.000,-3.000 1.000,1.000 2.000,0.000-1.000,2.000 2.000,-4.000 0.000,2.000 6.000,2.000-9.000,0.000 0.000,5.000-1.000,6.000-6.000,-4.000-3.000,-4.000 2.000,-1.000 1.000,0.000 0.000</inkml:trace>
</inkml:ink>
</file>

<file path=ppt/ink/ink7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897.000 618.000,'5.000'0.000,"2.000"1.000,-4.000-1.000</inkml:trace>
</inkml:ink>
</file>

<file path=ppt/ink/ink7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883.000 632.000,'6.000'2.000,"-1.000"-2.000,0.000 0.000,-1.000 0.000,0.000 0.000,0.000-1.000</inkml:trace>
</inkml:ink>
</file>

<file path=ppt/ink/ink7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914.000 628.000,'6.000'-2.000,"2.000"2.000,0.000 0.000,-4.000 0.000</inkml:trace>
</inkml:ink>
</file>

<file path=ppt/ink/ink7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931.000 628.000,'-2.000'3.000,"2.000"0.000,-2.000 1.000,2.000 0.000,-2.000 0.000,2.000-1.000,-2.000 1.000,2.000-1.000,-2.000 0.000,2.000 0.000</inkml:trace>
</inkml:ink>
</file>

<file path=ppt/ink/ink7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944.000 650.000,'-1.000'4.000,"1.000"-1.000</inkml:trace>
</inkml:ink>
</file>

<file path=ppt/ink/ink7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1029.000 623.000,'3.000'0.000,"1.000"0.000,-1.000 0.000,1.000 0.000,0.000 1.000,-1.000 0.000,-7.000 5.000,-4.000-2.000,4.000-4.000,0.000 5.000,0.000-3.000,1.000-2.000,0.000 3.000,3.000 1.000,3.000-4.000,1.000 0.000,0.000 2.000,0.000-2.000,-1.000 0.000,0.000 0.000</inkml:trace>
</inkml:ink>
</file>

<file path=ppt/ink/ink7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1026.000 636.000,'4.000'0.000,"3.000"1.000,-1.000-1.000,-2.000 0.000</inkml:trace>
</inkml:ink>
</file>

<file path=ppt/ink/ink7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1053.000 639.000,'3.000'0.000,"1.000"0.000,-1.000 0.000,1.000 0.000,0.000 0.000,1.000 0.000,-1.000-1.000</inkml:trace>
</inkml:ink>
</file>

<file path=ppt/ink/ink7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1085.000 631.000,'3.000'0.000,"1.000"0.000,0.000 0.000,-1.000 0.000,2.000 0.000,-1.000 1.000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204.000 534.000,'5.000'-1.000,"-1.000"1.000,-1.000 0.000,2.000 0.000,-1.000-2.000,-1.000 2.000,0.000 0.000</inkml:trace>
</inkml:ink>
</file>

<file path=ppt/ink/ink7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1106.000 630.000,'1.000'4.000,"-1.000"-1.000,-4.000 0.000,-5.000 2.000,-2.000-2.000,9.000 1.000</inkml:trace>
</inkml:ink>
</file>

<file path=ppt/ink/ink7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1133.000 623.000,'-3.000'2.000,"3.000"1.000,-3.000-2.000,-2.000 6.000,2.000-4.000,1.000 2.000,6.000-7.000,0.000-3.000,-3.000 2.000,2.000-2.000,0.000 2.000,0.000 1.000,1.000 2.000,-4.000 5.000,0.000-2.000,0.000 1.000,0.000 0.000,4.000-4.000,2.000-4.000,-1.000-2.000,0.000 1.000,-6.000 9.000,-3.000 5.000,4.000-6.000,0.000 0.000,3.000-5.000</inkml:trace>
</inkml:ink>
</file>

<file path=ppt/ink/ink7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1173.000 627.000,'0.000'3.000,"0.000"1.000,-1.000 0.000,-1.000-1.000,2.000 1.000</inkml:trace>
</inkml:ink>
</file>

<file path=ppt/ink/ink7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1170.000 622.000,'7.000'0.000,"-2.000"2.000,1.000 2.000,-4.000 0.000,-1.000-1.000,-2.000 1.000,-3.000-1.000,1.000-1.000,0.000 0.000,-3.000 1.000,3.000-3.000,-1.000 2.000,7.000-3.000</inkml:trace>
</inkml:ink>
</file>

<file path=ppt/ink/ink7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1201.000 627.000,'0.000'5.000,"0.000"0.000,-1.000 2.000,-1.000-4.000,0.000 4.000,2.000-4.000,0.000 0.000,1.000-8.000,-1.000 1.000</inkml:trace>
</inkml:ink>
</file>

<file path=ppt/ink/ink7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1204.000 623.000,'6.000'0.000,"-1.000"3.000,-2.000 2.000,0.000-3.000,-3.000 2.000,0.000-1.000,-3.000 0.000,0.000-3.000,0.000 2.000,-2.000 0.000,3.000 1.000,4.000 0.000,2.000 0.000,-1.000-2.000,-3.000 2.000,3.000-3.000,-3.000 3.000,1.000 0.000</inkml:trace>
</inkml:ink>
</file>

<file path=ppt/ink/ink7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904.000 685.000,'-3.000'5.000,"1.000"-1.000,2.000 0.000,-3.000-1.000,3.000 2.000,0.000-2.000,5.000 1.000,1.000-4.000,-2.000-1.000,0.000-1.000,0.000 0.000,0.000 0.000,-1.000 2.000,-1.000-3.000</inkml:trace>
</inkml:ink>
</file>

<file path=ppt/ink/ink7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909.000 686.000,'4.000'0.000,"3.000"0.000,-4.000 0.000,0.000 1.000</inkml:trace>
</inkml:ink>
</file>

<file path=ppt/ink/ink7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903.000 693.000,'2.000'3.000,"2.000"-3.000,1.000 0.000,0.000 0.000,4.000 0.000,-5.000 0.000</inkml:trace>
</inkml:ink>
</file>

<file path=ppt/ink/ink7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939.000 689.000,'3.000'0.000,"0.000"0.000,3.000 0.000,-1.000 0.000,-1.000 0.000,-7.000 0.000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222.000 527.000,'0.000'5.000,"0.000"-2.000,-3.000-1.000,3.000 1.000,-3.000-3.000,2.000 4.000,4.000-4.000,0.000 0.000,1.000 0.000,-6.000 3.000,-2.000 0.000,1.000-2.000,-1.000 1.000,7.000-2.000,0.000 0.000,0.000 0.000,2.000-1.000,-2.000 1.000,0.000-1.000</inkml:trace>
</inkml:ink>
</file>

<file path=ppt/ink/ink7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950.000 689.000,'-4.000'2.000,"2.000"3.000,2.000-2.000,-2.000 4.000,2.000-4.000,0.000 1.000,-2.000 0.000</inkml:trace>
</inkml:ink>
</file>

<file path=ppt/ink/ink7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961.000 703.000,'3.000'0.000,"2.000"0.000,-1.000 3.000,-4.000 1.000,-4.000-2.000,2.000 1.000,0.000 0.000,5.000-3.000,2.000 0.000,0.000 0.000,0.000 0.000,1.000-1.000,-2.000 1.000</inkml:trace>
</inkml:ink>
</file>

<file path=ppt/ink/ink7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1049.000 685.000,'-5.000'5.000,"2.000"-1.000,3.000-1.000,-2.000 0.000,0.000 1.000,2.000-1.000,2.000-8.000,0.000-2.000,0.000 3.000</inkml:trace>
</inkml:ink>
</file>

<file path=ppt/ink/ink7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1046.000 682.000,'2.000'9.000,"-2.000"-6.000,0.000 0.000,2.000 0.000,-2.000 0.000,6.000-8.000,-4.000 1.000,0.000 1.000,2.000-2.000,-1.000 5.000,-3.000 4.000,0.000 0.000,0.000-1.000,0.000 1.000,-1.000 0.000,5.000-6.000</inkml:trace>
</inkml:ink>
</file>

<file path=ppt/ink/ink7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1084.000 691.000,'-1.000'4.000,"-1.000"0.000,2.000-1.000,0.000 1.000,-2.000 0.000,5.000-4.000</inkml:trace>
</inkml:ink>
</file>

<file path=ppt/ink/ink7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1085.000 681.000,'5.000'0.000,"-2.000"1.000,2.000 2.000,-2.000-3.000,0.000 2.000,1.000 1.000,-4.000 0.000,-3.000 0.000,-1.000 0.000,1.000-1.000,-2.000 1.000,2.000-3.000,5.000-5.000</inkml:trace>
</inkml:ink>
</file>

<file path=ppt/ink/ink7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1125.000 684.000,'-1.000'5.000,"1.000"0.000,-2.000-1.000,0.000 1.000,1.000-2.000,1.000 1.000,1.000-13.000,-1.000 4.000</inkml:trace>
</inkml:ink>
</file>

<file path=ppt/ink/ink7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1132.000 678.000,'3.000'4.000,"-1.000"-1.000,0.000 1.000,-5.000 0.000,0.000-4.000,0.000 0.000,-1.000 2.000,4.000 2.000,4.000-2.000,-1.000 0.000,1.000-2.000,0.000 2.000</inkml:trace>
</inkml:ink>
</file>

<file path=ppt/ink/ink7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1155.000 703.000,'3.000'0.000,"0.000"1.000,0.000-1.000,1.000 0.000,0.000 0.000,-1.000 2.000,1.000-2.000</inkml:trace>
</inkml:ink>
</file>

<file path=ppt/ink/ink7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1169.000 692.000,'3.000'0.000,"0.000"0.000,0.000 2.000,1.000 1.000,0.000 1.000,-2.000 0.000,-7.000 1.000,1.000-3.000,-4.000 0.000,5.000 1.000,0.000-2.000,6.000-1.000,0.000-1.000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223.000 544.000,'0.000'4.000,"0.000"0.000,0.000-1.000,-2.000 2.000,2.000-2.000,0.000 0.000,5.000-3.000</inkml:trace>
</inkml:ink>
</file>

<file path=ppt/ink/ink7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1202.000 691.000,'2.000'3.000,"-2.000"1.000,-1.000-1.000,-1.000 2.000,2.000-2.000,-2.000 2.000,2.000-1.000,4.000-9.000,-2.000 1.000,1.000-2.000,-1.000 2.000,-1.000 0.000,-1.000 8.000,0.000-1.000,0.000 2.000,0.000-1.000,3.000-2.000,1.000-4.000,1.000-1.000,4.000-6.000,-2.000 1.000,-3.000 5.000,-4.000 8.000,0.000 0.000,0.000-1.000,0.000 2.000,0.000 0.000,1.000-3.000,-1.000 0.000</inkml:trace>
</inkml:ink>
</file>

<file path=ppt/ink/ink7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845.000 348.000,'-4.000'0.000,"1.000"2.000,1.000 1.000,-2.000 1.000,1.000 0.000,1.000 1.000,2.000 3.000,0.000-1.000,1.000-3.000,1.000-1.000,0.000 0.000,-1.000 0.000,3.000 0.000,-4.000 1.000,-5.000-1.000,1.000-1.000,0.000 2.000,4.000-1.000,3.000 0.000,-1.000 2.000,0.000-2.000,-2.000 0.000,2.000 4.000,-2.000-3.000,0.000 0.000,0.000-1.000,-1.000 0.000,1.000 0.000,-5.000 4.000,1.000 1.000,2.000-4.000,2.000 0.000,-3.000 0.000,3.000 0.000,-2.000 0.000,2.000 3.000,0.000 1.000,0.000-1.000,0.000-3.000,0.000 3.000,0.000-3.000,0.000 0.000,1.000 3.000,1.000-1.000,-2.000-2.000,3.000 0.000,-3.000 1.000,2.000 4.000,0.000-6.000,-2.000 0.000,3.000 1.000,-1.000-1.000,1.000-1.000</inkml:trace>
</inkml:ink>
</file>

<file path=ppt/ink/ink7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800.000 509.000,'-3.000'0.000,"6.000"4.000,3.000-4.000,-2.000 2.000,1.000-2.000,0.000 0.000,-1.000 0.000,0.000 0.000,14.000 0.000,4.000 0.000,-12.000 0.000,0.000 0.000,0.000 0.000,2.000 0.000,-3.000 2.000,1.000-2.000,-2.000 0.000,-1.000 0.000,-3.000 0.000,0.000 0.000,0.000 2.000,-1.000-2.000,1.000 0.000,0.000 0.000,4.000 2.000,-5.000-2.000,1.000 0.000,0.000 2.000,0.000-2.000,1.000 0.000,-1.000 0.000,0.000 0.000,-1.000 0.000,5.000 0.000,-4.000 2.000,1.000-2.000,1.000 2.000,0.000-2.000,-2.000 0.000,1.000 2.000,0.000-2.000,0.000 0.000,1.000 2.000,5.000 1.000,-1.000-3.000,1.000 2.000,1.000-2.000,-5.000 0.000,3.000 0.000,0.000 0.000,0.000 0.000,-2.000 0.000,6.000 2.000,-9.000-2.000,0.000 0.000,-1.000 0.000,0.000 0.000,0.000 0.000,6.000-1.000,-5.000 1.000,1.000 0.000,-1.000 0.000,-2.000 0.000,5.000-2.000,-4.000 2.000,0.000 0.000,1.000-2.000,0.000 2.000,1.000-2.000,-1.000 2.000,-1.000 0.000,0.000-2.000,-1.000 2.000,1.000 0.000,0.000 0.000,0.000 0.000,0.000-2.000,-1.000 2.000,1.000 0.000,0.000 0.000,0.000 0.000,-1.000 0.000,1.000 0.000,0.000 0.000,3.000 0.000,-4.000 0.000,0.000 0.000,0.000 0.000,0.000 0.000,1.000 1.000,0.000-1.000,-1.000 0.000,0.000 0.000,0.000 1.000,1.000-1.000,0.000 2.000,-8.000-2.000</inkml:trace>
</inkml:ink>
</file>

<file path=ppt/ink/ink7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782.000 736.000,'0.000'5.000,"0.000"-2.000,0.000 1.000,-2.000 0.000,2.000 0.000,0.000 0.000,0.000 2.000</inkml:trace>
</inkml:ink>
</file>

<file path=ppt/ink/ink7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781.000 744.000,'8.000'1.000,"-5.000"1.000,0.000-2.000,0.000 1.000,-1.000 3.000,-6.000-3.000,0.000 1.000,1.000 1.000,0.000-1.000,0.000 0.000,0.000 1.000,9.000-3.000,-3.000-2.000</inkml:trace>
</inkml:ink>
</file>

<file path=ppt/ink/ink7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812.000 742.000,'-1.000'4.000,"1.000"-1.000,-1.000 1.000,-1.000-1.000,0.000 0.000,2.000 1.000,0.000-1.000,5.000-3.000,-2.000 0.000,1.000 0.000,-2.000-5.000</inkml:trace>
</inkml:ink>
</file>

<file path=ppt/ink/ink7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812.000 741.000,'5.000'0.000,"-2.000"0.000,2.000 0.000</inkml:trace>
</inkml:ink>
</file>

<file path=ppt/ink/ink7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810.000 751.000,'5.000'0.000,"0.000"0.000,-1.000 0.000</inkml:trace>
</inkml:ink>
</file>

<file path=ppt/ink/ink7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847.000 744.000,'-5.000'0.000,"1.000"0.000,2.000 3.000,-1.000-3.000,1.000 4.000,0.000 1.000,3.000-1.000,4.000-2.000,0.000-2.000,-2.000 2.000,0.000-2.000,0.000 0.000,0.000 0.000,2.000-1.000</inkml:trace>
</inkml:ink>
</file>

<file path=ppt/ink/ink7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920.000 738.000,'-3.000'0.000,"1.000"3.000,0.000 4.000,2.000 1.000,0.000-5.000,3.000-1.000,0.000-1.000,0.000-1.000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237.000 523.000,'0.000'3.000,"1.000"0.000,2.000-3.000,0.000-2.000,-1.000-1.000,-2.000 0.000,0.000 0.000,-3.000 3.000,2.000 3.000,-1.000 0.000</inkml:trace>
</inkml:ink>
</file>

<file path=ppt/ink/ink7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938.000 744.000,'0.000'3.000,"0.000"1.000,-1.000-1.000,-1.000 5.000,2.000-5.000,0.000-8.000,1.000 1.000,-1.000 0.000</inkml:trace>
</inkml:ink>
</file>

<file path=ppt/ink/ink7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938.000 742.000,'4.000'-2.000,"2.000"5.000,-3.000 1.000,-1.000-1.000,-2.000 0.000,-3.000-3.000,-1.000 2.000,0.000-2.000,4.000 4.000,4.000-2.000,-2.000 1.000,2.000-2.000</inkml:trace>
</inkml:ink>
</file>

<file path=ppt/ink/ink7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965.000 761.000,'0.000'4.000,"0.000"-1.000</inkml:trace>
</inkml:ink>
</file>

<file path=ppt/ink/ink7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982.000 741.000,'3.000'0.000,"0.000"2.000,-3.000 2.000,2.000-1.000,-2.000 0.000,0.000 2.000,0.000-2.000,-1.000 4.000,1.000-4.000,-4.000-2.000,0.000 4.000,1.000-5.000</inkml:trace>
</inkml:ink>
</file>

<file path=ppt/ink/ink7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938.000 751.000,'3.000'1.000,"-2.000"2.000,3.000 1.000</inkml:trace>
</inkml:ink>
</file>

<file path=ppt/ink/ink7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939.000 759.000,'-2.000'4.000,"2.000"2.000,0.000-1.000</inkml:trace>
</inkml:ink>
</file>

<file path=ppt/ink/ink7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918.000 763.000,'5.000'0.000,"-2.000"1.000,-3.000 2.000</inkml:trace>
</inkml:ink>
</file>

<file path=ppt/ink/ink7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925.000 739.000,'2.000'0.000</inkml:trace>
</inkml:ink>
</file>

<file path=ppt/ink/ink7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888.000 790.000,'0.000'5.000,"-1.000"0.000,1.000-2.000,-2.000 0.000,2.000 1.000,0.000-1.000,2.000-7.000</inkml:trace>
</inkml:ink>
</file>

<file path=ppt/ink/ink7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880.000 790.000,'5.000'0.000,"0.000"0.000,0.000 0.000,-1.000 1.000,0.000 2.000,-4.000 2.000,0.000-1.000,-2.000 1.000,-1.000-4.000,-2.000 1.000,-3.000 0.000,4.000-2.000,8.000-3.000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237.000 538.000,'4.000'-1.000,"-1.000"1.000,-4.000 4.000,1.000-1.000,-1.000 1.000,1.000 1.000,0.000-2.000</inkml:trace>
</inkml:ink>
</file>

<file path=ppt/ink/ink7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916.000 789.000,'6.000'1.000,"-1.000"-1.000,-2.000 0.000</inkml:trace>
</inkml:ink>
</file>

<file path=ppt/ink/ink7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923.000 792.000,'-2.000'4.000,"2.000"0.000,-2.000 0.000,2.000 1.000,-2.000 0.000,2.000-2.000</inkml:trace>
</inkml:ink>
</file>

<file path=ppt/ink/ink7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936.000 809.000,'-3.000'0.000,"1.000"4.000,2.000-1.000,0.000 1.000,3.000-3.000,0.000-1.000,1.000 0.000,-2.000-5.000,-2.000 2.000,-4.000 2.000</inkml:trace>
</inkml:ink>
</file>

<file path=ppt/ink/ink7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894.000 776.000,'-3.000'0.000,"-3.000"0.000,-2.000 2.000,4.000 0.000,-2.000-2.000,0.000 5.000,1.000-3.000,-1.000 1.000,0.000-1.000,1.000 0.000,1.000 0.000,0.000 0.000,-1.000 0.000,0.000 1.000,2.000-3.000,1.000 3.000,-2.000-1.000</inkml:trace>
</inkml:ink>
</file>

<file path=ppt/ink/ink7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823.000 793.000,'-3.000'1.000,"-1.000"2.000,-3.000 3.000,3.000-4.000,1.000 0.000,-1.000 0.000,4.000 1.000,9.000-1.000,1.000-2.000,-6.000 0.000,0.000 2.000</inkml:trace>
</inkml:ink>
</file>

<file path=ppt/ink/ink7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742.000 780.000,'-4.000'0.000,"3.000"4.000,1.000 1.000,-2.000-2.000,2.000 3.000,0.000-2.000,0.000-1.000,0.000 1.000</inkml:trace>
</inkml:ink>
</file>

<file path=ppt/ink/ink7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739.000 790.000,'3.000'0.000,"0.000"0.000,3.000 0.000,-3.000 0.000,1.000 0.000</inkml:trace>
</inkml:ink>
</file>

<file path=ppt/ink/ink7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736.000 801.000,'4.000'2.000,"-1.000"-2.000,0.000 0.000,0.000 0.000,0.000 0.000,0.000 0.000</inkml:trace>
</inkml:ink>
</file>

<file path=ppt/ink/ink7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760.000 795.000,'6.000'-2.000,"-1.000"2.000,-2.000 0.000</inkml:trace>
</inkml:ink>
</file>

<file path=ppt/ink/ink7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764.000 797.000,'-3.000'5.000,"3.000"-2.000,0.000 1.000,0.000 0.000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249.000 537.000,'0.000'3.000,"0.000"1.000,2.000-1.000,-2.000 0.000,0.000 0.000,2.000 2.000,-2.000-2.000,0.000 0.000,0.000 1.000</inkml:trace>
</inkml:ink>
</file>

<file path=ppt/ink/ink7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778.000 805.000,'-1.000'3.000,"6.000"-3.000,-5.000-4.000,-4.000 1.000,-1.000 3.000,1.000 0.000,0.000 4.000</inkml:trace>
</inkml:ink>
</file>

<file path=ppt/ink/ink7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738.000 822.000,'-1.000'6.000,"-1.000"-3.000,2.000 0.000,-2.000 5.000,2.000-5.000,0.000 0.000,4.000-6.000</inkml:trace>
</inkml:ink>
</file>

<file path=ppt/ink/ink7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739.000 825.000,'5.000'0.000,"-2.000"0.000,1.000-2.000,3.000 2.000,-1.000 0.000</inkml:trace>
</inkml:ink>
</file>

<file path=ppt/ink/ink7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736.000 836.000,'8.000'2.000,"0.000"-2.000,-4.000 0.000,1.000 0.000</inkml:trace>
</inkml:ink>
</file>

<file path=ppt/ink/ink7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769.000 835.000,'-1.000'9.000,"1.000"-5.000,0.000 0.000</inkml:trace>
</inkml:ink>
</file>

<file path=ppt/ink/ink7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742.000 867.000,'2.000'0.000</inkml:trace>
</inkml:ink>
</file>

<file path=ppt/ink/ink7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751.000 867.000,'4.000'0.000</inkml:trace>
</inkml:ink>
</file>

<file path=ppt/ink/ink7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768.000 863.000,'2.000'0.000</inkml:trace>
</inkml:ink>
</file>

<file path=ppt/ink/ink7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782.000 862.000,'2.000'4.000</inkml:trace>
</inkml:ink>
</file>

<file path=ppt/ink/ink7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995.000 788.000,'-2.000'4.000,"0.000"2.000,2.000-3.000,-3.000 3.000,1.000-2.000,2.000-1.000,1.000-6.000,1.000-1.000,-2.000 0.000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245.000 534.000,'4.000'3.000</inkml:trace>
</inkml:ink>
</file>

<file path=ppt/ink/ink7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1000.000 783.000,'3.000'0.000,"0.000"1.000,0.000 0.000,0.000 1.000,-3.000 1.000,-3.000-1.000,-2.000 0.000,2.000-2.000,0.000 0.000,-1.000 2.000,7.000 1.000,-1.000 0.000,2.000 1.000,-1.000-1.000</inkml:trace>
</inkml:ink>
</file>

<file path=ppt/ink/ink7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1018.000 808.000,'-1.000'4.000,"0.000"-1.000,1.000 0.000,0.000 0.000,0.000 0.000</inkml:trace>
</inkml:ink>
</file>

<file path=ppt/ink/ink7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1032.000 800.000,'3.000'0.000,"0.000"0.000,0.000 0.000,2.000 0.000,-2.000 0.000,1.000 0.000,1.000-1.000</inkml:trace>
</inkml:ink>
</file>

<file path=ppt/ink/ink7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1054.000 792.000,'3.000'0.000,"1.000"1.000,-1.000 2.000,-3.000 0.000,-3.000 3.000,-4.000 0.000,7.000-3.000</inkml:trace>
</inkml:ink>
</file>

<file path=ppt/ink/ink7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1092.000 792.000,'-3.000'4.000,"1.000"-1.000,1.000 0.000,1.000 1.000</inkml:trace>
</inkml:ink>
</file>

<file path=ppt/ink/ink7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1093.000 786.000,'0.000'4.000,"0.000"0.000,0.000 0.000,0.000 0.000,5.000-6.000,-2.000-4.000,0.000 1.000,-2.000 2.000,1.000 6.000,-2.000 0.000,0.000 1.000,0.000-1.000,0.000 0.000,5.000-7.000</inkml:trace>
</inkml:ink>
</file>

<file path=ppt/ink/ink7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1129.000 779.000,'-1.000'3.000,"-1.000"0.000,-1.000 4.000,1.000-3.000,0.000 0.000,2.000 0.000,-3.000-1.000,1.000 1.000,2.000-1.000,4.000-10.000</inkml:trace>
</inkml:ink>
</file>

<file path=ppt/ink/ink7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1131.000 781.000,'2.000'5.000,"-2.000"1.000,0.000 0.000,1.000-1.000,-1.000-2.000,2.000 1.000,-2.000-1.000</inkml:trace>
</inkml:ink>
</file>

<file path=ppt/ink/ink7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1119.000 799.000,'7.000'-3.000,"-2.000"1.000</inkml:trace>
</inkml:ink>
</file>

<file path=ppt/ink/ink7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1143.000 787.000,'0.000'5.000,"-1.000"0.000,1.000-2.000,-2.000 2.000,2.000-1.000,0.000 0.000,1.000-8.000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243.000 545.000,'3.000'0.000</inkml:trace>
</inkml:ink>
</file>

<file path=ppt/ink/ink7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1145.000 789.000,'3.000'-2.000,"0.000"2.000,2.000-2.000,-1.000 2.000,-4.000 5.000,-4.000-2.000,0.000-1.000,0.000 0.000,0.000 0.000,8.000 1.000,0.000-1.000,-2.000 1.000,2.000-1.000,0.000 1.000,2.000-1.000,-3.000-2.000,-7.000 0.000</inkml:trace>
</inkml:ink>
</file>

<file path=ppt/ink/ink7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893.000 832.000,'-1.000'5.000,"1.000"-2.000,0.000 0.000,0.000 0.000,0.000 1.000,0.000-1.000,-2.000 1.000,2.000-7.000,0.000 0.000</inkml:trace>
</inkml:ink>
</file>

<file path=ppt/ink/ink7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891.000 838.000,'0.000'-3.000,"3.000"3.000,3.000 0.000,-1.000 0.000,-2.000 0.000,1.000 0.000,-2.000 3.000,-2.000 0.000,-7.000 4.000,1.000-5.000,3.000 1.000,-3.000-1.000,3.000 0.000,6.000-2.000,1.000-2.000,0.000 2.000,-1.000-3.000</inkml:trace>
</inkml:ink>
</file>

<file path=ppt/ink/ink7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921.000 841.000,'5.000'0.000,"-2.000"-1.000,0.000 1.000,0.000 0.000,0.000 0.000</inkml:trace>
</inkml:ink>
</file>

<file path=ppt/ink/ink7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932.000 842.000,'-2.000'3.000,"0.000"1.000,0.000-1.000,2.000 1.000,0.000-1.000</inkml:trace>
</inkml:ink>
</file>

<file path=ppt/ink/ink7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949.000 854.000,'0.000'4.000,"-1.000"0.000,0.000-1.000</inkml:trace>
</inkml:ink>
</file>

<file path=ppt/ink/ink7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991.000 837.000,'-4.000'6.000,"2.000"-1.000,0.000-1.000,1.000 0.000,5.000-9.000</inkml:trace>
</inkml:ink>
</file>

<file path=ppt/ink/ink7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994.000 832.000,'0.000'7.000,"0.000"-3.000,0.000 0.000,4.000-2.000,-1.000-3.000,1.000-5.000,-1.000 3.000,0.000 1.000,0.000 0.000,2.000 1.000,-3.000 5.000,-2.000-1.000,0.000 2.000,0.000-2.000,0.000 0.000,0.000 0.000</inkml:trace>
</inkml:ink>
</file>

<file path=ppt/ink/ink7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1033.000 845.000,'4.000'0.000,"0.000"0.000,-1.000 0.000,2.000 0.000,-2.000 0.000,0.000 0.000,1.000 0.000</inkml:trace>
</inkml:ink>
</file>

<file path=ppt/ink/ink7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1046.000 838.000,'7.000'1.000,"-2.000"-1.000,-1.000 2.000,-4.000 1.000,-2.000 1.000,-1.000-3.000,-1.000 1.000,1.000 0.000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235.000 555.000,'-2.000'3.000,"6.000"-3.000,-1.000 0.000,1.000 0.000,-1.000-1.000,1.000-1.000,1.000 2.000,-2.000 0.000,1.000-1.000,-7.000 1.000</inkml:trace>
</inkml:ink>
</file>

<file path=ppt/ink/ink7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1061.000 845.000,'-3.000'4.000,"-2.000"0.000,2.000 0.000,1.000-1.000,5.000-6.000</inkml:trace>
</inkml:ink>
</file>

<file path=ppt/ink/ink7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1083.000 832.000,'-1.000'5.000,"-4.000"6.000,3.000-4.000,6.000-10.000,-3.000-3.000,-1.000 1.000,0.000 2.000,2.000-1.000,0.000 9.000,-2.000-2.000,0.000 0.000,3.000-1.000,4.000-5.000,-3.000-1.000,-2.000 0.000,1.000 1.000,-1.000-1.000,-2.000 9.000,0.000 0.000,0.000 0.000,0.000-2.000,-1.000 1.000,5.000-5.000</inkml:trace>
</inkml:ink>
</file>

<file path=ppt/ink/ink7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1119.000 833.000,'0.000'4.000,"0.000"-1.000,0.000 2.000,0.000-2.000,-2.000 1.000,2.000-7.000</inkml:trace>
</inkml:ink>
</file>

<file path=ppt/ink/ink7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1115.000 834.000,'3.000'-2.000,"2.000"2.000,-2.000 0.000,1.000 0.000,0.000 4.000,-4.000-1.000,0.000 2.000,-1.000-2.000,-1.000 0.000,-1.000-1.000,1.000 1.000,-6.000 0.000,4.000-1.000,1.000-3.000,3.000-2.000</inkml:trace>
</inkml:ink>
</file>

<file path=ppt/ink/ink7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1152.000 835.000,'-1.000'4.000,"-1.000"0.000,2.000-1.000,-2.000 0.000,0.000 2.000,2.000-2.000,0.000 0.000,-2.000 0.000,5.000-5.000,-3.000-1.000,2.000 0.000</inkml:trace>
</inkml:ink>
</file>

<file path=ppt/ink/ink7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1154.000 837.000,'3.000'-2.000,"2.000"3.000,0.000 0.000,-2.000-1.000,2.000 4.000,-5.000-1.000,-4.000 1.000,-3.000-2.000,2.000-2.000,7.000 3.000,2.000 2.000,-1.000-3.000,-2.000 1.000,5.000-1.000,-9.000-2.000</inkml:trace>
</inkml:ink>
</file>

<file path=ppt/ink/ink7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1188.000 851.000,'4.000'0.000,"-1.000"0.000,0.000 0.000,2.000 0.000,-2.000 0.000,1.000 0.000</inkml:trace>
</inkml:ink>
</file>

<file path=ppt/ink/ink7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1202.000 838.000,'1.000'3.000,"3.000"0.000,0.000 0.000,-1.000-1.000,-6.000 0.000,-2.000 0.000,2.000 0.000,2.000 1.000</inkml:trace>
</inkml:ink>
</file>

<file path=ppt/ink/ink7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1211.000 851.000,'-3.000'2.000,"0.000"1.000,0.000 0.000</inkml:trace>
</inkml:ink>
</file>

<file path=ppt/ink/ink7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1231.000 836.000,'-2.000'4.000,"2.000"-1.000,0.000 2.000,0.000 2.000,0.000-4.000,0.000 0.000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367.000 774.000,'-3.000'3.000,"0.000"-1.000,-1.000 0.000,1.000 0.000,-1.000 1.000,2.000 0.000,-1.000 0.000,1.000 0.000,0.000 0.000,0.000 1.000,1.000-1.000,-1.000 2.000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28.000 605.000,'4.000'-1.000,"-1.000"-1.000,0.000 2.000,0.000-2.000,2.000 0.000,-2.000 2.000,0.000-1.000,0.000-1.000</inkml:trace>
</inkml:ink>
</file>

<file path=ppt/ink/ink7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1223.000 836.000,'3.000'-3.000,"0.000"3.000,0.000 0.000,0.000 1.000,1.000 3.000,-2.000-1.000,2.000-1.000,1.000 2.000,-4.000 0.000,-1.000-1.000,-5.000-2.000,0.000 1.000,2.000-2.000,1.000 3.000,-1.000-3.000,0.000 2.000,-1.000 0.000</inkml:trace>
</inkml:ink>
</file>

<file path=ppt/ink/ink7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1215.000 872.000,'5.000'-1.000,"-1.000"-1.000,-1.000 2.000,1.000 0.000,-1.000 0.000,2.000 0.000,11.000-2.000,-10.000 2.000,-3.000 0.000</inkml:trace>
</inkml:ink>
</file>

<file path=ppt/ink/ink7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897.000 879.000,'-2.000'5.000,"0.000"-1.000,2.000-1.000,-2.000 1.000,2.000 0.000,-2.000 0.000,2.000 2.000,0.000-3.000,5.000-1.000,-1.000-2.000,-1.000 0.000,1.000-1.000,1.000-3.000,-2.000 0.000</inkml:trace>
</inkml:ink>
</file>

<file path=ppt/ink/ink7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904.000 884.000,'6.000'1.000,"-2.000"-1.000,-1.000 0.000</inkml:trace>
</inkml:ink>
</file>

<file path=ppt/ink/ink7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903.000 897.000,'5.000'0.000,"0.000"0.000,-2.000 0.000,0.000 0.000,1.000-1.000</inkml:trace>
</inkml:ink>
</file>

<file path=ppt/ink/ink7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931.000 891.000,'3.000'-2.000,"2.000"0.000,-1.000 2.000,-1.000 0.000,1.000 0.000</inkml:trace>
</inkml:ink>
</file>

<file path=ppt/ink/ink7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943.000 888.000,'-3.000'4.000,"1.000"0.000,-1.000 1.000,3.000-2.000,-2.000 1.000,1.000-1.000,5.000-4.000</inkml:trace>
</inkml:ink>
</file>

<file path=ppt/ink/ink7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956.000 902.000,'-2.000'5.000,"3.000"-2.000,2.000-3.000,1.000 0.000,-1.000-1.000,-1.000-3.000,-2.000 1.000,-3.000 1.000,-1.000 2.000</inkml:trace>
</inkml:ink>
</file>

<file path=ppt/ink/ink7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1015.000 880.000,'-1.000'3.000,"1.000"0.000,-1.000 0.000,1.000 0.000,0.000 2.000,-2.000-2.000,2.000 1.000</inkml:trace>
</inkml:ink>
</file>

<file path=ppt/ink/ink7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1011.000 877.000,'4.000'0.000,"4.000"1.000,-5.000 1.000,0.000 1.000,0.000 0.000,-3.000 1.000,-1.000-1.000,-2.000 0.000,0.000-1.000,0.000 0.000,-1.000 0.000,0.000 0.000,1.000-2.000,1.000 3.000,-2.000-1.000,8.000-3.000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37.000 591.000,'0.000'3.000,"0.000"0.000,1.000 2.000,1.000-2.000,-2.000 1.000,1.000-1.000</inkml:trace>
</inkml:ink>
</file>

<file path=ppt/ink/ink7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1044.000 884.000,'-1.000'3.000,"1.000"1.000,-4.000 1.000,2.000-2.000,2.000 0.000,0.000 0.000,6.000-1.000,2.000-3.000,0.000-1.000,-4.000 0.000</inkml:trace>
</inkml:ink>
</file>

<file path=ppt/ink/ink7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1050.000 878.000,'4.000'0.000,"-1.000"1.000,2.000 1.000</inkml:trace>
</inkml:ink>
</file>

<file path=ppt/ink/ink7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1044.000 889.000,'10.000'2.000,"-6.000"-2.000</inkml:trace>
</inkml:ink>
</file>

<file path=ppt/ink/ink7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1089.000 888.000,'0.000'-3.000,"-3.000"3.000,-3.000 0.000,1.000 1.000,1.000 2.000,2.000 2.000,3.000-1.000,3.000-3.000,2.000-1.000,-2.000 0.000,3.000 0.000,-4.000 0.000</inkml:trace>
</inkml:ink>
</file>

<file path=ppt/ink/ink7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1129.000 886.000,'0.000'3.000,"-2.000"3.000,2.000 2.000,0.000-5.000,0.000 2.000,-2.000-1.000,2.000-7.000</inkml:trace>
</inkml:ink>
</file>

<file path=ppt/ink/ink7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1122.000 897.000,'7.000'1.000,"-4.000"-1.000,2.000 0.000,-1.000 0.000,-1.000 0.000,0.000 0.000,-4.000 6.000,-4.000 1.000,1.000-5.000,0.000 1.000,1.000-1.000,-1.000 0.000</inkml:trace>
</inkml:ink>
</file>

<file path=ppt/ink/ink7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1159.000 908.000,'6.000'-2.000,"1.000"2.000,-1.000 0.000,-1.000 0.000</inkml:trace>
</inkml:ink>
</file>

<file path=ppt/ink/ink7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1172.000 894.000,'4.000'1.000,"0.000"0.000,0.000 2.000,0.000 1.000,-5.000-1.000,-2.000-1.000,-2.000 0.000,2.000 0.000,-1.000-1.000,7.000 1.000</inkml:trace>
</inkml:ink>
</file>

<file path=ppt/ink/ink7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1205.000 891.000,'3.000'0.000,"1.000"0.000,-1.000 0.000,0.000 1.000,1.000 0.000,-2.000 3.000,-5.000 1.000,-1.000-1.000,1.000-1.000,0.000-1.000,-1.000 2.000,1.000-3.000,3.000 2.000,3.000-2.000,4.000 1.000,-2.000-2.000,-2.000 0.000,1.000 0.000</inkml:trace>
</inkml:ink>
</file>

<file path=ppt/ink/ink7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1198.000 901.000,'3.000'1.000,"1.000"1.000,0.000-2.000,0.000 2.000,-1.000-2.000,0.000 1.000,-4.000 2.000,-2.000-3.000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48.000 596.000,'0.000'3.000,"0.000"0.000,0.000 0.000,0.000 0.000,-1.000 1.000</inkml:trace>
</inkml:ink>
</file>

<file path=ppt/ink/ink7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903.000 928.000,'-2.000'4.000,"0.000"0.000,0.000 6.000,2.000-7.000,0.000 0.000,0.000 0.000,0.000 0.000,5.000-3.000,-2.000 0.000,0.000 0.000,1.000-1.000,-1.000 0.000,-3.000-2.000</inkml:trace>
</inkml:ink>
</file>

<file path=ppt/ink/ink7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903.000 937.000,'4.000'0.000,"-1.000"0.000,0.000 0.000</inkml:trace>
</inkml:ink>
</file>

<file path=ppt/ink/ink7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898.000 949.000,'4.000'0.000,"-1.000"0.000,2.000 0.000,-1.000 0.000,0.000 0.000,0.000-1.000,0.000 1.000</inkml:trace>
</inkml:ink>
</file>

<file path=ppt/ink/ink7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933.000 944.000,'5.000'-4.000,"1.000"4.000,-2.000 0.000,-1.000 0.000,0.000 0.000,-7.000 0.000</inkml:trace>
</inkml:ink>
</file>

<file path=ppt/ink/ink7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940.000 944.000,'-1.000'4.000,"-1.000"-1.000,2.000 2.000,-2.000 0.000,2.000-1.000,4.000-5.000</inkml:trace>
</inkml:ink>
</file>

<file path=ppt/ink/ink7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964.000 952.000,'-3.000'5.000,"1.000"-2.000,2.000 0.000</inkml:trace>
</inkml:ink>
</file>

<file path=ppt/ink/ink7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1180.000 785.000,'0.000'5.000,"0.000"-1.000,0.000 0.000,2.000 0.000,1.000-4.000,1.000-1.000,2.000-4.000,-5.000 2.000,2.000 0.000,1.000-1.000,1.000-2.000,-2.000 3.000,0.000 1.000,1.000 1.000,-2.000-2.000,1.000 3.000,0.000-2.000</inkml:trace>
</inkml:ink>
</file>

<file path=ppt/ink/ink7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1011.000 942.000,'3.000'0.000,"0.000"0.000,0.000 0.000,1.000 0.000,-1.000 1.000,-4.000 2.000,-1.000 0.000,-2.000 0.000,-1.000 0.000,1.000-1.000,-1.000 0.000,0.000 2.000,8.000 0.000,4.000-4.000,4.000 2.000,-7.000-2.000,0.000 1.000</inkml:trace>
</inkml:ink>
</file>

<file path=ppt/ink/ink7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1017.000 951.000,'5.000'0.000,"-4.000"3.000,2.000 0.000,3.000-1.000,-3.000-2.000,0.000 0.000</inkml:trace>
</inkml:ink>
</file>

<file path=ppt/ink/ink7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1051.000 956.000,'12.000'-2.000,"-7.000"2.000,0.000 0.000,-1.000 0.000,0.000 0.000,1.000 0.000,-8.000 0.000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39.000 615.000,'-1.000'4.000,"1.000"-1.000,0.000 1.000,-2.000-1.000,2.000 0.000,-2.000 0.000</inkml:trace>
</inkml:ink>
</file>

<file path=ppt/ink/ink7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1069.000 941.000,'4.000'4.000,"0.000"0.000,2.000-1.000,-4.000 1.000,-3.000-1.000,-2.000-3.000,1.000 3.000,-2.000 0.000,1.000-2.000</inkml:trace>
</inkml:ink>
</file>

<file path=ppt/ink/ink7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1106.000 938.000,'-2.000'3.000,"2.000"0.000,-3.000 0.000,0.000 2.000,3.000-2.000,-3.000-1.000,1.000 1.000,6.000-1.000,-2.000-6.000,0.000-1.000</inkml:trace>
</inkml:ink>
</file>

<file path=ppt/ink/ink7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1105.000 941.000,'2.000'3.000,"-2.000"0.000,0.000 0.000,0.000 2.000,3.000-4.000,0.000-3.000,1.000-1.000,1.000-2.000,-5.000 8.000,0.000 1.000,0.000-1.000,0.000 0.000,0.000 0.000,4.000-4.000</inkml:trace>
</inkml:ink>
</file>

<file path=ppt/ink/ink7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1140.000 938.000,'0.000'3.000,"0.000"2.000,0.000-2.000,-2.000 0.000,2.000 0.000,0.000 0.000</inkml:trace>
</inkml:ink>
</file>

<file path=ppt/ink/ink7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1132.000 942.000,'6.000'-2.000,"-3.000"2.000,2.000 0.000,4.000 1.000,-4.000-1.000,-4.000 4.000,-1.000 0.000,-2.000 1.000,-3.000-1.000,2.000-2.000,-1.000 0.000,0.000 0.000,0.000-2.000,2.000 3.000,-2.000-3.000,7.000-7.000,0.000 5.000</inkml:trace>
</inkml:ink>
</file>

<file path=ppt/ink/ink7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1177.000 941.000,'0.000'5.000,"-2.000"-2.000,2.000 0.000,-2.000 1.000,0.000 1.000,2.000-2.000,-2.000 0.000,2.000 0.000,1.000-7.000,1.000 0.000,-2.000 0.000,0.000-1.000</inkml:trace>
</inkml:ink>
</file>

<file path=ppt/ink/ink7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1179.000 939.000,'6.000'-2.000,"1.000"3.000,-4.000 2.000,-1.000 0.000,-2.000 0.000,-2.000 0.000,-10.000 2.000,11.000-2.000,2.000 1.000,2.000-3.000,0.000 4.000,2.000-3.000,-2.000 0.000,-2.000 1.000</inkml:trace>
</inkml:ink>
</file>

<file path=ppt/ink/ink7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908.000 977.000,'-2.000'3.000,"0.000"0.000,2.000 0.000,-2.000 0.000,2.000 0.000,-3.000-1.000,3.000 2.000,-2.000 0.000,2.000 0.000,0.000-1.000,0.000 0.000,7.000-2.000,-4.000-1.000,0.000-2.000,1.000 1.000,-1.000-1.000,-1.000-1.000</inkml:trace>
</inkml:ink>
</file>

<file path=ppt/ink/ink7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914.000 990.000,'3.000'0.000,"1.000"0.000,-1.000 0.000</inkml:trace>
</inkml:ink>
</file>

<file path=ppt/ink/ink7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904.000 1000.000,'4.000'0.000,"1.000"0.000,-2.000 0.000,1.000 0.000,0.000 0.000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47.000 619.000,'0.000'3.000,"0.000"1.000,0.000 0.000,6.000-3.000,-3.000-2.000,0.000-2.000,-1.000-1.000,-3.000 1.000,-3.000 1.000,1.000 2.000,0.000-1.000,6.000 1.000,1.000-2.000,-1.000 0.000,1.000 0.000</inkml:trace>
</inkml:ink>
</file>

<file path=ppt/ink/ink7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945.000 995.000,'4.000'-2.000,"-1.000"2.000,0.000 0.000,0.000 0.000</inkml:trace>
</inkml:ink>
</file>

<file path=ppt/ink/ink7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952.000 996.000,'-2.000'3.000,"-1.000"6.000,-1.000-4.000,2.000 0.000,2.000-2.000,-1.000 0.000,1.000 1.000,3.000-2.000</inkml:trace>
</inkml:ink>
</file>

<file path=ppt/ink/ink7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967.000 1020.000,'-1.000'4.000,"1.000"0.000,3.000-4.000,1.000-2.000,-4.000-2.000,0.000 0.000,0.000 1.000,-2.000 0.000</inkml:trace>
</inkml:ink>
</file>

<file path=ppt/ink/ink7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1037.000 991.000,'-4.000'0.000,"0.000"5.000,0.000 3.000,0.000 1.000,1.000-4.000,3.000-1.000,5.000-10.000,-5.000 0.000,3.000 1.000,-3.000-1.000,4.000 2.000,-4.000 1.000,2.000 7.000,-2.000 0.000,0.000 0.000,1.000-1.000,5.000-4.000,-2.000-3.000,-1.000 2.000,-1.000 6.000,-2.000-1.000,0.000 0.000,4.000-7.000</inkml:trace>
</inkml:ink>
</file>

<file path=ppt/ink/ink7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1061.000 999.000,'0.000'4.000,"-1.000"1.000,-1.000 1.000,2.000-3.000</inkml:trace>
</inkml:ink>
</file>

<file path=ppt/ink/ink7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1058.000 996.000,'3.000'-2.000,"1.000"2.000,8.000 3.000,-11.000 1.000,-2.000 0.000,-4.000 0.000,0.000-1.000,0.000 0.000,2.000-3.000,8.000-3.000</inkml:trace>
</inkml:ink>
</file>

<file path=ppt/ink/ink7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1087.000 996.000,'0.000'5.000,"0.000"1.000,-1.000 2.000,-1.000-3.000,0.000-2.000,2.000 0.000,0.000 0.000,2.000-9.000</inkml:trace>
</inkml:ink>
</file>

<file path=ppt/ink/ink7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1089.000 994.000,'2.000'3.000,"2.000"1.000,-1.000-3.000,-1.000 2.000,0.000 1.000,-6.000-1.000,-1.000-1.000,3.000 1.000,3.000 0.000,2.000-1.000,1.000 1.000,0.000-3.000</inkml:trace>
</inkml:ink>
</file>

<file path=ppt/ink/ink7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1112.000 1011.000,'3.000'-1.000,"1.000"1.000,0.000 0.000,0.000 0.000,-1.000 0.000,1.000 0.000,-1.000 0.000</inkml:trace>
</inkml:ink>
</file>

<file path=ppt/ink/ink7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1128.000 1005.000,'5.000'0.000,"-2.000"1.000,1.000 0.000,-1.000 3.000,-11.000 0.000,4.000-1.000,-3.000 0.000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65.000 603.000,'1.000'5.000,"-1.000"-2.000,0.000 0.000,0.000 1.000,0.000 1.000,2.000-2.000,-2.000 1.000,0.000-1.000</inkml:trace>
</inkml:ink>
</file>

<file path=ppt/ink/ink7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1163.000 994.000,'-1.000'3.000,"1.000"0.000,-2.000 0.000,0.000 2.000,1.000-1.000,1.000-1.000,-2.000 0.000,7.000-7.000</inkml:trace>
</inkml:ink>
</file>

<file path=ppt/ink/ink7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1164.000 990.000,'0.000'3.000,"0.000"0.000,0.000 1.000,0.000 1.000,0.000-2.000,0.000 0.000,4.000-1.000,0.000-3.000,-1.000-1.000,0.000 0.000,0.000-1.000,0.000-1.000,-3.000-1.000,2.000 2.000,2.000 4.000,-3.000 3.000,-1.000 1.000,0.000-2.000,0.000 2.000,-2.000-2.000,2.000 2.000,0.000-2.000,2.000-8.000,-2.000 2.000</inkml:trace>
</inkml:ink>
</file>

<file path=ppt/ink/ink7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1262.000 771.000,'3.000'0.000,"1.000"1.000,-1.000-1.000,0.000 1.000,0.000 1.000,-1.000 2.000,1.000-1.000,-1.000 0.000,-2.000 1.000,-4.000-1.000,2.000 0.000,-1.000 0.000,1.000 1.000,0.000 0.000,2.000 0.000,2.000-1.000,1.000-1.000,-1.000 1.000,1.000-3.000,1.000 0.000,-3.000-5.000,-5.000 5.000,1.000 5.000,1.000-2.000,0.000 1.000,2.000-1.000,0.000 0.000,0.000 2.000,2.000-2.000,0.000 0.000,-1.000 0.000,3.000 1.000,-2.000-1.000,-2.000 1.000,-4.000-3.000,2.000 2.000,-3.000-1.000,1.000 0.000</inkml:trace>
</inkml:ink>
</file>

<file path=ppt/ink/ink7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1001.000 381.000,'5.000'0.000,"-2.000"0.000,1.000 2.000,2.000-2.000,7.000 0.000,-6.000 0.000,0.000 0.000,4.000 2.000,-3.000-2.000,0.000 0.000,-3.000 2.000,0.000-2.000,2.000 0.000,0.000 0.000,1.000 0.000,11.000 0.000,-12.000 0.000,-1.000 0.000,1.000 0.000,0.000 0.000,0.000 3.000,0.000-3.000,0.000 0.000,1.000 0.000,-1.000 0.000,0.000-2.000,-2.000 2.000,2.000 0.000,-3.000-2.000,5.000 2.000,-1.000 0.000,-5.000 1.000,1.000-1.000</inkml:trace>
</inkml:ink>
</file>

<file path=ppt/ink/ink7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999.000 918.000,'0.000'-4.000,"1.000"9.000,0.000 2.000,1.000-3.000,1.000-2.000,0.000-2.000,0.000-2.000,-1.000-2.000,0.000 1.000,0.000-1.000,1.000 4.000,-3.000 3.000,3.000-2.000,0.000-1.000,0.000 0.000,0.000-3.000,0.000 5.000,1.000 0.000,-1.000-3.000,1.000-4.000,-2.000 8.000,1.000-2.000,0.000-1.000,0.000-1.000,0.000-1.000,0.000 3.000,0.000 1.000,0.000-2.000,1.000 0.000,-1.000-1.000,1.000-1.000,-1.000 4.000,0.000 0.000,0.000-2.000,0.000-1.000</inkml:trace>
</inkml:ink>
</file>

<file path=ppt/ink/ink7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1051.000 879.000,'-5.000'0.000,"2.000"0.000,4.000 4.000</inkml:trace>
</inkml:ink>
</file>

<file path=ppt/ink/ink7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1042.000 888.000,'5.000'0.000,"-2.000"1.000,1.000-1.000,-1.000 0.000</inkml:trace>
</inkml:ink>
</file>

<file path=ppt/ink/ink7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1123.000 909.000,'0.000'3.000,"0.000"1.000,0.000 0.000,3.000-2.000</inkml:trace>
</inkml:ink>
</file>

<file path=ppt/ink/ink7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105.000 173.000,'-3.000'2.000,"0.000"2.000,3.000-1.000,-2.000 1.000,2.000 0.000,-3.000 0.000,3.000 0.000,-3.000-2.000,3.000 2.000,3.000-5.000,-1.000-2.000,-1.000 0.000,2.000-2.000,-3.000 0.000</inkml:trace>
</inkml:ink>
</file>

<file path=ppt/ink/ink7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105.000 173.000,'0.000'3.000,"0.000"0.000,0.000 0.000,0.000 2.000,0.000-2.000,4.000-3.000,-1.000-4.000,0.000 0.000,1.000-1.000,-1.000 3.000,-1.000-1.000,2.000 1.000,-4.000 5.000,0.000 1.000,0.000 1.000,0.000 0.000,0.000 0.000,0.000-1.000,0.000-1.000,0.000 0.000,3.000-1.000,1.000-3.000,-1.000-4.000,0.000 0.000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68.000 617.000,'0.000'-4.000,"4.000"2.000,-1.000 2.000,-1.000-3.000,2.000 1.000,-3.000-1.000,-4.000 1.000</inkml:trace>
</inkml:ink>
</file>

<file path=ppt/ink/ink7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151.000 173.000,'0.000'3.000,"-1.000"0.000,1.000 0.000,-2.000 2.000,2.000-2.000,1.000 0.000,4.000-3.000,1.000 0.000,-5.000-5.000,-1.000 2.000,0.000-1.000,0.000 0.000,0.000 1.000,-4.000 1.000,1.000 2.000,-1.000 0.000,2.000 3.000,5.000-3.000</inkml:trace>
</inkml:ink>
</file>

<file path=ppt/ink/ink7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176.000 166.000,'0.000'3.000,"0.000"0.000,0.000 1.000,0.000-1.000,0.000 1.000,0.000-1.000,0.000 1.000,2.000 0.000,2.000-4.000,0.000-3.000,-1.000-1.000,0.000-1.000,1.000 1.000,-1.000 0.000,1.000 0.000,1.000 2.000,-2.000-1.000,0.000 3.000</inkml:trace>
</inkml:ink>
</file>

<file path=ppt/ink/ink7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278.000 175.000,'-1.000'3.000,"-2.000"0.000,3.000 1.000,-3.000 0.000,3.000-1.000,-2.000 1.000,2.000-1.000,-2.000 0.000,2.000 0.000,1.000-6.000,-1.000-1.000,3.000-1.000</inkml:trace>
</inkml:ink>
</file>

<file path=ppt/ink/ink7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286.000 162.000,'3.000'0.000,"1.000"4.000,-1.000 0.000,-1.000 0.000,-2.000 0.000,-4.000-4.000,0.000 2.000,0.000-2.000,0.000 0.000,0.000 0.000,7.000 2.000,1.000 0.000,-1.000 1.000,0.000-1.000,1.000-2.000,0.000 0.000</inkml:trace>
</inkml:ink>
</file>

<file path=ppt/ink/ink7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310.000 182.000,'-4.000'4.000,"4.000"0.000,4.000-2.000,3.000-2.000,-4.000-2.000,-1.000-2.000,0.000 1.000,-3.000-2.000,-2.000 5.000,-2.000-1.000,2.000 1.000</inkml:trace>
</inkml:ink>
</file>

<file path=ppt/ink/ink7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269.000 137.000,'-3.000'0.000,"0.000"0.000,-1.000 2.000,-1.000 1.000,0.000 3.000,2.000 2.000,0.000-1.000,3.000 1.000,0.000 1.000,0.000-3.000,4.000 0.000,1.000 0.000,0.000 0.000,1.000-2.000,-1.000-1.000,-1.000-3.000</inkml:trace>
</inkml:ink>
</file>

<file path=ppt/ink/ink7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349.000 168.000,'1.000'3.000,"-1.000"1.000,0.000 0.000,2.000 1.000,-2.000-1.000,0.000-1.000,0.000 0.000,0.000 0.000,-3.000 2.000,-1.000-5.000,1.000 0.000,2.000-3.000</inkml:trace>
</inkml:ink>
</file>

<file path=ppt/ink/ink7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362.000 186.000,'5.000'0.000,"-1.000"0.000,1.000 0.000,-1.000 0.000,1.000 1.000,-2.000-1.000,0.000 0.000,0.000 0.000</inkml:trace>
</inkml:ink>
</file>

<file path=ppt/ink/ink7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378.000 171.000,'0.000'4.000,"-3.000"0.000,3.000 1.000,0.000 0.000,0.000-1.000,0.000-1.000,0.000 0.000,0.000 0.000,0.000 0.000</inkml:trace>
</inkml:ink>
</file>

<file path=ppt/ink/ink7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431.000 207.000,'0.000'5.000,"-2.000"-1.000,-1.000-3.000,0.000 3.000,0.000-2.000,0.000-1.000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77.000 601.000,'-1.000'3.000,"-1.000"0.000,2.000 0.000,0.000 1.000,-2.000-1.000,2.000 1.000,0.000-1.000,5.000-4.000,-2.000-1.000,-2.000 5.000,-1.000 0.000,0.000 0.000,2.000 2.000,-2.000-2.000,0.000 0.000,3.000-3.000,1.000-2.000</inkml:trace>
</inkml:ink>
</file>

<file path=ppt/ink/ink7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476.000 160.000,'0.000'4.000,"1.000"0.000,1.000 1.000,1.000-1.000,-1.000 1.000,0.000-1.000,0.000 0.000,0.000-1.000,1.000-2.000,0.000 1.000</inkml:trace>
</inkml:ink>
</file>

<file path=ppt/ink/ink7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501.000 168.000,'-10.000'3.000,"6.000"0.000,-2.000 1.000,-9.000 3.000,9.000-3.000,2.000-1.000,1.000 0.000,1.000 1.000</inkml:trace>
</inkml:ink>
</file>

<file path=ppt/ink/ink7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533.000 167.000,'-2.000'3.000,"0.000"1.000,-1.000 0.000,1.000 0.000,-1.000 2.000,1.000 1.000,2.000-2.000,-4.000 1.000,4.000-2.000,0.000 0.000,2.000 1.000,3.000-3.000,0.000-2.000</inkml:trace>
</inkml:ink>
</file>

<file path=ppt/ink/ink7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556.000 167.000,'-2.000'3.000,"0.000"2.000,0.000 0.000,2.000 2.000,-4.000 0.000,4.000-2.000,-2.000 0.000,2.000-2.000,-2.000 0.000,2.000 1.000</inkml:trace>
</inkml:ink>
</file>

<file path=ppt/ink/ink7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558.000 164.000,'5.000'0.000,"0.000"0.000,-3.000 3.000,0.000 0.000,-1.000 2.000,-1.000-2.000,0.000 2.000,-4.000-4.000,1.000-1.000,-2.000 2.000,2.000-2.000,0.000 0.000,5.000 5.000,2.000-2.000,-2.000 1.000,1.000-4.000,0.000 2.000,1.000-2.000</inkml:trace>
</inkml:ink>
</file>

<file path=ppt/ink/ink7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589.000 181.000,'2.000'5.000,"-1.000"-2.000,-1.000 0.000,-3.000-3.000,0.000 2.000,0.000-2.000,3.000 3.000,5.000-2.000,-4.000 3.000,-1.000-1.000,-3.000-2.000,0.000-1.000,-1.000 0.000</inkml:trace>
</inkml:ink>
</file>

<file path=ppt/ink/ink7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623.000 163.000,'2.000'4.000,"1.000"-1.000,-1.000 2.000,-2.000-1.000,2.000 0.000,-2.000 0.000,0.000-1.000,0.000 0.000,0.000 0.000,-2.000 1.000,-1.000-4.000,0.000 3.000,0.000-3.000,0.000 2.000,-1.000-2.000,0.000 0.000,-1.000 0.000</inkml:trace>
</inkml:ink>
</file>

<file path=ppt/ink/ink7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315.000 223.000,'2.000'0.000</inkml:trace>
</inkml:ink>
</file>

<file path=ppt/ink/ink7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553.000 227.000,'2.000'0.000</inkml:trace>
</inkml:ink>
</file>

<file path=ppt/ink/ink7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280.000 163.000,'1.000'4.000,"-2.000"0.000,-1.000-1.000,-1.000-1.000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98.000 590.000,'0.000'4.000,"0.000"-1.000</inkml:trace>
</inkml:ink>
</file>

<file path=ppt/ink/ink7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468.000 229.000,'4.000'0.000,"-1.000"0.000,0.000 0.000,2.000 0.000,-2.000 0.000,1.000 2.000,0.000-2.000,-1.000 0.000,4.000 0.000,6.000 0.000,-6.000 0.000,1.000 0.000,-1.000 0.000,0.000 0.000,0.000 2.000,0.000-2.000,0.000 0.000,-2.000 0.000,0.000 0.000,-1.000 0.000,-1.000 0.000,1.000 0.000,0.000 0.000,-1.000 0.000,0.000 0.000,0.000 0.000,0.000 0.000,0.000 0.000,2.000 0.000</inkml:trace>
</inkml:ink>
</file>

<file path=ppt/ink/ink7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311.000 177.000,'0.000'3.000</inkml:trace>
</inkml:ink>
</file>

<file path=ppt/ink/ink7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351.000 167.000,'-4.000'0.000,"2.000"-3.000,1.000-1.000,-1.000 1.000,1.000 0.000</inkml:trace>
</inkml:ink>
</file>

<file path=ppt/ink/ink7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75.000 258.000,'-1.000'4.000,"-2.000"0.000,3.000 0.000,-3.000 1.000,3.000 0.000,-3.000-1.000,3.000-1.000,-2.000 0.000,2.000 0.000,-2.000 0.000</inkml:trace>
</inkml:ink>
</file>

<file path=ppt/ink/ink7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66.000 264.000,'4.000'0.000,"0.000"0.000,0.000 0.000,0.000 0.000,-1.000 0.000,1.000 0.000</inkml:trace>
</inkml:ink>
</file>

<file path=ppt/ink/ink7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64.000 276.000,'5.000'1.000,"-2.000"-1.000,1.000 0.000,-1.000 0.000</inkml:trace>
</inkml:ink>
</file>

<file path=ppt/ink/ink7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99.000 264.000,'5.000'0.000,"-2.000"0.000,2.000 0.000,-2.000 0.000</inkml:trace>
</inkml:ink>
</file>

<file path=ppt/ink/ink7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99.000 268.000,'-3.000'4.000,"1.000"0.000,2.000-1.000,-2.000 2.000</inkml:trace>
</inkml:ink>
</file>

<file path=ppt/ink/ink7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116.000 275.000,'-1.000'3.000,"1.000"0.000,3.000-1.000,1.000-2.000,-1.000 0.000,0.000 0.000,-1.000-5.000,-2.000 1.000,0.000 1.000,-5.000 0.000,1.000 3.000</inkml:trace>
</inkml:ink>
</file>

<file path=ppt/ink/ink7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67.000 309.000,'-3.000'5.000,"3.000"-2.000,-3.000 1.000,3.000-1.000,-2.000 1.000,2.000-1.000,-2.000 0.000,2.000 1.000,3.000-4.000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93.000 598.000,'0.000'3.000,"0.000"2.000,1.000-2.000</inkml:trace>
</inkml:ink>
</file>

<file path=ppt/ink/ink7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75.000 309.000,'4.000'0.000,"-1.000"1.000,0.000-1.000</inkml:trace>
</inkml:ink>
</file>

<file path=ppt/ink/ink7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69.000 320.000,'3.000'3.000,"1.000"-3.000,0.000 0.000,0.000 0.000,0.000 0.000</inkml:trace>
</inkml:ink>
</file>

<file path=ppt/ink/ink7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94.000 308.000,'3.000'0.000,"3.000"0.000,-2.000 1.000,-1.000-1.000,0.000 0.000</inkml:trace>
</inkml:ink>
</file>

<file path=ppt/ink/ink7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112.000 309.000,'-3.000'0.000,"3.000"4.000,-3.000-2.000,1.000 2.000,2.000-1.000,-1.000 1.000</inkml:trace>
</inkml:ink>
</file>

<file path=ppt/ink/ink7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122.000 317.000,'-1.000'4.000,"-1.000"-1.000,2.000 0.000</inkml:trace>
</inkml:ink>
</file>

<file path=ppt/ink/ink7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179.000 271.000,'-1.000'4.000</inkml:trace>
</inkml:ink>
</file>

<file path=ppt/ink/ink7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176.000 288.000,'0.000'3.000</inkml:trace>
</inkml:ink>
</file>

<file path=ppt/ink/ink7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176.000 306.000,'-1.000'4.000</inkml:trace>
</inkml:ink>
</file>

<file path=ppt/ink/ink7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175.000 326.000,'-1.000'4.000</inkml:trace>
</inkml:ink>
</file>

<file path=ppt/ink/ink7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90.000 351.000,'-5.000'-2.000,"-1.000"2.000,2.000 1.000,-1.000-1.000,1.000 2.000,1.000-2.000,0.000 2.000,3.000 1.000,0.000 1.000,3.000-2.000,1.000 1.000,1.000-3.000,0.000 3.000,-2.000-3.000,0.000 3.000,-1.000 0.000,-4.000 0.000,-2.000-3.000,1.000 2.000,0.000-2.000,-2.000 0.000,2.000 0.000,0.000 2.000,6.000-5.000,0.000 1.000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337.000 791.000,'0.000'3.000,"0.000"1.000,-1.000-1.000,-1.000 2.000,2.000-1.000,-2.000-1.000,6.000-3.000,-1.000-2.000,0.000 0.000,0.000 0.000,0.000 2.000,0.000-3.000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102.000 597.000,'3.000'-2.000,"0.000"2.000,0.000 0.000,0.000 0.000,-3.000 3.000,-3.000 0.000,0.000-3.000</inkml:trace>
</inkml:ink>
</file>

<file path=ppt/ink/ink7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91.000 366.000,'4.000'0.000,"0.000"-2.000,2.000 2.000,-1.000 0.000,0.000 0.000,0.000 0.000,-1.000 0.000</inkml:trace>
</inkml:ink>
</file>

<file path=ppt/ink/ink7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115.000 365.000,'-2.000'4.000,"1.000"0.000,-1.000-1.000,2.000 0.000,-2.000 0.000,0.000 0.000,2.000 0.000</inkml:trace>
</inkml:ink>
</file>

<file path=ppt/ink/ink7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126.000 380.000,'-3.000'1.000,"1.000"2.000,2.000 0.000,3.000-1.000,1.000 0.000,0.000-3.000,-2.000-2.000,-2.000 0.000,0.000 0.000,0.000-1.000,0.000 1.000,0.000 0.000,-3.000 3.000,0.000 2.000,1.000 2.000</inkml:trace>
</inkml:ink>
</file>

<file path=ppt/ink/ink7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554.000 189.000,'-1.000'3.000</inkml:trace>
</inkml:ink>
</file>

<file path=ppt/ink/ink7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243.000 362.000,'0.000'4.000,"0.000"-1.000,-1.000 3.000,1.000-1.000,-4.000 1.000,4.000 0.000,-3.000 2.000,3.000-4.000,-2.000 0.000,2.000 2.000,-1.000-11.000,1.000-1.000,4.000-3.000,-2.000 0.000</inkml:trace>
</inkml:ink>
</file>

<file path=ppt/ink/ink7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245.000 364.000,'2.000'-4.000,"3.000"1.000,-2.000 3.000,0.000 0.000,0.000 0.000,1.000 1.000,-1.000-1.000,0.000 1.000,-2.000 2.000,-1.000 0.000,-5.000 1.000,0.000-2.000,0.000-2.000,1.000 3.000,0.000-3.000,1.000 2.000,0.000-2.000,7.000 0.000</inkml:trace>
</inkml:ink>
</file>

<file path=ppt/ink/ink7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294.000 369.000,'4.000'0.000,"-2.000"-4.000,-5.000 3.000,-3.000 1.000,-1.000 1.000,0.000 1.000,1.000 2.000,4.000-1.000,0.000 2.000,2.000-2.000,2.000 2.000,2.000-3.000,3.000 1.000,0.000-3.000,-2.000 0.000,0.000 0.000,-1.000 0.000,-1.000-1.000</inkml:trace>
</inkml:ink>
</file>

<file path=ppt/ink/ink7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312.000 371.000,'5.000'1.000,"-2.000"-1.000,1.000 0.000,0.000 0.000,0.000 0.000,-1.000 0.000</inkml:trace>
</inkml:ink>
</file>

<file path=ppt/ink/ink7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362.000 357.000,'-2.000'4.000,"0.000"-1.000,-1.000 1.000,-2.000 2.000,1.000 0.000,1.000-2.000,1.000 1.000,2.000 0.000,-1.000-2.000,4.000-5.000</inkml:trace>
</inkml:ink>
</file>

<file path=ppt/ink/ink7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331.000 362.000,'0.000'4.000,"0.000"-1.000,4.000 1.000,-1.000-1.000,0.000 0.000,-8.000-1.000,2.000-2.000,0.000 0.000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102.000 601.000,'0.000'3.000,"0.000"0.000,-2.000 0.000</inkml:trace>
</inkml:ink>
</file>

<file path=ppt/ink/ink7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366.000 354.000,'0.000'3.000,"-1.000"0.000,1.000 0.000,-1.000 0.000,1.000 0.000,-2.000 1.000,2.000 0.000,-2.000 0.000,2.000 1.000,-2.000-1.000,6.000-7.000,-2.000 0.000,0.000-1.000,0.000 0.000,0.000 1.000,1.000-1.000,2.000 2.000,0.000 0.000,-3.000 6.000,-2.000 1.000,0.000-2.000,-1.000 2.000,1.000-2.000,-2.000 0.000,2.000 0.000,4.000-5.000,-1.000-3.000</inkml:trace>
</inkml:ink>
</file>

<file path=ppt/ink/ink7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414.000 364.000,'0.000'3.000,"-4.000"2.000,0.000 1.000,2.000-1.000,0.000-1.000,-1.000 1.000,1.000-1.000,5.000-5.000,-3.000-2.000</inkml:trace>
</inkml:ink>
</file>

<file path=ppt/ink/ink7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422.000 360.000,'2.000'6.000,"-2.000"-3.000,2.000 3.000,-2.000-2.000,0.000-1.000,1.000 2.000,-1.000-2.000,0.000 0.000,-4.000-5.000</inkml:trace>
</inkml:ink>
</file>

<file path=ppt/ink/ink7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411.000 380.000,'3.000'0.000,"2.000"0.000,-2.000-2.000,2.000 2.000,-2.000 0.000,0.000-2.000</inkml:trace>
</inkml:ink>
</file>

<file path=ppt/ink/ink7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452.000 358.000,'0.000'3.000,"0.000"0.000,-2.000 0.000,2.000 1.000,-3.000 0.000,3.000 0.000,-4.000 0.000,3.000 1.000,1.000-2.000,0.000 0.000,-1.000-6.000,3.000-2.000</inkml:trace>
</inkml:ink>
</file>

<file path=ppt/ink/ink7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453.000 363.000,'3.000'-2.000,"1.000"2.000,-1.000 0.000,0.000 1.000,-3.000 2.000,2.000 2.000,-2.000-2.000,-3.000 2.000,-2.000-4.000,2.000-1.000,-1.000 0.000,-1.000 2.000,8.000-2.000,-1.000 3.000,1.000 1.000,1.000-1.000,-3.000 1.000,-1.000-1.000,5.000 1.000,-2.000-4.000,-3.000-4.000</inkml:trace>
</inkml:ink>
</file>

<file path=ppt/ink/ink7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418.000 358.000,'2.000'0.000</inkml:trace>
</inkml:ink>
</file>

<file path=ppt/ink/ink7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444.000 390.000,'-1.000'3.000</inkml:trace>
</inkml:ink>
</file>

<file path=ppt/ink/ink7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91.000 410.000,'-4.000'1.000,"-1.000"1.000,1.000 0.000,0.000-2.000,0.000 5.000,0.000-3.000,1.000 0.000,1.000 2.000,2.000-1.000,3.000-3.000,1.000 2.000,0.000-2.000,0.000 2.000,1.000 0.000,-3.000 3.000,-6.000-2.000,1.000-3.000,0.000 2.000,0.000-2.000,0.000 2.000,6.000-6.000</inkml:trace>
</inkml:ink>
</file>

<file path=ppt/ink/ink7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107.000 434.000,'4.000'0.000,"-1.000"-2.000,2.000 2.000,-1.000 0.000,-1.000 0.000,0.000 0.000,0.000 0.000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107.000 606.000,'4.000'0.000,"-5.000"3.000,-2.000-3.000,0.000 4.000,-1.000 0.000,1.000-1.000,1.000 1.000,-1.000-2.000,7.000-1.000,-2.000-4.000,1.000 3.000,-3.000-3.000,5.000 1.000,-2.000 0.000,2.000 0.000,0.000 2.000,-2.000-2.000,0.000 2.000</inkml:trace>
</inkml:ink>
</file>

<file path=ppt/ink/ink7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124.000 432.000,'-1.000'4.000,"-1.000"0.000,2.000-1.000,-2.000 0.000,0.000 1.000</inkml:trace>
</inkml:ink>
</file>

<file path=ppt/ink/ink7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142.000 440.000,'0.000'4.000,"0.000"-1.000,0.000 0.000,0.000 0.000,0.000 0.000</inkml:trace>
</inkml:ink>
</file>

<file path=ppt/ink/ink7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261.000 424.000,'-1.000'3.000,"-3.000"1.000,1.000-1.000,0.000 1.000,-1.000 1.000,2.000-1.000,0.000-1.000,1.000 0.000,1.000 0.000,3.000-3.000,0.000-2.000,0.000-1.000,0.000-1.000,-1.000 0.000</inkml:trace>
</inkml:ink>
</file>

<file path=ppt/ink/ink7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269.000 419.000,'0.000'3.000,"0.000"1.000,0.000-1.000,0.000 0.000,0.000 2.000,0.000-2.000,0.000 0.000,3.000-2.000,0.000-4.000,0.000 1.000,0.000 0.000,0.000-1.000,-1.000 0.000,1.000 1.000,1.000-2.000,-1.000 2.000,0.000 2.000,-1.000 3.000,-3.000 1.000,-3.000 3.000,3.000-2.000,1.000-2.000,0.000 0.000,-1.000-7.000,4.000 3.000,-2.000-2.000</inkml:trace>
</inkml:ink>
</file>

<file path=ppt/ink/ink7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353.000 441.000,'5.000'1.000,"0.000"1.000,-2.000-2.000,0.000 0.000</inkml:trace>
</inkml:ink>
</file>

<file path=ppt/ink/ink7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365.000 431.000,'5.000'1.000,"-3.000"2.000,1.000 0.000,0.000-2.000,-1.000 2.000,2.000 0.000,-2.000 0.000,-5.000-1.000,0.000-2.000,-1.000 0.000,0.000 2.000,0.000-2.000,0.000 0.000</inkml:trace>
</inkml:ink>
</file>

<file path=ppt/ink/ink7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342.000 438.000,'4.000'0.000</inkml:trace>
</inkml:ink>
</file>

<file path=ppt/ink/ink7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435.000 433.000,'0.000'5.000,"-4.000"0.000,3.000-2.000,1.000 0.000,-3.000-1.000,1.000 1.000,6.000-8.000,-4.000 2.000,2.000-3.000,-2.000 3.000,3.000 0.000,-3.000 0.000,4.000-1.000,-2.000 9.000,-2.000 0.000,0.000-2.000,0.000 0.000,0.000 0.000,3.000-1.000,1.000-4.000,-1.000-2.000,-1.000 1.000,1.000 1.000,0.000-1.000,0.000 3.000,-3.000 3.000,0.000 2.000,0.000-2.000,0.000 1.000</inkml:trace>
</inkml:ink>
</file>

<file path=ppt/ink/ink7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479.000 430.000,'0.000'3.000,"-1.000"0.000,-1.000 3.000,2.000-3.000,0.000 0.000,-2.000 0.000,2.000 0.000</inkml:trace>
</inkml:ink>
</file>

<file path=ppt/ink/ink7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477.000 426.000,'3.000'0.000,"1.000"0.000,0.000 3.000,1.000-1.000,-1.000 2.000,-2.000 0.000,-3.000 1.000,-6.000-2.000,3.000-1.000,0.000-2.000,1.000 0.000,0.000 0.000,8.000-4.000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106.000 629.000,'-2.000'5.000,"2.000"-2.000,4.000-1.000,-1.000-2.000,0.000 0.000,-1.000-3.000,-2.000-1.000,-3.000 0.000,-1.000 4.000</inkml:trace>
</inkml:ink>
</file>

<file path=ppt/ink/ink7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511.000 430.000,'0.000'4.000,"0.000"-1.000,-2.000 1.000,2.000 0.000,-4.000 0.000,4.000-1.000,-1.000 0.000,1.000 1.000,0.000-8.000</inkml:trace>
</inkml:ink>
</file>

<file path=ppt/ink/ink7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518.000 423.000,'5.000'4.000,"-1.000"1.000,-2.000-2.000,-2.000 0.000,0.000 0.000,0.000 0.000,-3.000-2.000,-2.000-1.000,2.000 0.000,3.000 3.000,1.000 0.000,0.000 0.000,2.000-3.000,2.000 2.000,-1.000-2.000</inkml:trace>
</inkml:ink>
</file>

<file path=ppt/ink/ink7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545.000 443.000,'4.000'0.000,"-1.000"0.000,3.000 0.000,-2.000 0.000,0.000 0.000,1.000 1.000,-2.000-1.000</inkml:trace>
</inkml:ink>
</file>

<file path=ppt/ink/ink7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565.000 434.000,'3.000'0.000,"-3.000"3.000,4.000-3.000,-2.000 3.000,1.000-1.000,-3.000 1.000,-5.000-1.000,2.000 0.000,0.000-2.000</inkml:trace>
</inkml:ink>
</file>

<file path=ppt/ink/ink7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594.000 428.000,'1.000'3.000,"-1.000"0.000,-2.000 0.000,0.000 2.000,2.000-2.000,0.000 0.000,1.000-9.000</inkml:trace>
</inkml:ink>
</file>

<file path=ppt/ink/ink7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594.000 409.000,'3.000'0.000,"1.000"1.000,2.000 1.000,-3.000-2.000,1.000 2.000,-1.000-2.000,-1.000 3.000,1.000-3.000,0.000 2.000,0.000-2.000,-2.000 3.000,1.000 0.000,0.000 1.000,-2.000-1.000,-1.000 0.000,-5.000-1.000,3.000 1.000,-1.000-3.000,0.000 0.000,-1.000 2.000,0.000-2.000,0.000 0.000,2.000 0.000</inkml:trace>
</inkml:ink>
</file>

<file path=ppt/ink/ink7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308.000 470.000,'0.000'3.000,"-1.000"0.000,-2.000 3.000,3.000-2.000,-5.000 2.000,3.000-1.000,2.000-1.000,-3.000-1.000,3.000 0.000,-2.000 0.000,2.000 0.000,1.000-7.000</inkml:trace>
</inkml:ink>
</file>

<file path=ppt/ink/ink7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301.000 472.000,'4.000'0.000,"-1.000"0.000,1.000 0.000,0.000 1.000,0.000 1.000,0.000 0.000,-1.000 0.000,-1.000 1.000,-2.000 0.000,-1.000 0.000,-2.000-3.000,-2.000 1.000,2.000-1.000,0.000 0.000,-2.000 2.000,8.000-2.000</inkml:trace>
</inkml:ink>
</file>

<file path=ppt/ink/ink7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351.000 487.000,'-3.000'-2.000,"0.000"2.000,-1.000 1.000,1.000 1.000,0.000 2.000,3.000-1.000,0.000 1.000,2.000-1.000,3.000 0.000,0.000-1.000,-2.000-2.000,1.000 0.000,-1.000 0.000,-3.000-4.000</inkml:trace>
</inkml:ink>
</file>

<file path=ppt/ink/ink7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379.000 498.000,'3.000'1.000,"3.000"1.000,-2.000-2.000,0.000 0.000,0.000 0.000,0.000 1.000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131.000 587.000,'0.000'5.000,"0.000"-1.000,0.000-1.000,0.000-6.000,0.000 0.000,1.000-1.000,2.000 4.000,0.000 0.000,-1.000 4.000</inkml:trace>
</inkml:ink>
</file>

<file path=ppt/ink/ink7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397.000 493.000,'0.000'4.000,"-2.000"1.000,0.000-1.000,0.000-1.000,0.000 1.000,0.000-1.000,5.000-3.000,0.000 0.000</inkml:trace>
</inkml:ink>
</file>

<file path=ppt/ink/ink7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440.000 496.000,'-2.000'4.000,"0.000"-1.000,0.000 0.000,0.000 1.000,0.000 0.000,0.000-1.000,5.000-4.000</inkml:trace>
</inkml:ink>
</file>

<file path=ppt/ink/ink7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457.000 498.000,'3.000'1.000,"0.000"-1.000,0.000 0.000,1.000 0.000,0.000 2.000,-1.000-2.000,0.000 0.000</inkml:trace>
</inkml:ink>
</file>

<file path=ppt/ink/ink7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473.000 488.000,'3.000'0.000,"2.000"1.000,-1.000 2.000,0.000-3.000,-1.000 3.000,0.000-3.000,-1.000 3.000,0.000 0.000,-1.000 1.000,-6.000-2.000,2.000 1.000,-2.000-2.000,2.000-1.000</inkml:trace>
</inkml:ink>
</file>

<file path=ppt/ink/ink7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528.000 484.000,'0.000'4.000,"-1.000"-1.000,1.000 1.000,-3.000 0.000,1.000 2.000,0.000-1.000,0.000 1.000,-1.000 0.000,3.000-3.000,-3.000 1.000,3.000-1.000,-2.000 0.000,2.000 1.000</inkml:trace>
</inkml:ink>
</file>

<file path=ppt/ink/ink7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528.000 487.000,'5.000'0.000,"-2.000"1.000,0.000-1.000,0.000 4.000,0.000 1.000,-3.000-1.000,0.000-1.000,0.000 0.000,-3.000-1.000,0.000-1.000,-1.000-1.000,0.000 0.000,1.000 0.000,0.000 0.000,0.000 0.000,3.000-4.000,4.000 2.000</inkml:trace>
</inkml:ink>
</file>

<file path=ppt/ink/ink7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581.000 504.000,'-2.000'-3.000,"-3.000"3.000,1.000 0.000,0.000 0.000,-1.000 0.000,3.000 4.000,0.000 0.000,2.000-1.000,1.000 0.000,4.000 1.000,-2.000-2.000,0.000-2.000,1.000 2.000,0.000-2.000,0.000 0.000,-1.000 0.000,1.000 0.000,0.000-1.000</inkml:trace>
</inkml:ink>
</file>

<file path=ppt/ink/ink7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593.000 457.000,'4.000'2.000,"0.000"-2.000,0.000 2.000,0.000-2.000,0.000 2.000,-1.000-2.000,0.000 0.000,-7.000 0.000,0.000 0.000,0.000-1.000,1.000 1.000,-1.000 0.000,8.000-1.000,-1.000 1.000,2.000 2.000,-2.000-2.000,0.000 2.000,-6.000-2.000,0.000 0.000,0.000-1.000,7.000 1.000,0.000 1.000,0.000 1.000</inkml:trace>
</inkml:ink>
</file>

<file path=ppt/ink/ink7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89.000 536.000,'-4.000'-1.000,"0.000"1.000,1.000 0.000,0.000 1.000,-4.000 2.000,3.000 0.000,0.000-1.000,2.000 1.000,7.000-1.000,0.000 0.000,2.000-2.000,0.000 2.000,-3.000-2.000,-1.000 3.000,-2.000 1.000,-6.000-2.000,2.000-2.000,-1.000 0.000,1.000 3.000,0.000-3.000,-1.000 2.000,1.000-2.000,3.000-4.000,5.000 0.000,-2.000 2.000</inkml:trace>
</inkml:ink>
</file>

<file path=ppt/ink/ink7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101.000 549.000,'4.000'0.000,"1.000"0.000,-1.000 0.000,-1.000 0.000,1.000 0.000,-1.000 0.000,0.000 1.000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138.000 594.000,'0.000'3.000,"0.000"0.000,-3.000-3.000,3.000 3.000,-4.000-1.000,4.000 1.000,-3.000-1.000,6.000-3.000,0.000 1.000,-2.000 3.000,-3.000 1.000,0.000-1.000,-1.000 1.000,8.000-3.000,-2.000-3.000,0.000 2.000,1.000-2.000,-4.000 5.000,0.000 0.000,0.000 0.000,-1.000 1.000</inkml:trace>
</inkml:ink>
</file>

<file path=ppt/ink/ink7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120.000 549.000,'-4.000'2.000,"4.000"1.000,-3.000 1.000,1.000 2.000,0.000-2.000,0.000 0.000,2.000-1.000,-2.000 1.000,2.000 0.000</inkml:trace>
</inkml:ink>
</file>

<file path=ppt/ink/ink7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135.000 569.000,'3.000'0.000,"1.000"0.000,-1.000 1.000,0.000 0.000,-5.000 3.000,-3.000-3.000,1.000-1.000,4.000 4.000,6.000-4.000,0.000 0.000,1.000 0.000,0.000 0.000,0.000 0.000,-2.000 0.000,-1.000 0.000</inkml:trace>
</inkml:ink>
</file>

<file path=ppt/ink/ink7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289.000 549.000,'-2.000'3.000,"2.000"0.000,-2.000 1.000,2.000 1.000,-3.000 2.000,0.000-1.000,3.000-3.000,-2.000 0.000,2.000 0.000,-2.000 0.000,5.000-3.000,-3.000-4.000,3.000 0.000,-3.000-2.000,4.000-2.000,-1.000-1.000,-3.000 3.000,3.000 3.000,0.000 1.000,0.000 2.000,0.000 1.000,-1.000 3.000,1.000-3.000,-3.000 2.000,3.000-1.000,-3.000 2.000,-2.000-1.000,-5.000-3.000,0.000 0.000,2.000 0.000,-1.000 0.000,2.000 0.000,7.000 4.000,1.000-2.000,0.000 0.000,2.000 0.000,0.000 0.000,-2.000 0.000,-1.000 0.000</inkml:trace>
</inkml:ink>
</file>

<file path=ppt/ink/ink7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323.000 566.000,'4.000'0.000,"-4.000"3.000,0.000 0.000,1.000 2.000,-4.000-3.000,0.000-1.000,3.000 2.000,2.000 0.000,2.000-3.000,-4.000 3.000,2.000 0.000,-5.000-1.000,0.000-2.000,0.000 1.000,0.000 1.000</inkml:trace>
</inkml:ink>
</file>

<file path=ppt/ink/ink7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354.000 563.000,'4.000'0.000,"-1.000"0.000,0.000 0.000,1.000 1.000,-1.000-1.000,2.000 0.000,-2.000 0.000</inkml:trace>
</inkml:ink>
</file>

<file path=ppt/ink/ink7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374.000 550.000,'-2.000'3.000,"2.000"0.000,-2.000 2.000,-1.000-1.000,1.000 0.000,2.000 0.000,-3.000-1.000,1.000 0.000,6.000-1.000,-2.000-5.000</inkml:trace>
</inkml:ink>
</file>

<file path=ppt/ink/ink7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401.000 551.000,'1.000'3.000,"-1.000"0.000,-1.000 0.000,1.000 0.000,-2.000 0.000,1.000 2.000,-1.000-1.000,2.000 0.000,-2.000-1.000,2.000-6.000,0.000 0.000,0.000-1.000,1.000 0.000</inkml:trace>
</inkml:ink>
</file>

<file path=ppt/ink/ink7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406.000 543.000,'3.000'0.000,"1.000"0.000,-1.000 0.000,0.000 0.000,0.000 3.000,1.000 1.000,-2.000-1.000,-2.000 0.000,0.000 0.000,0.000 2.000,-2.000-2.000,-2.000 1.000,1.000-4.000,-1.000 3.000,-1.000-3.000,-1.000 0.000,1.000 2.000,0.000-2.000,2.000 0.000,7.000-1.000,0.000 1.000,-1.000 0.000,0.000-2.000</inkml:trace>
</inkml:ink>
</file>

<file path=ppt/ink/ink7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421.000 572.000,'4.000'0.000,"0.000"0.000,-1.000 0.000,2.000 0.000,-1.000 0.000,-1.000 0.000,0.000 0.000</inkml:trace>
</inkml:ink>
</file>

<file path=ppt/ink/ink7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439.000 562.000,'5.000'1.000,"-1.000"1.000,0.000 0.000,0.000 0.000,-1.000 0.000,0.000 3.000,-3.000-2.000,-3.000-1.000,0.000 0.000,-1.000 0.000,1.000-2.000,0.000 0.000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139.000 630.000,'1.000'5.000,"0.000"-2.000,-1.000 0.000,-3.000-3.000,0.000-1.000,6.000-1.000,1.000 1.000,-7.000 5.000,0.000-1.000,-1.000-1.000,8.000 0.000,1.000-2.000,-2.000-1.000,1.000 1.000,0.000 0.000</inkml:trace>
</inkml:ink>
</file>

<file path=ppt/ink/ink7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489.000 551.000,'3.000'0.000,"1.000"3.000,0.000 0.000,-3.000 0.000,1.000 1.000,-2.000-1.000,-3.000 1.000,0.000-2.000,-1.000 0.000,0.000 0.000,-1.000 0.000,1.000 0.000,4.000 1.000,0.000 1.000,2.000-1.000,2.000 0.000,-1.000-3.000,0.000 0.000,1.000 2.000,-1.000-2.000</inkml:trace>
</inkml:ink>
</file>

<file path=ppt/ink/ink7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481.000 567.000,'3.000'3.000,"0.000"0.000,1.000 0.000,1.000 0.000,-1.000 1.000,-2.000-1.000</inkml:trace>
</inkml:ink>
</file>

<file path=ppt/ink/ink7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88.000 613.000,'-5.000'0.000,"2.000"0.000,0.000 0.000,-3.000 1.000,2.000 1.000,0.000-2.000,0.000 3.000,1.000-3.000,1.000 3.000,2.000 2.000,7.000-3.000,0.000-2.000,0.000 2.000,-3.000-2.000,-1.000 3.000,-3.000 0.000,-3.000-3.000,-1.000 2.000,0.000 1.000,1.000-3.000,0.000 2.000,0.000-2.000,5.000-4.000,2.000 2.000,2.000 0.000</inkml:trace>
</inkml:ink>
</file>

<file path=ppt/ink/ink7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101.000 624.000,'3.000'0.000,"1.000"-2.000,-1.000 2.000,1.000 0.000,0.000 0.000,0.000 0.000,1.000 0.000,-2.000 1.000,-6.000-1.000,-1.000 0.000,0.000 0.000</inkml:trace>
</inkml:ink>
</file>

<file path=ppt/ink/ink7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119.000 623.000,'-4.000'4.000,"3.000"0.000,1.000 0.000,-3.000-1.000,3.000 0.000,-2.000 0.000,0.000 0.000</inkml:trace>
</inkml:ink>
</file>

<file path=ppt/ink/ink7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139.000 633.000,'4.000'1.000,"-4.000"2.000,1.000 0.000,-4.000-1.000,0.000 0.000,-1.000-2.000,0.000 0.000,0.000 1.000,9.000 1.000,-1.000 0.000,0.000 1.000,-3.000 1.000,-1.000 1.000,0.000-2.000,-4.000-3.000,1.000 0.000,0.000 2.000,-1.000-2.000,5.000-4.000</inkml:trace>
</inkml:ink>
</file>

<file path=ppt/ink/ink7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147.000 578.000,'-3.000'0.000,"0.000"0.000,0.000 1.000</inkml:trace>
</inkml:ink>
</file>

<file path=ppt/ink/ink7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278.000 617.000,'3.000'0.000,"3.000"1.000,-2.000 1.000,0.000 0.000,-3.000 1.000,-5.000 0.000,1.000-3.000,-5.000 3.000,4.000 0.000,-1.000 0.000,3.000 0.000,2.000 0.000,2.000 1.000,1.000-4.000,0.000 3.000,0.000-3.000,1.000 1.000,-2.000-4.000</inkml:trace>
</inkml:ink>
</file>

<file path=ppt/ink/ink7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280.000 630.000,'3.000'3.000,"0.000"-1.000,0.000-1.000,1.000 3.000,0.000-4.000</inkml:trace>
</inkml:ink>
</file>

<file path=ppt/ink/ink7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322.000 638.000,'3.000'0.000,"1.000"0.000,0.000 0.000,1.000 2.000,0.000-2.000,1.000 0.000,-2.000 3.000,1.000-3.000,-2.000 0.000,0.000 0.000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176.000 598.000,'3.000'0.000,"0.000"0.000,1.000 0.000,0.000 0.000,0.000 0.000,0.000-1.000</inkml:trace>
</inkml:ink>
</file>

<file path=ppt/ink/ink7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352.000 630.000,'4.000'2.000,"-1.000"-2.000,1.000 5.000,0.000-3.000,0.000 0.000,-2.000 1.000,-1.000 1.000,-5.000-2.000,1.000-2.000,0.000 3.000,0.000-3.000,2.000 3.000,-2.000-3.000,4.000-3.000</inkml:trace>
</inkml:ink>
</file>

<file path=ppt/ink/ink7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413.000 618.000,'-3.000'3.000,"1.000"0.000,0.000 1.000,0.000 2.000,0.000-2.000,-1.000 0.000,3.000 0.000,-4.000-1.000,2.000 2.000,2.000 0.000,3.000-5.000,0.000-5.000</inkml:trace>
</inkml:ink>
</file>

<file path=ppt/ink/ink7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415.000 617.000,'0.000'3.000,"0.000"0.000,-1.000 1.000,1.000-1.000,0.000 1.000,0.000-1.000,-2.000 0.000,2.000 1.000,0.000-1.000,4.000-4.000,0.000-3.000,-1.000 0.000,0.000-1.000,0.000 1.000,0.000 1.000,1.000 1.000,-2.000 6.000,-2.000-1.000,0.000 1.000,-1.000 0.000,1.000-1.000,-2.000 1.000,2.000-1.000,3.000-3.000,1.000-3.000,-1.000 1.000</inkml:trace>
</inkml:ink>
</file>

<file path=ppt/ink/ink7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468.000 624.000,'0.000'3.000,"-1.000"2.000,-4.000 0.000,3.000-2.000,0.000 0.000,0.000 0.000,-1.000 2.000,1.000-1.000,-1.000-4.000,6.000 2.000</inkml:trace>
</inkml:ink>
</file>

<file path=ppt/ink/ink7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470.000 624.000,'2.000'3.000,"-1.000"0.000,-1.000 0.000,0.000 3.000,0.000-2.000,0.000-1.000,0.000 2.000,0.000-2.000,0.000 0.000</inkml:trace>
</inkml:ink>
</file>

<file path=ppt/ink/ink7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457.000 637.000,'4.000'1.000,"-1.000"-1.000,1.000 0.000,1.000 2.000,-2.000-2.000,0.000-1.000</inkml:trace>
</inkml:ink>
</file>

<file path=ppt/ink/ink7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495.000 625.000,'0.000'3.000,"0.000"2.000,-2.000-1.000,2.000 0.000,-3.000 0.000,3.000 0.000,-3.000-1.000,1.000 2.000,0.000-2.000,4.000-6.000,1.000-1.000</inkml:trace>
</inkml:ink>
</file>

<file path=ppt/ink/ink7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497.000 632.000,'5.000'-1.000,"-1.000"1.000,-1.000 5.000,0.000-2.000,-3.000 2.000,-4.000-1.000,1.000-4.000,0.000 0.000,-1.000 0.000,2.000 3.000,2.000 0.000,3.000 1.000,0.000-1.000,2.000 2.000</inkml:trace>
</inkml:ink>
</file>

<file path=ppt/ink/ink7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90.000 689.000,'-5.000'0.000,"2.000"0.000,-1.000 1.000,1.000-1.000,0.000 0.000,0.000 2.000,3.000 1.000,3.000 0.000,1.000-3.000,0.000 2.000,0.000-2.000,0.000 2.000,-4.000 1.000,-4.000-3.000,1.000 2.000,0.000-2.000,0.000 0.000,1.000 3.000,3.000-7.000,2.000 1.000</inkml:trace>
</inkml:ink>
</file>

<file path=ppt/ink/ink7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118.000 688.000,'4.000'-2.000,"-1.000"2.000,0.000 0.000,2.000 0.000,-1.000 0.000,0.000 0.000,0.000 0.000,-9.000 1.000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187.000 592.000,'0.000'3.000,"0.000"0.000,0.000 0.000,0.000 0.000</inkml:trace>
</inkml:ink>
</file>

<file path=ppt/ink/ink7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135.000 687.000,'-3.000'0.000,"0.000"1.000,1.000 3.000,0.000 2.000,2.000-2.000,-3.000 0.000,3.000-1.000,-2.000 0.000,2.000 0.000,-2.000 0.000,6.000-3.000</inkml:trace>
</inkml:ink>
</file>

<file path=ppt/ink/ink7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148.000 703.000,'0.000'3.000,"-2.000"1.000,-1.000-1.000,0.000 0.000,3.000 1.000,5.000-2.000,-1.000-2.000,0.000 0.000,-1.000 0.000,0.000 0.000,0.000 0.000</inkml:trace>
</inkml:ink>
</file>

<file path=ppt/ink/ink7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156.000 708.000,'-2.000'4.000,"-1.000"-1.000,1.000 1.000,0.000 0.000,0.000 0.000,-1.000 1.000,0.000-3.000,1.000 1.000,-1.000 1.000</inkml:trace>
</inkml:ink>
</file>

<file path=ppt/ink/ink7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260.000 696.000,'-3.000'2.000,"-1.000"2.000,2.000 0.000,0.000 1.000,0.000-1.000,0.000 1.000,-1.000-2.000,2.000 1.000,2.000-7.000,2.000-2.000,-1.000 2.000,0.000-1.000</inkml:trace>
</inkml:ink>
</file>

<file path=ppt/ink/ink7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266.000 690.000,'0.000'5.000,"0.000"0.000,0.000-1.000,0.000 2.000,0.000-3.000,0.000 0.000,1.000 0.000,5.000-6.000,-3.000 0.000,2.000-1.000,0.000-2.000,-1.000 1.000,0.000 2.000,-1.000 1.000,0.000 2.000,0.000-2.000,-3.000 5.000,0.000 2.000,-2.000-1.000,2.000 0.000,-3.000 0.000,3.000 0.000,-3.000-2.000,3.000 1.000,0.000 0.000,3.000-8.000,0.000 2.000,-1.000 0.000</inkml:trace>
</inkml:ink>
</file>

<file path=ppt/ink/ink7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329.000 708.000,'5.000'2.000,"-1.000"-2.000,0.000 0.000,1.000 2.000,0.000-2.000,1.000 2.000,-3.000-2.000,1.000 2.000,-1.000-2.000,0.000 0.000</inkml:trace>
</inkml:ink>
</file>

<file path=ppt/ink/ink7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362.000 703.000,'3.000'1.000,"-1.000"3.000,1.000-2.000,0.000 0.000,-1.000 3.000,-1.000-2.000,-3.000 1.000,-1.000-4.000,0.000 3.000,0.000-3.000,-1.000 2.000,0.000-2.000,0.000 2.000,8.000-5.000,0.000 1.000</inkml:trace>
</inkml:ink>
</file>

<file path=ppt/ink/ink7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399.000 705.000,'0.000'3.000,"-4.000"1.000,2.000 0.000,0.000 0.000,0.000 0.000,2.000-1.000,-3.000 0.000,1.000 0.000,3.000-6.000</inkml:trace>
</inkml:ink>
</file>

<file path=ppt/ink/ink7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402.000 703.000,'0.000'5.000,"0.000"1.000,0.000-2.000,0.000-1.000,0.000 1.000,0.000-1.000,5.000-6.000,-2.000 0.000,1.000-1.000,1.000-4.000,0.000 2.000,-2.000 3.000,0.000 2.000,-1.000 4.000,-2.000 2.000,0.000-2.000,0.000 1.000,0.000 0.000,3.000-2.000,0.000-2.000,0.000-4.000,1.000 1.000</inkml:trace>
</inkml:ink>
</file>

<file path=ppt/ink/ink7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456.000 701.000,'0.000'3.000,"0.000"0.000,0.000 1.000,0.000-1.000,-1.000 2.000,1.000-2.000,-1.000 0.000,1.000 0.000,0.000 0.000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195.000 594.000,'-1.000'3.000,"1.000"0.000,-1.000 0.000,-1.000 0.000,0.000 1.000,0.000-1.000</inkml:trace>
</inkml:ink>
</file>

<file path=ppt/ink/ink7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455.000 701.000,'3.000'1.000,"1.000"1.000,0.000 0.000,0.000 0.000,-1.000 0.000,-1.000 1.000,-2.000 0.000,0.000 1.000,-4.000-1.000,-3.000 0.000,2.000-3.000,0.000 0.000,1.000 2.000,4.000-5.000,3.000 1.000,1.000 0.000,-1.000 0.000</inkml:trace>
</inkml:ink>
</file>

<file path=ppt/ink/ink7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498.000 697.000,'-1.000'5.000,"-1.000"-2.000,1.000 0.000,-3.000 2.000,4.000-2.000,-3.000 0.000,3.000 1.000,-2.000-1.000,6.000-7.000,-4.000 0.000,3.000-3.000,-3.000 1.000</inkml:trace>
</inkml:ink>
</file>

<file path=ppt/ink/ink7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499.000 689.000,'4.000'-2.000,"0.000"6.000,-2.000 0.000,1.000 1.000,-1.000-1.000,-2.000 0.000,-3.000-2.000,0.000-2.000,-1.000 2.000,0.000-2.000,1.000 0.000,0.000 0.000,4.000 5.000,4.000-1.000,-2.000-1.000,1.000-1.000,-1.000 0.000</inkml:trace>
</inkml:ink>
</file>

<file path=ppt/ink/ink7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528.000 711.000,'5.000'1.000,"-1.000"2.000,1.000-3.000,2.000 2.000,0.000-2.000,-2.000 0.000,-1.000 0.000,-1.000 0.000</inkml:trace>
</inkml:ink>
</file>

<file path=ppt/ink/ink7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555.000 700.000,'4.000'3.000,"-1.000"-1.000,1.000 0.000,0.000 1.000,1.000 0.000,-3.000 0.000,0.000 1.000,-4.000 0.000,-2.000-2.000,0.000 0.000,1.000-2.000,-2.000 3.000,1.000-1.000,8.000-2.000,1.000-4.000</inkml:trace>
</inkml:ink>
</file>

<file path=ppt/ink/ink7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626.000 718.000,'4.000'-2.000,"0.000"-2.000,-2.000 1.000,-6.000 3.000,1.000 0.000,-2.000 0.000,-1.000 2.000,0.000 0.000,0.000 1.000,3.000 2.000,0.000-1.000,3.000-1.000,0.000 2.000,0.000-2.000,6.000 1.000,-1.000-4.000,1.000 2.000,-1.000-2.000,0.000 0.000,-1.000 0.000,0.000-1.000</inkml:trace>
</inkml:ink>
</file>

<file path=ppt/ink/ink7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618.000 759.000,'0.000'3.000,"-4.000"1.000,1.000-2.000,-1.000-1.000,1.000 1.000,3.000 1.000,5.000-1.000,-1.000-2.000,0.000 2.000,-1.000-2.000,1.000 0.000,0.000 2.000,-1.000-2.000,0.000 0.000,-4.000-4.000,-2.000 1.000,3.000-1.000,0.000 1.000,-2.000 0.000,0.000 0.000,-1.000 1.000</inkml:trace>
</inkml:ink>
</file>

<file path=ppt/ink/ink7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83.000 752.000,'-1.000'4.000,"-2.000"1.000,1.000 1.000,0.000 3.000,-1.000-4.000,3.000-2.000,0.000 0.000,-2.000 1.000,5.000-4.000</inkml:trace>
</inkml:ink>
</file>

<file path=ppt/ink/ink7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64.000 753.000,'3.000'0.000,"2.000"0.000,1.000 4.000,1.000-2.000,2.000 1.000,-2.000 0.000,0.000 0.000,-3.000-1.000,0.000 0.000,-2.000 1.000,-2.000 0.000,-1.000 0.000,-4.000 1.000,1.000-2.000,0.000-2.000,-1.000 3.000,0.000-3.000,-1.000 4.000,2.000-4.000,0.000 2.000,0.000-2.000,1.000 0.000,0.000 0.000,0.000 0.000,3.000-3.000,3.000 1.000,1.000 0.000,0.000 0.000,-1.000 2.000</inkml:trace>
</inkml:ink>
</file>

<file path=ppt/ink/ink7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116.000 772.000,'3.000'0.000,"0.000"0.000,2.000 0.000,0.000 0.000,2.000 0.000,-2.000 0.000,-1.000 1.000,-1.000-1.000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378.000 770.000,'2.000'-4.000,"1.000"2.000,1.000 0.000,0.000 0.000,0.000 0.000,1.000 0.000,-1.000-1.000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183.000 613.000,'0.000'5.000,"-2.000"-2.000,2.000 0.000,0.000 2.000,-2.000-2.000,2.000 0.000,-1.000 0.000</inkml:trace>
</inkml:ink>
</file>

<file path=ppt/ink/ink7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137.000 772.000,'-1.000'4.000,"-1.000"1.000,-3.000-1.000,3.000 1.000,2.000-2.000,-4.000 1.000,2.000-1.000,1.000 1.000,4.000-2.000</inkml:trace>
</inkml:ink>
</file>

<file path=ppt/ink/ink7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150.000 792.000,'-2.000'4.000,"0.000"1.000,2.000-2.000,4.000-3.000,0.000 2.000,0.000-3.000,-4.000-3.000,2.000 1.000,-2.000-2.000,0.000 2.000,-3.000 3.000,0.000 0.000,-2.000 1.000</inkml:trace>
</inkml:ink>
</file>

<file path=ppt/ink/ink7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242.000 224.000,'1.000'3.000,"4.000"1.000,-1.000-4.000,1.000 3.000,3.000-3.000,3.000 3.000,-1.000-3.000,3.000 0.000,2.000 0.000,-2.000 3.000,1.000-3.000,-3.000 0.000,0.000 2.000,-4.000-2.000,-2.000 0.000,-9.000-2.000,0.000 0.000,1.000 2.000,-1.000-2.000,0.000 2.000,-3.000-2.000,0.000 2.000,-1.000 0.000,-2.000-3.000,0.000 3.000,1.000 0.000,1.000 0.000,-1.000-3.000,2.000 3.000,2.000 0.000,1.000 0.000,1.000 0.000,-1.000 0.000,1.000 0.000,-1.000 1.000,1.000-1.000,7.000 0.000,1.000 0.000,2.000-1.000,1.000 1.000,4.000 0.000,1.000 0.000,-1.000 0.000,0.000 0.000,-2.000 3.000,-3.000-3.000,-3.000 2.000,-10.000-2.000,-1.000 0.000,-2.000-2.000,1.000 2.000,-1.000-2.000,-1.000 2.000,2.000 0.000,1.000 0.000,2.000 0.000,1.000 0.000,1.000 0.000,7.000 0.000,3.000 0.000,1.000 0.000,4.000 0.000,2.000 3.000,-3.000-3.000,2.000 4.000,-7.000-4.000,-3.000 2.000,-11.000-2.000,-4.000-2.000,1.000 2.000,-3.000-4.000,2.000 4.000,2.000-2.000,1.000 2.000,3.000 0.000,2.000 0.000,1.000 0.000,6.000 0.000,5.000 0.000,2.000 3.000,2.000-3.000,3.000 4.000,-1.000-1.000,-6.000-3.000,-2.000 2.000,-12.000-2.000,-4.000 0.000,-3.000-3.000,-1.000 3.000,4.000-4.000,0.000 4.000,1.000-3.000,2.000 3.000,4.000 0.000,-1.000 0.000,1.000 0.000,0.000-1.000,7.000 1.000,5.000 0.000,13.000 1.000,-10.000 2.000,-1.000-3.000,-2.000 2.000,-5.000-2.000,-7.000 0.000,-5.000 0.000,0.000 0.000,-1.000-1.000,3.000 1.000,0.000-2.000,3.000 2.000,7.000-3.000,3.000 3.000</inkml:trace>
</inkml:ink>
</file>

<file path=ppt/ink/ink7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405.000 259.000,'-4.000'5.000,"3.000"-1.000,1.000-1.000,0.000 0.000,4.000-3.000</inkml:trace>
</inkml:ink>
</file>

<file path=ppt/ink/ink7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413.000 259.000,'0.000'3.000,"0.000"1.000,0.000-1.000,5.000-2.000,-2.000-2.000,0.000 0.000,0.000-1.000,0.000 0.000,-2.000-1.000,-1.000 7.000,-1.000 0.000,4.000-2.000,2.000-3.000</inkml:trace>
</inkml:ink>
</file>

<file path=ppt/ink/ink7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449.000 259.000,'-2.000'3.000,"0.000"0.000,-2.000 1.000,2.000-1.000</inkml:trace>
</inkml:ink>
</file>

<file path=ppt/ink/ink7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451.000 253.000,'0.000'4.000,"0.000"-1.000,1.000 0.000,1.000 1.000,0.000-1.000,-2.000 0.000</inkml:trace>
</inkml:ink>
</file>

<file path=ppt/ink/ink7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444.000 263.000,'4.000'0.000,"0.000"1.000</inkml:trace>
</inkml:ink>
</file>

<file path=ppt/ink/ink7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473.000 259.000,'0.000'3.000,"-1.000"1.000,1.000-1.000,-2.000 0.000,0.000 2.000,2.000-2.000,-2.000 0.000</inkml:trace>
</inkml:ink>
</file>

<file path=ppt/ink/ink7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480.000 255.000,'5.000'2.000,"-2.000"2.000,1.000-1.000,-2.000 1.000,-5.000-3.000,-1.000-1.000,0.000 0.000,1.000-1.000,-1.000 1.000,4.000 4.000,5.000 0.000,-1.000-1.000,2.000 1.000,0.000-1.000,-2.000-1.000,-2.000 1.000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186.000 629.000,'2.000'3.000,"-1.000"0.000,3.000-1.000,0.000-3.000,-4.000-3.000,0.000 1.000,3.000 1.000,0.000 0.000,2.000 1.000,-2.000 1.000,-1.000-3.000,-1.000-1.000,-5.000 4.000,0.000-3.000</inkml:trace>
</inkml:ink>
</file>

<file path=ppt/ink/ink7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306.000 260.000,'-2.000'4.000,"2.000"0.000,0.000-1.000,0.000 2.000,0.000-2.000,0.000 0.000,0.000 0.000</inkml:trace>
</inkml:ink>
</file>

<file path=ppt/ink/ink7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310.000 256.000,'3.000'0.000,"1.000"0.000,-1.000 0.000,0.000 0.000,2.000 0.000,-2.000 0.000,-3.000 3.000,0.000 0.000,0.000 0.000,-2.000 0.000,2.000 0.000,-2.000 2.000,2.000-2.000,0.000 1.000,-2.000-1.000</inkml:trace>
</inkml:ink>
</file>

<file path=ppt/ink/ink7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302.000 269.000,'5.000'-1.000,"0.000"1.000</inkml:trace>
</inkml:ink>
</file>

<file path=ppt/ink/ink7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303.000 274.000,'3.000'1.000,"2.000"-1.000,-2.000 0.000,0.000 0.000,0.000 0.000</inkml:trace>
</inkml:ink>
</file>

<file path=ppt/ink/ink7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298.000 281.000,'3.000'2.000,"3.000"-2.000,-1.000 0.000,0.000 0.000,-1.000 0.000,-1.000 0.000</inkml:trace>
</inkml:ink>
</file>

<file path=ppt/ink/ink7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357.000 264.000,'-3.000'1.000,"-1.000"-1.000</inkml:trace>
</inkml:ink>
</file>

<file path=ppt/ink/ink7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345.000 268.000,'0.000'3.000,"0.000"0.000,-2.000 1.000,2.000-1.000,0.000 0.000</inkml:trace>
</inkml:ink>
</file>

<file path=ppt/ink/ink7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345.000 272.000,'4.000'0.000,"0.000"0.000,-1.000 0.000,-1.000 4.000,-3.000 0.000,-1.000-1.000,-2.000-2.000</inkml:trace>
</inkml:ink>
</file>

<file path=ppt/ink/ink7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346.000 280.000,'3.000'0.000</inkml:trace>
</inkml:ink>
</file>

<file path=ppt/ink/ink7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345.000 283.000,'2.000'3.000,"1.000"-3.000,0.000 0.000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209.000 602.000,'4.000'2.000,"-4.000"1.000,1.000 0.000,-1.000 0.000,0.000 0.000,0.000 0.000,0.000 1.000,0.000-1.000,0.000 0.000,4.000-5.000,-4.000-3.000</inkml:trace>
</inkml:ink>
</file>

<file path=ppt/ink/ink7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382.000 255.000,'-2.000'3.000,"-1.000"0.000,0.000 1.000,7.000-3.000,-1.000-1.000,-1.000 3.000,-2.000 0.000,0.000 0.000,0.000 0.000,0.000 2.000,-1.000-2.000,-4.000 2.000,1.000-5.000,1.000 0.000,0.000-5.000</inkml:trace>
</inkml:ink>
</file>

<file path=ppt/ink/ink7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367.000 279.000,'6.000'0.000,"-3.000"1.000,0.000 1.000</inkml:trace>
</inkml:ink>
</file>

<file path=ppt/ink/ink7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343.000 275.000,'3.000'0.000,"-1.000"4.000,0.000-1.000</inkml:trace>
</inkml:ink>
</file>

<file path=ppt/ink/ink7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277.000 758.000,'0.000'4.000,"-1.000"1.000,1.000 1.000,-4.000-2.000,4.000 0.000,-3.000-1.000,1.000 2.000,-1.000-1.000,1.000-1.000,2.000-9.000,1.000 2.000,-1.000 1.000,3.000-2.000,-1.000 0.000,1.000-2.000,-1.000 3.000,0.000 1.000,-1.000 0.000,2.000 3.000,0.000 0.000,-1.000 3.000,0.000 0.000,0.000 0.000,0.000 1.000,0.000 1.000,-2.000-2.000,-4.000 2.000,-1.000-5.000,2.000 2.000,-2.000-2.000,8.000 0.000,-1.000 3.000,1.000-1.000,0.000 0.000,0.000 0.000,-2.000 1.000</inkml:trace>
</inkml:ink>
</file>

<file path=ppt/ink/ink7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306.000 789.000,'-3.000'3.000,"0.000"0.000,3.000 0.000,0.000 0.000,5.000-3.000,-2.000 0.000,6.000-2.000,-7.000-3.000,-2.000 2.000,0.000-1.000,-4.000 0.000,1.000 4.000,0.000 1.000,1.000 3.000</inkml:trace>
</inkml:ink>
</file>

<file path=ppt/ink/ink7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336.000 792.000,'5.000'0.000,"-1.000"0.000,1.000 0.000,1.000 3.000,-1.000-3.000,-2.000 0.000,1.000 2.000,-1.000-2.000</inkml:trace>
</inkml:ink>
</file>

<file path=ppt/ink/ink7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367.000 775.000,'3.000'3.000,"-1.000"0.000,0.000 0.000,0.000 0.000,1.000-1.000,-1.000 1.000,-2.000 0.000,-4.000-1.000,-1.000 1.000,2.000-3.000,-1.000 3.000,0.000-3.000,1.000 2.000,9.000-3.000,-2.000-1.000</inkml:trace>
</inkml:ink>
</file>

<file path=ppt/ink/ink7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416.000 771.000,'-2.000'4.000,"2.000"-1.000,-3.000 1.000,1.000 0.000,0.000 0.000,0.000 0.000,0.000 0.000,2.000-1.000,-3.000-1.000,3.000 1.000,4.000-6.000,-2.000 0.000</inkml:trace>
</inkml:ink>
</file>

<file path=ppt/ink/ink7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422.000 766.000,'0.000'3.000,"0.000"3.000,-2.000-2.000,2.000 0.000,0.000-1.000,0.000 2.000,0.000-2.000,4.000-1.000,-1.000-5.000,0.000 0.000,0.000-1.000,1.000-2.000,-1.000 1.000,-1.000 12.000,-2.000-4.000,0.000 0.000,0.000 2.000,-1.000-2.000,1.000 0.000,4.000-4.000</inkml:trace>
</inkml:ink>
</file>

<file path=ppt/ink/ink7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475.000 768.000,'-2.000'3.000,"0.000"1.000,-1.000-1.000,-2.000 4.000,1.000 1.000,2.000-5.000,1.000 0.000,-1.000 0.000,6.000-2.000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217.000 614.000,'0.000'-4.000,"3.000"1.000,0.000 3.000,0.000 0.000,0.000-2.000,1.000 2.000,-3.000-3.000,-4.000 3.000</inkml:trace>
</inkml:ink>
</file>

<file path=ppt/ink/ink7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486.000 760.000,'0.000'4.000,"0.000"-1.000,0.000 1.000,0.000 0.000,0.000 0.000,0.000-1.000,0.000 1.000,0.000 0.000,0.000 1.000,0.000-2.000,1.000 0.000</inkml:trace>
</inkml:ink>
</file>

<file path=ppt/ink/ink7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471.000 780.000,'5.000'0.000,"0.000"1.000,-1.000-1.000,0.000 0.000,-1.000 0.000,0.000 0.000,0.000 0.000</inkml:trace>
</inkml:ink>
</file>

<file path=ppt/ink/ink7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515.000 773.000,'0.000'4.000,"0.000"0.000,0.000-1.000,-1.000 1.000,1.000-1.000,-3.000 0.000,3.000 1.000,-2.000-1.000,2.000 1.000,-2.000-1.000,2.000 0.000,3.000-6.000,-1.000 0.000</inkml:trace>
</inkml:ink>
</file>

<file path=ppt/ink/ink7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529.000 768.000,'3.000'0.000,"0.000"0.000,1.000 5.000,1.000 1.000,-5.000-3.000,0.000 0.000,-4.000 2.000,1.000-5.000,1.000 3.000,-1.000-3.000,-1.000 0.000,0.000 0.000,1.000 0.000,9.000 4.000,-3.000-2.000,-1.000 2.000,1.000-1.000,0.000 1.000,2.000 0.000,-2.000 0.000,0.000-3.000,-4.000-4.000</inkml:trace>
</inkml:ink>
</file>

<file path=ppt/ink/ink7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82.000 836.000,'-3.000'4.000,"3.000"1.000,0.000-2.000,0.000 2.000,0.000-1.000,0.000-1.000,0.000 1.000,0.000-1.000,-2.000 0.000,2.000 0.000</inkml:trace>
</inkml:ink>
</file>

<file path=ppt/ink/ink7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77.000 838.000,'4.000'2.000,"0.000"1.000,2.000-3.000,-1.000 2.000,0.000-2.000,1.000 2.000,-1.000-2.000,-2.000 3.000,-2.000 2.000,-4.000-3.000,-1.000-1.000,1.000 1.000,0.000 0.000,-1.000 0.000,0.000 0.000,0.000 0.000,0.000 0.000,1.000 0.000,0.000 0.000,2.000 1.000,-2.000-3.000,6.000-3.000</inkml:trace>
</inkml:ink>
</file>

<file path=ppt/ink/ink7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131.000 838.000,'4.000'0.000,"-1.000"1.000,2.000 1.000,-2.000-2.000,0.000 0.000,0.000 0.000</inkml:trace>
</inkml:ink>
</file>

<file path=ppt/ink/ink7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139.000 842.000,'-2.000'3.000,"2.000"0.000,-2.000 0.000,0.000 3.000,2.000-3.000,-2.000 1.000,2.000 0.000,-2.000-1.000,2.000 1.000,0.000-1.000</inkml:trace>
</inkml:ink>
</file>

<file path=ppt/ink/ink7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160.000 859.000,'0.000'3.000,"0.000"0.000,0.000 0.000,-2.000 0.000,-1.000 2.000,2.000 0.000</inkml:trace>
</inkml:ink>
</file>

<file path=ppt/ink/ink7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278.000 831.000,'-1.000'5.000,"-1.000"-1.000,2.000 1.000,-3.000 1.000,3.000-1.000,-4.000 0.000,1.000 0.000,0.000-3.000,5.000-7.000,0.000 1.000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224.000 598.000,'0.000'5.000,"0.000"-1.000,-2.000-1.000,2.000 2.000,0.000-2.000</inkml:trace>
</inkml:ink>
</file>

<file path=ppt/ink/ink7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278.000 832.000,'2.000'-3.000,"1.000"2.000,0.000 1.000,-3.000 3.000,2.000 1.000,-2.000 0.000,0.000 0.000,2.000 0.000,-2.000 0.000,-1.000-1.000,-3.000-1.000,0.000-2.000,-1.000 0.000,2.000-1.000,8.000 4.000,-2.000-1.000,0.000 0.000,1.000 2.000,0.000-3.000,-1.000-1.000</inkml:trace>
</inkml:ink>
</file>

<file path=ppt/ink/ink7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304.000 860.000,'-1.000'4.000,"-1.000"-1.000,2.000 0.000,1.000 1.000,2.000-4.000,2.000 0.000,-2.000-2.000,-1.000-2.000,0.000 0.000,-2.000 1.000,0.000-1.000,0.000 1.000,-5.000 2.000</inkml:trace>
</inkml:ink>
</file>

<file path=ppt/ink/ink7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324.000 853.000,'4.000'0.000,"-1.000"0.000,0.000 0.000,1.000 0.000,0.000 0.000,0.000 0.000,1.000 2.000</inkml:trace>
</inkml:ink>
</file>

<file path=ppt/ink/ink7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345.000 840.000,'-2.000'3.000,"2.000"0.000,-3.000 1.000,3.000-1.000,-2.000 0.000,2.000 2.000,-2.000-2.000</inkml:trace>
</inkml:ink>
</file>

<file path=ppt/ink/ink7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372.000 849.000,'0.000'5.000,"-1.000"0.000,1.000-2.000,0.000 0.000,0.000 1.000</inkml:trace>
</inkml:ink>
</file>

<file path=ppt/ink/ink7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391.000 858.000,'4.000'0.000,"-1.000"0.000,2.000 0.000,1.000 0.000,-1.000 0.000,0.000 0.000,0.000 0.000,-1.000 0.000,0.000 0.000</inkml:trace>
</inkml:ink>
</file>

<file path=ppt/ink/ink7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422.000 846.000,'4.000'4.000,"-1.000"-3.000,-1.000 3.000,-1.000 1.000,-4.000-1.000,0.000-4.000,1.000 3.000,0.000 0.000</inkml:trace>
</inkml:ink>
</file>

<file path=ppt/ink/ink7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473.000 844.000,'3.000'2.000,"0.000"1.000,-2.000 0.000,-1.000 1.000,-3.000-1.000,0.000-1.000,-1.000 0.000,1.000 0.000,0.000 0.000,0.000 3.000,6.000-2.000,2.000-3.000,-2.000 0.000,0.000 0.000,0.000 0.000</inkml:trace>
</inkml:ink>
</file>

<file path=ppt/ink/ink7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465.000 855.000,'4.000'4.000,"-1.000"-2.000,0.000 0.000,-3.000 2.000</inkml:trace>
</inkml:ink>
</file>

<file path=ppt/ink/ink7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96.000 902.000,'-1.000'3.000,"1.000"2.000,-2.000 1.000,2.000-1.000,-3.000 1.000,3.000-3.000,-2.000 0.000,2.000 0.000,0.000 0.000,2.000-8.000,0.000 2.000,-2.000-1.000,0.000-1.000,0.000 0.000,0.000-1.000,0.000 3.000,-3.000 1.000,7.000 6.000,-1.000-3.000,2.000 3.000,-2.000-2.000,0.000 0.000,-2.000 1.000,-6.000-2.000,2.000-1.000,-2.000 2.000,2.000 0.000,7.000-6.000,-1.000 2.000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217.000 623.000,'3.000'0.000,"0.000"0.000,0.000 0.000,1.000-1.000,-4.000 4.000,0.000 0.000,0.000 1.000,0.000 0.000,0.000-1.000,0.000 0.000,0.000 0.000,0.000 0.000,0.000 0.000</inkml:trace>
</inkml:ink>
</file>

<file path=ppt/ink/ink7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133.000 907.000,'4.000'0.000,"0.000"0.000,1.000 1.000,-2.000-1.000,-1.000 3.000</inkml:trace>
</inkml:ink>
</file>

<file path=ppt/ink/ink7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136.000 909.000,'-3.000'5.000,"3.000"-2.000,-3.000 1.000,3.000 0.000,-2.000 0.000,2.000 0.000,0.000-1.000,-2.000 1.000</inkml:trace>
</inkml:ink>
</file>

<file path=ppt/ink/ink7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156.000 918.000,'4.000'0.000,"-1.000"2.000,0.000-2.000,0.000 2.000,-8.000 2.000,0.000-2.000,1.000-2.000,1.000 3.000,4.000 2.000,2.000-5.000,3.000 2.000,-1.000-2.000,2.000 0.000,-1.000 0.000,0.000 0.000,-3.000 0.000</inkml:trace>
</inkml:ink>
</file>

<file path=ppt/ink/ink7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284.000 898.000,'3.000'0.000,"3.000"1.000,-2.000-1.000,0.000 2.000,-1.000-2.000,0.000 3.000,-2.000 0.000,-5.000 1.000,0.000-4.000,0.000 3.000,-1.000-3.000,-3.000 4.000,3.000-2.000,0.000-2.000,2.000 3.000,3.000 2.000,3.000-5.000,1.000 2.000,1.000-2.000,0.000 2.000,0.000-2.000,-1.000 0.000,-1.000 0.000</inkml:trace>
</inkml:ink>
</file>

<file path=ppt/ink/ink7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293.000 916.000,'-1.000'3.000,"1.000"0.000,4.000-3.000,0.000 2.000,0.000-1.000</inkml:trace>
</inkml:ink>
</file>

<file path=ppt/ink/ink7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344.000 927.000,'6.000'0.000,"-1.000"0.000,1.000 1.000,4.000-1.000,-6.000 0.000,-1.000 0.000,0.000 0.000</inkml:trace>
</inkml:ink>
</file>

<file path=ppt/ink/ink7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366.000 912.000,'3.000'3.000,"0.000"0.000,3.000 0.000,-2.000 0.000,-1.000-2.000,-1.000 3.000,-3.000 1.000,-4.000-2.000,-2.000 0.000,0.000-1.000,4.000-2.000</inkml:trace>
</inkml:ink>
</file>

<file path=ppt/ink/ink7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430.000 899.000,'0.000'3.000,"-4.000"2.000,2.000-2.000,0.000 1.000,0.000 0.000,0.000 0.000,0.000 0.000,0.000 0.000,2.000-1.000,-3.000 0.000,3.000 0.000,4.000-3.000,0.000-5.000,-4.000 2.000</inkml:trace>
</inkml:ink>
</file>

<file path=ppt/ink/ink7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428.000 899.000,'3.000'-2.000,"1.000"3.000,-1.000 1.000,0.000 0.000,0.000 1.000,0.000 0.000,-1.000 0.000,-2.000 1.000,0.000-1.000,-5.000-3.000,2.000 0.000,-1.000 0.000,0.000 0.000,1.000 0.000,-1.000-2.000,11.000 8.000,-4.000-4.000,0.000 0.000,0.000 1.000,0.000 0.000,0.000-3.000</inkml:trace>
</inkml:ink>
</file>

<file path=ppt/ink/ink7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463.000 932.000,'-2.000'3.000,"2.000"0.000,1.000 1.000,3.000-4.000,-1.000 0.000,0.000 0.000,1.000-3.000,-2.000-1.000,0.000-1.000,-2.000 1.000,-3.000 3.000,-3.000 1.000,1.000-3.000,-2.000 3.000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232.000 617.000,'4.000'0.000,"-1.000"0.000,1.000-1.000,-1.000 1.000</inkml:trace>
</inkml:ink>
</file>

<file path=ppt/ink/ink7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318.000 821.000,'-4.000'-1.000,"1.000"-1.000,0.000 2.000,-2.000 0.000,2.000 0.000,-1.000 2.000,0.000-2.000,0.000 3.000,0.000-1.000,0.000 0.000,0.000 1.000,1.000 0.000,0.000 0.000,1.000 0.000,0.000 0.000,0.000 0.000,2.000 0.000,-3.000 2.000,3.000-2.000,-3.000 1.000,1.000 0.000,2.000 0.000,-3.000-1.000,3.000 0.000,0.000 2.000,0.000-2.000,0.000 1.000,2.000 0.000,0.000 0.000,0.000-1.000,2.000 1.000,-1.000 0.000,1.000-1.000,-1.000-1.000,0.000 1.000,0.000 0.000,-1.000 0.000,1.000-1.000,0.000 0.000,0.000 0.000,0.000 0.000,0.000 0.000,2.000 2.000,-2.000-2.000,1.000-2.000,1.000 2.000,0.000-2.000,1.000 2.000,-1.000-2.000,-1.000 2.000,0.000-2.000,0.000 2.000,0.000-2.000,-1.000 2.000,0.000-2.000,0.000 2.000,0.000-2.000,2.000 2.000,-2.000 0.000,0.000-2.000,1.000 2.000,-1.000-2.000,2.000 0.000,-2.000 1.000,0.000-1.000,0.000 0.000,1.000 2.000,-1.000-2.000,0.000 2.000,6.000-2.000,-3.000 0.000,-2.000 0.000,-1.000 0.000,0.000 0.000,1.000 0.000,1.000 0.000,-1.000 0.000,-1.000 0.000,1.000 0.000,1.000 0.000,-1.000 2.000,0.000-2.000,0.000 0.000,0.000 0.000,0.000-1.000,-1.000 1.000,1.000-2.000,0.000 2.000,0.000 0.000,0.000-2.000,-1.000 2.000,0.000-2.000,0.000 2.000,0.000-2.000,1.000-2.000,0.000 0.000,-2.000 1.000,0.000 0.000,0.000 0.000,1.000-2.000,-1.000 2.000,0.000 0.000,1.000-2.000,-3.000 0.000,4.000-1.000,-2.000-7.000,1.000 7.000,0.000 1.000,-1.000 2.000,-2.000-1.000,0.000 1.000,0.000 0.000,-1.000 0.000,-1.000-2.000,0.000 1.000,0.000 0.000,0.000 1.000,-2.000 0.000,0.000-1.000,1.000 4.000,0.000-3.000,-2.000 0.000,2.000 3.000,-1.000-3.000,0.000 3.000,1.000-3.000,-2.000 2.000,2.000 1.000,-2.000-2.000,2.000 2.000,0.000 0.000,0.000 0.000,-1.000-2.000,1.000 2.000,0.000 0.000,-1.000-2.000,1.000 2.000,-1.000 0.000,0.000-2.000,0.000 2.000,0.000 0.000,1.000 0.000,-1.000 0.000,0.000-2.000,0.000 2.000,-1.000 0.000,2.000 0.000,-2.000 0.000,1.000 0.000,0.000 0.000,-1.000-2.000,2.000 2.000,-2.000 0.000,2.000 0.000,0.000 0.000,-1.000 0.000,1.000 0.000,0.000 0.000,-2.000 0.000,1.000 0.000,-1.000 0.000,2.000 0.000,-2.000 0.000,2.000 0.000,-2.000 1.000,4.000 2.000,-2.000-2.000,3.000-4.000</inkml:trace>
</inkml:ink>
</file>

<file path=ppt/ink/ink7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532.000 836.000,'0.000'3.000,"0.000"0.000,0.000 0.000,2.000 2.000,-2.000-2.000,2.000 0.000,-1.000 0.000,2.000-1.000,0.000-2.000,0.000 0.000,1.000-1.000,0.000-1.000,2.000 0.000,0.000-3.000,1.000 0.000,1.000-2.000,-2.000 1.000,-3.000 3.000,1.000 0.000,-1.000 3.000,0.000 0.000</inkml:trace>
</inkml:ink>
</file>

<file path=ppt/ink/ink7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659.000 720.000,'-2.000'5.000,"2.000"-2.000,0.000 1.000,0.000 3.000,1.000-2.000,4.000-2.000,-2.000-1.000,-1.000-5.000,4.000-6.000,-4.000 5.000,2.000-1.000,-2.000 1.000,1.000 2.000,0.000 1.000</inkml:trace>
</inkml:ink>
</file>

<file path=ppt/ink/ink7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126.000 968.000,'-4.000'3.000,"1.000"-1.000,-1.000 1.000,2.000 1.000,2.000 0.000,0.000-1.000,0.000 0.000,1.000 1.000,3.000-4.000,1.000 0.000,-2.000 0.000,1.000-1.000,0.000-4.000,-2.000 1.000,-2.000 0.000</inkml:trace>
</inkml:ink>
</file>

<file path=ppt/ink/ink7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128.000 964.000,'3.000'1.000,"3.000"1.000,-3.000-1.000,0.000-1.000,2.000 2.000</inkml:trace>
</inkml:ink>
</file>

<file path=ppt/ink/ink7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120.000 972.000,'3.000'5.000,"0.000"-5.000,1.000 2.000,0.000-2.000,0.000 0.000,0.000 2.000,1.000-2.000,-2.000 0.000</inkml:trace>
</inkml:ink>
</file>

<file path=ppt/ink/ink7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157.000 973.000,'3.000'1.000,"1.000"-1.000,1.000 2.000,0.000-2.000,1.000 2.000,-2.000-2.000,-1.000 0.000,-6.000 1.000</inkml:trace>
</inkml:ink>
</file>

<file path=ppt/ink/ink7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179.000 977.000,'-3.000'3.000,"1.000"0.000,0.000 1.000,2.000-1.000,-1.000 0.000,4.000-3.000,2.000-1.000</inkml:trace>
</inkml:ink>
</file>

<file path=ppt/ink/ink7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210.000 983.000,'-3.000'0.000,"3.000"3.000,-3.000-3.000,3.000 3.000,0.000 0.000,5.000-1.000,0.000-2.000,-2.000 0.000,-1.000-6.000,-2.000 3.000,0.000 0.000,-3.000 3.000,0.000 0.000</inkml:trace>
</inkml:ink>
</file>

<file path=ppt/ink/ink7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377.000 965.000,'2.000'-3.000,"-5.000"1.000,0.000 2.000,0.000 0.000,-2.000 1.000,0.000 2.000,5.000 0.000,-3.000 0.000,3.000 0.000,0.000 0.000,3.000 1.000,0.000-2.000,1.000 0.000,-1.000-2.000,1.000 0.000,0.000 2.000,-1.000-2.000,0.000-1.000,-3.000-2.000,2.000 0.000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238.000 614.000,'0.000'4.000,"0.000"0.000,1.000 0.000,-1.000-1.000,0.000 0.000,4.000-8.000,0.000-1.000,-4.000 3.000,2.000-1.000,-2.000 1.000,4.000 0.000,-2.000 0.000,1.000 0.000,0.000 3.000,0.000-2.000,0.000 2.000,1.000 1.000,-4.000 4.000,0.000-2.000,-2.000 0.000,-1.000-3.000,0.000 1.000,0.000-1.000</inkml:trace>
</inkml:ink>
</file>

<file path=ppt/ink/ink7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397.000 972.000,'1.000'3.000,"2.000"-3.000,2.000 1.000,1.000 1.000,-2.000 0.000,0.000-2.000,0.000 0.000,-1.000 0.000,0.000 0.000</inkml:trace>
</inkml:ink>
</file>

<file path=ppt/ink/ink7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429.000 970.000,'3.000'5.000,"0.000"-3.000,1.000 2.000,0.000-1.000,-1.000-1.000,-1.000 1.000,-2.000 0.000,-3.000-3.000,0.000 2.000,0.000-2.000,-1.000 0.000,0.000 0.000,1.000 2.000,-1.000-2.000,7.000 0.000</inkml:trace>
</inkml:ink>
</file>

<file path=ppt/ink/ink7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476.000 956.000,'-1.000'3.000,"1.000"0.000,-3.000 0.000,0.000 3.000,1.000-3.000,0.000 0.000,2.000 1.000,-3.000-1.000,3.000 1.000,-1.000-1.000,5.000-6.000,-2.000 0.000,0.000-1.000</inkml:trace>
</inkml:ink>
</file>

<file path=ppt/ink/ink7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480.000 962.000,'0.000'5.000,"-1.000"-1.000,1.000 1.000,0.000-1.000,0.000 0.000,0.000 1.000,1.000-2.000,2.000-3.000,1.000-2.000,-1.000 0.000,0.000-1.000,0.000-1.000,1.000 1.000,1.000 0.000,0.000 1.000,-2.000 0.000,-1.000 5.000,-3.000 3.000,1.000-2.000,-2.000-1.000,2.000 2.000,-2.000-2.000,2.000 0.000,0.000 0.000,2.000-6.000,0.000 0.000,0.000-1.000</inkml:trace>
</inkml:ink>
</file>

<file path=ppt/ink/ink7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535.000 969.000,'0.000'5.000,"-1.000"1.000,-1.000-3.000,2.000 0.000,-2.000 0.000,2.000 1.000,0.000-1.000</inkml:trace>
</inkml:ink>
</file>

<file path=ppt/ink/ink7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534.000 966.000,'3.000'2.000,"0.000"-2.000,1.000 4.000,0.000-2.000,2.000 1.000,0.000 1.000,-2.000-2.000,-1.000-2.000,-2.000 3.000,-1.000 1.000,-5.000-1.000,1.000-3.000,0.000 2.000,0.000-2.000,2.000 3.000,-1.000-3.000,-1.000 2.000,6.000-6.000</inkml:trace>
</inkml:ink>
</file>

<file path=ppt/ink/ink7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597.000 967.000,'0.000'3.000,"0.000"0.000,0.000 1.000,-2.000 0.000,0.000 0.000,2.000 0.000,-3.000-1.000,3.000 0.000,-2.000 1.000,2.000-1.000,-2.000 0.000,7.000-6.000,-3.000-3.000</inkml:trace>
</inkml:ink>
</file>

<file path=ppt/ink/ink7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602.000 974.000,'4.000'0.000,"-3.000"3.000,1.000 0.000,-2.000 0.000,2.000 2.000,-2.000-2.000,0.000 0.000,0.000 0.000,-3.000-3.000,0.000 0.000,0.000 0.000,-1.000-1.000,8.000 6.000,-1.000-2.000,0.000 0.000,0.000-1.000,1.000 2.000,-8.000-2.000</inkml:trace>
</inkml:ink>
</file>

<file path=ppt/ink/ink7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137.000 1065.000,'-2.000'3.000,"2.000"0.000,-2.000 0.000,2.000 0.000,5.000-1.000,-2.000-2.000,1.000-1.000,-1.000 1.000,0.000-3.000,-1.000-2.000,-2.000 2.000</inkml:trace>
</inkml:ink>
</file>

<file path=ppt/ink/ink7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147.000 1056.000,'1.000'-3.000,"2.000"3.000,0.000-2.000,1.000 2.000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254.000 604.000,'0.000'4.000,"-2.000"0.000,2.000-1.000,-1.000 0.000</inkml:trace>
</inkml:ink>
</file>

<file path=ppt/ink/ink7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139.000 1060.000,'4.000'2.000,"0.000"-2.000,-1.000 0.000,1.000 0.000,1.000 0.000,-2.000 0.000,0.000 0.000,0.000 0.000</inkml:trace>
</inkml:ink>
</file>

<file path=ppt/ink/ink7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177.000 1052.000,'6.000'0.000,"-1.000"0.000,-1.000 0.000,0.000 0.000,-1.000 1.000,0.000-1.000,0.000 0.000</inkml:trace>
</inkml:ink>
</file>

<file path=ppt/ink/ink7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197.000 1053.000,'0.000'4.000,"0.000"-1.000,-2.000 2.000,2.000-2.000,-1.000 0.000,1.000 0.000,4.000-5.000</inkml:trace>
</inkml:ink>
</file>

<file path=ppt/ink/ink7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228.000 1062.000,'-2.000'5.000,"1.000"-2.000,1.000 1.000,3.000-4.000</inkml:trace>
</inkml:ink>
</file>

<file path=ppt/ink/ink7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370.000 1059.000,'-1.000'3.000,"-1.000"0.000,-1.000 2.000,6.000-8.000,-1.000 0.000,0.000-2.000,1.000 5.000,-2.000 3.000,-1.000 1.000,0.000-1.000,3.000-2.000,0.000-1.000,4.000-2.000,-3.000 0.000,0.000 0.000,-1.000 0.000,1.000 0.000,-1.000 1.000,-3.000 4.000,0.000 0.000,-1.000 1.000,1.000 0.000,5.000-6.000,0.000-3.000,-2.000 2.000,0.000-1.000</inkml:trace>
</inkml:ink>
</file>

<file path=ppt/ink/ink7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437.000 1045.000,'-1.000'6.000,"1.000"-3.000,-2.000 0.000,0.000 2.000,2.000-2.000,-2.000 0.000,1.000 0.000,2.000-6.000,2.000 0.000</inkml:trace>
</inkml:ink>
</file>

<file path=ppt/ink/ink7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434.000 1039.000,'4.000'3.000,"-1.000"-1.000,1.000 0.000,0.000 0.000,0.000 0.000,-1.000 0.000,0.000 0.000,-1.000 1.000,-2.000 0.000,-4.000-1.000,1.000 1.000,-2.000-1.000,1.000-2.000,0.000 2.000,1.000-2.000,-1.000 2.000,0.000-2.000,9.000-1.000,-1.000-1.000</inkml:trace>
</inkml:ink>
</file>

<file path=ppt/ink/ink7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477.000 1042.000,'0.000'5.000,"-1.000"0.000,-2.000-2.000,1.000 1.000,0.000 0.000,2.000-1.000,-3.000 0.000,1.000 0.000,2.000 0.000,4.000-7.000,-4.000 0.000,4.000 0.000,-1.000-2.000,0.000 0.000,-1.000 3.000,1.000 2.000,5.000 7.000,-6.000-3.000,1.000-1.000,-5.000 1.000,-3.000-3.000,2.000 0.000,-4.000 0.000,6.000 5.000,2.000-2.000,2.000-1.000,0.000-2.000,0.000 3.000,0.000-3.000,0.000 2.000</inkml:trace>
</inkml:ink>
</file>

<file path=ppt/ink/ink7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503.000 1050.000,'3.000'0.000,"1.000"2.000,1.000-2.000,0.000 0.000,1.000 2.000,-1.000-2.000,-1.000 0.000,0.000 0.000,-1.000 2.000</inkml:trace>
</inkml:ink>
</file>

<file path=ppt/ink/ink7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530.000 1037.000,'3.000'3.000,"2.000"1.000,-3.000-1.000,3.000 0.000,-1.000 1.000,-2.000-1.000,1.000-1.000,-5.000 1.000,-1.000-3.000,0.000 2.000,-1.000 0.000,0.000 0.000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244.000 616.000,'2.000'5.000,"0.000"-1.000,1.000 1.000,0.000-1.000,0.000-1.000,0.000-3.000,1.000-1.000</inkml:trace>
</inkml:ink>
</file>

<file path=ppt/ink/ink7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590.000 1040.000,'0.000'5.000,"0.000"-1.000,-3.000-1.000,1.000 1.000,0.000 0.000,0.000 0.000,2.000-1.000,-3.000 0.000,3.000 0.000,3.000-1.000,-3.000-5.000,3.000 0.000</inkml:trace>
</inkml:ink>
</file>

<file path=ppt/ink/ink7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594.000 1033.000,'0.000'3.000,"0.000"0.000,0.000 3.000,0.000-2.000,0.000 0.000,0.000 1.000,0.000-2.000,2.000 0.000,2.000-3.000,0.000 0.000,1.000-4.000,-2.000 1.000,2.000-1.000,-1.000-1.000,2.000 0.000,-3.000 3.000,0.000 0.000,-1.000 7.000,-2.000 0.000,0.000-1.000,0.000 2.000,-1.000-3.000,1.000 0.000,0.000 1.000,0.000-1.000,0.000 0.000,3.000-3.000,1.000 0.000,-1.000-6.000</inkml:trace>
</inkml:ink>
</file>

<file path=ppt/ink/ink7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781.000 156.000,'4.000'-1.000,"-1.000"1.000,0.000 2.000,-2.000 2.000,-6.000 0.000,2.000-4.000,0.000 1.000,0.000-1.000,4.000 4.000,4.000-2.000,-2.000-2.000,0.000 2.000,-3.000 1.000,-3.000 0.000,0.000-3.000,-2.000 2.000,2.000 0.000,0.000-2.000,0.000 1.000,9.000-4.000,-2.000 0.000,-1.000 3.000</inkml:trace>
</inkml:ink>
</file>

<file path=ppt/ink/ink7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815.000 170.000,'4.000'-1.000,"-1.000"1.000,3.000 0.000,-2.000 0.000,-1.000-3.000</inkml:trace>
</inkml:ink>
</file>

<file path=ppt/ink/ink7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840.000 156.000,'-3.000'3.000,"1.000"1.000,0.000 1.000,2.000-2.000,-3.000 1.000,3.000 0.000,-3.000-1.000,3.000 0.000,0.000 0.000,8.000-5.000,-5.000-1.000</inkml:trace>
</inkml:ink>
</file>

<file path=ppt/ink/ink7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859.000 139.000,'3.000'1.000,"1.000"3.000,-1.000-1.000,-1.000 1.000,-1.000 0.000,-6.000-2.000,0.000 0.000,2.000-2.000,-1.000 2.000,9.000 0.000,-1.000 2.000,-1.000-4.000,0.000 2.000,1.000 1.000,-1.000-2.000,-1.000 3.000,-4.000 1.000,-1.000-5.000,-2.000 2.000,2.000 0.000,0.000-2.000,-1.000 0.000,8.000-1.000</inkml:trace>
</inkml:ink>
</file>

<file path=ppt/ink/ink7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803.000 170.000,'4.000'0.000,"-1.000"0.000,0.000 0.000,0.000 0.000</inkml:trace>
</inkml:ink>
</file>

<file path=ppt/ink/ink7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975.000 168.000,'2.000'0.000</inkml:trace>
</inkml:ink>
</file>

<file path=ppt/ink/ink7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974.000 176.000,'-2.000'4.000</inkml:trace>
</inkml:ink>
</file>

<file path=ppt/ink/ink7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973.000 194.000,'-2.000'3.000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374.000 768.000,'3.000'0.000,"1.000"-2.000,-1.000 2.000,0.000-2.000,2.000-1.000,-2.000 1.000,1.000 0.000,0.000 0.000,0.000 0.000,0.000 0.000,1.000 0.000,0.000-2.000,-2.000 2.000,0.000 0.000,0.000-1.000,0.000-1.000,1.000 1.000,-3.000-1.000,1.000 1.000,-2.000 0.000,0.000 0.000,0.000-1.000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270.000 617.000,'3.000'-1.000,"0.000"-1.000,0.000 0.000,0.000 1.000</inkml:trace>
</inkml:ink>
</file>

<file path=ppt/ink/ink7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971.000 204.000,'0.000'3.000</inkml:trace>
</inkml:ink>
</file>

<file path=ppt/ink/ink7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1038.000 183.000,'-5.000'4.000,"1.000"-2.000,-2.000 0.000,0.000 1.000,-5.000 2.000,2.000-3.000,8.000 1.000,4.000-3.000,4.000 2.000,-3.000-2.000,0.000 2.000,-1.000-2.000,0.000 2.000,-4.000 2.000,-4.000 0.000,0.000-2.000,1.000 1.000,2.000 0.000,5.000-6.000</inkml:trace>
</inkml:ink>
</file>

<file path=ppt/ink/ink7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1046.000 193.000,'-1.000'3.000,"-1.000"1.000,0.000-1.000,2.000 0.000,-2.000 0.000,0.000 2.000,2.000-2.000,0.000 0.000,-2.000 0.000,8.000-3.000,-3.000-1.000,0.000-1.000,0.000 0.000,-1.000-1.000,0.000 0.000,2.000-1.000,-2.000 0.000,-2.000 0.000,-1.000 10.000,-1.000-3.000,0.000 5.000,2.000-3.000,0.000-2.000,-2.000 0.000,2.000 0.000,4.000-7.000</inkml:trace>
</inkml:ink>
</file>

<file path=ppt/ink/ink7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1080.000 192.000,'-1.000'3.000,"1.000"0.000,-2.000 0.000,2.000 0.000,0.000 1.000,-3.000 0.000,3.000 0.000,-3.000 0.000,0.000 4.000,1.000-4.000,2.000-7.000,1.000-1.000</inkml:trace>
</inkml:ink>
</file>

<file path=ppt/ink/ink7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1084.000 192.000,'0.000'-3.000,"6.000"3.000,-3.000 0.000,1.000 0.000,-2.000 3.000,-2.000 1.000,0.000 0.000,-4.000-2.000,2.000 1.000,-1.000-3.000,-1.000 2.000,-2.000-2.000,2.000 0.000,7.000 0.000,2.000 0.000,-2.000 2.000,1.000 0.000,-2.000 5.000,-2.000-4.000,0.000 1.000,-2.000 1.000,-5.000-2.000,1.000-3.000,2.000 0.000,1.000-1.000</inkml:trace>
</inkml:ink>
</file>

<file path=ppt/ink/ink7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1173.000 190.000,'-3.000'1.000,"-1.000"2.000,1.000 0.000,0.000 0.000,0.000 0.000,1.000 0.000,2.000 0.000,-2.000 2.000,2.000 3.000,0.000-3.000,-2.000-1.000,2.000 1.000,0.000-1.000,2.000-7.000,-2.000 0.000</inkml:trace>
</inkml:ink>
</file>

<file path=ppt/ink/ink7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1180.000 204.000,'-1.000'4.000,"-1.000"1.000,2.000-2.000,-2.000 2.000,0.000-2.000,2.000 0.000,0.000 0.000,0.000-6.000,0.000-1.000</inkml:trace>
</inkml:ink>
</file>

<file path=ppt/ink/ink7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1180.000 200.000,'3.000'-1.000,"1.000"1.000,-4.000 3.000,1.000 1.000,-1.000 0.000,0.000-1.000,-3.000-3.000,-4.000 4.000,2.000-4.000,1.000 2.000,4.000 1.000,2.000 0.000,1.000 0.000,-1.000 0.000,1.000-3.000,0.000-2.000</inkml:trace>
</inkml:ink>
</file>

<file path=ppt/ink/ink7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1202.000 208.000,'-2.000'4.000,"0.000"-1.000,0.000 2.000,1.000-1.000</inkml:trace>
</inkml:ink>
</file>

<file path=ppt/ink/ink7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1215.000 194.000,'1.000'4.000,"1.000"2.000,-2.000-3.000,0.000 0.000,2.000 0.000,-2.000 1.000,0.000-1.000,0.000 0.000,-1.000 0.000,-1.000 0.000,0.000 0.000,-2.000 0.000,1.000-3.000,1.000 3.000,-2.000-1.000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275.000 611.000,'-1.000'4.000,"1.000"-1.000,0.000 0.000,3.000-6.000,0.000-1.000,-3.000 1.000</inkml:trace>
</inkml:ink>
</file>

<file path=ppt/ink/ink7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1246.000 208.000,'5.000'0.000,"-1.000"0.000,0.000 0.000,-1.000 0.000,1.000 0.000,-1.000 0.000</inkml:trace>
</inkml:ink>
</file>

<file path=ppt/ink/ink7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1270.000 196.000,'0.000'3.000,"-2.000"0.000,2.000 0.000,-2.000 1.000,2.000-1.000,-2.000 0.000,2.000 0.000,-2.000 1.000,2.000-1.000,-2.000 0.000</inkml:trace>
</inkml:ink>
</file>

<file path=ppt/ink/ink7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1268.000 204.000,'5.000'1.000,"-2.000"-1.000,0.000 0.000</inkml:trace>
</inkml:ink>
</file>

<file path=ppt/ink/ink7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1281.000 238.000,'-2.000'3.000,"-1.000"1.000,-1.000-1.000,0.000-1.000,4.000 1.000</inkml:trace>
</inkml:ink>
</file>

<file path=ppt/ink/ink7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1313.000 204.000,'-4.000'-1.000,"1.000"1.000,2.000 5.000,-1.000-2.000,-1.000-1.000,3.000 1.000,-2.000 2.000,0.000-2.000,2.000 2.000,-1.000-1.000,1.000 0.000,4.000-3.000</inkml:trace>
</inkml:ink>
</file>

<file path=ppt/ink/ink7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1321.000 209.000,'0.000'3.000,"-2.000"2.000,2.000-1.000,-2.000 0.000,0.000 4.000,2.000-5.000,-2.000 1.000,2.000 0.000,-2.000-1.000,2.000 0.000,0.000 0.000,-2.000-6.000</inkml:trace>
</inkml:ink>
</file>

<file path=ppt/ink/ink7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1315.000 214.000,'4.000'0.000,"-1.000"0.000,0.000 1.000,-1.000 3.000,-2.000-1.000,0.000 0.000,0.000 0.000,-4.000 0.000,1.000-3.000,0.000 2.000,0.000-2.000</inkml:trace>
</inkml:ink>
</file>

<file path=ppt/ink/ink7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1350.000 215.000,'-3.000'-2.000,"0.000"3.000,0.000-1.000,1.000 4.000,0.000 1.000,2.000-2.000,-2.000 0.000,2.000 0.000,3.000 0.000,1.000-3.000,1.000 0.000,-2.000 0.000,0.000 0.000</inkml:trace>
</inkml:ink>
</file>

<file path=ppt/ink/ink7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1357.000 200.000,'2.000'3.000,"0.000"1.000,1.000-1.000,-1.000 1.000,-2.000-1.000,1.000 0.000,-1.000 2.000,-3.000-3.000,-1.000 2.000,0.000-1.000,1.000-1.000,1.000 1.000,-1.000-1.000</inkml:trace>
</inkml:ink>
</file>

<file path=ppt/ink/ink7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1376.000 223.000,'5.000'0.000,"-1.000"0.000,-1.000 0.000,1.000 0.000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285.000 601.000,'4.000'0.000,"-4.000"5.000,0.000-2.000,0.000 0.000,0.000 1.000,4.000-8.000,0.000 0.000,-2.000 1.000,2.000 1.000</inkml:trace>
</inkml:ink>
</file>

<file path=ppt/ink/ink7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1386.000 210.000,'0.000'3.000,"0.000"0.000,-1.000 0.000,1.000 0.000,0.000 3.000,0.000-2.000,0.000-1.000,-2.000 1.000,2.000 0.000,0.000 0.000,0.000-1.000</inkml:trace>
</inkml:ink>
</file>

<file path=ppt/ink/ink7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45.000 346.000,'3.000'-1.000,"0.000"1.000,0.000 0.000,0.000 0.000,2.000 0.000,2.000 0.000,0.000 0.000,1.000 0.000,1.000 0.000,-1.000 0.000,1.000 0.000,-1.000 0.000,1.000-2.000,-1.000 2.000,-1.000 0.000,0.000 0.000,-2.000 0.000,5.000 0.000,-5.000 0.000,4.000 0.000,-2.000-3.000,0.000 3.000,-1.000 0.000,1.000 0.000,-2.000 0.000,6.000 0.000,-6.000 0.000,1.000 2.000,0.000-2.000,1.000 0.000,0.000 0.000,3.000-2.000,-1.000 2.000,-3.000 0.000,0.000 0.000,-1.000 0.000,-2.000 0.000,1.000 0.000,0.000 0.000,1.000 0.000,-1.000 0.000,1.000 0.000,7.000 0.000,-6.000 0.000,1.000 0.000,2.000 0.000,-3.000 0.000,0.000 0.000,0.000 0.000,1.000 0.000,0.000 0.000,-2.000 0.000,6.000 1.000,1.000-1.000,-7.000 0.000,2.000 0.000,-1.000 0.000,0.000 0.000,-3.000 0.000,1.000 0.000,1.000 0.000,-1.000 0.000,0.000 0.000,-1.000 0.000,1.000 0.000,0.000 0.000,0.000 0.000,-1.000 0.000,1.000 0.000,0.000 0.000,1.000 0.000,0.000 0.000,-2.000 0.000,0.000 0.000,1.000 0.000,0.000-2.000,-2.000-2.000,-2.000 1.000,-6.000-4.000,-4.000 2.000,-1.000-1.000,5.000 4.000,1.000 0.000,-10.000-3.000,8.000 5.000,0.000-4.000,0.000 4.000,-7.000-4.000,1.000 1.000,5.000 3.000,1.000-3.000,0.000 3.000,0.000 0.000,1.000 0.000,-8.000 2.000,3.000-2.000,2.000 0.000,5.000 2.000,1.000-2.000,-1.000 0.000,0.000 0.000,1.000 0.000,-1.000 0.000,1.000 0.000,0.000 0.000,-2.000 0.000,2.000 0.000,-2.000-1.000,2.000 1.000,-1.000-2.000,-1.000-1.000,0.000-1.000,2.000 3.000,0.000-1.000,0.000-1.000,1.000 0.000,-1.000 0.000,1.000-1.000,0.000 0.000,-1.000-6.000,-1.000 4.000,0.000 3.000,-2.000-1.000,3.000 4.000,-2.000-3.000,2.000 3.000,-1.000 0.000,0.000-2.000,0.000 2.000,1.000 0.000,-1.000 0.000,0.000-2.000,0.000 2.000,-1.000 0.000,-7.000 0.000,7.000 0.000,0.000 0.000,0.000 0.000,0.000 0.000,-1.000 0.000,1.000 0.000,1.000 0.000,-3.000 1.000,-1.000 1.000,4.000-2.000,1.000 0.000,-2.000 3.000,2.000-3.000,0.000 2.000,-1.000-2.000,0.000 2.000,1.000-2.000,-2.000 2.000,2.000-1.000,-2.000 1.000,2.000-2.000,-2.000 2.000,1.000 0.000,0.000 1.000,-1.000-1.000,0.000 1.000,2.000-2.000,-2.000 3.000,2.000-1.000,-1.000 0.000,1.000 0.000,0.000-1.000,1.000 4.000,0.000-3.000,2.000 1.000,-1.000-1.000,1.000 0.000,0.000 2.000,0.000 0.000,0.000-2.000,0.000 0.000,0.000 2.000,0.000-2.000,0.000 0.000,2.000 2.000,1.000-2.000,1.000 0.000,1.000 0.000,-1.000-3.000,4.000 2.000,-4.000 0.000,-1.000-2.000,4.000 0.000,-2.000 0.000,-2.000 0.000,1.000 0.000</inkml:trace>
</inkml:ink>
</file>

<file path=ppt/ink/ink7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888.000 235.000,'-4.000'5.000,"2.000"-1.000,0.000 0.000,2.000 0.000,-2.000-1.000,-1.000 1.000,1.000 0.000,4.000-9.000</inkml:trace>
</inkml:ink>
</file>

<file path=ppt/ink/ink7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885.000 239.000,'4.000'0.000,"0.000"0.000,-1.000 0.000</inkml:trace>
</inkml:ink>
</file>

<file path=ppt/ink/ink7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882.000 250.000,'3.000'1.000,"2.000"-1.000,-2.000 0.000,2.000 0.000,-2.000 0.000</inkml:trace>
</inkml:ink>
</file>

<file path=ppt/ink/ink7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905.000 244.000,'4.000'-2.000,"1.000"2.000,-2.000 1.000</inkml:trace>
</inkml:ink>
</file>

<file path=ppt/ink/ink7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908.000 245.000,'-4.000'2.000,"2.000"2.000,0.000-1.000,1.000 2.000</inkml:trace>
</inkml:ink>
</file>

<file path=ppt/ink/ink7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916.000 255.000,'-3.000'3.000,"6.000"1.000,2.000-4.000,-2.000-1.000,-2.000-3.000,-1.000 0.000,-4.000 4.000,1.000 0.000,-1.000 0.000,1.000 0.000</inkml:trace>
</inkml:ink>
</file>

<file path=ppt/ink/ink7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873.000 277.000,'0.000'4.000,"0.000"0.000,0.000 0.000,-2.000-1.000,0.000 2.000,0.000-2.000,5.000-4.000,-3.000-2.000</inkml:trace>
</inkml:ink>
</file>

<file path=ppt/ink/ink7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879.000 277.000,'4.000'0.000,"-1.000"0.000,1.000 0.000,-1.000 0.000,1.000 0.000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285.000 606.000,'-2.000'4.000,"0.000"-1.000,2.000 1.000,2.000-1.000,0.000 0.000,1.000-3.000,1.000 2.000,-1.000-4.000,1.000-2.000,-2.000 1.000,1.000 1.000</inkml:trace>
</inkml:ink>
</file>

<file path=ppt/ink/ink7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875.000 287.000,'3.000'0.000,"0.000"0.000,0.000 0.000,1.000 0.000,-1.000 0.000,2.000-2.000,-2.000 2.000,0.000-2.000</inkml:trace>
</inkml:ink>
</file>

<file path=ppt/ink/ink7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908.000 279.000,'3.000'0.000,"0.000"0.000,0.000 0.000,0.000-2.000,0.000 2.000,0.000 0.000</inkml:trace>
</inkml:ink>
</file>

<file path=ppt/ink/ink7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914.000 277.000,'-2.000'9.000,"2.000"-6.000,-1.000 0.000,-1.000 0.000,2.000 0.000</inkml:trace>
</inkml:ink>
</file>

<file path=ppt/ink/ink7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927.000 290.000,'0.000'3.000,"-1.000"1.000,-1.000-1.000</inkml:trace>
</inkml:ink>
</file>

<file path=ppt/ink/ink7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883.000 324.000,'-3.000'-2.000,"0.000"2.000,-3.000 1.000,2.000 1.000,2.000 1.000,6.000-3.000,-1.000 2.000,1.000 1.000,-4.000 0.000,-3.000-1.000,-1.000 0.000,0.000-2.000,9.000-1.000</inkml:trace>
</inkml:ink>
</file>

<file path=ppt/ink/ink7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885.000 329.000,'0.000'-3.000,"3.000"3.000,0.000-2.000,3.000 2.000,-1.000 0.000,-2.000 0.000</inkml:trace>
</inkml:ink>
</file>

<file path=ppt/ink/ink7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902.000 324.000,'-4.000'3.000,"2.000"0.000,2.000 1.000,-1.000-1.000,-1.000 0.000,2.000 0.000</inkml:trace>
</inkml:ink>
</file>

<file path=ppt/ink/ink7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916.000 331.000,'-1.000'5.000,"0.000"-1.000,4.000-2.000,0.000-3.000,-1.000-4.000,-3.000 2.000,-2.000 1.000,0.000 2.000,0.000 0.000</inkml:trace>
</inkml:ink>
</file>

<file path=ppt/ink/ink7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1290.000 259.000,'3.000'0.000,"1.000"0.000,-1.000 0.000,5.000 0.000,-4.000 0.000,-1.000 0.000,1.000 0.000,0.000 0.000,1.000 0.000,-2.000 0.000,0.000 0.000,1.000 0.000,0.000 0.000,-1.000 0.000,1.000 0.000,0.000 0.000,0.000 0.000,0.000 0.000,-1.000 0.000,-6.000 0.000,-1.000 0.000,1.000-1.000,0.000 1.000,0.000 0.000,-1.000-2.000,1.000 2.000,0.000 0.000,-3.000 0.000,3.000 0.000,0.000 0.000,0.000 0.000,0.000 0.000,-2.000 0.000,0.000 0.000,2.000 0.000,-2.000 0.000,2.000 1.000,-1.000-1.000,8.000 2.000,0.000-2.000,6.000 0.000,6.000 0.000,-9.000 0.000,-4.000 0.000,0.000 0.000,0.000 0.000,0.000 0.000,0.000 0.000,0.000-1.000,1.000 1.000,-9.000 0.000,1.000 0.000,-3.000 0.000,2.000 0.000,1.000 0.000,0.000 0.000,-1.000 0.000,2.000 0.000,-2.000 0.000,2.000 0.000,0.000 0.000,0.000 0.000,-1.000 0.000,0.000 0.000,4.000-3.000</inkml:trace>
</inkml:ink>
</file>

<file path=ppt/ink/ink7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1328.000 251.000,'-4.000'2.000,"1.000"0.000,1.000 1.000,-1.000-3.000,3.000 3.000,-3.000-3.000,2.000 4.000,3.000-1.000,1.000-3.000,1.000 0.000,1.000 0.000,-2.000 0.000,-3.000-4.000,0.000-1.000,0.000 2.000,0.000 0.000,-4.000 3.000,1.000 3.000,-1.000 2.000,2.000-2.000,-1.000-1.000,6.000 0.000,0.000-2.000,0.000 0.000,0.000 0.000,0.000 1.000,-3.000-6.000,0.000 2.000,0.000 0.000,-1.000 0.000,1.000 0.000,-3.000 4.000,-2.000 4.000,3.000-2.000,1.000 1.000,-2.000-2.000,8.000-1.000,0.000-1.000,-2.000 0.000,1.000 0.000,-1.000 0.000,-3.000-3.000,0.000-1.000,-1.000 1.000,0.000 0.000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352.000 600.000,'0.000'5.000,"1.000"0.000,-1.000 0.000,0.000 0.000,2.000-1.000,-2.000-1.000,0.000 0.000,0.000 1.000,-1.000-1.000</inkml:trace>
</inkml:ink>
</file>

<file path=ppt/ink/ink7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1371.000 258.000,'0.000'3.000,"2.000"1.000,2.000-5.000,-1.000-3.000,1.000 4.000,-1.000 1.000,1.000 0.000,-1.000-1.000,1.000 0.000,-1.000 0.000</inkml:trace>
</inkml:ink>
</file>

<file path=ppt/ink/ink7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1374.000 259.000,'4.000'0.000,"-1.000"0.000,2.000 0.000,-1.000 0.000,3.000 0.000,-3.000 0.000,-7.000 0.000,0.000 0.000,0.000 0.000,-3.000 0.000,2.000 0.000,1.000 0.000,7.000 0.000,-1.000 0.000,-6.000 2.000,0.000-2.000,7.000 0.000,-1.000 0.000,-6.000 0.000,0.000 0.000,6.000 0.000,0.000 0.000,-8.000 0.000,2.000 2.000,7.000-2.000,-1.000 0.000,-6.000 0.000,-1.000 0.000</inkml:trace>
</inkml:ink>
</file>

<file path=ppt/ink/ink7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994.000 320.000,'-1.000'4.000,"1.000"-1.000,-3.000 1.000,0.000 4.000,3.000-5.000,-2.000 3.000,2.000-9.000</inkml:trace>
</inkml:ink>
</file>

<file path=ppt/ink/ink7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994.000 323.000,'3.000'0.000,"1.000"0.000,1.000 1.000,-4.000 2.000,-1.000 0.000,-4.000-3.000,1.000 2.000,-1.000 0.000,0.000 0.000,5.000-5.000</inkml:trace>
</inkml:ink>
</file>

<file path=ppt/ink/ink7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1028.000 326.000,'-4.000'-2.000,"1.000"3.000,0.000 1.000,-2.000 3.000,3.000-1.000,2.000-1.000,0.000 1.000,1.000-1.000,2.000-3.000,0.000 0.000,0.000 0.000,0.000 0.000,2.000 0.000,-2.000-1.000</inkml:trace>
</inkml:ink>
</file>

<file path=ppt/ink/ink7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1041.000 331.000,'13.000'1.000,"-9.000"-1.000,0.000 0.000</inkml:trace>
</inkml:ink>
</file>

<file path=ppt/ink/ink7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1060.000 326.000,'4.000'1.000,"0.000"2.000,-1.000-1.000,-4.000 2.000,-2.000-3.000,-1.000 1.000,1.000 0.000,0.000 0.000</inkml:trace>
</inkml:ink>
</file>

<file path=ppt/ink/ink7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1094.000 313.000,'-2.000'3.000,"2.000"0.000,-3.000-1.000,1.000 2.000,0.000-1.000,1.000 0.000,1.000 0.000,3.000-7.000</inkml:trace>
</inkml:ink>
</file>

<file path=ppt/ink/ink7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1094.000 313.000,'2.000'4.000,"-2.000"3.000,0.000-4.000,0.000 0.000,0.000 1.000,6.000-9.000,-3.000 2.000,2.000-1.000,-2.000 3.000,-3.000 4.000,0.000 0.000,0.000 0.000,-1.000 1.000,1.000 0.000,2.000-9.000</inkml:trace>
</inkml:ink>
</file>

<file path=ppt/ink/ink7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1134.000 315.000,'-1.000'4.000,"-1.000"0.000,2.000-1.000,-3.000 0.000,1.000 2.000,-1.000 0.000,4.000-8.000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354.000 623.000,'1.000'-3.000,"3.000"0.000,-1.000 3.000,1.000 0.000,-1.000-2.000,0.000 0.000</inkml:trace>
</inkml:ink>
</file>

<file path=ppt/ink/ink7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1136.000 313.000,'0.000'3.000,"2.000"2.000,-2.000-2.000,0.000 0.000,1.000 0.000,1.000 4.000,-2.000-4.000,0.000 0.000,-1.000 0.000</inkml:trace>
</inkml:ink>
</file>

<file path=ppt/ink/ink7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1127.000 334.000,'4.000'-1.000,"-1.000"1.000,0.000-2.000,1.000 0.000</inkml:trace>
</inkml:ink>
</file>

<file path=ppt/ink/ink7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1156.000 318.000,'0.000'4.000,"0.000"1.000,0.000-2.000,0.000 2.000,-1.000-2.000,1.000 1.000</inkml:trace>
</inkml:ink>
</file>

<file path=ppt/ink/ink7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1157.000 315.000,'4.000'-2.000,"-1.000"2.000,0.000 2.000,-1.000 2.000,0.000 0.000,-2.000-1.000,-3.000-1.000,0.000-1.000,0.000-1.000,3.000 3.000,4.000 0.000,-1.000 0.000,0.000 0.000,-1.000 0.000,1.000-1.000</inkml:trace>
</inkml:ink>
</file>

<file path=ppt/ink/ink7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878.000 368.000,'-4.000'0.000,"1.000"0.000,0.000 0.000,-1.000 2.000,1.000-2.000,0.000 2.000,1.000 1.000,6.000-1.000,-1.000 0.000,-1.000 1.000,1.000-1.000,0.000 3.000,-3.000-2.000,-6.000-3.000,3.000 2.000,0.000-2.000,0.000 0.000,7.000-5.000</inkml:trace>
</inkml:ink>
</file>

<file path=ppt/ink/ink7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888.000 376.000,'3.000'0.000,"0.000"0.000,2.000 0.000,-2.000 0.000,3.000 0.000</inkml:trace>
</inkml:ink>
</file>

<file path=ppt/ink/ink7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901.000 376.000,'-2.000'3.000,"0.000"1.000,0.000-1.000,1.000 0.000,-1.000 1.000,0.000-1.000</inkml:trace>
</inkml:ink>
</file>

<file path=ppt/ink/ink7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921.000 389.000,'-1.000'5.000,"0.000"-2.000,-1.000 0.000</inkml:trace>
</inkml:ink>
</file>

<file path=ppt/ink/ink7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985.000 376.000,'-1.000'3.000,"-1.000"1.000,-1.000-1.000,0.000 3.000,1.000-3.000,7.000-6.000,-5.000-1.000</inkml:trace>
</inkml:ink>
</file>

<file path=ppt/ink/ink7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984.000 373.000,'0.000'3.000,"0.000"1.000,0.000-1.000,0.000 0.000,0.000 0.000,3.000-4.000,-1.000-2.000,3.000-2.000,-1.000 2.000,-1.000 3.000,0.000-1.000,-3.000 7.000,-1.000-1.000,1.000-2.000,0.000 1.000,3.000-3.000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365.000 603.000,'0.000'3.000,"0.000"0.000,0.000 3.000,0.000-2.000,0.000 1.000,-2.000-1.000,-2.000-3.000,7.000-1.000,1.000 0.000,-1.000 2.000,-3.000 1.000,0.000 0.000,-1.000 0.000</inkml:trace>
</inkml:ink>
</file>

<file path=ppt/ink/ink7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1014.000 388.000,'3.000'0.000,"4.000"0.000,-1.000 0.000,-3.000 0.000,1.000 0.000</inkml:trace>
</inkml:ink>
</file>

<file path=ppt/ink/ink7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1024.000 375.000,'4.000'1.000,"-1.000"2.000,1.000 0.000,-2.000 0.000,-2.000 1.000,0.000-1.000,-3.000-3.000,0.000 2.000,0.000 0.000</inkml:trace>
</inkml:ink>
</file>

<file path=ppt/ink/ink7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1065.000 377.000,'-3.000'3.000,"3.000"0.000,-4.000 5.000,4.000-5.000,-2.000 1.000,6.000-7.000,-2.000-3.000</inkml:trace>
</inkml:ink>
</file>

<file path=ppt/ink/ink7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1066.000 375.000,'2.000'4.000,"-2.000"0.000,2.000 1.000,1.000-4.000,1.000-5.000,-2.000 1.000,0.000 0.000,2.000 1.000,-2.000 6.000,-2.000-1.000,0.000 1.000,0.000-1.000,0.000 0.000,3.000-4.000</inkml:trace>
</inkml:ink>
</file>

<file path=ppt/ink/ink7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1103.000 371.000,'0.000'3.000,"0.000"0.000,-1.000 2.000,1.000-2.000,0.000 0.000,-2.000 2.000,2.000-2.000</inkml:trace>
</inkml:ink>
</file>

<file path=ppt/ink/ink7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1097.000 375.000,'4.000'-1.000,"2.000"1.000,-3.000 2.000,0.000-2.000,1.000 5.000,-2.000-2.000,-2.000 1.000,-4.000 0.000,1.000-2.000,-1.000 0.000,0.000 0.000,1.000 0.000,-2.000 1.000,8.000-4.000,0.000-2.000</inkml:trace>
</inkml:ink>
</file>

<file path=ppt/ink/ink7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1132.000 377.000,'-1.000'3.000,"-1.000"1.000,1.000 4.000,-1.000-5.000,2.000 0.000,1.000-9.000</inkml:trace>
</inkml:ink>
</file>

<file path=ppt/ink/ink7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1134.000 370.000,'4.000'1.000,"0.000"3.000,-3.000-1.000,1.000 0.000,-4.000 0.000,-1.000-3.000,0.000 0.000,0.000 0.000,-1.000 2.000,4.000 1.000,1.000 2.000,3.000-5.000,-1.000 2.000,1.000-1.000</inkml:trace>
</inkml:ink>
</file>

<file path=ppt/ink/ink7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1164.000 385.000,'3.000'0.000,"1.000"0.000,-1.000 0.000,1.000 0.000,0.000 0.000,-1.000 0.000</inkml:trace>
</inkml:ink>
</file>

<file path=ppt/ink/ink7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1177.000 382.000,'7.000'1.000,"-2.000"2.000,-5.000 0.000,2.000 0.000,-5.000-1.000,-1.000 0.000,0.000-2.000,0.000 0.000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398.000 594.000,'0.000'4.000,"3.000"-2.000,1.000 0.000,-1.000-2.000,0.000-3.000,1.000 1.000,-2.000-2.000</inkml:trace>
</inkml:ink>
</file>

<file path=ppt/ink/ink7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1226.000 375.000,'-4.000'-1.000,"0.000"1.000,1.000 2.000,0.000-1.000,-1.000 3.000,2.000-1.000,2.000 0.000,0.000 0.000,0.000 0.000,3.000-3.000,0.000 3.000,1.000-3.000,2.000 0.000,-3.000-2.000</inkml:trace>
</inkml:ink>
</file>

<file path=ppt/ink/ink7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1255.000 327.000,'3.000'0.000,"0.000"3.000,-3.000 3.000,-3.000-2.000,1.000-1.000,-2.000 0.000,2.000 1.000,0.000 0.000,5.000-2.000,0.000-2.000,-6.000 0.000,1.000 6.000,1.000-3.000,1.000 1.000,0.000 1.000,0.000-2.000,2.000 2.000,1.000-1.000,-1.000 0.000,-1.000-1.000,-1.000 0.000,-2.000 1.000</inkml:trace>
</inkml:ink>
</file>

<file path=ppt/ink/ink7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1199.000 415.000,'3.000'-2.000,"5.000"2.000,-3.000 0.000,0.000 0.000,-1.000 0.000,-1.000 0.000,1.000 0.000,-7.000-1.000,0.000 1.000,-2.000 0.000,2.000 1.000,0.000-1.000,-1.000 0.000,-1.000 0.000,9.000 3.000,-1.000-3.000,2.000 0.000,-2.000 0.000,0.000 0.000,1.000 0.000</inkml:trace>
</inkml:ink>
</file>

<file path=ppt/ink/ink7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886.000 419.000,'-4.000'-1.000,"0.000"1.000,0.000 1.000,-2.000 1.000,1.000-1.000,2.000-1.000,3.000 4.000,3.000-2.000,2.000-1.000,0.000 2.000,-3.000 0.000,-2.000 1.000,-4.000-1.000,1.000-3.000,0.000 1.000,0.000 1.000,0.000-2.000,6.000-1.000</inkml:trace>
</inkml:ink>
</file>

<file path=ppt/ink/ink7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887.000 428.000,'3.000'0.000,"9.000"0.000,-8.000 0.000,0.000 2.000</inkml:trace>
</inkml:ink>
</file>

<file path=ppt/ink/ink7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902.000 430.000,'0.000'3.000,"-2.000"0.000,-1.000 1.000,2.000-1.000,-1.000 0.000,2.000 1.000,0.000-1.000</inkml:trace>
</inkml:ink>
</file>

<file path=ppt/ink/ink7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919.000 441.000,'5.000'0.000,"0.000"1.000,-2.000-1.000,-3.000 4.000,-3.000-2.000,-1.000-2.000,2.000 3.000,-1.000-3.000,1.000 3.000,7.000-1.000,0.000-2.000,-2.000 0.000,1.000-1.000</inkml:trace>
</inkml:ink>
</file>

<file path=ppt/ink/ink7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1003.000 424.000,'-2.000'12.000,"2.000"-7.000,0.000 0.000,-2.000 5.000,0.000-5.000,2.000-2.000,2.000-9.000,-2.000 3.000</inkml:trace>
</inkml:ink>
</file>

<file path=ppt/ink/ink7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1006.000 424.000,'5.000'0.000,"-1.000"0.000,1.000 4.000,-4.000 0.000,1.000 0.000,-3.000-1.000,-2.000 0.000,-1.000-2.000,0.000-1.000,0.000 0.000,8.000 0.000,-1.000 0.000</inkml:trace>
</inkml:ink>
</file>

<file path=ppt/ink/ink7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1046.000 437.000,'-4.000'-1.000,"1.000"1.000,0.000 0.000,-2.000 3.000,5.000 0.000,-1.000 1.000,1.000-1.000,3.000 0.000,2.000-1.000,0.000-4.000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415.000 588.000,'-3.000'-1.000,"-1.000"3.000,2.000 3.000,2.000 0.000,-2.000-2.000,2.000 2.000,0.000-2.000,0.000 0.000,0.000 0.000,0.000 0.000,-1.000 0.000,4.000-5.000,-3.000-1.000,3.000 1.000,0.000 1.000,-1.000 4.000,-4.000 0.000,2.000 0.000,3.000-3.000,0.000 0.000,1.000-1.000,-7.000 1.000,-1.000-3.000,1.000 2.000,0.000-1.000,-2.000-3.000,2.000 2.000,0.000 1.000,0.000 2.000,-1.000-2.000,1.000 2.000,4.000 3.000,2.000-1.000,-2.000 1.000,-1.000 0.000,-3.000-3.000,1.000 4.000,2.000-1.000,1.000 0.000,3.000-1.000,-7.000-1.000,0.000 1.000,0.000-2.000,0.000 2.000,0.000 0.000,6.000-1.000,1.000-1.000,-1.000 0.000,3.000 2.000,-1.000-2.000,0.000 0.000,0.000 0.000,0.000 0.000,0.000 0.000,1.000 0.000,-1.000-1.000,0.000 1.000,-1.000 0.000,0.000-2.000</inkml:trace>
</inkml:ink>
</file>

<file path=ppt/ink/ink7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1051.000 445.000,'5.000'0.000,"1.000"0.000,-1.000 0.000,0.000 0.000,-1.000 1.000,-1.000-1.000</inkml:trace>
</inkml:ink>
</file>

<file path=ppt/ink/ink7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1069.000 437.000,'0.000'3.000,"-2.000"0.000,0.000 2.000,2.000-2.000</inkml:trace>
</inkml:ink>
</file>

<file path=ppt/ink/ink7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1091.000 443.000,'0.000'3.000,"0.000"0.000,-1.000 1.000</inkml:trace>
</inkml:ink>
</file>

<file path=ppt/ink/ink7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1102.000 449.000,'4.000'0.000,"2.000"-2.000,-3.000 2.000,1.000 0.000,1.000 0.000,-2.000 0.000,0.000 0.000,0.000 0.000</inkml:trace>
</inkml:ink>
</file>

<file path=ppt/ink/ink7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1124.000 439.000,'7.000'5.000,"-6.000"-2.000,1.000 0.000,-6.000 1.000,1.000-4.000</inkml:trace>
</inkml:ink>
</file>

<file path=ppt/ink/ink7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1156.000 437.000,'4.000'0.000,"-4.000"3.000,1.000 0.000,-3.000 2.000,-2.000-1.000,1.000-1.000,1.000 1.000,5.000-2.000,0.000-2.000,-3.000-3.000</inkml:trace>
</inkml:ink>
</file>

<file path=ppt/ink/ink7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1144.000 445.000,'4.000'1.000,"-1.000"1.000,0.000 0.000,-3.000 1.000</inkml:trace>
</inkml:ink>
</file>

<file path=ppt/ink/ink7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1143.000 447.000,'3.000'0.000,"-3.000"3.000,3.000-3.000,1.000 2.000,-1.000-1.000,1.000-1.000</inkml:trace>
</inkml:ink>
</file>

<file path=ppt/ink/ink7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1149.000 437.000,'3.000'4.000,"-1.000"0.000,1.000 0.000,-3.000-1.000,-2.000 0.000,-3.000 1.000,2.000-2.000,0.000 0.000,1.000 1.000,5.000-3.000,0.000 2.000,1.000-2.000,0.000 0.000,-1.000 0.000,1.000 0.000,-1.000 0.000,0.000 0.000,-7.000 1.000</inkml:trace>
</inkml:ink>
</file>

<file path=ppt/ink/ink7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879.000 474.000,'-3.000'-2.000,"-2.000"3.000,0.000 1.000,0.000 0.000,6.000 1.000,2.000-3.000,2.000 3.000,-2.000 0.000,1.000-1.000,-4.000 2.000,-8.000-4.000,4.000 0.000,1.000 0.000,7.000-4.000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482.000 610.000,'4.000'4.000,"-3.000"1.000,-1.000 0.000,0.000-2.000,0.000 0.000,0.000 1.000</inkml:trace>
</inkml:ink>
</file>

<file path=ppt/ink/ink7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890.000 482.000,'3.000'-2.000,"0.000"2.000,1.000 0.000,0.000 0.000,-1.000 0.000,3.000 0.000</inkml:trace>
</inkml:ink>
</file>

<file path=ppt/ink/ink7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906.000 485.000,'-2.000'4.000,"0.000"1.000,-1.000-2.000,2.000 1.000,-1.000 0.000</inkml:trace>
</inkml:ink>
</file>

<file path=ppt/ink/ink7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920.000 493.000,'3.000'0.000,"1.000"1.000,-1.000 1.000,-8.000-1.000,1.000 1.000,9.000 0.000,-2.000 0.000,-1.000 2.000,-2.000-1.000,-1.000 1.000,-3.000-3.000,0.000-1.000,1.000 0.000,0.000 0.000,0.000-3.000</inkml:trace>
</inkml:ink>
</file>

<file path=ppt/ink/ink7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1010.000 479.000,'8.000'0.000,"-4.000"0.000,-2.000 5.000,-5.000-3.000,0.000 0.000,-1.000 0.000,1.000-2.000,0.000 3.000,2.000 0.000,5.000-3.000,-1.000 0.000,2.000 2.000,-2.000-2.000</inkml:trace>
</inkml:ink>
</file>

<file path=ppt/ink/ink7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1007.000 485.000,'4.000'1.000,"-1.000"1.000,0.000-1.000,0.000 1.000,0.000-2.000</inkml:trace>
</inkml:ink>
</file>

<file path=ppt/ink/ink7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1036.000 488.000,'3.000'0.000,"3.000"2.000,-2.000-2.000,-1.000 0.000,0.000 0.000</inkml:trace>
</inkml:ink>
</file>

<file path=ppt/ink/ink7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1048.000 481.000,'3.000'0.000,"2.000"3.000,-2.000-3.000,0.000 3.000,1.000-1.000,-4.000 1.000,-8.000-1.000,5.000-2.000,0.000 0.000</inkml:trace>
</inkml:ink>
</file>

<file path=ppt/ink/ink7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1084.000 487.000,'-2.000'5.000,"0.000"-1.000,2.000-1.000,0.000 0.000,-2.000 2.000,2.000-2.000,-1.000 0.000,1.000 1.000,-2.000-1.000,2.000-7.000</inkml:trace>
</inkml:ink>
</file>

<file path=ppt/ink/ink7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1082.000 482.000,'3.000'0.000,"2.000"0.000,-2.000 0.000,0.000 1.000,0.000 4.000,-1.000 0.000,-3.000-2.000,-3.000-3.000,1.000 3.000,0.000-3.000,-2.000 0.000,0.000 0.000,1.000 0.000,1.000 0.000,3.000-3.000,9.000 1.000</inkml:trace>
</inkml:ink>
</file>

<file path=ppt/ink/ink7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1126.000 494.000,'3.000'-3.000,"0.000"1.000,-1.000-1.000,-5.000 3.000,0.000 0.000,-3.000 0.000,3.000 1.000,0.000 1.000,0.000 5.000,3.000-2.000,1.000-2.000,1.000 0.000,1.000 0.000,0.000-1.000,2.000-2.000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351.000 832.000,'1.000'5.000,"2.000"-3.000,0.000 1.000,1.000 1.000,-1.000-3.000,1.000-5.000,-4.000 0.000,2.000-1.000,-2.000 0.000,3.000 1.000,-1.000 0.000,2.000 4.000,-1.000 0.000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483.000 626.000,'0.000'-3.000,"1.000"0.000,2.000 1.000,1.000 0.000,-1.000-1.000,0.000 1.000,1.000-1.000</inkml:trace>
</inkml:ink>
</file>

<file path=ppt/ink/ink7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1123.000 247.000,'5.000'3.000,"5.000"-1.000,0.000-2.000,0.000 0.000,14.000 3.000,-3.000-3.000,-14.000 0.000,-2.000 0.000,-2.000 0.000,0.000 0.000,0.000 0.000,0.000 0.000,-7.000 0.000</inkml:trace>
</inkml:ink>
</file>

<file path=ppt/ink/ink7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1137.000 250.000,'3.000'0.000,"1.000"0.000,0.000 0.000,1.000 0.000,0.000 0.000,-2.000 0.000,1.000 2.000,-1.000-2.000,1.000 0.000,1.000 0.000,0.000 0.000,-1.000 2.000,1.000-2.000,-1.000 0.000,0.000 0.000,-1.000 0.000,2.000 0.000,-2.000 0.000,0.000 0.000,1.000 0.000,-1.000 0.000,-7.000 0.000,-1.000 0.000,-5.000 0.000,5.000 0.000,0.000 0.000,-6.000 0.000,6.000 0.000,0.000 0.000,-5.000 0.000,6.000 0.000,0.000 0.000,0.000-2.000,-3.000 2.000,4.000 0.000,0.000 0.000,7.000 0.000,3.000 0.000,-2.000 0.000,10.000 0.000,-5.000 1.000,10.000-1.000,-11.000 3.000,-2.000-3.000,3.000 0.000,-6.000 0.000,-7.000 0.000,0.000-1.000,-3.000-1.000,3.000 2.000,0.000 0.000,-3.000 0.000,-2.000-2.000,3.000 2.000,0.000-2.000,-6.000 2.000,6.000-2.000,1.000 2.000,1.000 0.000,0.000 0.000,0.000-2.000,0.000 2.000,-1.000 0.000,7.000 0.000,1.000 0.000,0.000 1.000,0.000-1.000,1.000 0.000,1.000 0.000,1.000 3.000,0.000-3.000,0.000 2.000,5.000-2.000,-6.000 2.000,-2.000-2.000,0.000 0.000,-1.000 0.000,-8.000-1.000,-1.000 1.000,1.000 0.000,0.000 0.000,-3.000-2.000,-5.000 2.000,6.000 0.000,2.000 0.000,-3.000 0.000,3.000 0.000,2.000 0.000,-1.000 0.000,8.000 0.000,-1.000 0.000,0.000 0.000,2.000 0.000,1.000 0.000,0.000 0.000,8.000 0.000,-7.000 0.000,-2.000 0.000,-1.000 0.000,0.000 1.000,-7.000-1.000,-7.000 0.000,5.000-1.000,0.000 1.000,0.000 0.000,-2.000 0.000,2.000 0.000,-4.000 0.000,5.000 0.000,0.000 0.000,-1.000 0.000,2.000 0.000,8.000 0.000,-2.000 0.000,2.000 0.000,14.000 0.000,-11.000 0.000,1.000 0.000,-2.000 0.000,-2.000 0.000,-1.000 0.000,0.000 0.000,-13.000 0.000,5.000 0.000,1.000 0.000,-1.000 0.000,-4.000 0.000,5.000 0.000,7.000 0.000,1.000 0.000,-1.000 0.000,0.000 2.000,-8.000-2.000,0.000 0.000,1.000 0.000,0.000 0.000,-2.000 0.000</inkml:trace>
</inkml:ink>
</file>

<file path=ppt/ink/ink7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1180.000 251.000,'2.000'0.000</inkml:trace>
</inkml:ink>
</file>

<file path=ppt/ink/ink7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1181.000 252.000,'2.000'0.000</inkml:trace>
</inkml:ink>
</file>

<file path=ppt/ink/ink7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1184.000 252.000,'2.000'0.000</inkml:trace>
</inkml:ink>
</file>

<file path=ppt/ink/ink7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1186.000 252.000,'2.000'0.000</inkml:trace>
</inkml:ink>
</file>

<file path=ppt/ink/ink7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865.000 536.000,'0.000'3.000,"-1.000"4.000,0.000-2.000,1.000-2.000,0.000 2.000</inkml:trace>
</inkml:ink>
</file>

<file path=ppt/ink/ink7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863.000 536.000,'3.000'0.000,"2.000"0.000,1.000 4.000,-2.000-2.000,0.000 0.000,-1.000 0.000,-1.000 2.000,-8.000 1.000,1.000-5.000,-1.000 2.000,1.000-2.000,1.000 0.000,0.000 2.000,1.000-2.000,6.000 0.000,0.000 0.000</inkml:trace>
</inkml:ink>
</file>

<file path=ppt/ink/ink7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891.000 545.000,'4.000'0.000,"0.000"0.000,-1.000 1.000,1.000-1.000,-1.000 2.000</inkml:trace>
</inkml:ink>
</file>

<file path=ppt/ink/ink7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898.000 548.000,'-1.000'4.000,"1.000"1.000,0.000-2.000,0.000 0.000,-2.000 1.000,0.000 0.000,0.000-1.000,4.000-7.000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494.000 621.000,'0.000'3.000,"-2.000"0.000,4.000-7.000,1.000 4.000,-3.000 6.000,-1.000-3.000,-1.000 0.000</inkml:trace>
</inkml:ink>
</file>

<file path=ppt/ink/ink7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919.000 560.000,'-2.000'3.000,"2.000"0.000,2.000 0.000,1.000-3.000,0.000 0.000,-2.000-3.000,1.000 0.000,-2.000 0.000,-4.000 1.000,1.000 3.000,0.000 1.000,0.000 0.000</inkml:trace>
</inkml:ink>
</file>

<file path=ppt/ink/ink7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1020.000 541.000,'-1.000'3.000,"-1.000"2.000,2.000-1.000,-2.000 0.000,0.000 2.000,2.000-3.000,0.000 0.000,0.000 0.000,0.000-6.000,0.000-1.000,1.000 0.000,-1.000-1.000,3.000-1.000,-3.000-1.000,2.000 2.000</inkml:trace>
</inkml:ink>
</file>

<file path=ppt/ink/ink7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1021.000 532.000,'4.000'-1.000,"-1.000"1.000,1.000 3.000,-2.000 1.000,-1.000-1.000,-1.000 0.000,-1.000 0.000,-4.000-3.000,0.000 2.000,2.000-2.000,-1.000 0.000,6.000 3.000,1.000 0.000,1.000 1.000,-2.000-1.000,1.000-1.000,0.000-1.000</inkml:trace>
</inkml:ink>
</file>

<file path=ppt/ink/ink7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1056.000 555.000,'0.000'3.000,"-1.000"1.000,-1.000-1.000,2.000 1.000,0.000 0.000</inkml:trace>
</inkml:ink>
</file>

<file path=ppt/ink/ink7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1085.000 552.000,'5.000'0.000,"0.000"0.000,0.000 0.000,1.000 0.000,-1.000 0.000,-1.000 0.000,1.000 0.000</inkml:trace>
</inkml:ink>
</file>

<file path=ppt/ink/ink7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1106.000 544.000,'4.000'1.000,"-1.000"1.000,0.000-1.000,1.000 1.000,-3.000 1.000,-1.000 2.000,-4.000-2.000,1.000-3.000,0.000 1.000,0.000 1.000</inkml:trace>
</inkml:ink>
</file>

<file path=ppt/ink/ink7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1154.000 543.000,'0.000'5.000,"-2.000"-2.000,-2.000 4.000,2.000-3.000,0.000-1.000,0.000 1.000,6.000-6.000,-2.000-2.000,1.000-4.000,-1.000 2.000,-2.000 2.000,3.000 4.000,-1.000 3.000,0.000 1.000,-2.000-1.000,0.000 0.000,2.000 2.000,0.000-8.000,0.000-1.000,3.000-1.000,-2.000 3.000,0.000 0.000,-2.000 6.000,-1.000-1.000,-1.000 1.000,0.000-1.000,1.000 1.000,3.000-7.000</inkml:trace>
</inkml:ink>
</file>

<file path=ppt/ink/ink7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1202.000 542.000,'0.000'3.000,"-3.000"-1.000,0.000 2.000,-1.000 1.000,2.000-2.000,0.000 0.000,1.000 0.000,-2.000 0.000,3.000 0.000,4.000-7.000</inkml:trace>
</inkml:ink>
</file>

<file path=ppt/ink/ink7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1208.000 537.000,'0.000'8.000,"2.000"-3.000,-2.000-2.000,2.000 1.000,-2.000 1.000,0.000-2.000,0.000 0.000,0.000 1.000,-3.000-4.000,1.000-3.000</inkml:trace>
</inkml:ink>
</file>

<file path=ppt/ink/ink7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1199.000 555.000,'5.000'1.000,"-1.000"-1.000,-1.000 0.000,1.000 0.000,-1.000 0.000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437.000 608.000,'-2.000'3.000,"-2.000"0.000,0.000 1.000,3.000-1.000,-2.000-3.000,7.000 0.000,-2.000 4.000,0.000-1.000,-2.000 2.000,0.000-2.000,0.000 0.000,0.000 0.000,3.000-9.000,-3.000 1.000</inkml:trace>
</inkml:ink>
</file>

<file path=ppt/ink/ink7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1239.000 543.000,'-1.000'3.000,"-1.000"1.000,0.000 1.000,2.000-1.000,-3.000 2.000,1.000-1.000,2.000-2.000,1.000-7.000,-1.000-1.000,4.000-1.000</inkml:trace>
</inkml:ink>
</file>

<file path=ppt/ink/ink7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1243.000 532.000,'4.000'0.000,"-1.000"1.000,-1.000 2.000,3.000-1.000,-4.000 1.000,-9.000 1.000,5.000-4.000,-1.000 2.000,1.000-2.000,2.000 3.000,4.000 0.000,0.000 0.000,-1.000 0.000,1.000-1.000</inkml:trace>
</inkml:ink>
</file>

<file path=ppt/ink/ink7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875.000 586.000,'0.000'4.000,"0.000"0.000,0.000 0.000,0.000 0.000,0.000 2.000,0.000-3.000,-2.000 1.000,2.000-1.000,0.000-7.000,0.000 0.000</inkml:trace>
</inkml:ink>
</file>

<file path=ppt/ink/ink7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871.000 599.000,'0.000'-3.000,"3.000"3.000,2.000 1.000,-1.000 2.000,0.000 1.000,-3.000 0.000,-5.000 0.000,1.000-2.000,0.000-2.000,0.000 2.000,0.000 0.000</inkml:trace>
</inkml:ink>
</file>

<file path=ppt/ink/ink7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903.000 600.000,'4.000'-2.000,"0.000"2.000,-1.000-2.000,0.000 2.000,1.000 0.000,-1.000 0.000</inkml:trace>
</inkml:ink>
</file>

<file path=ppt/ink/ink7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913.000 600.000,'-1.000'3.000,"-1.000"1.000,2.000 2.000,0.000-1.000,0.000-2.000,0.000 0.000</inkml:trace>
</inkml:ink>
</file>

<file path=ppt/ink/ink7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933.000 610.000,'-1.000'4.000,"-1.000"0.000,2.000 0.000</inkml:trace>
</inkml:ink>
</file>

<file path=ppt/ink/ink7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1004.000 596.000,'-2.000'3.000,"2.000"0.000,-3.000 0.000,1.000 0.000,-1.000 2.000,1.000 0.000,5.000-6.000,-2.000-2.000,1.000 0.000</inkml:trace>
</inkml:ink>
</file>

<file path=ppt/ink/ink7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1010.000 591.000,'0.000'5.000,"-1.000"3.000,1.000-3.000,-1.000 0.000,5.000-6.000,-3.000-2.000,2.000 0.000,0.000 1.000,1.000-1.000,0.000 0.000,-3.000 7.000,-1.000-1.000,0.000 0.000,0.000 3.000,-2.000-3.000,6.000-7.000,-1.000 3.000</inkml:trace>
</inkml:ink>
</file>

<file path=ppt/ink/ink7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1043.000 607.000,'4.000'-1.000,"2.000"-1.000,-2.000 2.000,0.000 0.000,0.000 0.000,2.000 0.000,-3.000 0.000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446.000 593.000,'2.000'3.000,"-2.000"1.000</inkml:trace>
</inkml:ink>
</file>

<file path=ppt/ink/ink7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1065.000 595.000,'3.000'1.000,"1.000"-1.000,5.000 2.000,-5.000 0.000,-4.000 1.000,0.000 2.000,-3.000-2.000,-1.000-2.000,1.000 1.000,0.000-2.000</inkml:trace>
</inkml:ink>
</file>

<file path=ppt/ink/ink7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1111.000 592.000,'-2.000'4.000,"2.000"-1.000,-2.000 0.000,0.000 5.000,-1.000-4.000,3.000-1.000,-1.000-8.000</inkml:trace>
</inkml:ink>
</file>

<file path=ppt/ink/ink7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1111.000 592.000,'0.000'4.000,"0.000"-1.000,0.000 0.000,0.000 1.000,0.000 0.000,4.000-4.000,-2.000-3.000,0.000 0.000,0.000 0.000,0.000 0.000,3.000 0.000,-4.000 7.000,-1.000-1.000,0.000 0.000,0.000 1.000,5.000-3.000</inkml:trace>
</inkml:ink>
</file>

<file path=ppt/ink/ink7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1149.000 593.000,'0.000'3.000,"0.000"0.000,0.000 1.000,0.000-1.000,0.000 2.000</inkml:trace>
</inkml:ink>
</file>

<file path=ppt/ink/ink7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1148.000 589.000,'4.000'0.000,"1.000"0.000,-2.000 0.000,0.000 1.000,-1.000 2.000,-2.000 0.000,1.000 1.000,-1.000-1.000,-3.000 2.000,0.000-3.000,0.000-2.000,-1.000 3.000,0.000-3.000,0.000 2.000,4.000-5.000,3.000 1.000,0.000 0.000</inkml:trace>
</inkml:ink>
</file>

<file path=ppt/ink/ink7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1184.000 594.000,'-2.000'4.000,"1.000"1.000,-1.000-2.000,2.000 0.000,-2.000 1.000,2.000 0.000,-3.000 2.000,1.000-2.000,3.000-9.000,2.000-4.000</inkml:trace>
</inkml:ink>
</file>

<file path=ppt/ink/ink7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1180.000 596.000,'8.000'0.000,"-5.000"2.000,3.000 1.000,-6.000 0.000,1.000 0.000,-6.000-1.000,1.000 0.000,1.000-2.000,-1.000 0.000,2.000 4.000,5.000 0.000,2.000-1.000,0.000-2.000</inkml:trace>
</inkml:ink>
</file>

<file path=ppt/ink/ink7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1203.000 608.000,'5.000'0.000,"0.000"0.000,-2.000 0.000,1.000 0.000,-1.000 0.000,2.000 0.000,-2.000 0.000</inkml:trace>
</inkml:ink>
</file>

<file path=ppt/ink/ink7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1223.000 599.000,'5.000'0.000,"0.000"2.000,0.000 2.000,-5.000-1.000,-4.000 0.000,1.000-3.000,-1.000 2.000,1.000-2.000,-4.000 2.000,5.000 1.000,6.000-1.000</inkml:trace>
</inkml:ink>
</file>

<file path=ppt/ink/ink7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1252.000 601.000,'0.000'5.000,"-1.000"-2.000,-1.000 2.000,2.000-2.000,0.000 0.000,-2.000 1.000,2.000-1.000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439.000 606.000,'4.000'2.000,"-1.000"-2.000</inkml:trace>
</inkml:ink>
</file>

<file path=ppt/ink/ink7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1241.000 600.000,'5.000'0.000,"0.000"0.000,-2.000 0.000,0.000 1.000,2.000-1.000,-2.000 2.000,0.000-1.000,-3.000 2.000,0.000 0.000,0.000 0.000,-1.000 2.000,-2.000-3.000,2.000 1.000,-5.000-1.000,2.000 1.000,-1.000-1.000,2.000-2.000,-1.000-1.000,2.000-4.000,2.000 1.000</inkml:trace>
</inkml:ink>
</file>

<file path=ppt/ink/ink7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1291.000 535.000,'4.000'0.000,"-2.000"3.000,-2.000 0.000,0.000 1.000,-1.000-1.000,-1.000 0.000,-1.000-1.000,0.000 1.000,0.000 0.000,2.000 1.000,-2.000-3.000,3.000 2.000,3.000-1.000,0.000-2.000,2.000 0.000,-2.000-1.000,-7.000 5.000,2.000 0.000,2.000-1.000,-1.000 2.000,1.000-2.000,0.000 0.000,1.000 2.000,3.000-3.000,-2.000 1.000,0.000 0.000,-2.000 0.000,-1.000 0.000,-2.000-2.000,1.000 2.000,-2.000-1.000</inkml:trace>
</inkml:ink>
</file>

<file path=ppt/ink/ink7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1235.000 642.000,'3.000'0.000,"2.000"0.000,0.000 0.000,-2.000 2.000,1.000-2.000,-1.000 0.000,0.000 0.000,-7.000 0.000,1.000 0.000,-5.000 0.000,4.000 2.000,1.000-2.000,0.000 0.000,0.000 0.000,7.000 1.000,0.000-1.000,0.000 0.000,1.000 0.000,-2.000 0.000,0.000 0.000,-7.000 2.000,8.000 0.000,0.000-2.000,0.000 0.000,-1.000-1.000</inkml:trace>
</inkml:ink>
</file>

<file path=ppt/ink/ink7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1239.000 208.000,'3.000'0.000,"1.000"1.000,0.000-1.000,0.000 0.000,-1.000 0.000,0.000 0.000,1.000 0.000,-1.000 0.000,1.000 0.000,-1.000 0.000</inkml:trace>
</inkml:ink>
</file>

<file path=ppt/ink/ink7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1269.000 190.000,'-2.000'4.000,"0.000"-1.000,2.000 0.000,-3.000 3.000,-1.000 8.000,4.000-10.000,-2.000 0.000,2.000-1.000,0.000 0.000,0.000 0.000,0.000-6.000,-2.000-4.000,2.000 1.000</inkml:trace>
</inkml:ink>
</file>

<file path=ppt/ink/ink7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1246.000 203.000,'2.000'5.000,"1.000"-5.000,0.000 1.000,0.000-1.000,0.000 0.000,0.000 0.000,0.000 0.000,2.000 0.000,-2.000 0.000</inkml:trace>
</inkml:ink>
</file>

<file path=ppt/ink/ink7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1271.000 189.000,'-1.000'3.000,"-1.000"0.000,0.000 3.000,2.000-3.000,-2.000 1.000,2.000-1.000,-2.000 1.000,0.000 1.000,2.000-2.000,-2.000 0.000,2.000 0.000,-2.000 0.000,2.000 1.000</inkml:trace>
</inkml:ink>
</file>

<file path=ppt/ink/ink7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1192.000 454.000,'1.000'4.000,"3.000"0.000,3.000 1.000,-3.000-3.000,-1.000 0.000,2.000 1.000,0.000-2.000,-6.000 3.000,-5.000 1.000,3.000-2.000,-3.000 1.000,0.000 0.000,0.000 1.000,2.000-2.000,1.000-1.000,0.000 0.000</inkml:trace>
</inkml:ink>
</file>

<file path=ppt/ink/ink7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883.000 637.000,'-1.000'4.000,"1.000"-1.000,0.000 2.000,0.000 0.000,0.000-2.000,0.000 2.000,0.000-2.000,0.000 1.000,0.000-7.000</inkml:trace>
</inkml:ink>
</file>

<file path=ppt/ink/ink7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877.000 641.000,'5.000'0.000,"-1.000"1.000,-1.000-1.000,1.000 3.000,0.000-3.000,2.000 2.000,-5.000 2.000,-1.000-1.000,0.000 1.000,-3.000-2.000,0.000-1.000,3.000 3.000,-3.000-4.000,2.000 3.000,-2.000-3.000,0.000 2.000,-1.000-2.000,-1.000 2.000,2.000-2.000,6.000 0.000,0.000 0.000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442.000 612.000,'-2.000'3.000,"0.000"0.000,5.000-3.000,1.000-1.000,-6.000 4.000,-1.000-3.000,3.000 3.000,-1.000 0.000,3.000 0.000,-2.000 1.000,0.000-7.000,2.000-2.000</inkml:trace>
</inkml:ink>
</file>

<file path=ppt/ink/ink7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909.000 650.000,'5.000'0.000,"-2.000"1.000,5.000-1.000,-3.000 0.000,-2.000 0.000</inkml:trace>
</inkml:ink>
</file>

<file path=ppt/ink/ink7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923.000 651.000,'0.000'3.000,"0.000"0.000,-1.000 0.000,1.000 0.000,-2.000 1.000,2.000-1.000,-2.000 2.000,0.000 0.000,3.000-8.000</inkml:trace>
</inkml:ink>
</file>

<file path=ppt/ink/ink7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936.000 674.000,'3.000'0.000,"0.000"2.000,-3.000 1.000,-2.000 0.000,-1.000-1.000,-1.000 1.000,8.000-3.000,-1.000 0.000,2.000 0.000,-2.000 0.000,0.000 2.000</inkml:trace>
</inkml:ink>
</file>

<file path=ppt/ink/ink7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1035.000 650.000,'0.000'3.000,"-2.000"1.000,2.000 0.000,-2.000 0.000,2.000-1.000,-2.000 1.000,2.000 0.000,0.000 0.000,-2.000 2.000,3.000-14.000,3.000 2.000,-4.000 1.000,3.000 1.000,-3.000 0.000,2.000 1.000,-1.000 0.000,2.000 3.000,2.000 1.000,0.000 3.000,-2.000-2.000,-1.000 2.000,-1.000 0.000,-4.000-2.000,-4.000-2.000,4.000 0.000,-2.000 0.000,5.000 4.000,2.000-1.000,3.000 2.000,-2.000-2.000,1.000-3.000</inkml:trace>
</inkml:ink>
</file>

<file path=ppt/ink/ink7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1074.000 674.000,'0.000'4.000,"-1.000"0.000,1.000-1.000,0.000 2.000</inkml:trace>
</inkml:ink>
</file>

<file path=ppt/ink/ink7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1086.000 671.000,'8.000'0.000,"-4.000"0.000,-1.000 0.000,0.000 1.000,1.000-1.000,-1.000 0.000</inkml:trace>
</inkml:ink>
</file>

<file path=ppt/ink/ink7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1099.000 662.000,'0.000'3.000,"0.000"2.000,-2.000-2.000,2.000 0.000,-3.000-1.000,2.000 3.000,-1.000-2.000,7.000-2.000</inkml:trace>
</inkml:ink>
</file>

<file path=ppt/ink/ink7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1132.000 665.000,'-2.000'4.000,"2.000"-1.000,-5.000 4.000,5.000-3.000,0.000 0.000</inkml:trace>
</inkml:ink>
</file>

<file path=ppt/ink/ink7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1140.000 676.000,'5.000'0.000,"-1.000"0.000,1.000 0.000,-2.000 0.000,5.000 0.000,-3.000 1.000,0.000-1.000</inkml:trace>
</inkml:ink>
</file>

<file path=ppt/ink/ink7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1160.000 666.000,'5.000'2.000,"-1.000"2.000,-1.000 0.000,-3.000-1.000,-6.000-3.000,3.000 0.000,0.000 2.000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456.000 604.000,'3.000'1.000</inkml:trace>
</inkml:ink>
</file>

<file path=ppt/ink/ink7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1190.000 666.000,'3.000'0.000,"0.000"0.000,0.000 1.000,-1.000 2.000,-1.000 0.000,-2.000 0.000,-2.000-1.000,-1.000 0.000,0.000 0.000,1.000 0.000,0.000 0.000,1.000 1.000,0.000 2.000,7.000-4.000,-2.000-1.000,0.000 0.000,2.000 0.000,-2.000 0.000</inkml:trace>
</inkml:ink>
</file>

<file path=ppt/ink/ink7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1179.000 673.000,'3.000'2.000,"-2.000"1.000,3.000 0.000,0.000-2.000,-2.000 2.000</inkml:trace>
</inkml:ink>
</file>

<file path=ppt/ink/ink7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889.000 704.000,'0.000'5.000,"0.000"0.000,0.000-2.000,0.000 2.000,0.000-2.000,0.000 0.000,0.000 0.000</inkml:trace>
</inkml:ink>
</file>

<file path=ppt/ink/ink7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889.000 699.000,'4.000'1.000,"3.000"3.000,-3.000-1.000,0.000 0.000,-1.000 0.000,0.000-1.000,0.000 0.000,-4.000 2.000,-4.000-1.000,-1.000 0.000,2.000-3.000,1.000 2.000,-1.000-2.000,0.000 0.000,7.000-2.000,1.000 2.000,-1.000-3.000</inkml:trace>
</inkml:ink>
</file>

<file path=ppt/ink/ink7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922.000 717.000,'8.000'-2.000,"-5.000"2.000,0.000 1.000</inkml:trace>
</inkml:ink>
</file>

<file path=ppt/ink/ink7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929.000 721.000,'0.000'3.000,"0.000"0.000,0.000 1.000,0.000 0.000,0.000 0.000</inkml:trace>
</inkml:ink>
</file>

<file path=ppt/ink/ink7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944.000 728.000,'3.000'0.000,"0.000"0.000,-1.000 3.000,-5.000-1.000,0.000-1.000,4.000 3.000,3.000-3.000,-2.000 3.000,-2.000-1.000,-3.000-1.000,-1.000 0.000,1.000-2.000,-1.000 0.000,1.000 0.000,0.000-1.000</inkml:trace>
</inkml:ink>
</file>

<file path=ppt/ink/ink7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1042.000 715.000,'5.000'-2.000,"-2.000"2.000,2.000 0.000,-2.000 1.000,-2.000 2.000,2.000-3.000,-3.000 4.000,-1.000 0.000,-2.000-2.000,-3.000 2.000,0.000-2.000,2.000-2.000,1.000 3.000,4.000 1.000,5.000-2.000,-2.000-2.000,0.000 0.000,-1.000 0.000</inkml:trace>
</inkml:ink>
</file>

<file path=ppt/ink/ink7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1047.000 722.000,'1.000'3.000,"1.000"0.000,1.000 1.000,2.000-3.000,-1.000 1.000</inkml:trace>
</inkml:ink>
</file>

<file path=ppt/ink/ink7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1082.000 728.000,'4.000'0.000,"0.000"0.000,0.000 0.000,0.000 0.000,-1.000 0.000,0.000 0.000,1.000 0.000,-1.000 0.000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451.000 614.000,'-2.000'3.000,"5.000"-3.000,1.000 0.000,-1.000-1.000,0.000 1.000</inkml:trace>
</inkml:ink>
</file>

<file path=ppt/ink/ink7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1099.000 719.000,'7.000'2.000,"-4.000"-2.000,1.000 2.000,0.000-2.000,0.000 2.000,0.000 0.000,-4.000 1.000,-3.000-3.000,1.000 3.000,-1.000-3.000,0.000 2.000,-1.000-2.000,1.000 2.000</inkml:trace>
</inkml:ink>
</file>

<file path=ppt/ink/ink7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1140.000 720.000,'0.000'4.000,"0.000"-1.000,0.000 2.000,-2.000-2.000,2.000 0.000,-2.000 1.000,2.000-1.000,1.000-6.000,1.000 0.000</inkml:trace>
</inkml:ink>
</file>

<file path=ppt/ink/ink7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1143.000 714.000,'4.000'2.000,"0.000"2.000,-1.000-2.000,-1.000 2.000,-3.000-1.000,-4.000-1.000,-1.000-2.000,2.000 0.000,2.000 4.000,6.000-1.000,-1.000-3.000,0.000 2.000,1.000-2.000,0.000 2.000</inkml:trace>
</inkml:ink>
</file>

<file path=ppt/ink/ink7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1175.000 732.000,'0.000'3.000,"-1.000"0.000,1.000 1.000,-2.000 0.000,2.000-1.000,0.000 0.000,0.000 0.000,-2.000 2.000,2.000-2.000</inkml:trace>
</inkml:ink>
</file>

<file path=ppt/ink/ink7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887.000 776.000,'0.000'6.000,"0.000"-3.000,0.000 1.000,-4.000 0.000,2.000 0.000,-2.000 4.000,2.000-2.000,2.000-3.000,4.000 0.000,-1.000-3.000,0.000 0.000,1.000 0.000,0.000-1.000,0.000 1.000,0.000-4.000,0.000 2.000,-1.000 2.000,-1.000-4.000,0.000 1.000</inkml:trace>
</inkml:ink>
</file>

<file path=ppt/ink/ink7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900.000 781.000,'10.000'5.000,"-5.000"-3.000,-1.000 0.000</inkml:trace>
</inkml:ink>
</file>

<file path=ppt/ink/ink7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889.000 797.000,'4.000'4.000,"1.000"-4.000,6.000 2.000,-8.000-2.000,0.000 0.000,0.000 0.000</inkml:trace>
</inkml:ink>
</file>

<file path=ppt/ink/ink7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924.000 792.000,'3.000'0.000,"0.000"1.000,2.000-1.000,-2.000 2.000,0.000-2.000</inkml:trace>
</inkml:ink>
</file>

<file path=ppt/ink/ink7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931.000 798.000,'-2.000'4.000,"0.000"0.000,0.000-1.000,2.000 0.000,-3.000 0.000,1.000 1.000,2.000 0.000</inkml:trace>
</inkml:ink>
</file>

<file path=ppt/ink/ink7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939.000 819.000,'0.000'3.000,"5.000"-2.000,-2.000-1.000,-2.000-3.000,-1.000 0.000,-2.000-1.000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460.000 613.000,'-3.000'4.000,"3.000"-1.000,-2.000 1.000,4.000 1.000,-2.000 0.000,0.000-2.000,-3.000 0.000,0.000-5.000</inkml:trace>
</inkml:ink>
</file>

<file path=ppt/ink/ink7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1040.000 789.000,'0.000'-4.000,"0.000"1.000,-5.000 3.000,-2.000 4.000,3.000-1.000,1.000 0.000,1.000 0.000,0.000 2.000,0.000-2.000,2.000 0.000,0.000 1.000,1.000-1.000,2.000-1.000,2.000 0.000,-2.000-2.000,0.000 0.000,1.000 0.000,0.000 0.000,-1.000 0.000</inkml:trace>
</inkml:ink>
</file>

<file path=ppt/ink/ink7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1088.000 794.000,'-4.000'0.000,"1.000"0.000,-2.000 0.000,0.000 1.000,2.000 1.000,3.000 1.000,3.000 1.000,0.000-4.000,0.000 2.000,0.000 0.000,-3.000 1.000,-3.000-1.000,-1.000-1.000,1.000-1.000,-2.000 2.000,8.000-5.000</inkml:trace>
</inkml:ink>
</file>

<file path=ppt/ink/ink7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1095.000 794.000,'-1.000'5.000,"-2.000"-2.000,1.000 0.000,2.000 2.000,4.000-4.000,-1.000-3.000,2.000-1.000,-2.000 0.000,0.000 1.000,0.000-1.000,0.000-1.000,-4.000 9.000,1.000-2.000,-1.000 0.000,-1.000 0.000,2.000 0.000,0.000 0.000,3.000-3.000</inkml:trace>
</inkml:ink>
</file>

<file path=ppt/ink/ink7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1136.000 794.000,'0.000'3.000,"-2.000"1.000,0.000-1.000,2.000 0.000,-2.000 0.000,2.000 0.000,-1.000 0.000,1.000 1.000</inkml:trace>
</inkml:ink>
</file>

<file path=ppt/ink/ink7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1132.000 794.000,'4.000'1.000,"2.000"-1.000,-2.000 2.000,-1.000-2.000,-1.000 3.000,-5.000-1.000,0.000 0.000,-2.000-1.000,2.000-1.000,0.000 2.000,6.000 0.000,0.000-2.000,2.000 1.000,-3.000 4.000,0.000-1.000,-5.000-2.000,-1.000 0.000,1.000-2.000,-2.000 0.000,2.000 0.000,2.000-3.000,2.000 0.000</inkml:trace>
</inkml:ink>
</file>

<file path=ppt/ink/ink7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1183.000 802.000,'0.000'5.000,"2.000"0.000,-2.000-2.000,0.000 1.000,3.000-3.000</inkml:trace>
</inkml:ink>
</file>

<file path=ppt/ink/ink7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1185.000 788.000,'5.000'2.000,"-3.000"1.000,1.000-1.000,2.000 2.000,-2.000-4.000,1.000 4.000,-4.000-1.000,-2.000 2.000,-3.000-2.000,2.000-3.000,-1.000 2.000,1.000-2.000,0.000 2.000,-1.000 0.000,8.000-5.000,-1.000 1.000</inkml:trace>
</inkml:ink>
</file>

<file path=ppt/ink/ink7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1224.000 808.000,'3.000'0.000,"0.000"0.000,1.000 0.000,0.000 0.000,0.000 0.000,0.000 0.000</inkml:trace>
</inkml:ink>
</file>

<file path=ppt/ink/ink7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1238.000 802.000,'3.000'3.000,"0.000"-1.000,0.000-2.000,1.000 3.000,-4.000 1.000,-2.000-1.000,-1.000-1.000,-1.000-2.000,0.000 2.000,9.000-4.000</inkml:trace>
</inkml:ink>
</file>

<file path=ppt/ink/ink7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1269.000 790.000,'1.000'3.000,"2.000"-1.000,0.000-1.000,2.000 1.000,-2.000-2.000,0.000 2.000,0.000 0.000,-6.000 1.000,0.000-1.000,-1.000 0.000,0.000 0.000,1.000 0.000,0.000 2.000,0.000-3.000,3.000 2.000,2.000 0.000,8.000-1.000,-6.000-2.000,-1.000 0.000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483.000 614.000,'4.000'4.000,"-4.000"-1.000,0.000 0.000,1.000 2.000,-1.000-2.000</inkml:trace>
</inkml:ink>
</file>

<file path=ppt/ink/ink7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1268.000 808.000,'3.000'1.000,"1.000"2.000,-1.000 1.000,1.000-1.000,-2.000 0.000</inkml:trace>
</inkml:ink>
</file>

<file path=ppt/ink/ink7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1109.000 794.000,'0.000'3.000,"0.000"1.000,0.000 0.000</inkml:trace>
</inkml:ink>
</file>

<file path=ppt/ink/ink7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880.000 843.000,'-3.000'3.000,"0.000"4.000,3.000-3.000,-3.000 0.000,3.000 1.000,0.000 0.000,4.000-3.000,-1.000 0.000,1.000-2.000,0.000 0.000,0.000 0.000,0.000 0.000,-2.000-6.000</inkml:trace>
</inkml:ink>
</file>

<file path=ppt/ink/ink7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886.000 832.000,'3.000'4.000,"0.000"-2.000,0.000-2.000,2.000 1.000</inkml:trace>
</inkml:ink>
</file>

<file path=ppt/ink/ink7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881.000 847.000,'1.000'3.000,"2.000"-1.000,0.000-1.000,0.000-1.000,2.000 0.000,-1.000 0.000</inkml:trace>
</inkml:ink>
</file>

<file path=ppt/ink/ink7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914.000 851.000,'4.000'0.000,"0.000"0.000,0.000 0.000,-1.000 0.000,1.000 0.000,-1.000 0.000,1.000 0.000,-7.000 2.000</inkml:trace>
</inkml:ink>
</file>

<file path=ppt/ink/ink7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925.000 854.000,'-2.000'5.000,"0.000"-1.000,2.000-1.000,-2.000 1.000,0.000-1.000,2.000 0.000,-1.000 0.000,4.000-2.000</inkml:trace>
</inkml:ink>
</file>

<file path=ppt/ink/ink7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955.000 875.000,'0.000'3.000,"0.000"0.000,0.000 0.000</inkml:trace>
</inkml:ink>
</file>

<file path=ppt/ink/ink7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1183.000 792.000,'0.000'4.000,"0.000"-1.000,0.000 0.000</inkml:trace>
</inkml:ink>
</file>

<file path=ppt/ink/ink7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1042.000 514.000,'-3.000'0.000,"0.000"-1.000,-1.000 1.000,1.000 0.000,0.000 0.000,0.000 0.000,0.000 0.000,-1.000 0.000,1.000 0.000,0.000 2.000,-1.000 0.000,1.000-1.000,0.000 1.000,-1.000 0.000,1.000 1.000,0.000-1.000,1.000 1.000,1.000 2.000,-1.000-1.000,2.000 1.000,0.000-2.000,0.000 0.000,0.000 0.000,-2.000 1.000,2.000 0.000,0.000-1.000,2.000 0.000,2.000-1.000,-1.000 1.000,1.000-1.000,0.000 0.000,-1.000-2.000,2.000 0.000,-2.000 0.000,2.000 0.000,-2.000 1.000,1.000-1.000,-1.000 0.000,0.000 0.000,0.000 0.000,0.000 0.000,1.000 0.000,-1.000 0.000,0.000 0.000,0.000 0.000,3.000-2.000,-3.000 2.000,1.000 0.000,0.000 0.000,0.000 0.000,0.000 0.000,-1.000 0.000,0.000 0.000,0.000 0.000,0.000 0.000,2.000 0.000,-1.000 0.000,0.000 0.000,-1.000 0.000,0.000 0.000,0.000 0.000,0.000 0.000,1.000 0.000,1.000 0.000,-2.000 0.000,2.000 0.000,-2.000 0.000,0.000 0.000,1.000 0.000,-1.000 0.000,0.000 0.000,1.000 0.000,1.000 2.000,1.000 0.000,-3.000-2.000,1.000 2.000,-1.000-2.000,8.000 2.000,-8.000-2.000,1.000 0.000,-1.000 0.000,1.000 0.000,1.000 0.000,-2.000 0.000,1.000 0.000,-1.000 0.000,1.000 0.000,-1.000 0.000,0.000 0.000,2.000 0.000,-2.000 0.000,1.000 0.000,-1.000 0.000,0.000 0.000,0.000 0.000,2.000 0.000,-2.000 0.000,2.000-1.000,-2.000 1.000,0.000-2.000,0.000 2.000,1.000-3.000,-1.000 3.000,0.000-2.000,2.000 1.000,-3.000-2.000,2.000 3.000,-2.000-4.000,4.000-2.000,-4.000 2.000,-1.000 1.000,1.000-1.000,-2.000-1.000,0.000 2.000,-1.000-2.000,-2.000 2.000,1.000 0.000,-1.000 0.000,-1.000 1.000,0.000 2.000,-2.000-2.000,1.000 2.000,2.000-1.000,0.000 1.000,-2.000-2.000,0.000 0.000,-2.000 2.000,2.000 0.000,2.000 0.000,-2.000-2.000,2.000 2.000,-2.000 0.000,2.000 0.000,-1.000 0.000,0.000 1.000,1.000-1.000,-5.000 0.000,3.000 0.000,2.000 0.000,-1.000 0.000,1.000 0.000,0.000 0.000,0.000 0.000,-2.000 0.000,2.000 0.000,-4.000 0.000,3.000-1.000,1.000 1.000,-2.000 0.000,2.000 0.000,-1.000-2.000,1.000 2.000,0.000 0.000,-1.000-1.000,-1.000-1.000,2.000 2.000,0.000 0.000,-2.000 0.000,2.000-2.000,-2.000 2.000,2.000 0.000,0.000 0.000,0.000-2.000,-1.000 2.000,1.000 0.000,0.000-2.000,0.000 2.000,-1.000 0.000,1.000 0.000,0.000 0.000,0.000 0.000,-2.000 0.000,2.000 0.000,0.000 0.000,0.000 0.000,0.000 0.000,0.000 0.000,-1.000 1.000,0.000-1.000,1.000 1.000,-1.000 1.000,3.000 1.000,1.000 0.000,-4.000-1.000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462.000 832.000,'4.000'4.000,"-2.000"-1.000,1.000 1.000,-1.000-1.000,1.000-1.000,0.000-6.000,-1.000 1.000,2.000-3.000,-2.000 1.000,0.000 1.000,1.000 0.000,-1.000 1.000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490.000 619.000,'2.000'-3.000,"1.000"0.000,1.000 1.000,-1.000 2.000,1.000-2.000,-1.000 2.000</inkml:trace>
</inkml:ink>
</file>

<file path=ppt/ink/ink7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1245.000 562.000,'2.000'3.000,"0.000"1.000,0.000 0.000,1.000-2.000</inkml:trace>
</inkml:ink>
</file>

<file path=ppt/ink/ink7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1165.000 554.000,'-1.000'4.000,"-1.000"-1.000,3.000-6.000</inkml:trace>
</inkml:ink>
</file>

<file path=ppt/ink/ink7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1000.000 576.000,'3.000'0.000,"0.000"0.000,0.000 0.000,1.000 0.000,1.000 0.000,-2.000 0.000,1.000 0.000,-1.000 0.000,0.000 0.000,4.000 0.000,-4.000 0.000,0.000 0.000,2.000 0.000,1.000 2.000,-2.000-2.000,-1.000 0.000,0.000 0.000,-7.000 0.000,0.000 0.000,1.000 0.000,0.000 0.000,-3.000 0.000,1.000 0.000,1.000 0.000,1.000 0.000,0.000 0.000,-2.000 0.000,2.000 0.000,0.000 0.000,-2.000-1.000,2.000 1.000,-2.000 0.000,2.000 0.000,6.000 0.000,6.000-2.000,0.000 2.000,-2.000 0.000,-2.000 0.000,0.000 0.000,0.000 0.000,-1.000 0.000,-1.000 0.000,0.000 0.000,-6.000 0.000,0.000 1.000,-2.000-1.000,-3.000 0.000,5.000 2.000,-2.000-2.000,1.000 0.000,1.000 0.000,0.000 1.000,0.000-1.000,-2.000 0.000,2.000 0.000,0.000 0.000,0.000 0.000,7.000 0.000,0.000 0.000,-1.000 0.000,1.000 0.000,-1.000 0.000,-8.000 0.000,1.000 0.000,1.000 0.000,-1.000 0.000,1.000 2.000,7.000-2.000,-1.000 0.000,-7.000 0.000,1.000 0.000,7.000 0.000,3.000-1.000,-4.000 1.000,3.000 0.000,-3.000-2.000,3.000 2.000,-3.000 0.000,2.000 0.000,-2.000 0.000,0.000 0.000,0.000 0.000,0.000 0.000,1.000 0.000,-1.000 0.000,0.000 0.000,-6.000 0.000,-1.000 0.000,0.000 0.000,1.000 0.000,0.000 0.000,-1.000 0.000,0.000 0.000,-1.000 0.000,2.000 0.000,0.000 0.000,-2.000 1.000,2.000-1.000,0.000 0.000,-2.000 0.000,1.000 0.000,1.000 0.000,0.000 0.000,6.000 0.000,0.000 0.000,0.000 0.000,1.000 0.000,-1.000-1.000,0.000 1.000,0.000 0.000,1.000 0.000,-1.000-1.000,8.000 1.000,-7.000 0.000,-1.000 0.000,0.000 0.000,0.000 0.000,0.000 0.000,0.000 0.000,1.000 0.000,-1.000 0.000,-7.000 0.000,0.000 0.000,0.000 0.000,1.000 0.000,0.000 0.000,0.000 0.000,0.000 0.000,-2.000 0.000,2.000 0.000,-1.000 0.000,1.000 0.000,0.000 0.000,-1.000 0.000,-1.000 1.000,9.000-1.000,-1.000 0.000,1.000 0.000,1.000 0.000,1.000 0.000,2.000 0.000,-3.000 0.000,2.000-1.000</inkml:trace>
</inkml:ink>
</file>

<file path=ppt/ink/ink7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1176.000 587.000,'2.000'0.000</inkml:trace>
</inkml:ink>
</file>

<file path=ppt/ink/ink7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1186.000 586.000,'2.000'0.000</inkml:trace>
</inkml:ink>
</file>

<file path=ppt/ink/ink7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1193.000 586.000,'2.000'0.000</inkml:trace>
</inkml:ink>
</file>

<file path=ppt/ink/ink7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1203.000 585.000,'2.000'0.000</inkml:trace>
</inkml:ink>
</file>

<file path=ppt/ink/ink7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1016.000 850.000,'3.000'-1.000,"1.000"1.000,-1.000 0.000,0.000 0.000,1.000 0.000,-1.000 0.000,-4.000 4.000,-2.000-2.000,-2.000 2.000,3.000-1.000,-3.000 1.000,-1.000 0.000,2.000 0.000,1.000-2.000,-2.000 3.000,4.000-1.000,5.000-2.000,1.000-2.000,-1.000 0.000,-1.000 0.000,1.000 0.000</inkml:trace>
</inkml:ink>
</file>

<file path=ppt/ink/ink7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1009.000 857.000,'0.000'3.000,"2.000"1.000,1.000-4.000,-3.000 3.000,3.000-1.000</inkml:trace>
</inkml:ink>
</file>

<file path=ppt/ink/ink7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1047.000 874.000,'5.000'-1.000,"-2.000"1.000,0.000 0.000,1.000 0.000,0.000 0.000,0.000-2.000,0.000 2.000,0.000 0.000,-1.000 0.000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500.000 604.000,'0.000'3.000,"0.000"0.000,0.000 1.000,0.000 0.000,-2.000-1.000</inkml:trace>
</inkml:ink>
</file>

<file path=ppt/ink/ink7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1069.000 858.000,'4.000'3.000,"1.000"-1.000,-1.000-2.000,-1.000 2.000,1.000-1.000,-1.000 1.000,-8.000 2.000,2.000-3.000,-1.000 1.000,1.000 0.000,-2.000 2.000</inkml:trace>
</inkml:ink>
</file>

<file path=ppt/ink/ink7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1144.000 851.000,'-3.000'5.000,"0.000"2.000,0.000-4.000,0.000 2.000,1.000-1.000,2.000 0.000,2.000-9.000,-2.000 2.000,3.000-2.000</inkml:trace>
</inkml:ink>
</file>

<file path=ppt/ink/ink7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1141.000 847.000,'2.000'3.000,"-2.000"5.000,0.000-3.000,0.000-2.000,0.000 0.000,4.000-5.000,-2.000-1.000,0.000 0.000,0.000 0.000,2.000-2.000,0.000 4.000,-4.000 5.000,0.000-1.000,0.000 0.000,0.000 2.000,0.000-1.000,0.000 0.000,2.000-10.000,-2.000 3.000</inkml:trace>
</inkml:ink>
</file>

<file path=ppt/ink/ink7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1177.000 847.000,'0.000'3.000,"0.000"1.000,0.000 0.000,-1.000 0.000,1.000 0.000,0.000 1.000,-1.000-1.000,1.000 0.000,0.000-10.000</inkml:trace>
</inkml:ink>
</file>

<file path=ppt/ink/ink7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1175.000 841.000,'5.000'4.000,"-1.000"-4.000,-1.000 3.000,0.000-3.000,0.000 2.000,2.000 2.000,-1.000 2.000,-4.000-3.000,-2.000 1.000,-2.000 0.000,1.000-3.000,-9.000 6.000,6.000-5.000,3.000-2.000,1.000 3.000,5.000-5.000,0.000 0.000</inkml:trace>
</inkml:ink>
</file>

<file path=ppt/ink/ink7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1211.000 860.000,'0.000'3.000,"0.000"0.000,-2.000 0.000,0.000 1.000,0.000 0.000,2.000-1.000,0.000 0.000,-1.000 0.000,1.000 1.000,0.000-8.000,1.000 0.000,-1.000 0.000</inkml:trace>
</inkml:ink>
</file>

<file path=ppt/ink/ink7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1208.000 864.000,'6.000'0.000,"-3.000"1.000,1.000 2.000,-2.000 0.000,0.000 0.000,-2.000 0.000,-3.000-1.000,-1.000-2.000,-1.000 0.000,-4.000 2.000,7.000 1.000,4.000 2.000,2.000-1.000,-1.000-3.000,-3.000 2.000,3.000-3.000,-2.000 3.000,-4.000-4.000</inkml:trace>
</inkml:ink>
</file>

<file path=ppt/ink/ink7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894.000 902.000,'0.000'4.000,"-3.000"-1.000,-1.000 4.000,1.000 1.000,3.000-4.000,0.000 1.000,0.000-2.000,5.000 2.000,-2.000-5.000,1.000 0.000,1.000 0.000,0.000 0.000,-1.000 0.000,0.000 0.000,-1.000-3.000,-3.000-1.000,-1.000 0.000</inkml:trace>
</inkml:ink>
</file>

<file path=ppt/ink/ink7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905.000 904.000,'5.000'5.000,"-1.000"-2.000,-1.000-3.000,1.000 2.000,-1.000-1.000</inkml:trace>
</inkml:ink>
</file>

<file path=ppt/ink/ink7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900.000 919.000,'0.000'4.000,"3.000"-1.000,0.000-3.000,2.000 2.000,-2.000-2.000,2.000 0.000,-2.000 0.000,0.000-2.000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490.000 632.000,'4.000'1.000,"1.000"-4.000,-1.000 0.000,-3.000 6.000,-1.000 0.000,0.000 0.000,0.000 0.000,0.000 0.000,0.000 1.000</inkml:trace>
</inkml:ink>
</file>

<file path=ppt/ink/ink7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927.000 917.000,'4.000'0.000,"2.000"1.000,-2.000-1.000,0.000 0.000,1.000 2.000</inkml:trace>
</inkml:ink>
</file>

<file path=ppt/ink/ink7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942.000 920.000,'-2.000'4.000,"0.000"1.000,-3.000 4.000,5.000-5.000,-3.000-1.000,3.000 0.000,0.000 1.000,0.000-1.000,1.000-8.000,-1.000 0.000</inkml:trace>
</inkml:ink>
</file>

<file path=ppt/ink/ink7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959.000 937.000,'3.000'0.000,"1.000"1.000,-1.000 0.000,-3.000 4.000,-4.000-3.000,1.000 0.000,-1.000-2.000,7.000 4.000,1.000-4.000,0.000 0.000,0.000 0.000,-1.000 0.000,1.000 0.000,-1.000 0.000</inkml:trace>
</inkml:ink>
</file>

<file path=ppt/ink/ink7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1034.000 915.000,'-2.000'5.000,"1.000"0.000,1.000-2.000,-2.000 0.000,0.000 2.000,2.000-1.000,4.000-11.000,-4.000 4.000,2.000-3.000</inkml:trace>
</inkml:ink>
</file>

<file path=ppt/ink/ink7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1036.000 912.000,'0.000'5.000,"0.000"0.000,2.000-1.000,-2.000 0.000,5.000-6.000,-1.000-3.000,-2.000 2.000,1.000 2.000,0.000-1.000,-3.000 5.000,0.000 2.000,0.000-2.000,-1.000 0.000,1.000 1.000,6.000-7.000</inkml:trace>
</inkml:ink>
</file>

<file path=ppt/ink/ink7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1081.000 919.000,'-1.000'4.000,"1.000"0.000,-2.000-1.000,2.000 0.000,0.000 2.000,0.000-8.000</inkml:trace>
</inkml:ink>
</file>

<file path=ppt/ink/ink7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1077.000 907.000,'3.000'3.000,"3.000"0.000,-2.000-1.000,0.000-2.000,-1.000 3.000,1.000-1.000,-4.000 1.000,0.000 0.000,-3.000 0.000,-2.000 1.000,-2.000 0.000,2.000-2.000,9.000-7.000,-1.000-1.000</inkml:trace>
</inkml:ink>
</file>

<file path=ppt/ink/ink7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1110.000 913.000,'0.000'3.000,"0.000"1.000,0.000-1.000,-1.000 7.000,-1.000-6.000,3.000-7.000,-1.000-1.000</inkml:trace>
</inkml:ink>
</file>

<file path=ppt/ink/ink7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1114.000 905.000,'5.000'0.000,"-2.000"0.000,-1.000 3.000,2.000 1.000,-2.000-1.000,-2.000 0.000,-3.000-1.000,-1.000 0.000,1.000-2.000,-1.000 1.000,2.000 4.000,5.000-2.000,0.000-1.000,0.000 0.000,0.000-2.000,0.000 0.000</inkml:trace>
</inkml:ink>
</file>

<file path=ppt/ink/ink7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1137.000 928.000,'4.000'0.000,"-1.000"0.000,2.000 0.000,-2.000 0.000,2.000 0.000,-1.000 0.000,1.000 0.000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523.000 603.000,'-2.000'4.000,"2.000"-1.000,4.000-2.000,-1.000-1.000,2.000-3.000</inkml:trace>
</inkml:ink>
</file>

<file path=ppt/ink/ink7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1156.000 917.000,'4.000'0.000,"-1.000"0.000,1.000 2.000,-1.000 0.000,-1.000 3.000,-3.000-2.000,-3.000 0.000,0.000-1.000,0.000 0.000,6.000-7.000</inkml:trace>
</inkml:ink>
</file>

<file path=ppt/ink/ink7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1184.000 919.000,'3.000'0.000,"2.000"1.000,-2.000 1.000,1.000 1.000,-4.000 1.000,-5.000-2.000,0.000 1.000,0.000 1.000,4.000-1.000,1.000 0.000,4.000-1.000,1.000 0.000,-2.000-2.000,-3.000-3.000</inkml:trace>
</inkml:ink>
</file>

<file path=ppt/ink/ink7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1179.000 932.000,'3.000'0.000,"1.000"0.000,-1.000 1.000,0.000-1.000,0.000 2.000,1.000-1.000</inkml:trace>
</inkml:ink>
</file>

<file path=ppt/ink/ink7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1189.000 920.000,'2.000'4.000,"-2.000"0.000,0.000 0.000,0.000-1.000,0.000 1.000,0.000 0.000,-1.000 0.000,1.000-1.000,0.000 2.000,0.000-2.000,0.000-10.000,0.000 2.000,0.000 2.000,0.000 0.000,0.000-1.000,1.000 0.000,-1.000 1.000,0.000 0.000,3.000 3.000,1.000 6.000,-2.000 2.000,-2.000-3.000,0.000-2.000,2.000 1.000,4.000-8.000,-3.000 0.000,0.000 1.000,-1.000 0.000,1.000 0.000,1.000-1.000,-1.000 1.000,0.000 1.000,0.000 6.000,-3.000-1.000,0.000 1.000,0.000 0.000,0.000 0.000,0.000 0.000,0.000 0.000,0.000-7.000</inkml:trace>
</inkml:ink>
</file>

<file path=ppt/ink/ink7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1194.000 918.000,'-2.000'3.000,"2.000"0.000,-2.000 4.000,2.000-4.000,-3.000-1.000,1.000 2.000,2.000 1.000,0.000-9.000,1.000 0.000,-1.000 1.000</inkml:trace>
</inkml:ink>
</file>

<file path=ppt/ink/ink7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1190.000 922.000,'3.000'0.000,"-3.000"4.000,2.000 0.000,-2.000-1.000,2.000 0.000,-2.000 1.000,1.000 0.000,1.000-1.000,1.000-3.000,0.000-1.000,1.000-4.000,-1.000 2.000,2.000-3.000,-2.000 3.000,0.000 1.000,-3.000-1.000,3.000 3.000,1.000-1.000,1.000-1.000,-2.000 8.000,-3.000-1.000,0.000-2.000,-1.000 2.000,1.000-2.000,-2.000 0.000,2.000 2.000,0.000-2.000,0.000 0.000,0.000-7.000</inkml:trace>
</inkml:ink>
</file>

<file path=ppt/ink/ink7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1267.000 852.000,'5.000'0.000,"-2.000"2.000,1.000 4.000,-1.000-4.000,-3.000 1.000,0.000 1.000,-3.000-1.000,-5.000 5.000,4.000-5.000,-1.000 1.000,2.000-2.000,2.000 2.000,1.000-1.000,3.000 1.000,0.000-4.000,0.000 2.000,3.000-2.000,-2.000 0.000,-2.000-3.000,-2.000 0.000,-4.000 3.000,0.000 9.000,4.000-5.000,0.000-1.000,0.000 1.000,0.000 1.000,0.000 0.000,1.000 2.000,-1.000-3.000,-2.000 0.000,-2.000-2.000,4.000 1.000</inkml:trace>
</inkml:ink>
</file>

<file path=ppt/ink/ink7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1312.000 548.000,'2.000'4.000,"-1.000"-1.000,1.000 3.000,-2.000-2.000,2.000 0.000,1.000 0.000,0.000-2.000,1.000 0.000,-1.000-2.000,0.000-3.000,1.000-2.000,1.000-1.000,0.000-1.000,0.000-1.000,-2.000 4.000,-1.000-1.000</inkml:trace>
</inkml:ink>
</file>

<file path=ppt/ink/ink7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1119.000 853.000,'2.000'0.000</inkml:trace>
</inkml:ink>
</file>

<file path=ppt/ink/ink7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105.000 173.000,'-3.000'2.000,"0.000"2.000,3.000-1.000,-2.000 1.000,2.000 0.000,-3.000 0.000,3.000 0.000,-3.000-2.000,3.000 2.000,3.000-5.000,-1.000-2.000,-1.000 0.000,2.000-2.000,-3.000 0.000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532.000 602.000,'-2.000'3.000,"0.000"1.000,1.000-1.000,-1.000 0.000,0.000 0.000,0.000 0.000,6.000-3.000,-6.000 6.000,-1.000-4.000,0.000-1.000</inkml:trace>
</inkml:ink>
</file>

<file path=ppt/ink/ink7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105.000 173.000,'0.000'3.000,"0.000"0.000,0.000 0.000,0.000 2.000,0.000-2.000,4.000-3.000,-1.000-4.000,0.000 0.000,1.000-1.000,-1.000 3.000,-1.000-1.000,2.000 1.000,-4.000 5.000,0.000 1.000,0.000 1.000,0.000 0.000,0.000 0.000,0.000-1.000,0.000-1.000,0.000 0.000,3.000-1.000,1.000-3.000,-1.000-4.000,0.000 0.000</inkml:trace>
</inkml:ink>
</file>

<file path=ppt/ink/ink7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151.000 173.000,'0.000'3.000,"-1.000"0.000,1.000 0.000,-2.000 2.000,2.000-2.000,1.000 0.000,4.000-3.000,1.000 0.000,-5.000-5.000,-1.000 2.000,0.000-1.000,0.000 0.000,0.000 1.000,-4.000 1.000,1.000 2.000,-1.000 0.000,2.000 3.000,5.000-3.000</inkml:trace>
</inkml:ink>
</file>

<file path=ppt/ink/ink7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176.000 166.000,'0.000'3.000,"0.000"0.000,0.000 1.000,0.000-1.000,0.000 1.000,0.000-1.000,0.000 1.000,2.000 0.000,2.000-4.000,0.000-3.000,-1.000-1.000,0.000-1.000,1.000 1.000,-1.000 0.000,1.000 0.000,1.000 2.000,-2.000-1.000,0.000 3.000</inkml:trace>
</inkml:ink>
</file>

<file path=ppt/ink/ink7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278.000 175.000,'-1.000'3.000,"-2.000"0.000,3.000 1.000,-3.000 0.000,3.000-1.000,-2.000 1.000,2.000-1.000,-2.000 0.000,2.000 0.000,1.000-6.000,-1.000-1.000,3.000-1.000</inkml:trace>
</inkml:ink>
</file>

<file path=ppt/ink/ink7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286.000 162.000,'3.000'0.000,"1.000"4.000,-1.000 0.000,-1.000 0.000,-2.000 0.000,-4.000-4.000,0.000 2.000,0.000-2.000,0.000 0.000,0.000 0.000,7.000 2.000,1.000 0.000,-1.000 1.000,0.000-1.000,1.000-2.000,0.000 0.000</inkml:trace>
</inkml:ink>
</file>

<file path=ppt/ink/ink7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310.000 182.000,'-4.000'4.000,"4.000"0.000,4.000-2.000,3.000-2.000,-4.000-2.000,-1.000-2.000,0.000 1.000,-3.000-2.000,-2.000 5.000,-2.000-1.000,2.000 1.000</inkml:trace>
</inkml:ink>
</file>

<file path=ppt/ink/ink7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269.000 137.000,'-3.000'0.000,"0.000"0.000,-1.000 2.000,-1.000 1.000,0.000 3.000,2.000 2.000,0.000-1.000,3.000 1.000,0.000 1.000,0.000-3.000,4.000 0.000,1.000 0.000,0.000 0.000,1.000-2.000,-1.000-1.000,-1.000-3.000</inkml:trace>
</inkml:ink>
</file>

<file path=ppt/ink/ink7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349.000 168.000,'1.000'3.000,"-1.000"1.000,0.000 0.000,2.000 1.000,-2.000-1.000,0.000-1.000,0.000 0.000,0.000 0.000,-3.000 2.000,-1.000-5.000,1.000 0.000,2.000-3.000</inkml:trace>
</inkml:ink>
</file>

<file path=ppt/ink/ink7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362.000 186.000,'5.000'0.000,"-1.000"0.000,1.000 0.000,-1.000 0.000,1.000 1.000,-2.000-1.000,0.000 0.000,0.000 0.000</inkml:trace>
</inkml:ink>
</file>

<file path=ppt/ink/ink7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378.000 171.000,'0.000'4.000,"-3.000"0.000,3.000 1.000,0.000 0.000,0.000-1.000,0.000-1.000,0.000 0.000,0.000 0.000,0.000 0.000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522.000 627.000,'4.000'1.000,"0.000"-1.000,-1.000 0.000,0.000-1.000</inkml:trace>
</inkml:ink>
</file>

<file path=ppt/ink/ink7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431.000 207.000,'0.000'5.000,"-2.000"-1.000,-1.000-3.000,0.000 3.000,0.000-2.000,0.000-1.000</inkml:trace>
</inkml:ink>
</file>

<file path=ppt/ink/ink7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476.000 160.000,'0.000'4.000,"1.000"0.000,1.000 1.000,1.000-1.000,-1.000 1.000,0.000-1.000,0.000 0.000,0.000-1.000,1.000-2.000,0.000 1.000</inkml:trace>
</inkml:ink>
</file>

<file path=ppt/ink/ink7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501.000 168.000,'-10.000'3.000,"6.000"0.000,-2.000 1.000,-9.000 3.000,9.000-3.000,2.000-1.000,1.000 0.000,1.000 1.000</inkml:trace>
</inkml:ink>
</file>

<file path=ppt/ink/ink7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533.000 167.000,'-2.000'3.000,"0.000"1.000,-1.000 0.000,1.000 0.000,-1.000 2.000,1.000 1.000,2.000-2.000,-4.000 1.000,4.000-2.000,0.000 0.000,2.000 1.000,3.000-3.000,0.000-2.000</inkml:trace>
</inkml:ink>
</file>

<file path=ppt/ink/ink7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556.000 167.000,'-2.000'3.000,"0.000"2.000,0.000 0.000,2.000 2.000,-4.000 0.000,4.000-2.000,-2.000 0.000,2.000-2.000,-2.000 0.000,2.000 1.000</inkml:trace>
</inkml:ink>
</file>

<file path=ppt/ink/ink7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558.000 164.000,'5.000'0.000,"0.000"0.000,-3.000 3.000,0.000 0.000,-1.000 2.000,-1.000-2.000,0.000 2.000,-4.000-4.000,1.000-1.000,-2.000 2.000,2.000-2.000,0.000 0.000,5.000 5.000,2.000-2.000,-2.000 1.000,1.000-4.000,0.000 2.000,1.000-2.000</inkml:trace>
</inkml:ink>
</file>

<file path=ppt/ink/ink7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589.000 181.000,'2.000'5.000,"-1.000"-2.000,-1.000 0.000,-3.000-3.000,0.000 2.000,0.000-2.000,3.000 3.000,5.000-2.000,-4.000 3.000,-1.000-1.000,-3.000-2.000,0.000-1.000,-1.000 0.000</inkml:trace>
</inkml:ink>
</file>

<file path=ppt/ink/ink7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623.000 163.000,'2.000'4.000,"1.000"-1.000,-1.000 2.000,-2.000-1.000,2.000 0.000,-2.000 0.000,0.000-1.000,0.000 0.000,0.000 0.000,-2.000 1.000,-1.000-4.000,0.000 3.000,0.000-3.000,0.000 2.000,-1.000-2.000,0.000 0.000,-1.000 0.000</inkml:trace>
</inkml:ink>
</file>

<file path=ppt/ink/ink7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315.000 223.000,'2.000'0.000</inkml:trace>
</inkml:ink>
</file>

<file path=ppt/ink/ink7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553.000 227.000,'2.000'0.000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511.000 608.000,'1.000'5.000,"1.000"-2.000</inkml:trace>
</inkml:ink>
</file>

<file path=ppt/ink/ink7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280.000 163.000,'1.000'4.000,"-2.000"0.000,-1.000-1.000,-1.000-1.000</inkml:trace>
</inkml:ink>
</file>

<file path=ppt/ink/ink7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468.000 229.000,'4.000'0.000,"-1.000"0.000,0.000 0.000,2.000 0.000,-2.000 0.000,1.000 2.000,0.000-2.000,-1.000 0.000,4.000 0.000,6.000 0.000,-6.000 0.000,1.000 0.000,-1.000 0.000,0.000 0.000,0.000 2.000,0.000-2.000,0.000 0.000,-2.000 0.000,0.000 0.000,-1.000 0.000,-1.000 0.000,1.000 0.000,0.000 0.000,-1.000 0.000,0.000 0.000,0.000 0.000,0.000 0.000,0.000 0.000,2.000 0.000</inkml:trace>
</inkml:ink>
</file>

<file path=ppt/ink/ink7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311.000 177.000,'0.000'3.000</inkml:trace>
</inkml:ink>
</file>

<file path=ppt/ink/ink7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351.000 167.000,'-4.000'0.000,"2.000"-3.000,1.000-1.000,-1.000 1.000,1.000 0.000</inkml:trace>
</inkml:ink>
</file>

<file path=ppt/ink/ink7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75.000 258.000,'-1.000'4.000,"-2.000"0.000,3.000 0.000,-3.000 1.000,3.000 0.000,-3.000-1.000,3.000-1.000,-2.000 0.000,2.000 0.000,-2.000 0.000</inkml:trace>
</inkml:ink>
</file>

<file path=ppt/ink/ink7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66.000 264.000,'4.000'0.000,"0.000"0.000,0.000 0.000,0.000 0.000,-1.000 0.000,1.000 0.000</inkml:trace>
</inkml:ink>
</file>

<file path=ppt/ink/ink7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64.000 276.000,'5.000'1.000,"-2.000"-1.000,1.000 0.000,-1.000 0.000</inkml:trace>
</inkml:ink>
</file>

<file path=ppt/ink/ink7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99.000 264.000,'5.000'0.000,"-2.000"0.000,2.000 0.000,-2.000 0.000</inkml:trace>
</inkml:ink>
</file>

<file path=ppt/ink/ink7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99.000 268.000,'-3.000'4.000,"1.000"0.000,2.000-1.000,-2.000 2.000</inkml:trace>
</inkml:ink>
</file>

<file path=ppt/ink/ink7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116.000 275.000,'-1.000'3.000,"1.000"0.000,3.000-1.000,1.000-2.000,-1.000 0.000,0.000 0.000,-1.000-5.000,-2.000 1.000,0.000 1.000,-5.000 0.000,1.000 3.000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509.000 620.000,'0.000'3.000,"4.000"-1.000,-3.000 1.000,-5.000-1.000,1.000 0.000,2.000 1.000,6.000-1.000,-1.000-2.000,-1.000 0.000,1.000 2.000,0.000-2.000,-1.000 0.000,2.000 0.000</inkml:trace>
</inkml:ink>
</file>

<file path=ppt/ink/ink7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67.000 309.000,'-3.000'5.000,"3.000"-2.000,-3.000 1.000,3.000-1.000,-2.000 1.000,2.000-1.000,-2.000 0.000,2.000 1.000,3.000-4.000</inkml:trace>
</inkml:ink>
</file>

<file path=ppt/ink/ink7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75.000 309.000,'4.000'0.000,"-1.000"1.000,0.000-1.000</inkml:trace>
</inkml:ink>
</file>

<file path=ppt/ink/ink7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69.000 320.000,'3.000'3.000,"1.000"-3.000,0.000 0.000,0.000 0.000,0.000 0.000</inkml:trace>
</inkml:ink>
</file>

<file path=ppt/ink/ink7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94.000 308.000,'3.000'0.000,"3.000"0.000,-2.000 1.000,-1.000-1.000,0.000 0.000</inkml:trace>
</inkml:ink>
</file>

<file path=ppt/ink/ink7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112.000 309.000,'-3.000'0.000,"3.000"4.000,-3.000-2.000,1.000 2.000,2.000-1.000,-1.000 1.000</inkml:trace>
</inkml:ink>
</file>

<file path=ppt/ink/ink7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122.000 317.000,'-1.000'4.000,"-1.000"-1.000,2.000 0.000</inkml:trace>
</inkml:ink>
</file>

<file path=ppt/ink/ink7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179.000 271.000,'-1.000'4.000</inkml:trace>
</inkml:ink>
</file>

<file path=ppt/ink/ink7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176.000 288.000,'0.000'3.000</inkml:trace>
</inkml:ink>
</file>

<file path=ppt/ink/ink7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176.000 306.000,'-1.000'4.000</inkml:trace>
</inkml:ink>
</file>

<file path=ppt/ink/ink7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175.000 326.000,'-1.000'4.000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544.000 598.000,'0.000'4.000,"0.000"-1.000,0.000 0.000</inkml:trace>
</inkml:ink>
</file>

<file path=ppt/ink/ink7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90.000 351.000,'-5.000'-2.000,"-1.000"2.000,2.000 1.000,-1.000-1.000,1.000 2.000,1.000-2.000,0.000 2.000,3.000 1.000,0.000 1.000,3.000-2.000,1.000 1.000,1.000-3.000,0.000 3.000,-2.000-3.000,0.000 3.000,-1.000 0.000,-4.000 0.000,-2.000-3.000,1.000 2.000,0.000-2.000,-2.000 0.000,2.000 0.000,0.000 2.000,6.000-5.000,0.000 1.000</inkml:trace>
</inkml:ink>
</file>

<file path=ppt/ink/ink7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91.000 366.000,'4.000'0.000,"0.000"-2.000,2.000 2.000,-1.000 0.000,0.000 0.000,0.000 0.000,-1.000 0.000</inkml:trace>
</inkml:ink>
</file>

<file path=ppt/ink/ink7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115.000 365.000,'-2.000'4.000,"1.000"0.000,-1.000-1.000,2.000 0.000,-2.000 0.000,0.000 0.000,2.000 0.000</inkml:trace>
</inkml:ink>
</file>

<file path=ppt/ink/ink7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126.000 380.000,'-3.000'1.000,"1.000"2.000,2.000 0.000,3.000-1.000,1.000 0.000,0.000-3.000,-2.000-2.000,-2.000 0.000,0.000 0.000,0.000-1.000,0.000 1.000,0.000 0.000,-3.000 3.000,0.000 2.000,1.000 2.000</inkml:trace>
</inkml:ink>
</file>

<file path=ppt/ink/ink7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554.000 189.000,'-1.000'3.000</inkml:trace>
</inkml:ink>
</file>

<file path=ppt/ink/ink7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243.000 362.000,'0.000'4.000,"0.000"-1.000,-1.000 3.000,1.000-1.000,-4.000 1.000,4.000 0.000,-3.000 2.000,3.000-4.000,-2.000 0.000,2.000 2.000,-1.000-11.000,1.000-1.000,4.000-3.000,-2.000 0.000</inkml:trace>
</inkml:ink>
</file>

<file path=ppt/ink/ink7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245.000 364.000,'2.000'-4.000,"3.000"1.000,-2.000 3.000,0.000 0.000,0.000 0.000,1.000 1.000,-1.000-1.000,0.000 1.000,-2.000 2.000,-1.000 0.000,-5.000 1.000,0.000-2.000,0.000-2.000,1.000 3.000,0.000-3.000,1.000 2.000,0.000-2.000,7.000 0.000</inkml:trace>
</inkml:ink>
</file>

<file path=ppt/ink/ink7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294.000 369.000,'4.000'0.000,"-2.000"-4.000,-5.000 3.000,-3.000 1.000,-1.000 1.000,0.000 1.000,1.000 2.000,4.000-1.000,0.000 2.000,2.000-2.000,2.000 2.000,2.000-3.000,3.000 1.000,0.000-3.000,-2.000 0.000,0.000 0.000,-1.000 0.000,-1.000-1.000</inkml:trace>
</inkml:ink>
</file>

<file path=ppt/ink/ink7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312.000 371.000,'5.000'1.000,"-2.000"-1.000,1.000 0.000,0.000 0.000,0.000 0.000,-1.000 0.000</inkml:trace>
</inkml:ink>
</file>

<file path=ppt/ink/ink7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362.000 357.000,'-2.000'4.000,"0.000"-1.000,-1.000 1.000,-2.000 2.000,1.000 0.000,1.000-2.000,1.000 1.000,2.000 0.000,-1.000-2.000,4.000-5.000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548.000 601.000,'3.000'-2.000,"1.000"2.000,-1.000 0.000,0.000 1.000,-5.000 2.000,-1.000-3.000,0.000 2.000</inkml:trace>
</inkml:ink>
</file>

<file path=ppt/ink/ink7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331.000 362.000,'0.000'4.000,"0.000"-1.000,4.000 1.000,-1.000-1.000,0.000 0.000,-8.000-1.000,2.000-2.000,0.000 0.000</inkml:trace>
</inkml:ink>
</file>

<file path=ppt/ink/ink7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366.000 354.000,'0.000'3.000,"-1.000"0.000,1.000 0.000,-1.000 0.000,1.000 0.000,-2.000 1.000,2.000 0.000,-2.000 0.000,2.000 1.000,-2.000-1.000,6.000-7.000,-2.000 0.000,0.000-1.000,0.000 0.000,0.000 1.000,1.000-1.000,2.000 2.000,0.000 0.000,-3.000 6.000,-2.000 1.000,0.000-2.000,-1.000 2.000,1.000-2.000,-2.000 0.000,2.000 0.000,4.000-5.000,-1.000-3.000</inkml:trace>
</inkml:ink>
</file>

<file path=ppt/ink/ink7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414.000 364.000,'0.000'3.000,"-4.000"2.000,0.000 1.000,2.000-1.000,0.000-1.000,-1.000 1.000,1.000-1.000,5.000-5.000,-3.000-2.000</inkml:trace>
</inkml:ink>
</file>

<file path=ppt/ink/ink7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422.000 360.000,'2.000'6.000,"-2.000"-3.000,2.000 3.000,-2.000-2.000,0.000-1.000,1.000 2.000,-1.000-2.000,0.000 0.000,-4.000-5.000</inkml:trace>
</inkml:ink>
</file>

<file path=ppt/ink/ink7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411.000 380.000,'3.000'0.000,"2.000"0.000,-2.000-2.000,2.000 2.000,-2.000 0.000,0.000-2.000</inkml:trace>
</inkml:ink>
</file>

<file path=ppt/ink/ink7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452.000 358.000,'0.000'3.000,"0.000"0.000,-2.000 0.000,2.000 1.000,-3.000 0.000,3.000 0.000,-4.000 0.000,3.000 1.000,1.000-2.000,0.000 0.000,-1.000-6.000,3.000-2.000</inkml:trace>
</inkml:ink>
</file>

<file path=ppt/ink/ink7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453.000 363.000,'3.000'-2.000,"1.000"2.000,-1.000 0.000,0.000 1.000,-3.000 2.000,2.000 2.000,-2.000-2.000,-3.000 2.000,-2.000-4.000,2.000-1.000,-1.000 0.000,-1.000 2.000,8.000-2.000,-1.000 3.000,1.000 1.000,1.000-1.000,-3.000 1.000,-1.000-1.000,5.000 1.000,-2.000-4.000,-3.000-4.000</inkml:trace>
</inkml:ink>
</file>

<file path=ppt/ink/ink7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418.000 358.000,'2.000'0.000</inkml:trace>
</inkml:ink>
</file>

<file path=ppt/ink/ink7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444.000 390.000,'-1.000'3.000</inkml:trace>
</inkml:ink>
</file>

<file path=ppt/ink/ink7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91.000 410.000,'-4.000'1.000,"-1.000"1.000,1.000 0.000,0.000-2.000,0.000 5.000,0.000-3.000,1.000 0.000,1.000 2.000,2.000-1.000,3.000-3.000,1.000 2.000,0.000-2.000,0.000 2.000,1.000 0.000,-3.000 3.000,-6.000-2.000,1.000-3.000,0.000 2.000,0.000-2.000,0.000 2.000,6.000-6.000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352.000 834.000,'2.000'4.000,"-2.000"-1.000,2.000 2.000,-2.000-2.000,2.000 3.000,2.000-5.000,2.000-6.000,-4.000 1.000,1.000-1.000,0.000 1.000,0.000 0.000,0.000 1.000,1.000-1.000,-1.000 3.000,0.000-1.000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550.000 601.000,'-2.000'3.000,"0.000"2.000,6.000-7.000</inkml:trace>
</inkml:ink>
</file>

<file path=ppt/ink/ink7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107.000 434.000,'4.000'0.000,"-1.000"-2.000,2.000 2.000,-1.000 0.000,-1.000 0.000,0.000 0.000,0.000 0.000</inkml:trace>
</inkml:ink>
</file>

<file path=ppt/ink/ink7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124.000 432.000,'-1.000'4.000,"-1.000"0.000,2.000-1.000,-2.000 0.000,0.000 1.000</inkml:trace>
</inkml:ink>
</file>

<file path=ppt/ink/ink7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142.000 440.000,'0.000'4.000,"0.000"-1.000,0.000 0.000,0.000 0.000,0.000 0.000</inkml:trace>
</inkml:ink>
</file>

<file path=ppt/ink/ink7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261.000 424.000,'-1.000'3.000,"-3.000"1.000,1.000-1.000,0.000 1.000,-1.000 1.000,2.000-1.000,0.000-1.000,1.000 0.000,1.000 0.000,3.000-3.000,0.000-2.000,0.000-1.000,0.000-1.000,-1.000 0.000</inkml:trace>
</inkml:ink>
</file>

<file path=ppt/ink/ink7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269.000 419.000,'0.000'3.000,"0.000"1.000,0.000-1.000,0.000 0.000,0.000 2.000,0.000-2.000,0.000 0.000,3.000-2.000,0.000-4.000,0.000 1.000,0.000 0.000,0.000-1.000,-1.000 0.000,1.000 1.000,1.000-2.000,-1.000 2.000,0.000 2.000,-1.000 3.000,-3.000 1.000,-3.000 3.000,3.000-2.000,1.000-2.000,0.000 0.000,-1.000-7.000,4.000 3.000,-2.000-2.000</inkml:trace>
</inkml:ink>
</file>

<file path=ppt/ink/ink7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353.000 441.000,'5.000'1.000,"0.000"1.000,-2.000-2.000,0.000 0.000</inkml:trace>
</inkml:ink>
</file>

<file path=ppt/ink/ink7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365.000 431.000,'5.000'1.000,"-3.000"2.000,1.000 0.000,0.000-2.000,-1.000 2.000,2.000 0.000,-2.000 0.000,-5.000-1.000,0.000-2.000,-1.000 0.000,0.000 2.000,0.000-2.000,0.000 0.000</inkml:trace>
</inkml:ink>
</file>

<file path=ppt/ink/ink7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342.000 438.000,'4.000'0.000</inkml:trace>
</inkml:ink>
</file>

<file path=ppt/ink/ink7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435.000 433.000,'0.000'5.000,"-4.000"0.000,3.000-2.000,1.000 0.000,-3.000-1.000,1.000 1.000,6.000-8.000,-4.000 2.000,2.000-3.000,-2.000 3.000,3.000 0.000,-3.000 0.000,4.000-1.000,-2.000 9.000,-2.000 0.000,0.000-2.000,0.000 0.000,0.000 0.000,3.000-1.000,1.000-4.000,-1.000-2.000,-1.000 1.000,1.000 1.000,0.000-1.000,0.000 3.000,-3.000 3.000,0.000 2.000,0.000-2.000,0.000 1.000</inkml:trace>
</inkml:ink>
</file>

<file path=ppt/ink/ink7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479.000 430.000,'0.000'3.000,"-1.000"0.000,-1.000 3.000,2.000-3.000,0.000 0.000,-2.000 0.000,2.000 0.000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553.000 607.000,'-2.000'4.000,"-1.000"-2.000,0.000-2.000,7.000 1.000,-1.000-1.000,-1.000 5.000,-2.000-1.000,0.000-1.000,-1.000 1.000,-4.000-3.000</inkml:trace>
</inkml:ink>
</file>

<file path=ppt/ink/ink7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477.000 426.000,'3.000'0.000,"1.000"0.000,0.000 3.000,1.000-1.000,-1.000 2.000,-2.000 0.000,-3.000 1.000,-6.000-2.000,3.000-1.000,0.000-2.000,1.000 0.000,0.000 0.000,8.000-4.000</inkml:trace>
</inkml:ink>
</file>

<file path=ppt/ink/ink7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511.000 430.000,'0.000'4.000,"0.000"-1.000,-2.000 1.000,2.000 0.000,-4.000 0.000,4.000-1.000,-1.000 0.000,1.000 1.000,0.000-8.000</inkml:trace>
</inkml:ink>
</file>

<file path=ppt/ink/ink7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518.000 423.000,'5.000'4.000,"-1.000"1.000,-2.000-2.000,-2.000 0.000,0.000 0.000,0.000 0.000,-3.000-2.000,-2.000-1.000,2.000 0.000,3.000 3.000,1.000 0.000,0.000 0.000,2.000-3.000,2.000 2.000,-1.000-2.000</inkml:trace>
</inkml:ink>
</file>

<file path=ppt/ink/ink7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545.000 443.000,'4.000'0.000,"-1.000"0.000,3.000 0.000,-2.000 0.000,0.000 0.000,1.000 1.000,-2.000-1.000</inkml:trace>
</inkml:ink>
</file>

<file path=ppt/ink/ink7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565.000 434.000,'3.000'0.000,"-3.000"3.000,4.000-3.000,-2.000 3.000,1.000-1.000,-3.000 1.000,-5.000-1.000,2.000 0.000,0.000-2.000</inkml:trace>
</inkml:ink>
</file>

<file path=ppt/ink/ink7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594.000 428.000,'1.000'3.000,"-1.000"0.000,-2.000 0.000,0.000 2.000,2.000-2.000,0.000 0.000,1.000-9.000</inkml:trace>
</inkml:ink>
</file>

<file path=ppt/ink/ink7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594.000 409.000,'3.000'0.000,"1.000"1.000,2.000 1.000,-3.000-2.000,1.000 2.000,-1.000-2.000,-1.000 3.000,1.000-3.000,0.000 2.000,0.000-2.000,-2.000 3.000,1.000 0.000,0.000 1.000,-2.000-1.000,-1.000 0.000,-5.000-1.000,3.000 1.000,-1.000-3.000,0.000 0.000,-1.000 2.000,0.000-2.000,0.000 0.000,2.000 0.000</inkml:trace>
</inkml:ink>
</file>

<file path=ppt/ink/ink7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308.000 470.000,'0.000'3.000,"-1.000"0.000,-2.000 3.000,3.000-2.000,-5.000 2.000,3.000-1.000,2.000-1.000,-3.000-1.000,3.000 0.000,-2.000 0.000,2.000 0.000,1.000-7.000</inkml:trace>
</inkml:ink>
</file>

<file path=ppt/ink/ink7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301.000 472.000,'4.000'0.000,"-1.000"0.000,1.000 0.000,0.000 1.000,0.000 1.000,0.000 0.000,-1.000 0.000,-1.000 1.000,-2.000 0.000,-1.000 0.000,-2.000-3.000,-2.000 1.000,2.000-1.000,0.000 0.000,-2.000 2.000,8.000-2.000</inkml:trace>
</inkml:ink>
</file>

<file path=ppt/ink/ink7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351.000 487.000,'-3.000'-2.000,"0.000"2.000,-1.000 1.000,1.000 1.000,0.000 2.000,3.000-1.000,0.000 1.000,2.000-1.000,3.000 0.000,0.000-1.000,-2.000-2.000,1.000 0.000,-1.000 0.000,-3.000-4.000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546.000 625.000,'3.000'0.000,"1.000"0.000,0.000 0.000</inkml:trace>
</inkml:ink>
</file>

<file path=ppt/ink/ink7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379.000 498.000,'3.000'1.000,"3.000"1.000,-2.000-2.000,0.000 0.000,0.000 0.000,0.000 1.000</inkml:trace>
</inkml:ink>
</file>

<file path=ppt/ink/ink7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397.000 493.000,'0.000'4.000,"-2.000"1.000,0.000-1.000,0.000-1.000,0.000 1.000,0.000-1.000,5.000-3.000,0.000 0.000</inkml:trace>
</inkml:ink>
</file>

<file path=ppt/ink/ink7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440.000 496.000,'-2.000'4.000,"0.000"-1.000,0.000 0.000,0.000 1.000,0.000 0.000,0.000-1.000,5.000-4.000</inkml:trace>
</inkml:ink>
</file>

<file path=ppt/ink/ink7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457.000 498.000,'3.000'1.000,"0.000"-1.000,0.000 0.000,1.000 0.000,0.000 2.000,-1.000-2.000,0.000 0.000</inkml:trace>
</inkml:ink>
</file>

<file path=ppt/ink/ink7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473.000 488.000,'3.000'0.000,"2.000"1.000,-1.000 2.000,0.000-3.000,-1.000 3.000,0.000-3.000,-1.000 3.000,0.000 0.000,-1.000 1.000,-6.000-2.000,2.000 1.000,-2.000-2.000,2.000-1.000</inkml:trace>
</inkml:ink>
</file>

<file path=ppt/ink/ink7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528.000 484.000,'0.000'4.000,"-1.000"-1.000,1.000 1.000,-3.000 0.000,1.000 2.000,0.000-1.000,0.000 1.000,-1.000 0.000,3.000-3.000,-3.000 1.000,3.000-1.000,-2.000 0.000,2.000 1.000</inkml:trace>
</inkml:ink>
</file>

<file path=ppt/ink/ink7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528.000 487.000,'5.000'0.000,"-2.000"1.000,0.000-1.000,0.000 4.000,0.000 1.000,-3.000-1.000,0.000-1.000,0.000 0.000,-3.000-1.000,0.000-1.000,-1.000-1.000,0.000 0.000,1.000 0.000,0.000 0.000,0.000 0.000,3.000-4.000,4.000 2.000</inkml:trace>
</inkml:ink>
</file>

<file path=ppt/ink/ink7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581.000 504.000,'-2.000'-3.000,"-3.000"3.000,1.000 0.000,0.000 0.000,-1.000 0.000,3.000 4.000,0.000 0.000,2.000-1.000,1.000 0.000,4.000 1.000,-2.000-2.000,0.000-2.000,1.000 2.000,0.000-2.000,0.000 0.000,-1.000 0.000,1.000 0.000,0.000-1.000</inkml:trace>
</inkml:ink>
</file>

<file path=ppt/ink/ink7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593.000 457.000,'4.000'2.000,"0.000"-2.000,0.000 2.000,0.000-2.000,0.000 2.000,-1.000-2.000,0.000 0.000,-7.000 0.000,0.000 0.000,0.000-1.000,1.000 1.000,-1.000 0.000,8.000-1.000,-1.000 1.000,2.000 2.000,-2.000-2.000,0.000 2.000,-6.000-2.000,0.000 0.000,0.000-1.000,7.000 1.000,0.000 1.000,0.000 1.000</inkml:trace>
</inkml:ink>
</file>

<file path=ppt/ink/ink7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89.000 536.000,'-4.000'-1.000,"0.000"1.000,1.000 0.000,0.000 1.000,-4.000 2.000,3.000 0.000,0.000-1.000,2.000 1.000,7.000-1.000,0.000 0.000,2.000-2.000,0.000 2.000,-3.000-2.000,-1.000 3.000,-2.000 1.000,-6.000-2.000,2.000-2.000,-1.000 0.000,1.000 3.000,0.000-3.000,-1.000 2.000,1.000-2.000,3.000-4.000,5.000 0.000,-2.000 2.000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537.000 614.000,'4.000'1.000</inkml:trace>
</inkml:ink>
</file>

<file path=ppt/ink/ink7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101.000 549.000,'4.000'0.000,"1.000"0.000,-1.000 0.000,-1.000 0.000,1.000 0.000,-1.000 0.000,0.000 1.000</inkml:trace>
</inkml:ink>
</file>

<file path=ppt/ink/ink7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120.000 549.000,'-4.000'2.000,"4.000"1.000,-3.000 1.000,1.000 2.000,0.000-2.000,0.000 0.000,2.000-1.000,-2.000 1.000,2.000 0.000</inkml:trace>
</inkml:ink>
</file>

<file path=ppt/ink/ink7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135.000 569.000,'3.000'0.000,"1.000"0.000,-1.000 1.000,0.000 0.000,-5.000 3.000,-3.000-3.000,1.000-1.000,4.000 4.000,6.000-4.000,0.000 0.000,1.000 0.000,0.000 0.000,0.000 0.000,-2.000 0.000,-1.000 0.000</inkml:trace>
</inkml:ink>
</file>

<file path=ppt/ink/ink7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289.000 549.000,'-2.000'3.000,"2.000"0.000,-2.000 1.000,2.000 1.000,-3.000 2.000,0.000-1.000,3.000-3.000,-2.000 0.000,2.000 0.000,-2.000 0.000,5.000-3.000,-3.000-4.000,3.000 0.000,-3.000-2.000,4.000-2.000,-1.000-1.000,-3.000 3.000,3.000 3.000,0.000 1.000,0.000 2.000,0.000 1.000,-1.000 3.000,1.000-3.000,-3.000 2.000,3.000-1.000,-3.000 2.000,-2.000-1.000,-5.000-3.000,0.000 0.000,2.000 0.000,-1.000 0.000,2.000 0.000,7.000 4.000,1.000-2.000,0.000 0.000,2.000 0.000,0.000 0.000,-2.000 0.000,-1.000 0.000</inkml:trace>
</inkml:ink>
</file>

<file path=ppt/ink/ink7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323.000 566.000,'4.000'0.000,"-4.000"3.000,0.000 0.000,1.000 2.000,-4.000-3.000,0.000-1.000,3.000 2.000,2.000 0.000,2.000-3.000,-4.000 3.000,2.000 0.000,-5.000-1.000,0.000-2.000,0.000 1.000,0.000 1.000</inkml:trace>
</inkml:ink>
</file>

<file path=ppt/ink/ink7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354.000 563.000,'4.000'0.000,"-1.000"0.000,0.000 0.000,1.000 1.000,-1.000-1.000,2.000 0.000,-2.000 0.000</inkml:trace>
</inkml:ink>
</file>

<file path=ppt/ink/ink7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374.000 550.000,'-2.000'3.000,"2.000"0.000,-2.000 2.000,-1.000-1.000,1.000 0.000,2.000 0.000,-3.000-1.000,1.000 0.000,6.000-1.000,-2.000-5.000</inkml:trace>
</inkml:ink>
</file>

<file path=ppt/ink/ink7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401.000 551.000,'1.000'3.000,"-1.000"0.000,-1.000 0.000,1.000 0.000,-2.000 0.000,1.000 2.000,-1.000-1.000,2.000 0.000,-2.000-1.000,2.000-6.000,0.000 0.000,0.000-1.000,1.000 0.000</inkml:trace>
</inkml:ink>
</file>

<file path=ppt/ink/ink7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406.000 543.000,'3.000'0.000,"1.000"0.000,-1.000 0.000,0.000 0.000,0.000 3.000,1.000 1.000,-2.000-1.000,-2.000 0.000,0.000 0.000,0.000 2.000,-2.000-2.000,-2.000 1.000,1.000-4.000,-1.000 3.000,-1.000-3.000,-1.000 0.000,1.000 2.000,0.000-2.000,2.000 0.000,7.000-1.000,0.000 1.000,-1.000 0.000,0.000-2.000</inkml:trace>
</inkml:ink>
</file>

<file path=ppt/ink/ink7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421.000 572.000,'4.000'0.000,"0.000"0.000,-1.000 0.000,2.000 0.000,-1.000 0.000,-1.000 0.000,0.000 0.000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539.000 621.000,'-2.000'5.000,"3.000"-2.000,2.000-3.000,-2.000 3.000,-4.000-1.000,0.000 0.000,-1.000 0.000,6.000 1.000,1.000-3.000,2.000 0.000,-2.000 0.000,2.000 0.000,-2.000 0.000,1.000-1.000,-1.000 1.000</inkml:trace>
</inkml:ink>
</file>

<file path=ppt/ink/ink7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439.000 562.000,'5.000'1.000,"-1.000"1.000,0.000 0.000,0.000 0.000,-1.000 0.000,0.000 3.000,-3.000-2.000,-3.000-1.000,0.000 0.000,-1.000 0.000,1.000-2.000,0.000 0.000</inkml:trace>
</inkml:ink>
</file>

<file path=ppt/ink/ink7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489.000 551.000,'3.000'0.000,"1.000"3.000,0.000 0.000,-3.000 0.000,1.000 1.000,-2.000-1.000,-3.000 1.000,0.000-2.000,-1.000 0.000,0.000 0.000,-1.000 0.000,1.000 0.000,4.000 1.000,0.000 1.000,2.000-1.000,2.000 0.000,-1.000-3.000,0.000 0.000,1.000 2.000,-1.000-2.000</inkml:trace>
</inkml:ink>
</file>

<file path=ppt/ink/ink7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481.000 567.000,'3.000'3.000,"0.000"0.000,1.000 0.000,1.000 0.000,-1.000 1.000,-2.000-1.000</inkml:trace>
</inkml:ink>
</file>

<file path=ppt/ink/ink7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88.000 613.000,'-5.000'0.000,"2.000"0.000,0.000 0.000,-3.000 1.000,2.000 1.000,0.000-2.000,0.000 3.000,1.000-3.000,1.000 3.000,2.000 2.000,7.000-3.000,0.000-2.000,0.000 2.000,-3.000-2.000,-1.000 3.000,-3.000 0.000,-3.000-3.000,-1.000 2.000,0.000 1.000,1.000-3.000,0.000 2.000,0.000-2.000,5.000-4.000,2.000 2.000,2.000 0.000</inkml:trace>
</inkml:ink>
</file>

<file path=ppt/ink/ink7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101.000 624.000,'3.000'0.000,"1.000"-2.000,-1.000 2.000,1.000 0.000,0.000 0.000,0.000 0.000,1.000 0.000,-2.000 1.000,-6.000-1.000,-1.000 0.000,0.000 0.000</inkml:trace>
</inkml:ink>
</file>

<file path=ppt/ink/ink7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119.000 623.000,'-4.000'4.000,"3.000"0.000,1.000 0.000,-3.000-1.000,3.000 0.000,-2.000 0.000,0.000 0.000</inkml:trace>
</inkml:ink>
</file>

<file path=ppt/ink/ink7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139.000 633.000,'4.000'1.000,"-4.000"2.000,1.000 0.000,-4.000-1.000,0.000 0.000,-1.000-2.000,0.000 0.000,0.000 1.000,9.000 1.000,-1.000 0.000,0.000 1.000,-3.000 1.000,-1.000 1.000,0.000-2.000,-4.000-3.000,1.000 0.000,0.000 2.000,-1.000-2.000,5.000-4.000</inkml:trace>
</inkml:ink>
</file>

<file path=ppt/ink/ink7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147.000 578.000,'-3.000'0.000,"0.000"0.000,0.000 1.000</inkml:trace>
</inkml:ink>
</file>

<file path=ppt/ink/ink7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278.000 617.000,'3.000'0.000,"3.000"1.000,-2.000 1.000,0.000 0.000,-3.000 1.000,-5.000 0.000,1.000-3.000,-5.000 3.000,4.000 0.000,-1.000 0.000,3.000 0.000,2.000 0.000,2.000 1.000,1.000-4.000,0.000 3.000,0.000-3.000,1.000 1.000,-2.000-4.000</inkml:trace>
</inkml:ink>
</file>

<file path=ppt/ink/ink7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280.000 630.000,'3.000'3.000,"0.000"-1.000,0.000-1.000,1.000 3.000,0.000-4.000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562.000 610.000,'4.000'0.000,"-1.000"0.000,0.000 0.000</inkml:trace>
</inkml:ink>
</file>

<file path=ppt/ink/ink7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322.000 638.000,'3.000'0.000,"1.000"0.000,0.000 0.000,1.000 2.000,0.000-2.000,1.000 0.000,-2.000 3.000,1.000-3.000,-2.000 0.000,0.000 0.000</inkml:trace>
</inkml:ink>
</file>

<file path=ppt/ink/ink7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352.000 630.000,'4.000'2.000,"-1.000"-2.000,1.000 5.000,0.000-3.000,0.000 0.000,-2.000 1.000,-1.000 1.000,-5.000-2.000,1.000-2.000,0.000 3.000,0.000-3.000,2.000 3.000,-2.000-3.000,4.000-3.000</inkml:trace>
</inkml:ink>
</file>

<file path=ppt/ink/ink7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413.000 618.000,'-3.000'3.000,"1.000"0.000,0.000 1.000,0.000 2.000,0.000-2.000,-1.000 0.000,3.000 0.000,-4.000-1.000,2.000 2.000,2.000 0.000,3.000-5.000,0.000-5.000</inkml:trace>
</inkml:ink>
</file>

<file path=ppt/ink/ink7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415.000 617.000,'0.000'3.000,"0.000"0.000,-1.000 1.000,1.000-1.000,0.000 1.000,0.000-1.000,-2.000 0.000,2.000 1.000,0.000-1.000,4.000-4.000,0.000-3.000,-1.000 0.000,0.000-1.000,0.000 1.000,0.000 1.000,1.000 1.000,-2.000 6.000,-2.000-1.000,0.000 1.000,-1.000 0.000,1.000-1.000,-2.000 1.000,2.000-1.000,3.000-3.000,1.000-3.000,-1.000 1.000</inkml:trace>
</inkml:ink>
</file>

<file path=ppt/ink/ink7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468.000 624.000,'0.000'3.000,"-1.000"2.000,-4.000 0.000,3.000-2.000,0.000 0.000,0.000 0.000,-1.000 2.000,1.000-1.000,-1.000-4.000,6.000 2.000</inkml:trace>
</inkml:ink>
</file>

<file path=ppt/ink/ink7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470.000 624.000,'2.000'3.000,"-1.000"0.000,-1.000 0.000,0.000 3.000,0.000-2.000,0.000-1.000,0.000 2.000,0.000-2.000,0.000 0.000</inkml:trace>
</inkml:ink>
</file>

<file path=ppt/ink/ink7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457.000 637.000,'4.000'1.000,"-1.000"-1.000,1.000 0.000,1.000 2.000,-2.000-2.000,0.000-1.000</inkml:trace>
</inkml:ink>
</file>

<file path=ppt/ink/ink7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495.000 625.000,'0.000'3.000,"0.000"2.000,-2.000-1.000,2.000 0.000,-3.000 0.000,3.000 0.000,-3.000-1.000,1.000 2.000,0.000-2.000,4.000-6.000,1.000-1.000</inkml:trace>
</inkml:ink>
</file>

<file path=ppt/ink/ink7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497.000 632.000,'5.000'-1.000,"-1.000"1.000,-1.000 5.000,0.000-2.000,-3.000 2.000,-4.000-1.000,1.000-4.000,0.000 0.000,-1.000 0.000,2.000 3.000,2.000 0.000,3.000 1.000,0.000-1.000,2.000 2.000</inkml:trace>
</inkml:ink>
</file>

<file path=ppt/ink/ink7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90.000 689.000,'-5.000'0.000,"2.000"0.000,-1.000 1.000,1.000-1.000,0.000 0.000,0.000 2.000,3.000 1.000,3.000 0.000,1.000-3.000,0.000 2.000,0.000-2.000,0.000 2.000,-4.000 1.000,-4.000-3.000,1.000 2.000,0.000-2.000,0.000 0.000,1.000 3.000,3.000-7.000,2.000 1.000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570.000 607.000,'-2.000'3.000,"0.000"1.000,1.000-1.000,-1.000 0.000,6.000-2.000,-1.000-1.000,-7.000 2.000,1.000 1.000,0.000-1.000,6.000-1.000,1.000-2.000,-1.000-1.000</inkml:trace>
</inkml:ink>
</file>

<file path=ppt/ink/ink7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118.000 688.000,'4.000'-2.000,"-1.000"2.000,0.000 0.000,2.000 0.000,-1.000 0.000,0.000 0.000,0.000 0.000,-9.000 1.000</inkml:trace>
</inkml:ink>
</file>

<file path=ppt/ink/ink7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135.000 687.000,'-3.000'0.000,"0.000"1.000,1.000 3.000,0.000 2.000,2.000-2.000,-3.000 0.000,3.000-1.000,-2.000 0.000,2.000 0.000,-2.000 0.000,6.000-3.000</inkml:trace>
</inkml:ink>
</file>

<file path=ppt/ink/ink7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148.000 703.000,'0.000'3.000,"-2.000"1.000,-1.000-1.000,0.000 0.000,3.000 1.000,5.000-2.000,-1.000-2.000,0.000 0.000,-1.000 0.000,0.000 0.000,0.000 0.000</inkml:trace>
</inkml:ink>
</file>

<file path=ppt/ink/ink7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156.000 708.000,'-2.000'4.000,"-1.000"-1.000,1.000 1.000,0.000 0.000,0.000 0.000,-1.000 1.000,0.000-3.000,1.000 1.000,-1.000 1.000</inkml:trace>
</inkml:ink>
</file>

<file path=ppt/ink/ink7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260.000 696.000,'-3.000'2.000,"-1.000"2.000,2.000 0.000,0.000 1.000,0.000-1.000,0.000 1.000,-1.000-2.000,2.000 1.000,2.000-7.000,2.000-2.000,-1.000 2.000,0.000-1.000</inkml:trace>
</inkml:ink>
</file>

<file path=ppt/ink/ink7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266.000 690.000,'0.000'5.000,"0.000"0.000,0.000-1.000,0.000 2.000,0.000-3.000,0.000 0.000,1.000 0.000,5.000-6.000,-3.000 0.000,2.000-1.000,0.000-2.000,-1.000 1.000,0.000 2.000,-1.000 1.000,0.000 2.000,0.000-2.000,-3.000 5.000,0.000 2.000,-2.000-1.000,2.000 0.000,-3.000 0.000,3.000 0.000,-3.000-2.000,3.000 1.000,0.000 0.000,3.000-8.000,0.000 2.000,-1.000 0.000</inkml:trace>
</inkml:ink>
</file>

<file path=ppt/ink/ink7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329.000 708.000,'5.000'2.000,"-1.000"-2.000,0.000 0.000,1.000 2.000,0.000-2.000,1.000 2.000,-3.000-2.000,1.000 2.000,-1.000-2.000,0.000 0.000</inkml:trace>
</inkml:ink>
</file>

<file path=ppt/ink/ink7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362.000 703.000,'3.000'1.000,"-1.000"3.000,1.000-2.000,0.000 0.000,-1.000 3.000,-1.000-2.000,-3.000 1.000,-1.000-4.000,0.000 3.000,0.000-3.000,-1.000 2.000,0.000-2.000,0.000 2.000,8.000-5.000,0.000 1.000</inkml:trace>
</inkml:ink>
</file>

<file path=ppt/ink/ink7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399.000 705.000,'0.000'3.000,"-4.000"1.000,2.000 0.000,0.000 0.000,0.000 0.000,2.000-1.000,-3.000 0.000,1.000 0.000,3.000-6.000</inkml:trace>
</inkml:ink>
</file>

<file path=ppt/ink/ink7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402.000 703.000,'0.000'5.000,"0.000"1.000,0.000-2.000,0.000-1.000,0.000 1.000,0.000-1.000,5.000-6.000,-2.000 0.000,1.000-1.000,1.000-4.000,0.000 2.000,-2.000 3.000,0.000 2.000,-1.000 4.000,-2.000 2.000,0.000-2.000,0.000 1.000,0.000 0.000,3.000-2.000,0.000-2.000,0.000-4.000,1.000 1.000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570.000 617.000,'-3.000'4.000,"3.000"-1.000,0.000 2.000,0.000-2.000,0.000 1.000,0.000-1.000,4.000-4.000</inkml:trace>
</inkml:ink>
</file>

<file path=ppt/ink/ink7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456.000 701.000,'0.000'3.000,"0.000"0.000,0.000 1.000,0.000-1.000,-1.000 2.000,1.000-2.000,-1.000 0.000,1.000 0.000,0.000 0.000</inkml:trace>
</inkml:ink>
</file>

<file path=ppt/ink/ink7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455.000 701.000,'3.000'1.000,"1.000"1.000,0.000 0.000,0.000 0.000,-1.000 0.000,-1.000 1.000,-2.000 0.000,0.000 1.000,-4.000-1.000,-3.000 0.000,2.000-3.000,0.000 0.000,1.000 2.000,4.000-5.000,3.000 1.000,1.000 0.000,-1.000 0.000</inkml:trace>
</inkml:ink>
</file>

<file path=ppt/ink/ink7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498.000 697.000,'-1.000'5.000,"-1.000"-2.000,1.000 0.000,-3.000 2.000,4.000-2.000,-3.000 0.000,3.000 1.000,-2.000-1.000,6.000-7.000,-4.000 0.000,3.000-3.000,-3.000 1.000</inkml:trace>
</inkml:ink>
</file>

<file path=ppt/ink/ink7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499.000 689.000,'4.000'-2.000,"0.000"6.000,-2.000 0.000,1.000 1.000,-1.000-1.000,-2.000 0.000,-3.000-2.000,0.000-2.000,-1.000 2.000,0.000-2.000,1.000 0.000,0.000 0.000,4.000 5.000,4.000-1.000,-2.000-1.000,1.000-1.000,-1.000 0.000</inkml:trace>
</inkml:ink>
</file>

<file path=ppt/ink/ink7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528.000 711.000,'5.000'1.000,"-1.000"2.000,1.000-3.000,2.000 2.000,0.000-2.000,-2.000 0.000,-1.000 0.000,-1.000 0.000</inkml:trace>
</inkml:ink>
</file>

<file path=ppt/ink/ink7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555.000 700.000,'4.000'3.000,"-1.000"-1.000,1.000 0.000,0.000 1.000,1.000 0.000,-3.000 0.000,0.000 1.000,-4.000 0.000,-2.000-2.000,0.000 0.000,1.000-2.000,-2.000 3.000,1.000-1.000,8.000-2.000,1.000-4.000</inkml:trace>
</inkml:ink>
</file>

<file path=ppt/ink/ink7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626.000 718.000,'4.000'-2.000,"0.000"-2.000,-2.000 1.000,-6.000 3.000,1.000 0.000,-2.000 0.000,-1.000 2.000,0.000 0.000,0.000 1.000,3.000 2.000,0.000-1.000,3.000-1.000,0.000 2.000,0.000-2.000,6.000 1.000,-1.000-4.000,1.000 2.000,-1.000-2.000,0.000 0.000,-1.000 0.000,0.000-1.000</inkml:trace>
</inkml:ink>
</file>

<file path=ppt/ink/ink7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618.000 759.000,'0.000'3.000,"-4.000"1.000,1.000-2.000,-1.000-1.000,1.000 1.000,3.000 1.000,5.000-1.000,-1.000-2.000,0.000 2.000,-1.000-2.000,1.000 0.000,0.000 2.000,-1.000-2.000,0.000 0.000,-4.000-4.000,-2.000 1.000,3.000-1.000,0.000 1.000,-2.000 0.000,0.000 0.000,-1.000 1.000</inkml:trace>
</inkml:ink>
</file>

<file path=ppt/ink/ink7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83.000 752.000,'-1.000'4.000,"-2.000"1.000,1.000 1.000,0.000 3.000,-1.000-4.000,3.000-2.000,0.000 0.000,-2.000 1.000,5.000-4.000</inkml:trace>
</inkml:ink>
</file>

<file path=ppt/ink/ink7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64.000 753.000,'3.000'0.000,"2.000"0.000,1.000 4.000,1.000-2.000,2.000 1.000,-2.000 0.000,0.000 0.000,-3.000-1.000,0.000 0.000,-2.000 1.000,-2.000 0.000,-1.000 0.000,-4.000 1.000,1.000-2.000,0.000-2.000,-1.000 3.000,0.000-3.000,-1.000 4.000,2.000-4.000,0.000 2.000,0.000-2.000,1.000 0.000,0.000 0.000,0.000 0.000,3.000-3.000,3.000 1.000,1.000 0.000,0.000 0.000,-1.000 2.000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585.000 594.000,'4.000'1.000</inkml:trace>
</inkml:ink>
</file>

<file path=ppt/ink/ink7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116.000 772.000,'3.000'0.000,"0.000"0.000,2.000 0.000,0.000 0.000,2.000 0.000,-2.000 0.000,-1.000 1.000,-1.000-1.000</inkml:trace>
</inkml:ink>
</file>

<file path=ppt/ink/ink7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137.000 772.000,'-1.000'4.000,"-1.000"1.000,-3.000-1.000,3.000 1.000,2.000-2.000,-4.000 1.000,2.000-1.000,1.000 1.000,4.000-2.000</inkml:trace>
</inkml:ink>
</file>

<file path=ppt/ink/ink7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150.000 792.000,'-2.000'4.000,"0.000"1.000,2.000-2.000,4.000-3.000,0.000 2.000,0.000-3.000,-4.000-3.000,2.000 1.000,-2.000-2.000,0.000 2.000,-3.000 3.000,0.000 0.000,-2.000 1.000</inkml:trace>
</inkml:ink>
</file>

<file path=ppt/ink/ink7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242.000 224.000,'1.000'3.000,"4.000"1.000,-1.000-4.000,1.000 3.000,3.000-3.000,3.000 3.000,-1.000-3.000,3.000 0.000,2.000 0.000,-2.000 3.000,1.000-3.000,-3.000 0.000,0.000 2.000,-4.000-2.000,-2.000 0.000,-9.000-2.000,0.000 0.000,1.000 2.000,-1.000-2.000,0.000 2.000,-3.000-2.000,0.000 2.000,-1.000 0.000,-2.000-3.000,0.000 3.000,1.000 0.000,1.000 0.000,-1.000-3.000,2.000 3.000,2.000 0.000,1.000 0.000,1.000 0.000,-1.000 0.000,1.000 0.000,-1.000 1.000,1.000-1.000,7.000 0.000,1.000 0.000,2.000-1.000,1.000 1.000,4.000 0.000,1.000 0.000,-1.000 0.000,0.000 0.000,-2.000 3.000,-3.000-3.000,-3.000 2.000,-10.000-2.000,-1.000 0.000,-2.000-2.000,1.000 2.000,-1.000-2.000,-1.000 2.000,2.000 0.000,1.000 0.000,2.000 0.000,1.000 0.000,1.000 0.000,7.000 0.000,3.000 0.000,1.000 0.000,4.000 0.000,2.000 3.000,-3.000-3.000,2.000 4.000,-7.000-4.000,-3.000 2.000,-11.000-2.000,-4.000-2.000,1.000 2.000,-3.000-4.000,2.000 4.000,2.000-2.000,1.000 2.000,3.000 0.000,2.000 0.000,1.000 0.000,6.000 0.000,5.000 0.000,2.000 3.000,2.000-3.000,3.000 4.000,-1.000-1.000,-6.000-3.000,-2.000 2.000,-12.000-2.000,-4.000 0.000,-3.000-3.000,-1.000 3.000,4.000-4.000,0.000 4.000,1.000-3.000,2.000 3.000,4.000 0.000,-1.000 0.000,1.000 0.000,0.000-1.000,7.000 1.000,5.000 0.000,13.000 1.000,-10.000 2.000,-1.000-3.000,-2.000 2.000,-5.000-2.000,-7.000 0.000,-5.000 0.000,0.000 0.000,-1.000-1.000,3.000 1.000,0.000-2.000,3.000 2.000,7.000-3.000,3.000 3.000</inkml:trace>
</inkml:ink>
</file>

<file path=ppt/ink/ink7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405.000 259.000,'-4.000'5.000,"3.000"-1.000,1.000-1.000,0.000 0.000,4.000-3.000</inkml:trace>
</inkml:ink>
</file>

<file path=ppt/ink/ink7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413.000 259.000,'0.000'3.000,"0.000"1.000,0.000-1.000,5.000-2.000,-2.000-2.000,0.000 0.000,0.000-1.000,0.000 0.000,-2.000-1.000,-1.000 7.000,-1.000 0.000,4.000-2.000,2.000-3.000</inkml:trace>
</inkml:ink>
</file>

<file path=ppt/ink/ink7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449.000 259.000,'-2.000'3.000,"0.000"0.000,-2.000 1.000,2.000-1.000</inkml:trace>
</inkml:ink>
</file>

<file path=ppt/ink/ink7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451.000 253.000,'0.000'4.000,"0.000"-1.000,1.000 0.000,1.000 1.000,0.000-1.000,-2.000 0.000</inkml:trace>
</inkml:ink>
</file>

<file path=ppt/ink/ink7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444.000 263.000,'4.000'0.000,"0.000"1.000</inkml:trace>
</inkml:ink>
</file>

<file path=ppt/ink/ink7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473.000 259.000,'0.000'3.000,"-1.000"1.000,1.000-1.000,-2.000 0.000,0.000 2.000,2.000-2.000,-2.000 0.000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578.000 609.000,'-2.000'4.000,"5.000"-2.000,1.000-3.000,0.000-2.000,-1.000 1.000,-4.000 5.000,-1.000 2.000,2.000 0.000,-2.000-2.000,2.000 0.000,0.000 1.000,0.000 0.000</inkml:trace>
</inkml:ink>
</file>

<file path=ppt/ink/ink7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480.000 255.000,'5.000'2.000,"-2.000"2.000,1.000-1.000,-2.000 1.000,-5.000-3.000,-1.000-1.000,0.000 0.000,1.000-1.000,-1.000 1.000,4.000 4.000,5.000 0.000,-1.000-1.000,2.000 1.000,0.000-1.000,-2.000-1.000,-2.000 1.000</inkml:trace>
</inkml:ink>
</file>

<file path=ppt/ink/ink7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306.000 260.000,'-2.000'4.000,"2.000"0.000,0.000-1.000,0.000 2.000,0.000-2.000,0.000 0.000,0.000 0.000</inkml:trace>
</inkml:ink>
</file>

<file path=ppt/ink/ink7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310.000 256.000,'3.000'0.000,"1.000"0.000,-1.000 0.000,0.000 0.000,2.000 0.000,-2.000 0.000,-3.000 3.000,0.000 0.000,0.000 0.000,-2.000 0.000,2.000 0.000,-2.000 2.000,2.000-2.000,0.000 1.000,-2.000-1.000</inkml:trace>
</inkml:ink>
</file>

<file path=ppt/ink/ink7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302.000 269.000,'5.000'-1.000,"0.000"1.000</inkml:trace>
</inkml:ink>
</file>

<file path=ppt/ink/ink7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303.000 274.000,'3.000'1.000,"2.000"-1.000,-2.000 0.000,0.000 0.000,0.000 0.000</inkml:trace>
</inkml:ink>
</file>

<file path=ppt/ink/ink7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298.000 281.000,'3.000'2.000,"3.000"-2.000,-1.000 0.000,0.000 0.000,-1.000 0.000,-1.000 0.000</inkml:trace>
</inkml:ink>
</file>

<file path=ppt/ink/ink7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357.000 264.000,'-3.000'1.000,"-1.000"-1.000</inkml:trace>
</inkml:ink>
</file>

<file path=ppt/ink/ink7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345.000 268.000,'0.000'3.000,"0.000"0.000,-2.000 1.000,2.000-1.000,0.000 0.000</inkml:trace>
</inkml:ink>
</file>

<file path=ppt/ink/ink7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345.000 272.000,'4.000'0.000,"0.000"0.000,-1.000 0.000,-1.000 4.000,-3.000 0.000,-1.000-1.000,-2.000-2.000</inkml:trace>
</inkml:ink>
</file>

<file path=ppt/ink/ink7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346.000 280.000,'3.000'0.000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1077.000 844.000,'-1.000'4.000,"1.000"-1.000,-1.000 1.000,1.000-1.000,0.000 0.000,0.000-8.000,0.000 1.000,0.000 0.000,2.000 0.000,3.000 4.000,-2.000 0.000,0.000 1.000,-1.000 2.000,1.000-2.000,0.000 1.000,-5.000 2.000,-3.000-2.000,2.000-2.000,-1.000 0.000,-1.000 0.000,7.000-3.000,2.000 3.000,-1.000 0.000,0.000 0.000,0.000 0.000,-2.000 4.000,-4.000-2.000,-1.000 0.000,0.000 0.000,0.000 0.000,-1.000-2.000,-1.000 4.000,1.000-4.000,2.000 0.000,7.000 0.000,2.000-2.000,-1.000 2.000,1.000-2.000,0.000 2.000,0.000-2.000,-1.000 2.000,-1.000 0.000,-1.000 0.000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394.000 823.000,'9.000'0.000,"1.000"0.000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593.000 619.000,'2.000'4.000,"-2.000"-1.000,0.000 0.000,0.000 1.000,0.000-1.000,0.000 3.000,0.000-3.000,0.000 2.000,0.000-1.000,-1.000-9.000</inkml:trace>
</inkml:ink>
</file>

<file path=ppt/ink/ink8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345.000 283.000,'2.000'3.000,"1.000"-3.000,0.000 0.000</inkml:trace>
</inkml:ink>
</file>

<file path=ppt/ink/ink8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382.000 255.000,'-2.000'3.000,"-1.000"0.000,0.000 1.000,7.000-3.000,-1.000-1.000,-1.000 3.000,-2.000 0.000,0.000 0.000,0.000 0.000,0.000 2.000,-1.000-2.000,-4.000 2.000,1.000-5.000,1.000 0.000,0.000-5.000</inkml:trace>
</inkml:ink>
</file>

<file path=ppt/ink/ink8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367.000 279.000,'6.000'0.000,"-3.000"1.000,0.000 1.000</inkml:trace>
</inkml:ink>
</file>

<file path=ppt/ink/ink8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343.000 275.000,'3.000'0.000,"-1.000"4.000,0.000-1.000</inkml:trace>
</inkml:ink>
</file>

<file path=ppt/ink/ink8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277.000 758.000,'0.000'4.000,"-1.000"1.000,1.000 1.000,-4.000-2.000,4.000 0.000,-3.000-1.000,1.000 2.000,-1.000-1.000,1.000-1.000,2.000-9.000,1.000 2.000,-1.000 1.000,3.000-2.000,-1.000 0.000,1.000-2.000,-1.000 3.000,0.000 1.000,-1.000 0.000,2.000 3.000,0.000 0.000,-1.000 3.000,0.000 0.000,0.000 0.000,0.000 1.000,0.000 1.000,-2.000-2.000,-4.000 2.000,-1.000-5.000,2.000 2.000,-2.000-2.000,8.000 0.000,-1.000 3.000,1.000-1.000,0.000 0.000,0.000 0.000,-2.000 1.000</inkml:trace>
</inkml:ink>
</file>

<file path=ppt/ink/ink8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306.000 789.000,'-3.000'3.000,"0.000"0.000,3.000 0.000,0.000 0.000,5.000-3.000,-2.000 0.000,6.000-2.000,-7.000-3.000,-2.000 2.000,0.000-1.000,-4.000 0.000,1.000 4.000,0.000 1.000,1.000 3.000</inkml:trace>
</inkml:ink>
</file>

<file path=ppt/ink/ink8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336.000 792.000,'5.000'0.000,"-1.000"0.000,1.000 0.000,1.000 3.000,-1.000-3.000,-2.000 0.000,1.000 2.000,-1.000-2.000</inkml:trace>
</inkml:ink>
</file>

<file path=ppt/ink/ink8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367.000 775.000,'3.000'3.000,"-1.000"0.000,0.000 0.000,0.000 0.000,1.000-1.000,-1.000 1.000,-2.000 0.000,-4.000-1.000,-1.000 1.000,2.000-3.000,-1.000 3.000,0.000-3.000,1.000 2.000,9.000-3.000,-2.000-1.000</inkml:trace>
</inkml:ink>
</file>

<file path=ppt/ink/ink8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416.000 771.000,'-2.000'4.000,"2.000"-1.000,-3.000 1.000,1.000 0.000,0.000 0.000,0.000 0.000,0.000 0.000,2.000-1.000,-3.000-1.000,3.000 1.000,4.000-6.000,-2.000 0.000</inkml:trace>
</inkml:ink>
</file>

<file path=ppt/ink/ink8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422.000 766.000,'0.000'3.000,"0.000"3.000,-2.000-2.000,2.000 0.000,0.000-1.000,0.000 2.000,0.000-2.000,4.000-1.000,-1.000-5.000,0.000 0.000,0.000-1.000,1.000-2.000,-1.000 1.000,-1.000 12.000,-2.000-4.000,0.000 0.000,0.000 2.000,-1.000-2.000,1.000 0.000,4.000-4.000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583.000 622.000,'4.000'0.000,"-1.000"0.000,0.000 0.000</inkml:trace>
</inkml:ink>
</file>

<file path=ppt/ink/ink8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475.000 768.000,'-2.000'3.000,"0.000"1.000,-1.000-1.000,-2.000 4.000,1.000 1.000,2.000-5.000,1.000 0.000,-1.000 0.000,6.000-2.000</inkml:trace>
</inkml:ink>
</file>

<file path=ppt/ink/ink8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486.000 760.000,'0.000'4.000,"0.000"-1.000,0.000 1.000,0.000 0.000,0.000 0.000,0.000-1.000,0.000 1.000,0.000 0.000,0.000 1.000,0.000-2.000,1.000 0.000</inkml:trace>
</inkml:ink>
</file>

<file path=ppt/ink/ink8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471.000 780.000,'5.000'0.000,"0.000"1.000,-1.000-1.000,0.000 0.000,-1.000 0.000,0.000 0.000,0.000 0.000</inkml:trace>
</inkml:ink>
</file>

<file path=ppt/ink/ink8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515.000 773.000,'0.000'4.000,"0.000"0.000,0.000-1.000,-1.000 1.000,1.000-1.000,-3.000 0.000,3.000 1.000,-2.000-1.000,2.000 1.000,-2.000-1.000,2.000 0.000,3.000-6.000,-1.000 0.000</inkml:trace>
</inkml:ink>
</file>

<file path=ppt/ink/ink8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529.000 768.000,'3.000'0.000,"0.000"0.000,1.000 5.000,1.000 1.000,-5.000-3.000,0.000 0.000,-4.000 2.000,1.000-5.000,1.000 3.000,-1.000-3.000,-1.000 0.000,0.000 0.000,1.000 0.000,9.000 4.000,-3.000-2.000,-1.000 2.000,1.000-1.000,0.000 1.000,2.000 0.000,-2.000 0.000,0.000-3.000,-4.000-4.000</inkml:trace>
</inkml:ink>
</file>

<file path=ppt/ink/ink8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82.000 836.000,'-3.000'4.000,"3.000"1.000,0.000-2.000,0.000 2.000,0.000-1.000,0.000-1.000,0.000 1.000,0.000-1.000,-2.000 0.000,2.000 0.000</inkml:trace>
</inkml:ink>
</file>

<file path=ppt/ink/ink8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77.000 838.000,'4.000'2.000,"0.000"1.000,2.000-3.000,-1.000 2.000,0.000-2.000,1.000 2.000,-1.000-2.000,-2.000 3.000,-2.000 2.000,-4.000-3.000,-1.000-1.000,1.000 1.000,0.000 0.000,-1.000 0.000,0.000 0.000,0.000 0.000,0.000 0.000,1.000 0.000,0.000 0.000,2.000 1.000,-2.000-3.000,6.000-3.000</inkml:trace>
</inkml:ink>
</file>

<file path=ppt/ink/ink8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131.000 838.000,'4.000'0.000,"-1.000"1.000,2.000 1.000,-2.000-2.000,0.000 0.000,0.000 0.000</inkml:trace>
</inkml:ink>
</file>

<file path=ppt/ink/ink8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139.000 842.000,'-2.000'3.000,"2.000"0.000,-2.000 0.000,0.000 3.000,2.000-3.000,-2.000 1.000,2.000 0.000,-2.000-1.000,2.000 1.000,0.000-1.000</inkml:trace>
</inkml:ink>
</file>

<file path=ppt/ink/ink8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160.000 859.000,'0.000'3.000,"0.000"0.000,0.000 0.000,-2.000 0.000,-1.000 2.000,2.000 0.000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585.000 629.000,'5.000'2.000,"-2.000"-2.000</inkml:trace>
</inkml:ink>
</file>

<file path=ppt/ink/ink8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278.000 831.000,'-1.000'5.000,"-1.000"-1.000,2.000 1.000,-3.000 1.000,3.000-1.000,-4.000 0.000,1.000 0.000,0.000-3.000,5.000-7.000,0.000 1.000</inkml:trace>
</inkml:ink>
</file>

<file path=ppt/ink/ink8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278.000 832.000,'2.000'-3.000,"1.000"2.000,0.000 1.000,-3.000 3.000,2.000 1.000,-2.000 0.000,0.000 0.000,2.000 0.000,-2.000 0.000,-1.000-1.000,-3.000-1.000,0.000-2.000,-1.000 0.000,2.000-1.000,8.000 4.000,-2.000-1.000,0.000 0.000,1.000 2.000,0.000-3.000,-1.000-1.000</inkml:trace>
</inkml:ink>
</file>

<file path=ppt/ink/ink8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304.000 860.000,'-1.000'4.000,"-1.000"-1.000,2.000 0.000,1.000 1.000,2.000-4.000,2.000 0.000,-2.000-2.000,-1.000-2.000,0.000 0.000,-2.000 1.000,0.000-1.000,0.000 1.000,-5.000 2.000</inkml:trace>
</inkml:ink>
</file>

<file path=ppt/ink/ink8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324.000 853.000,'4.000'0.000,"-1.000"0.000,0.000 0.000,1.000 0.000,0.000 0.000,0.000 0.000,1.000 2.000</inkml:trace>
</inkml:ink>
</file>

<file path=ppt/ink/ink8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345.000 840.000,'-2.000'3.000,"2.000"0.000,-3.000 1.000,3.000-1.000,-2.000 0.000,2.000 2.000,-2.000-2.000</inkml:trace>
</inkml:ink>
</file>

<file path=ppt/ink/ink8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372.000 849.000,'0.000'5.000,"-1.000"0.000,1.000-2.000,0.000 0.000,0.000 1.000</inkml:trace>
</inkml:ink>
</file>

<file path=ppt/ink/ink8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391.000 858.000,'4.000'0.000,"-1.000"0.000,2.000 0.000,1.000 0.000,-1.000 0.000,0.000 0.000,0.000 0.000,-1.000 0.000,0.000 0.000</inkml:trace>
</inkml:ink>
</file>

<file path=ppt/ink/ink8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422.000 846.000,'4.000'4.000,"-1.000"-3.000,-1.000 3.000,-1.000 1.000,-4.000-1.000,0.000-4.000,1.000 3.000,0.000 0.000</inkml:trace>
</inkml:ink>
</file>

<file path=ppt/ink/ink8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473.000 844.000,'3.000'2.000,"0.000"1.000,-2.000 0.000,-1.000 1.000,-3.000-1.000,0.000-1.000,-1.000 0.000,1.000 0.000,0.000 0.000,0.000 3.000,6.000-2.000,2.000-3.000,-2.000 0.000,0.000 0.000,0.000 0.000</inkml:trace>
</inkml:ink>
</file>

<file path=ppt/ink/ink8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465.000 855.000,'4.000'4.000,"-1.000"-2.000,0.000 0.000,-3.000 2.000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574.000 638.000,'4.000'0.000,"0.000"0.000,-1.000 0.000,1.000 0.000,0.000 0.000,-1.000 0.000,1.000-1.000,-1.000 1.000</inkml:trace>
</inkml:ink>
</file>

<file path=ppt/ink/ink8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96.000 902.000,'-1.000'3.000,"1.000"2.000,-2.000 1.000,2.000-1.000,-3.000 1.000,3.000-3.000,-2.000 0.000,2.000 0.000,0.000 0.000,2.000-8.000,0.000 2.000,-2.000-1.000,0.000-1.000,0.000 0.000,0.000-1.000,0.000 3.000,-3.000 1.000,7.000 6.000,-1.000-3.000,2.000 3.000,-2.000-2.000,0.000 0.000,-2.000 1.000,-6.000-2.000,2.000-1.000,-2.000 2.000,2.000 0.000,7.000-6.000,-1.000 2.000</inkml:trace>
</inkml:ink>
</file>

<file path=ppt/ink/ink8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133.000 907.000,'4.000'0.000,"0.000"0.000,1.000 1.000,-2.000-1.000,-1.000 3.000</inkml:trace>
</inkml:ink>
</file>

<file path=ppt/ink/ink8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136.000 909.000,'-3.000'5.000,"3.000"-2.000,-3.000 1.000,3.000 0.000,-2.000 0.000,2.000 0.000,0.000-1.000,-2.000 1.000</inkml:trace>
</inkml:ink>
</file>

<file path=ppt/ink/ink8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156.000 918.000,'4.000'0.000,"-1.000"2.000,0.000-2.000,0.000 2.000,-8.000 2.000,0.000-2.000,1.000-2.000,1.000 3.000,4.000 2.000,2.000-5.000,3.000 2.000,-1.000-2.000,2.000 0.000,-1.000 0.000,0.000 0.000,-3.000 0.000</inkml:trace>
</inkml:ink>
</file>

<file path=ppt/ink/ink8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284.000 898.000,'3.000'0.000,"3.000"1.000,-2.000-1.000,0.000 2.000,-1.000-2.000,0.000 3.000,-2.000 0.000,-5.000 1.000,0.000-4.000,0.000 3.000,-1.000-3.000,-3.000 4.000,3.000-2.000,0.000-2.000,2.000 3.000,3.000 2.000,3.000-5.000,1.000 2.000,1.000-2.000,0.000 2.000,0.000-2.000,-1.000 0.000,-1.000 0.000</inkml:trace>
</inkml:ink>
</file>

<file path=ppt/ink/ink8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293.000 916.000,'-1.000'3.000,"1.000"0.000,4.000-3.000,0.000 2.000,0.000-1.000</inkml:trace>
</inkml:ink>
</file>

<file path=ppt/ink/ink8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344.000 927.000,'6.000'0.000,"-1.000"0.000,1.000 1.000,4.000-1.000,-6.000 0.000,-1.000 0.000,0.000 0.000</inkml:trace>
</inkml:ink>
</file>

<file path=ppt/ink/ink8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366.000 912.000,'3.000'3.000,"0.000"0.000,3.000 0.000,-2.000 0.000,-1.000-2.000,-1.000 3.000,-3.000 1.000,-4.000-2.000,-2.000 0.000,0.000-1.000,4.000-2.000</inkml:trace>
</inkml:ink>
</file>

<file path=ppt/ink/ink8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430.000 899.000,'0.000'3.000,"-4.000"2.000,2.000-2.000,0.000 1.000,0.000 0.000,0.000 0.000,0.000 0.000,0.000 0.000,2.000-1.000,-3.000 0.000,3.000 0.000,4.000-3.000,0.000-5.000,-4.000 2.000</inkml:trace>
</inkml:ink>
</file>

<file path=ppt/ink/ink8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428.000 899.000,'3.000'-2.000,"1.000"3.000,-1.000 1.000,0.000 0.000,0.000 1.000,0.000 0.000,-1.000 0.000,-2.000 1.000,0.000-1.000,-5.000-3.000,2.000 0.000,-1.000 0.000,0.000 0.000,1.000 0.000,-1.000-2.000,11.000 8.000,-4.000-4.000,0.000 0.000,0.000 1.000,0.000 0.000,0.000-3.000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72.000 660.000,'-5.000'3.000,"2.000"-1.000,-1.000 1.000,1.000 0.000,-1.000-1.000,2.000 2.000,0.000-1.000,5.000-1.000,0.000-2.000,0.000 0.000,0.000-1.000,0.000 1.000,1.000-2.000,-1.000 2.000</inkml:trace>
</inkml:ink>
</file>

<file path=ppt/ink/ink8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463.000 932.000,'-2.000'3.000,"2.000"0.000,1.000 1.000,3.000-4.000,-1.000 0.000,0.000 0.000,1.000-3.000,-2.000-1.000,0.000-1.000,-2.000 1.000,-3.000 3.000,-3.000 1.000,1.000-3.000,-2.000 3.000</inkml:trace>
</inkml:ink>
</file>

<file path=ppt/ink/ink8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318.000 821.000,'-4.000'-1.000,"1.000"-1.000,0.000 2.000,-2.000 0.000,2.000 0.000,-1.000 2.000,0.000-2.000,0.000 3.000,0.000-1.000,0.000 0.000,0.000 1.000,1.000 0.000,0.000 0.000,1.000 0.000,0.000 0.000,0.000 0.000,2.000 0.000,-3.000 2.000,3.000-2.000,-3.000 1.000,1.000 0.000,2.000 0.000,-3.000-1.000,3.000 0.000,0.000 2.000,0.000-2.000,0.000 1.000,2.000 0.000,0.000 0.000,0.000-1.000,2.000 1.000,-1.000 0.000,1.000-1.000,-1.000-1.000,0.000 1.000,0.000 0.000,-1.000 0.000,1.000-1.000,0.000 0.000,0.000 0.000,0.000 0.000,0.000 0.000,2.000 2.000,-2.000-2.000,1.000-2.000,1.000 2.000,0.000-2.000,1.000 2.000,-1.000-2.000,-1.000 2.000,0.000-2.000,0.000 2.000,0.000-2.000,-1.000 2.000,0.000-2.000,0.000 2.000,0.000-2.000,2.000 2.000,-2.000 0.000,0.000-2.000,1.000 2.000,-1.000-2.000,2.000 0.000,-2.000 1.000,0.000-1.000,0.000 0.000,1.000 2.000,-1.000-2.000,0.000 2.000,6.000-2.000,-3.000 0.000,-2.000 0.000,-1.000 0.000,0.000 0.000,1.000 0.000,1.000 0.000,-1.000 0.000,-1.000 0.000,1.000 0.000,1.000 0.000,-1.000 2.000,0.000-2.000,0.000 0.000,0.000 0.000,0.000-1.000,-1.000 1.000,1.000-2.000,0.000 2.000,0.000 0.000,0.000-2.000,-1.000 2.000,0.000-2.000,0.000 2.000,0.000-2.000,1.000-2.000,0.000 0.000,-2.000 1.000,0.000 0.000,0.000 0.000,1.000-2.000,-1.000 2.000,0.000 0.000,1.000-2.000,-3.000 0.000,4.000-1.000,-2.000-7.000,1.000 7.000,0.000 1.000,-1.000 2.000,-2.000-1.000,0.000 1.000,0.000 0.000,-1.000 0.000,-1.000-2.000,0.000 1.000,0.000 0.000,0.000 1.000,-2.000 0.000,0.000-1.000,1.000 4.000,0.000-3.000,-2.000 0.000,2.000 3.000,-1.000-3.000,0.000 3.000,1.000-3.000,-2.000 2.000,2.000 1.000,-2.000-2.000,2.000 2.000,0.000 0.000,0.000 0.000,-1.000-2.000,1.000 2.000,0.000 0.000,-1.000-2.000,1.000 2.000,-1.000 0.000,0.000-2.000,0.000 2.000,0.000 0.000,1.000 0.000,-1.000 0.000,0.000-2.000,0.000 2.000,-1.000 0.000,2.000 0.000,-2.000 0.000,1.000 0.000,0.000 0.000,-1.000-2.000,2.000 2.000,-2.000 0.000,2.000 0.000,0.000 0.000,-1.000 0.000,1.000 0.000,0.000 0.000,-2.000 0.000,1.000 0.000,-1.000 0.000,2.000 0.000,-2.000 0.000,2.000 0.000,-2.000 1.000,4.000 2.000,-2.000-2.000,3.000-4.000</inkml:trace>
</inkml:ink>
</file>

<file path=ppt/ink/ink8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532.000 836.000,'0.000'3.000,"0.000"0.000,0.000 0.000,2.000 2.000,-2.000-2.000,2.000 0.000,-1.000 0.000,2.000-1.000,0.000-2.000,0.000 0.000,1.000-1.000,0.000-1.000,2.000 0.000,0.000-3.000,1.000 0.000,1.000-2.000,-2.000 1.000,-3.000 3.000,1.000 0.000,-1.000 3.000,0.000 0.000</inkml:trace>
</inkml:ink>
</file>

<file path=ppt/ink/ink8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659.000 720.000,'-2.000'5.000,"2.000"-2.000,0.000 1.000,0.000 3.000,1.000-2.000,4.000-2.000,-2.000-1.000,-1.000-5.000,4.000-6.000,-4.000 5.000,2.000-1.000,-2.000 1.000,1.000 2.000,0.000 1.000</inkml:trace>
</inkml:ink>
</file>

<file path=ppt/ink/ink8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126.000 968.000,'-4.000'3.000,"1.000"-1.000,-1.000 1.000,2.000 1.000,2.000 0.000,0.000-1.000,0.000 0.000,1.000 1.000,3.000-4.000,1.000 0.000,-2.000 0.000,1.000-1.000,0.000-4.000,-2.000 1.000,-2.000 0.000</inkml:trace>
</inkml:ink>
</file>

<file path=ppt/ink/ink8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128.000 964.000,'3.000'1.000,"3.000"1.000,-3.000-1.000,0.000-1.000,2.000 2.000</inkml:trace>
</inkml:ink>
</file>

<file path=ppt/ink/ink8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120.000 972.000,'3.000'5.000,"0.000"-5.000,1.000 2.000,0.000-2.000,0.000 0.000,0.000 2.000,1.000-2.000,-2.000 0.000</inkml:trace>
</inkml:ink>
</file>

<file path=ppt/ink/ink8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157.000 973.000,'3.000'1.000,"1.000"-1.000,1.000 2.000,0.000-2.000,1.000 2.000,-2.000-2.000,-1.000 0.000,-6.000 1.000</inkml:trace>
</inkml:ink>
</file>

<file path=ppt/ink/ink8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179.000 977.000,'-3.000'3.000,"1.000"0.000,0.000 1.000,2.000-1.000,-1.000 0.000,4.000-3.000,2.000-1.000</inkml:trace>
</inkml:ink>
</file>

<file path=ppt/ink/ink8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210.000 983.000,'-3.000'0.000,"3.000"3.000,-3.000-3.000,3.000 3.000,0.000 0.000,5.000-1.000,0.000-2.000,-2.000 0.000,-1.000-6.000,-2.000 3.000,0.000 0.000,-3.000 3.000,0.000 0.000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61.000 666.000,'0.000'3.000,"0.000"1.000,0.000-1.000,0.000 1.000,0.000-1.000,0.000 0.000,-2.000 0.000,2.000 0.000,-2.000 0.000</inkml:trace>
</inkml:ink>
</file>

<file path=ppt/ink/ink8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377.000 965.000,'2.000'-3.000,"-5.000"1.000,0.000 2.000,0.000 0.000,-2.000 1.000,0.000 2.000,5.000 0.000,-3.000 0.000,3.000 0.000,0.000 0.000,3.000 1.000,0.000-2.000,1.000 0.000,-1.000-2.000,1.000 0.000,0.000 2.000,-1.000-2.000,0.000-1.000,-3.000-2.000,2.000 0.000</inkml:trace>
</inkml:ink>
</file>

<file path=ppt/ink/ink8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397.000 972.000,'1.000'3.000,"2.000"-3.000,2.000 1.000,1.000 1.000,-2.000 0.000,0.000-2.000,0.000 0.000,-1.000 0.000,0.000 0.000</inkml:trace>
</inkml:ink>
</file>

<file path=ppt/ink/ink8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429.000 970.000,'3.000'5.000,"0.000"-3.000,1.000 2.000,0.000-1.000,-1.000-1.000,-1.000 1.000,-2.000 0.000,-3.000-3.000,0.000 2.000,0.000-2.000,-1.000 0.000,0.000 0.000,1.000 2.000,-1.000-2.000,7.000 0.000</inkml:trace>
</inkml:ink>
</file>

<file path=ppt/ink/ink8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476.000 956.000,'-1.000'3.000,"1.000"0.000,-3.000 0.000,0.000 3.000,1.000-3.000,0.000 0.000,2.000 1.000,-3.000-1.000,3.000 1.000,-1.000-1.000,5.000-6.000,-2.000 0.000,0.000-1.000</inkml:trace>
</inkml:ink>
</file>

<file path=ppt/ink/ink8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480.000 962.000,'0.000'5.000,"-1.000"-1.000,1.000 1.000,0.000-1.000,0.000 0.000,0.000 1.000,1.000-2.000,2.000-3.000,1.000-2.000,-1.000 0.000,0.000-1.000,0.000-1.000,1.000 1.000,1.000 0.000,0.000 1.000,-2.000 0.000,-1.000 5.000,-3.000 3.000,1.000-2.000,-2.000-1.000,2.000 2.000,-2.000-2.000,2.000 0.000,0.000 0.000,2.000-6.000,0.000 0.000,0.000-1.000</inkml:trace>
</inkml:ink>
</file>

<file path=ppt/ink/ink8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535.000 969.000,'0.000'5.000,"-1.000"1.000,-1.000-3.000,2.000 0.000,-2.000 0.000,2.000 1.000,0.000-1.000</inkml:trace>
</inkml:ink>
</file>

<file path=ppt/ink/ink8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534.000 966.000,'3.000'2.000,"0.000"-2.000,1.000 4.000,0.000-2.000,2.000 1.000,0.000 1.000,-2.000-2.000,-1.000-2.000,-2.000 3.000,-1.000 1.000,-5.000-1.000,1.000-3.000,0.000 2.000,0.000-2.000,2.000 3.000,-1.000-3.000,-1.000 2.000,6.000-6.000</inkml:trace>
</inkml:ink>
</file>

<file path=ppt/ink/ink8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597.000 967.000,'0.000'3.000,"0.000"0.000,0.000 1.000,-2.000 0.000,0.000 0.000,2.000 0.000,-3.000-1.000,3.000 0.000,-2.000 1.000,2.000-1.000,-2.000 0.000,7.000-6.000,-3.000-3.000</inkml:trace>
</inkml:ink>
</file>

<file path=ppt/ink/ink8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602.000 974.000,'4.000'0.000,"-3.000"3.000,1.000 0.000,-2.000 0.000,2.000 2.000,-2.000-2.000,0.000 0.000,0.000 0.000,-3.000-3.000,0.000 0.000,0.000 0.000,-1.000-1.000,8.000 6.000,-1.000-2.000,0.000 0.000,0.000-1.000,1.000 2.000,-8.000-2.000</inkml:trace>
</inkml:ink>
</file>

<file path=ppt/ink/ink8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137.000 1065.000,'-2.000'3.000,"2.000"0.000,-2.000 0.000,2.000 0.000,5.000-1.000,-2.000-2.000,1.000-1.000,-1.000 1.000,0.000-3.000,-1.000-2.000,-2.000 2.000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76.000 664.000,'0.000'5.000,"0.000"-1.000,0.000 1.000,0.000-2.000,-1.000 1.000,1.000-1.000,-2.000 1.000,3.000-8.000,-1.000 1.000</inkml:trace>
</inkml:ink>
</file>

<file path=ppt/ink/ink8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147.000 1056.000,'1.000'-3.000,"2.000"3.000,0.000-2.000,1.000 2.000</inkml:trace>
</inkml:ink>
</file>

<file path=ppt/ink/ink8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139.000 1060.000,'4.000'2.000,"0.000"-2.000,-1.000 0.000,1.000 0.000,1.000 0.000,-2.000 0.000,0.000 0.000,0.000 0.000</inkml:trace>
</inkml:ink>
</file>

<file path=ppt/ink/ink8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177.000 1052.000,'6.000'0.000,"-1.000"0.000,-1.000 0.000,0.000 0.000,-1.000 1.000,0.000-1.000,0.000 0.000</inkml:trace>
</inkml:ink>
</file>

<file path=ppt/ink/ink8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197.000 1053.000,'0.000'4.000,"0.000"-1.000,-2.000 2.000,2.000-2.000,-1.000 0.000,1.000 0.000,4.000-5.000</inkml:trace>
</inkml:ink>
</file>

<file path=ppt/ink/ink8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228.000 1062.000,'-2.000'5.000,"1.000"-2.000,1.000 1.000,3.000-4.000</inkml:trace>
</inkml:ink>
</file>

<file path=ppt/ink/ink8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370.000 1059.000,'-1.000'3.000,"-1.000"0.000,-1.000 2.000,6.000-8.000,-1.000 0.000,0.000-2.000,1.000 5.000,-2.000 3.000,-1.000 1.000,0.000-1.000,3.000-2.000,0.000-1.000,4.000-2.000,-3.000 0.000,0.000 0.000,-1.000 0.000,1.000 0.000,-1.000 1.000,-3.000 4.000,0.000 0.000,-1.000 1.000,1.000 0.000,5.000-6.000,0.000-3.000,-2.000 2.000,0.000-1.000</inkml:trace>
</inkml:ink>
</file>

<file path=ppt/ink/ink8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437.000 1045.000,'-1.000'6.000,"1.000"-3.000,-2.000 0.000,0.000 2.000,2.000-2.000,-2.000 0.000,1.000 0.000,2.000-6.000,2.000 0.000</inkml:trace>
</inkml:ink>
</file>

<file path=ppt/ink/ink8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434.000 1039.000,'4.000'3.000,"-1.000"-1.000,1.000 0.000,0.000 0.000,0.000 0.000,-1.000 0.000,0.000 0.000,-1.000 1.000,-2.000 0.000,-4.000-1.000,1.000 1.000,-2.000-1.000,1.000-2.000,0.000 2.000,1.000-2.000,-1.000 2.000,0.000-2.000,9.000-1.000,-1.000-1.000</inkml:trace>
</inkml:ink>
</file>

<file path=ppt/ink/ink8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477.000 1042.000,'0.000'5.000,"-1.000"0.000,-2.000-2.000,1.000 1.000,0.000 0.000,2.000-1.000,-3.000 0.000,1.000 0.000,2.000 0.000,4.000-7.000,-4.000 0.000,4.000 0.000,-1.000-2.000,0.000 0.000,-1.000 3.000,1.000 2.000,5.000 7.000,-6.000-3.000,1.000-1.000,-5.000 1.000,-3.000-3.000,2.000 0.000,-4.000 0.000,6.000 5.000,2.000-2.000,2.000-1.000,0.000-2.000,0.000 3.000,0.000-3.000,0.000 2.000</inkml:trace>
</inkml:ink>
</file>

<file path=ppt/ink/ink8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503.000 1050.000,'3.000'0.000,"1.000"2.000,1.000-2.000,0.000 0.000,1.000 2.000,-1.000-2.000,-1.000 0.000,0.000 0.000,-1.000 2.000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89.000 675.000,'-3.000'4.000,"-1.000"-1.000,1.000-2.000,0.000 1.000,8.000 0.000,-1.000-2.000,1.000 0.000,-2.000 0.000</inkml:trace>
</inkml:ink>
</file>

<file path=ppt/ink/ink8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530.000 1037.000,'3.000'3.000,"2.000"1.000,-3.000-1.000,3.000 0.000,-1.000 1.000,-2.000-1.000,1.000-1.000,-5.000 1.000,-1.000-3.000,0.000 2.000,-1.000 0.000,0.000 0.000</inkml:trace>
</inkml:ink>
</file>

<file path=ppt/ink/ink8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590.000 1040.000,'0.000'5.000,"0.000"-1.000,-3.000-1.000,1.000 1.000,0.000 0.000,0.000 0.000,2.000-1.000,-3.000 0.000,3.000 0.000,3.000-1.000,-3.000-5.000,3.000 0.000</inkml:trace>
</inkml:ink>
</file>

<file path=ppt/ink/ink8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594.000 1033.000,'0.000'3.000,"0.000"0.000,0.000 3.000,0.000-2.000,0.000 0.000,0.000 1.000,0.000-2.000,2.000 0.000,2.000-3.000,0.000 0.000,1.000-4.000,-2.000 1.000,2.000-1.000,-1.000-1.000,2.000 0.000,-3.000 3.000,0.000 0.000,-1.000 7.000,-2.000 0.000,0.000-1.000,0.000 2.000,-1.000-3.000,1.000 0.000,0.000 1.000,0.000-1.000,0.000 0.000,3.000-3.000,1.000 0.000,-1.000-6.000</inkml:trace>
</inkml:ink>
</file>

<file path=ppt/ink/ink8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781.000 156.000,'4.000'-1.000,"-1.000"1.000,0.000 2.000,-2.000 2.000,-6.000 0.000,2.000-4.000,0.000 1.000,0.000-1.000,4.000 4.000,4.000-2.000,-2.000-2.000,0.000 2.000,-3.000 1.000,-3.000 0.000,0.000-3.000,-2.000 2.000,2.000 0.000,0.000-2.000,0.000 1.000,9.000-4.000,-2.000 0.000,-1.000 3.000</inkml:trace>
</inkml:ink>
</file>

<file path=ppt/ink/ink8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815.000 170.000,'4.000'-1.000,"-1.000"1.000,3.000 0.000,-2.000 0.000,-1.000-3.000</inkml:trace>
</inkml:ink>
</file>

<file path=ppt/ink/ink8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840.000 156.000,'-3.000'3.000,"1.000"1.000,0.000 1.000,2.000-2.000,-3.000 1.000,3.000 0.000,-3.000-1.000,3.000 0.000,0.000 0.000,8.000-5.000,-5.000-1.000</inkml:trace>
</inkml:ink>
</file>

<file path=ppt/ink/ink8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859.000 139.000,'3.000'1.000,"1.000"3.000,-1.000-1.000,-1.000 1.000,-1.000 0.000,-6.000-2.000,0.000 0.000,2.000-2.000,-1.000 2.000,9.000 0.000,-1.000 2.000,-1.000-4.000,0.000 2.000,1.000 1.000,-1.000-2.000,-1.000 3.000,-4.000 1.000,-1.000-5.000,-2.000 2.000,2.000 0.000,0.000-2.000,-1.000 0.000,8.000-1.000</inkml:trace>
</inkml:ink>
</file>

<file path=ppt/ink/ink8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803.000 170.000,'4.000'0.000,"-1.000"0.000,0.000 0.000,0.000 0.000</inkml:trace>
</inkml:ink>
</file>

<file path=ppt/ink/ink8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975.000 168.000,'2.000'0.000</inkml:trace>
</inkml:ink>
</file>

<file path=ppt/ink/ink8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974.000 176.000,'-2.000'4.000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98.000 674.000,'2.000'3.000,"0.000"0.000,0.000 0.000,1.000-3.000,0.000 2.000,1.000-1.000</inkml:trace>
</inkml:ink>
</file>

<file path=ppt/ink/ink8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973.000 194.000,'-2.000'3.000</inkml:trace>
</inkml:ink>
</file>

<file path=ppt/ink/ink8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3:46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45.000 346.000,'3.000'-1.000,"0.000"1.000,0.000 0.000,0.000 0.000,2.000 0.000,2.000 0.000,0.000 0.000,1.000 0.000,1.000 0.000,-1.000 0.000,1.000 0.000,-1.000 0.000,1.000-2.000,-1.000 2.000,-1.000 0.000,0.000 0.000,-2.000 0.000,5.000 0.000,-5.000 0.000,4.000 0.000,-2.000-3.000,0.000 3.000,-1.000 0.000,1.000 0.000,-2.000 0.000,6.000 0.000,-6.000 0.000,1.000 2.000,0.000-2.000,1.000 0.000,0.000 0.000,3.000-2.000,-1.000 2.000,-3.000 0.000,0.000 0.000,-1.000 0.000,-2.000 0.000,1.000 0.000,0.000 0.000,1.000 0.000,-1.000 0.000,1.000 0.000,7.000 0.000,-6.000 0.000,1.000 0.000,2.000 0.000,-3.000 0.000,0.000 0.000,0.000 0.000,1.000 0.000,0.000 0.000,-2.000 0.000,6.000 1.000,1.000-1.000,-7.000 0.000,2.000 0.000,-1.000 0.000,0.000 0.000,-3.000 0.000,1.000 0.000,1.000 0.000,-1.000 0.000,0.000 0.000,-1.000 0.000,1.000 0.000,0.000 0.000,0.000 0.000,-1.000 0.000,1.000 0.000,0.000 0.000,1.000 0.000,0.000 0.000,-2.000 0.000,0.000 0.000,1.000 0.000,0.000-2.000,-2.000-2.000,-2.000 1.000,-6.000-4.000,-4.000 2.000,-1.000-1.000,5.000 4.000,1.000 0.000,-10.000-3.000,8.000 5.000,0.000-4.000,0.000 4.000,-7.000-4.000,1.000 1.000,5.000 3.000,1.000-3.000,0.000 3.000,0.000 0.000,1.000 0.000,-8.000 2.000,3.000-2.000,2.000 0.000,5.000 2.000,1.000-2.000,-1.000 0.000,0.000 0.000,1.000 0.000,-1.000 0.000,1.000 0.000,0.000 0.000,-2.000 0.000,2.000 0.000,-2.000-1.000,2.000 1.000,-1.000-2.000,-1.000-1.000,0.000-1.000,2.000 3.000,0.000-1.000,0.000-1.000,1.000 0.000,-1.000 0.000,1.000-1.000,0.000 0.000,-1.000-6.000,-1.000 4.000,0.000 3.000,-2.000-1.000,3.000 4.000,-2.000-3.000,2.000 3.000,-1.000 0.000,0.000-2.000,0.000 2.000,1.000 0.000,-1.000 0.000,0.000-2.000,0.000 2.000,-1.000 0.000,-7.000 0.000,7.000 0.000,0.000 0.000,0.000 0.000,0.000 0.000,-1.000 0.000,1.000 0.000,1.000 0.000,-3.000 1.000,-1.000 1.000,4.000-2.000,1.000 0.000,-2.000 3.000,2.000-3.000,0.000 2.000,-1.000-2.000,0.000 2.000,1.000-2.000,-2.000 2.000,2.000-1.000,-2.000 1.000,2.000-2.000,-2.000 2.000,1.000 0.000,0.000 1.000,-1.000-1.000,0.000 1.000,2.000-2.000,-2.000 3.000,2.000-1.000,-1.000 0.000,1.000 0.000,0.000-1.000,1.000 4.000,0.000-3.000,2.000 1.000,-1.000-1.000,1.000 0.000,0.000 2.000,0.000 0.000,0.000-2.000,0.000 0.000,0.000 2.000,0.000-2.000,0.000 0.000,2.000 2.000,1.000-2.000,1.000 0.000,1.000 0.000,-1.000-3.000,4.000 2.000,-4.000 0.000,-1.000-2.000,4.000 0.000,-2.000 0.000,-2.000 0.000,1.000 0.000</inkml:trace>
</inkml:ink>
</file>

<file path=ppt/ink/ink8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805.000 244.000,'-2.000'3.000,"-1.000"1.000,1.000 0.000,-1.000-2.000,3.000 3.000,-2.000-2.000,2.000 0.000,3.000-1.000</inkml:trace>
</inkml:ink>
</file>

<file path=ppt/ink/ink8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805.000 244.000,'0.000'4.000,"0.000"-1.000,2.000 1.000,-2.000-1.000,0.000 0.000,3.000-3.000,1.000-4.000,-2.000 0.000,1.000 0.000,0.000 2.000,-2.000-1.000,2.000 3.000</inkml:trace>
</inkml:ink>
</file>

<file path=ppt/ink/ink8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841.000 244.000,'-2.000'3.000,"0.000"0.000,0.000 0.000,2.000 1.000,-1.000-1.000,-1.000 2.000,2.000-1.000,0.000 1.000,4.000-4.000,1.000-1.000,-2.000 0.000,0.000-3.000,0.000 1.000</inkml:trace>
</inkml:ink>
</file>

<file path=ppt/ink/ink8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842.000 245.000,'4.000'0.000,"-1.000"2.000,0.000-2.000</inkml:trace>
</inkml:ink>
</file>

<file path=ppt/ink/ink8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833.000 259.000,'9.000'0.000,"-4.000"0.000,-1.000 0.000,-1.000 0.000</inkml:trace>
</inkml:ink>
</file>

<file path=ppt/ink/ink8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879.000 250.000,'2.000'-3.000,"-7.000"1.000,1.000 4.000,-1.000 2.000,-1.000-1.000,2.000 2.000,1.000-1.000,1.000 4.000,0.000-4.000,2.000 1.000,4.000-1.000,-1.000-4.000,1.000 0.000,-1.000 0.000,1.000 0.000,0.000 0.000,0.000-2.000,-1.000 0.000,0.000 0.000,0.000-6.000,-7.000 10.000,2.000 3.000,2.000 0.000,0.000-2.000,-1.000 0.000,1.000 0.000</inkml:trace>
</inkml:ink>
</file>

<file path=ppt/ink/ink8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865.000 271.000,'3.000'0.000,"2.000"0.000,3.000 0.000,1.000 0.000,-4.000 1.000,-1.000-1.000,0.000 4.000</inkml:trace>
</inkml:ink>
</file>

<file path=ppt/ink/ink8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963.000 251.000,'-1.000'4.000,"1.000"0.000,-4.000 2.000,1.000-1.000,3.000-1.000,-3.000 0.000,3.000-1.000,0.000 1.000,0.000-1.000,1.000-11.000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108.000 676.000,'-3.000'0.000,"1.000"4.000,-1.000 1.000,0.000 0.000,1.000-1.000</inkml:trace>
</inkml:ink>
</file>

<file path=ppt/ink/ink8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955.000 257.000,'3.000'-1.000,"1.000"4.000,4.000-1.000,-5.000-2.000,0.000 3.000,0.000-3.000,0.000 6.000,-3.000-3.000,-11.000 4.000,7.000-5.000,-4.000 1.000,5.000-3.000,-1.000 3.000,1.000-3.000,6.000-1.000,1.000-1.000,0.000 2.000</inkml:trace>
</inkml:ink>
</file>

<file path=ppt/ink/ink8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981.000 266.000,'5.000'-1.000,"-2.000"1.000,2.000 0.000,1.000 2.000,-3.000-2.000,-6.000 0.000,0.000 0.000,1.000 3.000,2.000 0.000,-2.000 1.000,0.000-1.000,1.000 2.000,-1.000-2.000</inkml:trace>
</inkml:ink>
</file>

<file path=ppt/ink/ink8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980.000 288.000,'4.000'0.000,"0.000"0.000,0.000 2.000,1.000-2.000,0.000 2.000</inkml:trace>
</inkml:ink>
</file>

<file path=ppt/ink/ink8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939.000 301.000,'4.000'2.000,"1.000"0.000,4.000-2.000,-1.000 0.000,12.000 0.000,-12.000 0.000,-1.000 0.000,0.000 0.000,-2.000 0.000,-2.000 0.000,0.000 0.000</inkml:trace>
</inkml:ink>
</file>

<file path=ppt/ink/ink8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1172.000 280.000,'0.000'4.000,"-2.000"2.000,2.000-3.000,-2.000 2.000,2.000-1.000,0.000 0.000,0.000-1.000,0.000 1.000,0.000 0.000,0.000-8.000</inkml:trace>
</inkml:ink>
</file>

<file path=ppt/ink/ink8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1173.000 278.000,'4.000'-1.000,"1.000"2.000,-2.000 0.000,-1.000 3.000,-4.000-1.000,-3.000 0.000,2.000-1.000,0.000-2.000,0.000 2.000,-1.000-1.000,9.000 0.000</inkml:trace>
</inkml:ink>
</file>

<file path=ppt/ink/ink8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1214.000 285.000,'3.000'0.000,"-9.000"-1.000,2.000 3.000,0.000 0.000,1.000 0.000,1.000 2.000,0.000-1.000,2.000 0.000,3.000-1.000,-1.000 1.000,5.000-3.000,-3.000 0.000,-1.000 0.000</inkml:trace>
</inkml:ink>
</file>

<file path=ppt/ink/ink8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1145.000 326.000,'5.000'2.000,"0.000"-2.000,2.000 0.000,1.000 0.000,2.000 0.000,0.000 0.000,0.000 0.000,2.000 0.000,-2.000 0.000,-3.000 0.000,-2.000 0.000,0.000 0.000,-2.000 0.000,0.000 0.000,-3.000-3.000,2.000-2.000,0.000 0.000,-2.000 2.000,0.000-1.000,0.000-6.000,0.000 7.000,0.000-1.000,0.000 1.000,1.000-2.000,-1.000 0.000,0.000 1.000,-5.000 2.000,2.000 2.000,-1.000 0.000,-1.000 0.000,0.000 0.000,-2.000-2.000,-1.000 2.000,-1.000 0.000,3.000 0.000,0.000 0.000,1.000-2.000,0.000 2.000,1.000 0.000,1.000 0.000,-2.000 0.000,0.000-2.000,-3.000 2.000,5.000 0.000,1.000 12.000,2.000-4.000,-2.000-1.000,2.000 2.000,0.000-2.000,0.000-3.000,0.000-1.000,-1.000 2.000,1.000-2.000,-3.000-3.000</inkml:trace>
</inkml:ink>
</file>

<file path=ppt/ink/ink8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1255.000 298.000,'3.000'0.000,"1.000"0.000,-1.000 0.000,1.000 0.000,-1.000 0.000,0.000 2.000,0.000-2.000</inkml:trace>
</inkml:ink>
</file>

<file path=ppt/ink/ink8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1274.000 293.000,'8.000'0.000,"-2.000"4.000,-3.000-2.000,-3.000 1.000,-7.000 1.000,3.000-2.000,1.000-2.000,0.000 1.000,-1.000 1.000,7.000 0.000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451.000 835.000,'0.000'4.000,"2.000"0.000,-2.000-1.000,4.000 0.000,-2.000 0.000,1.000 0.000,1.000 0.000,0.000-3.000,-1.000 0.000,1.000-2.000,-2.000-1.000,2.000-1.000,1.000-4.000,1.000 2.000,0.000 0.000,-1.000 3.000,-2.000 0.000,1.000 0.000,-1.000 3.000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125.000 677.000,'3.000'-2.000,"-1.000"-4.000,-2.000 3.000,-4.000 3.000,1.000 3.000,3.000 0.000,0.000 0.000,0.000 2.000,4.000-3.000,1.000 2.000,-5.000-1.000,-3.000-3.000,0.000 0.000,0.000 0.000,0.000 0.000,3.000-5.000,3.000 3.000,0.000 1.000,1.000-1.000,0.000 0.000,0.000 0.000</inkml:trace>
</inkml:ink>
</file>

<file path=ppt/ink/ink8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1322.000 288.000,'0.000'5.000,"0.000"0.000,0.000-2.000,0.000 0.000,0.000 1.000,0.000-1.000</inkml:trace>
</inkml:ink>
</file>

<file path=ppt/ink/ink8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1324.000 292.000,'5.000'-2.000,"1.000"2.000,1.000 0.000,0.000-3.000,1.000 3.000,9.000 0.000,-5.000 0.000,-8.000 0.000,0.000 1.000,-2.000 4.000,-2.000-2.000,0.000 1.000,0.000-1.000,2.000 0.000,-1.000 1.000,1.000-1.000,-2.000 0.000,0.000 0.000,-3.000-3.000,-5.000 2.000,4.000-2.000,-1.000 0.000,-2.000 0.000,-1.000 0.000,-9.000 0.000,-5.000 0.000,18.000 2.000,1.000-2.000,-1.000 0.000,0.000 0.000,0.000 0.000,4.000-6.000</inkml:trace>
</inkml:ink>
</file>

<file path=ppt/ink/ink8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1321.000 307.000,'0.000'7.000,"0.000"-4.000,0.000 0.000,0.000 0.000,0.000 1.000,-2.000-7.000</inkml:trace>
</inkml:ink>
</file>

<file path=ppt/ink/ink8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1326.000 306.000,'6.000'0.000,"-2.000"-1.000,-1.000 1.000</inkml:trace>
</inkml:ink>
</file>

<file path=ppt/ink/ink8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1332.000 302.000,'0.000'4.000,"-2.000"-1.000,2.000 1.000,-2.000 0.000,8.000-6.000,0.000-6.000,-3.000 4.000,1.000 2.000,-1.000 2.000,0.000 0.000,0.000 0.000,-1.000 5.000,-2.000-2.000,-3.000-1.000</inkml:trace>
</inkml:ink>
</file>

<file path=ppt/ink/ink8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1350.000 296.000,'0.000'3.000,"0.000"0.000,-2.000 0.000</inkml:trace>
</inkml:ink>
</file>

<file path=ppt/ink/ink8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1343.000 305.000,'0.000'3.000,"0.000"0.000,0.000 0.000,3.000-1.000</inkml:trace>
</inkml:ink>
</file>

<file path=ppt/ink/ink8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1366.000 302.000,'3.000'-2.000,"0.000"2.000,-3.000-4.000</inkml:trace>
</inkml:ink>
</file>

<file path=ppt/ink/ink8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1368.000 293.000,'-2.000'4.000,"2.000"-1.000,0.000 0.000,0.000 1.000,4.000-4.000,1.000-6.000</inkml:trace>
</inkml:ink>
</file>

<file path=ppt/ink/ink8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1382.000 298.000,'0.000'3.000,"0.000"0.000,0.000 1.000,0.000-9.000,3.000 4.000,0.000-1.000,0.000 0.000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63.000 724.000,'-3.000'2.000,"0.000"-1.000,0.000 2.000,0.000 0.000,1.000 0.000,-2.000 1.000,7.000-3.000,1.000-2.000,0.000-1.000,1.000 2.000,0.000-2.000,-2.000 2.000,0.000-2.000,0.000 2.000,0.000 0.000</inkml:trace>
</inkml:ink>
</file>

<file path=ppt/ink/ink8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1374.000 300.000,'0.000'3.000,"0.000"0.000,0.000 1.000,0.000-1.000,4.000-1.000,2.000-2.000,-3.000 0.000,0.000 0.000</inkml:trace>
</inkml:ink>
</file>

<file path=ppt/ink/ink8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1314.000 327.000,'-5.000'1.000,"2.000"1.000,-1.000-2.000,0.000 3.000,-1.000-3.000,-3.000 4.000,1.000-2.000,1.000 0.000,1.000 1.000,-1.000-1.000,2.000-2.000,2.000 3.000,-1.000-1.000</inkml:trace>
</inkml:ink>
</file>

<file path=ppt/ink/ink8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1258.000 337.000,'-2.000'4.000,"-3.000"1.000,1.000-1.000,1.000-1.000,-1.000 0.000,1.000-1.000,7.000 1.000,5.000-3.000,-5.000 0.000</inkml:trace>
</inkml:ink>
</file>

<file path=ppt/ink/ink8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1223.000 390.000,'9.000'0.000,"-5.000"0.000,2.000 0.000,-2.000 0.000</inkml:trace>
</inkml:ink>
</file>

<file path=ppt/ink/ink8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1247.000 381.000,'6.000'4.000,"-3.000"-1.000,-1.000 1.000,-6.000-2.000,1.000 0.000,0.000-1.000,0.000-1.000</inkml:trace>
</inkml:ink>
</file>

<file path=ppt/ink/ink8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1268.000 384.000,'0.000'4.000,"-2.000"-1.000,0.000 2.000,0.000-1.000,2.000-1.000,3.000-6.000,-3.000 0.000,3.000-1.000</inkml:trace>
</inkml:ink>
</file>

<file path=ppt/ink/ink8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1274.000 379.000,'0.000'5.000,"0.000"-1.000,0.000 0.000,0.000 0.000,4.000-5.000,0.000-4.000,-1.000 1.000,0.000 2.000,-2.000 7.000,-1.000 0.000,0.000-2.000,2.000-7.000</inkml:trace>
</inkml:ink>
</file>

<file path=ppt/ink/ink8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1305.000 376.000,'-1.000'3.000,"1.000"1.000,-2.000 2.000,2.000 0.000,0.000-9.000</inkml:trace>
</inkml:ink>
</file>

<file path=ppt/ink/ink8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1304.000 376.000,'4.000'5.000,"0.000"5.000,-4.000-5.000</inkml:trace>
</inkml:ink>
</file>

<file path=ppt/ink/ink8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1302.000 391.000,'4.000'0.000,"-1.000"0.000,0.000-2.000,0.000 0.000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72.000 725.000,'0.000'5.000,"0.000"-2.000,0.000 7.000,-2.000-6.000,2.000-1.000</inkml:trace>
</inkml:ink>
</file>

<file path=ppt/ink/ink8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1320.000 381.000,'0.000'4.000,"0.000"-1.000,0.000 1.000,-1.000-1.000,1.000 1.000,0.000-9.000</inkml:trace>
</inkml:ink>
</file>

<file path=ppt/ink/ink8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1322.000 377.000,'5.000'0.000,"-2.000"0.000,-2.000 3.000,-1.000 0.000,-2.000 0.000,-1.000-3.000,0.000 0.000,5.000 4.000,1.000-3.000,2.000 1.000</inkml:trace>
</inkml:ink>
</file>

<file path=ppt/ink/ink8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1342.000 381.000,'4.000'0.000,"2.000"0.000,-1.000 0.000</inkml:trace>
</inkml:ink>
</file>

<file path=ppt/ink/ink8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1353.000 374.000,'4.000'2.000,"-1.000"-2.000,0.000 2.000,-1.000 1.000,-2.000 0.000,-6.000 0.000,0.000 1.000,2.000-4.000,2.000 3.000</inkml:trace>
</inkml:ink>
</file>

<file path=ppt/ink/ink8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1371.000 373.000,'-1.000'4.000,"1.000"0.000,0.000 1.000,-2.000-1.000,2.000-1.000,0.000 2.000,0.000-2.000,-2.000 1.000,6.000-4.000,0.000 0.000,-1.000 0.000,0.000 0.000,2.000 0.000,-2.000 0.000,1.000 0.000,-1.000 0.000,1.000 0.000,0.000 0.000,0.000 0.000,1.000 0.000,-2.000 0.000,0.000 0.000,0.000 0.000,1.000-1.000,-1.000-1.000,0.000-1.000,-1.000 0.000,-2.000 0.000,0.000 0.000,0.000 0.000,0.000 0.000,0.000-1.000,0.000 1.000,-1.000-2.000,-1.000 2.000,1.000 0.000,-1.000 0.000,-2.000 3.000,1.000 0.000,-1.000 0.000,1.000 0.000,0.000 0.000,0.000 0.000,-1.000 1.000,1.000-1.000,-1.000 0.000,0.000 2.000,1.000-2.000,0.000 2.000,0.000-2.000,0.000 2.000,0.000-1.000,-1.000-1.000,0.000 2.000,1.000 0.000</inkml:trace>
</inkml:ink>
</file>

<file path=ppt/ink/ink8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1386.000 372.000,'0.000'4.000</inkml:trace>
</inkml:ink>
</file>

<file path=ppt/ink/ink8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1401.000 373.000,'-3.000'2.000,"-2.000"0.000,2.000 1.000,0.000-3.000,13.000 1.000,-6.000-1.000</inkml:trace>
</inkml:ink>
</file>

<file path=ppt/ink/ink8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1394.000 368.000,'0.000'3.000,"-2.000"1.000,2.000 2.000,0.000-3.000,0.000 1.000,0.000-1.000,0.000 0.000</inkml:trace>
</inkml:ink>
</file>

<file path=ppt/ink/ink8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1392.000 381.000,'-3.000'2.000,"1.000"2.000,5.000-4.000</inkml:trace>
</inkml:ink>
</file>

<file path=ppt/ink/ink8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1394.000 386.000,'0.000'5.000,"-1.000"-1.000,2.000 0.000,2.000-4.000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86.000 722.000,'0.000'5.000,"0.000"0.000,0.000-1.000,-2.000-1.000,0.000 2.000,5.000-8.000,-1.000 0.000,0.000 0.000,1.000-1.000,1.000 2.000</inkml:trace>
</inkml:ink>
</file>

<file path=ppt/ink/ink8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1402.000 388.000,'-2.000'3.000,"-1.000"0.000,2.000 2.000,-2.000-4.000,-2.000-1.000,2.000-1.000</inkml:trace>
</inkml:ink>
</file>

<file path=ppt/ink/ink8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1381.000 396.000,'3.000'-2.000,"0.000"2.000,8.000-2.000,-6.000-1.000,2.000-2.000</inkml:trace>
</inkml:ink>
</file>

<file path=ppt/ink/ink8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1417.000 380.000,'0.000'4.000,"2.000"0.000,-2.000-1.000,0.000 0.000,0.000 0.000,2.000 1.000,-6.000-2.000,1.000-2.000,-1.000-3.000,2.000 0.000,7.000 3.000,-1.000 1.000,0.000 1.000</inkml:trace>
</inkml:ink>
</file>

<file path=ppt/ink/ink8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953.000 284.000,'2.000'0.000</inkml:trace>
</inkml:ink>
</file>

<file path=ppt/ink/ink8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1149.000 326.000,'-1.000'4.000,"1.000"-9.000</inkml:trace>
</inkml:ink>
</file>

<file path=ppt/ink/ink8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1345.000 299.000,'-2.000'4.000,"2.000"-8.000</inkml:trace>
</inkml:ink>
</file>

<file path=ppt/ink/ink8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790.000 327.000,'-2.000'3.000,"1.000"0.000,-1.000 0.000,2.000 0.000,-2.000 7.000,0.000-5.000,2.000-2.000,-2.000 1.000,4.000-9.000</inkml:trace>
</inkml:ink>
</file>

<file path=ppt/ink/ink8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799.000 326.000,'3.000'-1.000,"1.000"1.000,-1.000 0.000,0.000 0.000</inkml:trace>
</inkml:ink>
</file>

<file path=ppt/ink/ink8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795.000 333.000,'6.000'0.000,"-1.000"0.000,-2.000 0.000,2.000-1.000,-1.000 1.000</inkml:trace>
</inkml:ink>
</file>

<file path=ppt/ink/ink8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797.000 324.000,'2.000'0.000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85.000 735.000,'4.000'0.000,"-2.000"3.000,-1.000 0.000,3.000-3.000,-1.000 2.000</inkml:trace>
</inkml:ink>
</file>

<file path=ppt/ink/ink8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790.000 334.000,'3.000'0.000,"0.000"-1.000</inkml:trace>
</inkml:ink>
</file>

<file path=ppt/ink/ink8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821.000 323.000,'3.000'0.000,"1.000"0.000,2.000 0.000</inkml:trace>
</inkml:ink>
</file>

<file path=ppt/ink/ink8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829.000 325.000,'-2.000'5.000,"0.000"1.000,2.000-2.000,-2.000 0.000,2.000-1.000,-2.000 0.000,2.000 0.000,1.000-6.000</inkml:trace>
</inkml:ink>
</file>

<file path=ppt/ink/ink8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840.000 341.000,'-3.000'2.000,"3.000"1.000,3.000-2.000,1.000-1.000,0.000-2.000,-4.000-1.000,0.000-1.000</inkml:trace>
</inkml:ink>
</file>

<file path=ppt/ink/ink8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882.000 332.000,'2.000'0.000</inkml:trace>
</inkml:ink>
</file>

<file path=ppt/ink/ink8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900.000 333.000,'2.000'0.000</inkml:trace>
</inkml:ink>
</file>

<file path=ppt/ink/ink8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924.000 333.000,'-4.000'2.000,"1.000"-2.000</inkml:trace>
</inkml:ink>
</file>

<file path=ppt/ink/ink8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793.000 366.000,'-1.000'4.000,"0.000"-1.000,1.000 3.000,0.000 1.000,0.000-2.000,0.000-1.000</inkml:trace>
</inkml:ink>
</file>

<file path=ppt/ink/ink8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798.000 367.000,'5.000'0.000,"1.000"0.000,-3.000 0.000,0.000 0.000</inkml:trace>
</inkml:ink>
</file>

<file path=ppt/ink/ink8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791.000 380.000,'8.000'1.000,"-4.000"-1.000,0.000 0.000,1.000 0.000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119.000 720.000,'0.000'3.000,"0.000"0.000,2.000 2.000</inkml:trace>
</inkml:ink>
</file>

<file path=ppt/ink/ink8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817.000 374.000,'3.000'0.000,"0.000"0.000,2.000 0.000,-2.000 0.000,1.000 0.000</inkml:trace>
</inkml:ink>
</file>

<file path=ppt/ink/ink8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825.000 377.000,'-2.000'3.000,"2.000"1.000,0.000-1.000,-2.000 2.000</inkml:trace>
</inkml:ink>
</file>

<file path=ppt/ink/ink8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843.000 383.000,'0.000'3.000,"0.000"2.000</inkml:trace>
</inkml:ink>
</file>

<file path=ppt/ink/ink8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873.000 376.000,'6.000'0.000</inkml:trace>
</inkml:ink>
</file>

<file path=ppt/ink/ink8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891.000 374.000,'4.000'0.000</inkml:trace>
</inkml:ink>
</file>

<file path=ppt/ink/ink8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909.000 375.000,'2.000'0.000</inkml:trace>
</inkml:ink>
</file>

<file path=ppt/ink/ink8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943.000 250.000,'2.000'-4.000,"-1.000"1.000,3.000 1.000,-1.000 0.000,0.000 1.000,2.000-1.000,-2.000 2.000,0.000 0.000,0.000 0.000,0.000-2.000,4.000 2.000,-4.000 0.000,0.000 0.000,0.000 0.000,0.000 1.000,1.000-1.000,2.000 4.000,-4.000-1.000,1.000-1.000,0.000 1.000,0.000 0.000,0.000 0.000,0.000 0.000,2.000 1.000,-3.000-1.000,0.000 0.000,0.000 1.000,-2.000-1.000,1.000 1.000,-1.000-1.000,0.000 2.000,0.000-2.000,0.000 0.000,-5.000-1.000,5.000 1.000,-2.000 0.000,-1.000-3.000,0.000 2.000,0.000 1.000,1.000 0.000,-1.000 0.000,-3.000-1.000,3.000-2.000,-3.000 1.000,2.000-1.000,0.000 2.000,0.000-2.000,1.000 0.000,-4.000 0.000,2.000 0.000,1.000 0.000,0.000 0.000,1.000 0.000,1.000-3.000,-1.000 1.000,0.000-1.000,0.000 0.000,1.000 0.000,0.000-1.000,2.000 1.000,0.000 0.000,0.000 0.000,0.000 0.000,0.000-1.000,0.000-1.000,0.000 2.000,0.000-4.000,0.000 4.000,0.000 0.000,0.000-2.000,1.000 2.000,1.000 0.000</inkml:trace>
</inkml:ink>
</file>

<file path=ppt/ink/ink8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793.000 429.000,'0.000'7.000,"0.000"-4.000,0.000 2.000,2.000-2.000,-2.000 2.000,0.000-2.000</inkml:trace>
</inkml:ink>
</file>

<file path=ppt/ink/ink8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789.000 428.000,'3.000'-1.000,"2.000"3.000,-2.000 0.000,2.000-1.000,1.000 1.000,-3.000 0.000,-3.000 1.000,-1.000 0.000,-5.000 2.000,3.000-4.000,-3.000 3.000,2.000-1.000,0.000-3.000,8.000-2.000</inkml:trace>
</inkml:ink>
</file>

<file path=ppt/ink/ink8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820.000 427.000,'3.000'1.000,"0.000"1.000,0.000-2.000,2.000 0.000,-1.000 0.000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127.000 722.000,'-3.000'2.000,"2.000"1.000,-2.000-1.000,-1.000 1.000,-1.000 1.000,2.000-2.000</inkml:trace>
</inkml:ink>
</file>

<file path=ppt/ink/ink8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833.000 435.000,'0.000'4.000,"0.000"-1.000,-1.000 0.000,1.000 2.000,0.000-2.000,0.000 0.000</inkml:trace>
</inkml:ink>
</file>

<file path=ppt/ink/ink8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848.000 451.000,'-3.000'0.000,"1.000"4.000,2.000-1.000,3.000-1.000,1.000-2.000,-1.000 0.000,-1.000-3.000,-2.000 0.000,-2.000 0.000,-2.000 3.000</inkml:trace>
</inkml:ink>
</file>

<file path=ppt/ink/ink8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1137.000 321.000,'3.000'2.000,"0.000"0.000,0.000-2.000,0.000 0.000,0.000 0.000,0.000 0.000,3.000 0.000,-2.000 0.000,1.000 0.000,0.000 0.000,1.000-2.000,-1.000 2.000,0.000 0.000,0.000 0.000,9.000 0.000,-11.000 0.000,2.000-1.000,-2.000 1.000,2.000 0.000,-2.000-2.000,-6.000 2.000</inkml:trace>
</inkml:ink>
</file>

<file path=ppt/ink/ink8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920.000 432.000,'0.000'4.000,"-1.000"-1.000,1.000 0.000,-1.000 1.000,1.000 0.000,0.000 0.000,0.000-1.000,0.000 2.000,-2.000-2.000,2.000 0.000,0.000-6.000,0.000-1.000</inkml:trace>
</inkml:ink>
</file>

<file path=ppt/ink/ink8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914.000 434.000,'6.000'0.000,"-2.000"0.000,0.000 0.000,-1.000 0.000,0.000 2.000,1.000-1.000,-5.000 4.000,-6.000-2.000,4.000-1.000,0.000-2.000,-1.000 2.000,7.000-2.000,0.000 0.000</inkml:trace>
</inkml:ink>
</file>

<file path=ppt/ink/ink8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958.000 441.000,'-4.000'-1.000,"-1.000"2.000,3.000 2.000,0.000 1.000,2.000-1.000,0.000 0.000,3.000-1.000,1.000-2.000,-1.000 0.000,2.000-1.000</inkml:trace>
</inkml:ink>
</file>

<file path=ppt/ink/ink8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968.000 446.000,'3.000'0.000,"0.000"0.000,1.000 0.000,-1.000 0.000,1.000 0.000,0.000 0.000,-1.000 0.000,1.000 0.000</inkml:trace>
</inkml:ink>
</file>

<file path=ppt/ink/ink8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987.000 437.000,'6.000'0.000,"-2.000"3.000,0.000-1.000,-4.000 1.000,-4.000 1.000,-1.000-2.000,-1.000-2.000</inkml:trace>
</inkml:ink>
</file>

<file path=ppt/ink/ink8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1015.000 426.000,'-4.000'5.000,"4.000"-2.000,-3.000 0.000,3.000 0.000,-3.000 0.000,2.000 2.000,1.000-2.000,4.000-3.000,-4.000-3.000,3.000-1.000</inkml:trace>
</inkml:ink>
</file>

<file path=ppt/ink/ink8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1014.000 430.000,'4.000'0.000,"-2.000"5.000,-2.000 0.000,0.000-2.000,0.000 2.000,3.000-7.000,-1.000-3.000,2.000 0.000,1.000 1.000,-2.000 2.000,0.000 2.000,-2.000 5.000,-1.000-2.000,0.000 1.000,0.000 1.000,5.000-8.000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139.000 726.000,'3.000'-2.000,"0.000"1.000,-2.000-3.000,1.000-1.000,-5.000 3.000,-1.000 2.000,2.000 5.000,2.000-2.000,0.000 0.000,0.000 0.000,3.000 0.000,-1.000 1.000,-5.000-4.000,-1.000 0.000,1.000 0.000,2.000-3.000,4.000 0.000,2.000 1.000,-2.000 1.000</inkml:trace>
</inkml:ink>
</file>

<file path=ppt/ink/ink8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1062.000 429.000,'2.000'4.000,"-3.000"0.000,-3.000-1.000,-2.000 6.000,5.000-6.000,4.000-8.000</inkml:trace>
</inkml:ink>
</file>

<file path=ppt/ink/ink8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1063.000 430.000,'3.000'-2.000,"2.000"6.000,-4.000 1.000,1.000-2.000,-2.000 0.000,0.000 0.000,0.000 0.000</inkml:trace>
</inkml:ink>
</file>

<file path=ppt/ink/ink8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1062.000 441.000,'4.000'-1.000,"0.000"1.000,0.000 0.000,-1.000 0.000</inkml:trace>
</inkml:ink>
</file>

<file path=ppt/ink/ink8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1093.000 433.000,'0.000'3.000,"-1.000"0.000,-1.000 0.000,0.000 1.000,2.000-1.000,-1.000 0.000,1.000 0.000,0.000-6.000,0.000 0.000</inkml:trace>
</inkml:ink>
</file>

<file path=ppt/ink/ink8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1093.000 427.000,'4.000'0.000,"-1.000"0.000,0.000 1.000,2.000 2.000,-5.000 0.000,-5.000 1.000,2.000-4.000,0.000 2.000,0.000 0.000,8.000 1.000,-1.000 1.000,-2.000-1.000,1.000-1.000</inkml:trace>
</inkml:ink>
</file>

<file path=ppt/ink/ink8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800.000 486.000,'-1.000'5.000,"1.000"-2.000,-2.000 2.000,2.000-2.000,0.000 1.000,1.000 0.000</inkml:trace>
</inkml:ink>
</file>

<file path=ppt/ink/ink8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792.000 488.000,'4.000'1.000,"1.000"-1.000,1.000 3.000,0.000-3.000,2.000 2.000,-3.000-2.000,2.000 2.000,-6.000 1.000,-5.000 1.000,-4.000-1.000,-3.000 0.000,5.000-1.000,2.000-2.000,7.000-2.000</inkml:trace>
</inkml:ink>
</file>

<file path=ppt/ink/ink8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843.000 495.000,'3.000'0.000,"1.000"0.000,-1.000 0.000,1.000 0.000</inkml:trace>
</inkml:ink>
</file>

<file path=ppt/ink/ink8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850.000 498.000,'0.000'3.000,"0.000"0.000,0.000 0.000,0.000 1.000,-2.000-1.000,0.000 0.000</inkml:trace>
</inkml:ink>
</file>

<file path=ppt/ink/ink8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865.000 508.000,'0.000'3.000,"0.000"2.000,0.000-2.000,0.000 0.000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71.000 769.000,'-3.000'4.000,"-2.000"-1.000,2.000-1.000,0.000 2.000,-1.000-1.000,9.000-3.000,-2.000 0.000,1.000 0.000,0.000-1.000,0.000 1.000,-1.000 0.000,0.000 0.000,1.000 0.000</inkml:trace>
</inkml:ink>
</file>

<file path=ppt/ink/ink8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925.000 503.000,'2.000'0.000</inkml:trace>
</inkml:ink>
</file>

<file path=ppt/ink/ink8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926.000 489.000,'0.000'3.000,"0.000"0.000,0.000 0.000,-1.000 5.000,-2.000-1.000,0.000-2.000,2.000-1.000,3.000-8.000,0.000 0.000,-2.000 1.000</inkml:trace>
</inkml:ink>
</file>

<file path=ppt/ink/ink8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925.000 495.000,'4.000'0.000,"-4.000"3.000,0.000 0.000,0.000 1.000,0.000-1.000,0.000 0.000,3.000-1.000,0.000-2.000,0.000-4.000,1.000-1.000,-2.000 0.000,1.000 2.000,-2.000 0.000,1.000 10.000,-2.000-3.000,0.000-1.000,0.000 0.000,0.000 0.000,0.000 0.000</inkml:trace>
</inkml:ink>
</file>

<file path=ppt/ink/ink8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961.000 506.000,'11.000'0.000,"-8.000"0.000,5.000-1.000,-5.000 1.000</inkml:trace>
</inkml:ink>
</file>

<file path=ppt/ink/ink8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975.000 498.000,'3.000'0.000,"5.000"2.000,-3.000 1.000,-3.000 0.000,-2.000 0.000,-5.000-1.000,2.000-2.000,0.000 2.000,-2.000 0.000,9.000-2.000,-1.000-2.000</inkml:trace>
</inkml:ink>
</file>

<file path=ppt/ink/ink8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1011.000 493.000,'-4.000'7.000,"2.000"-3.000,0.000-1.000,2.000 1.000</inkml:trace>
</inkml:ink>
</file>

<file path=ppt/ink/ink8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1006.000 490.000,'3.000'0.000,"-1.000"4.000,1.000-2.000,-3.000 1.000,2.000 0.000,-2.000 0.000,4.000-6.000,0.000-1.000,-2.000 1.000,1.000 2.000,0.000-2.000,-2.000 7.000,-1.000 1.000,0.000-2.000,0.000 1.000,3.000-6.000</inkml:trace>
</inkml:ink>
</file>

<file path=ppt/ink/ink8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1049.000 493.000,'0.000'3.000,"0.000"0.000,0.000 1.000,0.000-1.000,-2.000 0.000</inkml:trace>
</inkml:ink>
</file>

<file path=ppt/ink/ink8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1041.000 495.000,'3.000'-4.000,"3.000"4.000,-2.000 0.000,3.000 2.000,-7.000 1.000,2.000 0.000,-2.000 0.000,-2.000 1.000,0.000-1.000,-6.000 0.000,5.000-3.000,0.000 0.000,0.000 0.000,7.000 0.000,-1.000-2.000,0.000 1.000</inkml:trace>
</inkml:ink>
</file>

<file path=ppt/ink/ink8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1078.000 494.000,'0.000'4.000,"-1.000"0.000,1.000-1.000,-1.000 2.000,-1.000-1.000,0.000 0.000,2.000-7.000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75.000 770.000,'0.000'3.000,"0.000"3.000,0.000-2.000,0.000 2.000,0.000-3.000,-2.000 2.000,2.000-2.000</inkml:trace>
</inkml:ink>
</file>

<file path=ppt/ink/ink8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1080.000 490.000,'5.000'1.000,"-1.000"1.000,1.000 1.000,-5.000 0.000,2.000 0.000,-4.000 0.000,-1.000-3.000,-2.000 2.000,-1.000-2.000,4.000 3.000,5.000 0.000,3.000 0.000,2.000-1.000,-1.000 1.000,-4.000-2.000,-6.000 0.000,0.000-1.000</inkml:trace>
</inkml:ink>
</file>

<file path=ppt/ink/ink8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1316.000 323.000,'3.000'0.000,"3.000"2.000,-2.000 0.000,0.000-2.000,1.000 0.000,10.000 0.000,4.000 0.000,-9.000 0.000,-14.000-3.000,1.000 3.000,-9.000 0.000,0.000 0.000,8.000 0.000,0.000 0.000,37.000 3.000,-39.000-4.000,-3.000 1.000,1.000 0.000,-2.000 0.000,0.000 0.000,1.000 0.000,4.000 0.000,8.000 1.000,3.000-1.000,5.000 2.000,-1.000-2.000,-2.000 0.000,2.000 0.000,-1.000 0.000,-4.000 0.000,-9.000 0.000,0.000 0.000,0.000 0.000,1.000 0.000,0.000 0.000</inkml:trace>
</inkml:ink>
</file>

<file path=ppt/ink/ink8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1259.000 412.000,'4.000'0.000,"-1.000"0.000,0.000 0.000,2.000 0.000,1.000 0.000,7.000 0.000,-8.000 0.000,2.000 0.000,0.000 0.000,0.000 0.000,-2.000 0.000,-1.000 0.000,4.000 0.000</inkml:trace>
</inkml:ink>
</file>

<file path=ppt/ink/ink8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1109.000 509.000,'3.000'0.000,"4.000"0.000,-2.000 0.000,-1.000 0.000,1.000 0.000,-1.000 0.000,0.000 0.000</inkml:trace>
</inkml:ink>
</file>

<file path=ppt/ink/ink8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1132.000 501.000,'5.000'0.000,"-1.000"0.000,1.000 0.000,-2.000 1.000,-1.000 2.000,-1.000 0.000,-3.000 0.000,-2.000 0.000,1.000-3.000,-1.000 3.000,1.000-3.000,0.000 1.000</inkml:trace>
</inkml:ink>
</file>

<file path=ppt/ink/ink8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1168.000 498.000,'0.000'4.000,"-2.000"3.000,0.000-2.000,2.000-2.000,0.000 0.000,3.000-6.000</inkml:trace>
</inkml:ink>
</file>

<file path=ppt/ink/ink8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1168.000 501.000,'2.000'3.000,"-2.000"0.000,0.000 0.000,2.000 0.000,1.000-7.000,-1.000-2.000,1.000 3.000,1.000 0.000,-4.000 6.000,0.000 1.000,0.000 1.000,0.000-2.000,6.000-6.000</inkml:trace>
</inkml:ink>
</file>

<file path=ppt/ink/ink8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1202.000 492.000,'0.000'3.000,"0.000"1.000,-2.000 2.000,-1.000-1.000,1.000-2.000,2.000 0.000,-2.000 0.000,6.000-5.000,-2.000-5.000</inkml:trace>
</inkml:ink>
</file>

<file path=ppt/ink/ink8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1203.000 495.000,'3.000'-2.000,"2.000"5.000,-5.000 0.000,1.000 0.000,-1.000 0.000,2.000 2.000,-2.000-2.000,0.000 2.000,0.000-1.000,-6.000-5.000</inkml:trace>
</inkml:ink>
</file>

<file path=ppt/ink/ink8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1200.000 512.000,'4.000'0.000,"-1.000"0.000,5.000 0.000,-7.000-3.000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463.000 108.000,'1.000'3.000,"3.000"-3.000,0.000 0.000,2.000 0.000,2.000 0.000,1.000 3.000,1.000-3.000,-1.000 0.000,-3.000 0.000,-2.000 0.000,-8.000 0.000,0.000 0.000,-1.000 0.000,-2.000 0.000,0.000 0.000,-1.000-2.000,1.000 2.000,2.000 0.000,2.000 0.000,7.000-2.000,2.000 2.000,1.000 0.000,-1.000 0.000,1.000 0.000,2.000 0.000,-3.000 0.000,0.000 1.000,-3.000-1.000,-10.000 0.000,-1.000 0.000,-1.000 0.000,1.000 0.000,-2.000-1.000,0.000 1.000,3.000 0.000,2.000 0.000,1.000 0.000,8.000 0.000,1.000 0.000,3.000 0.000,0.000 0.000,1.000 0.000,-2.000 0.000,-2.000 0.000,-1.000 0.000,-8.000 0.000,-8.000 0.000,4.000 0.000,-1.000 0.000,2.000 0.000,4.000 0.000,0.000 0.000,7.000 0.000,1.000 0.000,2.000 0.000,0.000 0.000,-1.000 0.000,1.000 0.000,0.000 0.000,-2.000 0.000,-12.000 1.000,0.000-1.000,0.000 0.000,-2.000-2.000,1.000 2.000,3.000 0.000,1.000 0.000,1.000 0.000,7.000 0.000,0.000 0.000,2.000 0.000,3.000 0.000,-1.000 0.000,-1.000 0.000,0.000 1.000,-2.000-1.000,-2.000 0.000,-7.000 0.000,-1.000 0.000,-2.000 0.000,0.000 0.000,-1.000 0.000,1.000 0.000,2.000 0.000,1.000 0.000,7.000 0.000,2.000 0.000,2.000 0.000,-1.000 0.000,1.000 0.000,-2.000 0.000,1.000 0.000,-3.000 0.000,-6.000 2.000,0.000-3.000,0.000 1.000,-1.000 0.000,1.000 0.000,8.000 0.000,-2.000 0.000,1.000 1.000,0.000-1.000,1.000 2.000,-2.000-2.000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85.000 774.000,'0.000'3.000,"0.000"2.000,0.000-2.000,-1.000 2.000,-1.000 0.000,2.000-8.000,2.000-2.000,-2.000 2.000,3.000 0.000,1.000-1.000,-1.000 2.000</inkml:trace>
</inkml:ink>
</file>

<file path=ppt/ink/ink8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1228.000 497.000,'-1.000'3.000,"1.000"2.000,-2.000-1.000,2.000 0.000,-2.000 0.000,0.000 2.000,2.000-3.000,0.000 0.000,1.000-7.000,-1.000 1.000</inkml:trace>
</inkml:ink>
</file>

<file path=ppt/ink/ink8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1223.000 499.000,'5.000'0.000,"-1.000"1.000,-1.000 2.000,1.000 0.000,-3.000 0.000,-3.000 0.000,-2.000-3.000,1.000 2.000,-3.000-2.000,4.000 3.000,6.000 0.000,-1.000-3.000,0.000 2.000,1.000 0.000,0.000-1.000</inkml:trace>
</inkml:ink>
</file>

<file path=ppt/ink/ink8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949.000 534.000,'5.000'0.000,"-1.000"-1.000,-1.000 1.000,1.000 0.000,0.000 0.000,0.000 0.000,-1.000 0.000,2.000 0.000,2.000 0.000,0.000 0.000,8.000 0.000,-5.000 0.000,0.000 0.000,9.000 0.000,-11.000 0.000,-1.000 0.000,0.000 2.000,0.000-2.000,-2.000 0.000,15.000 0.000,-11.000 0.000,-3.000 0.000,8.000 0.000,-9.000 0.000,0.000 0.000,-1.000 0.000,0.000 0.000,1.000 0.000,-2.000 0.000,1.000 1.000</inkml:trace>
</inkml:ink>
</file>

<file path=ppt/ink/ink8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1070.000 427.000,'-3.000'-2.000,"3.000"6.000,-3.000-3.000,1.000 3.000,5.000-6.000</inkml:trace>
</inkml:ink>
</file>

<file path=ppt/ink/ink8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1065.000 428.000,'-1.000'3.000,"1.000"0.000,-2.000 0.000,1.000 0.000,1.000 1.000,0.000-7.000,2.000-2.000,-4.000 9.000</inkml:trace>
</inkml:ink>
</file>

<file path=ppt/ink/ink8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915.000 528.000,'3.000'0.000,"0.000"2.000,2.000-2.000,-2.000 0.000,1.000-1.000,-1.000 1.000,0.000 0.000,0.000 1.000,2.000-1.000,-2.000 0.000</inkml:trace>
</inkml:ink>
</file>

<file path=ppt/ink/ink8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905.000 471.000,'5.000'0.000,"-1.000"0.000,0.000 0.000,-1.000 0.000,2.000 0.000,0.000 0.000,1.000 0.000,-1.000 0.000</inkml:trace>
</inkml:ink>
</file>

<file path=ppt/ink/ink8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965.000 470.000,'5.000'0.000,"-2.000"0.000,1.000 0.000,7.000-2.000,-8.000 2.000,2.000 0.000</inkml:trace>
</inkml:ink>
</file>

<file path=ppt/ink/ink8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1024.000 463.000,'4.000'0.000,"0.000"0.000,-1.000 0.000</inkml:trace>
</inkml:ink>
</file>

<file path=ppt/ink/ink8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1052.000 463.000,'4.000'0.000,"-1.000"0.000,0.000 0.000,1.000-1.000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82.000 791.000,'5.000'0.000,"0.000"0.000,-2.000 1.000,1.000-1.000,-1.000 0.000</inkml:trace>
</inkml:ink>
</file>

<file path=ppt/ink/ink8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1093.000 462.000,'3.000'0.000</inkml:trace>
</inkml:ink>
</file>

<file path=ppt/ink/ink8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923.000 531.000,'4.000'0.000,"-1.000"0.000,3.000 0.000,1.000 0.000,-3.000 0.000,1.000 0.000,0.000 0.000,2.000 0.000,0.000 0.000</inkml:trace>
</inkml:ink>
</file>

<file path=ppt/ink/ink8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1000.000 527.000,'6.000'2.000,"4.000"-2.000,-5.000 0.000,2.000 0.000,2.000 0.000,-1.000 2.000,-1.000-2.000,-2.000 0.000,0.000 0.000,-1.000 0.000,-1.000 0.000,1.000 0.000,0.000 0.000,-8.000 0.000,0.000 0.000,-6.000 0.000,5.000 0.000,-9.000 0.000,5.000 1.000,6.000-1.000,-1.000 0.000,8.000 1.000,1.000-1.000,2.000 0.000,13.000-1.000,-11.000 1.000,-1.000 0.000,-2.000-3.000,-3.000 3.000,0.000 0.000,1.000 0.000,-17.000 0.000,8.000 1.000,0.000-1.000,0.000 0.000,-1.000 3.000,1.000-3.000,0.000 0.000,1.000 0.000,1.000 0.000,16.000 2.000,-4.000-2.000,-1.000-2.000,8.000 2.000,-11.000 0.000,-1.000 0.000,0.000-2.000,-13.000 2.000,6.000 0.000,-3.000 1.000,1.000-1.000,1.000 0.000,1.000 0.000,-1.000 0.000,0.000 0.000,0.000 0.000,0.000 0.000,0.000 0.000,9.000 0.000,1.000-1.000,-1.000 1.000,0.000 0.000,-2.000 0.000,-8.000 0.000,1.000 0.000,-1.000 0.000,-2.000 0.000,1.000 0.000,-1.000 0.000,-2.000 0.000,1.000-2.000,1.000 2.000,0.000 0.000,12.000 0.000,2.000 1.000,1.000-1.000,9.000 0.000,-10.000 0.000,0.000 0.000,-2.000 0.000,-2.000 0.000,-6.000 0.000,-2.000 0.000,0.000 0.000,-1.000 0.000,0.000 0.000,-3.000 0.000,2.000 2.000,-6.000-2.000,4.000 0.000,5.000 2.000,1.000-3.000,7.000 0.000,-1.000 1.000,2.000 0.000,-2.000 0.000,-7.000-2.000,1.000 2.000,-1.000 0.000,1.000 0.000,0.000 0.000,7.000 0.000,-1.000 0.000,0.000 0.000,-6.000 0.000,-2.000 0.000,9.000 0.000,-1.000 0.000,-6.000 0.000,0.000 0.000,0.000 0.000,7.000 1.000,-1.000-1.000,2.000 0.000,-1.000 0.000,0.000 0.000,6.000 0.000,0.000-1.000,-2.000 1.000,-5.000 0.000,0.000 0.000,1.000 0.000,1.000 0.000,1.000 0.000,-1.000-2.000,-2.000 2.000,0.000 0.000,1.000 0.000,-1.000 0.000,0.000 0.000,-8.000 1.000,0.000-1.000,2.000 2.000,0.000-2.000,0.000 0.000,0.000 0.000,-1.000 1.000,1.000-1.000,0.000 0.000,0.000 0.000,0.000 0.000,-3.000 0.000,3.000 0.000,-2.000 2.000,2.000-2.000,-1.000 0.000,1.000 0.000,0.000 0.000,0.000 0.000,0.000 0.000,-1.000 2.000,-1.000-2.000,1.000 0.000,1.000 0.000,7.000 0.000,-1.000 0.000,0.000 0.000,0.000 0.000,2.000 0.000,-2.000 0.000,2.000 0.000,-2.000 0.000,2.000 0.000,-2.000 0.000,1.000 0.000,-1.000 0.000,0.000 0.000,2.000 0.000,-1.000 0.000,-1.000 0.000,0.000 0.000,-7.000-1.000,-1.000 1.000,1.000 0.000,-1.000 0.000,2.000 0.000,0.000 0.000,-1.000 0.000,-2.000-2.000,-3.000 2.000,5.000-2.000,1.000 2.000,0.000 0.000,6.000 0.000,0.000 0.000,1.000 0.000,-1.000 0.000,1.000 0.000,4.000 0.000,-5.000 0.000,1.000 0.000,5.000 0.000,-3.000 0.000,-1.000 0.000,-2.000 0.000,0.000 0.000,2.000 0.000,-2.000 0.000,0.000 0.000,0.000 0.000,0.000 0.000</inkml:trace>
</inkml:ink>
</file>

<file path=ppt/ink/ink8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1178.000 534.000,'5.000'0.000,"-1.000"0.000,0.000 0.000,3.000 0.000,-2.000 2.000,-2.000-2.000,-6.000 2.000,-1.000-2.000,0.000 0.000,0.000 0.000,-3.000 0.000,2.000 0.000,1.000 0.000,1.000 0.000,0.000 2.000,7.000-2.000,0.000 0.000,0.000 0.000,4.000 0.000,-2.000 0.000,-1.000 0.000,2.000 0.000,-4.000 0.000,2.000 0.000,-10.000-1.000,2.000 1.000,0.000 0.000,-5.000 0.000,4.000 0.000,9.000 1.000,-2.000-1.000,5.000 0.000,-5.000 0.000,-6.000 0.000</inkml:trace>
</inkml:ink>
</file>

<file path=ppt/ink/ink8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1202.000 538.000,'2.000'0.000</inkml:trace>
</inkml:ink>
</file>

<file path=ppt/ink/ink8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1206.000 538.000,'2.000'0.000</inkml:trace>
</inkml:ink>
</file>

<file path=ppt/ink/ink8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1210.000 538.000,'3.000'0.000</inkml:trace>
</inkml:ink>
</file>

<file path=ppt/ink/ink8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1259.000 521.000,'-1.000'4.000,"-1.000"-1.000,1.000 2.000</inkml:trace>
</inkml:ink>
</file>

<file path=ppt/ink/ink8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1196.000 515.000,'-3.000'1.000,"2.000"2.000</inkml:trace>
</inkml:ink>
</file>

<file path=ppt/ink/ink8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1168.000 533.000,'4.000'4.000,"-1.000"-4.000,1.000 0.000,-1.000 0.000,0.000 0.000,0.000 0.000,0.000 0.000,4.000 2.000,-1.000-2.000,-2.000 2.000,0.000-2.000,-1.000 0.000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112.000 776.000,'4.000'2.000,"-4.000"1.000,4.000-3.000,-3.000 3.000,2.000-3.000</inkml:trace>
</inkml:ink>
</file>

<file path=ppt/ink/ink8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1195.000 517.000,'-1.000'3.000,"-3.000"-1.000</inkml:trace>
</inkml:ink>
</file>

<file path=ppt/ink/ink8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912.000 471.000,'5.000'0.000,"-2.000"0.000,0.000 0.000,1.000 0.000,-1.000 0.000,1.000 0.000,0.000 0.000,2.000 2.000,1.000-2.000,7.000 3.000,10.000-1.000,-15.000-2.000,-6.000 0.000</inkml:trace>
</inkml:ink>
</file>

<file path=ppt/ink/ink8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1278.000 497.000,'0.000'6.000,"0.000"-3.000,-2.000 1.000,2.000 1.000,-2.000 1.000,2.000-2.000,0.000 2.000,-2.000-3.000,2.000 0.000,4.000-5.000</inkml:trace>
</inkml:ink>
</file>

<file path=ppt/ink/ink8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1280.000 504.000,'3.000'-2.000,"1.000"2.000,-1.000 0.000,1.000 1.000,-2.000 2.000,-2.000 0.000,-3.000-1.000,0.000-2.000,-1.000 2.000,1.000-2.000,-1.000 0.000,7.000-2.000</inkml:trace>
</inkml:ink>
</file>

<file path=ppt/ink/ink8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1313.000 502.000,'-3.000'-2.000,"0.000"2.000,0.000 4.000,1.000-1.000,2.000 0.000,-2.000 1.000,2.000-1.000,4.000-2.000,-1.000-1.000,0.000 0.000,-1.000-3.000</inkml:trace>
</inkml:ink>
</file>

<file path=ppt/ink/ink8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1314.000 509.000,'5.000'-2.000,"-2.000"2.000,0.000 0.000,1.000 0.000</inkml:trace>
</inkml:ink>
</file>

<file path=ppt/ink/ink8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1323.000 501.000,'-1.000'3.000,"1.000"0.000,-2.000 0.000,2.000 1.000</inkml:trace>
</inkml:ink>
</file>

<file path=ppt/ink/ink8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1341.000 503.000,'-1.000'7.000,"1.000"-4.000,-2.000 1.000</inkml:trace>
</inkml:ink>
</file>

<file path=ppt/ink/ink8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1342.000 512.000,'4.000'-1.000,"1.000"1.000,0.000 0.000,-2.000-2.000</inkml:trace>
</inkml:ink>
</file>

<file path=ppt/ink/ink8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1360.000 502.000,'5.000'1.000,"-2.000"0.000,-9.000 4.000,1.000 0.000,-1.000-2.000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123.000 770.000,'-2.000'3.000,"2.000"0.000,-3.000 0.000,3.000 0.000,-3.000 0.000,-1.000 1.000,2.000-1.000</inkml:trace>
</inkml:ink>
</file>

<file path=ppt/ink/ink8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1381.000 500.000,'-4.000'4.000,"4.000"0.000,0.000-1.000,-2.000 3.000,2.000-1.000,-2.000 4.000,2.000-1.000,0.000-5.000,0.000-7.000</inkml:trace>
</inkml:ink>
</file>

<file path=ppt/ink/ink8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1378.000 502.000,'5.000'-2.000,"-2.000"3.000,1.000 5.000,-4.000-3.000,-1.000 0.000,-3.000 1.000,-1.000-1.000,0.000-2.000,6.000-4.000</inkml:trace>
</inkml:ink>
</file>

<file path=ppt/ink/ink8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1405.000 513.000,'0.000'-3.000,"2.000"0.000,-8.000 3.000,2.000 3.000,2.000 0.000,0.000 0.000,0.000 3.000,2.000-3.000,4.000 0.000,-1.000-3.000,1.000 0.000,-1.000-1.000</inkml:trace>
</inkml:ink>
</file>

<file path=ppt/ink/ink8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837.000 552.000,'-1.000'5.000,"1.000"-2.000,0.000 0.000,0.000 0.000,0.000 0.000</inkml:trace>
</inkml:ink>
</file>

<file path=ppt/ink/ink8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834.000 542.000,'8.000'1.000,"3.000"2.000,-4.000 0.000,-2.000 0.000,-5.000 0.000,-4.000 3.000,0.000-4.000,0.000 1.000,-1.000-1.000,-2.000 0.000,2.000 1.000,8.000-4.000,0.000-2.000</inkml:trace>
</inkml:ink>
</file>

<file path=ppt/ink/ink8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869.000 550.000,'5.000'0.000,"-1.000"0.000,0.000-1.000,-1.000 1.000,1.000 0.000,-1.000 0.000,1.000 0.000,-7.000 0.000</inkml:trace>
</inkml:ink>
</file>

<file path=ppt/ink/ink8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888.000 549.000,'0.000'5.000,"0.000"4.000,-1.000-5.000,1.000 2.000,-2.000 0.000,2.000-2.000</inkml:trace>
</inkml:ink>
</file>

<file path=ppt/ink/ink8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896.000 570.000,'3.000'3.000,"0.000"-1.000,-3.000 2.000,-1.000-1.000,-5.000 1.000,1.000-1.000,11.000-1.000,-1.000-2.000,7.000 0.000,-7.000 0.000,-1.000 0.000</inkml:trace>
</inkml:ink>
</file>

<file path=ppt/ink/ink8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1171.000 540.000,'3.000'0.000,"2.000"0.000,8.000-2.000,-6.000 2.000,8.000 0.000,-2.000 0.000,-16.000 0.000,-1.000 0.000,0.000 0.000,-12.000 0.000,-4.000 0.000,10.000 0.000,0.000 0.000,14.000 0.000,43.000 0.000,-35.000 0.000,-18.000 0.000,-8.000 0.000,6.000 0.000,1.000 0.000,0.000 0.000,2.000 0.000,8.000 0.000,6.000 0.000,9.000 0.000,-10.000 0.000,-1.000 0.000,-3.000 0.000,-8.000 0.000,-1.000 0.000,-2.000 0.000,-1.000 0.000,1.000 0.000,0.000 0.000,0.000 0.000,14.000 0.000,0.000 0.000,0.000 0.000,0.000 0.000,0.000-2.000,-2.000 2.000,-2.000 0.000,-8.000 0.000,0.000 0.000,-2.000 0.000,0.000 0.000,0.000 0.000,2.000 0.000,-1.000 0.000,16.000 0.000,-3.000 0.000,2.000 0.000,-1.000 0.000,8.000 0.000,-23.000 0.000,0.000 0.000,-1.000 0.000,-1.000 0.000,1.000 0.000,0.000 0.000,1.000 0.000,16.000 0.000,-1.000 0.000,1.000 0.000,-1.000 0.000,1.000 0.000,-4.000 0.000,-10.000 0.000,-9.000 0.000,7.000 0.000,-1.000 0.000,-1.000 0.000,2.000-3.000,14.000 3.000,9.000 0.000,-7.000 0.000,-2.000 0.000,1.000 0.000,-12.000 0.000,-9.000 2.000,6.000-2.000,-1.000 0.000,-1.000 0.000,3.000 0.000,2.000 0.000,7.000 0.000,3.000 0.000,8.000 0.000,-9.000 0.000,0.000 0.000,0.000 0.000,-8.000 1.000,0.000-1.000,-1.000 0.000,7.000 0.000</inkml:trace>
</inkml:ink>
</file>

<file path=ppt/ink/ink8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1212.000 539.000,'1.000'5.000,"1.000"-2.000,0.000 0.000,-2.000 1.000,1.000 0.000,3.000-4.000,0.000-3.000,5.000-4.000,-5.000 5.000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134.000 780.000,'1.000'-4.000,"3.000"2.000,-4.000-1.000,0.000 0.000,0.000 0.000,-6.000 3.000,2.000 4.000,4.000-1.000,0.000 0.000,0.000 0.000,1.000 0.000,1.000 1.000,0.000 0.000,-2.000-1.000,-4.000 0.000,1.000-3.000,0.000 0.000,-1.000-1.000,4.000-3.000,6.000 0.000,-2.000 4.000,0.000-3.000,-1.000 3.000,0.000-3.000,0.000 3.000</inkml:trace>
</inkml:ink>
</file>

<file path=ppt/ink/ink8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1210.000 543.000,'3.000'3.000,"-3.000"0.000,0.000 0.000,3.000 4.000,0.000-7.000,3.000 0.000,-3.000-2.000,-1.000-1.000,2.000 0.000,0.000-1.000,-1.000 2.000,0.000 2.000</inkml:trace>
</inkml:ink>
</file>

<file path=ppt/ink/ink8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953.000 563.000,'-1.000'3.000,"1.000"0.000,-2.000 0.000,2.000 0.000,-2.000 2.000,2.000-2.000,0.000 0.000,0.000 1.000,1.000-8.000,1.000-1.000,-2.000 2.000,2.000-1.000</inkml:trace>
</inkml:ink>
</file>

<file path=ppt/ink/ink8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957.000 564.000,'2.000'5.000,"-2.000"0.000,1.000-1.000,-1.000-1.000,5.000-4.000,-3.000-2.000,0.000-1.000,0.000 0.000,2.000 0.000,0.000 5.000,-4.000 2.000,0.000 2.000,0.000-2.000,0.000 0.000,0.000 1.000,2.000-8.000</inkml:trace>
</inkml:ink>
</file>

<file path=ppt/ink/ink8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990.000 575.000,'4.000'0.000,"-1.000"0.000,0.000 0.000,0.000 1.000,0.000-1.000</inkml:trace>
</inkml:ink>
</file>

<file path=ppt/ink/ink8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995.000 569.000,'4.000'1.000,"0.000"2.000,-2.000 0.000,2.000-2.000,-4.000 2.000,-3.000-1.000,-1.000 0.000,1.000 0.000,7.000-3.000</inkml:trace>
</inkml:ink>
</file>

<file path=ppt/ink/ink8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1027.000 573.000,'-2.000'3.000,"1.000"0.000,1.000 1.000,-2.000 1.000,3.000-9.000,1.000 0.000</inkml:trace>
</inkml:ink>
</file>

<file path=ppt/ink/ink8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1030.000 565.000,'0.000'5.000,"1.000"-2.000,-1.000 0.000,2.000 1.000,0.000-1.000,0.000-6.000,0.000-1.000,-2.000 1.000,2.000 0.000,1.000 3.000,-3.000 3.000,0.000 1.000,0.000 0.000,0.000-1.000,4.000-3.000,-1.000-5.000</inkml:trace>
</inkml:ink>
</file>

<file path=ppt/ink/ink8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1061.000 567.000,'0.000'3.000,"0.000"4.000,0.000-2.000,0.000-2.000,0.000 0.000,0.000-8.000</inkml:trace>
</inkml:ink>
</file>

<file path=ppt/ink/ink8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1056.000 566.000,'3.000'0.000,"0.000"2.000,2.000 1.000,-2.000-3.000,-1.000 3.000,1.000 0.000,-4.000 2.000,-3.000-2.000,0.000 0.000,-1.000 0.000,1.000-1.000,8.000-4.000,-1.000 0.000</inkml:trace>
</inkml:ink>
</file>

<file path=ppt/ink/ink8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1085.000 571.000,'0.000'3.000,"-1.000"1.000,-1.000 4.000,2.000-5.000,0.000 1.000,-2.000-1.000,5.000-7.000,-3.000-1.000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72.000 822.000,'-4.000'0.000,"2.000"4.000,-2.000-2.000,1.000 0.000,-1.000 0.000,0.000 0.000,-1.000 1.000,11.000-3.000,-2.000 0.000,-1.000 0.000,1.000-1.000,2.000 1.000,-3.000 0.000,1.000-2.000,-1.000 2.000,0.000 0.000</inkml:trace>
</inkml:ink>
</file>

<file path=ppt/ink/ink8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1095.000 564.000,'3.000'0.000,"0.000"0.000,0.000 4.000,0.000-4.000,-3.000 4.000,-3.000-2.000,0.000 0.000,0.000-2.000,-2.000 0.000,3.000 4.000,5.000-2.000,0.000-1.000,3.000 1.000,-2.000 0.000</inkml:trace>
</inkml:ink>
</file>

<file path=ppt/ink/ink8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1117.000 581.000,'5.000'-2.000,"1.000"2.000,-2.000 0.000,0.000 0.000,-1.000 0.000</inkml:trace>
</inkml:ink>
</file>

<file path=ppt/ink/ink8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1133.000 573.000,'5.000'0.000,"-2.000"2.000,-1.000 1.000,-2.000 0.000,-3.000 0.000,-9.000 2.000</inkml:trace>
</inkml:ink>
</file>

<file path=ppt/ink/ink8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1088.000 562.000,'2.000'0.000</inkml:trace>
</inkml:ink>
</file>

<file path=ppt/ink/ink8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1089.000 564.000,'4.000'2.000,"-1.000"-2.000,2.000 0.000,-1.000 0.000</inkml:trace>
</inkml:ink>
</file>

<file path=ppt/ink/ink8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1157.000 564.000,'0.000'4.000,"-1.000"-1.000,1.000 0.000,-2.000 4.000,2.000 0.000,0.000-4.000,0.000 1.000,3.000-2.000,-3.000-5.000</inkml:trace>
</inkml:ink>
</file>

<file path=ppt/ink/ink8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1148.000 563.000,'4.000'-2.000,"8.000"2.000,-1.000 2.000,-6.000 2.000,-2.000-2.000,-1.000 1.000,0.000 2.000,-2.000-2.000,-3.000-1.000,0.000 1.000,-1.000 0.000,0.000-1.000,0.000 0.000,-4.000 2.000,2.000-2.000,9.000-2.000,0.000-1.000</inkml:trace>
</inkml:ink>
</file>

<file path=ppt/ink/ink8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1078.000 575.000,'4.000'0.000</inkml:trace>
</inkml:ink>
</file>

<file path=ppt/ink/ink8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1084.000 575.000,'3.000'0.000,"-1.000"3.000,1.000-3.000</inkml:trace>
</inkml:ink>
</file>

<file path=ppt/ink/ink8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1192.000 594.000,'3.000'1.000,"-2.000"3.000,3.000 1.000,-1.000-4.000,3.000 1.000,9.000-12.000,-12.000 6.000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78.000 821.000,'0.000'4.000,"0.000"-1.000,0.000 0.000,0.000 0.000,0.000 0.000,-1.000 0.000,1.000 1.000</inkml:trace>
</inkml:ink>
</file>

<file path=ppt/ink/ink8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803.000 299.000,'4.000'0.000,"1.000"0.000,1.000 0.000,4.000 0.000,1.000 0.000,9.000 0.000,0.000 0.000,-12.000 0.000,-1.000 3.000,-3.000-3.000</inkml:trace>
</inkml:ink>
</file>

<file path=ppt/ink/ink8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849.000 620.000,'-2.000'4.000,"-2.000"4.000,4.000-5.000,-1.000 2.000,1.000-1.000,0.000-1.000,0.000 0.000,5.000-1.000,-1.000-2.000,-1.000 0.000,0.000-1.000,2.000-2.000,-1.000 1.000</inkml:trace>
</inkml:ink>
</file>

<file path=ppt/ink/ink8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859.000 625.000,'3.000'0.000,"0.000"1.000,0.000-1.000,1.000 0.000,-1.000 2.000</inkml:trace>
</inkml:ink>
</file>

<file path=ppt/ink/ink8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847.000 636.000,'3.000'2.000,"1.000"0.000,-1.000-2.000,1.000 0.000,-1.000 0.000</inkml:trace>
</inkml:ink>
</file>

<file path=ppt/ink/ink8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867.000 633.000,'3.000'0.000,"3.000"0.000,-2.000 0.000,-1.000 1.000</inkml:trace>
</inkml:ink>
</file>

<file path=ppt/ink/ink8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878.000 635.000,'0.000'4.000,"0.000"-1.000,-1.000 1.000,1.000 0.000,-2.000-1.000</inkml:trace>
</inkml:ink>
</file>

<file path=ppt/ink/ink8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894.000 650.000,'-2.000'3.000,"2.000"0.000,5.000-1.000,-2.000-2.000,0.000-1.000,-2.000-5.000,-1.000 2.000,-4.000 4.000,1.000 4.000</inkml:trace>
</inkml:ink>
</file>

<file path=ppt/ink/ink8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959.000 627.000,'-2.000'4.000,"0.000"3.000,2.000-4.000,-2.000 0.000,2.000 0.000,3.000-6.000,-3.000 0.000</inkml:trace>
</inkml:ink>
</file>

<file path=ppt/ink/ink8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962.000 623.000,'3.000'0.000,"1.000"4.000,-4.000-1.000,2.000 1.000,-2.000 0.000,2.000 1.000,-2.000-1.000,3.000-5.000,-3.000-3.000,5.000-2.000,-3.000-3.000,3.000 5.000</inkml:trace>
</inkml:ink>
</file>

<file path=ppt/ink/ink8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1003.000 620.000,'-1.000'5.000,"-1.000"4.000,-1.000-6.000,1.000 1.000,0.000 1.000,5.000-4.000,1.000-1.000,4.000 0.000,-5.000 0.000,-3.000-3.000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91.000 816.000,'-1.000'5.000,"1.000"0.000,-2.000-2.000,2.000 2.000,-2.000-2.000,6.000-7.000,-2.000 1.000,2.000-2.000,-1.000 1.000,1.000 2.000</inkml:trace>
</inkml:ink>
</file>

<file path=ppt/ink/ink8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1005.000 616.000,'2.000'3.000,"1.000"-1.000,2.000 0.000</inkml:trace>
</inkml:ink>
</file>

<file path=ppt/ink/ink8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999.000 630.000,'3.000'4.000,"0.000"-4.000,1.000 0.000,-1.000 0.000,0.000 0.000</inkml:trace>
</inkml:ink>
</file>

<file path=ppt/ink/ink8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1041.000 621.000,'-4.000'-2.000,"1.000"2.000,-1.000 1.000,-1.000 2.000,1.000 1.000,4.000 0.000,-1.000-1.000,1.000 2.000,1.000-2.000,5.000 0.000,-3.000-3.000,0.000-1.000,0.000-2.000,-1.000-1.000,-3.000 7.000,1.000 0.000,0.000 0.000</inkml:trace>
</inkml:ink>
</file>

<file path=ppt/ink/ink8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1029.000 633.000,'4.000'-2.000,"-1.000"2.000,1.000 0.000,0.000 0.000,4.000 0.000,-2.000-2.000</inkml:trace>
</inkml:ink>
</file>

<file path=ppt/ink/ink8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1080.000 620.000,'0.000'4.000,"-1.000"2.000,1.000-3.000,-2.000 0.000,2.000 0.000,-2.000 0.000,2.000 0.000</inkml:trace>
</inkml:ink>
</file>

<file path=ppt/ink/ink8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1072.000 619.000,'5.000'0.000,"1.000"1.000,-2.000-1.000,0.000 3.000,-1.000-1.000,1.000 2.000,-4.000-1.000,-5.000 1.000,-3.000 0.000,-1.000 2.000,5.000-2.000,7.000-3.000</inkml:trace>
</inkml:ink>
</file>

<file path=ppt/ink/ink8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1097.000 636.000,'4.000'1.000,"2.000"-1.000,-1.000 0.000,-1.000 0.000</inkml:trace>
</inkml:ink>
</file>

<file path=ppt/ink/ink8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1110.000 628.000,'4.000'0.000,"-1.000"1.000,0.000-1.000,1.000 2.000,1.000 1.000,-7.000 0.000,-1.000 0.000,-3.000 0.000,3.000-3.000</inkml:trace>
</inkml:ink>
</file>

<file path=ppt/ink/ink8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1151.000 628.000,'5.000'0.000,"-4.000"4.000,-2.000 1.000,-3.000-1.000,0.000-2.000,0.000 0.000,-1.000 0.000,5.000 2.000,8.000-2.000,-4.000-2.000</inkml:trace>
</inkml:ink>
</file>

<file path=ppt/ink/ink8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1139.000 638.000,'3.000'1.000,"0.000"1.000,1.000 1.000,-2.000 0.000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91.000 828.000,'4.000'4.000,"-1.000"-4.000,2.000 1.000</inkml:trace>
</inkml:ink>
</file>

<file path=ppt/ink/ink8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852.000 673.000,'-4.000'1.000,"2.000"5.000,2.000 0.000,0.000-3.000,-2.000 1.000,2.000 0.000,1.000 0.000,2.000-2.000,1.000-2.000,-1.000-2.000,5.000-2.000,-4.000 0.000</inkml:trace>
</inkml:ink>
</file>

<file path=ppt/ink/ink8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860.000 677.000,'3.000'1.000,"1.000"0.000,-1.000 1.000,0.000 0.000</inkml:trace>
</inkml:ink>
</file>

<file path=ppt/ink/ink8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852.000 687.000,'1.000'4.000,"2.000"-4.000,8.000 0.000,-7.000 0.000,-1.000 0.000</inkml:trace>
</inkml:ink>
</file>

<file path=ppt/ink/ink8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881.000 687.000,'3.000'0.000,"1.000"-2.000,0.000 2.000,-1.000 0.000</inkml:trace>
</inkml:ink>
</file>

<file path=ppt/ink/ink8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888.000 688.000,'0.000'3.000,"0.000"0.000,-2.000 0.000,0.000 1.000,2.000 0.000</inkml:trace>
</inkml:ink>
</file>

<file path=ppt/ink/ink8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913.000 694.000,'0.000'3.000,"0.000"0.000,0.000 0.000,-2.000 0.000</inkml:trace>
</inkml:ink>
</file>

<file path=ppt/ink/ink8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985.000 246.000,'0.000'-4.000,"-2.000"1.000,-1.000 1.000,-1.000 0.000,-2.000 2.000,3.000 0.000,0.000 0.000,0.000 2.000,0.000 0.000,-2.000 0.000,3.000 2.000,-1.000-4.000,3.000 3.000,-4.000 1.000,3.000-1.000,-1.000 1.000,0.000 0.000,0.000-1.000,0.000 1.000,2.000 1.000,0.000-2.000,1.000 0.000,1.000 1.000,-1.000-1.000,2.000 1.000,0.000-1.000,1.000 1.000,0.000-1.000,-1.000-1.000,0.000 0.000,2.000-2.000,0.000 2.000,-1.000-2.000,-1.000 0.000,3.000 0.000,-2.000 0.000,1.000-1.000,-2.000-1.000,0.000 2.000,3.000-3.000,-1.000 1.000,-1.000 0.000,-1.000 2.000,0.000-2.000,-1.000-1.000,0.000 0.000,-1.000-2.000,1.000 2.000,0.000-5.000,-2.000 5.000,2.000-4.000,-2.000 4.000,-1.000-4.000,-1.000 4.000,-1.000 0.000,-1.000-1.000,2.000 0.000,-5.000 1.000,3.000 3.000,1.000-2.000,-2.000 2.000,2.000 0.000,0.000-2.000,-2.000 1.000,1.000 1.000,-1.000 0.000,2.000 0.000,-1.000 0.000,1.000 2.000,-1.000 0.000,1.000-1.000,0.000 1.000,0.000 1.000,-1.000 0.000,3.000 1.000,-1.000-1.000,0.000 0.000,0.000 2.000,1.000-2.000,-1.000 0.000,2.000 2.000,0.000-2.000,0.000 1.000,0.000-1.000,0.000 1.000,1.000-1.000,-1.000 0.000,2.000 0.000,1.000 1.000,-2.000-1.000,1.000 0.000,1.000-2.000,-1.000 2.000,1.000-1.000,0.000-2.000,0.000 0.000,5.000 2.000,-3.000-2.000,-2.000 0.000,2.000 0.000,-2.000 0.000,0.000 0.000,1.000-1.000,-1.000 1.000,0.000-2.000,1.000 0.000,-4.000-1.000,3.000 3.000,0.000-4.000,1.000 1.000,-1.000-2.000,-1.000 1.000,-1.000 0.000,-1.000 1.000,0.000-1.000,0.000 0.000,0.000 1.000,0.000-1.000,0.000 1.000,0.000 0.000,-2.000-2.000,0.000 1.000,-1.000 2.000,1.000-3.000,-1.000 4.000,0.000 1.000,1.000-4.000,-2.000 3.000,0.000-1.000,1.000 2.000,0.000-2.000,0.000 2.000,0.000 0.000,0.000 0.000,-1.000 0.000,1.000 0.000,0.000 1.000</inkml:trace>
</inkml:ink>
</file>

<file path=ppt/ink/ink8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1179.000 473.000,'-3.000'0.000,"0.000"0.000,1.000 4.000,-1.000 0.000,0.000-1.000,-1.000 2.000,4.000-1.000,-2.000 3.000,-1.000-1.000,1.000-1.000,2.000-2.000,0.000 2.000,0.000-2.000,1.000 2.000,1.000-2.000,1.000 1.000,2.000 1.000,0.000-2.000,0.000-1.000,3.000-1.000,-5.000-1.000,0.000 0.000,0.000 0.000,2.000 0.000,-2.000 0.000,0.000 0.000,0.000 0.000,0.000 0.000,2.000 0.000,-2.000 0.000,2.000-2.000,-2.000 0.000,2.000 2.000,-1.000-2.000,-1.000-1.000,1.000 2.000,-1.000-1.000,0.000 0.000,2.000-2.000,-1.000-1.000,-2.000 1.000,-2.000 1.000,2.000 0.000,-1.000-3.000,-1.000 3.000,0.000 0.000,0.000-1.000,-1.000-1.000,-4.000 2.000,-1.000-1.000,1.000 0.000,1.000 2.000,0.000 0.000,0.000 0.000,0.000 0.000,-2.000 2.000,-2.000-3.000,5.000 3.000,-1.000-2.000,0.000 2.000,0.000 0.000,0.000 0.000,-5.000 1.000,2.000 2.000,3.000-1.000,1.000-2.000</inkml:trace>
</inkml:ink>
</file>

<file path=ppt/ink/ink8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1207.000 453.000,'3.000'0.000,"-3.000"3.000,2.000 4.000,-2.000-4.000,3.000-1.000,0.000-2.000,0.000-2.000,1.000-1.000,0.000 0.000,1.000-1.000,-1.000 1.000,0.000 1.000</inkml:trace>
</inkml:ink>
</file>

<file path=ppt/ink/ink8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1160.000 545.000,'3.000'0.000,"1.000"-1.000,5.000 1.000,-2.000 0.000,0.000 0.000,-2.000 0.000,0.000 0.000,0.000 0.000,0.000 0.000,2.000 1.000,-4.000-1.000,0.000 1.000,-6.000-1.000,0.000 0.000,0.000 0.000,-2.000 0.000,-8.000-1.000,1.000 1.000,7.000 0.000,1.000 0.000,0.000-2.000,0.000 2.000,8.000-2.000,2.000 2.000,-2.000 0.000,1.000 0.000,-2.000 0.000,-9.000 0.000,0.000-1.000,-4.000-1.000,13.000 0.000,1.000 4.000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108.000 822.000,'3.000'4.000,"1.000"-2.000,-1.000 0.000,0.000 0.000,0.000-2.000</inkml:trace>
</inkml:ink>
</file>

<file path=ppt/ink/ink8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966.000 677.000,'7.000'1.000,"-3.000"0.000,-4.000 3.000,-2.000 0.000,-6.000 0.000,5.000 0.000,-3.000-2.000,2.000 0.000,11.000 0.000,5.000 0.000,-7.000-2.000,-1.000 0.000,0.000 0.000,0.000 2.000</inkml:trace>
</inkml:ink>
</file>

<file path=ppt/ink/ink8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973.000 682.000,'1.000'5.000,"3.000"-1.000,-1.000-4.000,1.000 0.000</inkml:trace>
</inkml:ink>
</file>

<file path=ppt/ink/ink8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1001.000 688.000,'3.000'0.000,"0.000"0.000,2.000 0.000,-2.000 0.000,0.000 0.000</inkml:trace>
</inkml:ink>
</file>

<file path=ppt/ink/ink8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1015.000 686.000,'5.000'0.000,"-2.000"0.000,0.000 2.000,-5.000 2.000,-3.000-2.000,2.000-2.000,-2.000 3.000</inkml:trace>
</inkml:ink>
</file>

<file path=ppt/ink/ink8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1012.000 679.000,'3.000'0.000,"0.000"2.000,0.000 0.000,2.000 0.000</inkml:trace>
</inkml:ink>
</file>

<file path=ppt/ink/ink8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1067.000 677.000,'-2.000'3.000,"0.000"0.000,0.000 3.000,2.000-3.000,-1.000 0.000,-1.000 0.000,2.000 0.000,1.000-6.000,2.000-4.000</inkml:trace>
</inkml:ink>
</file>

<file path=ppt/ink/ink8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1070.000 674.000,'2.000'4.000,"-2.000"0.000,0.000-1.000,0.000 1.000,6.000-10.000,-2.000 3.000,-1.000 1.000,1.000-2.000,-1.000 2.000,-4.000 8.000,0.000 3.000,-1.000-6.000,0.000 4.000,2.000-3.000,3.000-4.000,-1.000-3.000,0.000-1.000</inkml:trace>
</inkml:ink>
</file>

<file path=ppt/ink/ink8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1102.000 681.000,'0.000'3.000,"0.000"1.000,-1.000 2.000,-1.000 3.000,2.000-13.000</inkml:trace>
</inkml:ink>
</file>

<file path=ppt/ink/ink8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1100.000 678.000,'6.000'-2.000,"-2.000"2.000,1.000 1.000,0.000 5.000,-3.000-3.000,-2.000 1.000,-2.000-1.000,-1.000-1.000,0.000 0.000,-1.000 0.000,-2.000 0.000,1.000 1.000,2.000-3.000,8.000-1.000,-1.000-3.000,-1.000 1.000</inkml:trace>
</inkml:ink>
</file>

<file path=ppt/ink/ink8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1129.000 673.000,'-2.000'3.000,"2.000"1.000,-2.000-1.000,2.000 0.000,0.000 1.000,-2.000 6.000,2.000-7.000,0.000 0.000,-2.000 1.000,2.000-1.000,0.000-7.000,0.000 0.000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472.000 114.000,'2.000'3.000,"1.000"-3.000,0.000 0.000,0.000 0.000,2.000 0.000,2.000 0.000,2.000 0.000,-1.000-1.000,-2.000 1.000,-2.000 0.000,-7.000 0.000,0.000 0.000,-4.000 0.000,1.000 1.000,1.000-1.000,-1.000 2.000,1.000-2.000,1.000 0.000,0.000 2.000,7.000-2.000,0.000 0.000,1.000 0.000,1.000 0.000,0.000 0.000,2.000 0.000,-2.000 0.000,-8.000 0.000,-3.000 2.000,1.000-2.000,0.000 0.000,0.000 0.000,2.000 0.000,11.000 2.000,-2.000-2.000,4.000 0.000,4.000-3.000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122.000 818.000,'-3.000'1.000,"3.000"2.000,-3.000-1.000,3.000 1.000,-4.000 0.000,2.000 0.000,0.000 0.000,0.000 0.000,1.000 1.000</inkml:trace>
</inkml:ink>
</file>

<file path=ppt/ink/ink8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1130.000 680.000,'5.000'-2.000,"-2.000"2.000,1.000 1.000,-4.000 2.000,3.000-1.000,-3.000 2.000,-3.000 0.000,0.000-4.000,-2.000 2.000,1.000-2.000,4.000 3.000,4.000 1.000,0.000-1.000,-2.000 2.000,2.000-1.000</inkml:trace>
</inkml:ink>
</file>

<file path=ppt/ink/ink8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860.000 732.000,'-3.000'0.000,"-1.000"4.000,4.000 0.000,0.000 3.000,0.000-3.000,0.000 1.000,0.000-2.000,1.000 0.000,2.000 1.000,1.000-4.000,-1.000 0.000,1.000-3.000,-1.000-1.000</inkml:trace>
</inkml:ink>
</file>

<file path=ppt/ink/ink8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861.000 739.000,'3.000'0.000,"2.000"1.000,-2.000-1.000,1.000 0.000</inkml:trace>
</inkml:ink>
</file>

<file path=ppt/ink/ink8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850.000 751.000,'3.000'2.000,"0.000"-2.000,0.000 0.000,7.000 0.000,-6.000 0.000,3.000 0.000</inkml:trace>
</inkml:ink>
</file>

<file path=ppt/ink/ink8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886.000 746.000,'3.000'0.000,"0.000"0.000,2.000 0.000</inkml:trace>
</inkml:ink>
</file>

<file path=ppt/ink/ink8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890.000 748.000,'0.000'3.000,"0.000"0.000,0.000 2.000,0.000-1.000,-2.000-1.000,2.000 2.000,-2.000-1.000,2.000-1.000,3.000-7.000,-3.000 0.000</inkml:trace>
</inkml:ink>
</file>

<file path=ppt/ink/ink8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918.000 759.000,'5.000'1.000,"-2.000"1.000,0.000-2.000,-3.000 3.000,-3.000 1.000,-1.000-2.000,1.000-2.000,0.000 0.000,7.000 2.000,0.000-2.000,0.000 0.000,2.000 0.000,-3.000-1.000</inkml:trace>
</inkml:ink>
</file>

<file path=ppt/ink/ink8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990.000 733.000,'0.000'3.000,"-2.000"4.000,0.000-1.000,2.000-2.000,-2.000 4.000,0.000-4.000,2.000-1.000,5.000-16.000</inkml:trace>
</inkml:ink>
</file>

<file path=ppt/ink/ink8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994.000 734.000,'2.000'3.000,"-2.000"1.000,0.000 0.000,0.000-1.000,0.000 0.000,0.000 0.000,0.000 1.000,3.000-5.000,-1.000-2.000,0.000-1.000,1.000 0.000,0.000 1.000,1.000 0.000,0.000 1.000,-4.000 5.000,-1.000 3.000,-1.000 0.000,2.000-1.000,0.000-2.000,4.000-4.000,0.000-5.000</inkml:trace>
</inkml:ink>
</file>

<file path=ppt/ink/ink8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1031.000 744.000,'0.000'3.000,"-4.000"10.000,4.000-10.000,0.000 0.000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129.000 829.000,'3.000'0.000,"0.000"-1.000,0.000-2.000,-3.000-1.000,0.000 1.000,-4.000-1.000,-1.000 7.000,3.000 0.000,2.000 0.000,2.000 1.000,1.000 0.000,0.000-3.000,1.000 2.000,-1.000 0.000,-3.000 0.000,-1.000 0.000,-3.000-1.000,0.000-2.000,0.000 1.000,0.000-1.000,5.000-6.000,3.000 3.000,-1.000 1.000,1.000 0.000,0.000 0.000,-1.000 0.000</inkml:trace>
</inkml:ink>
</file>

<file path=ppt/ink/ink8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1021.000 745.000,'6.000'1.000,"2.000"2.000,-4.000-1.000,-1.000 0.000,0.000 4.000,-6.000-2.000,0.000-4.000,0.000 1.000,0.000-1.000,-1.000 0.000,8.000-2.000</inkml:trace>
</inkml:ink>
</file>

<file path=ppt/ink/ink8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1057.000 744.000,'-1.000'3.000,"-2.000"3.000,3.000-3.000,-2.000 1.000,2.000 0.000,0.000-1.000,0.000 0.000,0.000 1.000,0.000-9.000</inkml:trace>
</inkml:ink>
</file>

<file path=ppt/ink/ink8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1061.000 736.000,'4.000'1.000,"2.000"3.000,-3.000 0.000,-1.000-1.000,-4.000 0.000,-2.000-3.000,-1.000 0.000,2.000 0.000,4.000 4.000,3.000-1.000,-2.000 1.000,1.000-5.000</inkml:trace>
</inkml:ink>
</file>

<file path=ppt/ink/ink8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1087.000 751.000,'3.000'0.000,"0.000"0.000,5.000 0.000,-3.000 0.000,-2.000-2.000</inkml:trace>
</inkml:ink>
</file>

<file path=ppt/ink/ink8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1105.000 743.000,'4.000'0.000,"-1.000"1.000,0.000 0.000,-3.000 3.000,-1.000 1.000,0.000-2.000,-2.000 0.000,-1.000-1.000,0.000-1.000,8.000-4.000</inkml:trace>
</inkml:ink>
</file>

<file path=ppt/ink/ink8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1142.000 747.000,'-4.000'4.000,"3.000"-1.000,1.000 0.000,-3.000 0.000,1.000 2.000,2.000-1.000,2.000-9.000,-2.000 1.000,3.000-1.000,-3.000-1.000,4.000 1.000,-3.000 0.000,3.000 8.000,-4.000 1.000,0.000 3.000,0.000-4.000,0.000 0.000,0.000 0.000,3.000-2.000,0.000-4.000,2.000-2.000,-1.000-1.000,1.000 2.000,2.000-3.000,-3.000 5.000,-3.000 7.000,-2.000 0.000,0.000 1.000,-1.000-3.000,2.000 0.000</inkml:trace>
</inkml:ink>
</file>

<file path=ppt/ink/ink8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1179.000 752.000,'-3.000'1.000,"3.000"2.000,-1.000 5.000,1.000-5.000,0.000 1.000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203.000 655.000,'-3.000'0.000,"1.000"3.000,1.000 1.000,-3.000 0.000,4.000 1.000,-3.000 1.000,3.000-1.000,-2.000 0.000,2.000-2.000,0.000 0.000,0.000 0.000,3.000-2.000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202.000 658.000,'0.000'3.000,"0.000"0.000,0.000 0.000,1.000 1.000,1.000 0.000,-2.000-1.000,0.000 1.000,0.000-1.000,0.000 0.000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188.000 680.000,'3.000'0.000,"0.000"0.000,0.000 0.000,2.000 0.000,-2.000 0.000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216.000 675.000,'-2.000'4.000,"2.000"-1.000,0.000 0.000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223.000 679.000,'0.000'4.000,"0.000"-1.000,-2.000 1.000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236.000 686.000,'0.000'-4.000,"1.000"0.000,3.000 3.000,0.000 5.000,-3.000-1.000,2.000-1.000,0.000-2.000,0.000 0.000,0.000 0.000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275.000 661.000,'-1.000'4.000,"-2.000"0.000,3.000-1.000,-3.000 0.000,0.000 0.000,3.000 1.000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272.000 660.000,'0.000'4.000,"0.000"-1.000,2.000 1.000,0.000 1.000,-2.000-2.000,1.000 1.000,-1.000 1.000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816.000 117.000,'3.000'0.000,"4.000"0.000,0.000 0.000,2.000 0.000,-1.000 0.000,4.000 3.000,3.000-3.000,1.000 0.000,3.000 0.000,-1.000 0.000,-1.000 3.000,-4.000-3.000,0.000 0.000,-1.000 0.000,-4.000 0.000,-3.000 0.000,-1.000 0.000,-1.000 0.000,1.000 0.000,-1.000 0.000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267.000 680.000,'3.000'0.000,"0.000"0.000,0.000 0.000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285.000 682.000,'-2.000'5.000,"5.000"-2.000,0.000-3.000,0.000-1.000,-1.000-3.000,0.000 1.000,-3.000-1.000,-2.000 4.000,-1.000 1.000,1.000 2.000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208.000 712.000,'-2.000'4.000,"-2.000"0.000,2.000 0.000,-1.000 2.000,1.000-1.000,0.000 1.000,2.000-2.000,-3.000 0.000,3.000-1.000,0.000 1.000,3.000-4.000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203.000 733.000,'4.000'5.000,"-4.000"-2.000,2.000 2.000,-2.000-2.000,1.000 0.000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197.000 739.000,'3.000'0.000,"0.000"2.000,0.000-2.000,2.000 2.000,-2.000-2.000,0.000 2.000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222.000 741.000,'0.000'3.000,"-2.000"0.000,2.000 0.000,0.000 1.000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227.000 743.000,'0.000'4.000,"0.000"-1.000,0.000 0.000,0.000 0.000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234.000 751.000,'0.000'-3.000,"4.000"-1.000,-1.000 0.000,-2.000 1.000,3.000 3.000,-4.000 3.000,1.000 0.000,1.000 1.000,2.000-4.000,-1.000 0.000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278.000 721.000,'-1.000'3.000,"1.000"0.000,-2.000 0.000,-1.000 2.000,1.000-1.000,0.000 0.000,2.000-1.000,-3.000 0.000,3.000 0.000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273.000 731.000,'4.000'5.000,"-4.000"-2.000,0.000 2.000,0.000-2.000,2.000 0.000,-2.000 0.000,2.000 0.000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468.000 174.000,'3.000'2.000,"2.000"-2.000,0.000 0.000,3.000 0.000,2.000 0.000,0.000 0.000,-1.000 0.000,-1.000 0.000,-1.000 0.000,-2.000 0.000,-2.000 0.000,-6.000 0.000,0.000 0.000,-1.000 0.000,-1.000 0.000,-1.000-1.000,1.000 1.000,0.000 0.000,0.000 0.000,0.000 0.000,1.000 0.000,0.000 0.000,-1.000 0.000,2.000 0.000,0.000 0.000,6.000 0.000,1.000 0.000,0.000 0.000,1.000 0.000,2.000-2.000,0.000 2.000,0.000 0.000,-2.000 0.000,0.000 0.000,-2.000 0.000,-7.000 0.000,-2.000 0.000,1.000 0.000,-1.000 0.000,-1.000 0.000,0.000 0.000,0.000 0.000,2.000 0.000,1.000 0.000,0.000 0.000,7.000 0.000,2.000 0.000,-2.000 0.000,0.000 0.000,1.000 0.000,0.000 0.000,-1.000 2.000,-6.000-2.000,0.000 0.000,0.000 0.000,-1.000 0.000,1.000 0.000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269.000 743.000,'3.000'1.000,"1.000"-1.000,0.000 2.000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282.000 746.000,'0.000'3.000,"0.000"2.000,3.000-4.000,0.000-1.000,-1.000-3.000,-2.000 0.000,0.000-1.000,-3.000 4.000,-2.000 1.000,2.000-1.000,2.000 3.000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193.000 772.000,'-2.000'4.000,"2.000"-1.000,-3.000 1.000,3.000 0.000,-2.000 0.000,2.000 0.000,0.000 0.000,3.000-6.000,-3.000-1.000,2.000 0.000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193.000 779.000,'3.000'2.000,"-1.000"2.000,-2.000-1.000,2.000 1.000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190.000 784.000,'-3.000'0.000,"7.000"0.000,-1.000 2.000,1.000 0.000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206.000 790.000,'-2.000'4.000,"2.000"-1.000,-2.000 1.000,2.000-1.000,0.000 0.000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213.000 795.000,'0.000'3.000,"-1.000"1.000,1.000 0.000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232.000 797.000,'0.000'-3.000,"4.000"0.000,-1.000 3.000,0.000 3.000,-3.000 0.000,3.000-2.000,3.000 1.000,-1.000-4.000,-2.000 0.000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269.000 778.000,'0.000'5.000,"0.000"0.000,-1.000-2.000,-1.000 2.000,0.000-1.000,0.000 0.000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267.000 782.000,'3.000'-2.000,"-1.000"5.000,0.000 0.000,-2.000 0.000,2.000 0.000,-2.000 0.000,2.000 2.000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497.000 179.000,'2.000'0.000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270.000 797.000,'3.000'-2.000,"1.000"2.000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283.000 799.000,'0.000'3.000,"5.000"-2.000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291.000 799.000,'0.000'-3.000,"-3.000"2.000,-1.000 1.000,0.000 1.000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195.000 822.000,'-2.000'3.000,"0.000"2.000,-1.000-2.000,-1.000 3.000,4.000-3.000,-2.000 0.000,2.000 0.000,4.000-7.000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195.000 824.000,'1.000'5.000,"-1.000"-2.000,2.000 0.000,-2.000 0.000,2.000 2.000,-2.000-2.000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191.000 838.000,'4.000'-1.000,"-1.000"1.000,0.000 0.000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211.000 835.000,'0.000'4.000,"0.000"-1.000,-2.000 1.000,2.000 0.000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217.000 839.000,'-1.000'4.000,"1.000"-1.000,-2.000 0.000,2.000 2.000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241.000 841.000,'3.000'0.000,"0.000"-3.000,1.000 0.000,0.000 2.000,-4.000 4.000,0.000 0.000,1.000 0.000,3.000-2.000,0.000-2.000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280.000 826.000,'-2.000'4.000,"0.000"-1.000,-2.000 2.000,2.000-2.000,0.000 0.000,0.000 0.000,1.000 1.000,4.000-5.000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502.000 177.000,'-3.000'0.000,"-2.000"2.000,2.000 0.000,0.000 0.000,0.000 0.000,8.000-1.000,-2.000-1.000,1.000 0.000,-1.000 0.000,1.000 0.000,-1.000 0.000,0.000 0.000,-4.000-3.000,-1.000 0.000,0.000 0.000,0.000 0.000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281.000 826.000,'3.000'2.000,"-3.000"1.000,0.000 1.000,2.000 0.000,-2.000-1.000,0.000 0.000,0.000 0.000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273.000 833.000,'4.000'0.000,"-1.000"0.000,0.000 0.000,0.000 0.000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296.000 843.000,'-1.000'3.000,"0.000"1.000,1.000-1.000,3.000-3.000,2.000-1.000,-5.000-3.000,3.000 2.000,-1.000-2.000,-2.000-1.000,-4.000 5.000,0.000 0.000,4.000 3.000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392.000 663.000,'0.000'-3.000,"-3.000"2.000,0.000 1.000,-1.000 0.000,1.000 2.000,0.000 2.000,1.000-1.000,2.000 2.000,0.000-2.000,1.000 1.000,3.000-2.000,0.000-2.000,0.000 0.000,-1.000 0.000,0.000 0.000,0.000 0.000,0.000 0.000,-3.000-3.000,0.000 0.000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418.000 657.000,'-2.000'-3.000,"-2.000"3.000,0.000 1.000,1.000 1.000,0.000 1.000,1.000 1.000,-1.000-2.000,3.000 1.000,0.000 0.000,3.000 0.000,2.000-1.000,-2.000-2.000,0.000 0.000,1.000 0.000,-8.000 1.000,4.000 2.000,-3.000-3.000,-1.000 2.000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420.000 680.000,'-3.000'3.000,"8.000"-2.000,-1.000-1.000,-4.000-5.000,-4.000 3.000,1.000 2.000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381.000 716.000,'-1.000'-3.000,"-2.000"3.000,-2.000 4.000,2.000-1.000,1.000 1.000,2.000-1.000,-2.000 0.000,2.000 0.000,4.000 1.000,-1.000-4.000,2.000 0.000,-2.000-1.000,1.000-1.000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402.000 714.000,'-3.000'0.000,"-1.000"0.000,1.000 1.000,0.000 1.000,-1.000 2.000,2.000-1.000,2.000 1.000,4.000 0.000,-1.000-4.000,-1.000 4.000,-2.000-1.000,-2.000 0.000,0.000 0.000,-1.000-1.000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402.000 742.000,'0.000'4.000,"0.000"-1.000,0.000 1.000,0.000-1.000,0.000 0.000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379.000 781.000,'-3.000'-1.000,"-2.000"3.000,2.000 1.000,1.000 0.000,2.000 1.000,-2.000 0.000,2.000-1.000,0.000 1.000,5.000-2.000,-2.000-2.000,1.000 0.000,-1.000 0.000,1.000-2.000,1.000 0.000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481.000 176.000,'3.000'0.000,"2.000"0.000,0.000 0.000,2.000 0.000,-1.000 0.000,3.000 0.000,-4.000 2.000,-1.000-2.000,0.000 0.000,-7.000 0.000,-1.000-2.000,1.000 2.000,0.000 0.000,-1.000-2.000,1.000 2.000,0.000 0.000,-1.000 0.000,8.000 0.000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403.000 784.000,'-3.000'-2.000,"-1.000"4.000,0.000-1.000,2.000 4.000,2.000-2.000,0.000 0.000,5.000-1.000,-1.000 0.000,-5.000 2.000,-2.000-2.000,-1.000-1.000,1.000-1.000,6.000-3.000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410.000 799.000,'3.000'0.000,"-3.000"4.000,0.000-1.000,-1.000 0.000,5.000-3.000,-1.000 0.000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389.000 818.000,'-3.000'2.000,"-1.000"2.000,3.000 0.000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378.000 831.000,'2.000'0.000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378.000 828.000,'-3.000'0.000,"-1.000"1.000,2.000 2.000,1.000 0.000,-2.000-3.000,3.000 3.000,0.000 0.000,1.000 0.000,3.000-1.000,-1.000-2.000,-1.000 3.000,-2.000 0.000,-4.000 1.000,0.000-4.000,4.000-4.000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383.000 826.000,'-3.000'0.000,"-2.000"1.000,3.000 2.000,-2.000-2.000,3.000 3.000,-1.000 1.000,2.000-2.000,0.000 1.000,0.000 0.000,3.000-1.000,0.000-1.000,1.000-2.000,-1.000 0.000,2.000-1.000,-2.000-1.000,1.000-1.000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408.000 828.000,'-3.000'0.000,"0.000"0.000,0.000 1.000,-1.000 2.000,1.000 1.000,1.000-1.000,2.000 0.000,0.000 0.000,3.000-1.000,1.000-2.000,-1.000 0.000,0.000 0.000,0.000 1.000,-3.000 3.000,-3.000 0.000,0.000-1.000,0.000-1.000,3.000-5.000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417.000 846.000,'5.000'1.000,"-4.000"2.000,0.000 1.000,-5.000-2.000,0.000-1.000,9.000-1.000,-1.000 0.000,-4.000 4.000,-1.000 1.000,-1.000-2.000,-1.000-3.000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513.000 662.000,'0.000'-3.000,"2.000"0.000,-5.000 7.000,1.000 0.000,0.000 1.000,0.000-1.000,0.000 1.000,0.000-1.000,2.000-1.000,-2.000 0.000,2.000 0.000,3.000-6.000,-2.000 0.000,-1.000 0.000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515.000 661.000,'3.000'5.000,"-3.000"-2.000,0.000 1.000,0.000-1.000,0.000 2.000,0.000-2.000,0.000 1.000,0.000-1.000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811.000 174.000,'4.000'0.000,"0.000"0.000,2.000 0.000,-1.000 0.000,0.000 0.000,0.000 0.000,1.000 0.000,-3.000 0.000,0.000 0.000,-8.000 0.000,-1.000 0.000,1.000 0.000,0.000 0.000,-1.000 0.000,1.000-2.000,1.000 2.000,0.000 0.000,0.000 0.000,9.000 0.000,-2.000 0.000,0.000 0.000,1.000 0.000,1.000 0.000,0.000 0.000,0.000 0.000,1.000 0.000,-2.000 1.000,-8.000-1.000,-1.000 0.000,-1.000 0.000,1.000 0.000,0.000-1.000,1.000 1.000,0.000 0.000,0.000 0.000,9.000 0.000,-1.000 0.000,-1.000 0.000,3.000 1.000,-1.000-1.000,0.000 0.000,-1.000 0.000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503.000 683.000,'3.000'0.000,"0.000"0.000,0.000 0.000,0.000 0.000,0.000 0.000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529.000 675.000,'-1.000'5.000,"-1.000"-1.000,2.000-1.000,-2.000 0.000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538.000 675.000,'3.000'-2.000,"-1.000"5.000,-6.000 0.000,1.000-1.000,0.000-2.000,6.000 1.000,0.000 1.000,0.000 0.000,-4.000 1.000,-4.000-1.000,2.000-2.000,0.000 0.000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507.000 657.000,'4.000'0.000,"-1.000"0.000,1.000 0.000,0.000 0.000,-1.000 1.000,2.000-1.000,-1.000 0.000,0.000 2.000,-1.000-2.000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560.000 664.000,'-2.000'4.000,"0.000"1.000,0.000-1.000,-1.000 0.000,2.000-1.000,1.000 0.000,-2.000 2.000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559.000 670.000,'2.000'3.000,"0.000"0.000,-2.000 2.000,0.000 0.000,0.000-2.000,0.000 1.000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551.000 688.000,'3.000'-2.000,"0.000"2.000,0.000-2.000,0.000 2.000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571.000 683.000,'0.000'4.000,"0.000"-1.000,-2.000 2.000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579.000 689.000,'3.000'0.000,"-1.000"4.000,-3.000-1.000,4.000-3.000,0.000 0.000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558.000 656.000,'4.000'0.000,"-1.000"0.000,1.000 1.000,-1.000-1.000,0.000 0.000,0.000 2.000,0.000-2.000,0.000 2.000,0.000-2.000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1083.000 862.000,'0.000'3.000,"-2.000"3.000,2.000-2.000,-3.000 0.000,1.000 0.000,0.000 1.000,-1.000 0.000,1.000-2.000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909.000 176.000,'5.000'0.000,"0.000"0.000,2.000 0.000,0.000 0.000,0.000 0.000,-1.000 0.000,2.000 2.000,-2.000-2.000,2.000 2.000,-2.000-2.000,-1.000 0.000,0.000 2.000,-1.000-2.000,-10.000 0.000,3.000 0.000,-4.000 0.000,0.000-1.000,0.000 1.000,1.000 0.000,-3.000 0.000,2.000 0.000,0.000-2.000,3.000 2.000,0.000 0.000,7.000 0.000,2.000 0.000,2.000 0.000,2.000 0.000,-1.000 0.000,0.000 0.000,1.000 0.000,1.000 0.000,-3.000 1.000,-2.000-1.000,-1.000 0.000,-1.000 0.000,-8.000 0.000,0.000 0.000,-1.000 0.000,-3.000-2.000,0.000 2.000,3.000 0.000,0.000 0.000,13.000-1.000,-2.000 1.000,2.000 1.000,2.000-1.000,-3.000 0.000,0.000 2.000,-1.000-2.000,-1.000 0.000,-1.000 2.000,-7.000-3.000,0.000 1.000,-1.000 0.000,0.000 0.000,-2.000-2.000,0.000 2.000,3.000 0.000,1.000 0.000,6.000-2.000,0.000 3.000,0.000-1.000,0.000 0.000,-7.000 0.000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508.000 719.000,'-2.000'3.000,"-1.000"1.000,0.000 0.000,1.000-1.000,1.000 1.000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513.000 718.000,'0.000'3.000,"0.000"0.000,0.000 2.000,0.000-2.000,0.000 0.000,0.000 1.000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507.000 734.000,'3.000'-1.000,"3.000"1.000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524.000 733.000,'-2.000'5.000,"0.000"-2.000,2.000 0.000,-1.000 0.000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531.000 735.000,'3.000'0.000,"0.000"4.000,-6.000-2.000,0.000-2.000,5.000 3.000,0.000 0.000,-5.000 1.000,-2.000-4.000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513.000 716.000,'2.000'0.000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509.000 711.000,'4.000'0.000,"-1.000"0.000,1.000 0.000,0.000 0.000,-1.000 1.000,2.000-1.000,0.000 2.000,-2.000-2.000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562.000 725.000,'-3.000'4.000,"1.000"-1.000,2.000 0.000,-3.000-1.000,3.000 1.000,-1.000 1.000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561.000 727.000,'3.000'0.000,"-3.000"3.000,2.000 2.000,-2.000-2.000,0.000 0.000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559.000 738.000,'3.000'-2.000,"1.000"2.000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817.000 168.000,'-1.000'3.000,"5.000"1.000,-1.000-4.000,0.000 2.000,1.000-2.000,-1.000 0.000,0.000 0.000,0.000 0.000,0.000 0.000,0.000 0.000,1.000 0.000,-1.000-1.000,2.000-1.000,-2.000 0.000,1.000-1.000,-2.000 0.000,-1.000 0.000,1.000 0.000,-2.000-1.000,2.000 1.000,-2.000-1.000,0.000 0.000,0.000 1.000,0.000 0.000,-1.000 0.000,-3.000 1.000,0.000 0.000,0.000 1.000,1.000 1.000,0.000 0.000,0.000 0.000,-1.000 0.000,0.000 0.000,1.000 0.000,0.000 0.000,-1.000 2.000,-1.000 0.000,2.000-1.000,0.000 1.000,-2.000 2.000,1.000-1.000,0.000 1.000,3.000-1.000,1.000 0.000,-2.000 1.000,2.000-1.000,1.000 1.000,1.000-1.000,1.000 0.000,-2.000 0.000,2.000-3.000,0.000 1.000,-1.000 2.000,1.000-3.000,0.000 2.000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571.000 733.000,'0.000'4.000,"0.000"-1.000,-2.000 1.000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580.000 737.000,'3.000'0.000,"0.000"0.000,-3.000 4.000,-3.000-3.000,0.000 1.000,7.000 0.000,-1.000 0.000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509.000 777.000,'-2.000'5.000,"2.000"-2.000,-3.000 0.000,-1.000 2.000,2.000-2.000,2.000 0.000,-3.000-1.000,3.000 2.000,4.000-7.000,-2.000-1.000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508.000 782.000,'3.000'0.000,"-1.000"3.000,-2.000 1.000,0.000 0.000,0.000-1.000,0.000 1.000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505.000 797.000,'5.000'-2.000,"-1.000"2.000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523.000 793.000,'-1.000'5.000,"1.000"-1.000,-2.000 0.000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531.000 790.000,'3.000'1.000,"-3.000"2.000,-1.000 0.000,-3.000-3.000,9.000 4.000,-4.000 0.000,-1.000-1.000,-3.000-3.000,-1.000 0.000,1.000 0.000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561.000 781.000,'-4.000'3.000,"2.000"0.000,0.000 0.000,1.000 0.000,-1.000 2.000,-1.000-3.000,3.000 1.000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560.000 783.000,'4.000'2.000,"-4.000"1.000,0.000 0.000,0.000 2.000,0.000-2.000,0.000 0.000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558.000 794.000,'3.000'0.000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471.000 136.000,'-3.000'1.000,"2.000"2.000,-1.000 3.000,0.000-3.000,2.000 0.000,0.000 0.000,0.000 1.000,1.000-1.000,-1.000 0.000,2.000 0.000,0.000 0.000,-1.000 1.000,1.000-1.000,1.000-3.000,-1.000 3.000,1.000 0.000,0.000-3.000,0.000 3.000,0.000-1.000,-1.000 1.000,-1.000 0.000,2.000-3.000,0.000 1.000,0.000-1.000,1.000 0.000,0.000-3.000,-1.000 1.000,2.000-1.000,-1.000 0.000,-1.000 1.000,1.000 0.000,-2.000-1.000,1.000 3.000,0.000-2.000,-1.000-2.000,-1.000 1.000,-1.000-2.000,2.000 0.000,-2.000 2.000,0.000-2.000,-2.000 1.000,-1.000 1.000,-1.000-1.000,1.000 0.000,1.000 0.000,-2.000 2.000,0.000 0.000,1.000 0.000,0.000 2.000,0.000 0.000,-1.000-2.000,1.000 2.000,0.000 0.000,0.000 0.000,-1.000 1.000,1.000-1.000,0.000 1.000,-1.000 1.000,1.000 0.000,0.000 0.000,0.000 0.000,2.000 1.000,-1.000 1.000,0.000-1.000,2.000 0.000,-2.000 2.000,1.000 0.000,1.000-2.000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566.000 796.000,'0.000'4.000,"-1.000"-1.000,-1.000 1.000,2.000-1.000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580.000 800.000,'3.000'1.000,"-3.000"2.000,-1.000 0.000,-2.000-3.000,2.000 3.000,4.000-3.000,1.000 0.000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552.000 771.000,'4.000'0.000,"-1.000"0.000,2.000 0.000,1.000 0.000,-2.000 2.000,0.000-2.000,-1.000 2.000,-2.000 1.000,2.000-3.000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500.000 836.000,'-2.000'3.000,"-1.000"4.000,3.000-4.000,-3.000 1.000,1.000 1.000,0.000 0.000,2.000-2.000,1.000-6.000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496.000 840.000,'3.000'0.000,"1.000"5.000,-4.000-2.000,2.000 2.000,-2.000-2.000,0.000 0.000,0.000 0.000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494.000 855.000,'3.000'-1.000,"0.000"1.000,0.000 0.000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511.000 854.000,'0.000'5.000,"0.000"-1.000,-1.000 1.000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522.000 852.000,'3.000'0.000,"0.000"1.000,-1.000 2.000,-6.000-1.000,5.000 1.000,0.000 1.000,-1.000-1.000,-3.000-2.000,-1.000-1.000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553.000 841.000,'-1.000'3.000,"-2.000"-1.000,-1.000 3.000,2.000-2.000,1.000 0.000,-1.000 0.000,-1.000-3.000,3.000 3.000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550.000 845.000,'1.000'3.000,"-1.000"0.000,0.000 2.000,2.000-1.000,-2.000 0.000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1041.000 112.000,'-1.000'4.000,"-1.000"-1.000,2.000 0.000,-1.000 2.000,1.000-2.000,-2.000 0.000,2.000 0.000,2.000-6.000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546.000 858.000,'3.000'0.000,"1.000"0.000,-1.000 0.000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562.000 858.000,'-1.000'3.000,"-1.000"1.000,1.000 1.000,-1.000-2.000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571.000 858.000,'4.000'0.000,"0.000"0.000,-1.000 0.000,-2.000 4.000,-5.000-1.000,1.000-1.000,8.000-1.000,-2.000-1.000,0.000 0.000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673.000 523.000,'-3.000'2.000,"-1.000"2.000,2.000 0.000,0.000-1.000,1.000 0.000,-3.000 1.000,2.000 0.000,2.000-1.000,5.000-1.000,-1.000-2.000,-1.000 0.000,3.000-1.000,-3.000 1.000,1.000-2.000,-1.000 2.000,0.000-2.000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674.000 537.000,'-2.000'6.000,"-1.000"-1.000,1.000 0.000,0.000-1.000,2.000 0.000,-3.000-1.000,3.000 0.000,-3.000-1.000,1.000 2.000,2.000-1.000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673.000 573.000,'2.000'0.000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694.000 533.000,'4.000'-2.000,"0.000"2.000,1.000 0.000,0.000 0.000,0.000 0.000,-1.000 0.000,-1.000 0.000,0.000 0.000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718.000 524.000,'0.000'3.000,"-2.000"1.000,2.000 0.000,0.000 0.000,0.000-1.000,0.000 0.000,0.000 0.000,0.000 1.000,0.000-1.000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715.000 537.000,'-5.000'2.000,"2.000"2.000,-1.000-2.000,3.000 2.000,4.000-3.000,0.000-1.000,0.000 0.000,0.000 0.000,0.000-5.000,0.000 1.000,-1.000 0.000,-2.000 0.000,3.000 0.000,-3.000 0.000,2.000 0.000,3.000 2.000,-2.000 2.000,1.000 1.000,-2.000 2.000,1.000-1.000,0.000 0.000,0.000 0.000,-2.000 2.000,-4.000-1.000,0.000-3.000,0.000 2.000,1.000 1.000,-1.000-1.000,3.000-6.000,0.000 1.000,0.000 0.000,4.000 4.000,0.000 1.000,1.000 2.000,-3.000-1.000,-5.000-3.000,-1.000 2.000,1.000-2.000,0.000 0.000,-2.000 1.000,9.000 1.000,-1.000 0.000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731.000 529.000,'-2.000'3.000,"2.000"0.000,0.000 2.000,0.000-2.000,-2.000 0.000,0.000 2.000,2.000-2.000,-1.000 1.000,1.000 0.000,2.000-1.000,1.000-3.000,0.000 2.000,0.000-2.000,0.000 0.000,0.000 0.000,0.000 0.000,1.000-1.000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1049.000 106.000,'3.000'-1.000,"1.000"1.000,-2.000 3.000,-2.000 0.000,0.000 1.000,0.000-1.000,-4.000-2.000,1.000-1.000,0.000 0.000,-1.000 0.000,1.000 0.000,2.000 4.000,4.000-1.000,0.000 1.000,-1.000 0.000,1.000-2.000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769.000 522.000,'-2.000'3.000,"0.000"1.000,2.000 0.000,-3.000 1.000,3.000 0.000,-2.000 1.000,2.000-1.000,0.000-1.000,0.000 1.000,0.000-2.000,0.000-6.000,0.000 0.000,0.000 0.000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773.000 517.000,'6.000'-2.000,"-2.000"2.000,-1.000 0.000,1.000 0.000,0.000 0.000,0.000 0.000,-1.000 0.000,-3.000 5.000,0.000-2.000,0.000 0.000,0.000 0.000,0.000 1.000,0.000 1.000,-1.000 1.000,1.000-1.000,0.000 0.000,0.000-1.000,0.000 1.000,0.000-2.000,0.000 0.000,-5.000-5.000,3.000-3.000,-2.000 1.000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781.000 525.000,'-3.000'-1.000,"0.000"1.000,6.000 2.000,0.000-2.000,-1.000 3.000,-5.000-1.000,0.000-1.000,1.000 2.000,-1.000 0.000,-1.000-1.000,1.000-2.000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769.000 535.000,'3.000'0.000,"0.000"0.000,0.000 0.000,0.000 0.000,-1.000 3.000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771.000 541.000,'3.000'2.000,"0.000"-1.000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773.000 548.000,'3.000'1.000,"1.000"1.000,-5.000 1.000,-2.000-3.000,-1.000 2.000,5.000 1.000,-5.000-1.000,0.000-1.000,7.000 1.000,0.000-2.000,0.000 0.000,1.000 0.000,-1.000 0.000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807.000 565.000,'2.000'0.000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750.000 583.000,'-2.000'3.000,"-3.000"-2.000,0.000 1.000,4.000 1.000,4.000-1.000,0.000 0.000,0.000-2.000,0.000 1.000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742.000 592.000,'5.000'0.000,"-2.000"0.000,0.000 0.000,2.000-2.000,-2.000 2.000,2.000 0.000,-2.000 0.000,1.000 0.000,-1.000 0.000,0.000 0.000,0.000 0.000,2.000 0.000,-2.000 0.000,2.000 0.000,-2.000-2.000,3.000 2.000,-2.000 0.000,1.000 0.000,2.000-2.000,0.000 2.000,-2.000 0.000,0.000 0.000,-1.000 0.000,1.000 0.000,-1.000 0.000,-1.000 0.000,0.000 0.000,0.000 0.000,2.000 0.000,-2.000 0.000,2.000 0.000,-2.000 0.000,0.000-2.000,0.000 2.000,1.000 0.000,1.000 0.000,0.000 0.000,0.000 0.000,-1.000 0.000,0.000 0.000,1.000 0.000,0.000 0.000,0.000 0.000,-1.000 0.000,0.000 0.000,-1.000 0.000,1.000 0.000,0.000 0.000,0.000 1.000,0.000-1.000,1.000 2.000,-2.000-2.000,2.000 0.000,-1.000 2.000,-1.000-2.000,2.000 0.000,-1.000 0.000,0.000 0.000,-1.000 0.000,0.000 0.000,1.000 0.000,-1.000 0.000,2.000 0.000,4.000 0.000,1.000 0.000,-2.000 0.000,1.000 0.000,1.000 0.000,-2.000 0.000,-3.000 0.000,0.000 0.000,1.000 0.000,-3.000 0.000,1.000 0.000,0.000 0.000,-1.000 0.000,1.000 0.000,0.000 0.000,0.000 0.000,1.000 0.000,-2.000 0.000,3.000 0.000,-2.000 0.000,0.000 0.000,-1.000 0.000,1.000 0.000,0.000-1.000,0.000 1.000,0.000 0.000,-1.000 0.000,1.000 0.000,0.000 0.000,0.000 0.000,-1.000 0.000,1.000 0.000,0.000 0.000,0.000 1.000,-1.000-1.000,0.000 0.000,0.000 0.000,2.000 0.000,-2.000 2.000,0.000-2.000,0.000 0.000,0.000 0.000,0.000 0.000,0.000 0.000,0.000 0.000,0.000 0.000,0.000 0.000,1.000 2.000,-1.000-2.000,1.000 0.000,1.000 0.000,-2.000 1.000,1.000-1.000,-1.000 0.000,0.000 0.000,1.000 2.000,1.000-2.000,-2.000 0.000,1.000 0.000,-1.000 0.000,0.000 0.000,0.000 0.000,1.000 0.000,0.000 0.000,-1.000 0.000,0.000 0.000,1.000 0.000,-1.000-1.000,0.000 1.000,1.000 0.000,1.000-1.000,0.000 1.000,-2.000 0.000,2.000-2.000,0.000 2.000,-2.000 0.000,0.000 0.000,0.000 0.000,0.000 0.000,1.000 0.000,-1.000-2.000,0.000 2.000,0.000 0.000,0.000 0.000,1.000-2.000,-1.000 2.000,0.000 0.000,2.000-1.000,-2.000 1.000,0.000 0.000,0.000 0.000,0.000 0.000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1356.000 577.000,'3.000'2.000,"1.000"1.000,0.000-1.000,-1.000-2.000,0.000 2.000,0.000-1.000,1.000 1.000,-4.000 1.000,-3.000 1.000,0.000-2.000,-1.000-1.000,1.000 2.000,0.000-1.000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1060.000 125.000,'4.000'-2.000,"-1.000"2.000,2.000 0.000,-2.000 1.000,0.000-1.000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654.000 589.000,'-2.000'3.000,"2.000"0.000,0.000 0.000,0.000 1.000,0.000-1.000,0.000 1.000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647.000 588.000,'0.000'3.000,"3.000"-3.000,0.000 0.000,2.000 2.000,-2.000-2.000,-2.000 3.000,-1.000 1.000,-1.000-1.000,-2.000-1.000,0.000 2.000,0.000-3.000,3.000 2.000,-3.000-3.000,6.000-2.000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665.000 604.000,'4.000'-2.000,"-1.000"3.000,-3.000 2.000,-1.000 0.000,-1.000 0.000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680.000 604.000,'0.000'-3.000,"1.000"0.000,3.000 3.000,-1.000 0.000,-3.000 4.000,3.000-3.000,2.000-2.000,-1.000-1.000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705.000 587.000,'0.000'4.000,"-1.000"-1.000,1.000 0.000,-1.000 1.000,-1.000-1.000,0.000 1.000,5.000-6.000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703.000 590.000,'3.000'0.000,"-1.000"3.000,0.000 1.000,0.000-1.000,-2.000 0.000,1.000 1.000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705.000 605.000,'3.000'-2.000,"0.000"2.000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726.000 600.000,'-3.000'0.000,"2.000"5.000,1.000 1.000,3.000-4.000,0.000-2.000,0.000 0.000,0.000-1.000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732.000 602.000,'-3.000'3.000,"1.000"0.000,-1.000 1.000,1.000 0.000,2.000-1.000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648.000 631.000,'0.000'5.000,"0.000"-2.000,0.000 0.000,0.000 0.000,0.000 0.000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1069.000 115.000,'6.000'2.000,"-2.000"1.000,-3.000 0.000,1.000 0.000,-5.000-3.000,-1.000 2.000,0.000-2.000,1.000 0.000,0.000 2.000,7.000-2.000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648.000 632.000,'3.000'0.000,"1.000"0.000,-1.000 0.000,0.000 1.000,0.000 0.000,-1.000 3.000,-6.000-1.000,0.000-1.000,1.000 0.000,-1.000 0.000,1.000 0.000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669.000 640.000,'3.000'0.000,"-3.000"3.000,-3.000-1.000,0.000 0.000,8.000 0.000,-4.000 1.000,-3.000 0.000,-1.000-3.000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682.000 646.000,'0.000'-3.000,"3.000"2.000,0.000 1.000,1.000 2.000,0.000-2.000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712.000 628.000,'-2.000'4.000,"0.000"0.000,0.000-1.000,-1.000 1.000,1.000-1.000,2.000 0.000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698.000 627.000,'4.000'0.000,"1.000"0.000,0.000 1.000,-2.000 0.000,2.000 1.000,-2.000 0.000,0.000 1.000,-3.000 0.000,-3.000 0.000,-1.000 0.000,0.000 0.000,1.000-3.000,0.000 2.000,-1.000-2.000,0.000 2.000,5.000-5.000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727.000 647.000,'-3.000'0.000,"3.000"3.000,0.000 0.000,4.000-2.000,0.000-1.000,-1.000 0.000,-3.000-3.000,0.000 0.000,-2.000 0.000,-1.000 3.000,0.000-2.000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746.000 626.000,'-2.000'3.000,"-1.000"-3.000,-1.000 3.000,2.000 0.000,3.000 1.000,2.000-4.000,0.000 1.000,0.000 1.000,0.000-2.000,0.000 0.000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741.000 637.000,'3.000'0.000,"0.000"0.000,0.000 0.000,1.000 0.000,1.000-1.000,-2.000 1.000,0.000 0.000,2.000 0.000,-2.000 0.000,2.000 0.000,-2.000 0.000,2.000-2.000,-2.000 2.000,0.000 0.000,0.000 0.000,0.000 0.000,2.000 0.000,1.000 0.000,-1.000 0.000,-1.000 0.000,-1.000 0.000,1.000 0.000,0.000 0.000,-1.000 0.000,2.000 0.000,-2.000 0.000,0.000 0.000,2.000 0.000,0.000 0.000,-2.000 0.000,2.000 0.000,-2.000 0.000,1.000 0.000,-1.000 0.000,2.000 0.000,-2.000 0.000,1.000 0.000,-1.000 1.000,0.000-1.000,1.000 2.000,-1.000-2.000,0.000 0.000,1.000 2.000,0.000-2.000,-1.000 2.000,0.000-2.000,0.000 0.000,0.000 0.000,0.000 0.000,1.000 0.000,3.000 0.000,3.000 0.000,-3.000 2.000,0.000-2.000,-1.000 0.000,-1.000 0.000,-1.000 0.000,0.000 2.000,0.000-2.000,-1.000 0.000,2.000 0.000,-2.000 0.000,0.000 0.000,2.000 0.000,0.000 0.000,-2.000 0.000,2.000 0.000,-2.000 0.000,2.000 0.000,-2.000 0.000,2.000 0.000,-2.000 0.000,2.000 0.000,-2.000 0.000,0.000 0.000,1.000 0.000,0.000 0.000,0.000 0.000,-1.000 0.000,0.000 0.000,1.000 0.000,1.000 0.000,-1.000 0.000,-1.000 0.000,2.000 0.000,-2.000 0.000,1.000 0.000,1.000 0.000,-2.000 0.000,2.000 0.000,-2.000 0.000,0.000-1.000,2.000 1.000,-2.000 0.000,2.000 0.000,-2.000 0.000,0.000 0.000,0.000 0.000,0.000 0.000,2.000 0.000,-2.000-2.000,0.000 2.000,2.000 0.000,-2.000 0.000,2.000-2.000,-2.000 2.000,2.000 0.000,-2.000 0.000,2.000-1.000,-2.000 1.000,2.000 0.000,-1.000-2.000,-1.000 2.000,0.000 0.000,1.000 0.000,-1.000 0.000,0.000 0.000,0.000 0.000,0.000 0.000,1.000 0.000,-1.000 0.000,0.000 0.000,0.000 0.000,0.000 0.000,1.000 0.000,-1.000 0.000,0.000 0.000,0.000 0.000,0.000 0.000,0.000 0.000,0.000 0.000,1.000 1.000,-1.000-1.000,0.000 0.000,0.000 0.000,1.000 0.000,-1.000 0.000,0.000 1.000,0.000-1.000,0.000 0.000,1.000 0.000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1280.000 640.000,'4.000'0.000,"-1.000"0.000,0.000 0.000,0.000 0.000,0.000 0.000,0.000 0.000,2.000-2.000,0.000 2.000,-2.000 0.000,1.000 0.000,0.000 0.000,-1.000 0.000,0.000-2.000,0.000 2.000,0.000 0.000,0.000 0.000,0.000 0.000,0.000 0.000,0.000 0.000,0.000 0.000,1.000-2.000,0.000 2.000,-1.000 0.000,0.000 0.000,0.000 0.000,0.000 0.000,1.000 0.000,-1.000 0.000,0.000 1.000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1368.000 628.000,'3.000'0.000,"0.000"1.000,0.000 1.000,2.000-1.000,-1.000 1.000,-2.000 1.000,-5.000-1.000,3.000 1.000,-4.000-3.000,1.000 1.000,0.000 1.000,-2.000 2.000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1098.000 115.000,'0.000'4.000,"-3.000"-3.000,1.000 3.000,-1.000-2.000,1.000 1.000,2.000 0.000,4.000-7.000,-2.000 1.000,0.000-1.000,0.000 1.000,0.000 0.000,-1.000 6.000,-1.000 1.000,0.000-1.000,2.000 0.000,-2.000 0.000,0.000 0.000,3.000-4.000,-1.000-3.000,2.000 0.000,-1.000 2.000,0.000 2.000,-1.000 4.000,-2.000-1.000,-1.000 1.000,-2.000 0.000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758.000 689.000,'4.000'-2.000,"-4.000"-1.000,-1.000 7.000,1.000-1.000,0.000 1.000,0.000-1.000,0.000 0.000,0.000 2.000,0.000-2.000,0.000 0.000,0.000 0.000,0.000-7.000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761.000 674.000,'3.000'0.000,"0.000"0.000,0.000 0.000,2.000 0.000,-1.000-2.000,0.000 2.000,-1.000 0.000,1.000 0.000,-1.000 0.000,2.000 0.000,-2.000 0.000,2.000 0.000,-2.000 0.000,2.000 0.000,-2.000 0.000,0.000 0.000,0.000 1.000,-3.000 2.000,0.000 1.000,0.000 0.000,0.000 0.000,0.000-1.000,0.000 0.000,0.000 0.000,0.000 2.000,0.000-2.000,0.000 1.000,0.000 0.000,0.000-1.000,0.000 0.000,0.000 0.000,2.000 0.000,-2.000 0.000,2.000-6.000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760.000 681.000,'0.000'4.000,"1.000"-1.000,-1.000 0.000,0.000 2.000,0.000-2.000,0.000 2.000,0.000-2.000,0.000 1.000,0.000-1.000,0.000 0.000,0.000 2.000,0.000-2.000,2.000 2.000,-2.000-2.000,0.000 0.000,0.000 0.000,4.000-3.000,-1.000 0.000,0.000 0.000,2.000 0.000,0.000-2.000,-2.000 2.000,1.000 0.000,-1.000 0.000,0.000 0.000,1.000 0.000,-1.000 0.000,0.000 0.000,0.000 0.000,2.000-2.000,0.000 2.000,-2.000 0.000,0.000-2.000,1.000 2.000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765.000 780.000,'-2.000'4.000,"2.000"-1.000,0.000 0.000,0.000 0.000,0.000 2.000,0.000-2.000,1.000 2.000,-1.000-2.000,2.000 0.000,-2.000 0.000,0.000 0.000,2.000 0.000,-2.000 1.000,0.000-1.000,0.000 0.000,2.000-7.000,-2.000 1.000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763.000 779.000,'4.000'0.000,"-1.000"0.000,0.000 0.000,3.000 0.000,-2.000 0.000,-1.000 0.000,1.000-2.000,0.000 2.000,0.000 0.000,0.000 0.000,-1.000 0.000,2.000 0.000,-1.000 0.000,0.000 0.000,-1.000 0.000,0.000 0.000,0.000 0.000,0.000 0.000,0.000 0.000,-2.000 3.000,-1.000 1.000,0.000-1.000,0.000 0.000,0.000 0.000,0.000 1.000,1.000-1.000,-1.000 1.000,0.000-1.000,1.000 0.000,-1.000 0.000,0.000 2.000,0.000-2.000,0.000 0.000,0.000 1.000,0.000 0.000,0.000-1.000,-3.000-2.000,0.000-1.000,0.000 0.000,-1.000 2.000,1.000-2.000,0.000 0.000,-2.000 2.000,2.000-2.000,0.000 0.000,-1.000 2.000,0.000-2.000,1.000 0.000,-1.000 0.000,1.000 2.000,-1.000-2.000,1.000 0.000,0.000 0.000,-1.000 0.000,1.000 0.000,0.000 0.000,0.000 0.000,0.000 2.000,1.000-5.000,3.000 0.000,1.000 0.000,-2.000 0.000,0.000-1.000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769.000 829.000,'0.000'3.000,"0.000"0.000,0.000 1.000,2.000 0.000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921.000 673.000,'-1.000'4.000,"1.000"2.000,0.000-1.000,0.000 0.000,0.000 1.000,0.000-1.000,0.000-2.000,0.000 1.000,0.000 1.000,0.000-2.000,0.000 2.000,0.000-2.000,0.000 0.000,0.000 0.000,0.000 1.000,0.000-9.000,0.000 0.000,0.000 2.000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922.000 675.000,'4.000'-2.000,"1.000"2.000,1.000 0.000,-1.000 0.000,0.000 0.000,1.000-2.000,-2.000 2.000,-1.000 0.000,1.000 0.000,-1.000 0.000,1.000 0.000,-1.000 0.000,0.000 0.000,1.000 0.000,-1.000 0.000,0.000 0.000,0.000 4.000,-3.000 0.000,2.000 0.000,-2.000-1.000,0.000 0.000,0.000 0.000,0.000 1.000,0.000-1.000,0.000 0.000,2.000 0.000,-2.000 1.000,0.000-1.000,1.000 0.000,-1.000 1.000,0.000-1.000,0.000 0.000,0.000 0.000,0.000 0.000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934.000 742.000,'-3.000'0.000,"-1.000"-1.000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925.000 740.000,'4.000'0.000,"-1.000"0.000,0.000 0.000,0.000 0.000,2.000 0.000,-1.000 0.000,-1.000 0.000,1.000-1.000,1.000 1.000,-1.000 0.000,0.000 0.000,-1.000 0.000,2.000-2.000,-2.000 2.000,2.000 0.000,0.000 0.000,-1.000 0.000,0.000-1.000,-1.000 1.000,0.000-2.000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1144.000 122.000,'-3.000'0.000,"0.000"2.000,-1.000 0.000,2.000 1.000,-1.000 0.000,1.000 0.000,0.000 0.000,-1.000-1.000,3.000 1.000,4.000-4.000,-2.000-2.000,0.000 0.000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925.000 778.000,'0.000'3.000,"0.000"2.000,0.000 0.000,0.000-1.000,0.000 2.000,0.000-2.000,0.000 0.000,0.000 1.000,0.000-2.000,0.000 1.000,0.000 0.000,0.000-1.000,0.000 1.000,0.000-1.000,0.000 0.000,0.000 2.000,0.000-2.000,0.000 0.000,0.000 1.000,2.000-9.000,-2.000-1.000,0.000 2.000,0.000-1.000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926.000 780.000,'4.000'0.000,"1.000"1.000,1.000-1.000,-2.000 0.000,1.000 0.000,2.000 0.000,-2.000-2.000,0.000 2.000,1.000 0.000,-2.000-2.000,1.000 2.000,-1.000 0.000,-1.000 0.000,0.000 0.000,0.000 0.000,0.000 0.000,0.000 0.000,-3.000 4.000,0.000 0.000,0.000-1.000,0.000 0.000,0.000 0.000,0.000 0.000,0.000 1.000,0.000 1.000,0.000-2.000,0.000 2.000,0.000-2.000,0.000 2.000,0.000-2.000,0.000 2.000,0.000-2.000,0.000 1.000,-2.000 0.000,0.000-1.000,1.000 0.000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920.000 846.000,'3.000'0.000,"0.000"0.000,0.000-1.000,0.000 1.000,0.000 0.000,0.000 0.000,1.000 0.000,-1.000 0.000,0.000 0.000,1.000 0.000,0.000 0.000,1.000 0.000,0.000 0.000,0.000 0.000,0.000 0.000,1.000 0.000,-3.000 0.000,0.000 0.000,0.000 0.000,1.000 0.000,-1.000 0.000,1.000 0.000,1.000 0.000,-1.000 0.000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1072.000 670.000,'0.000'4.000,"0.000"-1.000,0.000 2.000,0.000-1.000,0.000 0.000,0.000-1.000,0.000 2.000,0.000 0.000,0.000 2.000,0.000-2.000,0.000 1.000,0.000-3.000,0.000 1.000,0.000-1.000,0.000 2.000,0.000-2.000,0.000 0.000,0.000 2.000,0.000-11.000,0.000 1.000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1075.000 674.000,'3.000'0.000,"0.000"0.000,0.000 0.000,0.000 0.000,1.000-2.000,-1.000 2.000,1.000 0.000,0.000-2.000,0.000 2.000,0.000 0.000,-1.000 0.000,0.000 0.000,0.000 0.000,2.000 0.000,-1.000 0.000,-1.000 0.000,0.000 0.000,0.000 0.000,1.000 0.000,-4.000 3.000,0.000 0.000,2.000 1.000,-2.000-1.000,0.000 0.000,0.000 3.000,0.000-2.000,0.000 0.000,0.000-1.000,0.000 2.000,0.000-1.000,0.000 0.000,0.000 0.000,0.000-1.000,0.000 1.000,0.000 0.000,0.000 0.000,0.000 1.000,0.000-2.000,-1.000 0.000,1.000 1.000,0.000-1.000,0.000 0.000,0.000 0.000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1075.000 744.000,'3.000'1.000,"1.000"-1.000,1.000 0.000,2.000 0.000,1.000 0.000,1.000 0.000,1.000 0.000,0.000 0.000,-2.000 0.000,-1.000 0.000,-2.000 0.000,-1.000 0.000,-1.000 0.000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1078.000 785.000,'0.000'4.000,"0.000"-1.000,0.000 0.000,0.000 3.000,0.000-2.000,0.000 1.000,0.000 0.000,0.000 2.000,0.000 0.000,0.000-2.000,1.000-1.000,-1.000 0.000,2.000 1.000,-2.000-2.000,3.000-4.000,-3.000-3.000,0.000-1.000,0.000 1.000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1080.000 784.000,'5.000'-2.000,"0.000"2.000,-2.000 0.000,2.000 0.000,0.000 0.000,2.000 0.000,2.000 0.000,-1.000 0.000,-1.000 0.000,0.000 0.000,-2.000 0.000,-2.000 0.000,0.000 0.000,0.000 0.000,-1.000 3.000,0.000 0.000,-2.000 0.000,0.000 0.000,0.000 2.000,0.000-2.000,0.000 2.000,0.000-1.000,0.000 2.000,0.000-3.000,0.000 0.000,0.000 3.000,0.000-3.000,0.000 2.000,0.000-2.000,0.000 0.000,0.000 2.000,0.000-1.000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1072.000 851.000,'3.000'0.000,"0.000"-2.000,0.000 2.000,1.000 0.000,1.000 0.000,0.000 0.000,0.000 0.000,0.000 0.000,2.000 0.000,0.000 0.000,0.000-2.000,0.000 2.000,1.000 0.000,0.000 0.000,-2.000 0.000,-1.000-3.000,-1.000 3.000,-1.000 0.000,0.000 0.000,0.000 0.000,0.000 1.000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1243.000 671.000,'0.000'-3.000,"-2.000"7.000,2.000-1.000,0.000 0.000,0.000 2.000,0.000 2.000,0.000 0.000,0.000 1.000,0.000 1.000,0.000-2.000,0.000-1.000,0.000 1.000,0.000-2.000,0.000-1.000,0.000-1.000,-2.000 0.000,2.000 0.000,0.000-6.000,0.000 0.000,1.000 0.000,-1.000-1.000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26T11:53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1143.000 125.000,'2.000'4.000,"-2.000"-1.000,0.000 0.000,0.000 1.000,-1.000-1.000,-1.000 0.000,-3.000-3.000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1241.000 674.000,'4.000'0.000,"0.000"-2.000,1.000 2.000,-1.000 0.000,0.000-2.000,0.000 2.000,-1.000 0.000,1.000 0.000,0.000 0.000,0.000 0.000,-1.000 0.000,1.000 0.000,-1.000 0.000,0.000 0.000,0.000 0.000,2.000 0.000,-2.000 0.000,-2.000 5.000,-1.000 0.000,0.000-2.000,0.000 0.000,0.000 1.000,0.000-1.000,0.000 0.000,0.000 1.000,0.000 0.000,0.000 0.000,0.000-1.000,0.000 1.000,0.000 0.000,0.000 0.000,0.000-1.000,0.000 0.000,0.000 0.000,-1.000 0.000,1.000 1.000,0.000 0.000,0.000-1.000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1238.000 746.000,'3.000'0.000,"0.000"0.000,0.000 0.000,0.000 0.000,2.000 0.000,2.000 0.000,0.000 0.000,0.000 0.000,0.000 0.000,-1.000 0.000,1.000 0.000,0.000 0.000,-3.000 0.000,0.000 1.000,-1.000-1.000,-6.000 1.000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1237.000 781.000,'4.000'3.000,"-4.000"1.000,0.000-1.000,0.000 0.000,0.000 1.000,0.000 0.000,0.000 0.000,0.000-1.000,0.000 1.000,0.000 0.000,0.000 0.000,0.000-1.000,0.000 0.000,0.000 0.000,1.000 2.000,-1.000-1.000,4.000-4.000,-4.000-3.000,0.000 0.000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1246.000 775.000,'0.000'-4.000,"5.000"4.000,-2.000 0.000,1.000 0.000,1.000 0.000,0.000 0.000,0.000 0.000,2.000 0.000,-1.000 0.000,1.000 0.000,-1.000 2.000,-1.000-2.000,-1.000 2.000,-1.000-2.000,0.000 1.000,1.000 3.000,-2.000-1.000,-2.000 1.000,0.000 0.000,0.000-1.000,1.000 0.000,-1.000 2.000,0.000 0.000,0.000-2.000,0.000 3.000,0.000-3.000,0.000 2.000,0.000-2.000,0.000 0.000,0.000 0.000,0.000 0.000,0.000 0.000,0.000 0.000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1243.000 844.000,'5.000'0.000,"-1.000"0.000,-1.000 0.000,2.000 0.000,-2.000 0.000,3.000 0.000,-2.000 0.000,0.000 0.000,-1.000 0.000,1.000 0.000,0.000 0.000,-1.000 0.000,2.000 0.000,-2.000 0.000,0.000 0.000,1.000 0.000,-1.000 0.000,1.000 0.000,-1.000 0.000,0.000 0.000,1.000 0.000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825.000 688.000,'3.000'-1.000,"1.000"1.000,-1.000 0.000,0.000-2.000,2.000 2.000,-2.000 0.000,1.000 0.000,-1.000 0.000,0.000 0.000,0.000 0.000,-3.000-3.000,0.000-2.000,0.000 1.000,-1.000 1.000,1.000 0.000,0.000-2.000,0.000 2.000,0.000 0.000,0.000-3.000,0.000 3.000,0.000 0.000,0.000 0.000,0.000 0.000,0.000-2.000,1.000 2.000,-1.000 0.000,2.000-1.000,-2.000 0.000,0.000-1.000,1.000 2.000,-1.000 0.000,0.000-1.000,0.000 1.000,2.000 0.000,-2.000 0.000,0.000 0.000,0.000 0.000,0.000 0.000,-4.000 4.000,3.000 3.000,-1.000 1.000,0.000-2.000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863.000 587.000,'3.000'1.000,"-1.000"3.000,1.000 1.000,0.000-2.000,-1.000 1.000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836.000 675.000,'-1.000'3.000,"-3.000"-1.000,3.000 1.000,-2.000-3.000,0.000 2.000,1.000 1.000,0.000 0.000,6.000-1.000,-1.000 2.000,0.000-3.000,0.000 1.000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876.000 637.000,'0.000'4.000,"0.000"0.000,-2.000-1.000,2.000 0.000,0.000 1.000,0.000-1.000,0.000 0.000,0.000 2.000,0.000-2.000,0.000 2.000,0.000-1.000,0.000 2.000,0.000-2.000,0.000-1.000,-2.000 2.000,2.000-1.000,0.000 0.000,0.000-1.000,0.000 0.000,-2.000 0.000,2.000 2.000,0.000-2.000,-1.000 0.000,1.000 2.000,0.000-2.000,0.000 0.000,0.000 0.000,0.000 0.000,0.000 0.000,0.000 1.000,0.000-1.000,0.000 0.000,-2.000 0.000,2.000 1.000,0.000-1.000,0.000 0.000,-2.000 1.000,2.000-1.000,0.000 0.000,-2.000 0.000,2.000 0.000,-2.000 0.000,2.000 1.000,0.000-1.000,0.000 0.000,0.000 0.000,0.000 1.000,1.000-1.000,-1.000 0.000,1.000-6.000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30T15:49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879.000 630.000,'-1.000'4.000,"-1.000"1.000,0.000-2.000,0.000 2.000,2.000-2.000,-2.000 0.000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4" name="Rectangle 3"/>
          <p:cNvSpPr txBox="1">
            <a:spLocks noGrp="1"/>
          </p:cNvSpPr>
          <p:nvPr>
            <p:ph type="dt" sz="half"/>
          </p:nvPr>
        </p:nvSpPr>
        <p:spPr>
          <a:xfrm>
            <a:off x="4025900" y="0"/>
            <a:ext cx="3078163" cy="512763"/>
          </a:xfrm>
          <a:prstGeom prst="rect">
            <a:avLst/>
          </a:prstGeom>
          <a:noFill/>
          <a:ln w="9525">
            <a:noFill/>
          </a:ln>
        </p:spPr>
        <p:txBody>
          <a:bodyPr lIns="94768" tIns="47384" rIns="94768" bIns="47384"/>
          <a:p>
            <a:pPr lvl="0" algn="r" eaLnBrk="1" hangingPunct="1"/>
            <a:fld id="{BB962C8B-B14F-4D97-AF65-F5344CB8AC3E}" type="datetime1">
              <a:rPr lang="zh-CN" altLang="en-US" sz="1200" dirty="0">
                <a:solidFill>
                  <a:schemeClr val="tx1"/>
                </a:solidFill>
                <a:ea typeface="宋体" panose="02010600030101010101" pitchFamily="2" charset="-122"/>
              </a:rPr>
            </a:fld>
            <a:endParaRPr lang="zh-CN" altLang="en-US" sz="12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4035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5900" y="9721850"/>
            <a:ext cx="3078163" cy="512763"/>
          </a:xfrm>
          <a:prstGeom prst="rect">
            <a:avLst/>
          </a:prstGeom>
          <a:noFill/>
          <a:ln w="9525">
            <a:noFill/>
          </a:ln>
        </p:spPr>
        <p:txBody>
          <a:bodyPr lIns="94768" tIns="47384" rIns="94768" bIns="47384" anchor="b" anchorCtr="0"/>
          <a:p>
            <a:pPr lvl="0" algn="r" eaLnBrk="1" hangingPunct="1"/>
            <a:fld id="{9A0DB2DC-4C9A-4742-B13C-FB6460FD3503}" type="slidenum">
              <a:rPr lang="en-US" altLang="zh-CN" sz="1200" dirty="0">
                <a:solidFill>
                  <a:schemeClr val="tx1"/>
                </a:solidFill>
                <a:ea typeface="宋体" panose="02010600030101010101" pitchFamily="2" charset="-122"/>
              </a:rPr>
            </a:fld>
            <a:endParaRPr lang="en-US" altLang="zh-CN" sz="12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4036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7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4768" tIns="47384" rIns="94768" bIns="47384" anchor="t" anchorCtr="0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4579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4796" tIns="47398" rIns="94796" bIns="47398" anchor="t" anchorCtr="0"/>
          <a:p>
            <a:pPr lvl="0"/>
            <a:r>
              <a:rPr lang="en-US" altLang="zh-CN" dirty="0"/>
              <a:t>32+16+8+2+0.25+0.125=</a:t>
            </a:r>
            <a:endParaRPr lang="zh-CN" altLang="en-US" dirty="0"/>
          </a:p>
        </p:txBody>
      </p:sp>
      <p:sp>
        <p:nvSpPr>
          <p:cNvPr id="2458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8162" cy="512763"/>
          </a:xfrm>
          <a:prstGeom prst="rect">
            <a:avLst/>
          </a:prstGeom>
          <a:noFill/>
          <a:ln w="9525">
            <a:noFill/>
          </a:ln>
        </p:spPr>
        <p:txBody>
          <a:bodyPr lIns="94796" tIns="47398" rIns="94796" bIns="47398" anchor="b" anchorCtr="0"/>
          <a:p>
            <a:pPr lvl="0" algn="r" eaLnBrk="1" hangingPunct="1"/>
            <a:fld id="{9A0DB2DC-4C9A-4742-B13C-FB6460FD3503}" type="slidenum">
              <a:rPr lang="en-US" altLang="zh-CN" sz="1200" i="0" dirty="0">
                <a:solidFill>
                  <a:schemeClr val="tx1"/>
                </a:solidFill>
                <a:ea typeface="宋体" panose="02010600030101010101" pitchFamily="2" charset="-122"/>
              </a:rPr>
            </a:fld>
            <a:endParaRPr lang="en-US" altLang="zh-CN" sz="1200" i="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8066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8162" cy="512763"/>
          </a:xfrm>
          <a:prstGeom prst="rect">
            <a:avLst/>
          </a:prstGeom>
          <a:noFill/>
          <a:ln w="9525">
            <a:noFill/>
          </a:ln>
        </p:spPr>
        <p:txBody>
          <a:bodyPr lIns="94796" tIns="47398" rIns="94796" bIns="47398" anchor="b" anchorCtr="0"/>
          <a:p>
            <a:pPr lvl="0" algn="r" eaLnBrk="1" hangingPunct="1"/>
            <a:fld id="{9A0DB2DC-4C9A-4742-B13C-FB6460FD3503}" type="slidenum">
              <a:rPr lang="en-US" altLang="zh-CN" sz="1200" i="0" dirty="0">
                <a:solidFill>
                  <a:schemeClr val="tx1"/>
                </a:solidFill>
                <a:ea typeface="宋体" panose="02010600030101010101" pitchFamily="2" charset="-122"/>
              </a:rPr>
            </a:fld>
            <a:endParaRPr lang="en-US" altLang="zh-CN" sz="1200" i="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88067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88068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4796" tIns="47398" rIns="94796" bIns="47398" anchor="t" anchorCtr="0"/>
          <a:p>
            <a:pPr lvl="0" eaLnBrk="1" hangingPunct="1"/>
            <a:r>
              <a:rPr lang="zh-CN" altLang="en-US" dirty="0"/>
              <a:t>小数点在</a:t>
            </a:r>
            <a:r>
              <a:rPr lang="en-US" altLang="zh-CN" dirty="0"/>
              <a:t>m1</a:t>
            </a:r>
            <a:r>
              <a:rPr lang="zh-CN" altLang="en-US" dirty="0"/>
              <a:t>前面，强调阶码是整数，尾数是小数</a:t>
            </a:r>
            <a:endParaRPr lang="zh-CN" altLang="zh-CN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62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8162" cy="512763"/>
          </a:xfrm>
          <a:prstGeom prst="rect">
            <a:avLst/>
          </a:prstGeom>
          <a:noFill/>
          <a:ln w="9525">
            <a:noFill/>
          </a:ln>
        </p:spPr>
        <p:txBody>
          <a:bodyPr lIns="94796" tIns="47398" rIns="94796" bIns="47398" anchor="b" anchorCtr="0"/>
          <a:p>
            <a:pPr lvl="0" algn="r" eaLnBrk="1" hangingPunct="1"/>
            <a:fld id="{9A0DB2DC-4C9A-4742-B13C-FB6460FD3503}" type="slidenum">
              <a:rPr lang="en-US" altLang="zh-CN" sz="1200" i="0" dirty="0">
                <a:solidFill>
                  <a:schemeClr val="tx1"/>
                </a:solidFill>
                <a:ea typeface="宋体" panose="02010600030101010101" pitchFamily="2" charset="-122"/>
              </a:rPr>
            </a:fld>
            <a:endParaRPr lang="en-US" altLang="zh-CN" sz="1200" i="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92163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92164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4796" tIns="47398" rIns="94796" bIns="47398" anchor="t" anchorCtr="0"/>
          <a:p>
            <a:pPr lvl="0" eaLnBrk="1" hangingPunct="1"/>
            <a:r>
              <a:rPr lang="zh-CN" altLang="en-US" dirty="0"/>
              <a:t>小数点可以浮动，浮动到哪里比较好呢</a:t>
            </a:r>
            <a:endParaRPr lang="zh-CN" altLang="zh-CN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4210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8162" cy="512763"/>
          </a:xfrm>
          <a:prstGeom prst="rect">
            <a:avLst/>
          </a:prstGeom>
          <a:noFill/>
          <a:ln w="9525">
            <a:noFill/>
          </a:ln>
        </p:spPr>
        <p:txBody>
          <a:bodyPr lIns="94796" tIns="47398" rIns="94796" bIns="47398" anchor="b" anchorCtr="0"/>
          <a:p>
            <a:pPr lvl="0" algn="r" eaLnBrk="1" hangingPunct="1"/>
            <a:fld id="{9A0DB2DC-4C9A-4742-B13C-FB6460FD3503}" type="slidenum">
              <a:rPr lang="en-US" altLang="zh-CN" sz="1200" i="0" dirty="0">
                <a:solidFill>
                  <a:schemeClr val="tx1"/>
                </a:solidFill>
                <a:ea typeface="宋体" panose="02010600030101010101" pitchFamily="2" charset="-122"/>
              </a:rPr>
            </a:fld>
            <a:endParaRPr lang="en-US" altLang="zh-CN" sz="1200" i="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94211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94212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4796" tIns="47398" rIns="94796" bIns="47398" anchor="t" anchorCtr="0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6738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8162" cy="512763"/>
          </a:xfrm>
          <a:prstGeom prst="rect">
            <a:avLst/>
          </a:prstGeom>
          <a:noFill/>
          <a:ln w="9525">
            <a:noFill/>
          </a:ln>
        </p:spPr>
        <p:txBody>
          <a:bodyPr lIns="94796" tIns="47398" rIns="94796" bIns="47398" anchor="b" anchorCtr="0"/>
          <a:p>
            <a:pPr lvl="0" algn="r" eaLnBrk="1" hangingPunct="1"/>
            <a:fld id="{9A0DB2DC-4C9A-4742-B13C-FB6460FD3503}" type="slidenum">
              <a:rPr lang="en-US" altLang="zh-CN" sz="1200" i="0" dirty="0">
                <a:solidFill>
                  <a:schemeClr val="tx1"/>
                </a:solidFill>
                <a:ea typeface="宋体" panose="02010600030101010101" pitchFamily="2" charset="-122"/>
              </a:rPr>
            </a:fld>
            <a:endParaRPr lang="en-US" altLang="zh-CN" sz="1200" i="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16739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11674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4796" tIns="47398" rIns="94796" bIns="47398" anchor="t" anchorCtr="0"/>
          <a:p>
            <a:pPr lvl="0" eaLnBrk="1" hangingPunct="1"/>
            <a:r>
              <a:rPr lang="zh-CN" altLang="en-US" dirty="0"/>
              <a:t>除了数值型数据外，计算机要处理非数值型数据</a:t>
            </a:r>
            <a:r>
              <a:rPr lang="en-US" altLang="zh-CN" dirty="0"/>
              <a:t>—</a:t>
            </a:r>
            <a:r>
              <a:rPr lang="zh-CN" altLang="en-US" dirty="0"/>
              <a:t>字符、图像、声音等，也用二进制代码来表示</a:t>
            </a:r>
            <a:endParaRPr lang="en-US" altLang="zh-CN" dirty="0"/>
          </a:p>
          <a:p>
            <a:pPr lvl="0" eaLnBrk="1" hangingPunct="1"/>
            <a:r>
              <a:rPr lang="zh-CN" altLang="en-US" dirty="0"/>
              <a:t>目前使用最广泛的字符编码方案</a:t>
            </a:r>
            <a:r>
              <a:rPr lang="en-US" altLang="zh-CN" dirty="0"/>
              <a:t>ASCII</a:t>
            </a:r>
            <a:r>
              <a:rPr lang="zh-CN" altLang="en-US" dirty="0"/>
              <a:t>码</a:t>
            </a:r>
            <a:endParaRPr lang="zh-CN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2" name="Rectangle 3"/>
          <p:cNvSpPr txBox="1">
            <a:spLocks noGrp="1"/>
          </p:cNvSpPr>
          <p:nvPr>
            <p:ph type="dt" sz="half"/>
          </p:nvPr>
        </p:nvSpPr>
        <p:spPr>
          <a:xfrm>
            <a:off x="4025900" y="0"/>
            <a:ext cx="3078163" cy="512763"/>
          </a:xfrm>
          <a:prstGeom prst="rect">
            <a:avLst/>
          </a:prstGeom>
          <a:noFill/>
          <a:ln w="9525">
            <a:noFill/>
          </a:ln>
        </p:spPr>
        <p:txBody>
          <a:bodyPr lIns="94768" tIns="47384" rIns="94768" bIns="47384"/>
          <a:p>
            <a:pPr lvl="0" algn="r" eaLnBrk="1" hangingPunct="1"/>
            <a:fld id="{BB962C8B-B14F-4D97-AF65-F5344CB8AC3E}" type="datetime1">
              <a:rPr lang="zh-CN" altLang="en-US" sz="1200" dirty="0">
                <a:solidFill>
                  <a:schemeClr val="tx1"/>
                </a:solidFill>
                <a:ea typeface="宋体" panose="02010600030101010101" pitchFamily="2" charset="-122"/>
              </a:rPr>
            </a:fld>
            <a:endParaRPr lang="zh-CN" altLang="en-US" sz="12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6083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5900" y="9721850"/>
            <a:ext cx="3078163" cy="512763"/>
          </a:xfrm>
          <a:prstGeom prst="rect">
            <a:avLst/>
          </a:prstGeom>
          <a:noFill/>
          <a:ln w="9525">
            <a:noFill/>
          </a:ln>
        </p:spPr>
        <p:txBody>
          <a:bodyPr lIns="94768" tIns="47384" rIns="94768" bIns="47384" anchor="b" anchorCtr="0"/>
          <a:p>
            <a:pPr lvl="0" algn="r" eaLnBrk="1" hangingPunct="1"/>
            <a:fld id="{9A0DB2DC-4C9A-4742-B13C-FB6460FD3503}" type="slidenum">
              <a:rPr lang="en-US" altLang="zh-CN" sz="1200" dirty="0">
                <a:solidFill>
                  <a:schemeClr val="tx1"/>
                </a:solidFill>
                <a:ea typeface="宋体" panose="02010600030101010101" pitchFamily="2" charset="-122"/>
              </a:rPr>
            </a:fld>
            <a:endParaRPr lang="en-US" altLang="zh-CN" sz="12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6084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6085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4768" tIns="47384" rIns="94768" bIns="47384" anchor="t" anchorCtr="0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130" name="Rectangle 3"/>
          <p:cNvSpPr txBox="1">
            <a:spLocks noGrp="1"/>
          </p:cNvSpPr>
          <p:nvPr>
            <p:ph type="dt" sz="half"/>
          </p:nvPr>
        </p:nvSpPr>
        <p:spPr>
          <a:xfrm>
            <a:off x="4025900" y="0"/>
            <a:ext cx="3078163" cy="512763"/>
          </a:xfrm>
          <a:prstGeom prst="rect">
            <a:avLst/>
          </a:prstGeom>
          <a:noFill/>
          <a:ln w="9525">
            <a:noFill/>
          </a:ln>
        </p:spPr>
        <p:txBody>
          <a:bodyPr lIns="94768" tIns="47384" rIns="94768" bIns="47384"/>
          <a:p>
            <a:pPr lvl="0" algn="r" eaLnBrk="1" hangingPunct="1"/>
            <a:fld id="{BB962C8B-B14F-4D97-AF65-F5344CB8AC3E}" type="datetime1">
              <a:rPr lang="zh-CN" altLang="en-US" sz="1200" dirty="0">
                <a:solidFill>
                  <a:schemeClr val="tx1"/>
                </a:solidFill>
                <a:ea typeface="宋体" panose="02010600030101010101" pitchFamily="2" charset="-122"/>
              </a:rPr>
            </a:fld>
            <a:endParaRPr lang="zh-CN" altLang="en-US" sz="12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8131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5900" y="9721850"/>
            <a:ext cx="3078163" cy="512763"/>
          </a:xfrm>
          <a:prstGeom prst="rect">
            <a:avLst/>
          </a:prstGeom>
          <a:noFill/>
          <a:ln w="9525">
            <a:noFill/>
          </a:ln>
        </p:spPr>
        <p:txBody>
          <a:bodyPr lIns="94768" tIns="47384" rIns="94768" bIns="47384" anchor="b" anchorCtr="0"/>
          <a:p>
            <a:pPr lvl="0" algn="r" eaLnBrk="1" hangingPunct="1"/>
            <a:fld id="{9A0DB2DC-4C9A-4742-B13C-FB6460FD3503}" type="slidenum">
              <a:rPr lang="en-US" altLang="zh-CN" sz="1200" dirty="0">
                <a:solidFill>
                  <a:schemeClr val="tx1"/>
                </a:solidFill>
                <a:ea typeface="宋体" panose="02010600030101010101" pitchFamily="2" charset="-122"/>
              </a:rPr>
            </a:fld>
            <a:endParaRPr lang="en-US" altLang="zh-CN" sz="12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8132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8133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4768" tIns="47384" rIns="94768" bIns="47384" anchor="t" anchorCtr="0"/>
          <a:p>
            <a:pPr lvl="0" eaLnBrk="1" hangingPunct="1"/>
            <a:r>
              <a:rPr lang="zh-CN" altLang="en-US" dirty="0"/>
              <a:t>提高运算速度，不能总向内存发请求，暂存数据，中间的临时数据</a:t>
            </a:r>
            <a:endParaRPr lang="zh-CN" altLang="zh-CN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8" name="Rectangle 3"/>
          <p:cNvSpPr txBox="1">
            <a:spLocks noGrp="1"/>
          </p:cNvSpPr>
          <p:nvPr>
            <p:ph type="dt" sz="half"/>
          </p:nvPr>
        </p:nvSpPr>
        <p:spPr>
          <a:xfrm>
            <a:off x="4025900" y="0"/>
            <a:ext cx="3078163" cy="512763"/>
          </a:xfrm>
          <a:prstGeom prst="rect">
            <a:avLst/>
          </a:prstGeom>
          <a:noFill/>
          <a:ln w="9525">
            <a:noFill/>
          </a:ln>
        </p:spPr>
        <p:txBody>
          <a:bodyPr lIns="94768" tIns="47384" rIns="94768" bIns="47384"/>
          <a:p>
            <a:pPr lvl="0" algn="r" eaLnBrk="1" hangingPunct="1"/>
            <a:fld id="{BB962C8B-B14F-4D97-AF65-F5344CB8AC3E}" type="datetime1">
              <a:rPr lang="zh-CN" altLang="en-US" sz="1200" dirty="0">
                <a:solidFill>
                  <a:schemeClr val="tx1"/>
                </a:solidFill>
                <a:ea typeface="宋体" panose="02010600030101010101" pitchFamily="2" charset="-122"/>
              </a:rPr>
            </a:fld>
            <a:endParaRPr lang="zh-CN" altLang="en-US" sz="12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0179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5900" y="9721850"/>
            <a:ext cx="3078163" cy="512763"/>
          </a:xfrm>
          <a:prstGeom prst="rect">
            <a:avLst/>
          </a:prstGeom>
          <a:noFill/>
          <a:ln w="9525">
            <a:noFill/>
          </a:ln>
        </p:spPr>
        <p:txBody>
          <a:bodyPr lIns="94768" tIns="47384" rIns="94768" bIns="47384" anchor="b" anchorCtr="0"/>
          <a:p>
            <a:pPr lvl="0" algn="r" eaLnBrk="1" hangingPunct="1"/>
            <a:fld id="{9A0DB2DC-4C9A-4742-B13C-FB6460FD3503}" type="slidenum">
              <a:rPr lang="en-US" altLang="zh-CN" sz="1200" dirty="0">
                <a:solidFill>
                  <a:schemeClr val="tx1"/>
                </a:solidFill>
                <a:ea typeface="宋体" panose="02010600030101010101" pitchFamily="2" charset="-122"/>
              </a:rPr>
            </a:fld>
            <a:endParaRPr lang="en-US" altLang="zh-CN" sz="12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0180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81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4768" tIns="47384" rIns="94768" bIns="47384" anchor="t" anchorCtr="0"/>
          <a:p>
            <a:pPr lvl="0" eaLnBrk="1" hangingPunct="1"/>
            <a:r>
              <a:rPr lang="zh-CN" altLang="en-US" dirty="0"/>
              <a:t>控制信息和数据是怎样传输到这些寄存器中，接着又是怎么传出的，在第二篇中讲</a:t>
            </a:r>
            <a:endParaRPr lang="en-US" altLang="zh-CN" dirty="0"/>
          </a:p>
          <a:p>
            <a:pPr lvl="0" eaLnBrk="1" hangingPunct="1"/>
            <a:r>
              <a:rPr lang="zh-CN" altLang="en-US" b="1" dirty="0">
                <a:solidFill>
                  <a:srgbClr val="FF7C80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状态寄存器：</a:t>
            </a:r>
            <a:r>
              <a:rPr lang="zh-CN" altLang="en-US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存放现行程序的工作状态和工作方式。其内容称为</a:t>
            </a:r>
            <a:r>
              <a:rPr lang="en-US" altLang="zh-CN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PSW</a:t>
            </a:r>
            <a:r>
              <a:rPr lang="zh-CN" altLang="en-US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，例如</a:t>
            </a:r>
            <a:r>
              <a:rPr lang="en-US" altLang="zh-CN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DIV/0</a:t>
            </a:r>
            <a:r>
              <a:rPr lang="zh-CN" altLang="en-US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，</a:t>
            </a:r>
            <a:r>
              <a:rPr lang="en-US" altLang="zh-CN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PSW</a:t>
            </a:r>
            <a:r>
              <a:rPr lang="zh-CN" altLang="en-US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的某一位为</a:t>
            </a:r>
            <a:r>
              <a:rPr lang="en-US" altLang="zh-CN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0</a:t>
            </a:r>
            <a:r>
              <a:rPr lang="zh-CN" altLang="en-US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，有无进位，有无溢出，</a:t>
            </a:r>
            <a:endParaRPr lang="en-US" altLang="zh-CN" b="1" dirty="0">
              <a:solidFill>
                <a:srgbClr val="FFFF99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4768" tIns="47384" rIns="94768" bIns="47384" anchor="t" anchorCtr="0"/>
          <a:p>
            <a:pPr lvl="0"/>
            <a:r>
              <a:rPr lang="zh-CN" altLang="en-US" dirty="0"/>
              <a:t>地址总线宽度（地址位数）、数据总线宽度（一次取出的数据位数）</a:t>
            </a:r>
            <a:r>
              <a:rPr lang="en-US" altLang="zh-CN" dirty="0"/>
              <a:t>--》</a:t>
            </a:r>
            <a:r>
              <a:rPr lang="zh-CN" altLang="en-US" dirty="0"/>
              <a:t>数据</a:t>
            </a:r>
            <a:r>
              <a:rPr lang="en-US" altLang="zh-CN" dirty="0"/>
              <a:t>/</a:t>
            </a:r>
            <a:r>
              <a:rPr lang="zh-CN" altLang="en-US" dirty="0"/>
              <a:t>指令占单元数，</a:t>
            </a:r>
            <a:endParaRPr lang="zh-CN" altLang="en-US" dirty="0"/>
          </a:p>
        </p:txBody>
      </p:sp>
      <p:sp>
        <p:nvSpPr>
          <p:cNvPr id="55300" name="日期占位符 3"/>
          <p:cNvSpPr txBox="1">
            <a:spLocks noGrp="1"/>
          </p:cNvSpPr>
          <p:nvPr>
            <p:ph type="dt" sz="half"/>
          </p:nvPr>
        </p:nvSpPr>
        <p:spPr>
          <a:xfrm>
            <a:off x="4025900" y="0"/>
            <a:ext cx="3078163" cy="512763"/>
          </a:xfrm>
          <a:prstGeom prst="rect">
            <a:avLst/>
          </a:prstGeom>
          <a:noFill/>
          <a:ln w="9525">
            <a:noFill/>
          </a:ln>
        </p:spPr>
        <p:txBody>
          <a:bodyPr lIns="94768" tIns="47384" rIns="94768" bIns="47384"/>
          <a:p>
            <a:pPr lvl="0" algn="r" eaLnBrk="1" hangingPunct="1"/>
            <a:fld id="{BB962C8B-B14F-4D97-AF65-F5344CB8AC3E}" type="datetime1">
              <a:rPr lang="zh-CN" altLang="en-US" sz="1200" dirty="0">
                <a:solidFill>
                  <a:schemeClr val="tx1"/>
                </a:solidFill>
                <a:ea typeface="宋体" panose="02010600030101010101" pitchFamily="2" charset="-122"/>
              </a:rPr>
            </a:fld>
            <a:endParaRPr lang="zh-CN" altLang="en-US" sz="12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5301" name="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4025900" y="9721850"/>
            <a:ext cx="3078163" cy="512763"/>
          </a:xfrm>
          <a:prstGeom prst="rect">
            <a:avLst/>
          </a:prstGeom>
          <a:noFill/>
          <a:ln w="9525">
            <a:noFill/>
          </a:ln>
        </p:spPr>
        <p:txBody>
          <a:bodyPr lIns="94768" tIns="47384" rIns="94768" bIns="47384" anchor="b" anchorCtr="0"/>
          <a:p>
            <a:pPr lvl="0" algn="r" eaLnBrk="1" hangingPunct="1"/>
            <a:fld id="{9A0DB2DC-4C9A-4742-B13C-FB6460FD3503}" type="slidenum">
              <a:rPr lang="en-US" altLang="zh-CN" sz="1200" dirty="0">
                <a:solidFill>
                  <a:schemeClr val="tx1"/>
                </a:solidFill>
                <a:ea typeface="宋体" panose="02010600030101010101" pitchFamily="2" charset="-122"/>
              </a:rPr>
            </a:fld>
            <a:endParaRPr lang="en-US" altLang="zh-CN" sz="12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4768" tIns="47384" rIns="94768" bIns="47384" anchor="t" anchorCtr="0"/>
          <a:p>
            <a:pPr lvl="0"/>
            <a:r>
              <a:rPr lang="zh-CN" altLang="en-US" dirty="0"/>
              <a:t>微机中</a:t>
            </a:r>
            <a:r>
              <a:rPr lang="en-US" altLang="zh-CN" dirty="0"/>
              <a:t>i/o</a:t>
            </a:r>
            <a:r>
              <a:rPr lang="zh-CN" altLang="en-US" dirty="0"/>
              <a:t>接口也称适配卡</a:t>
            </a:r>
            <a:endParaRPr lang="zh-CN" altLang="en-US" dirty="0"/>
          </a:p>
        </p:txBody>
      </p:sp>
      <p:sp>
        <p:nvSpPr>
          <p:cNvPr id="58372" name="日期占位符 3"/>
          <p:cNvSpPr txBox="1">
            <a:spLocks noGrp="1"/>
          </p:cNvSpPr>
          <p:nvPr>
            <p:ph type="dt" sz="half"/>
          </p:nvPr>
        </p:nvSpPr>
        <p:spPr>
          <a:xfrm>
            <a:off x="4025900" y="0"/>
            <a:ext cx="3078163" cy="512763"/>
          </a:xfrm>
          <a:prstGeom prst="rect">
            <a:avLst/>
          </a:prstGeom>
          <a:noFill/>
          <a:ln w="9525">
            <a:noFill/>
          </a:ln>
        </p:spPr>
        <p:txBody>
          <a:bodyPr lIns="94768" tIns="47384" rIns="94768" bIns="47384"/>
          <a:p>
            <a:pPr lvl="0" algn="r" eaLnBrk="1" hangingPunct="1"/>
            <a:fld id="{BB962C8B-B14F-4D97-AF65-F5344CB8AC3E}" type="datetime1">
              <a:rPr lang="zh-CN" altLang="en-US" sz="1200" dirty="0">
                <a:solidFill>
                  <a:schemeClr val="tx1"/>
                </a:solidFill>
                <a:ea typeface="宋体" panose="02010600030101010101" pitchFamily="2" charset="-122"/>
              </a:rPr>
            </a:fld>
            <a:endParaRPr lang="zh-CN" altLang="en-US" sz="12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8373" name="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4025900" y="9721850"/>
            <a:ext cx="3078163" cy="512763"/>
          </a:xfrm>
          <a:prstGeom prst="rect">
            <a:avLst/>
          </a:prstGeom>
          <a:noFill/>
          <a:ln w="9525">
            <a:noFill/>
          </a:ln>
        </p:spPr>
        <p:txBody>
          <a:bodyPr lIns="94768" tIns="47384" rIns="94768" bIns="47384" anchor="b" anchorCtr="0"/>
          <a:p>
            <a:pPr lvl="0" algn="r" eaLnBrk="1" hangingPunct="1"/>
            <a:fld id="{9A0DB2DC-4C9A-4742-B13C-FB6460FD3503}" type="slidenum">
              <a:rPr lang="en-US" altLang="zh-CN" sz="1200" dirty="0">
                <a:solidFill>
                  <a:schemeClr val="tx1"/>
                </a:solidFill>
                <a:ea typeface="宋体" panose="02010600030101010101" pitchFamily="2" charset="-122"/>
              </a:rPr>
            </a:fld>
            <a:endParaRPr lang="en-US" altLang="zh-CN" sz="12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0418" name="Rectangle 3"/>
          <p:cNvSpPr txBox="1">
            <a:spLocks noGrp="1"/>
          </p:cNvSpPr>
          <p:nvPr>
            <p:ph type="dt" sz="half"/>
          </p:nvPr>
        </p:nvSpPr>
        <p:spPr>
          <a:xfrm>
            <a:off x="4025900" y="0"/>
            <a:ext cx="3078163" cy="512763"/>
          </a:xfrm>
          <a:prstGeom prst="rect">
            <a:avLst/>
          </a:prstGeom>
          <a:noFill/>
          <a:ln w="9525">
            <a:noFill/>
          </a:ln>
        </p:spPr>
        <p:txBody>
          <a:bodyPr lIns="94768" tIns="47384" rIns="94768" bIns="47384"/>
          <a:p>
            <a:pPr lvl="0" algn="r" eaLnBrk="1" hangingPunct="1"/>
            <a:fld id="{BB962C8B-B14F-4D97-AF65-F5344CB8AC3E}" type="datetime1">
              <a:rPr lang="zh-CN" altLang="en-US" sz="1200" dirty="0">
                <a:solidFill>
                  <a:schemeClr val="tx1"/>
                </a:solidFill>
                <a:ea typeface="宋体" panose="02010600030101010101" pitchFamily="2" charset="-122"/>
              </a:rPr>
            </a:fld>
            <a:endParaRPr lang="zh-CN" altLang="en-US" sz="12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0419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5900" y="9721850"/>
            <a:ext cx="3078163" cy="512763"/>
          </a:xfrm>
          <a:prstGeom prst="rect">
            <a:avLst/>
          </a:prstGeom>
          <a:noFill/>
          <a:ln w="9525">
            <a:noFill/>
          </a:ln>
        </p:spPr>
        <p:txBody>
          <a:bodyPr lIns="94768" tIns="47384" rIns="94768" bIns="47384" anchor="b" anchorCtr="0"/>
          <a:p>
            <a:pPr lvl="0" algn="r" eaLnBrk="1" hangingPunct="1"/>
            <a:fld id="{9A0DB2DC-4C9A-4742-B13C-FB6460FD3503}" type="slidenum">
              <a:rPr lang="en-US" altLang="zh-CN" sz="1200" dirty="0">
                <a:solidFill>
                  <a:schemeClr val="tx1"/>
                </a:solidFill>
                <a:ea typeface="宋体" panose="02010600030101010101" pitchFamily="2" charset="-122"/>
              </a:rPr>
            </a:fld>
            <a:endParaRPr lang="en-US" altLang="zh-CN" sz="12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0420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0421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4768" tIns="47384" rIns="94768" bIns="47384" anchor="t" anchorCtr="0"/>
          <a:p>
            <a:pPr lvl="0" eaLnBrk="1" hangingPunct="1"/>
            <a:r>
              <a:rPr lang="zh-CN" altLang="en-US" dirty="0"/>
              <a:t>发送数据有顺序先后，所以是分时共享，但是总线上的数据可以同时传给不同的部件</a:t>
            </a:r>
            <a:endParaRPr lang="zh-CN" altLang="zh-CN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5474" name="Rectangle 3"/>
          <p:cNvSpPr txBox="1">
            <a:spLocks noGrp="1"/>
          </p:cNvSpPr>
          <p:nvPr>
            <p:ph type="dt" sz="half"/>
          </p:nvPr>
        </p:nvSpPr>
        <p:spPr>
          <a:xfrm>
            <a:off x="4025900" y="0"/>
            <a:ext cx="3078163" cy="512763"/>
          </a:xfrm>
          <a:prstGeom prst="rect">
            <a:avLst/>
          </a:prstGeom>
          <a:noFill/>
          <a:ln w="9525">
            <a:noFill/>
          </a:ln>
        </p:spPr>
        <p:txBody>
          <a:bodyPr lIns="94768" tIns="47384" rIns="94768" bIns="47384"/>
          <a:p>
            <a:pPr lvl="0" algn="r" eaLnBrk="1" hangingPunct="1"/>
            <a:fld id="{BB962C8B-B14F-4D97-AF65-F5344CB8AC3E}" type="datetime1">
              <a:rPr lang="zh-CN" altLang="en-US" sz="1200" dirty="0">
                <a:solidFill>
                  <a:schemeClr val="tx1"/>
                </a:solidFill>
                <a:ea typeface="宋体" panose="02010600030101010101" pitchFamily="2" charset="-122"/>
              </a:rPr>
            </a:fld>
            <a:endParaRPr lang="zh-CN" altLang="en-US" sz="12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05475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5900" y="9721850"/>
            <a:ext cx="3078163" cy="512763"/>
          </a:xfrm>
          <a:prstGeom prst="rect">
            <a:avLst/>
          </a:prstGeom>
          <a:noFill/>
          <a:ln w="9525">
            <a:noFill/>
          </a:ln>
        </p:spPr>
        <p:txBody>
          <a:bodyPr lIns="94768" tIns="47384" rIns="94768" bIns="47384" anchor="b" anchorCtr="0"/>
          <a:p>
            <a:pPr lvl="0" algn="r" eaLnBrk="1" hangingPunct="1"/>
            <a:fld id="{9A0DB2DC-4C9A-4742-B13C-FB6460FD3503}" type="slidenum">
              <a:rPr lang="en-US" altLang="zh-CN" sz="1200" dirty="0">
                <a:solidFill>
                  <a:schemeClr val="tx1"/>
                </a:solidFill>
                <a:ea typeface="宋体" panose="02010600030101010101" pitchFamily="2" charset="-122"/>
              </a:rPr>
            </a:fld>
            <a:endParaRPr lang="en-US" altLang="zh-CN" sz="12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05476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5477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4768" tIns="47384" rIns="94768" bIns="47384" anchor="t" anchorCtr="0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1138" name="Rectangle 3"/>
          <p:cNvSpPr txBox="1">
            <a:spLocks noGrp="1"/>
          </p:cNvSpPr>
          <p:nvPr>
            <p:ph type="dt" sz="half"/>
          </p:nvPr>
        </p:nvSpPr>
        <p:spPr>
          <a:xfrm>
            <a:off x="4025900" y="0"/>
            <a:ext cx="3078163" cy="512763"/>
          </a:xfrm>
          <a:prstGeom prst="rect">
            <a:avLst/>
          </a:prstGeom>
          <a:noFill/>
          <a:ln w="9525">
            <a:noFill/>
          </a:ln>
        </p:spPr>
        <p:txBody>
          <a:bodyPr lIns="94768" tIns="47384" rIns="94768" bIns="47384"/>
          <a:p>
            <a:pPr lvl="0" algn="r" eaLnBrk="1" hangingPunct="1"/>
            <a:fld id="{BB962C8B-B14F-4D97-AF65-F5344CB8AC3E}" type="datetime1">
              <a:rPr lang="zh-CN" altLang="en-US" sz="1200" dirty="0">
                <a:solidFill>
                  <a:schemeClr val="tx1"/>
                </a:solidFill>
                <a:ea typeface="宋体" panose="02010600030101010101" pitchFamily="2" charset="-122"/>
              </a:rPr>
            </a:fld>
            <a:endParaRPr lang="zh-CN" altLang="en-US" sz="12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91139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5900" y="9721850"/>
            <a:ext cx="3078163" cy="512763"/>
          </a:xfrm>
          <a:prstGeom prst="rect">
            <a:avLst/>
          </a:prstGeom>
          <a:noFill/>
          <a:ln w="9525">
            <a:noFill/>
          </a:ln>
        </p:spPr>
        <p:txBody>
          <a:bodyPr lIns="94768" tIns="47384" rIns="94768" bIns="47384" anchor="b" anchorCtr="0"/>
          <a:p>
            <a:pPr lvl="0" algn="r" eaLnBrk="1" hangingPunct="1"/>
            <a:fld id="{9A0DB2DC-4C9A-4742-B13C-FB6460FD3503}" type="slidenum">
              <a:rPr lang="en-US" altLang="zh-CN" sz="1200" dirty="0">
                <a:solidFill>
                  <a:schemeClr val="tx1"/>
                </a:solidFill>
                <a:ea typeface="宋体" panose="02010600030101010101" pitchFamily="2" charset="-122"/>
              </a:rPr>
            </a:fld>
            <a:endParaRPr lang="en-US" altLang="zh-CN" sz="12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91140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1141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4768" tIns="47384" rIns="94768" bIns="47384" anchor="t" anchorCtr="0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9" Type="http://schemas.openxmlformats.org/officeDocument/2006/relationships/image" Target="../media/image1336.png"/><Relationship Id="rId98" Type="http://schemas.openxmlformats.org/officeDocument/2006/relationships/customXml" Target="../ink/ink1503.xml"/><Relationship Id="rId97" Type="http://schemas.openxmlformats.org/officeDocument/2006/relationships/image" Target="../media/image1335.png"/><Relationship Id="rId96" Type="http://schemas.openxmlformats.org/officeDocument/2006/relationships/customXml" Target="../ink/ink1502.xml"/><Relationship Id="rId95" Type="http://schemas.openxmlformats.org/officeDocument/2006/relationships/image" Target="../media/image1334.png"/><Relationship Id="rId94" Type="http://schemas.openxmlformats.org/officeDocument/2006/relationships/customXml" Target="../ink/ink1501.xml"/><Relationship Id="rId93" Type="http://schemas.openxmlformats.org/officeDocument/2006/relationships/image" Target="../media/image1333.png"/><Relationship Id="rId92" Type="http://schemas.openxmlformats.org/officeDocument/2006/relationships/customXml" Target="../ink/ink1500.xml"/><Relationship Id="rId91" Type="http://schemas.openxmlformats.org/officeDocument/2006/relationships/image" Target="../media/image1332.png"/><Relationship Id="rId90" Type="http://schemas.openxmlformats.org/officeDocument/2006/relationships/customXml" Target="../ink/ink1499.xml"/><Relationship Id="rId9" Type="http://schemas.openxmlformats.org/officeDocument/2006/relationships/customXml" Target="../ink/ink1458.xml"/><Relationship Id="rId89" Type="http://schemas.openxmlformats.org/officeDocument/2006/relationships/image" Target="../media/image1331.png"/><Relationship Id="rId88" Type="http://schemas.openxmlformats.org/officeDocument/2006/relationships/customXml" Target="../ink/ink1498.xml"/><Relationship Id="rId87" Type="http://schemas.openxmlformats.org/officeDocument/2006/relationships/image" Target="../media/image1330.png"/><Relationship Id="rId86" Type="http://schemas.openxmlformats.org/officeDocument/2006/relationships/customXml" Target="../ink/ink1497.xml"/><Relationship Id="rId85" Type="http://schemas.openxmlformats.org/officeDocument/2006/relationships/image" Target="../media/image1329.png"/><Relationship Id="rId847" Type="http://schemas.openxmlformats.org/officeDocument/2006/relationships/slideLayout" Target="../slideLayouts/slideLayout2.xml"/><Relationship Id="rId846" Type="http://schemas.openxmlformats.org/officeDocument/2006/relationships/image" Target="../media/image1690.png"/><Relationship Id="rId845" Type="http://schemas.openxmlformats.org/officeDocument/2006/relationships/customXml" Target="../ink/ink1883.xml"/><Relationship Id="rId844" Type="http://schemas.openxmlformats.org/officeDocument/2006/relationships/image" Target="../media/image1689.png"/><Relationship Id="rId843" Type="http://schemas.openxmlformats.org/officeDocument/2006/relationships/customXml" Target="../ink/ink1882.xml"/><Relationship Id="rId842" Type="http://schemas.openxmlformats.org/officeDocument/2006/relationships/image" Target="../media/image1688.png"/><Relationship Id="rId841" Type="http://schemas.openxmlformats.org/officeDocument/2006/relationships/customXml" Target="../ink/ink1881.xml"/><Relationship Id="rId840" Type="http://schemas.openxmlformats.org/officeDocument/2006/relationships/image" Target="../media/image1687.png"/><Relationship Id="rId84" Type="http://schemas.openxmlformats.org/officeDocument/2006/relationships/customXml" Target="../ink/ink1496.xml"/><Relationship Id="rId839" Type="http://schemas.openxmlformats.org/officeDocument/2006/relationships/customXml" Target="../ink/ink1880.xml"/><Relationship Id="rId838" Type="http://schemas.openxmlformats.org/officeDocument/2006/relationships/image" Target="../media/image1686.png"/><Relationship Id="rId837" Type="http://schemas.openxmlformats.org/officeDocument/2006/relationships/customXml" Target="../ink/ink1879.xml"/><Relationship Id="rId836" Type="http://schemas.openxmlformats.org/officeDocument/2006/relationships/image" Target="../media/image1685.png"/><Relationship Id="rId835" Type="http://schemas.openxmlformats.org/officeDocument/2006/relationships/customXml" Target="../ink/ink1878.xml"/><Relationship Id="rId834" Type="http://schemas.openxmlformats.org/officeDocument/2006/relationships/image" Target="../media/image1684.png"/><Relationship Id="rId833" Type="http://schemas.openxmlformats.org/officeDocument/2006/relationships/customXml" Target="../ink/ink1877.xml"/><Relationship Id="rId832" Type="http://schemas.openxmlformats.org/officeDocument/2006/relationships/image" Target="../media/image1683.png"/><Relationship Id="rId831" Type="http://schemas.openxmlformats.org/officeDocument/2006/relationships/customXml" Target="../ink/ink1876.xml"/><Relationship Id="rId830" Type="http://schemas.openxmlformats.org/officeDocument/2006/relationships/image" Target="../media/image1682.png"/><Relationship Id="rId83" Type="http://schemas.openxmlformats.org/officeDocument/2006/relationships/image" Target="../media/image1328.png"/><Relationship Id="rId829" Type="http://schemas.openxmlformats.org/officeDocument/2006/relationships/customXml" Target="../ink/ink1875.xml"/><Relationship Id="rId828" Type="http://schemas.openxmlformats.org/officeDocument/2006/relationships/image" Target="../media/image1681.png"/><Relationship Id="rId827" Type="http://schemas.openxmlformats.org/officeDocument/2006/relationships/customXml" Target="../ink/ink1874.xml"/><Relationship Id="rId826" Type="http://schemas.openxmlformats.org/officeDocument/2006/relationships/image" Target="../media/image1680.png"/><Relationship Id="rId825" Type="http://schemas.openxmlformats.org/officeDocument/2006/relationships/customXml" Target="../ink/ink1873.xml"/><Relationship Id="rId824" Type="http://schemas.openxmlformats.org/officeDocument/2006/relationships/image" Target="../media/image1679.png"/><Relationship Id="rId823" Type="http://schemas.openxmlformats.org/officeDocument/2006/relationships/customXml" Target="../ink/ink1872.xml"/><Relationship Id="rId822" Type="http://schemas.openxmlformats.org/officeDocument/2006/relationships/image" Target="../media/image1678.png"/><Relationship Id="rId821" Type="http://schemas.openxmlformats.org/officeDocument/2006/relationships/customXml" Target="../ink/ink1871.xml"/><Relationship Id="rId820" Type="http://schemas.openxmlformats.org/officeDocument/2006/relationships/image" Target="../media/image1677.png"/><Relationship Id="rId82" Type="http://schemas.openxmlformats.org/officeDocument/2006/relationships/customXml" Target="../ink/ink1495.xml"/><Relationship Id="rId819" Type="http://schemas.openxmlformats.org/officeDocument/2006/relationships/customXml" Target="../ink/ink1870.xml"/><Relationship Id="rId818" Type="http://schemas.openxmlformats.org/officeDocument/2006/relationships/image" Target="../media/image561.png"/><Relationship Id="rId817" Type="http://schemas.openxmlformats.org/officeDocument/2006/relationships/customXml" Target="../ink/ink1869.xml"/><Relationship Id="rId816" Type="http://schemas.openxmlformats.org/officeDocument/2006/relationships/image" Target="../media/image1676.png"/><Relationship Id="rId815" Type="http://schemas.openxmlformats.org/officeDocument/2006/relationships/customXml" Target="../ink/ink1868.xml"/><Relationship Id="rId814" Type="http://schemas.openxmlformats.org/officeDocument/2006/relationships/image" Target="../media/image1675.png"/><Relationship Id="rId813" Type="http://schemas.openxmlformats.org/officeDocument/2006/relationships/customXml" Target="../ink/ink1867.xml"/><Relationship Id="rId812" Type="http://schemas.openxmlformats.org/officeDocument/2006/relationships/image" Target="../media/image1674.png"/><Relationship Id="rId811" Type="http://schemas.openxmlformats.org/officeDocument/2006/relationships/customXml" Target="../ink/ink1866.xml"/><Relationship Id="rId810" Type="http://schemas.openxmlformats.org/officeDocument/2006/relationships/image" Target="../media/image1673.png"/><Relationship Id="rId81" Type="http://schemas.openxmlformats.org/officeDocument/2006/relationships/image" Target="../media/image1327.png"/><Relationship Id="rId809" Type="http://schemas.openxmlformats.org/officeDocument/2006/relationships/customXml" Target="../ink/ink1865.xml"/><Relationship Id="rId808" Type="http://schemas.openxmlformats.org/officeDocument/2006/relationships/image" Target="../media/image1672.png"/><Relationship Id="rId807" Type="http://schemas.openxmlformats.org/officeDocument/2006/relationships/customXml" Target="../ink/ink1864.xml"/><Relationship Id="rId806" Type="http://schemas.openxmlformats.org/officeDocument/2006/relationships/image" Target="../media/image1671.png"/><Relationship Id="rId805" Type="http://schemas.openxmlformats.org/officeDocument/2006/relationships/customXml" Target="../ink/ink1863.xml"/><Relationship Id="rId804" Type="http://schemas.openxmlformats.org/officeDocument/2006/relationships/image" Target="../media/image1670.png"/><Relationship Id="rId803" Type="http://schemas.openxmlformats.org/officeDocument/2006/relationships/customXml" Target="../ink/ink1862.xml"/><Relationship Id="rId802" Type="http://schemas.openxmlformats.org/officeDocument/2006/relationships/image" Target="../media/image1669.png"/><Relationship Id="rId801" Type="http://schemas.openxmlformats.org/officeDocument/2006/relationships/customXml" Target="../ink/ink1861.xml"/><Relationship Id="rId800" Type="http://schemas.openxmlformats.org/officeDocument/2006/relationships/image" Target="../media/image1668.png"/><Relationship Id="rId80" Type="http://schemas.openxmlformats.org/officeDocument/2006/relationships/customXml" Target="../ink/ink1494.xml"/><Relationship Id="rId8" Type="http://schemas.openxmlformats.org/officeDocument/2006/relationships/image" Target="../media/image1122.png"/><Relationship Id="rId799" Type="http://schemas.openxmlformats.org/officeDocument/2006/relationships/customXml" Target="../ink/ink1860.xml"/><Relationship Id="rId798" Type="http://schemas.openxmlformats.org/officeDocument/2006/relationships/image" Target="../media/image386.png"/><Relationship Id="rId797" Type="http://schemas.openxmlformats.org/officeDocument/2006/relationships/customXml" Target="../ink/ink1859.xml"/><Relationship Id="rId796" Type="http://schemas.openxmlformats.org/officeDocument/2006/relationships/image" Target="../media/image1667.png"/><Relationship Id="rId795" Type="http://schemas.openxmlformats.org/officeDocument/2006/relationships/customXml" Target="../ink/ink1858.xml"/><Relationship Id="rId794" Type="http://schemas.openxmlformats.org/officeDocument/2006/relationships/image" Target="../media/image1666.png"/><Relationship Id="rId793" Type="http://schemas.openxmlformats.org/officeDocument/2006/relationships/customXml" Target="../ink/ink1857.xml"/><Relationship Id="rId792" Type="http://schemas.openxmlformats.org/officeDocument/2006/relationships/image" Target="../media/image1665.png"/><Relationship Id="rId791" Type="http://schemas.openxmlformats.org/officeDocument/2006/relationships/customXml" Target="../ink/ink1856.xml"/><Relationship Id="rId790" Type="http://schemas.openxmlformats.org/officeDocument/2006/relationships/image" Target="../media/image1664.png"/><Relationship Id="rId79" Type="http://schemas.openxmlformats.org/officeDocument/2006/relationships/image" Target="../media/image1326.png"/><Relationship Id="rId789" Type="http://schemas.openxmlformats.org/officeDocument/2006/relationships/customXml" Target="../ink/ink1855.xml"/><Relationship Id="rId788" Type="http://schemas.openxmlformats.org/officeDocument/2006/relationships/image" Target="../media/image1663.png"/><Relationship Id="rId787" Type="http://schemas.openxmlformats.org/officeDocument/2006/relationships/customXml" Target="../ink/ink1854.xml"/><Relationship Id="rId786" Type="http://schemas.openxmlformats.org/officeDocument/2006/relationships/image" Target="../media/image1662.png"/><Relationship Id="rId785" Type="http://schemas.openxmlformats.org/officeDocument/2006/relationships/customXml" Target="../ink/ink1853.xml"/><Relationship Id="rId784" Type="http://schemas.openxmlformats.org/officeDocument/2006/relationships/image" Target="../media/image772.png"/><Relationship Id="rId783" Type="http://schemas.openxmlformats.org/officeDocument/2006/relationships/customXml" Target="../ink/ink1852.xml"/><Relationship Id="rId782" Type="http://schemas.openxmlformats.org/officeDocument/2006/relationships/image" Target="../media/image1661.png"/><Relationship Id="rId781" Type="http://schemas.openxmlformats.org/officeDocument/2006/relationships/customXml" Target="../ink/ink1851.xml"/><Relationship Id="rId780" Type="http://schemas.openxmlformats.org/officeDocument/2006/relationships/image" Target="../media/image1660.png"/><Relationship Id="rId78" Type="http://schemas.openxmlformats.org/officeDocument/2006/relationships/customXml" Target="../ink/ink1493.xml"/><Relationship Id="rId779" Type="http://schemas.openxmlformats.org/officeDocument/2006/relationships/customXml" Target="../ink/ink1850.xml"/><Relationship Id="rId778" Type="http://schemas.openxmlformats.org/officeDocument/2006/relationships/image" Target="../media/image1659.png"/><Relationship Id="rId777" Type="http://schemas.openxmlformats.org/officeDocument/2006/relationships/customXml" Target="../ink/ink1849.xml"/><Relationship Id="rId776" Type="http://schemas.openxmlformats.org/officeDocument/2006/relationships/image" Target="../media/image1658.png"/><Relationship Id="rId775" Type="http://schemas.openxmlformats.org/officeDocument/2006/relationships/customXml" Target="../ink/ink1848.xml"/><Relationship Id="rId774" Type="http://schemas.openxmlformats.org/officeDocument/2006/relationships/image" Target="../media/image1657.png"/><Relationship Id="rId773" Type="http://schemas.openxmlformats.org/officeDocument/2006/relationships/customXml" Target="../ink/ink1847.xml"/><Relationship Id="rId772" Type="http://schemas.openxmlformats.org/officeDocument/2006/relationships/image" Target="../media/image1656.png"/><Relationship Id="rId771" Type="http://schemas.openxmlformats.org/officeDocument/2006/relationships/customXml" Target="../ink/ink1846.xml"/><Relationship Id="rId770" Type="http://schemas.openxmlformats.org/officeDocument/2006/relationships/image" Target="../media/image201.png"/><Relationship Id="rId77" Type="http://schemas.openxmlformats.org/officeDocument/2006/relationships/image" Target="../media/image1325.png"/><Relationship Id="rId769" Type="http://schemas.openxmlformats.org/officeDocument/2006/relationships/customXml" Target="../ink/ink1845.xml"/><Relationship Id="rId768" Type="http://schemas.openxmlformats.org/officeDocument/2006/relationships/image" Target="../media/image1655.png"/><Relationship Id="rId767" Type="http://schemas.openxmlformats.org/officeDocument/2006/relationships/customXml" Target="../ink/ink1844.xml"/><Relationship Id="rId766" Type="http://schemas.openxmlformats.org/officeDocument/2006/relationships/image" Target="../media/image1654.png"/><Relationship Id="rId765" Type="http://schemas.openxmlformats.org/officeDocument/2006/relationships/customXml" Target="../ink/ink1843.xml"/><Relationship Id="rId764" Type="http://schemas.openxmlformats.org/officeDocument/2006/relationships/image" Target="../media/image1653.png"/><Relationship Id="rId763" Type="http://schemas.openxmlformats.org/officeDocument/2006/relationships/customXml" Target="../ink/ink1842.xml"/><Relationship Id="rId762" Type="http://schemas.openxmlformats.org/officeDocument/2006/relationships/image" Target="../media/image1652.png"/><Relationship Id="rId761" Type="http://schemas.openxmlformats.org/officeDocument/2006/relationships/customXml" Target="../ink/ink1841.xml"/><Relationship Id="rId760" Type="http://schemas.openxmlformats.org/officeDocument/2006/relationships/image" Target="../media/image1651.png"/><Relationship Id="rId76" Type="http://schemas.openxmlformats.org/officeDocument/2006/relationships/customXml" Target="../ink/ink1492.xml"/><Relationship Id="rId759" Type="http://schemas.openxmlformats.org/officeDocument/2006/relationships/customXml" Target="../ink/ink1840.xml"/><Relationship Id="rId758" Type="http://schemas.openxmlformats.org/officeDocument/2006/relationships/image" Target="../media/image1650.png"/><Relationship Id="rId757" Type="http://schemas.openxmlformats.org/officeDocument/2006/relationships/customXml" Target="../ink/ink1839.xml"/><Relationship Id="rId756" Type="http://schemas.openxmlformats.org/officeDocument/2006/relationships/image" Target="../media/image1649.png"/><Relationship Id="rId755" Type="http://schemas.openxmlformats.org/officeDocument/2006/relationships/customXml" Target="../ink/ink1838.xml"/><Relationship Id="rId754" Type="http://schemas.openxmlformats.org/officeDocument/2006/relationships/image" Target="../media/image1648.png"/><Relationship Id="rId753" Type="http://schemas.openxmlformats.org/officeDocument/2006/relationships/customXml" Target="../ink/ink1837.xml"/><Relationship Id="rId752" Type="http://schemas.openxmlformats.org/officeDocument/2006/relationships/image" Target="../media/image1647.png"/><Relationship Id="rId751" Type="http://schemas.openxmlformats.org/officeDocument/2006/relationships/customXml" Target="../ink/ink1836.xml"/><Relationship Id="rId750" Type="http://schemas.openxmlformats.org/officeDocument/2006/relationships/image" Target="../media/image1646.png"/><Relationship Id="rId75" Type="http://schemas.openxmlformats.org/officeDocument/2006/relationships/image" Target="../media/image1324.png"/><Relationship Id="rId749" Type="http://schemas.openxmlformats.org/officeDocument/2006/relationships/customXml" Target="../ink/ink1835.xml"/><Relationship Id="rId748" Type="http://schemas.openxmlformats.org/officeDocument/2006/relationships/image" Target="../media/image1645.png"/><Relationship Id="rId747" Type="http://schemas.openxmlformats.org/officeDocument/2006/relationships/customXml" Target="../ink/ink1834.xml"/><Relationship Id="rId746" Type="http://schemas.openxmlformats.org/officeDocument/2006/relationships/customXml" Target="../ink/ink1833.xml"/><Relationship Id="rId745" Type="http://schemas.openxmlformats.org/officeDocument/2006/relationships/image" Target="../media/image1644.png"/><Relationship Id="rId744" Type="http://schemas.openxmlformats.org/officeDocument/2006/relationships/customXml" Target="../ink/ink1832.xml"/><Relationship Id="rId743" Type="http://schemas.openxmlformats.org/officeDocument/2006/relationships/image" Target="../media/image1643.png"/><Relationship Id="rId742" Type="http://schemas.openxmlformats.org/officeDocument/2006/relationships/customXml" Target="../ink/ink1831.xml"/><Relationship Id="rId741" Type="http://schemas.openxmlformats.org/officeDocument/2006/relationships/image" Target="../media/image1642.png"/><Relationship Id="rId740" Type="http://schemas.openxmlformats.org/officeDocument/2006/relationships/customXml" Target="../ink/ink1830.xml"/><Relationship Id="rId74" Type="http://schemas.openxmlformats.org/officeDocument/2006/relationships/customXml" Target="../ink/ink1491.xml"/><Relationship Id="rId739" Type="http://schemas.openxmlformats.org/officeDocument/2006/relationships/image" Target="../media/image1641.png"/><Relationship Id="rId738" Type="http://schemas.openxmlformats.org/officeDocument/2006/relationships/customXml" Target="../ink/ink1829.xml"/><Relationship Id="rId737" Type="http://schemas.openxmlformats.org/officeDocument/2006/relationships/image" Target="../media/image1640.png"/><Relationship Id="rId736" Type="http://schemas.openxmlformats.org/officeDocument/2006/relationships/customXml" Target="../ink/ink1828.xml"/><Relationship Id="rId735" Type="http://schemas.openxmlformats.org/officeDocument/2006/relationships/image" Target="../media/image1639.png"/><Relationship Id="rId734" Type="http://schemas.openxmlformats.org/officeDocument/2006/relationships/customXml" Target="../ink/ink1827.xml"/><Relationship Id="rId733" Type="http://schemas.openxmlformats.org/officeDocument/2006/relationships/image" Target="../media/image1638.png"/><Relationship Id="rId732" Type="http://schemas.openxmlformats.org/officeDocument/2006/relationships/customXml" Target="../ink/ink1826.xml"/><Relationship Id="rId731" Type="http://schemas.openxmlformats.org/officeDocument/2006/relationships/image" Target="../media/image1637.png"/><Relationship Id="rId730" Type="http://schemas.openxmlformats.org/officeDocument/2006/relationships/customXml" Target="../ink/ink1825.xml"/><Relationship Id="rId73" Type="http://schemas.openxmlformats.org/officeDocument/2006/relationships/image" Target="../media/image1323.png"/><Relationship Id="rId729" Type="http://schemas.openxmlformats.org/officeDocument/2006/relationships/image" Target="../media/image1636.png"/><Relationship Id="rId728" Type="http://schemas.openxmlformats.org/officeDocument/2006/relationships/customXml" Target="../ink/ink1824.xml"/><Relationship Id="rId727" Type="http://schemas.openxmlformats.org/officeDocument/2006/relationships/image" Target="../media/image1635.png"/><Relationship Id="rId726" Type="http://schemas.openxmlformats.org/officeDocument/2006/relationships/customXml" Target="../ink/ink1823.xml"/><Relationship Id="rId725" Type="http://schemas.openxmlformats.org/officeDocument/2006/relationships/image" Target="../media/image1634.png"/><Relationship Id="rId724" Type="http://schemas.openxmlformats.org/officeDocument/2006/relationships/customXml" Target="../ink/ink1822.xml"/><Relationship Id="rId723" Type="http://schemas.openxmlformats.org/officeDocument/2006/relationships/image" Target="../media/image311.png"/><Relationship Id="rId722" Type="http://schemas.openxmlformats.org/officeDocument/2006/relationships/customXml" Target="../ink/ink1821.xml"/><Relationship Id="rId721" Type="http://schemas.openxmlformats.org/officeDocument/2006/relationships/image" Target="../media/image1633.png"/><Relationship Id="rId720" Type="http://schemas.openxmlformats.org/officeDocument/2006/relationships/customXml" Target="../ink/ink1820.xml"/><Relationship Id="rId72" Type="http://schemas.openxmlformats.org/officeDocument/2006/relationships/customXml" Target="../ink/ink1490.xml"/><Relationship Id="rId719" Type="http://schemas.openxmlformats.org/officeDocument/2006/relationships/image" Target="../media/image1632.png"/><Relationship Id="rId718" Type="http://schemas.openxmlformats.org/officeDocument/2006/relationships/customXml" Target="../ink/ink1819.xml"/><Relationship Id="rId717" Type="http://schemas.openxmlformats.org/officeDocument/2006/relationships/image" Target="../media/image1631.png"/><Relationship Id="rId716" Type="http://schemas.openxmlformats.org/officeDocument/2006/relationships/customXml" Target="../ink/ink1818.xml"/><Relationship Id="rId715" Type="http://schemas.openxmlformats.org/officeDocument/2006/relationships/image" Target="../media/image1630.png"/><Relationship Id="rId714" Type="http://schemas.openxmlformats.org/officeDocument/2006/relationships/customXml" Target="../ink/ink1817.xml"/><Relationship Id="rId713" Type="http://schemas.openxmlformats.org/officeDocument/2006/relationships/image" Target="../media/image1629.png"/><Relationship Id="rId712" Type="http://schemas.openxmlformats.org/officeDocument/2006/relationships/customXml" Target="../ink/ink1816.xml"/><Relationship Id="rId711" Type="http://schemas.openxmlformats.org/officeDocument/2006/relationships/image" Target="../media/image1628.png"/><Relationship Id="rId710" Type="http://schemas.openxmlformats.org/officeDocument/2006/relationships/customXml" Target="../ink/ink1815.xml"/><Relationship Id="rId71" Type="http://schemas.openxmlformats.org/officeDocument/2006/relationships/image" Target="../media/image1322.png"/><Relationship Id="rId709" Type="http://schemas.openxmlformats.org/officeDocument/2006/relationships/image" Target="../media/image1627.png"/><Relationship Id="rId708" Type="http://schemas.openxmlformats.org/officeDocument/2006/relationships/customXml" Target="../ink/ink1814.xml"/><Relationship Id="rId707" Type="http://schemas.openxmlformats.org/officeDocument/2006/relationships/image" Target="../media/image1626.png"/><Relationship Id="rId706" Type="http://schemas.openxmlformats.org/officeDocument/2006/relationships/customXml" Target="../ink/ink1813.xml"/><Relationship Id="rId705" Type="http://schemas.openxmlformats.org/officeDocument/2006/relationships/image" Target="../media/image1625.png"/><Relationship Id="rId704" Type="http://schemas.openxmlformats.org/officeDocument/2006/relationships/customXml" Target="../ink/ink1812.xml"/><Relationship Id="rId703" Type="http://schemas.openxmlformats.org/officeDocument/2006/relationships/image" Target="../media/image1624.png"/><Relationship Id="rId702" Type="http://schemas.openxmlformats.org/officeDocument/2006/relationships/customXml" Target="../ink/ink1811.xml"/><Relationship Id="rId701" Type="http://schemas.openxmlformats.org/officeDocument/2006/relationships/image" Target="../media/image1623.png"/><Relationship Id="rId700" Type="http://schemas.openxmlformats.org/officeDocument/2006/relationships/customXml" Target="../ink/ink1810.xml"/><Relationship Id="rId70" Type="http://schemas.openxmlformats.org/officeDocument/2006/relationships/customXml" Target="../ink/ink1489.xml"/><Relationship Id="rId7" Type="http://schemas.openxmlformats.org/officeDocument/2006/relationships/customXml" Target="../ink/ink1457.xml"/><Relationship Id="rId699" Type="http://schemas.openxmlformats.org/officeDocument/2006/relationships/image" Target="../media/image1622.png"/><Relationship Id="rId698" Type="http://schemas.openxmlformats.org/officeDocument/2006/relationships/customXml" Target="../ink/ink1809.xml"/><Relationship Id="rId697" Type="http://schemas.openxmlformats.org/officeDocument/2006/relationships/image" Target="../media/image1621.png"/><Relationship Id="rId696" Type="http://schemas.openxmlformats.org/officeDocument/2006/relationships/customXml" Target="../ink/ink1808.xml"/><Relationship Id="rId695" Type="http://schemas.openxmlformats.org/officeDocument/2006/relationships/image" Target="../media/image1620.png"/><Relationship Id="rId694" Type="http://schemas.openxmlformats.org/officeDocument/2006/relationships/customXml" Target="../ink/ink1807.xml"/><Relationship Id="rId693" Type="http://schemas.openxmlformats.org/officeDocument/2006/relationships/image" Target="../media/image1619.png"/><Relationship Id="rId692" Type="http://schemas.openxmlformats.org/officeDocument/2006/relationships/customXml" Target="../ink/ink1806.xml"/><Relationship Id="rId691" Type="http://schemas.openxmlformats.org/officeDocument/2006/relationships/image" Target="../media/image1618.png"/><Relationship Id="rId690" Type="http://schemas.openxmlformats.org/officeDocument/2006/relationships/customXml" Target="../ink/ink1805.xml"/><Relationship Id="rId69" Type="http://schemas.openxmlformats.org/officeDocument/2006/relationships/image" Target="../media/image1321.png"/><Relationship Id="rId689" Type="http://schemas.openxmlformats.org/officeDocument/2006/relationships/image" Target="../media/image1617.png"/><Relationship Id="rId688" Type="http://schemas.openxmlformats.org/officeDocument/2006/relationships/customXml" Target="../ink/ink1804.xml"/><Relationship Id="rId687" Type="http://schemas.openxmlformats.org/officeDocument/2006/relationships/image" Target="../media/image1616.png"/><Relationship Id="rId686" Type="http://schemas.openxmlformats.org/officeDocument/2006/relationships/customXml" Target="../ink/ink1803.xml"/><Relationship Id="rId685" Type="http://schemas.openxmlformats.org/officeDocument/2006/relationships/image" Target="../media/image1615.png"/><Relationship Id="rId684" Type="http://schemas.openxmlformats.org/officeDocument/2006/relationships/customXml" Target="../ink/ink1802.xml"/><Relationship Id="rId683" Type="http://schemas.openxmlformats.org/officeDocument/2006/relationships/image" Target="../media/image1614.png"/><Relationship Id="rId682" Type="http://schemas.openxmlformats.org/officeDocument/2006/relationships/customXml" Target="../ink/ink1801.xml"/><Relationship Id="rId681" Type="http://schemas.openxmlformats.org/officeDocument/2006/relationships/image" Target="../media/image1613.png"/><Relationship Id="rId680" Type="http://schemas.openxmlformats.org/officeDocument/2006/relationships/customXml" Target="../ink/ink1800.xml"/><Relationship Id="rId68" Type="http://schemas.openxmlformats.org/officeDocument/2006/relationships/customXml" Target="../ink/ink1488.xml"/><Relationship Id="rId679" Type="http://schemas.openxmlformats.org/officeDocument/2006/relationships/image" Target="../media/image1612.png"/><Relationship Id="rId678" Type="http://schemas.openxmlformats.org/officeDocument/2006/relationships/customXml" Target="../ink/ink1799.xml"/><Relationship Id="rId677" Type="http://schemas.openxmlformats.org/officeDocument/2006/relationships/image" Target="../media/image1611.png"/><Relationship Id="rId676" Type="http://schemas.openxmlformats.org/officeDocument/2006/relationships/customXml" Target="../ink/ink1798.xml"/><Relationship Id="rId675" Type="http://schemas.openxmlformats.org/officeDocument/2006/relationships/image" Target="../media/image1610.png"/><Relationship Id="rId674" Type="http://schemas.openxmlformats.org/officeDocument/2006/relationships/customXml" Target="../ink/ink1797.xml"/><Relationship Id="rId673" Type="http://schemas.openxmlformats.org/officeDocument/2006/relationships/image" Target="../media/image1609.png"/><Relationship Id="rId672" Type="http://schemas.openxmlformats.org/officeDocument/2006/relationships/customXml" Target="../ink/ink1796.xml"/><Relationship Id="rId671" Type="http://schemas.openxmlformats.org/officeDocument/2006/relationships/image" Target="../media/image1608.png"/><Relationship Id="rId670" Type="http://schemas.openxmlformats.org/officeDocument/2006/relationships/customXml" Target="../ink/ink1795.xml"/><Relationship Id="rId67" Type="http://schemas.openxmlformats.org/officeDocument/2006/relationships/image" Target="../media/image1320.png"/><Relationship Id="rId669" Type="http://schemas.openxmlformats.org/officeDocument/2006/relationships/image" Target="../media/image1607.png"/><Relationship Id="rId668" Type="http://schemas.openxmlformats.org/officeDocument/2006/relationships/customXml" Target="../ink/ink1794.xml"/><Relationship Id="rId667" Type="http://schemas.openxmlformats.org/officeDocument/2006/relationships/image" Target="../media/image1606.png"/><Relationship Id="rId666" Type="http://schemas.openxmlformats.org/officeDocument/2006/relationships/customXml" Target="../ink/ink1793.xml"/><Relationship Id="rId665" Type="http://schemas.openxmlformats.org/officeDocument/2006/relationships/image" Target="../media/image1605.png"/><Relationship Id="rId664" Type="http://schemas.openxmlformats.org/officeDocument/2006/relationships/customXml" Target="../ink/ink1792.xml"/><Relationship Id="rId663" Type="http://schemas.openxmlformats.org/officeDocument/2006/relationships/image" Target="../media/image1604.png"/><Relationship Id="rId662" Type="http://schemas.openxmlformats.org/officeDocument/2006/relationships/customXml" Target="../ink/ink1791.xml"/><Relationship Id="rId661" Type="http://schemas.openxmlformats.org/officeDocument/2006/relationships/image" Target="../media/image1603.png"/><Relationship Id="rId660" Type="http://schemas.openxmlformats.org/officeDocument/2006/relationships/customXml" Target="../ink/ink1790.xml"/><Relationship Id="rId66" Type="http://schemas.openxmlformats.org/officeDocument/2006/relationships/customXml" Target="../ink/ink1487.xml"/><Relationship Id="rId659" Type="http://schemas.openxmlformats.org/officeDocument/2006/relationships/image" Target="../media/image1602.png"/><Relationship Id="rId658" Type="http://schemas.openxmlformats.org/officeDocument/2006/relationships/customXml" Target="../ink/ink1789.xml"/><Relationship Id="rId657" Type="http://schemas.openxmlformats.org/officeDocument/2006/relationships/image" Target="../media/image1601.png"/><Relationship Id="rId656" Type="http://schemas.openxmlformats.org/officeDocument/2006/relationships/customXml" Target="../ink/ink1788.xml"/><Relationship Id="rId655" Type="http://schemas.openxmlformats.org/officeDocument/2006/relationships/image" Target="../media/image1600.png"/><Relationship Id="rId654" Type="http://schemas.openxmlformats.org/officeDocument/2006/relationships/customXml" Target="../ink/ink1787.xml"/><Relationship Id="rId653" Type="http://schemas.openxmlformats.org/officeDocument/2006/relationships/image" Target="../media/image1599.png"/><Relationship Id="rId652" Type="http://schemas.openxmlformats.org/officeDocument/2006/relationships/customXml" Target="../ink/ink1786.xml"/><Relationship Id="rId651" Type="http://schemas.openxmlformats.org/officeDocument/2006/relationships/image" Target="../media/image1598.png"/><Relationship Id="rId650" Type="http://schemas.openxmlformats.org/officeDocument/2006/relationships/customXml" Target="../ink/ink1785.xml"/><Relationship Id="rId65" Type="http://schemas.openxmlformats.org/officeDocument/2006/relationships/image" Target="../media/image1319.png"/><Relationship Id="rId649" Type="http://schemas.openxmlformats.org/officeDocument/2006/relationships/image" Target="../media/image1597.png"/><Relationship Id="rId648" Type="http://schemas.openxmlformats.org/officeDocument/2006/relationships/customXml" Target="../ink/ink1784.xml"/><Relationship Id="rId647" Type="http://schemas.openxmlformats.org/officeDocument/2006/relationships/image" Target="../media/image1596.png"/><Relationship Id="rId646" Type="http://schemas.openxmlformats.org/officeDocument/2006/relationships/customXml" Target="../ink/ink1783.xml"/><Relationship Id="rId645" Type="http://schemas.openxmlformats.org/officeDocument/2006/relationships/image" Target="../media/image1595.png"/><Relationship Id="rId644" Type="http://schemas.openxmlformats.org/officeDocument/2006/relationships/customXml" Target="../ink/ink1782.xml"/><Relationship Id="rId643" Type="http://schemas.openxmlformats.org/officeDocument/2006/relationships/image" Target="../media/image1594.png"/><Relationship Id="rId642" Type="http://schemas.openxmlformats.org/officeDocument/2006/relationships/customXml" Target="../ink/ink1781.xml"/><Relationship Id="rId641" Type="http://schemas.openxmlformats.org/officeDocument/2006/relationships/image" Target="../media/image1593.png"/><Relationship Id="rId640" Type="http://schemas.openxmlformats.org/officeDocument/2006/relationships/customXml" Target="../ink/ink1780.xml"/><Relationship Id="rId64" Type="http://schemas.openxmlformats.org/officeDocument/2006/relationships/customXml" Target="../ink/ink1486.xml"/><Relationship Id="rId639" Type="http://schemas.openxmlformats.org/officeDocument/2006/relationships/image" Target="../media/image1592.png"/><Relationship Id="rId638" Type="http://schemas.openxmlformats.org/officeDocument/2006/relationships/customXml" Target="../ink/ink1779.xml"/><Relationship Id="rId637" Type="http://schemas.openxmlformats.org/officeDocument/2006/relationships/image" Target="../media/image1591.png"/><Relationship Id="rId636" Type="http://schemas.openxmlformats.org/officeDocument/2006/relationships/customXml" Target="../ink/ink1778.xml"/><Relationship Id="rId635" Type="http://schemas.openxmlformats.org/officeDocument/2006/relationships/image" Target="../media/image1590.png"/><Relationship Id="rId634" Type="http://schemas.openxmlformats.org/officeDocument/2006/relationships/customXml" Target="../ink/ink1777.xml"/><Relationship Id="rId633" Type="http://schemas.openxmlformats.org/officeDocument/2006/relationships/image" Target="../media/image1589.png"/><Relationship Id="rId632" Type="http://schemas.openxmlformats.org/officeDocument/2006/relationships/customXml" Target="../ink/ink1776.xml"/><Relationship Id="rId631" Type="http://schemas.openxmlformats.org/officeDocument/2006/relationships/image" Target="../media/image1588.png"/><Relationship Id="rId630" Type="http://schemas.openxmlformats.org/officeDocument/2006/relationships/customXml" Target="../ink/ink1775.xml"/><Relationship Id="rId63" Type="http://schemas.openxmlformats.org/officeDocument/2006/relationships/image" Target="../media/image1318.png"/><Relationship Id="rId629" Type="http://schemas.openxmlformats.org/officeDocument/2006/relationships/image" Target="../media/image1587.png"/><Relationship Id="rId628" Type="http://schemas.openxmlformats.org/officeDocument/2006/relationships/customXml" Target="../ink/ink1774.xml"/><Relationship Id="rId627" Type="http://schemas.openxmlformats.org/officeDocument/2006/relationships/image" Target="../media/image1586.png"/><Relationship Id="rId626" Type="http://schemas.openxmlformats.org/officeDocument/2006/relationships/customXml" Target="../ink/ink1773.xml"/><Relationship Id="rId625" Type="http://schemas.openxmlformats.org/officeDocument/2006/relationships/image" Target="../media/image1585.png"/><Relationship Id="rId624" Type="http://schemas.openxmlformats.org/officeDocument/2006/relationships/customXml" Target="../ink/ink1772.xml"/><Relationship Id="rId623" Type="http://schemas.openxmlformats.org/officeDocument/2006/relationships/image" Target="../media/image1584.png"/><Relationship Id="rId622" Type="http://schemas.openxmlformats.org/officeDocument/2006/relationships/customXml" Target="../ink/ink1771.xml"/><Relationship Id="rId621" Type="http://schemas.openxmlformats.org/officeDocument/2006/relationships/image" Target="../media/image1583.png"/><Relationship Id="rId620" Type="http://schemas.openxmlformats.org/officeDocument/2006/relationships/customXml" Target="../ink/ink1770.xml"/><Relationship Id="rId62" Type="http://schemas.openxmlformats.org/officeDocument/2006/relationships/customXml" Target="../ink/ink1485.xml"/><Relationship Id="rId619" Type="http://schemas.openxmlformats.org/officeDocument/2006/relationships/image" Target="../media/image1582.png"/><Relationship Id="rId618" Type="http://schemas.openxmlformats.org/officeDocument/2006/relationships/customXml" Target="../ink/ink1769.xml"/><Relationship Id="rId617" Type="http://schemas.openxmlformats.org/officeDocument/2006/relationships/image" Target="../media/image1581.png"/><Relationship Id="rId616" Type="http://schemas.openxmlformats.org/officeDocument/2006/relationships/customXml" Target="../ink/ink1768.xml"/><Relationship Id="rId615" Type="http://schemas.openxmlformats.org/officeDocument/2006/relationships/image" Target="../media/image1580.png"/><Relationship Id="rId614" Type="http://schemas.openxmlformats.org/officeDocument/2006/relationships/customXml" Target="../ink/ink1767.xml"/><Relationship Id="rId613" Type="http://schemas.openxmlformats.org/officeDocument/2006/relationships/image" Target="../media/image1579.png"/><Relationship Id="rId612" Type="http://schemas.openxmlformats.org/officeDocument/2006/relationships/customXml" Target="../ink/ink1766.xml"/><Relationship Id="rId611" Type="http://schemas.openxmlformats.org/officeDocument/2006/relationships/image" Target="../media/image1578.png"/><Relationship Id="rId610" Type="http://schemas.openxmlformats.org/officeDocument/2006/relationships/customXml" Target="../ink/ink1765.xml"/><Relationship Id="rId61" Type="http://schemas.openxmlformats.org/officeDocument/2006/relationships/image" Target="../media/image1317.png"/><Relationship Id="rId609" Type="http://schemas.openxmlformats.org/officeDocument/2006/relationships/image" Target="../media/image1577.png"/><Relationship Id="rId608" Type="http://schemas.openxmlformats.org/officeDocument/2006/relationships/customXml" Target="../ink/ink1764.xml"/><Relationship Id="rId607" Type="http://schemas.openxmlformats.org/officeDocument/2006/relationships/image" Target="../media/image1576.png"/><Relationship Id="rId606" Type="http://schemas.openxmlformats.org/officeDocument/2006/relationships/customXml" Target="../ink/ink1763.xml"/><Relationship Id="rId605" Type="http://schemas.openxmlformats.org/officeDocument/2006/relationships/image" Target="../media/image162.png"/><Relationship Id="rId604" Type="http://schemas.openxmlformats.org/officeDocument/2006/relationships/customXml" Target="../ink/ink1762.xml"/><Relationship Id="rId603" Type="http://schemas.openxmlformats.org/officeDocument/2006/relationships/image" Target="../media/image1575.png"/><Relationship Id="rId602" Type="http://schemas.openxmlformats.org/officeDocument/2006/relationships/customXml" Target="../ink/ink1761.xml"/><Relationship Id="rId601" Type="http://schemas.openxmlformats.org/officeDocument/2006/relationships/image" Target="../media/image1574.png"/><Relationship Id="rId600" Type="http://schemas.openxmlformats.org/officeDocument/2006/relationships/customXml" Target="../ink/ink1760.xml"/><Relationship Id="rId60" Type="http://schemas.openxmlformats.org/officeDocument/2006/relationships/customXml" Target="../ink/ink1484.xml"/><Relationship Id="rId6" Type="http://schemas.openxmlformats.org/officeDocument/2006/relationships/image" Target="../media/image1291.png"/><Relationship Id="rId599" Type="http://schemas.openxmlformats.org/officeDocument/2006/relationships/image" Target="../media/image363.png"/><Relationship Id="rId598" Type="http://schemas.openxmlformats.org/officeDocument/2006/relationships/customXml" Target="../ink/ink1759.xml"/><Relationship Id="rId597" Type="http://schemas.openxmlformats.org/officeDocument/2006/relationships/image" Target="../media/image1573.png"/><Relationship Id="rId596" Type="http://schemas.openxmlformats.org/officeDocument/2006/relationships/customXml" Target="../ink/ink1758.xml"/><Relationship Id="rId595" Type="http://schemas.openxmlformats.org/officeDocument/2006/relationships/image" Target="../media/image1572.png"/><Relationship Id="rId594" Type="http://schemas.openxmlformats.org/officeDocument/2006/relationships/customXml" Target="../ink/ink1757.xml"/><Relationship Id="rId593" Type="http://schemas.openxmlformats.org/officeDocument/2006/relationships/image" Target="../media/image1571.png"/><Relationship Id="rId592" Type="http://schemas.openxmlformats.org/officeDocument/2006/relationships/customXml" Target="../ink/ink1756.xml"/><Relationship Id="rId591" Type="http://schemas.openxmlformats.org/officeDocument/2006/relationships/image" Target="../media/image1570.png"/><Relationship Id="rId590" Type="http://schemas.openxmlformats.org/officeDocument/2006/relationships/customXml" Target="../ink/ink1755.xml"/><Relationship Id="rId59" Type="http://schemas.openxmlformats.org/officeDocument/2006/relationships/image" Target="../media/image1316.png"/><Relationship Id="rId589" Type="http://schemas.openxmlformats.org/officeDocument/2006/relationships/image" Target="../media/image1569.png"/><Relationship Id="rId588" Type="http://schemas.openxmlformats.org/officeDocument/2006/relationships/customXml" Target="../ink/ink1754.xml"/><Relationship Id="rId587" Type="http://schemas.openxmlformats.org/officeDocument/2006/relationships/image" Target="../media/image1568.png"/><Relationship Id="rId586" Type="http://schemas.openxmlformats.org/officeDocument/2006/relationships/customXml" Target="../ink/ink1753.xml"/><Relationship Id="rId585" Type="http://schemas.openxmlformats.org/officeDocument/2006/relationships/image" Target="../media/image1567.png"/><Relationship Id="rId584" Type="http://schemas.openxmlformats.org/officeDocument/2006/relationships/customXml" Target="../ink/ink1752.xml"/><Relationship Id="rId583" Type="http://schemas.openxmlformats.org/officeDocument/2006/relationships/image" Target="../media/image1566.png"/><Relationship Id="rId582" Type="http://schemas.openxmlformats.org/officeDocument/2006/relationships/customXml" Target="../ink/ink1751.xml"/><Relationship Id="rId581" Type="http://schemas.openxmlformats.org/officeDocument/2006/relationships/image" Target="../media/image1565.png"/><Relationship Id="rId580" Type="http://schemas.openxmlformats.org/officeDocument/2006/relationships/customXml" Target="../ink/ink1750.xml"/><Relationship Id="rId58" Type="http://schemas.openxmlformats.org/officeDocument/2006/relationships/customXml" Target="../ink/ink1483.xml"/><Relationship Id="rId579" Type="http://schemas.openxmlformats.org/officeDocument/2006/relationships/image" Target="../media/image1564.png"/><Relationship Id="rId578" Type="http://schemas.openxmlformats.org/officeDocument/2006/relationships/customXml" Target="../ink/ink1749.xml"/><Relationship Id="rId577" Type="http://schemas.openxmlformats.org/officeDocument/2006/relationships/image" Target="../media/image1563.png"/><Relationship Id="rId576" Type="http://schemas.openxmlformats.org/officeDocument/2006/relationships/customXml" Target="../ink/ink1748.xml"/><Relationship Id="rId575" Type="http://schemas.openxmlformats.org/officeDocument/2006/relationships/image" Target="../media/image1562.png"/><Relationship Id="rId574" Type="http://schemas.openxmlformats.org/officeDocument/2006/relationships/customXml" Target="../ink/ink1747.xml"/><Relationship Id="rId573" Type="http://schemas.openxmlformats.org/officeDocument/2006/relationships/image" Target="../media/image1561.png"/><Relationship Id="rId572" Type="http://schemas.openxmlformats.org/officeDocument/2006/relationships/customXml" Target="../ink/ink1746.xml"/><Relationship Id="rId571" Type="http://schemas.openxmlformats.org/officeDocument/2006/relationships/image" Target="../media/image1560.png"/><Relationship Id="rId570" Type="http://schemas.openxmlformats.org/officeDocument/2006/relationships/customXml" Target="../ink/ink1745.xml"/><Relationship Id="rId57" Type="http://schemas.openxmlformats.org/officeDocument/2006/relationships/image" Target="../media/image1315.png"/><Relationship Id="rId569" Type="http://schemas.openxmlformats.org/officeDocument/2006/relationships/customXml" Target="../ink/ink1744.xml"/><Relationship Id="rId568" Type="http://schemas.openxmlformats.org/officeDocument/2006/relationships/image" Target="../media/image1559.png"/><Relationship Id="rId567" Type="http://schemas.openxmlformats.org/officeDocument/2006/relationships/customXml" Target="../ink/ink1743.xml"/><Relationship Id="rId566" Type="http://schemas.openxmlformats.org/officeDocument/2006/relationships/image" Target="../media/image1558.png"/><Relationship Id="rId565" Type="http://schemas.openxmlformats.org/officeDocument/2006/relationships/customXml" Target="../ink/ink1742.xml"/><Relationship Id="rId564" Type="http://schemas.openxmlformats.org/officeDocument/2006/relationships/image" Target="../media/image1557.png"/><Relationship Id="rId563" Type="http://schemas.openxmlformats.org/officeDocument/2006/relationships/customXml" Target="../ink/ink1741.xml"/><Relationship Id="rId562" Type="http://schemas.openxmlformats.org/officeDocument/2006/relationships/image" Target="../media/image329.png"/><Relationship Id="rId561" Type="http://schemas.openxmlformats.org/officeDocument/2006/relationships/customXml" Target="../ink/ink1740.xml"/><Relationship Id="rId560" Type="http://schemas.openxmlformats.org/officeDocument/2006/relationships/image" Target="../media/image1556.png"/><Relationship Id="rId56" Type="http://schemas.openxmlformats.org/officeDocument/2006/relationships/customXml" Target="../ink/ink1482.xml"/><Relationship Id="rId559" Type="http://schemas.openxmlformats.org/officeDocument/2006/relationships/customXml" Target="../ink/ink1739.xml"/><Relationship Id="rId558" Type="http://schemas.openxmlformats.org/officeDocument/2006/relationships/image" Target="../media/image1555.png"/><Relationship Id="rId557" Type="http://schemas.openxmlformats.org/officeDocument/2006/relationships/customXml" Target="../ink/ink1738.xml"/><Relationship Id="rId556" Type="http://schemas.openxmlformats.org/officeDocument/2006/relationships/customXml" Target="../ink/ink1737.xml"/><Relationship Id="rId555" Type="http://schemas.openxmlformats.org/officeDocument/2006/relationships/image" Target="../media/image1554.png"/><Relationship Id="rId554" Type="http://schemas.openxmlformats.org/officeDocument/2006/relationships/customXml" Target="../ink/ink1736.xml"/><Relationship Id="rId553" Type="http://schemas.openxmlformats.org/officeDocument/2006/relationships/image" Target="../media/image1553.png"/><Relationship Id="rId552" Type="http://schemas.openxmlformats.org/officeDocument/2006/relationships/customXml" Target="../ink/ink1735.xml"/><Relationship Id="rId551" Type="http://schemas.openxmlformats.org/officeDocument/2006/relationships/image" Target="../media/image1552.png"/><Relationship Id="rId550" Type="http://schemas.openxmlformats.org/officeDocument/2006/relationships/customXml" Target="../ink/ink1734.xml"/><Relationship Id="rId55" Type="http://schemas.openxmlformats.org/officeDocument/2006/relationships/image" Target="../media/image1314.png"/><Relationship Id="rId549" Type="http://schemas.openxmlformats.org/officeDocument/2006/relationships/image" Target="../media/image1551.png"/><Relationship Id="rId548" Type="http://schemas.openxmlformats.org/officeDocument/2006/relationships/customXml" Target="../ink/ink1733.xml"/><Relationship Id="rId547" Type="http://schemas.openxmlformats.org/officeDocument/2006/relationships/image" Target="../media/image1550.png"/><Relationship Id="rId546" Type="http://schemas.openxmlformats.org/officeDocument/2006/relationships/customXml" Target="../ink/ink1732.xml"/><Relationship Id="rId545" Type="http://schemas.openxmlformats.org/officeDocument/2006/relationships/image" Target="../media/image30.png"/><Relationship Id="rId544" Type="http://schemas.openxmlformats.org/officeDocument/2006/relationships/customXml" Target="../ink/ink1731.xml"/><Relationship Id="rId543" Type="http://schemas.openxmlformats.org/officeDocument/2006/relationships/image" Target="../media/image1549.png"/><Relationship Id="rId542" Type="http://schemas.openxmlformats.org/officeDocument/2006/relationships/customXml" Target="../ink/ink1730.xml"/><Relationship Id="rId541" Type="http://schemas.openxmlformats.org/officeDocument/2006/relationships/image" Target="../media/image1548.png"/><Relationship Id="rId540" Type="http://schemas.openxmlformats.org/officeDocument/2006/relationships/customXml" Target="../ink/ink1729.xml"/><Relationship Id="rId54" Type="http://schemas.openxmlformats.org/officeDocument/2006/relationships/customXml" Target="../ink/ink1481.xml"/><Relationship Id="rId539" Type="http://schemas.openxmlformats.org/officeDocument/2006/relationships/image" Target="../media/image1547.png"/><Relationship Id="rId538" Type="http://schemas.openxmlformats.org/officeDocument/2006/relationships/customXml" Target="../ink/ink1728.xml"/><Relationship Id="rId537" Type="http://schemas.openxmlformats.org/officeDocument/2006/relationships/image" Target="../media/image1546.png"/><Relationship Id="rId536" Type="http://schemas.openxmlformats.org/officeDocument/2006/relationships/customXml" Target="../ink/ink1727.xml"/><Relationship Id="rId535" Type="http://schemas.openxmlformats.org/officeDocument/2006/relationships/image" Target="../media/image1545.png"/><Relationship Id="rId534" Type="http://schemas.openxmlformats.org/officeDocument/2006/relationships/customXml" Target="../ink/ink1726.xml"/><Relationship Id="rId533" Type="http://schemas.openxmlformats.org/officeDocument/2006/relationships/image" Target="../media/image965.png"/><Relationship Id="rId532" Type="http://schemas.openxmlformats.org/officeDocument/2006/relationships/customXml" Target="../ink/ink1725.xml"/><Relationship Id="rId531" Type="http://schemas.openxmlformats.org/officeDocument/2006/relationships/image" Target="../media/image1544.png"/><Relationship Id="rId530" Type="http://schemas.openxmlformats.org/officeDocument/2006/relationships/customXml" Target="../ink/ink1724.xml"/><Relationship Id="rId53" Type="http://schemas.openxmlformats.org/officeDocument/2006/relationships/image" Target="../media/image1313.png"/><Relationship Id="rId529" Type="http://schemas.openxmlformats.org/officeDocument/2006/relationships/image" Target="../media/image1543.png"/><Relationship Id="rId528" Type="http://schemas.openxmlformats.org/officeDocument/2006/relationships/customXml" Target="../ink/ink1723.xml"/><Relationship Id="rId527" Type="http://schemas.openxmlformats.org/officeDocument/2006/relationships/image" Target="../media/image1542.png"/><Relationship Id="rId526" Type="http://schemas.openxmlformats.org/officeDocument/2006/relationships/customXml" Target="../ink/ink1722.xml"/><Relationship Id="rId525" Type="http://schemas.openxmlformats.org/officeDocument/2006/relationships/image" Target="../media/image1541.png"/><Relationship Id="rId524" Type="http://schemas.openxmlformats.org/officeDocument/2006/relationships/customXml" Target="../ink/ink1721.xml"/><Relationship Id="rId523" Type="http://schemas.openxmlformats.org/officeDocument/2006/relationships/image" Target="../media/image1540.png"/><Relationship Id="rId522" Type="http://schemas.openxmlformats.org/officeDocument/2006/relationships/customXml" Target="../ink/ink1720.xml"/><Relationship Id="rId521" Type="http://schemas.openxmlformats.org/officeDocument/2006/relationships/image" Target="../media/image420.png"/><Relationship Id="rId520" Type="http://schemas.openxmlformats.org/officeDocument/2006/relationships/customXml" Target="../ink/ink1719.xml"/><Relationship Id="rId52" Type="http://schemas.openxmlformats.org/officeDocument/2006/relationships/customXml" Target="../ink/ink1480.xml"/><Relationship Id="rId519" Type="http://schemas.openxmlformats.org/officeDocument/2006/relationships/image" Target="../media/image1539.png"/><Relationship Id="rId518" Type="http://schemas.openxmlformats.org/officeDocument/2006/relationships/customXml" Target="../ink/ink1718.xml"/><Relationship Id="rId517" Type="http://schemas.openxmlformats.org/officeDocument/2006/relationships/image" Target="../media/image1538.png"/><Relationship Id="rId516" Type="http://schemas.openxmlformats.org/officeDocument/2006/relationships/customXml" Target="../ink/ink1717.xml"/><Relationship Id="rId515" Type="http://schemas.openxmlformats.org/officeDocument/2006/relationships/image" Target="../media/image1537.png"/><Relationship Id="rId514" Type="http://schemas.openxmlformats.org/officeDocument/2006/relationships/customXml" Target="../ink/ink1716.xml"/><Relationship Id="rId513" Type="http://schemas.openxmlformats.org/officeDocument/2006/relationships/image" Target="../media/image1536.png"/><Relationship Id="rId512" Type="http://schemas.openxmlformats.org/officeDocument/2006/relationships/customXml" Target="../ink/ink1715.xml"/><Relationship Id="rId511" Type="http://schemas.openxmlformats.org/officeDocument/2006/relationships/image" Target="../media/image1535.png"/><Relationship Id="rId510" Type="http://schemas.openxmlformats.org/officeDocument/2006/relationships/customXml" Target="../ink/ink1714.xml"/><Relationship Id="rId51" Type="http://schemas.openxmlformats.org/officeDocument/2006/relationships/image" Target="../media/image1312.png"/><Relationship Id="rId509" Type="http://schemas.openxmlformats.org/officeDocument/2006/relationships/image" Target="../media/image1534.png"/><Relationship Id="rId508" Type="http://schemas.openxmlformats.org/officeDocument/2006/relationships/customXml" Target="../ink/ink1713.xml"/><Relationship Id="rId507" Type="http://schemas.openxmlformats.org/officeDocument/2006/relationships/image" Target="../media/image1533.png"/><Relationship Id="rId506" Type="http://schemas.openxmlformats.org/officeDocument/2006/relationships/customXml" Target="../ink/ink1712.xml"/><Relationship Id="rId505" Type="http://schemas.openxmlformats.org/officeDocument/2006/relationships/image" Target="../media/image1532.png"/><Relationship Id="rId504" Type="http://schemas.openxmlformats.org/officeDocument/2006/relationships/customXml" Target="../ink/ink1711.xml"/><Relationship Id="rId503" Type="http://schemas.openxmlformats.org/officeDocument/2006/relationships/image" Target="../media/image1531.png"/><Relationship Id="rId502" Type="http://schemas.openxmlformats.org/officeDocument/2006/relationships/customXml" Target="../ink/ink1710.xml"/><Relationship Id="rId501" Type="http://schemas.openxmlformats.org/officeDocument/2006/relationships/image" Target="../media/image1530.png"/><Relationship Id="rId500" Type="http://schemas.openxmlformats.org/officeDocument/2006/relationships/customXml" Target="../ink/ink1709.xml"/><Relationship Id="rId50" Type="http://schemas.openxmlformats.org/officeDocument/2006/relationships/customXml" Target="../ink/ink1479.xml"/><Relationship Id="rId5" Type="http://schemas.openxmlformats.org/officeDocument/2006/relationships/customXml" Target="../ink/ink1456.xml"/><Relationship Id="rId499" Type="http://schemas.openxmlformats.org/officeDocument/2006/relationships/image" Target="../media/image1529.png"/><Relationship Id="rId498" Type="http://schemas.openxmlformats.org/officeDocument/2006/relationships/customXml" Target="../ink/ink1708.xml"/><Relationship Id="rId497" Type="http://schemas.openxmlformats.org/officeDocument/2006/relationships/image" Target="../media/image1528.png"/><Relationship Id="rId496" Type="http://schemas.openxmlformats.org/officeDocument/2006/relationships/customXml" Target="../ink/ink1707.xml"/><Relationship Id="rId495" Type="http://schemas.openxmlformats.org/officeDocument/2006/relationships/image" Target="../media/image1527.png"/><Relationship Id="rId494" Type="http://schemas.openxmlformats.org/officeDocument/2006/relationships/customXml" Target="../ink/ink1706.xml"/><Relationship Id="rId493" Type="http://schemas.openxmlformats.org/officeDocument/2006/relationships/image" Target="../media/image1526.png"/><Relationship Id="rId492" Type="http://schemas.openxmlformats.org/officeDocument/2006/relationships/customXml" Target="../ink/ink1705.xml"/><Relationship Id="rId491" Type="http://schemas.openxmlformats.org/officeDocument/2006/relationships/customXml" Target="../ink/ink1704.xml"/><Relationship Id="rId490" Type="http://schemas.openxmlformats.org/officeDocument/2006/relationships/image" Target="../media/image1525.png"/><Relationship Id="rId49" Type="http://schemas.openxmlformats.org/officeDocument/2006/relationships/image" Target="../media/image1311.png"/><Relationship Id="rId489" Type="http://schemas.openxmlformats.org/officeDocument/2006/relationships/customXml" Target="../ink/ink1703.xml"/><Relationship Id="rId488" Type="http://schemas.openxmlformats.org/officeDocument/2006/relationships/image" Target="../media/image1524.png"/><Relationship Id="rId487" Type="http://schemas.openxmlformats.org/officeDocument/2006/relationships/customXml" Target="../ink/ink1702.xml"/><Relationship Id="rId486" Type="http://schemas.openxmlformats.org/officeDocument/2006/relationships/image" Target="../media/image1523.png"/><Relationship Id="rId485" Type="http://schemas.openxmlformats.org/officeDocument/2006/relationships/customXml" Target="../ink/ink1701.xml"/><Relationship Id="rId484" Type="http://schemas.openxmlformats.org/officeDocument/2006/relationships/image" Target="../media/image1522.png"/><Relationship Id="rId483" Type="http://schemas.openxmlformats.org/officeDocument/2006/relationships/customXml" Target="../ink/ink1700.xml"/><Relationship Id="rId482" Type="http://schemas.openxmlformats.org/officeDocument/2006/relationships/image" Target="../media/image1521.png"/><Relationship Id="rId481" Type="http://schemas.openxmlformats.org/officeDocument/2006/relationships/customXml" Target="../ink/ink1699.xml"/><Relationship Id="rId480" Type="http://schemas.openxmlformats.org/officeDocument/2006/relationships/image" Target="../media/image1520.png"/><Relationship Id="rId48" Type="http://schemas.openxmlformats.org/officeDocument/2006/relationships/customXml" Target="../ink/ink1478.xml"/><Relationship Id="rId479" Type="http://schemas.openxmlformats.org/officeDocument/2006/relationships/customXml" Target="../ink/ink1698.xml"/><Relationship Id="rId478" Type="http://schemas.openxmlformats.org/officeDocument/2006/relationships/image" Target="../media/image1519.png"/><Relationship Id="rId477" Type="http://schemas.openxmlformats.org/officeDocument/2006/relationships/customXml" Target="../ink/ink1697.xml"/><Relationship Id="rId476" Type="http://schemas.openxmlformats.org/officeDocument/2006/relationships/image" Target="../media/image1518.png"/><Relationship Id="rId475" Type="http://schemas.openxmlformats.org/officeDocument/2006/relationships/customXml" Target="../ink/ink1696.xml"/><Relationship Id="rId474" Type="http://schemas.openxmlformats.org/officeDocument/2006/relationships/image" Target="../media/image1517.png"/><Relationship Id="rId473" Type="http://schemas.openxmlformats.org/officeDocument/2006/relationships/customXml" Target="../ink/ink1695.xml"/><Relationship Id="rId472" Type="http://schemas.openxmlformats.org/officeDocument/2006/relationships/image" Target="../media/image1516.png"/><Relationship Id="rId471" Type="http://schemas.openxmlformats.org/officeDocument/2006/relationships/customXml" Target="../ink/ink1694.xml"/><Relationship Id="rId470" Type="http://schemas.openxmlformats.org/officeDocument/2006/relationships/image" Target="../media/image1515.png"/><Relationship Id="rId47" Type="http://schemas.openxmlformats.org/officeDocument/2006/relationships/image" Target="../media/image1310.png"/><Relationship Id="rId469" Type="http://schemas.openxmlformats.org/officeDocument/2006/relationships/customXml" Target="../ink/ink1693.xml"/><Relationship Id="rId468" Type="http://schemas.openxmlformats.org/officeDocument/2006/relationships/image" Target="../media/image1514.png"/><Relationship Id="rId467" Type="http://schemas.openxmlformats.org/officeDocument/2006/relationships/customXml" Target="../ink/ink1692.xml"/><Relationship Id="rId466" Type="http://schemas.openxmlformats.org/officeDocument/2006/relationships/image" Target="../media/image1513.png"/><Relationship Id="rId465" Type="http://schemas.openxmlformats.org/officeDocument/2006/relationships/customXml" Target="../ink/ink1691.xml"/><Relationship Id="rId464" Type="http://schemas.openxmlformats.org/officeDocument/2006/relationships/image" Target="../media/image1512.png"/><Relationship Id="rId463" Type="http://schemas.openxmlformats.org/officeDocument/2006/relationships/customXml" Target="../ink/ink1690.xml"/><Relationship Id="rId462" Type="http://schemas.openxmlformats.org/officeDocument/2006/relationships/image" Target="../media/image1511.png"/><Relationship Id="rId461" Type="http://schemas.openxmlformats.org/officeDocument/2006/relationships/customXml" Target="../ink/ink1689.xml"/><Relationship Id="rId460" Type="http://schemas.openxmlformats.org/officeDocument/2006/relationships/image" Target="../media/image1510.png"/><Relationship Id="rId46" Type="http://schemas.openxmlformats.org/officeDocument/2006/relationships/customXml" Target="../ink/ink1477.xml"/><Relationship Id="rId459" Type="http://schemas.openxmlformats.org/officeDocument/2006/relationships/customXml" Target="../ink/ink1688.xml"/><Relationship Id="rId458" Type="http://schemas.openxmlformats.org/officeDocument/2006/relationships/image" Target="../media/image1509.png"/><Relationship Id="rId457" Type="http://schemas.openxmlformats.org/officeDocument/2006/relationships/customXml" Target="../ink/ink1687.xml"/><Relationship Id="rId456" Type="http://schemas.openxmlformats.org/officeDocument/2006/relationships/image" Target="../media/image1508.png"/><Relationship Id="rId455" Type="http://schemas.openxmlformats.org/officeDocument/2006/relationships/customXml" Target="../ink/ink1686.xml"/><Relationship Id="rId454" Type="http://schemas.openxmlformats.org/officeDocument/2006/relationships/image" Target="../media/image1507.png"/><Relationship Id="rId453" Type="http://schemas.openxmlformats.org/officeDocument/2006/relationships/customXml" Target="../ink/ink1685.xml"/><Relationship Id="rId452" Type="http://schemas.openxmlformats.org/officeDocument/2006/relationships/image" Target="../media/image1506.png"/><Relationship Id="rId451" Type="http://schemas.openxmlformats.org/officeDocument/2006/relationships/customXml" Target="../ink/ink1684.xml"/><Relationship Id="rId450" Type="http://schemas.openxmlformats.org/officeDocument/2006/relationships/image" Target="../media/image1505.png"/><Relationship Id="rId45" Type="http://schemas.openxmlformats.org/officeDocument/2006/relationships/image" Target="../media/image1309.png"/><Relationship Id="rId449" Type="http://schemas.openxmlformats.org/officeDocument/2006/relationships/customXml" Target="../ink/ink1683.xml"/><Relationship Id="rId448" Type="http://schemas.openxmlformats.org/officeDocument/2006/relationships/image" Target="../media/image1504.png"/><Relationship Id="rId447" Type="http://schemas.openxmlformats.org/officeDocument/2006/relationships/customXml" Target="../ink/ink1682.xml"/><Relationship Id="rId446" Type="http://schemas.openxmlformats.org/officeDocument/2006/relationships/image" Target="../media/image1503.png"/><Relationship Id="rId445" Type="http://schemas.openxmlformats.org/officeDocument/2006/relationships/customXml" Target="../ink/ink1681.xml"/><Relationship Id="rId444" Type="http://schemas.openxmlformats.org/officeDocument/2006/relationships/image" Target="../media/image1502.png"/><Relationship Id="rId443" Type="http://schemas.openxmlformats.org/officeDocument/2006/relationships/customXml" Target="../ink/ink1680.xml"/><Relationship Id="rId442" Type="http://schemas.openxmlformats.org/officeDocument/2006/relationships/image" Target="../media/image1501.png"/><Relationship Id="rId441" Type="http://schemas.openxmlformats.org/officeDocument/2006/relationships/customXml" Target="../ink/ink1679.xml"/><Relationship Id="rId440" Type="http://schemas.openxmlformats.org/officeDocument/2006/relationships/image" Target="../media/image1500.png"/><Relationship Id="rId44" Type="http://schemas.openxmlformats.org/officeDocument/2006/relationships/customXml" Target="../ink/ink1476.xml"/><Relationship Id="rId439" Type="http://schemas.openxmlformats.org/officeDocument/2006/relationships/customXml" Target="../ink/ink1678.xml"/><Relationship Id="rId438" Type="http://schemas.openxmlformats.org/officeDocument/2006/relationships/customXml" Target="../ink/ink1677.xml"/><Relationship Id="rId437" Type="http://schemas.openxmlformats.org/officeDocument/2006/relationships/image" Target="../media/image1499.png"/><Relationship Id="rId436" Type="http://schemas.openxmlformats.org/officeDocument/2006/relationships/customXml" Target="../ink/ink1676.xml"/><Relationship Id="rId435" Type="http://schemas.openxmlformats.org/officeDocument/2006/relationships/image" Target="../media/image1498.png"/><Relationship Id="rId434" Type="http://schemas.openxmlformats.org/officeDocument/2006/relationships/customXml" Target="../ink/ink1675.xml"/><Relationship Id="rId433" Type="http://schemas.openxmlformats.org/officeDocument/2006/relationships/image" Target="../media/image1497.png"/><Relationship Id="rId432" Type="http://schemas.openxmlformats.org/officeDocument/2006/relationships/customXml" Target="../ink/ink1674.xml"/><Relationship Id="rId431" Type="http://schemas.openxmlformats.org/officeDocument/2006/relationships/image" Target="../media/image1496.png"/><Relationship Id="rId430" Type="http://schemas.openxmlformats.org/officeDocument/2006/relationships/customXml" Target="../ink/ink1673.xml"/><Relationship Id="rId43" Type="http://schemas.openxmlformats.org/officeDocument/2006/relationships/image" Target="../media/image1308.png"/><Relationship Id="rId429" Type="http://schemas.openxmlformats.org/officeDocument/2006/relationships/image" Target="../media/image1495.png"/><Relationship Id="rId428" Type="http://schemas.openxmlformats.org/officeDocument/2006/relationships/customXml" Target="../ink/ink1672.xml"/><Relationship Id="rId427" Type="http://schemas.openxmlformats.org/officeDocument/2006/relationships/image" Target="../media/image1494.png"/><Relationship Id="rId426" Type="http://schemas.openxmlformats.org/officeDocument/2006/relationships/customXml" Target="../ink/ink1671.xml"/><Relationship Id="rId425" Type="http://schemas.openxmlformats.org/officeDocument/2006/relationships/customXml" Target="../ink/ink1670.xml"/><Relationship Id="rId424" Type="http://schemas.openxmlformats.org/officeDocument/2006/relationships/image" Target="../media/image1493.png"/><Relationship Id="rId423" Type="http://schemas.openxmlformats.org/officeDocument/2006/relationships/customXml" Target="../ink/ink1669.xml"/><Relationship Id="rId422" Type="http://schemas.openxmlformats.org/officeDocument/2006/relationships/customXml" Target="../ink/ink1668.xml"/><Relationship Id="rId421" Type="http://schemas.openxmlformats.org/officeDocument/2006/relationships/image" Target="../media/image1492.png"/><Relationship Id="rId420" Type="http://schemas.openxmlformats.org/officeDocument/2006/relationships/customXml" Target="../ink/ink1667.xml"/><Relationship Id="rId42" Type="http://schemas.openxmlformats.org/officeDocument/2006/relationships/customXml" Target="../ink/ink1475.xml"/><Relationship Id="rId419" Type="http://schemas.openxmlformats.org/officeDocument/2006/relationships/image" Target="../media/image1491.png"/><Relationship Id="rId418" Type="http://schemas.openxmlformats.org/officeDocument/2006/relationships/customXml" Target="../ink/ink1666.xml"/><Relationship Id="rId417" Type="http://schemas.openxmlformats.org/officeDocument/2006/relationships/image" Target="../media/image1490.png"/><Relationship Id="rId416" Type="http://schemas.openxmlformats.org/officeDocument/2006/relationships/customXml" Target="../ink/ink1665.xml"/><Relationship Id="rId415" Type="http://schemas.openxmlformats.org/officeDocument/2006/relationships/image" Target="../media/image1489.png"/><Relationship Id="rId414" Type="http://schemas.openxmlformats.org/officeDocument/2006/relationships/customXml" Target="../ink/ink1664.xml"/><Relationship Id="rId413" Type="http://schemas.openxmlformats.org/officeDocument/2006/relationships/image" Target="../media/image1488.png"/><Relationship Id="rId412" Type="http://schemas.openxmlformats.org/officeDocument/2006/relationships/customXml" Target="../ink/ink1663.xml"/><Relationship Id="rId411" Type="http://schemas.openxmlformats.org/officeDocument/2006/relationships/image" Target="../media/image1487.png"/><Relationship Id="rId410" Type="http://schemas.openxmlformats.org/officeDocument/2006/relationships/customXml" Target="../ink/ink1662.xml"/><Relationship Id="rId41" Type="http://schemas.openxmlformats.org/officeDocument/2006/relationships/image" Target="../media/image1307.png"/><Relationship Id="rId409" Type="http://schemas.openxmlformats.org/officeDocument/2006/relationships/image" Target="../media/image1486.png"/><Relationship Id="rId408" Type="http://schemas.openxmlformats.org/officeDocument/2006/relationships/customXml" Target="../ink/ink1661.xml"/><Relationship Id="rId407" Type="http://schemas.openxmlformats.org/officeDocument/2006/relationships/image" Target="../media/image1485.png"/><Relationship Id="rId406" Type="http://schemas.openxmlformats.org/officeDocument/2006/relationships/customXml" Target="../ink/ink1660.xml"/><Relationship Id="rId405" Type="http://schemas.openxmlformats.org/officeDocument/2006/relationships/customXml" Target="../ink/ink1659.xml"/><Relationship Id="rId404" Type="http://schemas.openxmlformats.org/officeDocument/2006/relationships/image" Target="../media/image1484.png"/><Relationship Id="rId403" Type="http://schemas.openxmlformats.org/officeDocument/2006/relationships/customXml" Target="../ink/ink1658.xml"/><Relationship Id="rId402" Type="http://schemas.openxmlformats.org/officeDocument/2006/relationships/image" Target="../media/image1483.png"/><Relationship Id="rId401" Type="http://schemas.openxmlformats.org/officeDocument/2006/relationships/customXml" Target="../ink/ink1657.xml"/><Relationship Id="rId400" Type="http://schemas.openxmlformats.org/officeDocument/2006/relationships/image" Target="../media/image1482.png"/><Relationship Id="rId40" Type="http://schemas.openxmlformats.org/officeDocument/2006/relationships/customXml" Target="../ink/ink1474.xml"/><Relationship Id="rId4" Type="http://schemas.openxmlformats.org/officeDocument/2006/relationships/image" Target="../media/image1290.png"/><Relationship Id="rId399" Type="http://schemas.openxmlformats.org/officeDocument/2006/relationships/customXml" Target="../ink/ink1656.xml"/><Relationship Id="rId398" Type="http://schemas.openxmlformats.org/officeDocument/2006/relationships/image" Target="../media/image1481.png"/><Relationship Id="rId397" Type="http://schemas.openxmlformats.org/officeDocument/2006/relationships/customXml" Target="../ink/ink1655.xml"/><Relationship Id="rId396" Type="http://schemas.openxmlformats.org/officeDocument/2006/relationships/image" Target="../media/image1480.png"/><Relationship Id="rId395" Type="http://schemas.openxmlformats.org/officeDocument/2006/relationships/customXml" Target="../ink/ink1654.xml"/><Relationship Id="rId394" Type="http://schemas.openxmlformats.org/officeDocument/2006/relationships/image" Target="../media/image1479.png"/><Relationship Id="rId393" Type="http://schemas.openxmlformats.org/officeDocument/2006/relationships/customXml" Target="../ink/ink1653.xml"/><Relationship Id="rId392" Type="http://schemas.openxmlformats.org/officeDocument/2006/relationships/image" Target="../media/image1478.png"/><Relationship Id="rId391" Type="http://schemas.openxmlformats.org/officeDocument/2006/relationships/customXml" Target="../ink/ink1652.xml"/><Relationship Id="rId390" Type="http://schemas.openxmlformats.org/officeDocument/2006/relationships/image" Target="../media/image1477.png"/><Relationship Id="rId39" Type="http://schemas.openxmlformats.org/officeDocument/2006/relationships/image" Target="../media/image1306.png"/><Relationship Id="rId389" Type="http://schemas.openxmlformats.org/officeDocument/2006/relationships/customXml" Target="../ink/ink1651.xml"/><Relationship Id="rId388" Type="http://schemas.openxmlformats.org/officeDocument/2006/relationships/image" Target="../media/image1476.png"/><Relationship Id="rId387" Type="http://schemas.openxmlformats.org/officeDocument/2006/relationships/customXml" Target="../ink/ink1650.xml"/><Relationship Id="rId386" Type="http://schemas.openxmlformats.org/officeDocument/2006/relationships/image" Target="../media/image1475.png"/><Relationship Id="rId385" Type="http://schemas.openxmlformats.org/officeDocument/2006/relationships/customXml" Target="../ink/ink1649.xml"/><Relationship Id="rId384" Type="http://schemas.openxmlformats.org/officeDocument/2006/relationships/image" Target="../media/image1474.png"/><Relationship Id="rId383" Type="http://schemas.openxmlformats.org/officeDocument/2006/relationships/customXml" Target="../ink/ink1648.xml"/><Relationship Id="rId382" Type="http://schemas.openxmlformats.org/officeDocument/2006/relationships/image" Target="../media/image1473.png"/><Relationship Id="rId381" Type="http://schemas.openxmlformats.org/officeDocument/2006/relationships/customXml" Target="../ink/ink1647.xml"/><Relationship Id="rId380" Type="http://schemas.openxmlformats.org/officeDocument/2006/relationships/image" Target="../media/image1472.png"/><Relationship Id="rId38" Type="http://schemas.openxmlformats.org/officeDocument/2006/relationships/customXml" Target="../ink/ink1473.xml"/><Relationship Id="rId379" Type="http://schemas.openxmlformats.org/officeDocument/2006/relationships/customXml" Target="../ink/ink1646.xml"/><Relationship Id="rId378" Type="http://schemas.openxmlformats.org/officeDocument/2006/relationships/image" Target="../media/image1471.png"/><Relationship Id="rId377" Type="http://schemas.openxmlformats.org/officeDocument/2006/relationships/customXml" Target="../ink/ink1645.xml"/><Relationship Id="rId376" Type="http://schemas.openxmlformats.org/officeDocument/2006/relationships/image" Target="../media/image1470.png"/><Relationship Id="rId375" Type="http://schemas.openxmlformats.org/officeDocument/2006/relationships/customXml" Target="../ink/ink1644.xml"/><Relationship Id="rId374" Type="http://schemas.openxmlformats.org/officeDocument/2006/relationships/image" Target="../media/image1469.png"/><Relationship Id="rId373" Type="http://schemas.openxmlformats.org/officeDocument/2006/relationships/customXml" Target="../ink/ink1643.xml"/><Relationship Id="rId372" Type="http://schemas.openxmlformats.org/officeDocument/2006/relationships/image" Target="../media/image1468.png"/><Relationship Id="rId371" Type="http://schemas.openxmlformats.org/officeDocument/2006/relationships/customXml" Target="../ink/ink1642.xml"/><Relationship Id="rId370" Type="http://schemas.openxmlformats.org/officeDocument/2006/relationships/image" Target="../media/image1467.png"/><Relationship Id="rId37" Type="http://schemas.openxmlformats.org/officeDocument/2006/relationships/image" Target="../media/image1305.png"/><Relationship Id="rId369" Type="http://schemas.openxmlformats.org/officeDocument/2006/relationships/customXml" Target="../ink/ink1641.xml"/><Relationship Id="rId368" Type="http://schemas.openxmlformats.org/officeDocument/2006/relationships/image" Target="../media/image1466.png"/><Relationship Id="rId367" Type="http://schemas.openxmlformats.org/officeDocument/2006/relationships/customXml" Target="../ink/ink1640.xml"/><Relationship Id="rId366" Type="http://schemas.openxmlformats.org/officeDocument/2006/relationships/image" Target="../media/image1465.png"/><Relationship Id="rId365" Type="http://schemas.openxmlformats.org/officeDocument/2006/relationships/customXml" Target="../ink/ink1639.xml"/><Relationship Id="rId364" Type="http://schemas.openxmlformats.org/officeDocument/2006/relationships/image" Target="../media/image1464.png"/><Relationship Id="rId363" Type="http://schemas.openxmlformats.org/officeDocument/2006/relationships/customXml" Target="../ink/ink1638.xml"/><Relationship Id="rId362" Type="http://schemas.openxmlformats.org/officeDocument/2006/relationships/image" Target="../media/image1463.png"/><Relationship Id="rId361" Type="http://schemas.openxmlformats.org/officeDocument/2006/relationships/customXml" Target="../ink/ink1637.xml"/><Relationship Id="rId360" Type="http://schemas.openxmlformats.org/officeDocument/2006/relationships/image" Target="../media/image1462.png"/><Relationship Id="rId36" Type="http://schemas.openxmlformats.org/officeDocument/2006/relationships/customXml" Target="../ink/ink1472.xml"/><Relationship Id="rId359" Type="http://schemas.openxmlformats.org/officeDocument/2006/relationships/customXml" Target="../ink/ink1636.xml"/><Relationship Id="rId358" Type="http://schemas.openxmlformats.org/officeDocument/2006/relationships/image" Target="../media/image1461.png"/><Relationship Id="rId357" Type="http://schemas.openxmlformats.org/officeDocument/2006/relationships/customXml" Target="../ink/ink1635.xml"/><Relationship Id="rId356" Type="http://schemas.openxmlformats.org/officeDocument/2006/relationships/image" Target="../media/image1460.png"/><Relationship Id="rId355" Type="http://schemas.openxmlformats.org/officeDocument/2006/relationships/customXml" Target="../ink/ink1634.xml"/><Relationship Id="rId354" Type="http://schemas.openxmlformats.org/officeDocument/2006/relationships/customXml" Target="../ink/ink1633.xml"/><Relationship Id="rId353" Type="http://schemas.openxmlformats.org/officeDocument/2006/relationships/image" Target="../media/image1459.png"/><Relationship Id="rId352" Type="http://schemas.openxmlformats.org/officeDocument/2006/relationships/customXml" Target="../ink/ink1632.xml"/><Relationship Id="rId351" Type="http://schemas.openxmlformats.org/officeDocument/2006/relationships/customXml" Target="../ink/ink1631.xml"/><Relationship Id="rId350" Type="http://schemas.openxmlformats.org/officeDocument/2006/relationships/image" Target="../media/image1458.png"/><Relationship Id="rId35" Type="http://schemas.openxmlformats.org/officeDocument/2006/relationships/image" Target="../media/image1304.png"/><Relationship Id="rId349" Type="http://schemas.openxmlformats.org/officeDocument/2006/relationships/customXml" Target="../ink/ink1630.xml"/><Relationship Id="rId348" Type="http://schemas.openxmlformats.org/officeDocument/2006/relationships/customXml" Target="../ink/ink1629.xml"/><Relationship Id="rId347" Type="http://schemas.openxmlformats.org/officeDocument/2006/relationships/image" Target="../media/image1457.png"/><Relationship Id="rId346" Type="http://schemas.openxmlformats.org/officeDocument/2006/relationships/customXml" Target="../ink/ink1628.xml"/><Relationship Id="rId345" Type="http://schemas.openxmlformats.org/officeDocument/2006/relationships/image" Target="../media/image1456.png"/><Relationship Id="rId344" Type="http://schemas.openxmlformats.org/officeDocument/2006/relationships/customXml" Target="../ink/ink1627.xml"/><Relationship Id="rId343" Type="http://schemas.openxmlformats.org/officeDocument/2006/relationships/image" Target="../media/image1455.png"/><Relationship Id="rId342" Type="http://schemas.openxmlformats.org/officeDocument/2006/relationships/customXml" Target="../ink/ink1626.xml"/><Relationship Id="rId341" Type="http://schemas.openxmlformats.org/officeDocument/2006/relationships/image" Target="../media/image1454.png"/><Relationship Id="rId340" Type="http://schemas.openxmlformats.org/officeDocument/2006/relationships/customXml" Target="../ink/ink1625.xml"/><Relationship Id="rId34" Type="http://schemas.openxmlformats.org/officeDocument/2006/relationships/customXml" Target="../ink/ink1471.xml"/><Relationship Id="rId339" Type="http://schemas.openxmlformats.org/officeDocument/2006/relationships/image" Target="../media/image1453.png"/><Relationship Id="rId338" Type="http://schemas.openxmlformats.org/officeDocument/2006/relationships/customXml" Target="../ink/ink1624.xml"/><Relationship Id="rId337" Type="http://schemas.openxmlformats.org/officeDocument/2006/relationships/image" Target="../media/image1452.png"/><Relationship Id="rId336" Type="http://schemas.openxmlformats.org/officeDocument/2006/relationships/customXml" Target="../ink/ink1623.xml"/><Relationship Id="rId335" Type="http://schemas.openxmlformats.org/officeDocument/2006/relationships/image" Target="../media/image1451.png"/><Relationship Id="rId334" Type="http://schemas.openxmlformats.org/officeDocument/2006/relationships/customXml" Target="../ink/ink1622.xml"/><Relationship Id="rId333" Type="http://schemas.openxmlformats.org/officeDocument/2006/relationships/image" Target="../media/image1450.png"/><Relationship Id="rId332" Type="http://schemas.openxmlformats.org/officeDocument/2006/relationships/customXml" Target="../ink/ink1621.xml"/><Relationship Id="rId331" Type="http://schemas.openxmlformats.org/officeDocument/2006/relationships/image" Target="../media/image1449.png"/><Relationship Id="rId330" Type="http://schemas.openxmlformats.org/officeDocument/2006/relationships/customXml" Target="../ink/ink1620.xml"/><Relationship Id="rId33" Type="http://schemas.openxmlformats.org/officeDocument/2006/relationships/image" Target="../media/image1303.png"/><Relationship Id="rId329" Type="http://schemas.openxmlformats.org/officeDocument/2006/relationships/image" Target="../media/image1448.png"/><Relationship Id="rId328" Type="http://schemas.openxmlformats.org/officeDocument/2006/relationships/customXml" Target="../ink/ink1619.xml"/><Relationship Id="rId327" Type="http://schemas.openxmlformats.org/officeDocument/2006/relationships/image" Target="../media/image1447.png"/><Relationship Id="rId326" Type="http://schemas.openxmlformats.org/officeDocument/2006/relationships/customXml" Target="../ink/ink1618.xml"/><Relationship Id="rId325" Type="http://schemas.openxmlformats.org/officeDocument/2006/relationships/image" Target="../media/image1446.png"/><Relationship Id="rId324" Type="http://schemas.openxmlformats.org/officeDocument/2006/relationships/customXml" Target="../ink/ink1617.xml"/><Relationship Id="rId323" Type="http://schemas.openxmlformats.org/officeDocument/2006/relationships/image" Target="../media/image1445.png"/><Relationship Id="rId322" Type="http://schemas.openxmlformats.org/officeDocument/2006/relationships/customXml" Target="../ink/ink1616.xml"/><Relationship Id="rId321" Type="http://schemas.openxmlformats.org/officeDocument/2006/relationships/image" Target="../media/image1444.png"/><Relationship Id="rId320" Type="http://schemas.openxmlformats.org/officeDocument/2006/relationships/customXml" Target="../ink/ink1615.xml"/><Relationship Id="rId32" Type="http://schemas.openxmlformats.org/officeDocument/2006/relationships/customXml" Target="../ink/ink1470.xml"/><Relationship Id="rId319" Type="http://schemas.openxmlformats.org/officeDocument/2006/relationships/image" Target="../media/image1443.png"/><Relationship Id="rId318" Type="http://schemas.openxmlformats.org/officeDocument/2006/relationships/customXml" Target="../ink/ink1614.xml"/><Relationship Id="rId317" Type="http://schemas.openxmlformats.org/officeDocument/2006/relationships/image" Target="../media/image1442.png"/><Relationship Id="rId316" Type="http://schemas.openxmlformats.org/officeDocument/2006/relationships/customXml" Target="../ink/ink1613.xml"/><Relationship Id="rId315" Type="http://schemas.openxmlformats.org/officeDocument/2006/relationships/image" Target="../media/image1441.png"/><Relationship Id="rId314" Type="http://schemas.openxmlformats.org/officeDocument/2006/relationships/customXml" Target="../ink/ink1612.xml"/><Relationship Id="rId313" Type="http://schemas.openxmlformats.org/officeDocument/2006/relationships/image" Target="../media/image1440.png"/><Relationship Id="rId312" Type="http://schemas.openxmlformats.org/officeDocument/2006/relationships/customXml" Target="../ink/ink1611.xml"/><Relationship Id="rId311" Type="http://schemas.openxmlformats.org/officeDocument/2006/relationships/image" Target="../media/image1439.png"/><Relationship Id="rId310" Type="http://schemas.openxmlformats.org/officeDocument/2006/relationships/customXml" Target="../ink/ink1610.xml"/><Relationship Id="rId31" Type="http://schemas.openxmlformats.org/officeDocument/2006/relationships/image" Target="../media/image1302.png"/><Relationship Id="rId309" Type="http://schemas.openxmlformats.org/officeDocument/2006/relationships/image" Target="../media/image1438.png"/><Relationship Id="rId308" Type="http://schemas.openxmlformats.org/officeDocument/2006/relationships/customXml" Target="../ink/ink1609.xml"/><Relationship Id="rId307" Type="http://schemas.openxmlformats.org/officeDocument/2006/relationships/image" Target="../media/image1437.png"/><Relationship Id="rId306" Type="http://schemas.openxmlformats.org/officeDocument/2006/relationships/customXml" Target="../ink/ink1608.xml"/><Relationship Id="rId305" Type="http://schemas.openxmlformats.org/officeDocument/2006/relationships/image" Target="../media/image1436.png"/><Relationship Id="rId304" Type="http://schemas.openxmlformats.org/officeDocument/2006/relationships/customXml" Target="../ink/ink1607.xml"/><Relationship Id="rId303" Type="http://schemas.openxmlformats.org/officeDocument/2006/relationships/image" Target="../media/image1435.png"/><Relationship Id="rId302" Type="http://schemas.openxmlformats.org/officeDocument/2006/relationships/customXml" Target="../ink/ink1606.xml"/><Relationship Id="rId301" Type="http://schemas.openxmlformats.org/officeDocument/2006/relationships/image" Target="../media/image1434.png"/><Relationship Id="rId300" Type="http://schemas.openxmlformats.org/officeDocument/2006/relationships/customXml" Target="../ink/ink1605.xml"/><Relationship Id="rId30" Type="http://schemas.openxmlformats.org/officeDocument/2006/relationships/customXml" Target="../ink/ink1469.xml"/><Relationship Id="rId3" Type="http://schemas.openxmlformats.org/officeDocument/2006/relationships/customXml" Target="../ink/ink1455.xml"/><Relationship Id="rId299" Type="http://schemas.openxmlformats.org/officeDocument/2006/relationships/image" Target="../media/image1433.png"/><Relationship Id="rId298" Type="http://schemas.openxmlformats.org/officeDocument/2006/relationships/customXml" Target="../ink/ink1604.xml"/><Relationship Id="rId297" Type="http://schemas.openxmlformats.org/officeDocument/2006/relationships/image" Target="../media/image1432.png"/><Relationship Id="rId296" Type="http://schemas.openxmlformats.org/officeDocument/2006/relationships/customXml" Target="../ink/ink1603.xml"/><Relationship Id="rId295" Type="http://schemas.openxmlformats.org/officeDocument/2006/relationships/image" Target="../media/image1431.png"/><Relationship Id="rId294" Type="http://schemas.openxmlformats.org/officeDocument/2006/relationships/customXml" Target="../ink/ink1602.xml"/><Relationship Id="rId293" Type="http://schemas.openxmlformats.org/officeDocument/2006/relationships/image" Target="../media/image1430.png"/><Relationship Id="rId292" Type="http://schemas.openxmlformats.org/officeDocument/2006/relationships/customXml" Target="../ink/ink1601.xml"/><Relationship Id="rId291" Type="http://schemas.openxmlformats.org/officeDocument/2006/relationships/image" Target="../media/image1429.png"/><Relationship Id="rId290" Type="http://schemas.openxmlformats.org/officeDocument/2006/relationships/customXml" Target="../ink/ink1600.xml"/><Relationship Id="rId29" Type="http://schemas.openxmlformats.org/officeDocument/2006/relationships/image" Target="../media/image1301.png"/><Relationship Id="rId289" Type="http://schemas.openxmlformats.org/officeDocument/2006/relationships/image" Target="../media/image1428.png"/><Relationship Id="rId288" Type="http://schemas.openxmlformats.org/officeDocument/2006/relationships/customXml" Target="../ink/ink1599.xml"/><Relationship Id="rId287" Type="http://schemas.openxmlformats.org/officeDocument/2006/relationships/image" Target="../media/image1427.png"/><Relationship Id="rId286" Type="http://schemas.openxmlformats.org/officeDocument/2006/relationships/customXml" Target="../ink/ink1598.xml"/><Relationship Id="rId285" Type="http://schemas.openxmlformats.org/officeDocument/2006/relationships/image" Target="../media/image1426.png"/><Relationship Id="rId284" Type="http://schemas.openxmlformats.org/officeDocument/2006/relationships/customXml" Target="../ink/ink1597.xml"/><Relationship Id="rId283" Type="http://schemas.openxmlformats.org/officeDocument/2006/relationships/image" Target="../media/image1070.png"/><Relationship Id="rId282" Type="http://schemas.openxmlformats.org/officeDocument/2006/relationships/customXml" Target="../ink/ink1596.xml"/><Relationship Id="rId281" Type="http://schemas.openxmlformats.org/officeDocument/2006/relationships/image" Target="../media/image1425.png"/><Relationship Id="rId280" Type="http://schemas.openxmlformats.org/officeDocument/2006/relationships/customXml" Target="../ink/ink1595.xml"/><Relationship Id="rId28" Type="http://schemas.openxmlformats.org/officeDocument/2006/relationships/customXml" Target="../ink/ink1468.xml"/><Relationship Id="rId279" Type="http://schemas.openxmlformats.org/officeDocument/2006/relationships/image" Target="../media/image1424.png"/><Relationship Id="rId278" Type="http://schemas.openxmlformats.org/officeDocument/2006/relationships/customXml" Target="../ink/ink1594.xml"/><Relationship Id="rId277" Type="http://schemas.openxmlformats.org/officeDocument/2006/relationships/image" Target="../media/image1423.png"/><Relationship Id="rId276" Type="http://schemas.openxmlformats.org/officeDocument/2006/relationships/customXml" Target="../ink/ink1593.xml"/><Relationship Id="rId275" Type="http://schemas.openxmlformats.org/officeDocument/2006/relationships/image" Target="../media/image1422.png"/><Relationship Id="rId274" Type="http://schemas.openxmlformats.org/officeDocument/2006/relationships/customXml" Target="../ink/ink1592.xml"/><Relationship Id="rId273" Type="http://schemas.openxmlformats.org/officeDocument/2006/relationships/image" Target="../media/image1421.png"/><Relationship Id="rId272" Type="http://schemas.openxmlformats.org/officeDocument/2006/relationships/customXml" Target="../ink/ink1591.xml"/><Relationship Id="rId271" Type="http://schemas.openxmlformats.org/officeDocument/2006/relationships/image" Target="../media/image1420.png"/><Relationship Id="rId270" Type="http://schemas.openxmlformats.org/officeDocument/2006/relationships/customXml" Target="../ink/ink1590.xml"/><Relationship Id="rId27" Type="http://schemas.openxmlformats.org/officeDocument/2006/relationships/image" Target="../media/image1300.png"/><Relationship Id="rId269" Type="http://schemas.openxmlformats.org/officeDocument/2006/relationships/image" Target="../media/image1419.png"/><Relationship Id="rId268" Type="http://schemas.openxmlformats.org/officeDocument/2006/relationships/customXml" Target="../ink/ink1589.xml"/><Relationship Id="rId267" Type="http://schemas.openxmlformats.org/officeDocument/2006/relationships/image" Target="../media/image1418.png"/><Relationship Id="rId266" Type="http://schemas.openxmlformats.org/officeDocument/2006/relationships/customXml" Target="../ink/ink1588.xml"/><Relationship Id="rId265" Type="http://schemas.openxmlformats.org/officeDocument/2006/relationships/image" Target="../media/image1417.png"/><Relationship Id="rId264" Type="http://schemas.openxmlformats.org/officeDocument/2006/relationships/customXml" Target="../ink/ink1587.xml"/><Relationship Id="rId263" Type="http://schemas.openxmlformats.org/officeDocument/2006/relationships/image" Target="../media/image1416.png"/><Relationship Id="rId262" Type="http://schemas.openxmlformats.org/officeDocument/2006/relationships/customXml" Target="../ink/ink1586.xml"/><Relationship Id="rId261" Type="http://schemas.openxmlformats.org/officeDocument/2006/relationships/image" Target="../media/image1415.png"/><Relationship Id="rId260" Type="http://schemas.openxmlformats.org/officeDocument/2006/relationships/customXml" Target="../ink/ink1585.xml"/><Relationship Id="rId26" Type="http://schemas.openxmlformats.org/officeDocument/2006/relationships/customXml" Target="../ink/ink1467.xml"/><Relationship Id="rId259" Type="http://schemas.openxmlformats.org/officeDocument/2006/relationships/image" Target="../media/image1414.png"/><Relationship Id="rId258" Type="http://schemas.openxmlformats.org/officeDocument/2006/relationships/customXml" Target="../ink/ink1584.xml"/><Relationship Id="rId257" Type="http://schemas.openxmlformats.org/officeDocument/2006/relationships/image" Target="../media/image1413.png"/><Relationship Id="rId256" Type="http://schemas.openxmlformats.org/officeDocument/2006/relationships/customXml" Target="../ink/ink1583.xml"/><Relationship Id="rId255" Type="http://schemas.openxmlformats.org/officeDocument/2006/relationships/image" Target="../media/image1412.png"/><Relationship Id="rId254" Type="http://schemas.openxmlformats.org/officeDocument/2006/relationships/customXml" Target="../ink/ink1582.xml"/><Relationship Id="rId253" Type="http://schemas.openxmlformats.org/officeDocument/2006/relationships/image" Target="../media/image1411.png"/><Relationship Id="rId252" Type="http://schemas.openxmlformats.org/officeDocument/2006/relationships/customXml" Target="../ink/ink1581.xml"/><Relationship Id="rId251" Type="http://schemas.openxmlformats.org/officeDocument/2006/relationships/image" Target="../media/image1410.png"/><Relationship Id="rId250" Type="http://schemas.openxmlformats.org/officeDocument/2006/relationships/customXml" Target="../ink/ink1580.xml"/><Relationship Id="rId25" Type="http://schemas.openxmlformats.org/officeDocument/2006/relationships/image" Target="../media/image1299.png"/><Relationship Id="rId249" Type="http://schemas.openxmlformats.org/officeDocument/2006/relationships/image" Target="../media/image1083.png"/><Relationship Id="rId248" Type="http://schemas.openxmlformats.org/officeDocument/2006/relationships/customXml" Target="../ink/ink1579.xml"/><Relationship Id="rId247" Type="http://schemas.openxmlformats.org/officeDocument/2006/relationships/image" Target="../media/image1409.png"/><Relationship Id="rId246" Type="http://schemas.openxmlformats.org/officeDocument/2006/relationships/customXml" Target="../ink/ink1578.xml"/><Relationship Id="rId245" Type="http://schemas.openxmlformats.org/officeDocument/2006/relationships/image" Target="../media/image1408.png"/><Relationship Id="rId244" Type="http://schemas.openxmlformats.org/officeDocument/2006/relationships/customXml" Target="../ink/ink1577.xml"/><Relationship Id="rId243" Type="http://schemas.openxmlformats.org/officeDocument/2006/relationships/image" Target="../media/image1407.png"/><Relationship Id="rId242" Type="http://schemas.openxmlformats.org/officeDocument/2006/relationships/customXml" Target="../ink/ink1576.xml"/><Relationship Id="rId241" Type="http://schemas.openxmlformats.org/officeDocument/2006/relationships/image" Target="../media/image1406.png"/><Relationship Id="rId240" Type="http://schemas.openxmlformats.org/officeDocument/2006/relationships/customXml" Target="../ink/ink1575.xml"/><Relationship Id="rId24" Type="http://schemas.openxmlformats.org/officeDocument/2006/relationships/customXml" Target="../ink/ink1466.xml"/><Relationship Id="rId239" Type="http://schemas.openxmlformats.org/officeDocument/2006/relationships/image" Target="../media/image1405.png"/><Relationship Id="rId238" Type="http://schemas.openxmlformats.org/officeDocument/2006/relationships/customXml" Target="../ink/ink1574.xml"/><Relationship Id="rId237" Type="http://schemas.openxmlformats.org/officeDocument/2006/relationships/image" Target="../media/image1404.png"/><Relationship Id="rId236" Type="http://schemas.openxmlformats.org/officeDocument/2006/relationships/customXml" Target="../ink/ink1573.xml"/><Relationship Id="rId235" Type="http://schemas.openxmlformats.org/officeDocument/2006/relationships/image" Target="../media/image1403.png"/><Relationship Id="rId234" Type="http://schemas.openxmlformats.org/officeDocument/2006/relationships/customXml" Target="../ink/ink1572.xml"/><Relationship Id="rId233" Type="http://schemas.openxmlformats.org/officeDocument/2006/relationships/image" Target="../media/image1402.png"/><Relationship Id="rId232" Type="http://schemas.openxmlformats.org/officeDocument/2006/relationships/customXml" Target="../ink/ink1571.xml"/><Relationship Id="rId231" Type="http://schemas.openxmlformats.org/officeDocument/2006/relationships/image" Target="../media/image1401.png"/><Relationship Id="rId230" Type="http://schemas.openxmlformats.org/officeDocument/2006/relationships/customXml" Target="../ink/ink1570.xml"/><Relationship Id="rId23" Type="http://schemas.openxmlformats.org/officeDocument/2006/relationships/image" Target="../media/image1298.png"/><Relationship Id="rId229" Type="http://schemas.openxmlformats.org/officeDocument/2006/relationships/image" Target="../media/image1400.png"/><Relationship Id="rId228" Type="http://schemas.openxmlformats.org/officeDocument/2006/relationships/customXml" Target="../ink/ink1569.xml"/><Relationship Id="rId227" Type="http://schemas.openxmlformats.org/officeDocument/2006/relationships/image" Target="../media/image1399.png"/><Relationship Id="rId226" Type="http://schemas.openxmlformats.org/officeDocument/2006/relationships/customXml" Target="../ink/ink1568.xml"/><Relationship Id="rId225" Type="http://schemas.openxmlformats.org/officeDocument/2006/relationships/image" Target="../media/image1398.png"/><Relationship Id="rId224" Type="http://schemas.openxmlformats.org/officeDocument/2006/relationships/customXml" Target="../ink/ink1567.xml"/><Relationship Id="rId223" Type="http://schemas.openxmlformats.org/officeDocument/2006/relationships/image" Target="../media/image1397.png"/><Relationship Id="rId222" Type="http://schemas.openxmlformats.org/officeDocument/2006/relationships/customXml" Target="../ink/ink1566.xml"/><Relationship Id="rId221" Type="http://schemas.openxmlformats.org/officeDocument/2006/relationships/image" Target="../media/image1396.png"/><Relationship Id="rId220" Type="http://schemas.openxmlformats.org/officeDocument/2006/relationships/customXml" Target="../ink/ink1565.xml"/><Relationship Id="rId22" Type="http://schemas.openxmlformats.org/officeDocument/2006/relationships/customXml" Target="../ink/ink1465.xml"/><Relationship Id="rId219" Type="http://schemas.openxmlformats.org/officeDocument/2006/relationships/image" Target="../media/image1395.png"/><Relationship Id="rId218" Type="http://schemas.openxmlformats.org/officeDocument/2006/relationships/customXml" Target="../ink/ink1564.xml"/><Relationship Id="rId217" Type="http://schemas.openxmlformats.org/officeDocument/2006/relationships/image" Target="../media/image1394.png"/><Relationship Id="rId216" Type="http://schemas.openxmlformats.org/officeDocument/2006/relationships/customXml" Target="../ink/ink1563.xml"/><Relationship Id="rId215" Type="http://schemas.openxmlformats.org/officeDocument/2006/relationships/image" Target="../media/image1393.png"/><Relationship Id="rId214" Type="http://schemas.openxmlformats.org/officeDocument/2006/relationships/customXml" Target="../ink/ink1562.xml"/><Relationship Id="rId213" Type="http://schemas.openxmlformats.org/officeDocument/2006/relationships/image" Target="../media/image1392.png"/><Relationship Id="rId212" Type="http://schemas.openxmlformats.org/officeDocument/2006/relationships/customXml" Target="../ink/ink1561.xml"/><Relationship Id="rId211" Type="http://schemas.openxmlformats.org/officeDocument/2006/relationships/customXml" Target="../ink/ink1560.xml"/><Relationship Id="rId210" Type="http://schemas.openxmlformats.org/officeDocument/2006/relationships/image" Target="../media/image1391.png"/><Relationship Id="rId21" Type="http://schemas.openxmlformats.org/officeDocument/2006/relationships/image" Target="../media/image1297.png"/><Relationship Id="rId209" Type="http://schemas.openxmlformats.org/officeDocument/2006/relationships/customXml" Target="../ink/ink1559.xml"/><Relationship Id="rId208" Type="http://schemas.openxmlformats.org/officeDocument/2006/relationships/image" Target="../media/image1390.png"/><Relationship Id="rId207" Type="http://schemas.openxmlformats.org/officeDocument/2006/relationships/customXml" Target="../ink/ink1558.xml"/><Relationship Id="rId206" Type="http://schemas.openxmlformats.org/officeDocument/2006/relationships/image" Target="../media/image1389.png"/><Relationship Id="rId205" Type="http://schemas.openxmlformats.org/officeDocument/2006/relationships/customXml" Target="../ink/ink1557.xml"/><Relationship Id="rId204" Type="http://schemas.openxmlformats.org/officeDocument/2006/relationships/image" Target="../media/image1388.png"/><Relationship Id="rId203" Type="http://schemas.openxmlformats.org/officeDocument/2006/relationships/customXml" Target="../ink/ink1556.xml"/><Relationship Id="rId202" Type="http://schemas.openxmlformats.org/officeDocument/2006/relationships/image" Target="../media/image1387.png"/><Relationship Id="rId201" Type="http://schemas.openxmlformats.org/officeDocument/2006/relationships/customXml" Target="../ink/ink1555.xml"/><Relationship Id="rId200" Type="http://schemas.openxmlformats.org/officeDocument/2006/relationships/image" Target="../media/image1386.png"/><Relationship Id="rId20" Type="http://schemas.openxmlformats.org/officeDocument/2006/relationships/customXml" Target="../ink/ink1464.xml"/><Relationship Id="rId2" Type="http://schemas.openxmlformats.org/officeDocument/2006/relationships/image" Target="../media/image1289.png"/><Relationship Id="rId199" Type="http://schemas.openxmlformats.org/officeDocument/2006/relationships/customXml" Target="../ink/ink1554.xml"/><Relationship Id="rId198" Type="http://schemas.openxmlformats.org/officeDocument/2006/relationships/image" Target="../media/image1385.png"/><Relationship Id="rId197" Type="http://schemas.openxmlformats.org/officeDocument/2006/relationships/customXml" Target="../ink/ink1553.xml"/><Relationship Id="rId196" Type="http://schemas.openxmlformats.org/officeDocument/2006/relationships/image" Target="../media/image1384.png"/><Relationship Id="rId195" Type="http://schemas.openxmlformats.org/officeDocument/2006/relationships/customXml" Target="../ink/ink1552.xml"/><Relationship Id="rId194" Type="http://schemas.openxmlformats.org/officeDocument/2006/relationships/image" Target="../media/image1383.png"/><Relationship Id="rId193" Type="http://schemas.openxmlformats.org/officeDocument/2006/relationships/customXml" Target="../ink/ink1551.xml"/><Relationship Id="rId192" Type="http://schemas.openxmlformats.org/officeDocument/2006/relationships/customXml" Target="../ink/ink1550.xml"/><Relationship Id="rId191" Type="http://schemas.openxmlformats.org/officeDocument/2006/relationships/image" Target="../media/image1382.png"/><Relationship Id="rId190" Type="http://schemas.openxmlformats.org/officeDocument/2006/relationships/customXml" Target="../ink/ink1549.xml"/><Relationship Id="rId19" Type="http://schemas.openxmlformats.org/officeDocument/2006/relationships/image" Target="../media/image1296.png"/><Relationship Id="rId189" Type="http://schemas.openxmlformats.org/officeDocument/2006/relationships/image" Target="../media/image1381.png"/><Relationship Id="rId188" Type="http://schemas.openxmlformats.org/officeDocument/2006/relationships/customXml" Target="../ink/ink1548.xml"/><Relationship Id="rId187" Type="http://schemas.openxmlformats.org/officeDocument/2006/relationships/image" Target="../media/image1380.png"/><Relationship Id="rId186" Type="http://schemas.openxmlformats.org/officeDocument/2006/relationships/customXml" Target="../ink/ink1547.xml"/><Relationship Id="rId185" Type="http://schemas.openxmlformats.org/officeDocument/2006/relationships/image" Target="../media/image1379.png"/><Relationship Id="rId184" Type="http://schemas.openxmlformats.org/officeDocument/2006/relationships/customXml" Target="../ink/ink1546.xml"/><Relationship Id="rId183" Type="http://schemas.openxmlformats.org/officeDocument/2006/relationships/image" Target="../media/image1378.png"/><Relationship Id="rId182" Type="http://schemas.openxmlformats.org/officeDocument/2006/relationships/customXml" Target="../ink/ink1545.xml"/><Relationship Id="rId181" Type="http://schemas.openxmlformats.org/officeDocument/2006/relationships/image" Target="../media/image1377.png"/><Relationship Id="rId180" Type="http://schemas.openxmlformats.org/officeDocument/2006/relationships/customXml" Target="../ink/ink1544.xml"/><Relationship Id="rId18" Type="http://schemas.openxmlformats.org/officeDocument/2006/relationships/customXml" Target="../ink/ink1463.xml"/><Relationship Id="rId179" Type="http://schemas.openxmlformats.org/officeDocument/2006/relationships/image" Target="../media/image1376.png"/><Relationship Id="rId178" Type="http://schemas.openxmlformats.org/officeDocument/2006/relationships/customXml" Target="../ink/ink1543.xml"/><Relationship Id="rId177" Type="http://schemas.openxmlformats.org/officeDocument/2006/relationships/image" Target="../media/image1375.png"/><Relationship Id="rId176" Type="http://schemas.openxmlformats.org/officeDocument/2006/relationships/customXml" Target="../ink/ink1542.xml"/><Relationship Id="rId175" Type="http://schemas.openxmlformats.org/officeDocument/2006/relationships/image" Target="../media/image1374.png"/><Relationship Id="rId174" Type="http://schemas.openxmlformats.org/officeDocument/2006/relationships/customXml" Target="../ink/ink1541.xml"/><Relationship Id="rId173" Type="http://schemas.openxmlformats.org/officeDocument/2006/relationships/image" Target="../media/image1373.png"/><Relationship Id="rId172" Type="http://schemas.openxmlformats.org/officeDocument/2006/relationships/customXml" Target="../ink/ink1540.xml"/><Relationship Id="rId171" Type="http://schemas.openxmlformats.org/officeDocument/2006/relationships/image" Target="../media/image1372.png"/><Relationship Id="rId170" Type="http://schemas.openxmlformats.org/officeDocument/2006/relationships/customXml" Target="../ink/ink1539.xml"/><Relationship Id="rId17" Type="http://schemas.openxmlformats.org/officeDocument/2006/relationships/image" Target="../media/image1295.png"/><Relationship Id="rId169" Type="http://schemas.openxmlformats.org/officeDocument/2006/relationships/image" Target="../media/image1371.png"/><Relationship Id="rId168" Type="http://schemas.openxmlformats.org/officeDocument/2006/relationships/customXml" Target="../ink/ink1538.xml"/><Relationship Id="rId167" Type="http://schemas.openxmlformats.org/officeDocument/2006/relationships/image" Target="../media/image1370.png"/><Relationship Id="rId166" Type="http://schemas.openxmlformats.org/officeDocument/2006/relationships/customXml" Target="../ink/ink1537.xml"/><Relationship Id="rId165" Type="http://schemas.openxmlformats.org/officeDocument/2006/relationships/image" Target="../media/image1369.png"/><Relationship Id="rId164" Type="http://schemas.openxmlformats.org/officeDocument/2006/relationships/customXml" Target="../ink/ink1536.xml"/><Relationship Id="rId163" Type="http://schemas.openxmlformats.org/officeDocument/2006/relationships/image" Target="../media/image1368.png"/><Relationship Id="rId162" Type="http://schemas.openxmlformats.org/officeDocument/2006/relationships/customXml" Target="../ink/ink1535.xml"/><Relationship Id="rId161" Type="http://schemas.openxmlformats.org/officeDocument/2006/relationships/image" Target="../media/image1367.png"/><Relationship Id="rId160" Type="http://schemas.openxmlformats.org/officeDocument/2006/relationships/customXml" Target="../ink/ink1534.xml"/><Relationship Id="rId16" Type="http://schemas.openxmlformats.org/officeDocument/2006/relationships/customXml" Target="../ink/ink1462.xml"/><Relationship Id="rId159" Type="http://schemas.openxmlformats.org/officeDocument/2006/relationships/image" Target="../media/image1366.png"/><Relationship Id="rId158" Type="http://schemas.openxmlformats.org/officeDocument/2006/relationships/customXml" Target="../ink/ink1533.xml"/><Relationship Id="rId157" Type="http://schemas.openxmlformats.org/officeDocument/2006/relationships/image" Target="../media/image1365.png"/><Relationship Id="rId156" Type="http://schemas.openxmlformats.org/officeDocument/2006/relationships/customXml" Target="../ink/ink1532.xml"/><Relationship Id="rId155" Type="http://schemas.openxmlformats.org/officeDocument/2006/relationships/image" Target="../media/image1364.png"/><Relationship Id="rId154" Type="http://schemas.openxmlformats.org/officeDocument/2006/relationships/customXml" Target="../ink/ink1531.xml"/><Relationship Id="rId153" Type="http://schemas.openxmlformats.org/officeDocument/2006/relationships/image" Target="../media/image1363.png"/><Relationship Id="rId152" Type="http://schemas.openxmlformats.org/officeDocument/2006/relationships/customXml" Target="../ink/ink1530.xml"/><Relationship Id="rId151" Type="http://schemas.openxmlformats.org/officeDocument/2006/relationships/image" Target="../media/image1362.png"/><Relationship Id="rId150" Type="http://schemas.openxmlformats.org/officeDocument/2006/relationships/customXml" Target="../ink/ink1529.xml"/><Relationship Id="rId15" Type="http://schemas.openxmlformats.org/officeDocument/2006/relationships/image" Target="../media/image1294.png"/><Relationship Id="rId149" Type="http://schemas.openxmlformats.org/officeDocument/2006/relationships/image" Target="../media/image1361.png"/><Relationship Id="rId148" Type="http://schemas.openxmlformats.org/officeDocument/2006/relationships/customXml" Target="../ink/ink1528.xml"/><Relationship Id="rId147" Type="http://schemas.openxmlformats.org/officeDocument/2006/relationships/image" Target="../media/image1360.png"/><Relationship Id="rId146" Type="http://schemas.openxmlformats.org/officeDocument/2006/relationships/customXml" Target="../ink/ink1527.xml"/><Relationship Id="rId145" Type="http://schemas.openxmlformats.org/officeDocument/2006/relationships/image" Target="../media/image1359.png"/><Relationship Id="rId144" Type="http://schemas.openxmlformats.org/officeDocument/2006/relationships/customXml" Target="../ink/ink1526.xml"/><Relationship Id="rId143" Type="http://schemas.openxmlformats.org/officeDocument/2006/relationships/image" Target="../media/image1358.png"/><Relationship Id="rId142" Type="http://schemas.openxmlformats.org/officeDocument/2006/relationships/customXml" Target="../ink/ink1525.xml"/><Relationship Id="rId141" Type="http://schemas.openxmlformats.org/officeDocument/2006/relationships/image" Target="../media/image1357.png"/><Relationship Id="rId140" Type="http://schemas.openxmlformats.org/officeDocument/2006/relationships/customXml" Target="../ink/ink1524.xml"/><Relationship Id="rId14" Type="http://schemas.openxmlformats.org/officeDocument/2006/relationships/customXml" Target="../ink/ink1461.xml"/><Relationship Id="rId139" Type="http://schemas.openxmlformats.org/officeDocument/2006/relationships/image" Target="../media/image1356.png"/><Relationship Id="rId138" Type="http://schemas.openxmlformats.org/officeDocument/2006/relationships/customXml" Target="../ink/ink1523.xml"/><Relationship Id="rId137" Type="http://schemas.openxmlformats.org/officeDocument/2006/relationships/image" Target="../media/image1355.png"/><Relationship Id="rId136" Type="http://schemas.openxmlformats.org/officeDocument/2006/relationships/customXml" Target="../ink/ink1522.xml"/><Relationship Id="rId135" Type="http://schemas.openxmlformats.org/officeDocument/2006/relationships/image" Target="../media/image1354.png"/><Relationship Id="rId134" Type="http://schemas.openxmlformats.org/officeDocument/2006/relationships/customXml" Target="../ink/ink1521.xml"/><Relationship Id="rId133" Type="http://schemas.openxmlformats.org/officeDocument/2006/relationships/image" Target="../media/image1353.png"/><Relationship Id="rId132" Type="http://schemas.openxmlformats.org/officeDocument/2006/relationships/customXml" Target="../ink/ink1520.xml"/><Relationship Id="rId131" Type="http://schemas.openxmlformats.org/officeDocument/2006/relationships/image" Target="../media/image1352.png"/><Relationship Id="rId130" Type="http://schemas.openxmlformats.org/officeDocument/2006/relationships/customXml" Target="../ink/ink1519.xml"/><Relationship Id="rId13" Type="http://schemas.openxmlformats.org/officeDocument/2006/relationships/image" Target="../media/image1293.png"/><Relationship Id="rId129" Type="http://schemas.openxmlformats.org/officeDocument/2006/relationships/image" Target="../media/image1351.png"/><Relationship Id="rId128" Type="http://schemas.openxmlformats.org/officeDocument/2006/relationships/customXml" Target="../ink/ink1518.xml"/><Relationship Id="rId127" Type="http://schemas.openxmlformats.org/officeDocument/2006/relationships/image" Target="../media/image1350.png"/><Relationship Id="rId126" Type="http://schemas.openxmlformats.org/officeDocument/2006/relationships/customXml" Target="../ink/ink1517.xml"/><Relationship Id="rId125" Type="http://schemas.openxmlformats.org/officeDocument/2006/relationships/image" Target="../media/image1349.png"/><Relationship Id="rId124" Type="http://schemas.openxmlformats.org/officeDocument/2006/relationships/customXml" Target="../ink/ink1516.xml"/><Relationship Id="rId123" Type="http://schemas.openxmlformats.org/officeDocument/2006/relationships/image" Target="../media/image1348.png"/><Relationship Id="rId122" Type="http://schemas.openxmlformats.org/officeDocument/2006/relationships/customXml" Target="../ink/ink1515.xml"/><Relationship Id="rId121" Type="http://schemas.openxmlformats.org/officeDocument/2006/relationships/image" Target="../media/image1347.png"/><Relationship Id="rId120" Type="http://schemas.openxmlformats.org/officeDocument/2006/relationships/customXml" Target="../ink/ink1514.xml"/><Relationship Id="rId12" Type="http://schemas.openxmlformats.org/officeDocument/2006/relationships/customXml" Target="../ink/ink1460.xml"/><Relationship Id="rId119" Type="http://schemas.openxmlformats.org/officeDocument/2006/relationships/image" Target="../media/image1346.png"/><Relationship Id="rId118" Type="http://schemas.openxmlformats.org/officeDocument/2006/relationships/customXml" Target="../ink/ink1513.xml"/><Relationship Id="rId117" Type="http://schemas.openxmlformats.org/officeDocument/2006/relationships/image" Target="../media/image1345.png"/><Relationship Id="rId116" Type="http://schemas.openxmlformats.org/officeDocument/2006/relationships/customXml" Target="../ink/ink1512.xml"/><Relationship Id="rId115" Type="http://schemas.openxmlformats.org/officeDocument/2006/relationships/image" Target="../media/image1344.png"/><Relationship Id="rId114" Type="http://schemas.openxmlformats.org/officeDocument/2006/relationships/customXml" Target="../ink/ink1511.xml"/><Relationship Id="rId113" Type="http://schemas.openxmlformats.org/officeDocument/2006/relationships/image" Target="../media/image1343.png"/><Relationship Id="rId112" Type="http://schemas.openxmlformats.org/officeDocument/2006/relationships/customXml" Target="../ink/ink1510.xml"/><Relationship Id="rId111" Type="http://schemas.openxmlformats.org/officeDocument/2006/relationships/image" Target="../media/image1342.png"/><Relationship Id="rId110" Type="http://schemas.openxmlformats.org/officeDocument/2006/relationships/customXml" Target="../ink/ink1509.xml"/><Relationship Id="rId11" Type="http://schemas.openxmlformats.org/officeDocument/2006/relationships/customXml" Target="../ink/ink1459.xml"/><Relationship Id="rId109" Type="http://schemas.openxmlformats.org/officeDocument/2006/relationships/image" Target="../media/image1341.png"/><Relationship Id="rId108" Type="http://schemas.openxmlformats.org/officeDocument/2006/relationships/customXml" Target="../ink/ink1508.xml"/><Relationship Id="rId107" Type="http://schemas.openxmlformats.org/officeDocument/2006/relationships/image" Target="../media/image1340.png"/><Relationship Id="rId106" Type="http://schemas.openxmlformats.org/officeDocument/2006/relationships/customXml" Target="../ink/ink1507.xml"/><Relationship Id="rId105" Type="http://schemas.openxmlformats.org/officeDocument/2006/relationships/image" Target="../media/image1339.png"/><Relationship Id="rId104" Type="http://schemas.openxmlformats.org/officeDocument/2006/relationships/customXml" Target="../ink/ink1506.xml"/><Relationship Id="rId103" Type="http://schemas.openxmlformats.org/officeDocument/2006/relationships/image" Target="../media/image1338.png"/><Relationship Id="rId102" Type="http://schemas.openxmlformats.org/officeDocument/2006/relationships/customXml" Target="../ink/ink1505.xml"/><Relationship Id="rId101" Type="http://schemas.openxmlformats.org/officeDocument/2006/relationships/image" Target="../media/image1337.png"/><Relationship Id="rId100" Type="http://schemas.openxmlformats.org/officeDocument/2006/relationships/customXml" Target="../ink/ink1504.xml"/><Relationship Id="rId10" Type="http://schemas.openxmlformats.org/officeDocument/2006/relationships/image" Target="../media/image1292.png"/><Relationship Id="rId1" Type="http://schemas.openxmlformats.org/officeDocument/2006/relationships/customXml" Target="../ink/ink1454.xml"/></Relationships>
</file>

<file path=ppt/slides/_rels/slide11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933.xml"/><Relationship Id="rId98" Type="http://schemas.openxmlformats.org/officeDocument/2006/relationships/image" Target="../media/image1737.png"/><Relationship Id="rId97" Type="http://schemas.openxmlformats.org/officeDocument/2006/relationships/customXml" Target="../ink/ink1932.xml"/><Relationship Id="rId96" Type="http://schemas.openxmlformats.org/officeDocument/2006/relationships/image" Target="../media/image1736.png"/><Relationship Id="rId95" Type="http://schemas.openxmlformats.org/officeDocument/2006/relationships/customXml" Target="../ink/ink1931.xml"/><Relationship Id="rId94" Type="http://schemas.openxmlformats.org/officeDocument/2006/relationships/image" Target="../media/image1735.png"/><Relationship Id="rId93" Type="http://schemas.openxmlformats.org/officeDocument/2006/relationships/customXml" Target="../ink/ink1930.xml"/><Relationship Id="rId92" Type="http://schemas.openxmlformats.org/officeDocument/2006/relationships/image" Target="../media/image1734.png"/><Relationship Id="rId91" Type="http://schemas.openxmlformats.org/officeDocument/2006/relationships/customXml" Target="../ink/ink1929.xml"/><Relationship Id="rId90" Type="http://schemas.openxmlformats.org/officeDocument/2006/relationships/image" Target="../media/image1733.png"/><Relationship Id="rId9" Type="http://schemas.openxmlformats.org/officeDocument/2006/relationships/customXml" Target="../ink/ink1888.xml"/><Relationship Id="rId89" Type="http://schemas.openxmlformats.org/officeDocument/2006/relationships/customXml" Target="../ink/ink1928.xml"/><Relationship Id="rId88" Type="http://schemas.openxmlformats.org/officeDocument/2006/relationships/image" Target="../media/image1732.png"/><Relationship Id="rId87" Type="http://schemas.openxmlformats.org/officeDocument/2006/relationships/customXml" Target="../ink/ink1927.xml"/><Relationship Id="rId86" Type="http://schemas.openxmlformats.org/officeDocument/2006/relationships/image" Target="../media/image1731.png"/><Relationship Id="rId85" Type="http://schemas.openxmlformats.org/officeDocument/2006/relationships/customXml" Target="../ink/ink1926.xml"/><Relationship Id="rId84" Type="http://schemas.openxmlformats.org/officeDocument/2006/relationships/image" Target="../media/image1730.png"/><Relationship Id="rId83" Type="http://schemas.openxmlformats.org/officeDocument/2006/relationships/customXml" Target="../ink/ink1925.xml"/><Relationship Id="rId82" Type="http://schemas.openxmlformats.org/officeDocument/2006/relationships/image" Target="../media/image1729.png"/><Relationship Id="rId81" Type="http://schemas.openxmlformats.org/officeDocument/2006/relationships/customXml" Target="../ink/ink1924.xml"/><Relationship Id="rId80" Type="http://schemas.openxmlformats.org/officeDocument/2006/relationships/image" Target="../media/image1728.png"/><Relationship Id="rId8" Type="http://schemas.openxmlformats.org/officeDocument/2006/relationships/image" Target="../media/image1694.png"/><Relationship Id="rId79" Type="http://schemas.openxmlformats.org/officeDocument/2006/relationships/customXml" Target="../ink/ink1923.xml"/><Relationship Id="rId78" Type="http://schemas.openxmlformats.org/officeDocument/2006/relationships/image" Target="../media/image1727.png"/><Relationship Id="rId77" Type="http://schemas.openxmlformats.org/officeDocument/2006/relationships/customXml" Target="../ink/ink1922.xml"/><Relationship Id="rId76" Type="http://schemas.openxmlformats.org/officeDocument/2006/relationships/image" Target="../media/image1726.png"/><Relationship Id="rId75" Type="http://schemas.openxmlformats.org/officeDocument/2006/relationships/customXml" Target="../ink/ink1921.xml"/><Relationship Id="rId74" Type="http://schemas.openxmlformats.org/officeDocument/2006/relationships/image" Target="../media/image1725.png"/><Relationship Id="rId73" Type="http://schemas.openxmlformats.org/officeDocument/2006/relationships/customXml" Target="../ink/ink1920.xml"/><Relationship Id="rId72" Type="http://schemas.openxmlformats.org/officeDocument/2006/relationships/image" Target="../media/image1724.png"/><Relationship Id="rId71" Type="http://schemas.openxmlformats.org/officeDocument/2006/relationships/customXml" Target="../ink/ink1919.xml"/><Relationship Id="rId70" Type="http://schemas.openxmlformats.org/officeDocument/2006/relationships/image" Target="../media/image1723.png"/><Relationship Id="rId7" Type="http://schemas.openxmlformats.org/officeDocument/2006/relationships/customXml" Target="../ink/ink1887.xml"/><Relationship Id="rId69" Type="http://schemas.openxmlformats.org/officeDocument/2006/relationships/customXml" Target="../ink/ink1918.xml"/><Relationship Id="rId68" Type="http://schemas.openxmlformats.org/officeDocument/2006/relationships/image" Target="../media/image1722.png"/><Relationship Id="rId67" Type="http://schemas.openxmlformats.org/officeDocument/2006/relationships/customXml" Target="../ink/ink1917.xml"/><Relationship Id="rId66" Type="http://schemas.openxmlformats.org/officeDocument/2006/relationships/image" Target="../media/image1721.png"/><Relationship Id="rId65" Type="http://schemas.openxmlformats.org/officeDocument/2006/relationships/customXml" Target="../ink/ink1916.xml"/><Relationship Id="rId64" Type="http://schemas.openxmlformats.org/officeDocument/2006/relationships/image" Target="../media/image1720.png"/><Relationship Id="rId63" Type="http://schemas.openxmlformats.org/officeDocument/2006/relationships/customXml" Target="../ink/ink1915.xml"/><Relationship Id="rId62" Type="http://schemas.openxmlformats.org/officeDocument/2006/relationships/image" Target="../media/image1719.png"/><Relationship Id="rId61" Type="http://schemas.openxmlformats.org/officeDocument/2006/relationships/customXml" Target="../ink/ink1914.xml"/><Relationship Id="rId60" Type="http://schemas.openxmlformats.org/officeDocument/2006/relationships/image" Target="../media/image1718.png"/><Relationship Id="rId6" Type="http://schemas.openxmlformats.org/officeDocument/2006/relationships/image" Target="../media/image1693.png"/><Relationship Id="rId59" Type="http://schemas.openxmlformats.org/officeDocument/2006/relationships/customXml" Target="../ink/ink1913.xml"/><Relationship Id="rId58" Type="http://schemas.openxmlformats.org/officeDocument/2006/relationships/image" Target="../media/image1717.png"/><Relationship Id="rId57" Type="http://schemas.openxmlformats.org/officeDocument/2006/relationships/customXml" Target="../ink/ink1912.xml"/><Relationship Id="rId56" Type="http://schemas.openxmlformats.org/officeDocument/2006/relationships/image" Target="../media/image1716.png"/><Relationship Id="rId55" Type="http://schemas.openxmlformats.org/officeDocument/2006/relationships/customXml" Target="../ink/ink1911.xml"/><Relationship Id="rId54" Type="http://schemas.openxmlformats.org/officeDocument/2006/relationships/image" Target="../media/image1715.png"/><Relationship Id="rId53" Type="http://schemas.openxmlformats.org/officeDocument/2006/relationships/customXml" Target="../ink/ink1910.xml"/><Relationship Id="rId52" Type="http://schemas.openxmlformats.org/officeDocument/2006/relationships/image" Target="../media/image1714.png"/><Relationship Id="rId51" Type="http://schemas.openxmlformats.org/officeDocument/2006/relationships/customXml" Target="../ink/ink1909.xml"/><Relationship Id="rId50" Type="http://schemas.openxmlformats.org/officeDocument/2006/relationships/image" Target="../media/image1713.png"/><Relationship Id="rId5" Type="http://schemas.openxmlformats.org/officeDocument/2006/relationships/customXml" Target="../ink/ink1886.xml"/><Relationship Id="rId49" Type="http://schemas.openxmlformats.org/officeDocument/2006/relationships/customXml" Target="../ink/ink1908.xml"/><Relationship Id="rId48" Type="http://schemas.openxmlformats.org/officeDocument/2006/relationships/image" Target="../media/image1712.png"/><Relationship Id="rId47" Type="http://schemas.openxmlformats.org/officeDocument/2006/relationships/customXml" Target="../ink/ink1907.xml"/><Relationship Id="rId46" Type="http://schemas.openxmlformats.org/officeDocument/2006/relationships/image" Target="../media/image1711.png"/><Relationship Id="rId45" Type="http://schemas.openxmlformats.org/officeDocument/2006/relationships/customXml" Target="../ink/ink1906.xml"/><Relationship Id="rId44" Type="http://schemas.openxmlformats.org/officeDocument/2006/relationships/image" Target="../media/image1710.png"/><Relationship Id="rId43" Type="http://schemas.openxmlformats.org/officeDocument/2006/relationships/customXml" Target="../ink/ink1905.xml"/><Relationship Id="rId427" Type="http://schemas.openxmlformats.org/officeDocument/2006/relationships/slideLayout" Target="../slideLayouts/slideLayout2.xml"/><Relationship Id="rId426" Type="http://schemas.openxmlformats.org/officeDocument/2006/relationships/image" Target="../media/image1892.png"/><Relationship Id="rId425" Type="http://schemas.openxmlformats.org/officeDocument/2006/relationships/customXml" Target="../ink/ink2100.xml"/><Relationship Id="rId424" Type="http://schemas.openxmlformats.org/officeDocument/2006/relationships/image" Target="../media/image1891.png"/><Relationship Id="rId423" Type="http://schemas.openxmlformats.org/officeDocument/2006/relationships/customXml" Target="../ink/ink2099.xml"/><Relationship Id="rId422" Type="http://schemas.openxmlformats.org/officeDocument/2006/relationships/image" Target="../media/image1890.png"/><Relationship Id="rId421" Type="http://schemas.openxmlformats.org/officeDocument/2006/relationships/customXml" Target="../ink/ink2098.xml"/><Relationship Id="rId420" Type="http://schemas.openxmlformats.org/officeDocument/2006/relationships/image" Target="../media/image1889.png"/><Relationship Id="rId42" Type="http://schemas.openxmlformats.org/officeDocument/2006/relationships/image" Target="../media/image1709.png"/><Relationship Id="rId419" Type="http://schemas.openxmlformats.org/officeDocument/2006/relationships/customXml" Target="../ink/ink2097.xml"/><Relationship Id="rId418" Type="http://schemas.openxmlformats.org/officeDocument/2006/relationships/image" Target="../media/image1888.png"/><Relationship Id="rId417" Type="http://schemas.openxmlformats.org/officeDocument/2006/relationships/customXml" Target="../ink/ink2096.xml"/><Relationship Id="rId416" Type="http://schemas.openxmlformats.org/officeDocument/2006/relationships/image" Target="../media/image1887.png"/><Relationship Id="rId415" Type="http://schemas.openxmlformats.org/officeDocument/2006/relationships/customXml" Target="../ink/ink2095.xml"/><Relationship Id="rId414" Type="http://schemas.openxmlformats.org/officeDocument/2006/relationships/image" Target="../media/image1886.png"/><Relationship Id="rId413" Type="http://schemas.openxmlformats.org/officeDocument/2006/relationships/customXml" Target="../ink/ink2094.xml"/><Relationship Id="rId412" Type="http://schemas.openxmlformats.org/officeDocument/2006/relationships/image" Target="../media/image1885.png"/><Relationship Id="rId411" Type="http://schemas.openxmlformats.org/officeDocument/2006/relationships/customXml" Target="../ink/ink2093.xml"/><Relationship Id="rId410" Type="http://schemas.openxmlformats.org/officeDocument/2006/relationships/image" Target="../media/image1884.png"/><Relationship Id="rId41" Type="http://schemas.openxmlformats.org/officeDocument/2006/relationships/customXml" Target="../ink/ink1904.xml"/><Relationship Id="rId409" Type="http://schemas.openxmlformats.org/officeDocument/2006/relationships/customXml" Target="../ink/ink2092.xml"/><Relationship Id="rId408" Type="http://schemas.openxmlformats.org/officeDocument/2006/relationships/image" Target="../media/image1883.png"/><Relationship Id="rId407" Type="http://schemas.openxmlformats.org/officeDocument/2006/relationships/customXml" Target="../ink/ink2091.xml"/><Relationship Id="rId406" Type="http://schemas.openxmlformats.org/officeDocument/2006/relationships/image" Target="../media/image1882.png"/><Relationship Id="rId405" Type="http://schemas.openxmlformats.org/officeDocument/2006/relationships/customXml" Target="../ink/ink2090.xml"/><Relationship Id="rId404" Type="http://schemas.openxmlformats.org/officeDocument/2006/relationships/image" Target="../media/image1881.png"/><Relationship Id="rId403" Type="http://schemas.openxmlformats.org/officeDocument/2006/relationships/customXml" Target="../ink/ink2089.xml"/><Relationship Id="rId402" Type="http://schemas.openxmlformats.org/officeDocument/2006/relationships/image" Target="../media/image1880.png"/><Relationship Id="rId401" Type="http://schemas.openxmlformats.org/officeDocument/2006/relationships/customXml" Target="../ink/ink2088.xml"/><Relationship Id="rId400" Type="http://schemas.openxmlformats.org/officeDocument/2006/relationships/image" Target="../media/image1879.png"/><Relationship Id="rId40" Type="http://schemas.openxmlformats.org/officeDocument/2006/relationships/image" Target="../media/image1708.png"/><Relationship Id="rId4" Type="http://schemas.openxmlformats.org/officeDocument/2006/relationships/image" Target="../media/image1692.png"/><Relationship Id="rId399" Type="http://schemas.openxmlformats.org/officeDocument/2006/relationships/customXml" Target="../ink/ink2087.xml"/><Relationship Id="rId398" Type="http://schemas.openxmlformats.org/officeDocument/2006/relationships/image" Target="../media/image1878.png"/><Relationship Id="rId397" Type="http://schemas.openxmlformats.org/officeDocument/2006/relationships/customXml" Target="../ink/ink2086.xml"/><Relationship Id="rId396" Type="http://schemas.openxmlformats.org/officeDocument/2006/relationships/image" Target="../media/image1877.png"/><Relationship Id="rId395" Type="http://schemas.openxmlformats.org/officeDocument/2006/relationships/customXml" Target="../ink/ink2085.xml"/><Relationship Id="rId394" Type="http://schemas.openxmlformats.org/officeDocument/2006/relationships/image" Target="../media/image1876.png"/><Relationship Id="rId393" Type="http://schemas.openxmlformats.org/officeDocument/2006/relationships/customXml" Target="../ink/ink2084.xml"/><Relationship Id="rId392" Type="http://schemas.openxmlformats.org/officeDocument/2006/relationships/image" Target="../media/image1875.png"/><Relationship Id="rId391" Type="http://schemas.openxmlformats.org/officeDocument/2006/relationships/customXml" Target="../ink/ink2083.xml"/><Relationship Id="rId390" Type="http://schemas.openxmlformats.org/officeDocument/2006/relationships/image" Target="../media/image1874.png"/><Relationship Id="rId39" Type="http://schemas.openxmlformats.org/officeDocument/2006/relationships/customXml" Target="../ink/ink1903.xml"/><Relationship Id="rId389" Type="http://schemas.openxmlformats.org/officeDocument/2006/relationships/customXml" Target="../ink/ink2082.xml"/><Relationship Id="rId388" Type="http://schemas.openxmlformats.org/officeDocument/2006/relationships/image" Target="../media/image1873.png"/><Relationship Id="rId387" Type="http://schemas.openxmlformats.org/officeDocument/2006/relationships/customXml" Target="../ink/ink2081.xml"/><Relationship Id="rId386" Type="http://schemas.openxmlformats.org/officeDocument/2006/relationships/image" Target="../media/image1872.png"/><Relationship Id="rId385" Type="http://schemas.openxmlformats.org/officeDocument/2006/relationships/customXml" Target="../ink/ink2080.xml"/><Relationship Id="rId384" Type="http://schemas.openxmlformats.org/officeDocument/2006/relationships/image" Target="../media/image1871.png"/><Relationship Id="rId383" Type="http://schemas.openxmlformats.org/officeDocument/2006/relationships/customXml" Target="../ink/ink2079.xml"/><Relationship Id="rId382" Type="http://schemas.openxmlformats.org/officeDocument/2006/relationships/image" Target="../media/image1870.png"/><Relationship Id="rId381" Type="http://schemas.openxmlformats.org/officeDocument/2006/relationships/customXml" Target="../ink/ink2078.xml"/><Relationship Id="rId380" Type="http://schemas.openxmlformats.org/officeDocument/2006/relationships/image" Target="../media/image1869.png"/><Relationship Id="rId38" Type="http://schemas.openxmlformats.org/officeDocument/2006/relationships/image" Target="../media/image1707.png"/><Relationship Id="rId379" Type="http://schemas.openxmlformats.org/officeDocument/2006/relationships/customXml" Target="../ink/ink2077.xml"/><Relationship Id="rId378" Type="http://schemas.openxmlformats.org/officeDocument/2006/relationships/image" Target="../media/image1868.png"/><Relationship Id="rId377" Type="http://schemas.openxmlformats.org/officeDocument/2006/relationships/customXml" Target="../ink/ink2076.xml"/><Relationship Id="rId376" Type="http://schemas.openxmlformats.org/officeDocument/2006/relationships/image" Target="../media/image1867.png"/><Relationship Id="rId375" Type="http://schemas.openxmlformats.org/officeDocument/2006/relationships/customXml" Target="../ink/ink2075.xml"/><Relationship Id="rId374" Type="http://schemas.openxmlformats.org/officeDocument/2006/relationships/image" Target="../media/image1866.png"/><Relationship Id="rId373" Type="http://schemas.openxmlformats.org/officeDocument/2006/relationships/customXml" Target="../ink/ink2074.xml"/><Relationship Id="rId372" Type="http://schemas.openxmlformats.org/officeDocument/2006/relationships/image" Target="../media/image1865.png"/><Relationship Id="rId371" Type="http://schemas.openxmlformats.org/officeDocument/2006/relationships/customXml" Target="../ink/ink2073.xml"/><Relationship Id="rId370" Type="http://schemas.openxmlformats.org/officeDocument/2006/relationships/image" Target="../media/image1864.png"/><Relationship Id="rId37" Type="http://schemas.openxmlformats.org/officeDocument/2006/relationships/customXml" Target="../ink/ink1902.xml"/><Relationship Id="rId369" Type="http://schemas.openxmlformats.org/officeDocument/2006/relationships/customXml" Target="../ink/ink2072.xml"/><Relationship Id="rId368" Type="http://schemas.openxmlformats.org/officeDocument/2006/relationships/image" Target="../media/image1863.png"/><Relationship Id="rId367" Type="http://schemas.openxmlformats.org/officeDocument/2006/relationships/customXml" Target="../ink/ink2071.xml"/><Relationship Id="rId366" Type="http://schemas.openxmlformats.org/officeDocument/2006/relationships/image" Target="../media/image1862.png"/><Relationship Id="rId365" Type="http://schemas.openxmlformats.org/officeDocument/2006/relationships/customXml" Target="../ink/ink2070.xml"/><Relationship Id="rId364" Type="http://schemas.openxmlformats.org/officeDocument/2006/relationships/image" Target="../media/image1861.png"/><Relationship Id="rId363" Type="http://schemas.openxmlformats.org/officeDocument/2006/relationships/customXml" Target="../ink/ink2069.xml"/><Relationship Id="rId362" Type="http://schemas.openxmlformats.org/officeDocument/2006/relationships/image" Target="../media/image1860.png"/><Relationship Id="rId361" Type="http://schemas.openxmlformats.org/officeDocument/2006/relationships/customXml" Target="../ink/ink2068.xml"/><Relationship Id="rId360" Type="http://schemas.openxmlformats.org/officeDocument/2006/relationships/image" Target="../media/image1859.png"/><Relationship Id="rId36" Type="http://schemas.openxmlformats.org/officeDocument/2006/relationships/image" Target="../media/image1706.png"/><Relationship Id="rId359" Type="http://schemas.openxmlformats.org/officeDocument/2006/relationships/customXml" Target="../ink/ink2067.xml"/><Relationship Id="rId358" Type="http://schemas.openxmlformats.org/officeDocument/2006/relationships/image" Target="../media/image1858.png"/><Relationship Id="rId357" Type="http://schemas.openxmlformats.org/officeDocument/2006/relationships/customXml" Target="../ink/ink2066.xml"/><Relationship Id="rId356" Type="http://schemas.openxmlformats.org/officeDocument/2006/relationships/image" Target="../media/image1857.png"/><Relationship Id="rId355" Type="http://schemas.openxmlformats.org/officeDocument/2006/relationships/customXml" Target="../ink/ink2065.xml"/><Relationship Id="rId354" Type="http://schemas.openxmlformats.org/officeDocument/2006/relationships/image" Target="../media/image1856.png"/><Relationship Id="rId353" Type="http://schemas.openxmlformats.org/officeDocument/2006/relationships/customXml" Target="../ink/ink2064.xml"/><Relationship Id="rId352" Type="http://schemas.openxmlformats.org/officeDocument/2006/relationships/image" Target="../media/image1855.png"/><Relationship Id="rId351" Type="http://schemas.openxmlformats.org/officeDocument/2006/relationships/customXml" Target="../ink/ink2063.xml"/><Relationship Id="rId350" Type="http://schemas.openxmlformats.org/officeDocument/2006/relationships/image" Target="../media/image1854.png"/><Relationship Id="rId35" Type="http://schemas.openxmlformats.org/officeDocument/2006/relationships/customXml" Target="../ink/ink1901.xml"/><Relationship Id="rId349" Type="http://schemas.openxmlformats.org/officeDocument/2006/relationships/customXml" Target="../ink/ink2062.xml"/><Relationship Id="rId348" Type="http://schemas.openxmlformats.org/officeDocument/2006/relationships/image" Target="../media/image1853.png"/><Relationship Id="rId347" Type="http://schemas.openxmlformats.org/officeDocument/2006/relationships/customXml" Target="../ink/ink2061.xml"/><Relationship Id="rId346" Type="http://schemas.openxmlformats.org/officeDocument/2006/relationships/image" Target="../media/image1852.png"/><Relationship Id="rId345" Type="http://schemas.openxmlformats.org/officeDocument/2006/relationships/customXml" Target="../ink/ink2060.xml"/><Relationship Id="rId344" Type="http://schemas.openxmlformats.org/officeDocument/2006/relationships/image" Target="../media/image1851.png"/><Relationship Id="rId343" Type="http://schemas.openxmlformats.org/officeDocument/2006/relationships/customXml" Target="../ink/ink2059.xml"/><Relationship Id="rId342" Type="http://schemas.openxmlformats.org/officeDocument/2006/relationships/image" Target="../media/image1475.png"/><Relationship Id="rId341" Type="http://schemas.openxmlformats.org/officeDocument/2006/relationships/customXml" Target="../ink/ink2058.xml"/><Relationship Id="rId340" Type="http://schemas.openxmlformats.org/officeDocument/2006/relationships/image" Target="../media/image1850.png"/><Relationship Id="rId34" Type="http://schemas.openxmlformats.org/officeDocument/2006/relationships/image" Target="../media/image1705.png"/><Relationship Id="rId339" Type="http://schemas.openxmlformats.org/officeDocument/2006/relationships/customXml" Target="../ink/ink2057.xml"/><Relationship Id="rId338" Type="http://schemas.openxmlformats.org/officeDocument/2006/relationships/image" Target="../media/image1849.png"/><Relationship Id="rId337" Type="http://schemas.openxmlformats.org/officeDocument/2006/relationships/customXml" Target="../ink/ink2056.xml"/><Relationship Id="rId336" Type="http://schemas.openxmlformats.org/officeDocument/2006/relationships/image" Target="../media/image1848.png"/><Relationship Id="rId335" Type="http://schemas.openxmlformats.org/officeDocument/2006/relationships/customXml" Target="../ink/ink2055.xml"/><Relationship Id="rId334" Type="http://schemas.openxmlformats.org/officeDocument/2006/relationships/image" Target="../media/image1847.png"/><Relationship Id="rId333" Type="http://schemas.openxmlformats.org/officeDocument/2006/relationships/customXml" Target="../ink/ink2054.xml"/><Relationship Id="rId332" Type="http://schemas.openxmlformats.org/officeDocument/2006/relationships/image" Target="../media/image1846.png"/><Relationship Id="rId331" Type="http://schemas.openxmlformats.org/officeDocument/2006/relationships/customXml" Target="../ink/ink2053.xml"/><Relationship Id="rId330" Type="http://schemas.openxmlformats.org/officeDocument/2006/relationships/image" Target="../media/image1845.png"/><Relationship Id="rId33" Type="http://schemas.openxmlformats.org/officeDocument/2006/relationships/customXml" Target="../ink/ink1900.xml"/><Relationship Id="rId329" Type="http://schemas.openxmlformats.org/officeDocument/2006/relationships/customXml" Target="../ink/ink2052.xml"/><Relationship Id="rId328" Type="http://schemas.openxmlformats.org/officeDocument/2006/relationships/image" Target="../media/image1844.png"/><Relationship Id="rId327" Type="http://schemas.openxmlformats.org/officeDocument/2006/relationships/customXml" Target="../ink/ink2051.xml"/><Relationship Id="rId326" Type="http://schemas.openxmlformats.org/officeDocument/2006/relationships/image" Target="../media/image1329.png"/><Relationship Id="rId325" Type="http://schemas.openxmlformats.org/officeDocument/2006/relationships/customXml" Target="../ink/ink2050.xml"/><Relationship Id="rId324" Type="http://schemas.openxmlformats.org/officeDocument/2006/relationships/image" Target="../media/image1843.png"/><Relationship Id="rId323" Type="http://schemas.openxmlformats.org/officeDocument/2006/relationships/customXml" Target="../ink/ink2049.xml"/><Relationship Id="rId322" Type="http://schemas.openxmlformats.org/officeDocument/2006/relationships/image" Target="../media/image1842.png"/><Relationship Id="rId321" Type="http://schemas.openxmlformats.org/officeDocument/2006/relationships/customXml" Target="../ink/ink2048.xml"/><Relationship Id="rId320" Type="http://schemas.openxmlformats.org/officeDocument/2006/relationships/image" Target="../media/image1841.png"/><Relationship Id="rId32" Type="http://schemas.openxmlformats.org/officeDocument/2006/relationships/image" Target="../media/image1500.png"/><Relationship Id="rId319" Type="http://schemas.openxmlformats.org/officeDocument/2006/relationships/customXml" Target="../ink/ink2047.xml"/><Relationship Id="rId318" Type="http://schemas.openxmlformats.org/officeDocument/2006/relationships/image" Target="../media/image1840.png"/><Relationship Id="rId317" Type="http://schemas.openxmlformats.org/officeDocument/2006/relationships/customXml" Target="../ink/ink2046.xml"/><Relationship Id="rId316" Type="http://schemas.openxmlformats.org/officeDocument/2006/relationships/image" Target="../media/image1839.png"/><Relationship Id="rId315" Type="http://schemas.openxmlformats.org/officeDocument/2006/relationships/customXml" Target="../ink/ink2045.xml"/><Relationship Id="rId314" Type="http://schemas.openxmlformats.org/officeDocument/2006/relationships/image" Target="../media/image1838.png"/><Relationship Id="rId313" Type="http://schemas.openxmlformats.org/officeDocument/2006/relationships/customXml" Target="../ink/ink2044.xml"/><Relationship Id="rId312" Type="http://schemas.openxmlformats.org/officeDocument/2006/relationships/image" Target="../media/image1837.png"/><Relationship Id="rId311" Type="http://schemas.openxmlformats.org/officeDocument/2006/relationships/customXml" Target="../ink/ink2043.xml"/><Relationship Id="rId310" Type="http://schemas.openxmlformats.org/officeDocument/2006/relationships/image" Target="../media/image1836.png"/><Relationship Id="rId31" Type="http://schemas.openxmlformats.org/officeDocument/2006/relationships/customXml" Target="../ink/ink1899.xml"/><Relationship Id="rId309" Type="http://schemas.openxmlformats.org/officeDocument/2006/relationships/customXml" Target="../ink/ink2042.xml"/><Relationship Id="rId308" Type="http://schemas.openxmlformats.org/officeDocument/2006/relationships/image" Target="../media/image1835.png"/><Relationship Id="rId307" Type="http://schemas.openxmlformats.org/officeDocument/2006/relationships/customXml" Target="../ink/ink2041.xml"/><Relationship Id="rId306" Type="http://schemas.openxmlformats.org/officeDocument/2006/relationships/image" Target="../media/image1834.png"/><Relationship Id="rId305" Type="http://schemas.openxmlformats.org/officeDocument/2006/relationships/customXml" Target="../ink/ink2040.xml"/><Relationship Id="rId304" Type="http://schemas.openxmlformats.org/officeDocument/2006/relationships/image" Target="../media/image1833.png"/><Relationship Id="rId303" Type="http://schemas.openxmlformats.org/officeDocument/2006/relationships/customXml" Target="../ink/ink2039.xml"/><Relationship Id="rId302" Type="http://schemas.openxmlformats.org/officeDocument/2006/relationships/image" Target="../media/image1832.png"/><Relationship Id="rId301" Type="http://schemas.openxmlformats.org/officeDocument/2006/relationships/customXml" Target="../ink/ink2038.xml"/><Relationship Id="rId300" Type="http://schemas.openxmlformats.org/officeDocument/2006/relationships/image" Target="../media/image1831.png"/><Relationship Id="rId30" Type="http://schemas.openxmlformats.org/officeDocument/2006/relationships/image" Target="../media/image1704.png"/><Relationship Id="rId3" Type="http://schemas.openxmlformats.org/officeDocument/2006/relationships/customXml" Target="../ink/ink1885.xml"/><Relationship Id="rId299" Type="http://schemas.openxmlformats.org/officeDocument/2006/relationships/customXml" Target="../ink/ink2037.xml"/><Relationship Id="rId298" Type="http://schemas.openxmlformats.org/officeDocument/2006/relationships/image" Target="../media/image1463.png"/><Relationship Id="rId297" Type="http://schemas.openxmlformats.org/officeDocument/2006/relationships/customXml" Target="../ink/ink2036.xml"/><Relationship Id="rId296" Type="http://schemas.openxmlformats.org/officeDocument/2006/relationships/image" Target="../media/image1830.png"/><Relationship Id="rId295" Type="http://schemas.openxmlformats.org/officeDocument/2006/relationships/customXml" Target="../ink/ink2035.xml"/><Relationship Id="rId294" Type="http://schemas.openxmlformats.org/officeDocument/2006/relationships/image" Target="../media/image1829.png"/><Relationship Id="rId293" Type="http://schemas.openxmlformats.org/officeDocument/2006/relationships/customXml" Target="../ink/ink2034.xml"/><Relationship Id="rId292" Type="http://schemas.openxmlformats.org/officeDocument/2006/relationships/image" Target="../media/image1828.png"/><Relationship Id="rId291" Type="http://schemas.openxmlformats.org/officeDocument/2006/relationships/customXml" Target="../ink/ink2033.xml"/><Relationship Id="rId290" Type="http://schemas.openxmlformats.org/officeDocument/2006/relationships/image" Target="../media/image1827.png"/><Relationship Id="rId29" Type="http://schemas.openxmlformats.org/officeDocument/2006/relationships/customXml" Target="../ink/ink1898.xml"/><Relationship Id="rId289" Type="http://schemas.openxmlformats.org/officeDocument/2006/relationships/customXml" Target="../ink/ink2032.xml"/><Relationship Id="rId288" Type="http://schemas.openxmlformats.org/officeDocument/2006/relationships/image" Target="../media/image1826.png"/><Relationship Id="rId287" Type="http://schemas.openxmlformats.org/officeDocument/2006/relationships/customXml" Target="../ink/ink2031.xml"/><Relationship Id="rId286" Type="http://schemas.openxmlformats.org/officeDocument/2006/relationships/image" Target="../media/image1825.png"/><Relationship Id="rId285" Type="http://schemas.openxmlformats.org/officeDocument/2006/relationships/customXml" Target="../ink/ink2030.xml"/><Relationship Id="rId284" Type="http://schemas.openxmlformats.org/officeDocument/2006/relationships/image" Target="../media/image1824.png"/><Relationship Id="rId283" Type="http://schemas.openxmlformats.org/officeDocument/2006/relationships/customXml" Target="../ink/ink2029.xml"/><Relationship Id="rId282" Type="http://schemas.openxmlformats.org/officeDocument/2006/relationships/image" Target="../media/image1823.png"/><Relationship Id="rId281" Type="http://schemas.openxmlformats.org/officeDocument/2006/relationships/customXml" Target="../ink/ink2028.xml"/><Relationship Id="rId280" Type="http://schemas.openxmlformats.org/officeDocument/2006/relationships/image" Target="../media/image1822.png"/><Relationship Id="rId28" Type="http://schemas.openxmlformats.org/officeDocument/2006/relationships/image" Target="../media/image1703.png"/><Relationship Id="rId279" Type="http://schemas.openxmlformats.org/officeDocument/2006/relationships/customXml" Target="../ink/ink2027.xml"/><Relationship Id="rId278" Type="http://schemas.openxmlformats.org/officeDocument/2006/relationships/image" Target="../media/image1821.png"/><Relationship Id="rId277" Type="http://schemas.openxmlformats.org/officeDocument/2006/relationships/customXml" Target="../ink/ink2026.xml"/><Relationship Id="rId276" Type="http://schemas.openxmlformats.org/officeDocument/2006/relationships/image" Target="../media/image1820.png"/><Relationship Id="rId275" Type="http://schemas.openxmlformats.org/officeDocument/2006/relationships/customXml" Target="../ink/ink2025.xml"/><Relationship Id="rId274" Type="http://schemas.openxmlformats.org/officeDocument/2006/relationships/image" Target="../media/image1819.png"/><Relationship Id="rId273" Type="http://schemas.openxmlformats.org/officeDocument/2006/relationships/customXml" Target="../ink/ink2024.xml"/><Relationship Id="rId272" Type="http://schemas.openxmlformats.org/officeDocument/2006/relationships/image" Target="../media/image1057.png"/><Relationship Id="rId271" Type="http://schemas.openxmlformats.org/officeDocument/2006/relationships/customXml" Target="../ink/ink2023.xml"/><Relationship Id="rId270" Type="http://schemas.openxmlformats.org/officeDocument/2006/relationships/image" Target="../media/image1818.png"/><Relationship Id="rId27" Type="http://schemas.openxmlformats.org/officeDocument/2006/relationships/customXml" Target="../ink/ink1897.xml"/><Relationship Id="rId269" Type="http://schemas.openxmlformats.org/officeDocument/2006/relationships/customXml" Target="../ink/ink2022.xml"/><Relationship Id="rId268" Type="http://schemas.openxmlformats.org/officeDocument/2006/relationships/image" Target="../media/image1817.png"/><Relationship Id="rId267" Type="http://schemas.openxmlformats.org/officeDocument/2006/relationships/customXml" Target="../ink/ink2021.xml"/><Relationship Id="rId266" Type="http://schemas.openxmlformats.org/officeDocument/2006/relationships/image" Target="../media/image1816.png"/><Relationship Id="rId265" Type="http://schemas.openxmlformats.org/officeDocument/2006/relationships/customXml" Target="../ink/ink2020.xml"/><Relationship Id="rId264" Type="http://schemas.openxmlformats.org/officeDocument/2006/relationships/image" Target="../media/image1815.png"/><Relationship Id="rId263" Type="http://schemas.openxmlformats.org/officeDocument/2006/relationships/customXml" Target="../ink/ink2019.xml"/><Relationship Id="rId262" Type="http://schemas.openxmlformats.org/officeDocument/2006/relationships/image" Target="../media/image1814.png"/><Relationship Id="rId261" Type="http://schemas.openxmlformats.org/officeDocument/2006/relationships/customXml" Target="../ink/ink2018.xml"/><Relationship Id="rId260" Type="http://schemas.openxmlformats.org/officeDocument/2006/relationships/image" Target="../media/image1813.png"/><Relationship Id="rId26" Type="http://schemas.openxmlformats.org/officeDocument/2006/relationships/image" Target="../media/image1702.png"/><Relationship Id="rId259" Type="http://schemas.openxmlformats.org/officeDocument/2006/relationships/customXml" Target="../ink/ink2017.xml"/><Relationship Id="rId258" Type="http://schemas.openxmlformats.org/officeDocument/2006/relationships/image" Target="../media/image1812.png"/><Relationship Id="rId257" Type="http://schemas.openxmlformats.org/officeDocument/2006/relationships/customXml" Target="../ink/ink2016.xml"/><Relationship Id="rId256" Type="http://schemas.openxmlformats.org/officeDocument/2006/relationships/image" Target="../media/image1811.png"/><Relationship Id="rId255" Type="http://schemas.openxmlformats.org/officeDocument/2006/relationships/customXml" Target="../ink/ink2015.xml"/><Relationship Id="rId254" Type="http://schemas.openxmlformats.org/officeDocument/2006/relationships/image" Target="../media/image1810.png"/><Relationship Id="rId253" Type="http://schemas.openxmlformats.org/officeDocument/2006/relationships/customXml" Target="../ink/ink2014.xml"/><Relationship Id="rId252" Type="http://schemas.openxmlformats.org/officeDocument/2006/relationships/image" Target="../media/image1809.png"/><Relationship Id="rId251" Type="http://schemas.openxmlformats.org/officeDocument/2006/relationships/customXml" Target="../ink/ink2013.xml"/><Relationship Id="rId250" Type="http://schemas.openxmlformats.org/officeDocument/2006/relationships/image" Target="../media/image1808.png"/><Relationship Id="rId25" Type="http://schemas.openxmlformats.org/officeDocument/2006/relationships/customXml" Target="../ink/ink1896.xml"/><Relationship Id="rId249" Type="http://schemas.openxmlformats.org/officeDocument/2006/relationships/customXml" Target="../ink/ink2012.xml"/><Relationship Id="rId248" Type="http://schemas.openxmlformats.org/officeDocument/2006/relationships/image" Target="../media/image1807.png"/><Relationship Id="rId247" Type="http://schemas.openxmlformats.org/officeDocument/2006/relationships/customXml" Target="../ink/ink2011.xml"/><Relationship Id="rId246" Type="http://schemas.openxmlformats.org/officeDocument/2006/relationships/image" Target="../media/image1806.png"/><Relationship Id="rId245" Type="http://schemas.openxmlformats.org/officeDocument/2006/relationships/customXml" Target="../ink/ink2010.xml"/><Relationship Id="rId244" Type="http://schemas.openxmlformats.org/officeDocument/2006/relationships/image" Target="../media/image1805.png"/><Relationship Id="rId243" Type="http://schemas.openxmlformats.org/officeDocument/2006/relationships/customXml" Target="../ink/ink2009.xml"/><Relationship Id="rId242" Type="http://schemas.openxmlformats.org/officeDocument/2006/relationships/image" Target="../media/image1804.png"/><Relationship Id="rId241" Type="http://schemas.openxmlformats.org/officeDocument/2006/relationships/customXml" Target="../ink/ink2008.xml"/><Relationship Id="rId240" Type="http://schemas.openxmlformats.org/officeDocument/2006/relationships/image" Target="../media/image1803.png"/><Relationship Id="rId24" Type="http://schemas.openxmlformats.org/officeDocument/2006/relationships/image" Target="../media/image1484.png"/><Relationship Id="rId239" Type="http://schemas.openxmlformats.org/officeDocument/2006/relationships/customXml" Target="../ink/ink2007.xml"/><Relationship Id="rId238" Type="http://schemas.openxmlformats.org/officeDocument/2006/relationships/customXml" Target="../ink/ink2006.xml"/><Relationship Id="rId237" Type="http://schemas.openxmlformats.org/officeDocument/2006/relationships/image" Target="../media/image1802.png"/><Relationship Id="rId236" Type="http://schemas.openxmlformats.org/officeDocument/2006/relationships/customXml" Target="../ink/ink2005.xml"/><Relationship Id="rId235" Type="http://schemas.openxmlformats.org/officeDocument/2006/relationships/image" Target="../media/image1801.png"/><Relationship Id="rId234" Type="http://schemas.openxmlformats.org/officeDocument/2006/relationships/customXml" Target="../ink/ink2004.xml"/><Relationship Id="rId233" Type="http://schemas.openxmlformats.org/officeDocument/2006/relationships/customXml" Target="../ink/ink2003.xml"/><Relationship Id="rId232" Type="http://schemas.openxmlformats.org/officeDocument/2006/relationships/image" Target="../media/image1800.png"/><Relationship Id="rId231" Type="http://schemas.openxmlformats.org/officeDocument/2006/relationships/customXml" Target="../ink/ink2002.xml"/><Relationship Id="rId230" Type="http://schemas.openxmlformats.org/officeDocument/2006/relationships/image" Target="../media/image1799.png"/><Relationship Id="rId23" Type="http://schemas.openxmlformats.org/officeDocument/2006/relationships/customXml" Target="../ink/ink1895.xml"/><Relationship Id="rId229" Type="http://schemas.openxmlformats.org/officeDocument/2006/relationships/customXml" Target="../ink/ink2001.xml"/><Relationship Id="rId228" Type="http://schemas.openxmlformats.org/officeDocument/2006/relationships/image" Target="../media/image1798.png"/><Relationship Id="rId227" Type="http://schemas.openxmlformats.org/officeDocument/2006/relationships/customXml" Target="../ink/ink2000.xml"/><Relationship Id="rId226" Type="http://schemas.openxmlformats.org/officeDocument/2006/relationships/image" Target="../media/image1797.png"/><Relationship Id="rId225" Type="http://schemas.openxmlformats.org/officeDocument/2006/relationships/customXml" Target="../ink/ink1999.xml"/><Relationship Id="rId224" Type="http://schemas.openxmlformats.org/officeDocument/2006/relationships/image" Target="../media/image1796.png"/><Relationship Id="rId223" Type="http://schemas.openxmlformats.org/officeDocument/2006/relationships/customXml" Target="../ink/ink1998.xml"/><Relationship Id="rId222" Type="http://schemas.openxmlformats.org/officeDocument/2006/relationships/image" Target="../media/image1795.png"/><Relationship Id="rId221" Type="http://schemas.openxmlformats.org/officeDocument/2006/relationships/customXml" Target="../ink/ink1997.xml"/><Relationship Id="rId220" Type="http://schemas.openxmlformats.org/officeDocument/2006/relationships/image" Target="../media/image1794.png"/><Relationship Id="rId22" Type="http://schemas.openxmlformats.org/officeDocument/2006/relationships/image" Target="../media/image1701.png"/><Relationship Id="rId219" Type="http://schemas.openxmlformats.org/officeDocument/2006/relationships/customXml" Target="../ink/ink1996.xml"/><Relationship Id="rId218" Type="http://schemas.openxmlformats.org/officeDocument/2006/relationships/image" Target="../media/image1793.png"/><Relationship Id="rId217" Type="http://schemas.openxmlformats.org/officeDocument/2006/relationships/customXml" Target="../ink/ink1995.xml"/><Relationship Id="rId216" Type="http://schemas.openxmlformats.org/officeDocument/2006/relationships/image" Target="../media/image1792.png"/><Relationship Id="rId215" Type="http://schemas.openxmlformats.org/officeDocument/2006/relationships/customXml" Target="../ink/ink1994.xml"/><Relationship Id="rId214" Type="http://schemas.openxmlformats.org/officeDocument/2006/relationships/image" Target="../media/image1791.png"/><Relationship Id="rId213" Type="http://schemas.openxmlformats.org/officeDocument/2006/relationships/customXml" Target="../ink/ink1993.xml"/><Relationship Id="rId212" Type="http://schemas.openxmlformats.org/officeDocument/2006/relationships/image" Target="../media/image1790.png"/><Relationship Id="rId211" Type="http://schemas.openxmlformats.org/officeDocument/2006/relationships/customXml" Target="../ink/ink1992.xml"/><Relationship Id="rId210" Type="http://schemas.openxmlformats.org/officeDocument/2006/relationships/image" Target="../media/image1789.png"/><Relationship Id="rId21" Type="http://schemas.openxmlformats.org/officeDocument/2006/relationships/customXml" Target="../ink/ink1894.xml"/><Relationship Id="rId209" Type="http://schemas.openxmlformats.org/officeDocument/2006/relationships/customXml" Target="../ink/ink1991.xml"/><Relationship Id="rId208" Type="http://schemas.openxmlformats.org/officeDocument/2006/relationships/image" Target="../media/image1788.png"/><Relationship Id="rId207" Type="http://schemas.openxmlformats.org/officeDocument/2006/relationships/customXml" Target="../ink/ink1990.xml"/><Relationship Id="rId206" Type="http://schemas.openxmlformats.org/officeDocument/2006/relationships/image" Target="../media/image1787.png"/><Relationship Id="rId205" Type="http://schemas.openxmlformats.org/officeDocument/2006/relationships/customXml" Target="../ink/ink1989.xml"/><Relationship Id="rId204" Type="http://schemas.openxmlformats.org/officeDocument/2006/relationships/image" Target="../media/image1786.png"/><Relationship Id="rId203" Type="http://schemas.openxmlformats.org/officeDocument/2006/relationships/customXml" Target="../ink/ink1988.xml"/><Relationship Id="rId202" Type="http://schemas.openxmlformats.org/officeDocument/2006/relationships/image" Target="../media/image1785.png"/><Relationship Id="rId201" Type="http://schemas.openxmlformats.org/officeDocument/2006/relationships/customXml" Target="../ink/ink1987.xml"/><Relationship Id="rId200" Type="http://schemas.openxmlformats.org/officeDocument/2006/relationships/image" Target="../media/image1784.png"/><Relationship Id="rId20" Type="http://schemas.openxmlformats.org/officeDocument/2006/relationships/image" Target="../media/image1700.png"/><Relationship Id="rId2" Type="http://schemas.openxmlformats.org/officeDocument/2006/relationships/image" Target="../media/image1691.png"/><Relationship Id="rId199" Type="http://schemas.openxmlformats.org/officeDocument/2006/relationships/customXml" Target="../ink/ink1986.xml"/><Relationship Id="rId198" Type="http://schemas.openxmlformats.org/officeDocument/2006/relationships/image" Target="../media/image1783.png"/><Relationship Id="rId197" Type="http://schemas.openxmlformats.org/officeDocument/2006/relationships/customXml" Target="../ink/ink1985.xml"/><Relationship Id="rId196" Type="http://schemas.openxmlformats.org/officeDocument/2006/relationships/image" Target="../media/image1782.png"/><Relationship Id="rId195" Type="http://schemas.openxmlformats.org/officeDocument/2006/relationships/customXml" Target="../ink/ink1984.xml"/><Relationship Id="rId194" Type="http://schemas.openxmlformats.org/officeDocument/2006/relationships/image" Target="../media/image1781.png"/><Relationship Id="rId193" Type="http://schemas.openxmlformats.org/officeDocument/2006/relationships/customXml" Target="../ink/ink1983.xml"/><Relationship Id="rId192" Type="http://schemas.openxmlformats.org/officeDocument/2006/relationships/image" Target="../media/image1780.png"/><Relationship Id="rId191" Type="http://schemas.openxmlformats.org/officeDocument/2006/relationships/customXml" Target="../ink/ink1982.xml"/><Relationship Id="rId190" Type="http://schemas.openxmlformats.org/officeDocument/2006/relationships/image" Target="../media/image1779.png"/><Relationship Id="rId19" Type="http://schemas.openxmlformats.org/officeDocument/2006/relationships/customXml" Target="../ink/ink1893.xml"/><Relationship Id="rId189" Type="http://schemas.openxmlformats.org/officeDocument/2006/relationships/customXml" Target="../ink/ink1981.xml"/><Relationship Id="rId188" Type="http://schemas.openxmlformats.org/officeDocument/2006/relationships/image" Target="../media/image1778.png"/><Relationship Id="rId187" Type="http://schemas.openxmlformats.org/officeDocument/2006/relationships/customXml" Target="../ink/ink1980.xml"/><Relationship Id="rId186" Type="http://schemas.openxmlformats.org/officeDocument/2006/relationships/image" Target="../media/image1777.png"/><Relationship Id="rId185" Type="http://schemas.openxmlformats.org/officeDocument/2006/relationships/customXml" Target="../ink/ink1979.xml"/><Relationship Id="rId184" Type="http://schemas.openxmlformats.org/officeDocument/2006/relationships/image" Target="../media/image1776.png"/><Relationship Id="rId183" Type="http://schemas.openxmlformats.org/officeDocument/2006/relationships/customXml" Target="../ink/ink1978.xml"/><Relationship Id="rId182" Type="http://schemas.openxmlformats.org/officeDocument/2006/relationships/image" Target="../media/image1775.png"/><Relationship Id="rId181" Type="http://schemas.openxmlformats.org/officeDocument/2006/relationships/customXml" Target="../ink/ink1977.xml"/><Relationship Id="rId180" Type="http://schemas.openxmlformats.org/officeDocument/2006/relationships/image" Target="../media/image1774.png"/><Relationship Id="rId18" Type="http://schemas.openxmlformats.org/officeDocument/2006/relationships/image" Target="../media/image1699.png"/><Relationship Id="rId179" Type="http://schemas.openxmlformats.org/officeDocument/2006/relationships/customXml" Target="../ink/ink1976.xml"/><Relationship Id="rId178" Type="http://schemas.openxmlformats.org/officeDocument/2006/relationships/image" Target="../media/image1773.png"/><Relationship Id="rId177" Type="http://schemas.openxmlformats.org/officeDocument/2006/relationships/customXml" Target="../ink/ink1975.xml"/><Relationship Id="rId176" Type="http://schemas.openxmlformats.org/officeDocument/2006/relationships/image" Target="../media/image1772.png"/><Relationship Id="rId175" Type="http://schemas.openxmlformats.org/officeDocument/2006/relationships/customXml" Target="../ink/ink1974.xml"/><Relationship Id="rId174" Type="http://schemas.openxmlformats.org/officeDocument/2006/relationships/image" Target="../media/image1771.png"/><Relationship Id="rId173" Type="http://schemas.openxmlformats.org/officeDocument/2006/relationships/customXml" Target="../ink/ink1973.xml"/><Relationship Id="rId172" Type="http://schemas.openxmlformats.org/officeDocument/2006/relationships/image" Target="../media/image1770.png"/><Relationship Id="rId171" Type="http://schemas.openxmlformats.org/officeDocument/2006/relationships/customXml" Target="../ink/ink1972.xml"/><Relationship Id="rId170" Type="http://schemas.openxmlformats.org/officeDocument/2006/relationships/image" Target="../media/image1769.png"/><Relationship Id="rId17" Type="http://schemas.openxmlformats.org/officeDocument/2006/relationships/customXml" Target="../ink/ink1892.xml"/><Relationship Id="rId169" Type="http://schemas.openxmlformats.org/officeDocument/2006/relationships/customXml" Target="../ink/ink1971.xml"/><Relationship Id="rId168" Type="http://schemas.openxmlformats.org/officeDocument/2006/relationships/image" Target="../media/image1768.png"/><Relationship Id="rId167" Type="http://schemas.openxmlformats.org/officeDocument/2006/relationships/customXml" Target="../ink/ink1970.xml"/><Relationship Id="rId166" Type="http://schemas.openxmlformats.org/officeDocument/2006/relationships/image" Target="../media/image1767.png"/><Relationship Id="rId165" Type="http://schemas.openxmlformats.org/officeDocument/2006/relationships/customXml" Target="../ink/ink1969.xml"/><Relationship Id="rId164" Type="http://schemas.openxmlformats.org/officeDocument/2006/relationships/image" Target="../media/image1766.png"/><Relationship Id="rId163" Type="http://schemas.openxmlformats.org/officeDocument/2006/relationships/customXml" Target="../ink/ink1968.xml"/><Relationship Id="rId162" Type="http://schemas.openxmlformats.org/officeDocument/2006/relationships/customXml" Target="../ink/ink1967.xml"/><Relationship Id="rId161" Type="http://schemas.openxmlformats.org/officeDocument/2006/relationships/customXml" Target="../ink/ink1966.xml"/><Relationship Id="rId160" Type="http://schemas.openxmlformats.org/officeDocument/2006/relationships/image" Target="../media/image1765.png"/><Relationship Id="rId16" Type="http://schemas.openxmlformats.org/officeDocument/2006/relationships/image" Target="../media/image1698.png"/><Relationship Id="rId159" Type="http://schemas.openxmlformats.org/officeDocument/2006/relationships/customXml" Target="../ink/ink1965.xml"/><Relationship Id="rId158" Type="http://schemas.openxmlformats.org/officeDocument/2006/relationships/image" Target="../media/image1764.png"/><Relationship Id="rId157" Type="http://schemas.openxmlformats.org/officeDocument/2006/relationships/customXml" Target="../ink/ink1964.xml"/><Relationship Id="rId156" Type="http://schemas.openxmlformats.org/officeDocument/2006/relationships/image" Target="../media/image1763.png"/><Relationship Id="rId155" Type="http://schemas.openxmlformats.org/officeDocument/2006/relationships/customXml" Target="../ink/ink1963.xml"/><Relationship Id="rId154" Type="http://schemas.openxmlformats.org/officeDocument/2006/relationships/image" Target="../media/image1762.png"/><Relationship Id="rId153" Type="http://schemas.openxmlformats.org/officeDocument/2006/relationships/customXml" Target="../ink/ink1962.xml"/><Relationship Id="rId152" Type="http://schemas.openxmlformats.org/officeDocument/2006/relationships/image" Target="../media/image1761.png"/><Relationship Id="rId151" Type="http://schemas.openxmlformats.org/officeDocument/2006/relationships/customXml" Target="../ink/ink1961.xml"/><Relationship Id="rId150" Type="http://schemas.openxmlformats.org/officeDocument/2006/relationships/image" Target="../media/image1760.png"/><Relationship Id="rId15" Type="http://schemas.openxmlformats.org/officeDocument/2006/relationships/customXml" Target="../ink/ink1891.xml"/><Relationship Id="rId149" Type="http://schemas.openxmlformats.org/officeDocument/2006/relationships/customXml" Target="../ink/ink1960.xml"/><Relationship Id="rId148" Type="http://schemas.openxmlformats.org/officeDocument/2006/relationships/image" Target="../media/image1759.png"/><Relationship Id="rId147" Type="http://schemas.openxmlformats.org/officeDocument/2006/relationships/customXml" Target="../ink/ink1959.xml"/><Relationship Id="rId146" Type="http://schemas.openxmlformats.org/officeDocument/2006/relationships/image" Target="../media/image1758.png"/><Relationship Id="rId145" Type="http://schemas.openxmlformats.org/officeDocument/2006/relationships/customXml" Target="../ink/ink1958.xml"/><Relationship Id="rId144" Type="http://schemas.openxmlformats.org/officeDocument/2006/relationships/image" Target="../media/image1757.png"/><Relationship Id="rId143" Type="http://schemas.openxmlformats.org/officeDocument/2006/relationships/customXml" Target="../ink/ink1957.xml"/><Relationship Id="rId142" Type="http://schemas.openxmlformats.org/officeDocument/2006/relationships/image" Target="../media/image1756.png"/><Relationship Id="rId141" Type="http://schemas.openxmlformats.org/officeDocument/2006/relationships/customXml" Target="../ink/ink1956.xml"/><Relationship Id="rId140" Type="http://schemas.openxmlformats.org/officeDocument/2006/relationships/image" Target="../media/image1755.png"/><Relationship Id="rId14" Type="http://schemas.openxmlformats.org/officeDocument/2006/relationships/image" Target="../media/image1697.png"/><Relationship Id="rId139" Type="http://schemas.openxmlformats.org/officeDocument/2006/relationships/customXml" Target="../ink/ink1955.xml"/><Relationship Id="rId138" Type="http://schemas.openxmlformats.org/officeDocument/2006/relationships/customXml" Target="../ink/ink1954.xml"/><Relationship Id="rId137" Type="http://schemas.openxmlformats.org/officeDocument/2006/relationships/customXml" Target="../ink/ink1953.xml"/><Relationship Id="rId136" Type="http://schemas.openxmlformats.org/officeDocument/2006/relationships/customXml" Target="../ink/ink1952.xml"/><Relationship Id="rId135" Type="http://schemas.openxmlformats.org/officeDocument/2006/relationships/customXml" Target="../ink/ink1951.xml"/><Relationship Id="rId134" Type="http://schemas.openxmlformats.org/officeDocument/2006/relationships/image" Target="../media/image1754.png"/><Relationship Id="rId133" Type="http://schemas.openxmlformats.org/officeDocument/2006/relationships/customXml" Target="../ink/ink1950.xml"/><Relationship Id="rId132" Type="http://schemas.openxmlformats.org/officeDocument/2006/relationships/image" Target="../media/image1122.png"/><Relationship Id="rId131" Type="http://schemas.openxmlformats.org/officeDocument/2006/relationships/customXml" Target="../ink/ink1949.xml"/><Relationship Id="rId130" Type="http://schemas.openxmlformats.org/officeDocument/2006/relationships/image" Target="../media/image1753.png"/><Relationship Id="rId13" Type="http://schemas.openxmlformats.org/officeDocument/2006/relationships/customXml" Target="../ink/ink1890.xml"/><Relationship Id="rId129" Type="http://schemas.openxmlformats.org/officeDocument/2006/relationships/customXml" Target="../ink/ink1948.xml"/><Relationship Id="rId128" Type="http://schemas.openxmlformats.org/officeDocument/2006/relationships/image" Target="../media/image1752.png"/><Relationship Id="rId127" Type="http://schemas.openxmlformats.org/officeDocument/2006/relationships/customXml" Target="../ink/ink1947.xml"/><Relationship Id="rId126" Type="http://schemas.openxmlformats.org/officeDocument/2006/relationships/image" Target="../media/image1751.png"/><Relationship Id="rId125" Type="http://schemas.openxmlformats.org/officeDocument/2006/relationships/customXml" Target="../ink/ink1946.xml"/><Relationship Id="rId124" Type="http://schemas.openxmlformats.org/officeDocument/2006/relationships/image" Target="../media/image1750.png"/><Relationship Id="rId123" Type="http://schemas.openxmlformats.org/officeDocument/2006/relationships/customXml" Target="../ink/ink1945.xml"/><Relationship Id="rId122" Type="http://schemas.openxmlformats.org/officeDocument/2006/relationships/image" Target="../media/image1749.png"/><Relationship Id="rId121" Type="http://schemas.openxmlformats.org/officeDocument/2006/relationships/customXml" Target="../ink/ink1944.xml"/><Relationship Id="rId120" Type="http://schemas.openxmlformats.org/officeDocument/2006/relationships/image" Target="../media/image1748.png"/><Relationship Id="rId12" Type="http://schemas.openxmlformats.org/officeDocument/2006/relationships/image" Target="../media/image1696.png"/><Relationship Id="rId119" Type="http://schemas.openxmlformats.org/officeDocument/2006/relationships/customXml" Target="../ink/ink1943.xml"/><Relationship Id="rId118" Type="http://schemas.openxmlformats.org/officeDocument/2006/relationships/image" Target="../media/image1747.png"/><Relationship Id="rId117" Type="http://schemas.openxmlformats.org/officeDocument/2006/relationships/customXml" Target="../ink/ink1942.xml"/><Relationship Id="rId116" Type="http://schemas.openxmlformats.org/officeDocument/2006/relationships/image" Target="../media/image1746.png"/><Relationship Id="rId115" Type="http://schemas.openxmlformats.org/officeDocument/2006/relationships/customXml" Target="../ink/ink1941.xml"/><Relationship Id="rId114" Type="http://schemas.openxmlformats.org/officeDocument/2006/relationships/image" Target="../media/image1745.png"/><Relationship Id="rId113" Type="http://schemas.openxmlformats.org/officeDocument/2006/relationships/customXml" Target="../ink/ink1940.xml"/><Relationship Id="rId112" Type="http://schemas.openxmlformats.org/officeDocument/2006/relationships/image" Target="../media/image1744.png"/><Relationship Id="rId111" Type="http://schemas.openxmlformats.org/officeDocument/2006/relationships/customXml" Target="../ink/ink1939.xml"/><Relationship Id="rId110" Type="http://schemas.openxmlformats.org/officeDocument/2006/relationships/image" Target="../media/image1743.png"/><Relationship Id="rId11" Type="http://schemas.openxmlformats.org/officeDocument/2006/relationships/customXml" Target="../ink/ink1889.xml"/><Relationship Id="rId109" Type="http://schemas.openxmlformats.org/officeDocument/2006/relationships/customXml" Target="../ink/ink1938.xml"/><Relationship Id="rId108" Type="http://schemas.openxmlformats.org/officeDocument/2006/relationships/image" Target="../media/image1742.png"/><Relationship Id="rId107" Type="http://schemas.openxmlformats.org/officeDocument/2006/relationships/customXml" Target="../ink/ink1937.xml"/><Relationship Id="rId106" Type="http://schemas.openxmlformats.org/officeDocument/2006/relationships/image" Target="../media/image1741.png"/><Relationship Id="rId105" Type="http://schemas.openxmlformats.org/officeDocument/2006/relationships/customXml" Target="../ink/ink1936.xml"/><Relationship Id="rId104" Type="http://schemas.openxmlformats.org/officeDocument/2006/relationships/image" Target="../media/image1740.png"/><Relationship Id="rId103" Type="http://schemas.openxmlformats.org/officeDocument/2006/relationships/customXml" Target="../ink/ink1935.xml"/><Relationship Id="rId102" Type="http://schemas.openxmlformats.org/officeDocument/2006/relationships/image" Target="../media/image1739.png"/><Relationship Id="rId101" Type="http://schemas.openxmlformats.org/officeDocument/2006/relationships/customXml" Target="../ink/ink1934.xml"/><Relationship Id="rId100" Type="http://schemas.openxmlformats.org/officeDocument/2006/relationships/image" Target="../media/image1738.png"/><Relationship Id="rId10" Type="http://schemas.openxmlformats.org/officeDocument/2006/relationships/image" Target="../media/image1695.png"/><Relationship Id="rId1" Type="http://schemas.openxmlformats.org/officeDocument/2006/relationships/customXml" Target="../ink/ink1884.xml"/></Relationships>
</file>

<file path=ppt/slides/_rels/slide12.xml.rels><?xml version="1.0" encoding="UTF-8" standalone="yes"?>
<Relationships xmlns="http://schemas.openxmlformats.org/package/2006/relationships"><Relationship Id="rId999" Type="http://schemas.openxmlformats.org/officeDocument/2006/relationships/image" Target="../media/image2356.png"/><Relationship Id="rId998" Type="http://schemas.openxmlformats.org/officeDocument/2006/relationships/customXml" Target="../ink/ink2619.xml"/><Relationship Id="rId997" Type="http://schemas.openxmlformats.org/officeDocument/2006/relationships/customXml" Target="../ink/ink2618.xml"/><Relationship Id="rId996" Type="http://schemas.openxmlformats.org/officeDocument/2006/relationships/customXml" Target="../ink/ink2617.xml"/><Relationship Id="rId995" Type="http://schemas.openxmlformats.org/officeDocument/2006/relationships/image" Target="../media/image2355.png"/><Relationship Id="rId994" Type="http://schemas.openxmlformats.org/officeDocument/2006/relationships/customXml" Target="../ink/ink2616.xml"/><Relationship Id="rId993" Type="http://schemas.openxmlformats.org/officeDocument/2006/relationships/image" Target="../media/image2354.png"/><Relationship Id="rId992" Type="http://schemas.openxmlformats.org/officeDocument/2006/relationships/customXml" Target="../ink/ink2615.xml"/><Relationship Id="rId991" Type="http://schemas.openxmlformats.org/officeDocument/2006/relationships/image" Target="../media/image2353.png"/><Relationship Id="rId990" Type="http://schemas.openxmlformats.org/officeDocument/2006/relationships/customXml" Target="../ink/ink2614.xml"/><Relationship Id="rId99" Type="http://schemas.openxmlformats.org/officeDocument/2006/relationships/customXml" Target="../ink/ink2152.xml"/><Relationship Id="rId989" Type="http://schemas.openxmlformats.org/officeDocument/2006/relationships/image" Target="../media/image2352.png"/><Relationship Id="rId988" Type="http://schemas.openxmlformats.org/officeDocument/2006/relationships/customXml" Target="../ink/ink2613.xml"/><Relationship Id="rId987" Type="http://schemas.openxmlformats.org/officeDocument/2006/relationships/image" Target="../media/image2351.png"/><Relationship Id="rId986" Type="http://schemas.openxmlformats.org/officeDocument/2006/relationships/customXml" Target="../ink/ink2612.xml"/><Relationship Id="rId985" Type="http://schemas.openxmlformats.org/officeDocument/2006/relationships/image" Target="../media/image2350.png"/><Relationship Id="rId984" Type="http://schemas.openxmlformats.org/officeDocument/2006/relationships/customXml" Target="../ink/ink2611.xml"/><Relationship Id="rId983" Type="http://schemas.openxmlformats.org/officeDocument/2006/relationships/image" Target="../media/image2349.png"/><Relationship Id="rId982" Type="http://schemas.openxmlformats.org/officeDocument/2006/relationships/customXml" Target="../ink/ink2610.xml"/><Relationship Id="rId981" Type="http://schemas.openxmlformats.org/officeDocument/2006/relationships/image" Target="../media/image2348.png"/><Relationship Id="rId980" Type="http://schemas.openxmlformats.org/officeDocument/2006/relationships/customXml" Target="../ink/ink2609.xml"/><Relationship Id="rId98" Type="http://schemas.openxmlformats.org/officeDocument/2006/relationships/image" Target="../media/image1935.png"/><Relationship Id="rId979" Type="http://schemas.openxmlformats.org/officeDocument/2006/relationships/image" Target="../media/image2347.png"/><Relationship Id="rId978" Type="http://schemas.openxmlformats.org/officeDocument/2006/relationships/customXml" Target="../ink/ink2608.xml"/><Relationship Id="rId977" Type="http://schemas.openxmlformats.org/officeDocument/2006/relationships/image" Target="../media/image2346.png"/><Relationship Id="rId976" Type="http://schemas.openxmlformats.org/officeDocument/2006/relationships/customXml" Target="../ink/ink2607.xml"/><Relationship Id="rId975" Type="http://schemas.openxmlformats.org/officeDocument/2006/relationships/image" Target="../media/image2345.png"/><Relationship Id="rId974" Type="http://schemas.openxmlformats.org/officeDocument/2006/relationships/customXml" Target="../ink/ink2606.xml"/><Relationship Id="rId973" Type="http://schemas.openxmlformats.org/officeDocument/2006/relationships/image" Target="../media/image2344.png"/><Relationship Id="rId972" Type="http://schemas.openxmlformats.org/officeDocument/2006/relationships/customXml" Target="../ink/ink2605.xml"/><Relationship Id="rId971" Type="http://schemas.openxmlformats.org/officeDocument/2006/relationships/image" Target="../media/image2343.png"/><Relationship Id="rId970" Type="http://schemas.openxmlformats.org/officeDocument/2006/relationships/customXml" Target="../ink/ink2604.xml"/><Relationship Id="rId97" Type="http://schemas.openxmlformats.org/officeDocument/2006/relationships/customXml" Target="../ink/ink2151.xml"/><Relationship Id="rId969" Type="http://schemas.openxmlformats.org/officeDocument/2006/relationships/image" Target="../media/image2342.png"/><Relationship Id="rId968" Type="http://schemas.openxmlformats.org/officeDocument/2006/relationships/customXml" Target="../ink/ink2603.xml"/><Relationship Id="rId967" Type="http://schemas.openxmlformats.org/officeDocument/2006/relationships/image" Target="../media/image2341.png"/><Relationship Id="rId966" Type="http://schemas.openxmlformats.org/officeDocument/2006/relationships/customXml" Target="../ink/ink2602.xml"/><Relationship Id="rId965" Type="http://schemas.openxmlformats.org/officeDocument/2006/relationships/image" Target="../media/image2340.png"/><Relationship Id="rId964" Type="http://schemas.openxmlformats.org/officeDocument/2006/relationships/customXml" Target="../ink/ink2601.xml"/><Relationship Id="rId963" Type="http://schemas.openxmlformats.org/officeDocument/2006/relationships/image" Target="../media/image1310.png"/><Relationship Id="rId962" Type="http://schemas.openxmlformats.org/officeDocument/2006/relationships/customXml" Target="../ink/ink2600.xml"/><Relationship Id="rId961" Type="http://schemas.openxmlformats.org/officeDocument/2006/relationships/image" Target="../media/image2339.png"/><Relationship Id="rId960" Type="http://schemas.openxmlformats.org/officeDocument/2006/relationships/customXml" Target="../ink/ink2599.xml"/><Relationship Id="rId96" Type="http://schemas.openxmlformats.org/officeDocument/2006/relationships/image" Target="../media/image1934.png"/><Relationship Id="rId959" Type="http://schemas.openxmlformats.org/officeDocument/2006/relationships/image" Target="../media/image2338.png"/><Relationship Id="rId958" Type="http://schemas.openxmlformats.org/officeDocument/2006/relationships/customXml" Target="../ink/ink2598.xml"/><Relationship Id="rId957" Type="http://schemas.openxmlformats.org/officeDocument/2006/relationships/image" Target="../media/image2337.png"/><Relationship Id="rId956" Type="http://schemas.openxmlformats.org/officeDocument/2006/relationships/customXml" Target="../ink/ink2597.xml"/><Relationship Id="rId955" Type="http://schemas.openxmlformats.org/officeDocument/2006/relationships/image" Target="../media/image2336.png"/><Relationship Id="rId954" Type="http://schemas.openxmlformats.org/officeDocument/2006/relationships/customXml" Target="../ink/ink2596.xml"/><Relationship Id="rId953" Type="http://schemas.openxmlformats.org/officeDocument/2006/relationships/image" Target="../media/image2335.png"/><Relationship Id="rId952" Type="http://schemas.openxmlformats.org/officeDocument/2006/relationships/customXml" Target="../ink/ink2595.xml"/><Relationship Id="rId951" Type="http://schemas.openxmlformats.org/officeDocument/2006/relationships/image" Target="../media/image2334.png"/><Relationship Id="rId950" Type="http://schemas.openxmlformats.org/officeDocument/2006/relationships/customXml" Target="../ink/ink2594.xml"/><Relationship Id="rId95" Type="http://schemas.openxmlformats.org/officeDocument/2006/relationships/customXml" Target="../ink/ink2150.xml"/><Relationship Id="rId949" Type="http://schemas.openxmlformats.org/officeDocument/2006/relationships/image" Target="../media/image2333.png"/><Relationship Id="rId948" Type="http://schemas.openxmlformats.org/officeDocument/2006/relationships/customXml" Target="../ink/ink2593.xml"/><Relationship Id="rId947" Type="http://schemas.openxmlformats.org/officeDocument/2006/relationships/image" Target="../media/image2332.png"/><Relationship Id="rId946" Type="http://schemas.openxmlformats.org/officeDocument/2006/relationships/customXml" Target="../ink/ink2592.xml"/><Relationship Id="rId945" Type="http://schemas.openxmlformats.org/officeDocument/2006/relationships/image" Target="../media/image2331.png"/><Relationship Id="rId944" Type="http://schemas.openxmlformats.org/officeDocument/2006/relationships/customXml" Target="../ink/ink2591.xml"/><Relationship Id="rId943" Type="http://schemas.openxmlformats.org/officeDocument/2006/relationships/image" Target="../media/image2330.png"/><Relationship Id="rId942" Type="http://schemas.openxmlformats.org/officeDocument/2006/relationships/customXml" Target="../ink/ink2590.xml"/><Relationship Id="rId941" Type="http://schemas.openxmlformats.org/officeDocument/2006/relationships/image" Target="../media/image2329.png"/><Relationship Id="rId940" Type="http://schemas.openxmlformats.org/officeDocument/2006/relationships/customXml" Target="../ink/ink2589.xml"/><Relationship Id="rId94" Type="http://schemas.openxmlformats.org/officeDocument/2006/relationships/image" Target="../media/image1933.png"/><Relationship Id="rId939" Type="http://schemas.openxmlformats.org/officeDocument/2006/relationships/image" Target="../media/image2328.png"/><Relationship Id="rId938" Type="http://schemas.openxmlformats.org/officeDocument/2006/relationships/customXml" Target="../ink/ink2588.xml"/><Relationship Id="rId937" Type="http://schemas.openxmlformats.org/officeDocument/2006/relationships/image" Target="../media/image2327.png"/><Relationship Id="rId936" Type="http://schemas.openxmlformats.org/officeDocument/2006/relationships/customXml" Target="../ink/ink2587.xml"/><Relationship Id="rId935" Type="http://schemas.openxmlformats.org/officeDocument/2006/relationships/image" Target="../media/image2326.png"/><Relationship Id="rId934" Type="http://schemas.openxmlformats.org/officeDocument/2006/relationships/customXml" Target="../ink/ink2586.xml"/><Relationship Id="rId933" Type="http://schemas.openxmlformats.org/officeDocument/2006/relationships/image" Target="../media/image2325.png"/><Relationship Id="rId932" Type="http://schemas.openxmlformats.org/officeDocument/2006/relationships/customXml" Target="../ink/ink2585.xml"/><Relationship Id="rId931" Type="http://schemas.openxmlformats.org/officeDocument/2006/relationships/image" Target="../media/image2324.png"/><Relationship Id="rId930" Type="http://schemas.openxmlformats.org/officeDocument/2006/relationships/customXml" Target="../ink/ink2584.xml"/><Relationship Id="rId93" Type="http://schemas.openxmlformats.org/officeDocument/2006/relationships/customXml" Target="../ink/ink2149.xml"/><Relationship Id="rId929" Type="http://schemas.openxmlformats.org/officeDocument/2006/relationships/image" Target="../media/image2323.png"/><Relationship Id="rId928" Type="http://schemas.openxmlformats.org/officeDocument/2006/relationships/customXml" Target="../ink/ink2583.xml"/><Relationship Id="rId927" Type="http://schemas.openxmlformats.org/officeDocument/2006/relationships/image" Target="../media/image2322.png"/><Relationship Id="rId926" Type="http://schemas.openxmlformats.org/officeDocument/2006/relationships/customXml" Target="../ink/ink2582.xml"/><Relationship Id="rId925" Type="http://schemas.openxmlformats.org/officeDocument/2006/relationships/image" Target="../media/image2321.png"/><Relationship Id="rId924" Type="http://schemas.openxmlformats.org/officeDocument/2006/relationships/customXml" Target="../ink/ink2581.xml"/><Relationship Id="rId923" Type="http://schemas.openxmlformats.org/officeDocument/2006/relationships/image" Target="../media/image2320.png"/><Relationship Id="rId922" Type="http://schemas.openxmlformats.org/officeDocument/2006/relationships/customXml" Target="../ink/ink2580.xml"/><Relationship Id="rId921" Type="http://schemas.openxmlformats.org/officeDocument/2006/relationships/image" Target="../media/image2319.png"/><Relationship Id="rId920" Type="http://schemas.openxmlformats.org/officeDocument/2006/relationships/customXml" Target="../ink/ink2579.xml"/><Relationship Id="rId92" Type="http://schemas.openxmlformats.org/officeDocument/2006/relationships/image" Target="../media/image1932.png"/><Relationship Id="rId919" Type="http://schemas.openxmlformats.org/officeDocument/2006/relationships/customXml" Target="../ink/ink2578.xml"/><Relationship Id="rId918" Type="http://schemas.openxmlformats.org/officeDocument/2006/relationships/image" Target="../media/image2318.png"/><Relationship Id="rId917" Type="http://schemas.openxmlformats.org/officeDocument/2006/relationships/customXml" Target="../ink/ink2577.xml"/><Relationship Id="rId916" Type="http://schemas.openxmlformats.org/officeDocument/2006/relationships/image" Target="../media/image2317.png"/><Relationship Id="rId915" Type="http://schemas.openxmlformats.org/officeDocument/2006/relationships/customXml" Target="../ink/ink2576.xml"/><Relationship Id="rId914" Type="http://schemas.openxmlformats.org/officeDocument/2006/relationships/image" Target="../media/image1475.png"/><Relationship Id="rId913" Type="http://schemas.openxmlformats.org/officeDocument/2006/relationships/customXml" Target="../ink/ink2575.xml"/><Relationship Id="rId912" Type="http://schemas.openxmlformats.org/officeDocument/2006/relationships/image" Target="../media/image2316.png"/><Relationship Id="rId911" Type="http://schemas.openxmlformats.org/officeDocument/2006/relationships/customXml" Target="../ink/ink2574.xml"/><Relationship Id="rId910" Type="http://schemas.openxmlformats.org/officeDocument/2006/relationships/image" Target="../media/image2315.png"/><Relationship Id="rId91" Type="http://schemas.openxmlformats.org/officeDocument/2006/relationships/customXml" Target="../ink/ink2148.xml"/><Relationship Id="rId909" Type="http://schemas.openxmlformats.org/officeDocument/2006/relationships/customXml" Target="../ink/ink2573.xml"/><Relationship Id="rId908" Type="http://schemas.openxmlformats.org/officeDocument/2006/relationships/image" Target="../media/image2314.png"/><Relationship Id="rId907" Type="http://schemas.openxmlformats.org/officeDocument/2006/relationships/customXml" Target="../ink/ink2572.xml"/><Relationship Id="rId906" Type="http://schemas.openxmlformats.org/officeDocument/2006/relationships/image" Target="../media/image2313.png"/><Relationship Id="rId905" Type="http://schemas.openxmlformats.org/officeDocument/2006/relationships/customXml" Target="../ink/ink2571.xml"/><Relationship Id="rId904" Type="http://schemas.openxmlformats.org/officeDocument/2006/relationships/image" Target="../media/image2312.png"/><Relationship Id="rId903" Type="http://schemas.openxmlformats.org/officeDocument/2006/relationships/customXml" Target="../ink/ink2570.xml"/><Relationship Id="rId902" Type="http://schemas.openxmlformats.org/officeDocument/2006/relationships/image" Target="../media/image2311.png"/><Relationship Id="rId901" Type="http://schemas.openxmlformats.org/officeDocument/2006/relationships/customXml" Target="../ink/ink2569.xml"/><Relationship Id="rId900" Type="http://schemas.openxmlformats.org/officeDocument/2006/relationships/image" Target="../media/image2310.png"/><Relationship Id="rId90" Type="http://schemas.openxmlformats.org/officeDocument/2006/relationships/image" Target="../media/image1931.png"/><Relationship Id="rId9" Type="http://schemas.openxmlformats.org/officeDocument/2006/relationships/customXml" Target="../ink/ink2105.xml"/><Relationship Id="rId899" Type="http://schemas.openxmlformats.org/officeDocument/2006/relationships/customXml" Target="../ink/ink2568.xml"/><Relationship Id="rId898" Type="http://schemas.openxmlformats.org/officeDocument/2006/relationships/customXml" Target="../ink/ink2567.xml"/><Relationship Id="rId897" Type="http://schemas.openxmlformats.org/officeDocument/2006/relationships/image" Target="../media/image2309.png"/><Relationship Id="rId896" Type="http://schemas.openxmlformats.org/officeDocument/2006/relationships/customXml" Target="../ink/ink2566.xml"/><Relationship Id="rId895" Type="http://schemas.openxmlformats.org/officeDocument/2006/relationships/image" Target="../media/image2308.png"/><Relationship Id="rId894" Type="http://schemas.openxmlformats.org/officeDocument/2006/relationships/customXml" Target="../ink/ink2565.xml"/><Relationship Id="rId893" Type="http://schemas.openxmlformats.org/officeDocument/2006/relationships/image" Target="../media/image2307.png"/><Relationship Id="rId892" Type="http://schemas.openxmlformats.org/officeDocument/2006/relationships/customXml" Target="../ink/ink2564.xml"/><Relationship Id="rId891" Type="http://schemas.openxmlformats.org/officeDocument/2006/relationships/image" Target="../media/image2306.png"/><Relationship Id="rId890" Type="http://schemas.openxmlformats.org/officeDocument/2006/relationships/customXml" Target="../ink/ink2563.xml"/><Relationship Id="rId89" Type="http://schemas.openxmlformats.org/officeDocument/2006/relationships/customXml" Target="../ink/ink2147.xml"/><Relationship Id="rId889" Type="http://schemas.openxmlformats.org/officeDocument/2006/relationships/image" Target="../media/image2305.png"/><Relationship Id="rId888" Type="http://schemas.openxmlformats.org/officeDocument/2006/relationships/customXml" Target="../ink/ink2562.xml"/><Relationship Id="rId887" Type="http://schemas.openxmlformats.org/officeDocument/2006/relationships/image" Target="../media/image2304.png"/><Relationship Id="rId886" Type="http://schemas.openxmlformats.org/officeDocument/2006/relationships/customXml" Target="../ink/ink2561.xml"/><Relationship Id="rId885" Type="http://schemas.openxmlformats.org/officeDocument/2006/relationships/image" Target="../media/image2303.png"/><Relationship Id="rId884" Type="http://schemas.openxmlformats.org/officeDocument/2006/relationships/customXml" Target="../ink/ink2560.xml"/><Relationship Id="rId883" Type="http://schemas.openxmlformats.org/officeDocument/2006/relationships/image" Target="../media/image2302.png"/><Relationship Id="rId882" Type="http://schemas.openxmlformats.org/officeDocument/2006/relationships/customXml" Target="../ink/ink2559.xml"/><Relationship Id="rId881" Type="http://schemas.openxmlformats.org/officeDocument/2006/relationships/image" Target="../media/image2301.png"/><Relationship Id="rId880" Type="http://schemas.openxmlformats.org/officeDocument/2006/relationships/customXml" Target="../ink/ink2558.xml"/><Relationship Id="rId88" Type="http://schemas.openxmlformats.org/officeDocument/2006/relationships/image" Target="../media/image1930.png"/><Relationship Id="rId879" Type="http://schemas.openxmlformats.org/officeDocument/2006/relationships/image" Target="../media/image2300.png"/><Relationship Id="rId878" Type="http://schemas.openxmlformats.org/officeDocument/2006/relationships/customXml" Target="../ink/ink2557.xml"/><Relationship Id="rId877" Type="http://schemas.openxmlformats.org/officeDocument/2006/relationships/image" Target="../media/image2299.png"/><Relationship Id="rId876" Type="http://schemas.openxmlformats.org/officeDocument/2006/relationships/customXml" Target="../ink/ink2556.xml"/><Relationship Id="rId875" Type="http://schemas.openxmlformats.org/officeDocument/2006/relationships/image" Target="../media/image2298.png"/><Relationship Id="rId874" Type="http://schemas.openxmlformats.org/officeDocument/2006/relationships/customXml" Target="../ink/ink2555.xml"/><Relationship Id="rId873" Type="http://schemas.openxmlformats.org/officeDocument/2006/relationships/image" Target="../media/image2297.png"/><Relationship Id="rId872" Type="http://schemas.openxmlformats.org/officeDocument/2006/relationships/customXml" Target="../ink/ink2554.xml"/><Relationship Id="rId871" Type="http://schemas.openxmlformats.org/officeDocument/2006/relationships/image" Target="../media/image2296.png"/><Relationship Id="rId870" Type="http://schemas.openxmlformats.org/officeDocument/2006/relationships/customXml" Target="../ink/ink2553.xml"/><Relationship Id="rId87" Type="http://schemas.openxmlformats.org/officeDocument/2006/relationships/customXml" Target="../ink/ink2146.xml"/><Relationship Id="rId869" Type="http://schemas.openxmlformats.org/officeDocument/2006/relationships/image" Target="../media/image2295.png"/><Relationship Id="rId868" Type="http://schemas.openxmlformats.org/officeDocument/2006/relationships/customXml" Target="../ink/ink2552.xml"/><Relationship Id="rId867" Type="http://schemas.openxmlformats.org/officeDocument/2006/relationships/image" Target="../media/image2294.png"/><Relationship Id="rId866" Type="http://schemas.openxmlformats.org/officeDocument/2006/relationships/customXml" Target="../ink/ink2551.xml"/><Relationship Id="rId865" Type="http://schemas.openxmlformats.org/officeDocument/2006/relationships/image" Target="../media/image2293.png"/><Relationship Id="rId864" Type="http://schemas.openxmlformats.org/officeDocument/2006/relationships/customXml" Target="../ink/ink2550.xml"/><Relationship Id="rId863" Type="http://schemas.openxmlformats.org/officeDocument/2006/relationships/image" Target="../media/image2292.png"/><Relationship Id="rId862" Type="http://schemas.openxmlformats.org/officeDocument/2006/relationships/customXml" Target="../ink/ink2549.xml"/><Relationship Id="rId861" Type="http://schemas.openxmlformats.org/officeDocument/2006/relationships/image" Target="../media/image2291.png"/><Relationship Id="rId860" Type="http://schemas.openxmlformats.org/officeDocument/2006/relationships/customXml" Target="../ink/ink2548.xml"/><Relationship Id="rId86" Type="http://schemas.openxmlformats.org/officeDocument/2006/relationships/image" Target="../media/image1929.png"/><Relationship Id="rId859" Type="http://schemas.openxmlformats.org/officeDocument/2006/relationships/image" Target="../media/image2290.png"/><Relationship Id="rId858" Type="http://schemas.openxmlformats.org/officeDocument/2006/relationships/customXml" Target="../ink/ink2547.xml"/><Relationship Id="rId857" Type="http://schemas.openxmlformats.org/officeDocument/2006/relationships/customXml" Target="../ink/ink2546.xml"/><Relationship Id="rId856" Type="http://schemas.openxmlformats.org/officeDocument/2006/relationships/customXml" Target="../ink/ink2545.xml"/><Relationship Id="rId855" Type="http://schemas.openxmlformats.org/officeDocument/2006/relationships/customXml" Target="../ink/ink2544.xml"/><Relationship Id="rId854" Type="http://schemas.openxmlformats.org/officeDocument/2006/relationships/image" Target="../media/image2289.png"/><Relationship Id="rId853" Type="http://schemas.openxmlformats.org/officeDocument/2006/relationships/customXml" Target="../ink/ink2543.xml"/><Relationship Id="rId852" Type="http://schemas.openxmlformats.org/officeDocument/2006/relationships/image" Target="../media/image2288.png"/><Relationship Id="rId851" Type="http://schemas.openxmlformats.org/officeDocument/2006/relationships/customXml" Target="../ink/ink2542.xml"/><Relationship Id="rId850" Type="http://schemas.openxmlformats.org/officeDocument/2006/relationships/image" Target="../media/image2287.png"/><Relationship Id="rId85" Type="http://schemas.openxmlformats.org/officeDocument/2006/relationships/customXml" Target="../ink/ink2145.xml"/><Relationship Id="rId849" Type="http://schemas.openxmlformats.org/officeDocument/2006/relationships/customXml" Target="../ink/ink2541.xml"/><Relationship Id="rId848" Type="http://schemas.openxmlformats.org/officeDocument/2006/relationships/image" Target="../media/image2286.png"/><Relationship Id="rId847" Type="http://schemas.openxmlformats.org/officeDocument/2006/relationships/customXml" Target="../ink/ink2540.xml"/><Relationship Id="rId846" Type="http://schemas.openxmlformats.org/officeDocument/2006/relationships/image" Target="../media/image2285.png"/><Relationship Id="rId845" Type="http://schemas.openxmlformats.org/officeDocument/2006/relationships/customXml" Target="../ink/ink2539.xml"/><Relationship Id="rId844" Type="http://schemas.openxmlformats.org/officeDocument/2006/relationships/image" Target="../media/image2284.png"/><Relationship Id="rId843" Type="http://schemas.openxmlformats.org/officeDocument/2006/relationships/customXml" Target="../ink/ink2538.xml"/><Relationship Id="rId842" Type="http://schemas.openxmlformats.org/officeDocument/2006/relationships/image" Target="../media/image2283.png"/><Relationship Id="rId841" Type="http://schemas.openxmlformats.org/officeDocument/2006/relationships/customXml" Target="../ink/ink2537.xml"/><Relationship Id="rId840" Type="http://schemas.openxmlformats.org/officeDocument/2006/relationships/image" Target="../media/image2282.png"/><Relationship Id="rId84" Type="http://schemas.openxmlformats.org/officeDocument/2006/relationships/image" Target="../media/image1928.png"/><Relationship Id="rId839" Type="http://schemas.openxmlformats.org/officeDocument/2006/relationships/customXml" Target="../ink/ink2536.xml"/><Relationship Id="rId838" Type="http://schemas.openxmlformats.org/officeDocument/2006/relationships/image" Target="../media/image1329.png"/><Relationship Id="rId837" Type="http://schemas.openxmlformats.org/officeDocument/2006/relationships/customXml" Target="../ink/ink2535.xml"/><Relationship Id="rId836" Type="http://schemas.openxmlformats.org/officeDocument/2006/relationships/image" Target="../media/image2281.png"/><Relationship Id="rId835" Type="http://schemas.openxmlformats.org/officeDocument/2006/relationships/customXml" Target="../ink/ink2534.xml"/><Relationship Id="rId834" Type="http://schemas.openxmlformats.org/officeDocument/2006/relationships/image" Target="../media/image2280.png"/><Relationship Id="rId833" Type="http://schemas.openxmlformats.org/officeDocument/2006/relationships/customXml" Target="../ink/ink2533.xml"/><Relationship Id="rId832" Type="http://schemas.openxmlformats.org/officeDocument/2006/relationships/image" Target="../media/image2279.png"/><Relationship Id="rId831" Type="http://schemas.openxmlformats.org/officeDocument/2006/relationships/customXml" Target="../ink/ink2532.xml"/><Relationship Id="rId830" Type="http://schemas.openxmlformats.org/officeDocument/2006/relationships/image" Target="../media/image2278.png"/><Relationship Id="rId83" Type="http://schemas.openxmlformats.org/officeDocument/2006/relationships/customXml" Target="../ink/ink2144.xml"/><Relationship Id="rId829" Type="http://schemas.openxmlformats.org/officeDocument/2006/relationships/customXml" Target="../ink/ink2531.xml"/><Relationship Id="rId828" Type="http://schemas.openxmlformats.org/officeDocument/2006/relationships/image" Target="../media/image2277.png"/><Relationship Id="rId827" Type="http://schemas.openxmlformats.org/officeDocument/2006/relationships/customXml" Target="../ink/ink2530.xml"/><Relationship Id="rId826" Type="http://schemas.openxmlformats.org/officeDocument/2006/relationships/image" Target="../media/image2276.png"/><Relationship Id="rId825" Type="http://schemas.openxmlformats.org/officeDocument/2006/relationships/customXml" Target="../ink/ink2529.xml"/><Relationship Id="rId824" Type="http://schemas.openxmlformats.org/officeDocument/2006/relationships/image" Target="../media/image2275.png"/><Relationship Id="rId823" Type="http://schemas.openxmlformats.org/officeDocument/2006/relationships/customXml" Target="../ink/ink2528.xml"/><Relationship Id="rId822" Type="http://schemas.openxmlformats.org/officeDocument/2006/relationships/image" Target="../media/image2274.png"/><Relationship Id="rId821" Type="http://schemas.openxmlformats.org/officeDocument/2006/relationships/customXml" Target="../ink/ink2527.xml"/><Relationship Id="rId820" Type="http://schemas.openxmlformats.org/officeDocument/2006/relationships/customXml" Target="../ink/ink2526.xml"/><Relationship Id="rId82" Type="http://schemas.openxmlformats.org/officeDocument/2006/relationships/image" Target="../media/image1927.png"/><Relationship Id="rId819" Type="http://schemas.openxmlformats.org/officeDocument/2006/relationships/image" Target="../media/image2273.png"/><Relationship Id="rId818" Type="http://schemas.openxmlformats.org/officeDocument/2006/relationships/customXml" Target="../ink/ink2525.xml"/><Relationship Id="rId817" Type="http://schemas.openxmlformats.org/officeDocument/2006/relationships/image" Target="../media/image2272.png"/><Relationship Id="rId816" Type="http://schemas.openxmlformats.org/officeDocument/2006/relationships/customXml" Target="../ink/ink2524.xml"/><Relationship Id="rId815" Type="http://schemas.openxmlformats.org/officeDocument/2006/relationships/image" Target="../media/image2271.png"/><Relationship Id="rId814" Type="http://schemas.openxmlformats.org/officeDocument/2006/relationships/customXml" Target="../ink/ink2523.xml"/><Relationship Id="rId813" Type="http://schemas.openxmlformats.org/officeDocument/2006/relationships/image" Target="../media/image2270.png"/><Relationship Id="rId812" Type="http://schemas.openxmlformats.org/officeDocument/2006/relationships/customXml" Target="../ink/ink2522.xml"/><Relationship Id="rId811" Type="http://schemas.openxmlformats.org/officeDocument/2006/relationships/image" Target="../media/image1206.png"/><Relationship Id="rId810" Type="http://schemas.openxmlformats.org/officeDocument/2006/relationships/customXml" Target="../ink/ink2521.xml"/><Relationship Id="rId81" Type="http://schemas.openxmlformats.org/officeDocument/2006/relationships/customXml" Target="../ink/ink2143.xml"/><Relationship Id="rId809" Type="http://schemas.openxmlformats.org/officeDocument/2006/relationships/image" Target="../media/image2269.png"/><Relationship Id="rId808" Type="http://schemas.openxmlformats.org/officeDocument/2006/relationships/customXml" Target="../ink/ink2520.xml"/><Relationship Id="rId807" Type="http://schemas.openxmlformats.org/officeDocument/2006/relationships/image" Target="../media/image2268.png"/><Relationship Id="rId806" Type="http://schemas.openxmlformats.org/officeDocument/2006/relationships/customXml" Target="../ink/ink2519.xml"/><Relationship Id="rId805" Type="http://schemas.openxmlformats.org/officeDocument/2006/relationships/image" Target="../media/image2267.png"/><Relationship Id="rId804" Type="http://schemas.openxmlformats.org/officeDocument/2006/relationships/customXml" Target="../ink/ink2518.xml"/><Relationship Id="rId803" Type="http://schemas.openxmlformats.org/officeDocument/2006/relationships/image" Target="../media/image2266.png"/><Relationship Id="rId802" Type="http://schemas.openxmlformats.org/officeDocument/2006/relationships/customXml" Target="../ink/ink2517.xml"/><Relationship Id="rId801" Type="http://schemas.openxmlformats.org/officeDocument/2006/relationships/customXml" Target="../ink/ink2516.xml"/><Relationship Id="rId800" Type="http://schemas.openxmlformats.org/officeDocument/2006/relationships/customXml" Target="../ink/ink2515.xml"/><Relationship Id="rId80" Type="http://schemas.openxmlformats.org/officeDocument/2006/relationships/image" Target="../media/image1926.png"/><Relationship Id="rId8" Type="http://schemas.openxmlformats.org/officeDocument/2006/relationships/image" Target="../media/image1896.png"/><Relationship Id="rId799" Type="http://schemas.openxmlformats.org/officeDocument/2006/relationships/image" Target="../media/image2265.png"/><Relationship Id="rId798" Type="http://schemas.openxmlformats.org/officeDocument/2006/relationships/customXml" Target="../ink/ink2514.xml"/><Relationship Id="rId797" Type="http://schemas.openxmlformats.org/officeDocument/2006/relationships/image" Target="../media/image2264.png"/><Relationship Id="rId796" Type="http://schemas.openxmlformats.org/officeDocument/2006/relationships/customXml" Target="../ink/ink2513.xml"/><Relationship Id="rId795" Type="http://schemas.openxmlformats.org/officeDocument/2006/relationships/image" Target="../media/image2263.png"/><Relationship Id="rId794" Type="http://schemas.openxmlformats.org/officeDocument/2006/relationships/customXml" Target="../ink/ink2512.xml"/><Relationship Id="rId793" Type="http://schemas.openxmlformats.org/officeDocument/2006/relationships/image" Target="../media/image2262.png"/><Relationship Id="rId792" Type="http://schemas.openxmlformats.org/officeDocument/2006/relationships/customXml" Target="../ink/ink2511.xml"/><Relationship Id="rId791" Type="http://schemas.openxmlformats.org/officeDocument/2006/relationships/image" Target="../media/image2261.png"/><Relationship Id="rId790" Type="http://schemas.openxmlformats.org/officeDocument/2006/relationships/customXml" Target="../ink/ink2510.xml"/><Relationship Id="rId79" Type="http://schemas.openxmlformats.org/officeDocument/2006/relationships/customXml" Target="../ink/ink2142.xml"/><Relationship Id="rId789" Type="http://schemas.openxmlformats.org/officeDocument/2006/relationships/image" Target="../media/image2260.png"/><Relationship Id="rId788" Type="http://schemas.openxmlformats.org/officeDocument/2006/relationships/customXml" Target="../ink/ink2509.xml"/><Relationship Id="rId787" Type="http://schemas.openxmlformats.org/officeDocument/2006/relationships/image" Target="../media/image2259.png"/><Relationship Id="rId786" Type="http://schemas.openxmlformats.org/officeDocument/2006/relationships/customXml" Target="../ink/ink2508.xml"/><Relationship Id="rId785" Type="http://schemas.openxmlformats.org/officeDocument/2006/relationships/image" Target="../media/image2258.png"/><Relationship Id="rId784" Type="http://schemas.openxmlformats.org/officeDocument/2006/relationships/customXml" Target="../ink/ink2507.xml"/><Relationship Id="rId783" Type="http://schemas.openxmlformats.org/officeDocument/2006/relationships/image" Target="../media/image2257.png"/><Relationship Id="rId782" Type="http://schemas.openxmlformats.org/officeDocument/2006/relationships/customXml" Target="../ink/ink2506.xml"/><Relationship Id="rId781" Type="http://schemas.openxmlformats.org/officeDocument/2006/relationships/image" Target="../media/image2256.png"/><Relationship Id="rId780" Type="http://schemas.openxmlformats.org/officeDocument/2006/relationships/customXml" Target="../ink/ink2505.xml"/><Relationship Id="rId78" Type="http://schemas.openxmlformats.org/officeDocument/2006/relationships/customXml" Target="../ink/ink2141.xml"/><Relationship Id="rId779" Type="http://schemas.openxmlformats.org/officeDocument/2006/relationships/image" Target="../media/image2255.png"/><Relationship Id="rId778" Type="http://schemas.openxmlformats.org/officeDocument/2006/relationships/customXml" Target="../ink/ink2504.xml"/><Relationship Id="rId777" Type="http://schemas.openxmlformats.org/officeDocument/2006/relationships/image" Target="../media/image2254.png"/><Relationship Id="rId776" Type="http://schemas.openxmlformats.org/officeDocument/2006/relationships/customXml" Target="../ink/ink2503.xml"/><Relationship Id="rId775" Type="http://schemas.openxmlformats.org/officeDocument/2006/relationships/image" Target="../media/image2253.png"/><Relationship Id="rId774" Type="http://schemas.openxmlformats.org/officeDocument/2006/relationships/customXml" Target="../ink/ink2502.xml"/><Relationship Id="rId773" Type="http://schemas.openxmlformats.org/officeDocument/2006/relationships/image" Target="../media/image2252.png"/><Relationship Id="rId772" Type="http://schemas.openxmlformats.org/officeDocument/2006/relationships/customXml" Target="../ink/ink2501.xml"/><Relationship Id="rId771" Type="http://schemas.openxmlformats.org/officeDocument/2006/relationships/image" Target="../media/image2251.png"/><Relationship Id="rId770" Type="http://schemas.openxmlformats.org/officeDocument/2006/relationships/customXml" Target="../ink/ink2500.xml"/><Relationship Id="rId77" Type="http://schemas.openxmlformats.org/officeDocument/2006/relationships/customXml" Target="../ink/ink2140.xml"/><Relationship Id="rId769" Type="http://schemas.openxmlformats.org/officeDocument/2006/relationships/image" Target="../media/image2250.png"/><Relationship Id="rId768" Type="http://schemas.openxmlformats.org/officeDocument/2006/relationships/customXml" Target="../ink/ink2499.xml"/><Relationship Id="rId767" Type="http://schemas.openxmlformats.org/officeDocument/2006/relationships/image" Target="../media/image2249.png"/><Relationship Id="rId766" Type="http://schemas.openxmlformats.org/officeDocument/2006/relationships/customXml" Target="../ink/ink2498.xml"/><Relationship Id="rId765" Type="http://schemas.openxmlformats.org/officeDocument/2006/relationships/image" Target="../media/image2248.png"/><Relationship Id="rId764" Type="http://schemas.openxmlformats.org/officeDocument/2006/relationships/customXml" Target="../ink/ink2497.xml"/><Relationship Id="rId763" Type="http://schemas.openxmlformats.org/officeDocument/2006/relationships/image" Target="../media/image2247.png"/><Relationship Id="rId762" Type="http://schemas.openxmlformats.org/officeDocument/2006/relationships/customXml" Target="../ink/ink2496.xml"/><Relationship Id="rId761" Type="http://schemas.openxmlformats.org/officeDocument/2006/relationships/image" Target="../media/image2246.png"/><Relationship Id="rId760" Type="http://schemas.openxmlformats.org/officeDocument/2006/relationships/customXml" Target="../ink/ink2495.xml"/><Relationship Id="rId76" Type="http://schemas.openxmlformats.org/officeDocument/2006/relationships/customXml" Target="../ink/ink2139.xml"/><Relationship Id="rId759" Type="http://schemas.openxmlformats.org/officeDocument/2006/relationships/image" Target="../media/image2245.png"/><Relationship Id="rId758" Type="http://schemas.openxmlformats.org/officeDocument/2006/relationships/customXml" Target="../ink/ink2494.xml"/><Relationship Id="rId757" Type="http://schemas.openxmlformats.org/officeDocument/2006/relationships/image" Target="../media/image2244.png"/><Relationship Id="rId756" Type="http://schemas.openxmlformats.org/officeDocument/2006/relationships/customXml" Target="../ink/ink2493.xml"/><Relationship Id="rId755" Type="http://schemas.openxmlformats.org/officeDocument/2006/relationships/image" Target="../media/image2243.png"/><Relationship Id="rId754" Type="http://schemas.openxmlformats.org/officeDocument/2006/relationships/customXml" Target="../ink/ink2492.xml"/><Relationship Id="rId753" Type="http://schemas.openxmlformats.org/officeDocument/2006/relationships/image" Target="../media/image2242.png"/><Relationship Id="rId752" Type="http://schemas.openxmlformats.org/officeDocument/2006/relationships/customXml" Target="../ink/ink2491.xml"/><Relationship Id="rId751" Type="http://schemas.openxmlformats.org/officeDocument/2006/relationships/image" Target="../media/image2241.png"/><Relationship Id="rId750" Type="http://schemas.openxmlformats.org/officeDocument/2006/relationships/customXml" Target="../ink/ink2490.xml"/><Relationship Id="rId75" Type="http://schemas.openxmlformats.org/officeDocument/2006/relationships/image" Target="../media/image1925.png"/><Relationship Id="rId749" Type="http://schemas.openxmlformats.org/officeDocument/2006/relationships/image" Target="../media/image2240.png"/><Relationship Id="rId748" Type="http://schemas.openxmlformats.org/officeDocument/2006/relationships/customXml" Target="../ink/ink2489.xml"/><Relationship Id="rId747" Type="http://schemas.openxmlformats.org/officeDocument/2006/relationships/image" Target="../media/image2239.png"/><Relationship Id="rId746" Type="http://schemas.openxmlformats.org/officeDocument/2006/relationships/customXml" Target="../ink/ink2488.xml"/><Relationship Id="rId745" Type="http://schemas.openxmlformats.org/officeDocument/2006/relationships/image" Target="../media/image2238.png"/><Relationship Id="rId744" Type="http://schemas.openxmlformats.org/officeDocument/2006/relationships/customXml" Target="../ink/ink2487.xml"/><Relationship Id="rId743" Type="http://schemas.openxmlformats.org/officeDocument/2006/relationships/image" Target="../media/image2237.png"/><Relationship Id="rId742" Type="http://schemas.openxmlformats.org/officeDocument/2006/relationships/customXml" Target="../ink/ink2486.xml"/><Relationship Id="rId741" Type="http://schemas.openxmlformats.org/officeDocument/2006/relationships/image" Target="../media/image2236.png"/><Relationship Id="rId740" Type="http://schemas.openxmlformats.org/officeDocument/2006/relationships/customXml" Target="../ink/ink2485.xml"/><Relationship Id="rId74" Type="http://schemas.openxmlformats.org/officeDocument/2006/relationships/customXml" Target="../ink/ink2138.xml"/><Relationship Id="rId739" Type="http://schemas.openxmlformats.org/officeDocument/2006/relationships/image" Target="../media/image2235.png"/><Relationship Id="rId738" Type="http://schemas.openxmlformats.org/officeDocument/2006/relationships/customXml" Target="../ink/ink2484.xml"/><Relationship Id="rId737" Type="http://schemas.openxmlformats.org/officeDocument/2006/relationships/image" Target="../media/image2234.png"/><Relationship Id="rId736" Type="http://schemas.openxmlformats.org/officeDocument/2006/relationships/customXml" Target="../ink/ink2483.xml"/><Relationship Id="rId735" Type="http://schemas.openxmlformats.org/officeDocument/2006/relationships/image" Target="../media/image2233.png"/><Relationship Id="rId734" Type="http://schemas.openxmlformats.org/officeDocument/2006/relationships/customXml" Target="../ink/ink2482.xml"/><Relationship Id="rId733" Type="http://schemas.openxmlformats.org/officeDocument/2006/relationships/image" Target="../media/image2232.png"/><Relationship Id="rId732" Type="http://schemas.openxmlformats.org/officeDocument/2006/relationships/customXml" Target="../ink/ink2481.xml"/><Relationship Id="rId731" Type="http://schemas.openxmlformats.org/officeDocument/2006/relationships/image" Target="../media/image2231.png"/><Relationship Id="rId730" Type="http://schemas.openxmlformats.org/officeDocument/2006/relationships/customXml" Target="../ink/ink2480.xml"/><Relationship Id="rId73" Type="http://schemas.openxmlformats.org/officeDocument/2006/relationships/image" Target="../media/image1924.png"/><Relationship Id="rId729" Type="http://schemas.openxmlformats.org/officeDocument/2006/relationships/image" Target="../media/image2230.png"/><Relationship Id="rId728" Type="http://schemas.openxmlformats.org/officeDocument/2006/relationships/customXml" Target="../ink/ink2479.xml"/><Relationship Id="rId727" Type="http://schemas.openxmlformats.org/officeDocument/2006/relationships/customXml" Target="../ink/ink2478.xml"/><Relationship Id="rId726" Type="http://schemas.openxmlformats.org/officeDocument/2006/relationships/customXml" Target="../ink/ink2477.xml"/><Relationship Id="rId725" Type="http://schemas.openxmlformats.org/officeDocument/2006/relationships/customXml" Target="../ink/ink2476.xml"/><Relationship Id="rId724" Type="http://schemas.openxmlformats.org/officeDocument/2006/relationships/customXml" Target="../ink/ink2475.xml"/><Relationship Id="rId723" Type="http://schemas.openxmlformats.org/officeDocument/2006/relationships/customXml" Target="../ink/ink2474.xml"/><Relationship Id="rId722" Type="http://schemas.openxmlformats.org/officeDocument/2006/relationships/customXml" Target="../ink/ink2473.xml"/><Relationship Id="rId721" Type="http://schemas.openxmlformats.org/officeDocument/2006/relationships/customXml" Target="../ink/ink2472.xml"/><Relationship Id="rId720" Type="http://schemas.openxmlformats.org/officeDocument/2006/relationships/customXml" Target="../ink/ink2471.xml"/><Relationship Id="rId72" Type="http://schemas.openxmlformats.org/officeDocument/2006/relationships/customXml" Target="../ink/ink2137.xml"/><Relationship Id="rId719" Type="http://schemas.openxmlformats.org/officeDocument/2006/relationships/customXml" Target="../ink/ink2470.xml"/><Relationship Id="rId718" Type="http://schemas.openxmlformats.org/officeDocument/2006/relationships/customXml" Target="../ink/ink2469.xml"/><Relationship Id="rId717" Type="http://schemas.openxmlformats.org/officeDocument/2006/relationships/customXml" Target="../ink/ink2468.xml"/><Relationship Id="rId716" Type="http://schemas.openxmlformats.org/officeDocument/2006/relationships/image" Target="../media/image2229.png"/><Relationship Id="rId715" Type="http://schemas.openxmlformats.org/officeDocument/2006/relationships/customXml" Target="../ink/ink2467.xml"/><Relationship Id="rId714" Type="http://schemas.openxmlformats.org/officeDocument/2006/relationships/image" Target="../media/image2228.png"/><Relationship Id="rId713" Type="http://schemas.openxmlformats.org/officeDocument/2006/relationships/customXml" Target="../ink/ink2466.xml"/><Relationship Id="rId712" Type="http://schemas.openxmlformats.org/officeDocument/2006/relationships/image" Target="../media/image2227.png"/><Relationship Id="rId711" Type="http://schemas.openxmlformats.org/officeDocument/2006/relationships/customXml" Target="../ink/ink2465.xml"/><Relationship Id="rId710" Type="http://schemas.openxmlformats.org/officeDocument/2006/relationships/image" Target="../media/image2226.png"/><Relationship Id="rId71" Type="http://schemas.openxmlformats.org/officeDocument/2006/relationships/image" Target="../media/image1923.png"/><Relationship Id="rId709" Type="http://schemas.openxmlformats.org/officeDocument/2006/relationships/customXml" Target="../ink/ink2464.xml"/><Relationship Id="rId708" Type="http://schemas.openxmlformats.org/officeDocument/2006/relationships/image" Target="../media/image2225.png"/><Relationship Id="rId707" Type="http://schemas.openxmlformats.org/officeDocument/2006/relationships/customXml" Target="../ink/ink2463.xml"/><Relationship Id="rId706" Type="http://schemas.openxmlformats.org/officeDocument/2006/relationships/image" Target="../media/image2224.png"/><Relationship Id="rId705" Type="http://schemas.openxmlformats.org/officeDocument/2006/relationships/customXml" Target="../ink/ink2462.xml"/><Relationship Id="rId704" Type="http://schemas.openxmlformats.org/officeDocument/2006/relationships/image" Target="../media/image2223.png"/><Relationship Id="rId703" Type="http://schemas.openxmlformats.org/officeDocument/2006/relationships/customXml" Target="../ink/ink2461.xml"/><Relationship Id="rId702" Type="http://schemas.openxmlformats.org/officeDocument/2006/relationships/image" Target="../media/image2222.png"/><Relationship Id="rId701" Type="http://schemas.openxmlformats.org/officeDocument/2006/relationships/customXml" Target="../ink/ink2460.xml"/><Relationship Id="rId700" Type="http://schemas.openxmlformats.org/officeDocument/2006/relationships/image" Target="../media/image2221.png"/><Relationship Id="rId70" Type="http://schemas.openxmlformats.org/officeDocument/2006/relationships/customXml" Target="../ink/ink2136.xml"/><Relationship Id="rId7" Type="http://schemas.openxmlformats.org/officeDocument/2006/relationships/customXml" Target="../ink/ink2104.xml"/><Relationship Id="rId699" Type="http://schemas.openxmlformats.org/officeDocument/2006/relationships/customXml" Target="../ink/ink2459.xml"/><Relationship Id="rId698" Type="http://schemas.openxmlformats.org/officeDocument/2006/relationships/image" Target="../media/image2220.png"/><Relationship Id="rId697" Type="http://schemas.openxmlformats.org/officeDocument/2006/relationships/customXml" Target="../ink/ink2458.xml"/><Relationship Id="rId696" Type="http://schemas.openxmlformats.org/officeDocument/2006/relationships/image" Target="../media/image2219.png"/><Relationship Id="rId695" Type="http://schemas.openxmlformats.org/officeDocument/2006/relationships/customXml" Target="../ink/ink2457.xml"/><Relationship Id="rId694" Type="http://schemas.openxmlformats.org/officeDocument/2006/relationships/image" Target="../media/image2218.png"/><Relationship Id="rId693" Type="http://schemas.openxmlformats.org/officeDocument/2006/relationships/customXml" Target="../ink/ink2456.xml"/><Relationship Id="rId692" Type="http://schemas.openxmlformats.org/officeDocument/2006/relationships/image" Target="../media/image2217.png"/><Relationship Id="rId691" Type="http://schemas.openxmlformats.org/officeDocument/2006/relationships/customXml" Target="../ink/ink2455.xml"/><Relationship Id="rId690" Type="http://schemas.openxmlformats.org/officeDocument/2006/relationships/image" Target="../media/image2216.png"/><Relationship Id="rId69" Type="http://schemas.openxmlformats.org/officeDocument/2006/relationships/image" Target="../media/image1922.png"/><Relationship Id="rId689" Type="http://schemas.openxmlformats.org/officeDocument/2006/relationships/customXml" Target="../ink/ink2454.xml"/><Relationship Id="rId688" Type="http://schemas.openxmlformats.org/officeDocument/2006/relationships/image" Target="../media/image2215.png"/><Relationship Id="rId687" Type="http://schemas.openxmlformats.org/officeDocument/2006/relationships/customXml" Target="../ink/ink2453.xml"/><Relationship Id="rId686" Type="http://schemas.openxmlformats.org/officeDocument/2006/relationships/image" Target="../media/image2214.png"/><Relationship Id="rId685" Type="http://schemas.openxmlformats.org/officeDocument/2006/relationships/customXml" Target="../ink/ink2452.xml"/><Relationship Id="rId684" Type="http://schemas.openxmlformats.org/officeDocument/2006/relationships/image" Target="../media/image2213.png"/><Relationship Id="rId683" Type="http://schemas.openxmlformats.org/officeDocument/2006/relationships/customXml" Target="../ink/ink2451.xml"/><Relationship Id="rId682" Type="http://schemas.openxmlformats.org/officeDocument/2006/relationships/image" Target="../media/image2212.png"/><Relationship Id="rId681" Type="http://schemas.openxmlformats.org/officeDocument/2006/relationships/customXml" Target="../ink/ink2450.xml"/><Relationship Id="rId680" Type="http://schemas.openxmlformats.org/officeDocument/2006/relationships/image" Target="../media/image2211.png"/><Relationship Id="rId68" Type="http://schemas.openxmlformats.org/officeDocument/2006/relationships/customXml" Target="../ink/ink2135.xml"/><Relationship Id="rId679" Type="http://schemas.openxmlformats.org/officeDocument/2006/relationships/customXml" Target="../ink/ink2449.xml"/><Relationship Id="rId678" Type="http://schemas.openxmlformats.org/officeDocument/2006/relationships/image" Target="../media/image2210.png"/><Relationship Id="rId677" Type="http://schemas.openxmlformats.org/officeDocument/2006/relationships/customXml" Target="../ink/ink2448.xml"/><Relationship Id="rId676" Type="http://schemas.openxmlformats.org/officeDocument/2006/relationships/image" Target="../media/image2209.png"/><Relationship Id="rId675" Type="http://schemas.openxmlformats.org/officeDocument/2006/relationships/customXml" Target="../ink/ink2447.xml"/><Relationship Id="rId674" Type="http://schemas.openxmlformats.org/officeDocument/2006/relationships/image" Target="../media/image2208.png"/><Relationship Id="rId673" Type="http://schemas.openxmlformats.org/officeDocument/2006/relationships/customXml" Target="../ink/ink2446.xml"/><Relationship Id="rId672" Type="http://schemas.openxmlformats.org/officeDocument/2006/relationships/customXml" Target="../ink/ink2445.xml"/><Relationship Id="rId671" Type="http://schemas.openxmlformats.org/officeDocument/2006/relationships/image" Target="../media/image2207.png"/><Relationship Id="rId670" Type="http://schemas.openxmlformats.org/officeDocument/2006/relationships/customXml" Target="../ink/ink2444.xml"/><Relationship Id="rId67" Type="http://schemas.openxmlformats.org/officeDocument/2006/relationships/image" Target="../media/image1921.png"/><Relationship Id="rId669" Type="http://schemas.openxmlformats.org/officeDocument/2006/relationships/image" Target="../media/image2206.png"/><Relationship Id="rId668" Type="http://schemas.openxmlformats.org/officeDocument/2006/relationships/customXml" Target="../ink/ink2443.xml"/><Relationship Id="rId667" Type="http://schemas.openxmlformats.org/officeDocument/2006/relationships/image" Target="../media/image2205.png"/><Relationship Id="rId666" Type="http://schemas.openxmlformats.org/officeDocument/2006/relationships/customXml" Target="../ink/ink2442.xml"/><Relationship Id="rId665" Type="http://schemas.openxmlformats.org/officeDocument/2006/relationships/image" Target="../media/image2204.png"/><Relationship Id="rId664" Type="http://schemas.openxmlformats.org/officeDocument/2006/relationships/customXml" Target="../ink/ink2441.xml"/><Relationship Id="rId663" Type="http://schemas.openxmlformats.org/officeDocument/2006/relationships/image" Target="../media/image2203.png"/><Relationship Id="rId662" Type="http://schemas.openxmlformats.org/officeDocument/2006/relationships/customXml" Target="../ink/ink2440.xml"/><Relationship Id="rId661" Type="http://schemas.openxmlformats.org/officeDocument/2006/relationships/image" Target="../media/image2202.png"/><Relationship Id="rId660" Type="http://schemas.openxmlformats.org/officeDocument/2006/relationships/customXml" Target="../ink/ink2439.xml"/><Relationship Id="rId66" Type="http://schemas.openxmlformats.org/officeDocument/2006/relationships/customXml" Target="../ink/ink2134.xml"/><Relationship Id="rId659" Type="http://schemas.openxmlformats.org/officeDocument/2006/relationships/image" Target="../media/image2201.png"/><Relationship Id="rId658" Type="http://schemas.openxmlformats.org/officeDocument/2006/relationships/customXml" Target="../ink/ink2438.xml"/><Relationship Id="rId657" Type="http://schemas.openxmlformats.org/officeDocument/2006/relationships/image" Target="../media/image2200.png"/><Relationship Id="rId656" Type="http://schemas.openxmlformats.org/officeDocument/2006/relationships/customXml" Target="../ink/ink2437.xml"/><Relationship Id="rId655" Type="http://schemas.openxmlformats.org/officeDocument/2006/relationships/image" Target="../media/image2199.png"/><Relationship Id="rId654" Type="http://schemas.openxmlformats.org/officeDocument/2006/relationships/customXml" Target="../ink/ink2436.xml"/><Relationship Id="rId653" Type="http://schemas.openxmlformats.org/officeDocument/2006/relationships/image" Target="../media/image1404.png"/><Relationship Id="rId652" Type="http://schemas.openxmlformats.org/officeDocument/2006/relationships/customXml" Target="../ink/ink2435.xml"/><Relationship Id="rId651" Type="http://schemas.openxmlformats.org/officeDocument/2006/relationships/image" Target="../media/image2198.png"/><Relationship Id="rId650" Type="http://schemas.openxmlformats.org/officeDocument/2006/relationships/customXml" Target="../ink/ink2434.xml"/><Relationship Id="rId65" Type="http://schemas.openxmlformats.org/officeDocument/2006/relationships/image" Target="../media/image1920.png"/><Relationship Id="rId649" Type="http://schemas.openxmlformats.org/officeDocument/2006/relationships/image" Target="../media/image2197.png"/><Relationship Id="rId648" Type="http://schemas.openxmlformats.org/officeDocument/2006/relationships/customXml" Target="../ink/ink2433.xml"/><Relationship Id="rId647" Type="http://schemas.openxmlformats.org/officeDocument/2006/relationships/image" Target="../media/image2196.png"/><Relationship Id="rId646" Type="http://schemas.openxmlformats.org/officeDocument/2006/relationships/customXml" Target="../ink/ink2432.xml"/><Relationship Id="rId645" Type="http://schemas.openxmlformats.org/officeDocument/2006/relationships/image" Target="../media/image2195.png"/><Relationship Id="rId644" Type="http://schemas.openxmlformats.org/officeDocument/2006/relationships/customXml" Target="../ink/ink2431.xml"/><Relationship Id="rId643" Type="http://schemas.openxmlformats.org/officeDocument/2006/relationships/image" Target="../media/image2194.png"/><Relationship Id="rId642" Type="http://schemas.openxmlformats.org/officeDocument/2006/relationships/customXml" Target="../ink/ink2430.xml"/><Relationship Id="rId641" Type="http://schemas.openxmlformats.org/officeDocument/2006/relationships/image" Target="../media/image2193.png"/><Relationship Id="rId640" Type="http://schemas.openxmlformats.org/officeDocument/2006/relationships/customXml" Target="../ink/ink2429.xml"/><Relationship Id="rId64" Type="http://schemas.openxmlformats.org/officeDocument/2006/relationships/customXml" Target="../ink/ink2133.xml"/><Relationship Id="rId639" Type="http://schemas.openxmlformats.org/officeDocument/2006/relationships/image" Target="../media/image2192.png"/><Relationship Id="rId638" Type="http://schemas.openxmlformats.org/officeDocument/2006/relationships/customXml" Target="../ink/ink2428.xml"/><Relationship Id="rId637" Type="http://schemas.openxmlformats.org/officeDocument/2006/relationships/image" Target="../media/image2191.png"/><Relationship Id="rId636" Type="http://schemas.openxmlformats.org/officeDocument/2006/relationships/customXml" Target="../ink/ink2427.xml"/><Relationship Id="rId635" Type="http://schemas.openxmlformats.org/officeDocument/2006/relationships/image" Target="../media/image2190.png"/><Relationship Id="rId634" Type="http://schemas.openxmlformats.org/officeDocument/2006/relationships/customXml" Target="../ink/ink2426.xml"/><Relationship Id="rId633" Type="http://schemas.openxmlformats.org/officeDocument/2006/relationships/image" Target="../media/image2189.png"/><Relationship Id="rId632" Type="http://schemas.openxmlformats.org/officeDocument/2006/relationships/customXml" Target="../ink/ink2425.xml"/><Relationship Id="rId631" Type="http://schemas.openxmlformats.org/officeDocument/2006/relationships/image" Target="../media/image2188.png"/><Relationship Id="rId630" Type="http://schemas.openxmlformats.org/officeDocument/2006/relationships/customXml" Target="../ink/ink2424.xml"/><Relationship Id="rId63" Type="http://schemas.openxmlformats.org/officeDocument/2006/relationships/image" Target="../media/image1919.png"/><Relationship Id="rId629" Type="http://schemas.openxmlformats.org/officeDocument/2006/relationships/image" Target="../media/image2187.png"/><Relationship Id="rId628" Type="http://schemas.openxmlformats.org/officeDocument/2006/relationships/customXml" Target="../ink/ink2423.xml"/><Relationship Id="rId627" Type="http://schemas.openxmlformats.org/officeDocument/2006/relationships/customXml" Target="../ink/ink2422.xml"/><Relationship Id="rId626" Type="http://schemas.openxmlformats.org/officeDocument/2006/relationships/customXml" Target="../ink/ink2421.xml"/><Relationship Id="rId625" Type="http://schemas.openxmlformats.org/officeDocument/2006/relationships/image" Target="../media/image2186.png"/><Relationship Id="rId624" Type="http://schemas.openxmlformats.org/officeDocument/2006/relationships/customXml" Target="../ink/ink2420.xml"/><Relationship Id="rId623" Type="http://schemas.openxmlformats.org/officeDocument/2006/relationships/image" Target="../media/image2185.png"/><Relationship Id="rId622" Type="http://schemas.openxmlformats.org/officeDocument/2006/relationships/customXml" Target="../ink/ink2419.xml"/><Relationship Id="rId621" Type="http://schemas.openxmlformats.org/officeDocument/2006/relationships/image" Target="../media/image2184.png"/><Relationship Id="rId620" Type="http://schemas.openxmlformats.org/officeDocument/2006/relationships/customXml" Target="../ink/ink2418.xml"/><Relationship Id="rId62" Type="http://schemas.openxmlformats.org/officeDocument/2006/relationships/customXml" Target="../ink/ink2132.xml"/><Relationship Id="rId619" Type="http://schemas.openxmlformats.org/officeDocument/2006/relationships/image" Target="../media/image2183.png"/><Relationship Id="rId618" Type="http://schemas.openxmlformats.org/officeDocument/2006/relationships/customXml" Target="../ink/ink2417.xml"/><Relationship Id="rId617" Type="http://schemas.openxmlformats.org/officeDocument/2006/relationships/image" Target="../media/image2182.png"/><Relationship Id="rId616" Type="http://schemas.openxmlformats.org/officeDocument/2006/relationships/customXml" Target="../ink/ink2416.xml"/><Relationship Id="rId615" Type="http://schemas.openxmlformats.org/officeDocument/2006/relationships/image" Target="../media/image2181.png"/><Relationship Id="rId614" Type="http://schemas.openxmlformats.org/officeDocument/2006/relationships/customXml" Target="../ink/ink2415.xml"/><Relationship Id="rId613" Type="http://schemas.openxmlformats.org/officeDocument/2006/relationships/image" Target="../media/image2180.png"/><Relationship Id="rId612" Type="http://schemas.openxmlformats.org/officeDocument/2006/relationships/customXml" Target="../ink/ink2414.xml"/><Relationship Id="rId611" Type="http://schemas.openxmlformats.org/officeDocument/2006/relationships/customXml" Target="../ink/ink2413.xml"/><Relationship Id="rId610" Type="http://schemas.openxmlformats.org/officeDocument/2006/relationships/customXml" Target="../ink/ink2412.xml"/><Relationship Id="rId61" Type="http://schemas.openxmlformats.org/officeDocument/2006/relationships/image" Target="../media/image1918.png"/><Relationship Id="rId609" Type="http://schemas.openxmlformats.org/officeDocument/2006/relationships/customXml" Target="../ink/ink2411.xml"/><Relationship Id="rId608" Type="http://schemas.openxmlformats.org/officeDocument/2006/relationships/customXml" Target="../ink/ink2410.xml"/><Relationship Id="rId607" Type="http://schemas.openxmlformats.org/officeDocument/2006/relationships/image" Target="../media/image2179.png"/><Relationship Id="rId606" Type="http://schemas.openxmlformats.org/officeDocument/2006/relationships/customXml" Target="../ink/ink2409.xml"/><Relationship Id="rId605" Type="http://schemas.openxmlformats.org/officeDocument/2006/relationships/image" Target="../media/image2178.png"/><Relationship Id="rId604" Type="http://schemas.openxmlformats.org/officeDocument/2006/relationships/customXml" Target="../ink/ink2408.xml"/><Relationship Id="rId603" Type="http://schemas.openxmlformats.org/officeDocument/2006/relationships/image" Target="../media/image2177.png"/><Relationship Id="rId602" Type="http://schemas.openxmlformats.org/officeDocument/2006/relationships/customXml" Target="../ink/ink2407.xml"/><Relationship Id="rId601" Type="http://schemas.openxmlformats.org/officeDocument/2006/relationships/image" Target="../media/image2176.png"/><Relationship Id="rId600" Type="http://schemas.openxmlformats.org/officeDocument/2006/relationships/customXml" Target="../ink/ink2406.xml"/><Relationship Id="rId60" Type="http://schemas.openxmlformats.org/officeDocument/2006/relationships/customXml" Target="../ink/ink2131.xml"/><Relationship Id="rId6" Type="http://schemas.openxmlformats.org/officeDocument/2006/relationships/image" Target="../media/image1895.png"/><Relationship Id="rId599" Type="http://schemas.openxmlformats.org/officeDocument/2006/relationships/image" Target="../media/image1287.png"/><Relationship Id="rId598" Type="http://schemas.openxmlformats.org/officeDocument/2006/relationships/customXml" Target="../ink/ink2405.xml"/><Relationship Id="rId597" Type="http://schemas.openxmlformats.org/officeDocument/2006/relationships/image" Target="../media/image2175.png"/><Relationship Id="rId596" Type="http://schemas.openxmlformats.org/officeDocument/2006/relationships/customXml" Target="../ink/ink2404.xml"/><Relationship Id="rId595" Type="http://schemas.openxmlformats.org/officeDocument/2006/relationships/image" Target="../media/image2174.png"/><Relationship Id="rId594" Type="http://schemas.openxmlformats.org/officeDocument/2006/relationships/customXml" Target="../ink/ink2403.xml"/><Relationship Id="rId593" Type="http://schemas.openxmlformats.org/officeDocument/2006/relationships/image" Target="../media/image2173.png"/><Relationship Id="rId592" Type="http://schemas.openxmlformats.org/officeDocument/2006/relationships/customXml" Target="../ink/ink2402.xml"/><Relationship Id="rId591" Type="http://schemas.openxmlformats.org/officeDocument/2006/relationships/image" Target="../media/image2172.png"/><Relationship Id="rId590" Type="http://schemas.openxmlformats.org/officeDocument/2006/relationships/customXml" Target="../ink/ink2401.xml"/><Relationship Id="rId59" Type="http://schemas.openxmlformats.org/officeDocument/2006/relationships/image" Target="../media/image1917.png"/><Relationship Id="rId589" Type="http://schemas.openxmlformats.org/officeDocument/2006/relationships/image" Target="../media/image2171.png"/><Relationship Id="rId588" Type="http://schemas.openxmlformats.org/officeDocument/2006/relationships/customXml" Target="../ink/ink2400.xml"/><Relationship Id="rId587" Type="http://schemas.openxmlformats.org/officeDocument/2006/relationships/customXml" Target="../ink/ink2399.xml"/><Relationship Id="rId586" Type="http://schemas.openxmlformats.org/officeDocument/2006/relationships/image" Target="../media/image2170.png"/><Relationship Id="rId585" Type="http://schemas.openxmlformats.org/officeDocument/2006/relationships/customXml" Target="../ink/ink2398.xml"/><Relationship Id="rId584" Type="http://schemas.openxmlformats.org/officeDocument/2006/relationships/image" Target="../media/image2169.png"/><Relationship Id="rId583" Type="http://schemas.openxmlformats.org/officeDocument/2006/relationships/customXml" Target="../ink/ink2397.xml"/><Relationship Id="rId582" Type="http://schemas.openxmlformats.org/officeDocument/2006/relationships/image" Target="../media/image2168.png"/><Relationship Id="rId581" Type="http://schemas.openxmlformats.org/officeDocument/2006/relationships/customXml" Target="../ink/ink2396.xml"/><Relationship Id="rId580" Type="http://schemas.openxmlformats.org/officeDocument/2006/relationships/image" Target="../media/image2167.png"/><Relationship Id="rId58" Type="http://schemas.openxmlformats.org/officeDocument/2006/relationships/customXml" Target="../ink/ink2130.xml"/><Relationship Id="rId579" Type="http://schemas.openxmlformats.org/officeDocument/2006/relationships/customXml" Target="../ink/ink2395.xml"/><Relationship Id="rId578" Type="http://schemas.openxmlformats.org/officeDocument/2006/relationships/image" Target="../media/image2166.png"/><Relationship Id="rId577" Type="http://schemas.openxmlformats.org/officeDocument/2006/relationships/customXml" Target="../ink/ink2394.xml"/><Relationship Id="rId576" Type="http://schemas.openxmlformats.org/officeDocument/2006/relationships/image" Target="../media/image2165.png"/><Relationship Id="rId575" Type="http://schemas.openxmlformats.org/officeDocument/2006/relationships/customXml" Target="../ink/ink2393.xml"/><Relationship Id="rId574" Type="http://schemas.openxmlformats.org/officeDocument/2006/relationships/image" Target="../media/image2164.png"/><Relationship Id="rId573" Type="http://schemas.openxmlformats.org/officeDocument/2006/relationships/customXml" Target="../ink/ink2392.xml"/><Relationship Id="rId572" Type="http://schemas.openxmlformats.org/officeDocument/2006/relationships/image" Target="../media/image1463.png"/><Relationship Id="rId571" Type="http://schemas.openxmlformats.org/officeDocument/2006/relationships/customXml" Target="../ink/ink2391.xml"/><Relationship Id="rId570" Type="http://schemas.openxmlformats.org/officeDocument/2006/relationships/image" Target="../media/image2163.png"/><Relationship Id="rId57" Type="http://schemas.openxmlformats.org/officeDocument/2006/relationships/image" Target="../media/image1500.png"/><Relationship Id="rId569" Type="http://schemas.openxmlformats.org/officeDocument/2006/relationships/customXml" Target="../ink/ink2390.xml"/><Relationship Id="rId568" Type="http://schemas.openxmlformats.org/officeDocument/2006/relationships/image" Target="../media/image2162.png"/><Relationship Id="rId567" Type="http://schemas.openxmlformats.org/officeDocument/2006/relationships/customXml" Target="../ink/ink2389.xml"/><Relationship Id="rId566" Type="http://schemas.openxmlformats.org/officeDocument/2006/relationships/image" Target="../media/image2161.png"/><Relationship Id="rId565" Type="http://schemas.openxmlformats.org/officeDocument/2006/relationships/customXml" Target="../ink/ink2388.xml"/><Relationship Id="rId564" Type="http://schemas.openxmlformats.org/officeDocument/2006/relationships/image" Target="../media/image2160.png"/><Relationship Id="rId563" Type="http://schemas.openxmlformats.org/officeDocument/2006/relationships/customXml" Target="../ink/ink2387.xml"/><Relationship Id="rId562" Type="http://schemas.openxmlformats.org/officeDocument/2006/relationships/image" Target="../media/image2159.png"/><Relationship Id="rId561" Type="http://schemas.openxmlformats.org/officeDocument/2006/relationships/customXml" Target="../ink/ink2386.xml"/><Relationship Id="rId560" Type="http://schemas.openxmlformats.org/officeDocument/2006/relationships/image" Target="../media/image2158.png"/><Relationship Id="rId56" Type="http://schemas.openxmlformats.org/officeDocument/2006/relationships/customXml" Target="../ink/ink2129.xml"/><Relationship Id="rId559" Type="http://schemas.openxmlformats.org/officeDocument/2006/relationships/customXml" Target="../ink/ink2385.xml"/><Relationship Id="rId558" Type="http://schemas.openxmlformats.org/officeDocument/2006/relationships/image" Target="../media/image2157.png"/><Relationship Id="rId557" Type="http://schemas.openxmlformats.org/officeDocument/2006/relationships/customXml" Target="../ink/ink2384.xml"/><Relationship Id="rId556" Type="http://schemas.openxmlformats.org/officeDocument/2006/relationships/image" Target="../media/image2156.png"/><Relationship Id="rId555" Type="http://schemas.openxmlformats.org/officeDocument/2006/relationships/customXml" Target="../ink/ink2383.xml"/><Relationship Id="rId554" Type="http://schemas.openxmlformats.org/officeDocument/2006/relationships/image" Target="../media/image2155.png"/><Relationship Id="rId553" Type="http://schemas.openxmlformats.org/officeDocument/2006/relationships/customXml" Target="../ink/ink2382.xml"/><Relationship Id="rId552" Type="http://schemas.openxmlformats.org/officeDocument/2006/relationships/image" Target="../media/image2154.png"/><Relationship Id="rId551" Type="http://schemas.openxmlformats.org/officeDocument/2006/relationships/customXml" Target="../ink/ink2381.xml"/><Relationship Id="rId550" Type="http://schemas.openxmlformats.org/officeDocument/2006/relationships/image" Target="../media/image2153.png"/><Relationship Id="rId55" Type="http://schemas.openxmlformats.org/officeDocument/2006/relationships/image" Target="../media/image1916.png"/><Relationship Id="rId549" Type="http://schemas.openxmlformats.org/officeDocument/2006/relationships/customXml" Target="../ink/ink2380.xml"/><Relationship Id="rId548" Type="http://schemas.openxmlformats.org/officeDocument/2006/relationships/image" Target="../media/image2152.png"/><Relationship Id="rId547" Type="http://schemas.openxmlformats.org/officeDocument/2006/relationships/customXml" Target="../ink/ink2379.xml"/><Relationship Id="rId546" Type="http://schemas.openxmlformats.org/officeDocument/2006/relationships/image" Target="../media/image2151.png"/><Relationship Id="rId545" Type="http://schemas.openxmlformats.org/officeDocument/2006/relationships/customXml" Target="../ink/ink2378.xml"/><Relationship Id="rId544" Type="http://schemas.openxmlformats.org/officeDocument/2006/relationships/image" Target="../media/image2150.png"/><Relationship Id="rId543" Type="http://schemas.openxmlformats.org/officeDocument/2006/relationships/customXml" Target="../ink/ink2377.xml"/><Relationship Id="rId542" Type="http://schemas.openxmlformats.org/officeDocument/2006/relationships/image" Target="../media/image2149.png"/><Relationship Id="rId541" Type="http://schemas.openxmlformats.org/officeDocument/2006/relationships/customXml" Target="../ink/ink2376.xml"/><Relationship Id="rId540" Type="http://schemas.openxmlformats.org/officeDocument/2006/relationships/image" Target="../media/image2148.png"/><Relationship Id="rId54" Type="http://schemas.openxmlformats.org/officeDocument/2006/relationships/customXml" Target="../ink/ink2128.xml"/><Relationship Id="rId539" Type="http://schemas.openxmlformats.org/officeDocument/2006/relationships/customXml" Target="../ink/ink2375.xml"/><Relationship Id="rId538" Type="http://schemas.openxmlformats.org/officeDocument/2006/relationships/image" Target="../media/image2147.png"/><Relationship Id="rId537" Type="http://schemas.openxmlformats.org/officeDocument/2006/relationships/customXml" Target="../ink/ink2374.xml"/><Relationship Id="rId536" Type="http://schemas.openxmlformats.org/officeDocument/2006/relationships/image" Target="../media/image2146.png"/><Relationship Id="rId535" Type="http://schemas.openxmlformats.org/officeDocument/2006/relationships/customXml" Target="../ink/ink2373.xml"/><Relationship Id="rId534" Type="http://schemas.openxmlformats.org/officeDocument/2006/relationships/image" Target="../media/image2145.png"/><Relationship Id="rId533" Type="http://schemas.openxmlformats.org/officeDocument/2006/relationships/customXml" Target="../ink/ink2372.xml"/><Relationship Id="rId532" Type="http://schemas.openxmlformats.org/officeDocument/2006/relationships/image" Target="../media/image2144.png"/><Relationship Id="rId531" Type="http://schemas.openxmlformats.org/officeDocument/2006/relationships/customXml" Target="../ink/ink2371.xml"/><Relationship Id="rId530" Type="http://schemas.openxmlformats.org/officeDocument/2006/relationships/image" Target="../media/image2143.png"/><Relationship Id="rId53" Type="http://schemas.openxmlformats.org/officeDocument/2006/relationships/image" Target="../media/image1482.png"/><Relationship Id="rId529" Type="http://schemas.openxmlformats.org/officeDocument/2006/relationships/customXml" Target="../ink/ink2370.xml"/><Relationship Id="rId528" Type="http://schemas.openxmlformats.org/officeDocument/2006/relationships/image" Target="../media/image2142.png"/><Relationship Id="rId527" Type="http://schemas.openxmlformats.org/officeDocument/2006/relationships/customXml" Target="../ink/ink2369.xml"/><Relationship Id="rId526" Type="http://schemas.openxmlformats.org/officeDocument/2006/relationships/image" Target="../media/image2141.png"/><Relationship Id="rId525" Type="http://schemas.openxmlformats.org/officeDocument/2006/relationships/customXml" Target="../ink/ink2368.xml"/><Relationship Id="rId524" Type="http://schemas.openxmlformats.org/officeDocument/2006/relationships/image" Target="../media/image1503.png"/><Relationship Id="rId523" Type="http://schemas.openxmlformats.org/officeDocument/2006/relationships/customXml" Target="../ink/ink2367.xml"/><Relationship Id="rId522" Type="http://schemas.openxmlformats.org/officeDocument/2006/relationships/image" Target="../media/image2140.png"/><Relationship Id="rId521" Type="http://schemas.openxmlformats.org/officeDocument/2006/relationships/customXml" Target="../ink/ink2366.xml"/><Relationship Id="rId520" Type="http://schemas.openxmlformats.org/officeDocument/2006/relationships/image" Target="../media/image2139.png"/><Relationship Id="rId52" Type="http://schemas.openxmlformats.org/officeDocument/2006/relationships/customXml" Target="../ink/ink2127.xml"/><Relationship Id="rId519" Type="http://schemas.openxmlformats.org/officeDocument/2006/relationships/customXml" Target="../ink/ink2365.xml"/><Relationship Id="rId518" Type="http://schemas.openxmlformats.org/officeDocument/2006/relationships/image" Target="../media/image2138.png"/><Relationship Id="rId517" Type="http://schemas.openxmlformats.org/officeDocument/2006/relationships/customXml" Target="../ink/ink2364.xml"/><Relationship Id="rId516" Type="http://schemas.openxmlformats.org/officeDocument/2006/relationships/image" Target="../media/image2137.png"/><Relationship Id="rId515" Type="http://schemas.openxmlformats.org/officeDocument/2006/relationships/customXml" Target="../ink/ink2363.xml"/><Relationship Id="rId514" Type="http://schemas.openxmlformats.org/officeDocument/2006/relationships/customXml" Target="../ink/ink2362.xml"/><Relationship Id="rId513" Type="http://schemas.openxmlformats.org/officeDocument/2006/relationships/image" Target="../media/image2136.png"/><Relationship Id="rId512" Type="http://schemas.openxmlformats.org/officeDocument/2006/relationships/customXml" Target="../ink/ink2361.xml"/><Relationship Id="rId511" Type="http://schemas.openxmlformats.org/officeDocument/2006/relationships/image" Target="../media/image2135.png"/><Relationship Id="rId510" Type="http://schemas.openxmlformats.org/officeDocument/2006/relationships/customXml" Target="../ink/ink2360.xml"/><Relationship Id="rId51" Type="http://schemas.openxmlformats.org/officeDocument/2006/relationships/image" Target="../media/image1915.png"/><Relationship Id="rId509" Type="http://schemas.openxmlformats.org/officeDocument/2006/relationships/image" Target="../media/image2134.png"/><Relationship Id="rId508" Type="http://schemas.openxmlformats.org/officeDocument/2006/relationships/customXml" Target="../ink/ink2359.xml"/><Relationship Id="rId507" Type="http://schemas.openxmlformats.org/officeDocument/2006/relationships/image" Target="../media/image2133.png"/><Relationship Id="rId506" Type="http://schemas.openxmlformats.org/officeDocument/2006/relationships/customXml" Target="../ink/ink2358.xml"/><Relationship Id="rId505" Type="http://schemas.openxmlformats.org/officeDocument/2006/relationships/image" Target="../media/image2132.png"/><Relationship Id="rId504" Type="http://schemas.openxmlformats.org/officeDocument/2006/relationships/customXml" Target="../ink/ink2357.xml"/><Relationship Id="rId503" Type="http://schemas.openxmlformats.org/officeDocument/2006/relationships/image" Target="../media/image2131.png"/><Relationship Id="rId502" Type="http://schemas.openxmlformats.org/officeDocument/2006/relationships/customXml" Target="../ink/ink2356.xml"/><Relationship Id="rId501" Type="http://schemas.openxmlformats.org/officeDocument/2006/relationships/image" Target="../media/image2130.png"/><Relationship Id="rId500" Type="http://schemas.openxmlformats.org/officeDocument/2006/relationships/customXml" Target="../ink/ink2355.xml"/><Relationship Id="rId50" Type="http://schemas.openxmlformats.org/officeDocument/2006/relationships/customXml" Target="../ink/ink2126.xml"/><Relationship Id="rId5" Type="http://schemas.openxmlformats.org/officeDocument/2006/relationships/customXml" Target="../ink/ink2103.xml"/><Relationship Id="rId499" Type="http://schemas.openxmlformats.org/officeDocument/2006/relationships/image" Target="../media/image2129.png"/><Relationship Id="rId498" Type="http://schemas.openxmlformats.org/officeDocument/2006/relationships/customXml" Target="../ink/ink2354.xml"/><Relationship Id="rId497" Type="http://schemas.openxmlformats.org/officeDocument/2006/relationships/customXml" Target="../ink/ink2353.xml"/><Relationship Id="rId496" Type="http://schemas.openxmlformats.org/officeDocument/2006/relationships/image" Target="../media/image2128.png"/><Relationship Id="rId495" Type="http://schemas.openxmlformats.org/officeDocument/2006/relationships/customXml" Target="../ink/ink2352.xml"/><Relationship Id="rId494" Type="http://schemas.openxmlformats.org/officeDocument/2006/relationships/image" Target="../media/image2127.png"/><Relationship Id="rId493" Type="http://schemas.openxmlformats.org/officeDocument/2006/relationships/customXml" Target="../ink/ink2351.xml"/><Relationship Id="rId492" Type="http://schemas.openxmlformats.org/officeDocument/2006/relationships/image" Target="../media/image2126.png"/><Relationship Id="rId491" Type="http://schemas.openxmlformats.org/officeDocument/2006/relationships/customXml" Target="../ink/ink2350.xml"/><Relationship Id="rId490" Type="http://schemas.openxmlformats.org/officeDocument/2006/relationships/image" Target="../media/image2125.png"/><Relationship Id="rId49" Type="http://schemas.openxmlformats.org/officeDocument/2006/relationships/image" Target="../media/image1914.png"/><Relationship Id="rId489" Type="http://schemas.openxmlformats.org/officeDocument/2006/relationships/customXml" Target="../ink/ink2349.xml"/><Relationship Id="rId488" Type="http://schemas.openxmlformats.org/officeDocument/2006/relationships/image" Target="../media/image2124.png"/><Relationship Id="rId487" Type="http://schemas.openxmlformats.org/officeDocument/2006/relationships/customXml" Target="../ink/ink2348.xml"/><Relationship Id="rId486" Type="http://schemas.openxmlformats.org/officeDocument/2006/relationships/image" Target="../media/image2123.png"/><Relationship Id="rId485" Type="http://schemas.openxmlformats.org/officeDocument/2006/relationships/customXml" Target="../ink/ink2347.xml"/><Relationship Id="rId484" Type="http://schemas.openxmlformats.org/officeDocument/2006/relationships/image" Target="../media/image2122.png"/><Relationship Id="rId483" Type="http://schemas.openxmlformats.org/officeDocument/2006/relationships/customXml" Target="../ink/ink2346.xml"/><Relationship Id="rId482" Type="http://schemas.openxmlformats.org/officeDocument/2006/relationships/image" Target="../media/image2121.png"/><Relationship Id="rId481" Type="http://schemas.openxmlformats.org/officeDocument/2006/relationships/customXml" Target="../ink/ink2345.xml"/><Relationship Id="rId480" Type="http://schemas.openxmlformats.org/officeDocument/2006/relationships/image" Target="../media/image2120.png"/><Relationship Id="rId48" Type="http://schemas.openxmlformats.org/officeDocument/2006/relationships/customXml" Target="../ink/ink2125.xml"/><Relationship Id="rId479" Type="http://schemas.openxmlformats.org/officeDocument/2006/relationships/customXml" Target="../ink/ink2344.xml"/><Relationship Id="rId478" Type="http://schemas.openxmlformats.org/officeDocument/2006/relationships/customXml" Target="../ink/ink2343.xml"/><Relationship Id="rId477" Type="http://schemas.openxmlformats.org/officeDocument/2006/relationships/image" Target="../media/image1801.png"/><Relationship Id="rId476" Type="http://schemas.openxmlformats.org/officeDocument/2006/relationships/customXml" Target="../ink/ink2342.xml"/><Relationship Id="rId475" Type="http://schemas.openxmlformats.org/officeDocument/2006/relationships/image" Target="../media/image2119.png"/><Relationship Id="rId474" Type="http://schemas.openxmlformats.org/officeDocument/2006/relationships/customXml" Target="../ink/ink2341.xml"/><Relationship Id="rId473" Type="http://schemas.openxmlformats.org/officeDocument/2006/relationships/customXml" Target="../ink/ink2340.xml"/><Relationship Id="rId472" Type="http://schemas.openxmlformats.org/officeDocument/2006/relationships/image" Target="../media/image2118.png"/><Relationship Id="rId471" Type="http://schemas.openxmlformats.org/officeDocument/2006/relationships/customXml" Target="../ink/ink2339.xml"/><Relationship Id="rId470" Type="http://schemas.openxmlformats.org/officeDocument/2006/relationships/image" Target="../media/image2117.png"/><Relationship Id="rId47" Type="http://schemas.openxmlformats.org/officeDocument/2006/relationships/image" Target="../media/image1083.png"/><Relationship Id="rId469" Type="http://schemas.openxmlformats.org/officeDocument/2006/relationships/customXml" Target="../ink/ink2338.xml"/><Relationship Id="rId468" Type="http://schemas.openxmlformats.org/officeDocument/2006/relationships/image" Target="../media/image2116.png"/><Relationship Id="rId467" Type="http://schemas.openxmlformats.org/officeDocument/2006/relationships/customXml" Target="../ink/ink2337.xml"/><Relationship Id="rId466" Type="http://schemas.openxmlformats.org/officeDocument/2006/relationships/image" Target="../media/image2115.png"/><Relationship Id="rId465" Type="http://schemas.openxmlformats.org/officeDocument/2006/relationships/customXml" Target="../ink/ink2336.xml"/><Relationship Id="rId464" Type="http://schemas.openxmlformats.org/officeDocument/2006/relationships/image" Target="../media/image2114.png"/><Relationship Id="rId463" Type="http://schemas.openxmlformats.org/officeDocument/2006/relationships/customXml" Target="../ink/ink2335.xml"/><Relationship Id="rId462" Type="http://schemas.openxmlformats.org/officeDocument/2006/relationships/image" Target="../media/image2113.png"/><Relationship Id="rId461" Type="http://schemas.openxmlformats.org/officeDocument/2006/relationships/customXml" Target="../ink/ink2334.xml"/><Relationship Id="rId460" Type="http://schemas.openxmlformats.org/officeDocument/2006/relationships/image" Target="../media/image2112.png"/><Relationship Id="rId46" Type="http://schemas.openxmlformats.org/officeDocument/2006/relationships/customXml" Target="../ink/ink2124.xml"/><Relationship Id="rId459" Type="http://schemas.openxmlformats.org/officeDocument/2006/relationships/customXml" Target="../ink/ink2333.xml"/><Relationship Id="rId458" Type="http://schemas.openxmlformats.org/officeDocument/2006/relationships/image" Target="../media/image2111.png"/><Relationship Id="rId457" Type="http://schemas.openxmlformats.org/officeDocument/2006/relationships/customXml" Target="../ink/ink2332.xml"/><Relationship Id="rId456" Type="http://schemas.openxmlformats.org/officeDocument/2006/relationships/image" Target="../media/image2110.png"/><Relationship Id="rId455" Type="http://schemas.openxmlformats.org/officeDocument/2006/relationships/customXml" Target="../ink/ink2331.xml"/><Relationship Id="rId454" Type="http://schemas.openxmlformats.org/officeDocument/2006/relationships/image" Target="../media/image2109.png"/><Relationship Id="rId453" Type="http://schemas.openxmlformats.org/officeDocument/2006/relationships/customXml" Target="../ink/ink2330.xml"/><Relationship Id="rId452" Type="http://schemas.openxmlformats.org/officeDocument/2006/relationships/image" Target="../media/image2108.png"/><Relationship Id="rId451" Type="http://schemas.openxmlformats.org/officeDocument/2006/relationships/customXml" Target="../ink/ink2329.xml"/><Relationship Id="rId450" Type="http://schemas.openxmlformats.org/officeDocument/2006/relationships/image" Target="../media/image2107.png"/><Relationship Id="rId45" Type="http://schemas.openxmlformats.org/officeDocument/2006/relationships/image" Target="../media/image1913.png"/><Relationship Id="rId449" Type="http://schemas.openxmlformats.org/officeDocument/2006/relationships/customXml" Target="../ink/ink2328.xml"/><Relationship Id="rId448" Type="http://schemas.openxmlformats.org/officeDocument/2006/relationships/image" Target="../media/image2106.png"/><Relationship Id="rId447" Type="http://schemas.openxmlformats.org/officeDocument/2006/relationships/customXml" Target="../ink/ink2327.xml"/><Relationship Id="rId446" Type="http://schemas.openxmlformats.org/officeDocument/2006/relationships/image" Target="../media/image2105.png"/><Relationship Id="rId445" Type="http://schemas.openxmlformats.org/officeDocument/2006/relationships/customXml" Target="../ink/ink2326.xml"/><Relationship Id="rId444" Type="http://schemas.openxmlformats.org/officeDocument/2006/relationships/image" Target="../media/image2104.png"/><Relationship Id="rId443" Type="http://schemas.openxmlformats.org/officeDocument/2006/relationships/customXml" Target="../ink/ink2325.xml"/><Relationship Id="rId442" Type="http://schemas.openxmlformats.org/officeDocument/2006/relationships/image" Target="../media/image2103.png"/><Relationship Id="rId441" Type="http://schemas.openxmlformats.org/officeDocument/2006/relationships/customXml" Target="../ink/ink2324.xml"/><Relationship Id="rId440" Type="http://schemas.openxmlformats.org/officeDocument/2006/relationships/image" Target="../media/image2102.png"/><Relationship Id="rId44" Type="http://schemas.openxmlformats.org/officeDocument/2006/relationships/customXml" Target="../ink/ink2123.xml"/><Relationship Id="rId439" Type="http://schemas.openxmlformats.org/officeDocument/2006/relationships/customXml" Target="../ink/ink2323.xml"/><Relationship Id="rId438" Type="http://schemas.openxmlformats.org/officeDocument/2006/relationships/image" Target="../media/image2101.png"/><Relationship Id="rId437" Type="http://schemas.openxmlformats.org/officeDocument/2006/relationships/customXml" Target="../ink/ink2322.xml"/><Relationship Id="rId436" Type="http://schemas.openxmlformats.org/officeDocument/2006/relationships/image" Target="../media/image2100.png"/><Relationship Id="rId435" Type="http://schemas.openxmlformats.org/officeDocument/2006/relationships/customXml" Target="../ink/ink2321.xml"/><Relationship Id="rId434" Type="http://schemas.openxmlformats.org/officeDocument/2006/relationships/image" Target="../media/image2099.png"/><Relationship Id="rId433" Type="http://schemas.openxmlformats.org/officeDocument/2006/relationships/customXml" Target="../ink/ink2320.xml"/><Relationship Id="rId432" Type="http://schemas.openxmlformats.org/officeDocument/2006/relationships/image" Target="../media/image2098.png"/><Relationship Id="rId431" Type="http://schemas.openxmlformats.org/officeDocument/2006/relationships/customXml" Target="../ink/ink2319.xml"/><Relationship Id="rId430" Type="http://schemas.openxmlformats.org/officeDocument/2006/relationships/image" Target="../media/image2097.png"/><Relationship Id="rId43" Type="http://schemas.openxmlformats.org/officeDocument/2006/relationships/image" Target="../media/image1912.png"/><Relationship Id="rId429" Type="http://schemas.openxmlformats.org/officeDocument/2006/relationships/customXml" Target="../ink/ink2318.xml"/><Relationship Id="rId428" Type="http://schemas.openxmlformats.org/officeDocument/2006/relationships/image" Target="../media/image2096.png"/><Relationship Id="rId427" Type="http://schemas.openxmlformats.org/officeDocument/2006/relationships/customXml" Target="../ink/ink2317.xml"/><Relationship Id="rId426" Type="http://schemas.openxmlformats.org/officeDocument/2006/relationships/image" Target="../media/image2095.png"/><Relationship Id="rId425" Type="http://schemas.openxmlformats.org/officeDocument/2006/relationships/customXml" Target="../ink/ink2316.xml"/><Relationship Id="rId424" Type="http://schemas.openxmlformats.org/officeDocument/2006/relationships/image" Target="../media/image2094.png"/><Relationship Id="rId423" Type="http://schemas.openxmlformats.org/officeDocument/2006/relationships/customXml" Target="../ink/ink2315.xml"/><Relationship Id="rId422" Type="http://schemas.openxmlformats.org/officeDocument/2006/relationships/image" Target="../media/image2093.png"/><Relationship Id="rId421" Type="http://schemas.openxmlformats.org/officeDocument/2006/relationships/customXml" Target="../ink/ink2314.xml"/><Relationship Id="rId420" Type="http://schemas.openxmlformats.org/officeDocument/2006/relationships/image" Target="../media/image2092.png"/><Relationship Id="rId42" Type="http://schemas.openxmlformats.org/officeDocument/2006/relationships/customXml" Target="../ink/ink2122.xml"/><Relationship Id="rId419" Type="http://schemas.openxmlformats.org/officeDocument/2006/relationships/customXml" Target="../ink/ink2313.xml"/><Relationship Id="rId418" Type="http://schemas.openxmlformats.org/officeDocument/2006/relationships/image" Target="../media/image2091.png"/><Relationship Id="rId417" Type="http://schemas.openxmlformats.org/officeDocument/2006/relationships/customXml" Target="../ink/ink2312.xml"/><Relationship Id="rId416" Type="http://schemas.openxmlformats.org/officeDocument/2006/relationships/image" Target="../media/image2090.png"/><Relationship Id="rId415" Type="http://schemas.openxmlformats.org/officeDocument/2006/relationships/customXml" Target="../ink/ink2311.xml"/><Relationship Id="rId414" Type="http://schemas.openxmlformats.org/officeDocument/2006/relationships/image" Target="../media/image2089.png"/><Relationship Id="rId413" Type="http://schemas.openxmlformats.org/officeDocument/2006/relationships/customXml" Target="../ink/ink2310.xml"/><Relationship Id="rId412" Type="http://schemas.openxmlformats.org/officeDocument/2006/relationships/image" Target="../media/image2088.png"/><Relationship Id="rId411" Type="http://schemas.openxmlformats.org/officeDocument/2006/relationships/customXml" Target="../ink/ink2309.xml"/><Relationship Id="rId410" Type="http://schemas.openxmlformats.org/officeDocument/2006/relationships/image" Target="../media/image2087.png"/><Relationship Id="rId41" Type="http://schemas.openxmlformats.org/officeDocument/2006/relationships/customXml" Target="../ink/ink2121.xml"/><Relationship Id="rId409" Type="http://schemas.openxmlformats.org/officeDocument/2006/relationships/customXml" Target="../ink/ink2308.xml"/><Relationship Id="rId408" Type="http://schemas.openxmlformats.org/officeDocument/2006/relationships/image" Target="../media/image2086.png"/><Relationship Id="rId407" Type="http://schemas.openxmlformats.org/officeDocument/2006/relationships/customXml" Target="../ink/ink2307.xml"/><Relationship Id="rId406" Type="http://schemas.openxmlformats.org/officeDocument/2006/relationships/image" Target="../media/image2085.png"/><Relationship Id="rId405" Type="http://schemas.openxmlformats.org/officeDocument/2006/relationships/customXml" Target="../ink/ink2306.xml"/><Relationship Id="rId404" Type="http://schemas.openxmlformats.org/officeDocument/2006/relationships/image" Target="../media/image2084.png"/><Relationship Id="rId403" Type="http://schemas.openxmlformats.org/officeDocument/2006/relationships/customXml" Target="../ink/ink2305.xml"/><Relationship Id="rId402" Type="http://schemas.openxmlformats.org/officeDocument/2006/relationships/image" Target="../media/image2083.png"/><Relationship Id="rId401" Type="http://schemas.openxmlformats.org/officeDocument/2006/relationships/customXml" Target="../ink/ink2304.xml"/><Relationship Id="rId400" Type="http://schemas.openxmlformats.org/officeDocument/2006/relationships/image" Target="../media/image2082.png"/><Relationship Id="rId40" Type="http://schemas.openxmlformats.org/officeDocument/2006/relationships/image" Target="../media/image1122.png"/><Relationship Id="rId4" Type="http://schemas.openxmlformats.org/officeDocument/2006/relationships/image" Target="../media/image1894.png"/><Relationship Id="rId399" Type="http://schemas.openxmlformats.org/officeDocument/2006/relationships/customXml" Target="../ink/ink2303.xml"/><Relationship Id="rId398" Type="http://schemas.openxmlformats.org/officeDocument/2006/relationships/image" Target="../media/image2081.png"/><Relationship Id="rId397" Type="http://schemas.openxmlformats.org/officeDocument/2006/relationships/customXml" Target="../ink/ink2302.xml"/><Relationship Id="rId396" Type="http://schemas.openxmlformats.org/officeDocument/2006/relationships/image" Target="../media/image2080.png"/><Relationship Id="rId395" Type="http://schemas.openxmlformats.org/officeDocument/2006/relationships/customXml" Target="../ink/ink2301.xml"/><Relationship Id="rId394" Type="http://schemas.openxmlformats.org/officeDocument/2006/relationships/image" Target="../media/image2079.png"/><Relationship Id="rId393" Type="http://schemas.openxmlformats.org/officeDocument/2006/relationships/customXml" Target="../ink/ink2300.xml"/><Relationship Id="rId392" Type="http://schemas.openxmlformats.org/officeDocument/2006/relationships/image" Target="../media/image2078.png"/><Relationship Id="rId391" Type="http://schemas.openxmlformats.org/officeDocument/2006/relationships/customXml" Target="../ink/ink2299.xml"/><Relationship Id="rId390" Type="http://schemas.openxmlformats.org/officeDocument/2006/relationships/image" Target="../media/image2077.png"/><Relationship Id="rId39" Type="http://schemas.openxmlformats.org/officeDocument/2006/relationships/customXml" Target="../ink/ink2120.xml"/><Relationship Id="rId389" Type="http://schemas.openxmlformats.org/officeDocument/2006/relationships/customXml" Target="../ink/ink2298.xml"/><Relationship Id="rId388" Type="http://schemas.openxmlformats.org/officeDocument/2006/relationships/image" Target="../media/image2076.png"/><Relationship Id="rId387" Type="http://schemas.openxmlformats.org/officeDocument/2006/relationships/customXml" Target="../ink/ink2297.xml"/><Relationship Id="rId386" Type="http://schemas.openxmlformats.org/officeDocument/2006/relationships/image" Target="../media/image2075.png"/><Relationship Id="rId385" Type="http://schemas.openxmlformats.org/officeDocument/2006/relationships/customXml" Target="../ink/ink2296.xml"/><Relationship Id="rId384" Type="http://schemas.openxmlformats.org/officeDocument/2006/relationships/image" Target="../media/image2074.png"/><Relationship Id="rId383" Type="http://schemas.openxmlformats.org/officeDocument/2006/relationships/customXml" Target="../ink/ink2295.xml"/><Relationship Id="rId382" Type="http://schemas.openxmlformats.org/officeDocument/2006/relationships/image" Target="../media/image2073.png"/><Relationship Id="rId381" Type="http://schemas.openxmlformats.org/officeDocument/2006/relationships/customXml" Target="../ink/ink2294.xml"/><Relationship Id="rId380" Type="http://schemas.openxmlformats.org/officeDocument/2006/relationships/image" Target="../media/image2072.png"/><Relationship Id="rId38" Type="http://schemas.openxmlformats.org/officeDocument/2006/relationships/image" Target="../media/image1911.png"/><Relationship Id="rId379" Type="http://schemas.openxmlformats.org/officeDocument/2006/relationships/customXml" Target="../ink/ink2293.xml"/><Relationship Id="rId378" Type="http://schemas.openxmlformats.org/officeDocument/2006/relationships/image" Target="../media/image2071.png"/><Relationship Id="rId377" Type="http://schemas.openxmlformats.org/officeDocument/2006/relationships/customXml" Target="../ink/ink2292.xml"/><Relationship Id="rId376" Type="http://schemas.openxmlformats.org/officeDocument/2006/relationships/image" Target="../media/image2070.png"/><Relationship Id="rId375" Type="http://schemas.openxmlformats.org/officeDocument/2006/relationships/customXml" Target="../ink/ink2291.xml"/><Relationship Id="rId374" Type="http://schemas.openxmlformats.org/officeDocument/2006/relationships/image" Target="../media/image2069.png"/><Relationship Id="rId373" Type="http://schemas.openxmlformats.org/officeDocument/2006/relationships/customXml" Target="../ink/ink2290.xml"/><Relationship Id="rId372" Type="http://schemas.openxmlformats.org/officeDocument/2006/relationships/image" Target="../media/image2068.png"/><Relationship Id="rId371" Type="http://schemas.openxmlformats.org/officeDocument/2006/relationships/customXml" Target="../ink/ink2289.xml"/><Relationship Id="rId370" Type="http://schemas.openxmlformats.org/officeDocument/2006/relationships/image" Target="../media/image2067.png"/><Relationship Id="rId37" Type="http://schemas.openxmlformats.org/officeDocument/2006/relationships/customXml" Target="../ink/ink2119.xml"/><Relationship Id="rId369" Type="http://schemas.openxmlformats.org/officeDocument/2006/relationships/customXml" Target="../ink/ink2288.xml"/><Relationship Id="rId368" Type="http://schemas.openxmlformats.org/officeDocument/2006/relationships/image" Target="../media/image2066.png"/><Relationship Id="rId367" Type="http://schemas.openxmlformats.org/officeDocument/2006/relationships/customXml" Target="../ink/ink2287.xml"/><Relationship Id="rId366" Type="http://schemas.openxmlformats.org/officeDocument/2006/relationships/image" Target="../media/image2065.png"/><Relationship Id="rId365" Type="http://schemas.openxmlformats.org/officeDocument/2006/relationships/customXml" Target="../ink/ink2286.xml"/><Relationship Id="rId364" Type="http://schemas.openxmlformats.org/officeDocument/2006/relationships/image" Target="../media/image2064.png"/><Relationship Id="rId363" Type="http://schemas.openxmlformats.org/officeDocument/2006/relationships/customXml" Target="../ink/ink2285.xml"/><Relationship Id="rId362" Type="http://schemas.openxmlformats.org/officeDocument/2006/relationships/image" Target="../media/image2063.png"/><Relationship Id="rId361" Type="http://schemas.openxmlformats.org/officeDocument/2006/relationships/customXml" Target="../ink/ink2284.xml"/><Relationship Id="rId360" Type="http://schemas.openxmlformats.org/officeDocument/2006/relationships/image" Target="../media/image2062.png"/><Relationship Id="rId36" Type="http://schemas.openxmlformats.org/officeDocument/2006/relationships/image" Target="../media/image1910.png"/><Relationship Id="rId359" Type="http://schemas.openxmlformats.org/officeDocument/2006/relationships/customXml" Target="../ink/ink2283.xml"/><Relationship Id="rId358" Type="http://schemas.openxmlformats.org/officeDocument/2006/relationships/image" Target="../media/image2061.png"/><Relationship Id="rId357" Type="http://schemas.openxmlformats.org/officeDocument/2006/relationships/customXml" Target="../ink/ink2282.xml"/><Relationship Id="rId356" Type="http://schemas.openxmlformats.org/officeDocument/2006/relationships/image" Target="../media/image2060.png"/><Relationship Id="rId355" Type="http://schemas.openxmlformats.org/officeDocument/2006/relationships/customXml" Target="../ink/ink2281.xml"/><Relationship Id="rId354" Type="http://schemas.openxmlformats.org/officeDocument/2006/relationships/image" Target="../media/image2059.png"/><Relationship Id="rId353" Type="http://schemas.openxmlformats.org/officeDocument/2006/relationships/customXml" Target="../ink/ink2280.xml"/><Relationship Id="rId352" Type="http://schemas.openxmlformats.org/officeDocument/2006/relationships/image" Target="../media/image2058.png"/><Relationship Id="rId351" Type="http://schemas.openxmlformats.org/officeDocument/2006/relationships/customXml" Target="../ink/ink2279.xml"/><Relationship Id="rId350" Type="http://schemas.openxmlformats.org/officeDocument/2006/relationships/image" Target="../media/image2057.png"/><Relationship Id="rId35" Type="http://schemas.openxmlformats.org/officeDocument/2006/relationships/customXml" Target="../ink/ink2118.xml"/><Relationship Id="rId349" Type="http://schemas.openxmlformats.org/officeDocument/2006/relationships/customXml" Target="../ink/ink2278.xml"/><Relationship Id="rId348" Type="http://schemas.openxmlformats.org/officeDocument/2006/relationships/image" Target="../media/image2056.png"/><Relationship Id="rId347" Type="http://schemas.openxmlformats.org/officeDocument/2006/relationships/customXml" Target="../ink/ink2277.xml"/><Relationship Id="rId346" Type="http://schemas.openxmlformats.org/officeDocument/2006/relationships/image" Target="../media/image2055.png"/><Relationship Id="rId345" Type="http://schemas.openxmlformats.org/officeDocument/2006/relationships/customXml" Target="../ink/ink2276.xml"/><Relationship Id="rId344" Type="http://schemas.openxmlformats.org/officeDocument/2006/relationships/image" Target="../media/image2054.png"/><Relationship Id="rId343" Type="http://schemas.openxmlformats.org/officeDocument/2006/relationships/customXml" Target="../ink/ink2275.xml"/><Relationship Id="rId342" Type="http://schemas.openxmlformats.org/officeDocument/2006/relationships/image" Target="../media/image2053.png"/><Relationship Id="rId341" Type="http://schemas.openxmlformats.org/officeDocument/2006/relationships/customXml" Target="../ink/ink2274.xml"/><Relationship Id="rId340" Type="http://schemas.openxmlformats.org/officeDocument/2006/relationships/image" Target="../media/image2052.png"/><Relationship Id="rId34" Type="http://schemas.openxmlformats.org/officeDocument/2006/relationships/image" Target="../media/image1909.png"/><Relationship Id="rId339" Type="http://schemas.openxmlformats.org/officeDocument/2006/relationships/customXml" Target="../ink/ink2273.xml"/><Relationship Id="rId338" Type="http://schemas.openxmlformats.org/officeDocument/2006/relationships/image" Target="../media/image2051.png"/><Relationship Id="rId337" Type="http://schemas.openxmlformats.org/officeDocument/2006/relationships/customXml" Target="../ink/ink2272.xml"/><Relationship Id="rId336" Type="http://schemas.openxmlformats.org/officeDocument/2006/relationships/image" Target="../media/image2050.png"/><Relationship Id="rId335" Type="http://schemas.openxmlformats.org/officeDocument/2006/relationships/customXml" Target="../ink/ink2271.xml"/><Relationship Id="rId334" Type="http://schemas.openxmlformats.org/officeDocument/2006/relationships/image" Target="../media/image2049.png"/><Relationship Id="rId333" Type="http://schemas.openxmlformats.org/officeDocument/2006/relationships/customXml" Target="../ink/ink2270.xml"/><Relationship Id="rId332" Type="http://schemas.openxmlformats.org/officeDocument/2006/relationships/image" Target="../media/image2048.png"/><Relationship Id="rId331" Type="http://schemas.openxmlformats.org/officeDocument/2006/relationships/customXml" Target="../ink/ink2269.xml"/><Relationship Id="rId330" Type="http://schemas.openxmlformats.org/officeDocument/2006/relationships/image" Target="../media/image2047.png"/><Relationship Id="rId33" Type="http://schemas.openxmlformats.org/officeDocument/2006/relationships/customXml" Target="../ink/ink2117.xml"/><Relationship Id="rId329" Type="http://schemas.openxmlformats.org/officeDocument/2006/relationships/customXml" Target="../ink/ink2268.xml"/><Relationship Id="rId328" Type="http://schemas.openxmlformats.org/officeDocument/2006/relationships/image" Target="../media/image2046.png"/><Relationship Id="rId327" Type="http://schemas.openxmlformats.org/officeDocument/2006/relationships/customXml" Target="../ink/ink2267.xml"/><Relationship Id="rId326" Type="http://schemas.openxmlformats.org/officeDocument/2006/relationships/image" Target="../media/image2045.png"/><Relationship Id="rId325" Type="http://schemas.openxmlformats.org/officeDocument/2006/relationships/customXml" Target="../ink/ink2266.xml"/><Relationship Id="rId324" Type="http://schemas.openxmlformats.org/officeDocument/2006/relationships/image" Target="../media/image2044.png"/><Relationship Id="rId323" Type="http://schemas.openxmlformats.org/officeDocument/2006/relationships/customXml" Target="../ink/ink2265.xml"/><Relationship Id="rId322" Type="http://schemas.openxmlformats.org/officeDocument/2006/relationships/image" Target="../media/image2043.png"/><Relationship Id="rId321" Type="http://schemas.openxmlformats.org/officeDocument/2006/relationships/customXml" Target="../ink/ink2264.xml"/><Relationship Id="rId320" Type="http://schemas.openxmlformats.org/officeDocument/2006/relationships/image" Target="../media/image2042.png"/><Relationship Id="rId32" Type="http://schemas.openxmlformats.org/officeDocument/2006/relationships/image" Target="../media/image1908.png"/><Relationship Id="rId319" Type="http://schemas.openxmlformats.org/officeDocument/2006/relationships/customXml" Target="../ink/ink2263.xml"/><Relationship Id="rId318" Type="http://schemas.openxmlformats.org/officeDocument/2006/relationships/image" Target="../media/image2041.png"/><Relationship Id="rId317" Type="http://schemas.openxmlformats.org/officeDocument/2006/relationships/customXml" Target="../ink/ink2262.xml"/><Relationship Id="rId316" Type="http://schemas.openxmlformats.org/officeDocument/2006/relationships/image" Target="../media/image1752.png"/><Relationship Id="rId315" Type="http://schemas.openxmlformats.org/officeDocument/2006/relationships/customXml" Target="../ink/ink2261.xml"/><Relationship Id="rId314" Type="http://schemas.openxmlformats.org/officeDocument/2006/relationships/image" Target="../media/image2040.png"/><Relationship Id="rId313" Type="http://schemas.openxmlformats.org/officeDocument/2006/relationships/customXml" Target="../ink/ink2260.xml"/><Relationship Id="rId312" Type="http://schemas.openxmlformats.org/officeDocument/2006/relationships/image" Target="../media/image2039.png"/><Relationship Id="rId311" Type="http://schemas.openxmlformats.org/officeDocument/2006/relationships/customXml" Target="../ink/ink2259.xml"/><Relationship Id="rId310" Type="http://schemas.openxmlformats.org/officeDocument/2006/relationships/image" Target="../media/image2038.png"/><Relationship Id="rId31" Type="http://schemas.openxmlformats.org/officeDocument/2006/relationships/customXml" Target="../ink/ink2116.xml"/><Relationship Id="rId309" Type="http://schemas.openxmlformats.org/officeDocument/2006/relationships/customXml" Target="../ink/ink2258.xml"/><Relationship Id="rId308" Type="http://schemas.openxmlformats.org/officeDocument/2006/relationships/image" Target="../media/image2037.png"/><Relationship Id="rId307" Type="http://schemas.openxmlformats.org/officeDocument/2006/relationships/customXml" Target="../ink/ink2257.xml"/><Relationship Id="rId306" Type="http://schemas.openxmlformats.org/officeDocument/2006/relationships/image" Target="../media/image2036.png"/><Relationship Id="rId305" Type="http://schemas.openxmlformats.org/officeDocument/2006/relationships/customXml" Target="../ink/ink2256.xml"/><Relationship Id="rId304" Type="http://schemas.openxmlformats.org/officeDocument/2006/relationships/image" Target="../media/image2035.png"/><Relationship Id="rId303" Type="http://schemas.openxmlformats.org/officeDocument/2006/relationships/customXml" Target="../ink/ink2255.xml"/><Relationship Id="rId302" Type="http://schemas.openxmlformats.org/officeDocument/2006/relationships/image" Target="../media/image2034.png"/><Relationship Id="rId301" Type="http://schemas.openxmlformats.org/officeDocument/2006/relationships/customXml" Target="../ink/ink2254.xml"/><Relationship Id="rId300" Type="http://schemas.openxmlformats.org/officeDocument/2006/relationships/image" Target="../media/image2033.png"/><Relationship Id="rId30" Type="http://schemas.openxmlformats.org/officeDocument/2006/relationships/image" Target="../media/image1907.png"/><Relationship Id="rId3" Type="http://schemas.openxmlformats.org/officeDocument/2006/relationships/customXml" Target="../ink/ink2102.xml"/><Relationship Id="rId299" Type="http://schemas.openxmlformats.org/officeDocument/2006/relationships/customXml" Target="../ink/ink2253.xml"/><Relationship Id="rId298" Type="http://schemas.openxmlformats.org/officeDocument/2006/relationships/image" Target="../media/image2032.png"/><Relationship Id="rId297" Type="http://schemas.openxmlformats.org/officeDocument/2006/relationships/customXml" Target="../ink/ink2252.xml"/><Relationship Id="rId296" Type="http://schemas.openxmlformats.org/officeDocument/2006/relationships/image" Target="../media/image2031.png"/><Relationship Id="rId295" Type="http://schemas.openxmlformats.org/officeDocument/2006/relationships/customXml" Target="../ink/ink2251.xml"/><Relationship Id="rId294" Type="http://schemas.openxmlformats.org/officeDocument/2006/relationships/image" Target="../media/image2030.png"/><Relationship Id="rId293" Type="http://schemas.openxmlformats.org/officeDocument/2006/relationships/customXml" Target="../ink/ink2250.xml"/><Relationship Id="rId292" Type="http://schemas.openxmlformats.org/officeDocument/2006/relationships/image" Target="../media/image2029.png"/><Relationship Id="rId291" Type="http://schemas.openxmlformats.org/officeDocument/2006/relationships/customXml" Target="../ink/ink2249.xml"/><Relationship Id="rId290" Type="http://schemas.openxmlformats.org/officeDocument/2006/relationships/image" Target="../media/image2028.png"/><Relationship Id="rId29" Type="http://schemas.openxmlformats.org/officeDocument/2006/relationships/customXml" Target="../ink/ink2115.xml"/><Relationship Id="rId289" Type="http://schemas.openxmlformats.org/officeDocument/2006/relationships/customXml" Target="../ink/ink2248.xml"/><Relationship Id="rId288" Type="http://schemas.openxmlformats.org/officeDocument/2006/relationships/image" Target="../media/image2027.png"/><Relationship Id="rId287" Type="http://schemas.openxmlformats.org/officeDocument/2006/relationships/customXml" Target="../ink/ink2247.xml"/><Relationship Id="rId286" Type="http://schemas.openxmlformats.org/officeDocument/2006/relationships/image" Target="../media/image2026.png"/><Relationship Id="rId285" Type="http://schemas.openxmlformats.org/officeDocument/2006/relationships/customXml" Target="../ink/ink2246.xml"/><Relationship Id="rId284" Type="http://schemas.openxmlformats.org/officeDocument/2006/relationships/image" Target="../media/image2025.png"/><Relationship Id="rId283" Type="http://schemas.openxmlformats.org/officeDocument/2006/relationships/customXml" Target="../ink/ink2245.xml"/><Relationship Id="rId282" Type="http://schemas.openxmlformats.org/officeDocument/2006/relationships/image" Target="../media/image2024.png"/><Relationship Id="rId281" Type="http://schemas.openxmlformats.org/officeDocument/2006/relationships/customXml" Target="../ink/ink2244.xml"/><Relationship Id="rId280" Type="http://schemas.openxmlformats.org/officeDocument/2006/relationships/image" Target="../media/image2023.png"/><Relationship Id="rId28" Type="http://schemas.openxmlformats.org/officeDocument/2006/relationships/image" Target="../media/image1906.png"/><Relationship Id="rId279" Type="http://schemas.openxmlformats.org/officeDocument/2006/relationships/customXml" Target="../ink/ink2243.xml"/><Relationship Id="rId278" Type="http://schemas.openxmlformats.org/officeDocument/2006/relationships/image" Target="../media/image2022.png"/><Relationship Id="rId277" Type="http://schemas.openxmlformats.org/officeDocument/2006/relationships/customXml" Target="../ink/ink2242.xml"/><Relationship Id="rId276" Type="http://schemas.openxmlformats.org/officeDocument/2006/relationships/image" Target="../media/image2021.png"/><Relationship Id="rId275" Type="http://schemas.openxmlformats.org/officeDocument/2006/relationships/customXml" Target="../ink/ink2241.xml"/><Relationship Id="rId274" Type="http://schemas.openxmlformats.org/officeDocument/2006/relationships/image" Target="../media/image2020.png"/><Relationship Id="rId273" Type="http://schemas.openxmlformats.org/officeDocument/2006/relationships/customXml" Target="../ink/ink2240.xml"/><Relationship Id="rId272" Type="http://schemas.openxmlformats.org/officeDocument/2006/relationships/image" Target="../media/image2019.png"/><Relationship Id="rId271" Type="http://schemas.openxmlformats.org/officeDocument/2006/relationships/customXml" Target="../ink/ink2239.xml"/><Relationship Id="rId270" Type="http://schemas.openxmlformats.org/officeDocument/2006/relationships/image" Target="../media/image2018.png"/><Relationship Id="rId27" Type="http://schemas.openxmlformats.org/officeDocument/2006/relationships/customXml" Target="../ink/ink2114.xml"/><Relationship Id="rId269" Type="http://schemas.openxmlformats.org/officeDocument/2006/relationships/customXml" Target="../ink/ink2238.xml"/><Relationship Id="rId268" Type="http://schemas.openxmlformats.org/officeDocument/2006/relationships/image" Target="../media/image2017.png"/><Relationship Id="rId267" Type="http://schemas.openxmlformats.org/officeDocument/2006/relationships/customXml" Target="../ink/ink2237.xml"/><Relationship Id="rId266" Type="http://schemas.openxmlformats.org/officeDocument/2006/relationships/image" Target="../media/image2016.png"/><Relationship Id="rId265" Type="http://schemas.openxmlformats.org/officeDocument/2006/relationships/customXml" Target="../ink/ink2236.xml"/><Relationship Id="rId264" Type="http://schemas.openxmlformats.org/officeDocument/2006/relationships/image" Target="../media/image2015.png"/><Relationship Id="rId263" Type="http://schemas.openxmlformats.org/officeDocument/2006/relationships/customXml" Target="../ink/ink2235.xml"/><Relationship Id="rId262" Type="http://schemas.openxmlformats.org/officeDocument/2006/relationships/image" Target="../media/image2014.png"/><Relationship Id="rId261" Type="http://schemas.openxmlformats.org/officeDocument/2006/relationships/customXml" Target="../ink/ink2234.xml"/><Relationship Id="rId260" Type="http://schemas.openxmlformats.org/officeDocument/2006/relationships/image" Target="../media/image2013.png"/><Relationship Id="rId26" Type="http://schemas.openxmlformats.org/officeDocument/2006/relationships/image" Target="../media/image1905.png"/><Relationship Id="rId259" Type="http://schemas.openxmlformats.org/officeDocument/2006/relationships/customXml" Target="../ink/ink2233.xml"/><Relationship Id="rId258" Type="http://schemas.openxmlformats.org/officeDocument/2006/relationships/image" Target="../media/image2012.png"/><Relationship Id="rId257" Type="http://schemas.openxmlformats.org/officeDocument/2006/relationships/customXml" Target="../ink/ink2232.xml"/><Relationship Id="rId256" Type="http://schemas.openxmlformats.org/officeDocument/2006/relationships/image" Target="../media/image2011.png"/><Relationship Id="rId255" Type="http://schemas.openxmlformats.org/officeDocument/2006/relationships/customXml" Target="../ink/ink2231.xml"/><Relationship Id="rId254" Type="http://schemas.openxmlformats.org/officeDocument/2006/relationships/image" Target="../media/image2010.png"/><Relationship Id="rId253" Type="http://schemas.openxmlformats.org/officeDocument/2006/relationships/customXml" Target="../ink/ink2230.xml"/><Relationship Id="rId252" Type="http://schemas.openxmlformats.org/officeDocument/2006/relationships/image" Target="../media/image2009.png"/><Relationship Id="rId251" Type="http://schemas.openxmlformats.org/officeDocument/2006/relationships/customXml" Target="../ink/ink2229.xml"/><Relationship Id="rId250" Type="http://schemas.openxmlformats.org/officeDocument/2006/relationships/image" Target="../media/image2008.png"/><Relationship Id="rId25" Type="http://schemas.openxmlformats.org/officeDocument/2006/relationships/customXml" Target="../ink/ink2113.xml"/><Relationship Id="rId249" Type="http://schemas.openxmlformats.org/officeDocument/2006/relationships/customXml" Target="../ink/ink2228.xml"/><Relationship Id="rId248" Type="http://schemas.openxmlformats.org/officeDocument/2006/relationships/image" Target="../media/image2007.png"/><Relationship Id="rId247" Type="http://schemas.openxmlformats.org/officeDocument/2006/relationships/customXml" Target="../ink/ink2227.xml"/><Relationship Id="rId246" Type="http://schemas.openxmlformats.org/officeDocument/2006/relationships/image" Target="../media/image2006.png"/><Relationship Id="rId245" Type="http://schemas.openxmlformats.org/officeDocument/2006/relationships/customXml" Target="../ink/ink2226.xml"/><Relationship Id="rId244" Type="http://schemas.openxmlformats.org/officeDocument/2006/relationships/image" Target="../media/image2005.png"/><Relationship Id="rId243" Type="http://schemas.openxmlformats.org/officeDocument/2006/relationships/customXml" Target="../ink/ink2225.xml"/><Relationship Id="rId242" Type="http://schemas.openxmlformats.org/officeDocument/2006/relationships/image" Target="../media/image2004.png"/><Relationship Id="rId241" Type="http://schemas.openxmlformats.org/officeDocument/2006/relationships/customXml" Target="../ink/ink2224.xml"/><Relationship Id="rId240" Type="http://schemas.openxmlformats.org/officeDocument/2006/relationships/image" Target="../media/image2003.png"/><Relationship Id="rId24" Type="http://schemas.openxmlformats.org/officeDocument/2006/relationships/image" Target="../media/image1904.png"/><Relationship Id="rId239" Type="http://schemas.openxmlformats.org/officeDocument/2006/relationships/customXml" Target="../ink/ink2223.xml"/><Relationship Id="rId238" Type="http://schemas.openxmlformats.org/officeDocument/2006/relationships/image" Target="../media/image2002.png"/><Relationship Id="rId237" Type="http://schemas.openxmlformats.org/officeDocument/2006/relationships/customXml" Target="../ink/ink2222.xml"/><Relationship Id="rId236" Type="http://schemas.openxmlformats.org/officeDocument/2006/relationships/image" Target="../media/image2001.png"/><Relationship Id="rId235" Type="http://schemas.openxmlformats.org/officeDocument/2006/relationships/customXml" Target="../ink/ink2221.xml"/><Relationship Id="rId234" Type="http://schemas.openxmlformats.org/officeDocument/2006/relationships/image" Target="../media/image2000.png"/><Relationship Id="rId233" Type="http://schemas.openxmlformats.org/officeDocument/2006/relationships/customXml" Target="../ink/ink2220.xml"/><Relationship Id="rId232" Type="http://schemas.openxmlformats.org/officeDocument/2006/relationships/image" Target="../media/image1999.png"/><Relationship Id="rId231" Type="http://schemas.openxmlformats.org/officeDocument/2006/relationships/customXml" Target="../ink/ink2219.xml"/><Relationship Id="rId230" Type="http://schemas.openxmlformats.org/officeDocument/2006/relationships/image" Target="../media/image1998.png"/><Relationship Id="rId23" Type="http://schemas.openxmlformats.org/officeDocument/2006/relationships/customXml" Target="../ink/ink2112.xml"/><Relationship Id="rId229" Type="http://schemas.openxmlformats.org/officeDocument/2006/relationships/customXml" Target="../ink/ink2218.xml"/><Relationship Id="rId228" Type="http://schemas.openxmlformats.org/officeDocument/2006/relationships/image" Target="../media/image1997.png"/><Relationship Id="rId227" Type="http://schemas.openxmlformats.org/officeDocument/2006/relationships/customXml" Target="../ink/ink2217.xml"/><Relationship Id="rId226" Type="http://schemas.openxmlformats.org/officeDocument/2006/relationships/image" Target="../media/image1996.png"/><Relationship Id="rId225" Type="http://schemas.openxmlformats.org/officeDocument/2006/relationships/customXml" Target="../ink/ink2216.xml"/><Relationship Id="rId224" Type="http://schemas.openxmlformats.org/officeDocument/2006/relationships/image" Target="../media/image1995.png"/><Relationship Id="rId223" Type="http://schemas.openxmlformats.org/officeDocument/2006/relationships/customXml" Target="../ink/ink2215.xml"/><Relationship Id="rId222" Type="http://schemas.openxmlformats.org/officeDocument/2006/relationships/image" Target="../media/image1994.png"/><Relationship Id="rId221" Type="http://schemas.openxmlformats.org/officeDocument/2006/relationships/customXml" Target="../ink/ink2214.xml"/><Relationship Id="rId220" Type="http://schemas.openxmlformats.org/officeDocument/2006/relationships/image" Target="../media/image1993.png"/><Relationship Id="rId22" Type="http://schemas.openxmlformats.org/officeDocument/2006/relationships/image" Target="../media/image1903.png"/><Relationship Id="rId219" Type="http://schemas.openxmlformats.org/officeDocument/2006/relationships/customXml" Target="../ink/ink2213.xml"/><Relationship Id="rId218" Type="http://schemas.openxmlformats.org/officeDocument/2006/relationships/image" Target="../media/image1992.png"/><Relationship Id="rId217" Type="http://schemas.openxmlformats.org/officeDocument/2006/relationships/customXml" Target="../ink/ink2212.xml"/><Relationship Id="rId216" Type="http://schemas.openxmlformats.org/officeDocument/2006/relationships/image" Target="../media/image1991.png"/><Relationship Id="rId215" Type="http://schemas.openxmlformats.org/officeDocument/2006/relationships/customXml" Target="../ink/ink2211.xml"/><Relationship Id="rId214" Type="http://schemas.openxmlformats.org/officeDocument/2006/relationships/image" Target="../media/image1990.png"/><Relationship Id="rId213" Type="http://schemas.openxmlformats.org/officeDocument/2006/relationships/customXml" Target="../ink/ink2210.xml"/><Relationship Id="rId212" Type="http://schemas.openxmlformats.org/officeDocument/2006/relationships/image" Target="../media/image1989.png"/><Relationship Id="rId211" Type="http://schemas.openxmlformats.org/officeDocument/2006/relationships/customXml" Target="../ink/ink2209.xml"/><Relationship Id="rId210" Type="http://schemas.openxmlformats.org/officeDocument/2006/relationships/image" Target="../media/image1988.png"/><Relationship Id="rId21" Type="http://schemas.openxmlformats.org/officeDocument/2006/relationships/customXml" Target="../ink/ink2111.xml"/><Relationship Id="rId209" Type="http://schemas.openxmlformats.org/officeDocument/2006/relationships/customXml" Target="../ink/ink2208.xml"/><Relationship Id="rId208" Type="http://schemas.openxmlformats.org/officeDocument/2006/relationships/image" Target="../media/image1987.png"/><Relationship Id="rId207" Type="http://schemas.openxmlformats.org/officeDocument/2006/relationships/customXml" Target="../ink/ink2207.xml"/><Relationship Id="rId206" Type="http://schemas.openxmlformats.org/officeDocument/2006/relationships/image" Target="../media/image1986.png"/><Relationship Id="rId205" Type="http://schemas.openxmlformats.org/officeDocument/2006/relationships/customXml" Target="../ink/ink2206.xml"/><Relationship Id="rId204" Type="http://schemas.openxmlformats.org/officeDocument/2006/relationships/image" Target="../media/image1985.png"/><Relationship Id="rId203" Type="http://schemas.openxmlformats.org/officeDocument/2006/relationships/customXml" Target="../ink/ink2205.xml"/><Relationship Id="rId202" Type="http://schemas.openxmlformats.org/officeDocument/2006/relationships/image" Target="../media/image1984.png"/><Relationship Id="rId201" Type="http://schemas.openxmlformats.org/officeDocument/2006/relationships/customXml" Target="../ink/ink2204.xml"/><Relationship Id="rId200" Type="http://schemas.openxmlformats.org/officeDocument/2006/relationships/image" Target="../media/image1983.png"/><Relationship Id="rId20" Type="http://schemas.openxmlformats.org/officeDocument/2006/relationships/image" Target="../media/image1902.png"/><Relationship Id="rId2" Type="http://schemas.openxmlformats.org/officeDocument/2006/relationships/image" Target="../media/image1893.png"/><Relationship Id="rId199" Type="http://schemas.openxmlformats.org/officeDocument/2006/relationships/customXml" Target="../ink/ink2203.xml"/><Relationship Id="rId198" Type="http://schemas.openxmlformats.org/officeDocument/2006/relationships/image" Target="../media/image1982.png"/><Relationship Id="rId197" Type="http://schemas.openxmlformats.org/officeDocument/2006/relationships/customXml" Target="../ink/ink2202.xml"/><Relationship Id="rId196" Type="http://schemas.openxmlformats.org/officeDocument/2006/relationships/image" Target="../media/image1981.png"/><Relationship Id="rId195" Type="http://schemas.openxmlformats.org/officeDocument/2006/relationships/customXml" Target="../ink/ink2201.xml"/><Relationship Id="rId194" Type="http://schemas.openxmlformats.org/officeDocument/2006/relationships/image" Target="../media/image1980.png"/><Relationship Id="rId193" Type="http://schemas.openxmlformats.org/officeDocument/2006/relationships/customXml" Target="../ink/ink2200.xml"/><Relationship Id="rId192" Type="http://schemas.openxmlformats.org/officeDocument/2006/relationships/image" Target="../media/image1979.png"/><Relationship Id="rId191" Type="http://schemas.openxmlformats.org/officeDocument/2006/relationships/customXml" Target="../ink/ink2199.xml"/><Relationship Id="rId190" Type="http://schemas.openxmlformats.org/officeDocument/2006/relationships/image" Target="../media/image1978.png"/><Relationship Id="rId19" Type="http://schemas.openxmlformats.org/officeDocument/2006/relationships/customXml" Target="../ink/ink2110.xml"/><Relationship Id="rId189" Type="http://schemas.openxmlformats.org/officeDocument/2006/relationships/customXml" Target="../ink/ink2198.xml"/><Relationship Id="rId188" Type="http://schemas.openxmlformats.org/officeDocument/2006/relationships/image" Target="../media/image1977.png"/><Relationship Id="rId187" Type="http://schemas.openxmlformats.org/officeDocument/2006/relationships/customXml" Target="../ink/ink2197.xml"/><Relationship Id="rId186" Type="http://schemas.openxmlformats.org/officeDocument/2006/relationships/image" Target="../media/image1976.png"/><Relationship Id="rId185" Type="http://schemas.openxmlformats.org/officeDocument/2006/relationships/customXml" Target="../ink/ink2196.xml"/><Relationship Id="rId184" Type="http://schemas.openxmlformats.org/officeDocument/2006/relationships/image" Target="../media/image1975.png"/><Relationship Id="rId183" Type="http://schemas.openxmlformats.org/officeDocument/2006/relationships/customXml" Target="../ink/ink2195.xml"/><Relationship Id="rId182" Type="http://schemas.openxmlformats.org/officeDocument/2006/relationships/image" Target="../media/image1974.png"/><Relationship Id="rId181" Type="http://schemas.openxmlformats.org/officeDocument/2006/relationships/customXml" Target="../ink/ink2194.xml"/><Relationship Id="rId180" Type="http://schemas.openxmlformats.org/officeDocument/2006/relationships/image" Target="../media/image1973.png"/><Relationship Id="rId18" Type="http://schemas.openxmlformats.org/officeDocument/2006/relationships/image" Target="../media/image1901.png"/><Relationship Id="rId179" Type="http://schemas.openxmlformats.org/officeDocument/2006/relationships/customXml" Target="../ink/ink2193.xml"/><Relationship Id="rId178" Type="http://schemas.openxmlformats.org/officeDocument/2006/relationships/image" Target="../media/image1972.png"/><Relationship Id="rId177" Type="http://schemas.openxmlformats.org/officeDocument/2006/relationships/customXml" Target="../ink/ink2192.xml"/><Relationship Id="rId176" Type="http://schemas.openxmlformats.org/officeDocument/2006/relationships/image" Target="../media/image1971.png"/><Relationship Id="rId175" Type="http://schemas.openxmlformats.org/officeDocument/2006/relationships/customXml" Target="../ink/ink2191.xml"/><Relationship Id="rId174" Type="http://schemas.openxmlformats.org/officeDocument/2006/relationships/image" Target="../media/image1970.png"/><Relationship Id="rId173" Type="http://schemas.openxmlformats.org/officeDocument/2006/relationships/customXml" Target="../ink/ink2190.xml"/><Relationship Id="rId172" Type="http://schemas.openxmlformats.org/officeDocument/2006/relationships/image" Target="../media/image1969.png"/><Relationship Id="rId171" Type="http://schemas.openxmlformats.org/officeDocument/2006/relationships/customXml" Target="../ink/ink2189.xml"/><Relationship Id="rId170" Type="http://schemas.openxmlformats.org/officeDocument/2006/relationships/image" Target="../media/image1968.png"/><Relationship Id="rId17" Type="http://schemas.openxmlformats.org/officeDocument/2006/relationships/customXml" Target="../ink/ink2109.xml"/><Relationship Id="rId169" Type="http://schemas.openxmlformats.org/officeDocument/2006/relationships/customXml" Target="../ink/ink2188.xml"/><Relationship Id="rId168" Type="http://schemas.openxmlformats.org/officeDocument/2006/relationships/image" Target="../media/image1967.png"/><Relationship Id="rId167" Type="http://schemas.openxmlformats.org/officeDocument/2006/relationships/customXml" Target="../ink/ink2187.xml"/><Relationship Id="rId166" Type="http://schemas.openxmlformats.org/officeDocument/2006/relationships/image" Target="../media/image1966.png"/><Relationship Id="rId165" Type="http://schemas.openxmlformats.org/officeDocument/2006/relationships/customXml" Target="../ink/ink2186.xml"/><Relationship Id="rId164" Type="http://schemas.openxmlformats.org/officeDocument/2006/relationships/image" Target="../media/image1965.png"/><Relationship Id="rId163" Type="http://schemas.openxmlformats.org/officeDocument/2006/relationships/customXml" Target="../ink/ink2185.xml"/><Relationship Id="rId162" Type="http://schemas.openxmlformats.org/officeDocument/2006/relationships/image" Target="../media/image1964.png"/><Relationship Id="rId161" Type="http://schemas.openxmlformats.org/officeDocument/2006/relationships/customXml" Target="../ink/ink2184.xml"/><Relationship Id="rId160" Type="http://schemas.openxmlformats.org/officeDocument/2006/relationships/image" Target="../media/image1963.png"/><Relationship Id="rId16" Type="http://schemas.openxmlformats.org/officeDocument/2006/relationships/image" Target="../media/image1900.png"/><Relationship Id="rId159" Type="http://schemas.openxmlformats.org/officeDocument/2006/relationships/customXml" Target="../ink/ink2183.xml"/><Relationship Id="rId158" Type="http://schemas.openxmlformats.org/officeDocument/2006/relationships/image" Target="../media/image1962.png"/><Relationship Id="rId157" Type="http://schemas.openxmlformats.org/officeDocument/2006/relationships/customXml" Target="../ink/ink2182.xml"/><Relationship Id="rId156" Type="http://schemas.openxmlformats.org/officeDocument/2006/relationships/image" Target="../media/image1961.png"/><Relationship Id="rId155" Type="http://schemas.openxmlformats.org/officeDocument/2006/relationships/customXml" Target="../ink/ink2181.xml"/><Relationship Id="rId154" Type="http://schemas.openxmlformats.org/officeDocument/2006/relationships/image" Target="../media/image1960.png"/><Relationship Id="rId153" Type="http://schemas.openxmlformats.org/officeDocument/2006/relationships/customXml" Target="../ink/ink2180.xml"/><Relationship Id="rId152" Type="http://schemas.openxmlformats.org/officeDocument/2006/relationships/image" Target="../media/image1959.png"/><Relationship Id="rId151" Type="http://schemas.openxmlformats.org/officeDocument/2006/relationships/customXml" Target="../ink/ink2179.xml"/><Relationship Id="rId150" Type="http://schemas.openxmlformats.org/officeDocument/2006/relationships/image" Target="../media/image1958.png"/><Relationship Id="rId15" Type="http://schemas.openxmlformats.org/officeDocument/2006/relationships/customXml" Target="../ink/ink2108.xml"/><Relationship Id="rId149" Type="http://schemas.openxmlformats.org/officeDocument/2006/relationships/customXml" Target="../ink/ink2178.xml"/><Relationship Id="rId148" Type="http://schemas.openxmlformats.org/officeDocument/2006/relationships/image" Target="../media/image1957.png"/><Relationship Id="rId147" Type="http://schemas.openxmlformats.org/officeDocument/2006/relationships/customXml" Target="../ink/ink2177.xml"/><Relationship Id="rId146" Type="http://schemas.openxmlformats.org/officeDocument/2006/relationships/image" Target="../media/image1956.png"/><Relationship Id="rId145" Type="http://schemas.openxmlformats.org/officeDocument/2006/relationships/customXml" Target="../ink/ink2176.xml"/><Relationship Id="rId144" Type="http://schemas.openxmlformats.org/officeDocument/2006/relationships/image" Target="../media/image1955.png"/><Relationship Id="rId143" Type="http://schemas.openxmlformats.org/officeDocument/2006/relationships/customXml" Target="../ink/ink2175.xml"/><Relationship Id="rId142" Type="http://schemas.openxmlformats.org/officeDocument/2006/relationships/image" Target="../media/image1954.png"/><Relationship Id="rId141" Type="http://schemas.openxmlformats.org/officeDocument/2006/relationships/customXml" Target="../ink/ink2174.xml"/><Relationship Id="rId140" Type="http://schemas.openxmlformats.org/officeDocument/2006/relationships/image" Target="../media/image1953.png"/><Relationship Id="rId14" Type="http://schemas.openxmlformats.org/officeDocument/2006/relationships/image" Target="../media/image1899.png"/><Relationship Id="rId139" Type="http://schemas.openxmlformats.org/officeDocument/2006/relationships/customXml" Target="../ink/ink2173.xml"/><Relationship Id="rId138" Type="http://schemas.openxmlformats.org/officeDocument/2006/relationships/image" Target="../media/image1952.png"/><Relationship Id="rId137" Type="http://schemas.openxmlformats.org/officeDocument/2006/relationships/customXml" Target="../ink/ink2172.xml"/><Relationship Id="rId136" Type="http://schemas.openxmlformats.org/officeDocument/2006/relationships/image" Target="../media/image1951.png"/><Relationship Id="rId135" Type="http://schemas.openxmlformats.org/officeDocument/2006/relationships/customXml" Target="../ink/ink2171.xml"/><Relationship Id="rId134" Type="http://schemas.openxmlformats.org/officeDocument/2006/relationships/image" Target="../media/image1950.png"/><Relationship Id="rId133" Type="http://schemas.openxmlformats.org/officeDocument/2006/relationships/customXml" Target="../ink/ink2170.xml"/><Relationship Id="rId132" Type="http://schemas.openxmlformats.org/officeDocument/2006/relationships/image" Target="../media/image1754.png"/><Relationship Id="rId131" Type="http://schemas.openxmlformats.org/officeDocument/2006/relationships/customXml" Target="../ink/ink2169.xml"/><Relationship Id="rId130" Type="http://schemas.openxmlformats.org/officeDocument/2006/relationships/image" Target="../media/image1949.png"/><Relationship Id="rId13" Type="http://schemas.openxmlformats.org/officeDocument/2006/relationships/customXml" Target="../ink/ink2107.xml"/><Relationship Id="rId129" Type="http://schemas.openxmlformats.org/officeDocument/2006/relationships/customXml" Target="../ink/ink2168.xml"/><Relationship Id="rId128" Type="http://schemas.openxmlformats.org/officeDocument/2006/relationships/image" Target="../media/image1948.png"/><Relationship Id="rId127" Type="http://schemas.openxmlformats.org/officeDocument/2006/relationships/customXml" Target="../ink/ink2167.xml"/><Relationship Id="rId126" Type="http://schemas.openxmlformats.org/officeDocument/2006/relationships/image" Target="../media/image1947.png"/><Relationship Id="rId125" Type="http://schemas.openxmlformats.org/officeDocument/2006/relationships/customXml" Target="../ink/ink2166.xml"/><Relationship Id="rId124" Type="http://schemas.openxmlformats.org/officeDocument/2006/relationships/image" Target="../media/image1946.png"/><Relationship Id="rId123" Type="http://schemas.openxmlformats.org/officeDocument/2006/relationships/customXml" Target="../ink/ink2165.xml"/><Relationship Id="rId122" Type="http://schemas.openxmlformats.org/officeDocument/2006/relationships/image" Target="../media/image1490.png"/><Relationship Id="rId121" Type="http://schemas.openxmlformats.org/officeDocument/2006/relationships/customXml" Target="../ink/ink2164.xml"/><Relationship Id="rId120" Type="http://schemas.openxmlformats.org/officeDocument/2006/relationships/image" Target="../media/image1945.png"/><Relationship Id="rId12" Type="http://schemas.openxmlformats.org/officeDocument/2006/relationships/image" Target="../media/image1898.png"/><Relationship Id="rId119" Type="http://schemas.openxmlformats.org/officeDocument/2006/relationships/customXml" Target="../ink/ink2163.xml"/><Relationship Id="rId118" Type="http://schemas.openxmlformats.org/officeDocument/2006/relationships/image" Target="../media/image1944.png"/><Relationship Id="rId117" Type="http://schemas.openxmlformats.org/officeDocument/2006/relationships/customXml" Target="../ink/ink2162.xml"/><Relationship Id="rId116" Type="http://schemas.openxmlformats.org/officeDocument/2006/relationships/image" Target="../media/image1943.png"/><Relationship Id="rId115" Type="http://schemas.openxmlformats.org/officeDocument/2006/relationships/customXml" Target="../ink/ink2161.xml"/><Relationship Id="rId114" Type="http://schemas.openxmlformats.org/officeDocument/2006/relationships/customXml" Target="../ink/ink2160.xml"/><Relationship Id="rId113" Type="http://schemas.openxmlformats.org/officeDocument/2006/relationships/customXml" Target="../ink/ink2159.xml"/><Relationship Id="rId112" Type="http://schemas.openxmlformats.org/officeDocument/2006/relationships/image" Target="../media/image1942.png"/><Relationship Id="rId111" Type="http://schemas.openxmlformats.org/officeDocument/2006/relationships/customXml" Target="../ink/ink2158.xml"/><Relationship Id="rId110" Type="http://schemas.openxmlformats.org/officeDocument/2006/relationships/image" Target="../media/image1941.png"/><Relationship Id="rId11" Type="http://schemas.openxmlformats.org/officeDocument/2006/relationships/customXml" Target="../ink/ink2106.xml"/><Relationship Id="rId109" Type="http://schemas.openxmlformats.org/officeDocument/2006/relationships/customXml" Target="../ink/ink2157.xml"/><Relationship Id="rId108" Type="http://schemas.openxmlformats.org/officeDocument/2006/relationships/image" Target="../media/image1940.png"/><Relationship Id="rId107" Type="http://schemas.openxmlformats.org/officeDocument/2006/relationships/customXml" Target="../ink/ink2156.xml"/><Relationship Id="rId106" Type="http://schemas.openxmlformats.org/officeDocument/2006/relationships/image" Target="../media/image1939.png"/><Relationship Id="rId105" Type="http://schemas.openxmlformats.org/officeDocument/2006/relationships/customXml" Target="../ink/ink2155.xml"/><Relationship Id="rId104" Type="http://schemas.openxmlformats.org/officeDocument/2006/relationships/image" Target="../media/image1938.png"/><Relationship Id="rId1034" Type="http://schemas.openxmlformats.org/officeDocument/2006/relationships/slideLayout" Target="../slideLayouts/slideLayout2.xml"/><Relationship Id="rId1033" Type="http://schemas.openxmlformats.org/officeDocument/2006/relationships/image" Target="../media/image2373.png"/><Relationship Id="rId1032" Type="http://schemas.openxmlformats.org/officeDocument/2006/relationships/customXml" Target="../ink/ink2636.xml"/><Relationship Id="rId1031" Type="http://schemas.openxmlformats.org/officeDocument/2006/relationships/image" Target="../media/image2372.png"/><Relationship Id="rId1030" Type="http://schemas.openxmlformats.org/officeDocument/2006/relationships/customXml" Target="../ink/ink2635.xml"/><Relationship Id="rId103" Type="http://schemas.openxmlformats.org/officeDocument/2006/relationships/customXml" Target="../ink/ink2154.xml"/><Relationship Id="rId1029" Type="http://schemas.openxmlformats.org/officeDocument/2006/relationships/image" Target="../media/image2371.png"/><Relationship Id="rId1028" Type="http://schemas.openxmlformats.org/officeDocument/2006/relationships/customXml" Target="../ink/ink2634.xml"/><Relationship Id="rId1027" Type="http://schemas.openxmlformats.org/officeDocument/2006/relationships/image" Target="../media/image2370.png"/><Relationship Id="rId1026" Type="http://schemas.openxmlformats.org/officeDocument/2006/relationships/customXml" Target="../ink/ink2633.xml"/><Relationship Id="rId1025" Type="http://schemas.openxmlformats.org/officeDocument/2006/relationships/image" Target="../media/image2369.png"/><Relationship Id="rId1024" Type="http://schemas.openxmlformats.org/officeDocument/2006/relationships/customXml" Target="../ink/ink2632.xml"/><Relationship Id="rId1023" Type="http://schemas.openxmlformats.org/officeDocument/2006/relationships/image" Target="../media/image2368.png"/><Relationship Id="rId1022" Type="http://schemas.openxmlformats.org/officeDocument/2006/relationships/customXml" Target="../ink/ink2631.xml"/><Relationship Id="rId1021" Type="http://schemas.openxmlformats.org/officeDocument/2006/relationships/image" Target="../media/image2367.png"/><Relationship Id="rId1020" Type="http://schemas.openxmlformats.org/officeDocument/2006/relationships/customXml" Target="../ink/ink2630.xml"/><Relationship Id="rId102" Type="http://schemas.openxmlformats.org/officeDocument/2006/relationships/image" Target="../media/image1937.png"/><Relationship Id="rId1019" Type="http://schemas.openxmlformats.org/officeDocument/2006/relationships/image" Target="../media/image2366.png"/><Relationship Id="rId1018" Type="http://schemas.openxmlformats.org/officeDocument/2006/relationships/customXml" Target="../ink/ink2629.xml"/><Relationship Id="rId1017" Type="http://schemas.openxmlformats.org/officeDocument/2006/relationships/image" Target="../media/image2365.png"/><Relationship Id="rId1016" Type="http://schemas.openxmlformats.org/officeDocument/2006/relationships/customXml" Target="../ink/ink2628.xml"/><Relationship Id="rId1015" Type="http://schemas.openxmlformats.org/officeDocument/2006/relationships/image" Target="../media/image2364.png"/><Relationship Id="rId1014" Type="http://schemas.openxmlformats.org/officeDocument/2006/relationships/customXml" Target="../ink/ink2627.xml"/><Relationship Id="rId1013" Type="http://schemas.openxmlformats.org/officeDocument/2006/relationships/image" Target="../media/image2363.png"/><Relationship Id="rId1012" Type="http://schemas.openxmlformats.org/officeDocument/2006/relationships/customXml" Target="../ink/ink2626.xml"/><Relationship Id="rId1011" Type="http://schemas.openxmlformats.org/officeDocument/2006/relationships/image" Target="../media/image2362.png"/><Relationship Id="rId1010" Type="http://schemas.openxmlformats.org/officeDocument/2006/relationships/customXml" Target="../ink/ink2625.xml"/><Relationship Id="rId101" Type="http://schemas.openxmlformats.org/officeDocument/2006/relationships/customXml" Target="../ink/ink2153.xml"/><Relationship Id="rId1009" Type="http://schemas.openxmlformats.org/officeDocument/2006/relationships/image" Target="../media/image2361.png"/><Relationship Id="rId1008" Type="http://schemas.openxmlformats.org/officeDocument/2006/relationships/customXml" Target="../ink/ink2624.xml"/><Relationship Id="rId1007" Type="http://schemas.openxmlformats.org/officeDocument/2006/relationships/image" Target="../media/image2360.png"/><Relationship Id="rId1006" Type="http://schemas.openxmlformats.org/officeDocument/2006/relationships/customXml" Target="../ink/ink2623.xml"/><Relationship Id="rId1005" Type="http://schemas.openxmlformats.org/officeDocument/2006/relationships/image" Target="../media/image2359.png"/><Relationship Id="rId1004" Type="http://schemas.openxmlformats.org/officeDocument/2006/relationships/customXml" Target="../ink/ink2622.xml"/><Relationship Id="rId1003" Type="http://schemas.openxmlformats.org/officeDocument/2006/relationships/image" Target="../media/image2358.png"/><Relationship Id="rId1002" Type="http://schemas.openxmlformats.org/officeDocument/2006/relationships/customXml" Target="../ink/ink2621.xml"/><Relationship Id="rId1001" Type="http://schemas.openxmlformats.org/officeDocument/2006/relationships/image" Target="../media/image2357.png"/><Relationship Id="rId1000" Type="http://schemas.openxmlformats.org/officeDocument/2006/relationships/customXml" Target="../ink/ink2620.xml"/><Relationship Id="rId100" Type="http://schemas.openxmlformats.org/officeDocument/2006/relationships/image" Target="../media/image1936.png"/><Relationship Id="rId10" Type="http://schemas.openxmlformats.org/officeDocument/2006/relationships/image" Target="../media/image1897.png"/><Relationship Id="rId1" Type="http://schemas.openxmlformats.org/officeDocument/2006/relationships/customXml" Target="../ink/ink210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7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7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7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7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999" Type="http://schemas.openxmlformats.org/officeDocument/2006/relationships/image" Target="../media/image2846.png"/><Relationship Id="rId998" Type="http://schemas.openxmlformats.org/officeDocument/2006/relationships/customXml" Target="../ink/ink3164.xml"/><Relationship Id="rId997" Type="http://schemas.openxmlformats.org/officeDocument/2006/relationships/image" Target="../media/image2845.png"/><Relationship Id="rId996" Type="http://schemas.openxmlformats.org/officeDocument/2006/relationships/customXml" Target="../ink/ink3163.xml"/><Relationship Id="rId995" Type="http://schemas.openxmlformats.org/officeDocument/2006/relationships/image" Target="../media/image2844.png"/><Relationship Id="rId994" Type="http://schemas.openxmlformats.org/officeDocument/2006/relationships/customXml" Target="../ink/ink3162.xml"/><Relationship Id="rId993" Type="http://schemas.openxmlformats.org/officeDocument/2006/relationships/image" Target="../media/image2843.png"/><Relationship Id="rId992" Type="http://schemas.openxmlformats.org/officeDocument/2006/relationships/customXml" Target="../ink/ink3161.xml"/><Relationship Id="rId991" Type="http://schemas.openxmlformats.org/officeDocument/2006/relationships/image" Target="../media/image2842.png"/><Relationship Id="rId990" Type="http://schemas.openxmlformats.org/officeDocument/2006/relationships/customXml" Target="../ink/ink3160.xml"/><Relationship Id="rId99" Type="http://schemas.openxmlformats.org/officeDocument/2006/relationships/customXml" Target="../ink/ink2688.xml"/><Relationship Id="rId989" Type="http://schemas.openxmlformats.org/officeDocument/2006/relationships/image" Target="../media/image2841.png"/><Relationship Id="rId988" Type="http://schemas.openxmlformats.org/officeDocument/2006/relationships/customXml" Target="../ink/ink3159.xml"/><Relationship Id="rId987" Type="http://schemas.openxmlformats.org/officeDocument/2006/relationships/image" Target="../media/image2840.png"/><Relationship Id="rId986" Type="http://schemas.openxmlformats.org/officeDocument/2006/relationships/customXml" Target="../ink/ink3158.xml"/><Relationship Id="rId985" Type="http://schemas.openxmlformats.org/officeDocument/2006/relationships/image" Target="../media/image2839.png"/><Relationship Id="rId984" Type="http://schemas.openxmlformats.org/officeDocument/2006/relationships/customXml" Target="../ink/ink3157.xml"/><Relationship Id="rId983" Type="http://schemas.openxmlformats.org/officeDocument/2006/relationships/image" Target="../media/image2838.png"/><Relationship Id="rId982" Type="http://schemas.openxmlformats.org/officeDocument/2006/relationships/customXml" Target="../ink/ink3156.xml"/><Relationship Id="rId981" Type="http://schemas.openxmlformats.org/officeDocument/2006/relationships/image" Target="../media/image2837.png"/><Relationship Id="rId980" Type="http://schemas.openxmlformats.org/officeDocument/2006/relationships/customXml" Target="../ink/ink3155.xml"/><Relationship Id="rId98" Type="http://schemas.openxmlformats.org/officeDocument/2006/relationships/image" Target="../media/image2422.png"/><Relationship Id="rId979" Type="http://schemas.openxmlformats.org/officeDocument/2006/relationships/customXml" Target="../ink/ink3154.xml"/><Relationship Id="rId978" Type="http://schemas.openxmlformats.org/officeDocument/2006/relationships/image" Target="../media/image2836.png"/><Relationship Id="rId977" Type="http://schemas.openxmlformats.org/officeDocument/2006/relationships/customXml" Target="../ink/ink3153.xml"/><Relationship Id="rId976" Type="http://schemas.openxmlformats.org/officeDocument/2006/relationships/image" Target="../media/image2835.png"/><Relationship Id="rId975" Type="http://schemas.openxmlformats.org/officeDocument/2006/relationships/customXml" Target="../ink/ink3152.xml"/><Relationship Id="rId974" Type="http://schemas.openxmlformats.org/officeDocument/2006/relationships/image" Target="../media/image2834.png"/><Relationship Id="rId973" Type="http://schemas.openxmlformats.org/officeDocument/2006/relationships/customXml" Target="../ink/ink3151.xml"/><Relationship Id="rId972" Type="http://schemas.openxmlformats.org/officeDocument/2006/relationships/image" Target="../media/image2833.png"/><Relationship Id="rId971" Type="http://schemas.openxmlformats.org/officeDocument/2006/relationships/customXml" Target="../ink/ink3150.xml"/><Relationship Id="rId970" Type="http://schemas.openxmlformats.org/officeDocument/2006/relationships/image" Target="../media/image2832.png"/><Relationship Id="rId97" Type="http://schemas.openxmlformats.org/officeDocument/2006/relationships/customXml" Target="../ink/ink2687.xml"/><Relationship Id="rId969" Type="http://schemas.openxmlformats.org/officeDocument/2006/relationships/customXml" Target="../ink/ink3149.xml"/><Relationship Id="rId968" Type="http://schemas.openxmlformats.org/officeDocument/2006/relationships/image" Target="../media/image2831.png"/><Relationship Id="rId967" Type="http://schemas.openxmlformats.org/officeDocument/2006/relationships/customXml" Target="../ink/ink3148.xml"/><Relationship Id="rId966" Type="http://schemas.openxmlformats.org/officeDocument/2006/relationships/image" Target="../media/image2830.png"/><Relationship Id="rId965" Type="http://schemas.openxmlformats.org/officeDocument/2006/relationships/customXml" Target="../ink/ink3147.xml"/><Relationship Id="rId964" Type="http://schemas.openxmlformats.org/officeDocument/2006/relationships/image" Target="../media/image2829.png"/><Relationship Id="rId963" Type="http://schemas.openxmlformats.org/officeDocument/2006/relationships/customXml" Target="../ink/ink3146.xml"/><Relationship Id="rId962" Type="http://schemas.openxmlformats.org/officeDocument/2006/relationships/image" Target="../media/image2828.png"/><Relationship Id="rId961" Type="http://schemas.openxmlformats.org/officeDocument/2006/relationships/customXml" Target="../ink/ink3145.xml"/><Relationship Id="rId960" Type="http://schemas.openxmlformats.org/officeDocument/2006/relationships/image" Target="../media/image2827.png"/><Relationship Id="rId96" Type="http://schemas.openxmlformats.org/officeDocument/2006/relationships/image" Target="../media/image2421.png"/><Relationship Id="rId959" Type="http://schemas.openxmlformats.org/officeDocument/2006/relationships/customXml" Target="../ink/ink3144.xml"/><Relationship Id="rId958" Type="http://schemas.openxmlformats.org/officeDocument/2006/relationships/image" Target="../media/image2826.png"/><Relationship Id="rId957" Type="http://schemas.openxmlformats.org/officeDocument/2006/relationships/customXml" Target="../ink/ink3143.xml"/><Relationship Id="rId956" Type="http://schemas.openxmlformats.org/officeDocument/2006/relationships/image" Target="../media/image2825.png"/><Relationship Id="rId955" Type="http://schemas.openxmlformats.org/officeDocument/2006/relationships/customXml" Target="../ink/ink3142.xml"/><Relationship Id="rId954" Type="http://schemas.openxmlformats.org/officeDocument/2006/relationships/customXml" Target="../ink/ink3141.xml"/><Relationship Id="rId953" Type="http://schemas.openxmlformats.org/officeDocument/2006/relationships/customXml" Target="../ink/ink3140.xml"/><Relationship Id="rId952" Type="http://schemas.openxmlformats.org/officeDocument/2006/relationships/image" Target="../media/image2824.png"/><Relationship Id="rId951" Type="http://schemas.openxmlformats.org/officeDocument/2006/relationships/customXml" Target="../ink/ink3139.xml"/><Relationship Id="rId950" Type="http://schemas.openxmlformats.org/officeDocument/2006/relationships/image" Target="../media/image2823.png"/><Relationship Id="rId95" Type="http://schemas.openxmlformats.org/officeDocument/2006/relationships/customXml" Target="../ink/ink2686.xml"/><Relationship Id="rId949" Type="http://schemas.openxmlformats.org/officeDocument/2006/relationships/customXml" Target="../ink/ink3138.xml"/><Relationship Id="rId948" Type="http://schemas.openxmlformats.org/officeDocument/2006/relationships/image" Target="../media/image2822.png"/><Relationship Id="rId947" Type="http://schemas.openxmlformats.org/officeDocument/2006/relationships/customXml" Target="../ink/ink3137.xml"/><Relationship Id="rId946" Type="http://schemas.openxmlformats.org/officeDocument/2006/relationships/image" Target="../media/image2821.png"/><Relationship Id="rId945" Type="http://schemas.openxmlformats.org/officeDocument/2006/relationships/customXml" Target="../ink/ink3136.xml"/><Relationship Id="rId944" Type="http://schemas.openxmlformats.org/officeDocument/2006/relationships/image" Target="../media/image2820.png"/><Relationship Id="rId943" Type="http://schemas.openxmlformats.org/officeDocument/2006/relationships/customXml" Target="../ink/ink3135.xml"/><Relationship Id="rId942" Type="http://schemas.openxmlformats.org/officeDocument/2006/relationships/image" Target="../media/image2819.png"/><Relationship Id="rId941" Type="http://schemas.openxmlformats.org/officeDocument/2006/relationships/customXml" Target="../ink/ink3134.xml"/><Relationship Id="rId940" Type="http://schemas.openxmlformats.org/officeDocument/2006/relationships/customXml" Target="../ink/ink3133.xml"/><Relationship Id="rId94" Type="http://schemas.openxmlformats.org/officeDocument/2006/relationships/customXml" Target="../ink/ink2685.xml"/><Relationship Id="rId939" Type="http://schemas.openxmlformats.org/officeDocument/2006/relationships/image" Target="../media/image2818.png"/><Relationship Id="rId938" Type="http://schemas.openxmlformats.org/officeDocument/2006/relationships/customXml" Target="../ink/ink3132.xml"/><Relationship Id="rId937" Type="http://schemas.openxmlformats.org/officeDocument/2006/relationships/image" Target="../media/image2817.png"/><Relationship Id="rId936" Type="http://schemas.openxmlformats.org/officeDocument/2006/relationships/customXml" Target="../ink/ink3131.xml"/><Relationship Id="rId935" Type="http://schemas.openxmlformats.org/officeDocument/2006/relationships/image" Target="../media/image2816.png"/><Relationship Id="rId934" Type="http://schemas.openxmlformats.org/officeDocument/2006/relationships/customXml" Target="../ink/ink3130.xml"/><Relationship Id="rId933" Type="http://schemas.openxmlformats.org/officeDocument/2006/relationships/image" Target="../media/image2815.png"/><Relationship Id="rId932" Type="http://schemas.openxmlformats.org/officeDocument/2006/relationships/customXml" Target="../ink/ink3129.xml"/><Relationship Id="rId931" Type="http://schemas.openxmlformats.org/officeDocument/2006/relationships/image" Target="../media/image2814.png"/><Relationship Id="rId930" Type="http://schemas.openxmlformats.org/officeDocument/2006/relationships/customXml" Target="../ink/ink3128.xml"/><Relationship Id="rId93" Type="http://schemas.openxmlformats.org/officeDocument/2006/relationships/image" Target="../media/image2420.png"/><Relationship Id="rId929" Type="http://schemas.openxmlformats.org/officeDocument/2006/relationships/image" Target="../media/image2813.png"/><Relationship Id="rId928" Type="http://schemas.openxmlformats.org/officeDocument/2006/relationships/customXml" Target="../ink/ink3127.xml"/><Relationship Id="rId927" Type="http://schemas.openxmlformats.org/officeDocument/2006/relationships/customXml" Target="../ink/ink3126.xml"/><Relationship Id="rId926" Type="http://schemas.openxmlformats.org/officeDocument/2006/relationships/customXml" Target="../ink/ink3125.xml"/><Relationship Id="rId925" Type="http://schemas.openxmlformats.org/officeDocument/2006/relationships/image" Target="../media/image2812.png"/><Relationship Id="rId924" Type="http://schemas.openxmlformats.org/officeDocument/2006/relationships/customXml" Target="../ink/ink3124.xml"/><Relationship Id="rId923" Type="http://schemas.openxmlformats.org/officeDocument/2006/relationships/image" Target="../media/image2811.png"/><Relationship Id="rId922" Type="http://schemas.openxmlformats.org/officeDocument/2006/relationships/customXml" Target="../ink/ink3123.xml"/><Relationship Id="rId921" Type="http://schemas.openxmlformats.org/officeDocument/2006/relationships/image" Target="../media/image2810.png"/><Relationship Id="rId920" Type="http://schemas.openxmlformats.org/officeDocument/2006/relationships/customXml" Target="../ink/ink3122.xml"/><Relationship Id="rId92" Type="http://schemas.openxmlformats.org/officeDocument/2006/relationships/customXml" Target="../ink/ink2684.xml"/><Relationship Id="rId919" Type="http://schemas.openxmlformats.org/officeDocument/2006/relationships/image" Target="../media/image2809.png"/><Relationship Id="rId918" Type="http://schemas.openxmlformats.org/officeDocument/2006/relationships/customXml" Target="../ink/ink3121.xml"/><Relationship Id="rId917" Type="http://schemas.openxmlformats.org/officeDocument/2006/relationships/image" Target="../media/image2808.png"/><Relationship Id="rId916" Type="http://schemas.openxmlformats.org/officeDocument/2006/relationships/customXml" Target="../ink/ink3120.xml"/><Relationship Id="rId915" Type="http://schemas.openxmlformats.org/officeDocument/2006/relationships/image" Target="../media/image2807.png"/><Relationship Id="rId914" Type="http://schemas.openxmlformats.org/officeDocument/2006/relationships/customXml" Target="../ink/ink3119.xml"/><Relationship Id="rId913" Type="http://schemas.openxmlformats.org/officeDocument/2006/relationships/image" Target="../media/image2806.png"/><Relationship Id="rId912" Type="http://schemas.openxmlformats.org/officeDocument/2006/relationships/customXml" Target="../ink/ink3118.xml"/><Relationship Id="rId911" Type="http://schemas.openxmlformats.org/officeDocument/2006/relationships/image" Target="../media/image2805.png"/><Relationship Id="rId910" Type="http://schemas.openxmlformats.org/officeDocument/2006/relationships/customXml" Target="../ink/ink3117.xml"/><Relationship Id="rId91" Type="http://schemas.openxmlformats.org/officeDocument/2006/relationships/customXml" Target="../ink/ink2683.xml"/><Relationship Id="rId909" Type="http://schemas.openxmlformats.org/officeDocument/2006/relationships/image" Target="../media/image2804.png"/><Relationship Id="rId908" Type="http://schemas.openxmlformats.org/officeDocument/2006/relationships/customXml" Target="../ink/ink3116.xml"/><Relationship Id="rId907" Type="http://schemas.openxmlformats.org/officeDocument/2006/relationships/image" Target="../media/image2803.png"/><Relationship Id="rId906" Type="http://schemas.openxmlformats.org/officeDocument/2006/relationships/customXml" Target="../ink/ink3115.xml"/><Relationship Id="rId905" Type="http://schemas.openxmlformats.org/officeDocument/2006/relationships/customXml" Target="../ink/ink3114.xml"/><Relationship Id="rId904" Type="http://schemas.openxmlformats.org/officeDocument/2006/relationships/image" Target="../media/image2802.png"/><Relationship Id="rId903" Type="http://schemas.openxmlformats.org/officeDocument/2006/relationships/customXml" Target="../ink/ink3113.xml"/><Relationship Id="rId902" Type="http://schemas.openxmlformats.org/officeDocument/2006/relationships/image" Target="../media/image2801.png"/><Relationship Id="rId901" Type="http://schemas.openxmlformats.org/officeDocument/2006/relationships/customXml" Target="../ink/ink3112.xml"/><Relationship Id="rId900" Type="http://schemas.openxmlformats.org/officeDocument/2006/relationships/image" Target="../media/image2800.png"/><Relationship Id="rId90" Type="http://schemas.openxmlformats.org/officeDocument/2006/relationships/image" Target="../media/image2419.png"/><Relationship Id="rId9" Type="http://schemas.openxmlformats.org/officeDocument/2006/relationships/image" Target="../media/image2380.png"/><Relationship Id="rId899" Type="http://schemas.openxmlformats.org/officeDocument/2006/relationships/customXml" Target="../ink/ink3111.xml"/><Relationship Id="rId898" Type="http://schemas.openxmlformats.org/officeDocument/2006/relationships/image" Target="../media/image2799.png"/><Relationship Id="rId897" Type="http://schemas.openxmlformats.org/officeDocument/2006/relationships/customXml" Target="../ink/ink3110.xml"/><Relationship Id="rId896" Type="http://schemas.openxmlformats.org/officeDocument/2006/relationships/image" Target="../media/image2798.png"/><Relationship Id="rId895" Type="http://schemas.openxmlformats.org/officeDocument/2006/relationships/customXml" Target="../ink/ink3109.xml"/><Relationship Id="rId894" Type="http://schemas.openxmlformats.org/officeDocument/2006/relationships/image" Target="../media/image2797.png"/><Relationship Id="rId893" Type="http://schemas.openxmlformats.org/officeDocument/2006/relationships/customXml" Target="../ink/ink3108.xml"/><Relationship Id="rId892" Type="http://schemas.openxmlformats.org/officeDocument/2006/relationships/image" Target="../media/image2796.png"/><Relationship Id="rId891" Type="http://schemas.openxmlformats.org/officeDocument/2006/relationships/customXml" Target="../ink/ink3107.xml"/><Relationship Id="rId890" Type="http://schemas.openxmlformats.org/officeDocument/2006/relationships/image" Target="../media/image2795.png"/><Relationship Id="rId89" Type="http://schemas.openxmlformats.org/officeDocument/2006/relationships/customXml" Target="../ink/ink2682.xml"/><Relationship Id="rId889" Type="http://schemas.openxmlformats.org/officeDocument/2006/relationships/customXml" Target="../ink/ink3106.xml"/><Relationship Id="rId888" Type="http://schemas.openxmlformats.org/officeDocument/2006/relationships/image" Target="../media/image2794.png"/><Relationship Id="rId887" Type="http://schemas.openxmlformats.org/officeDocument/2006/relationships/customXml" Target="../ink/ink3105.xml"/><Relationship Id="rId886" Type="http://schemas.openxmlformats.org/officeDocument/2006/relationships/customXml" Target="../ink/ink3104.xml"/><Relationship Id="rId885" Type="http://schemas.openxmlformats.org/officeDocument/2006/relationships/image" Target="../media/image2793.png"/><Relationship Id="rId884" Type="http://schemas.openxmlformats.org/officeDocument/2006/relationships/customXml" Target="../ink/ink3103.xml"/><Relationship Id="rId883" Type="http://schemas.openxmlformats.org/officeDocument/2006/relationships/image" Target="../media/image2792.png"/><Relationship Id="rId882" Type="http://schemas.openxmlformats.org/officeDocument/2006/relationships/customXml" Target="../ink/ink3102.xml"/><Relationship Id="rId881" Type="http://schemas.openxmlformats.org/officeDocument/2006/relationships/customXml" Target="../ink/ink3101.xml"/><Relationship Id="rId880" Type="http://schemas.openxmlformats.org/officeDocument/2006/relationships/image" Target="../media/image2791.png"/><Relationship Id="rId88" Type="http://schemas.openxmlformats.org/officeDocument/2006/relationships/image" Target="../media/image2418.png"/><Relationship Id="rId879" Type="http://schemas.openxmlformats.org/officeDocument/2006/relationships/customXml" Target="../ink/ink3100.xml"/><Relationship Id="rId878" Type="http://schemas.openxmlformats.org/officeDocument/2006/relationships/image" Target="../media/image2790.png"/><Relationship Id="rId877" Type="http://schemas.openxmlformats.org/officeDocument/2006/relationships/customXml" Target="../ink/ink3099.xml"/><Relationship Id="rId876" Type="http://schemas.openxmlformats.org/officeDocument/2006/relationships/image" Target="../media/image2789.png"/><Relationship Id="rId875" Type="http://schemas.openxmlformats.org/officeDocument/2006/relationships/customXml" Target="../ink/ink3098.xml"/><Relationship Id="rId874" Type="http://schemas.openxmlformats.org/officeDocument/2006/relationships/image" Target="../media/image2788.png"/><Relationship Id="rId873" Type="http://schemas.openxmlformats.org/officeDocument/2006/relationships/customXml" Target="../ink/ink3097.xml"/><Relationship Id="rId872" Type="http://schemas.openxmlformats.org/officeDocument/2006/relationships/image" Target="../media/image2787.png"/><Relationship Id="rId871" Type="http://schemas.openxmlformats.org/officeDocument/2006/relationships/customXml" Target="../ink/ink3096.xml"/><Relationship Id="rId870" Type="http://schemas.openxmlformats.org/officeDocument/2006/relationships/image" Target="../media/image2786.png"/><Relationship Id="rId87" Type="http://schemas.openxmlformats.org/officeDocument/2006/relationships/customXml" Target="../ink/ink2681.xml"/><Relationship Id="rId869" Type="http://schemas.openxmlformats.org/officeDocument/2006/relationships/customXml" Target="../ink/ink3095.xml"/><Relationship Id="rId868" Type="http://schemas.openxmlformats.org/officeDocument/2006/relationships/image" Target="../media/image2785.png"/><Relationship Id="rId867" Type="http://schemas.openxmlformats.org/officeDocument/2006/relationships/customXml" Target="../ink/ink3094.xml"/><Relationship Id="rId866" Type="http://schemas.openxmlformats.org/officeDocument/2006/relationships/image" Target="../media/image2784.png"/><Relationship Id="rId865" Type="http://schemas.openxmlformats.org/officeDocument/2006/relationships/customXml" Target="../ink/ink3093.xml"/><Relationship Id="rId864" Type="http://schemas.openxmlformats.org/officeDocument/2006/relationships/image" Target="../media/image2783.png"/><Relationship Id="rId863" Type="http://schemas.openxmlformats.org/officeDocument/2006/relationships/customXml" Target="../ink/ink3092.xml"/><Relationship Id="rId862" Type="http://schemas.openxmlformats.org/officeDocument/2006/relationships/image" Target="../media/image2782.png"/><Relationship Id="rId861" Type="http://schemas.openxmlformats.org/officeDocument/2006/relationships/customXml" Target="../ink/ink3091.xml"/><Relationship Id="rId860" Type="http://schemas.openxmlformats.org/officeDocument/2006/relationships/image" Target="../media/image2781.png"/><Relationship Id="rId86" Type="http://schemas.openxmlformats.org/officeDocument/2006/relationships/image" Target="../media/image2417.png"/><Relationship Id="rId859" Type="http://schemas.openxmlformats.org/officeDocument/2006/relationships/customXml" Target="../ink/ink3090.xml"/><Relationship Id="rId858" Type="http://schemas.openxmlformats.org/officeDocument/2006/relationships/image" Target="../media/image2780.png"/><Relationship Id="rId857" Type="http://schemas.openxmlformats.org/officeDocument/2006/relationships/customXml" Target="../ink/ink3089.xml"/><Relationship Id="rId856" Type="http://schemas.openxmlformats.org/officeDocument/2006/relationships/image" Target="../media/image2779.png"/><Relationship Id="rId855" Type="http://schemas.openxmlformats.org/officeDocument/2006/relationships/customXml" Target="../ink/ink3088.xml"/><Relationship Id="rId854" Type="http://schemas.openxmlformats.org/officeDocument/2006/relationships/image" Target="../media/image2778.png"/><Relationship Id="rId853" Type="http://schemas.openxmlformats.org/officeDocument/2006/relationships/customXml" Target="../ink/ink3087.xml"/><Relationship Id="rId852" Type="http://schemas.openxmlformats.org/officeDocument/2006/relationships/image" Target="../media/image2777.png"/><Relationship Id="rId851" Type="http://schemas.openxmlformats.org/officeDocument/2006/relationships/customXml" Target="../ink/ink3086.xml"/><Relationship Id="rId850" Type="http://schemas.openxmlformats.org/officeDocument/2006/relationships/image" Target="../media/image2776.png"/><Relationship Id="rId85" Type="http://schemas.openxmlformats.org/officeDocument/2006/relationships/customXml" Target="../ink/ink2680.xml"/><Relationship Id="rId849" Type="http://schemas.openxmlformats.org/officeDocument/2006/relationships/customXml" Target="../ink/ink3085.xml"/><Relationship Id="rId848" Type="http://schemas.openxmlformats.org/officeDocument/2006/relationships/image" Target="../media/image2775.png"/><Relationship Id="rId847" Type="http://schemas.openxmlformats.org/officeDocument/2006/relationships/customXml" Target="../ink/ink3084.xml"/><Relationship Id="rId846" Type="http://schemas.openxmlformats.org/officeDocument/2006/relationships/image" Target="../media/image2774.png"/><Relationship Id="rId845" Type="http://schemas.openxmlformats.org/officeDocument/2006/relationships/customXml" Target="../ink/ink3083.xml"/><Relationship Id="rId844" Type="http://schemas.openxmlformats.org/officeDocument/2006/relationships/image" Target="../media/image2773.png"/><Relationship Id="rId843" Type="http://schemas.openxmlformats.org/officeDocument/2006/relationships/customXml" Target="../ink/ink3082.xml"/><Relationship Id="rId842" Type="http://schemas.openxmlformats.org/officeDocument/2006/relationships/image" Target="../media/image2772.png"/><Relationship Id="rId841" Type="http://schemas.openxmlformats.org/officeDocument/2006/relationships/customXml" Target="../ink/ink3081.xml"/><Relationship Id="rId840" Type="http://schemas.openxmlformats.org/officeDocument/2006/relationships/image" Target="../media/image2771.png"/><Relationship Id="rId84" Type="http://schemas.openxmlformats.org/officeDocument/2006/relationships/image" Target="../media/image2416.png"/><Relationship Id="rId839" Type="http://schemas.openxmlformats.org/officeDocument/2006/relationships/customXml" Target="../ink/ink3080.xml"/><Relationship Id="rId838" Type="http://schemas.openxmlformats.org/officeDocument/2006/relationships/image" Target="../media/image2770.png"/><Relationship Id="rId837" Type="http://schemas.openxmlformats.org/officeDocument/2006/relationships/customXml" Target="../ink/ink3079.xml"/><Relationship Id="rId836" Type="http://schemas.openxmlformats.org/officeDocument/2006/relationships/image" Target="../media/image2769.png"/><Relationship Id="rId835" Type="http://schemas.openxmlformats.org/officeDocument/2006/relationships/customXml" Target="../ink/ink3078.xml"/><Relationship Id="rId834" Type="http://schemas.openxmlformats.org/officeDocument/2006/relationships/image" Target="../media/image2768.png"/><Relationship Id="rId833" Type="http://schemas.openxmlformats.org/officeDocument/2006/relationships/customXml" Target="../ink/ink3077.xml"/><Relationship Id="rId832" Type="http://schemas.openxmlformats.org/officeDocument/2006/relationships/image" Target="../media/image2767.png"/><Relationship Id="rId831" Type="http://schemas.openxmlformats.org/officeDocument/2006/relationships/customXml" Target="../ink/ink3076.xml"/><Relationship Id="rId830" Type="http://schemas.openxmlformats.org/officeDocument/2006/relationships/customXml" Target="../ink/ink3075.xml"/><Relationship Id="rId83" Type="http://schemas.openxmlformats.org/officeDocument/2006/relationships/customXml" Target="../ink/ink2679.xml"/><Relationship Id="rId829" Type="http://schemas.openxmlformats.org/officeDocument/2006/relationships/image" Target="../media/image2766.png"/><Relationship Id="rId828" Type="http://schemas.openxmlformats.org/officeDocument/2006/relationships/customXml" Target="../ink/ink3074.xml"/><Relationship Id="rId827" Type="http://schemas.openxmlformats.org/officeDocument/2006/relationships/image" Target="../media/image2765.png"/><Relationship Id="rId826" Type="http://schemas.openxmlformats.org/officeDocument/2006/relationships/customXml" Target="../ink/ink3073.xml"/><Relationship Id="rId825" Type="http://schemas.openxmlformats.org/officeDocument/2006/relationships/image" Target="../media/image2764.png"/><Relationship Id="rId824" Type="http://schemas.openxmlformats.org/officeDocument/2006/relationships/customXml" Target="../ink/ink3072.xml"/><Relationship Id="rId823" Type="http://schemas.openxmlformats.org/officeDocument/2006/relationships/customXml" Target="../ink/ink3071.xml"/><Relationship Id="rId822" Type="http://schemas.openxmlformats.org/officeDocument/2006/relationships/image" Target="../media/image2763.png"/><Relationship Id="rId821" Type="http://schemas.openxmlformats.org/officeDocument/2006/relationships/customXml" Target="../ink/ink3070.xml"/><Relationship Id="rId820" Type="http://schemas.openxmlformats.org/officeDocument/2006/relationships/customXml" Target="../ink/ink3069.xml"/><Relationship Id="rId82" Type="http://schemas.openxmlformats.org/officeDocument/2006/relationships/image" Target="../media/image2415.png"/><Relationship Id="rId819" Type="http://schemas.openxmlformats.org/officeDocument/2006/relationships/customXml" Target="../ink/ink3068.xml"/><Relationship Id="rId818" Type="http://schemas.openxmlformats.org/officeDocument/2006/relationships/customXml" Target="../ink/ink3067.xml"/><Relationship Id="rId817" Type="http://schemas.openxmlformats.org/officeDocument/2006/relationships/customXml" Target="../ink/ink3066.xml"/><Relationship Id="rId816" Type="http://schemas.openxmlformats.org/officeDocument/2006/relationships/customXml" Target="../ink/ink3065.xml"/><Relationship Id="rId815" Type="http://schemas.openxmlformats.org/officeDocument/2006/relationships/customXml" Target="../ink/ink3064.xml"/><Relationship Id="rId814" Type="http://schemas.openxmlformats.org/officeDocument/2006/relationships/image" Target="../media/image2762.png"/><Relationship Id="rId813" Type="http://schemas.openxmlformats.org/officeDocument/2006/relationships/customXml" Target="../ink/ink3063.xml"/><Relationship Id="rId812" Type="http://schemas.openxmlformats.org/officeDocument/2006/relationships/image" Target="../media/image2761.png"/><Relationship Id="rId811" Type="http://schemas.openxmlformats.org/officeDocument/2006/relationships/customXml" Target="../ink/ink3062.xml"/><Relationship Id="rId810" Type="http://schemas.openxmlformats.org/officeDocument/2006/relationships/image" Target="../media/image2760.png"/><Relationship Id="rId81" Type="http://schemas.openxmlformats.org/officeDocument/2006/relationships/customXml" Target="../ink/ink2678.xml"/><Relationship Id="rId809" Type="http://schemas.openxmlformats.org/officeDocument/2006/relationships/customXml" Target="../ink/ink3061.xml"/><Relationship Id="rId808" Type="http://schemas.openxmlformats.org/officeDocument/2006/relationships/image" Target="../media/image2759.png"/><Relationship Id="rId807" Type="http://schemas.openxmlformats.org/officeDocument/2006/relationships/customXml" Target="../ink/ink3060.xml"/><Relationship Id="rId806" Type="http://schemas.openxmlformats.org/officeDocument/2006/relationships/image" Target="../media/image2758.png"/><Relationship Id="rId805" Type="http://schemas.openxmlformats.org/officeDocument/2006/relationships/customXml" Target="../ink/ink3059.xml"/><Relationship Id="rId804" Type="http://schemas.openxmlformats.org/officeDocument/2006/relationships/image" Target="../media/image2757.png"/><Relationship Id="rId803" Type="http://schemas.openxmlformats.org/officeDocument/2006/relationships/customXml" Target="../ink/ink3058.xml"/><Relationship Id="rId802" Type="http://schemas.openxmlformats.org/officeDocument/2006/relationships/image" Target="../media/image2756.png"/><Relationship Id="rId801" Type="http://schemas.openxmlformats.org/officeDocument/2006/relationships/customXml" Target="../ink/ink3057.xml"/><Relationship Id="rId800" Type="http://schemas.openxmlformats.org/officeDocument/2006/relationships/image" Target="../media/image2755.png"/><Relationship Id="rId80" Type="http://schemas.openxmlformats.org/officeDocument/2006/relationships/image" Target="../media/image2414.png"/><Relationship Id="rId8" Type="http://schemas.openxmlformats.org/officeDocument/2006/relationships/customXml" Target="../ink/ink2640.xml"/><Relationship Id="rId799" Type="http://schemas.openxmlformats.org/officeDocument/2006/relationships/customXml" Target="../ink/ink3056.xml"/><Relationship Id="rId798" Type="http://schemas.openxmlformats.org/officeDocument/2006/relationships/image" Target="../media/image2754.png"/><Relationship Id="rId797" Type="http://schemas.openxmlformats.org/officeDocument/2006/relationships/customXml" Target="../ink/ink3055.xml"/><Relationship Id="rId796" Type="http://schemas.openxmlformats.org/officeDocument/2006/relationships/image" Target="../media/image2753.png"/><Relationship Id="rId795" Type="http://schemas.openxmlformats.org/officeDocument/2006/relationships/customXml" Target="../ink/ink3054.xml"/><Relationship Id="rId794" Type="http://schemas.openxmlformats.org/officeDocument/2006/relationships/image" Target="../media/image2752.png"/><Relationship Id="rId793" Type="http://schemas.openxmlformats.org/officeDocument/2006/relationships/customXml" Target="../ink/ink3053.xml"/><Relationship Id="rId792" Type="http://schemas.openxmlformats.org/officeDocument/2006/relationships/image" Target="../media/image2751.png"/><Relationship Id="rId791" Type="http://schemas.openxmlformats.org/officeDocument/2006/relationships/customXml" Target="../ink/ink3052.xml"/><Relationship Id="rId790" Type="http://schemas.openxmlformats.org/officeDocument/2006/relationships/image" Target="../media/image2750.png"/><Relationship Id="rId79" Type="http://schemas.openxmlformats.org/officeDocument/2006/relationships/customXml" Target="../ink/ink2677.xml"/><Relationship Id="rId789" Type="http://schemas.openxmlformats.org/officeDocument/2006/relationships/customXml" Target="../ink/ink3051.xml"/><Relationship Id="rId788" Type="http://schemas.openxmlformats.org/officeDocument/2006/relationships/image" Target="../media/image2749.png"/><Relationship Id="rId787" Type="http://schemas.openxmlformats.org/officeDocument/2006/relationships/customXml" Target="../ink/ink3050.xml"/><Relationship Id="rId786" Type="http://schemas.openxmlformats.org/officeDocument/2006/relationships/image" Target="../media/image2748.png"/><Relationship Id="rId785" Type="http://schemas.openxmlformats.org/officeDocument/2006/relationships/customXml" Target="../ink/ink3049.xml"/><Relationship Id="rId784" Type="http://schemas.openxmlformats.org/officeDocument/2006/relationships/image" Target="../media/image2747.png"/><Relationship Id="rId783" Type="http://schemas.openxmlformats.org/officeDocument/2006/relationships/customXml" Target="../ink/ink3048.xml"/><Relationship Id="rId782" Type="http://schemas.openxmlformats.org/officeDocument/2006/relationships/image" Target="../media/image2746.png"/><Relationship Id="rId781" Type="http://schemas.openxmlformats.org/officeDocument/2006/relationships/customXml" Target="../ink/ink3047.xml"/><Relationship Id="rId780" Type="http://schemas.openxmlformats.org/officeDocument/2006/relationships/image" Target="../media/image2745.png"/><Relationship Id="rId78" Type="http://schemas.openxmlformats.org/officeDocument/2006/relationships/image" Target="../media/image2413.png"/><Relationship Id="rId779" Type="http://schemas.openxmlformats.org/officeDocument/2006/relationships/customXml" Target="../ink/ink3046.xml"/><Relationship Id="rId778" Type="http://schemas.openxmlformats.org/officeDocument/2006/relationships/image" Target="../media/image2744.png"/><Relationship Id="rId777" Type="http://schemas.openxmlformats.org/officeDocument/2006/relationships/customXml" Target="../ink/ink3045.xml"/><Relationship Id="rId776" Type="http://schemas.openxmlformats.org/officeDocument/2006/relationships/image" Target="../media/image2743.png"/><Relationship Id="rId775" Type="http://schemas.openxmlformats.org/officeDocument/2006/relationships/customXml" Target="../ink/ink3044.xml"/><Relationship Id="rId774" Type="http://schemas.openxmlformats.org/officeDocument/2006/relationships/image" Target="../media/image2742.png"/><Relationship Id="rId773" Type="http://schemas.openxmlformats.org/officeDocument/2006/relationships/customXml" Target="../ink/ink3043.xml"/><Relationship Id="rId772" Type="http://schemas.openxmlformats.org/officeDocument/2006/relationships/image" Target="../media/image2741.png"/><Relationship Id="rId771" Type="http://schemas.openxmlformats.org/officeDocument/2006/relationships/customXml" Target="../ink/ink3042.xml"/><Relationship Id="rId770" Type="http://schemas.openxmlformats.org/officeDocument/2006/relationships/image" Target="../media/image2740.png"/><Relationship Id="rId77" Type="http://schemas.openxmlformats.org/officeDocument/2006/relationships/customXml" Target="../ink/ink2676.xml"/><Relationship Id="rId769" Type="http://schemas.openxmlformats.org/officeDocument/2006/relationships/customXml" Target="../ink/ink3041.xml"/><Relationship Id="rId768" Type="http://schemas.openxmlformats.org/officeDocument/2006/relationships/image" Target="../media/image2739.png"/><Relationship Id="rId767" Type="http://schemas.openxmlformats.org/officeDocument/2006/relationships/customXml" Target="../ink/ink3040.xml"/><Relationship Id="rId766" Type="http://schemas.openxmlformats.org/officeDocument/2006/relationships/image" Target="../media/image2738.png"/><Relationship Id="rId765" Type="http://schemas.openxmlformats.org/officeDocument/2006/relationships/customXml" Target="../ink/ink3039.xml"/><Relationship Id="rId764" Type="http://schemas.openxmlformats.org/officeDocument/2006/relationships/image" Target="../media/image2737.png"/><Relationship Id="rId763" Type="http://schemas.openxmlformats.org/officeDocument/2006/relationships/customXml" Target="../ink/ink3038.xml"/><Relationship Id="rId762" Type="http://schemas.openxmlformats.org/officeDocument/2006/relationships/image" Target="../media/image2736.png"/><Relationship Id="rId761" Type="http://schemas.openxmlformats.org/officeDocument/2006/relationships/customXml" Target="../ink/ink3037.xml"/><Relationship Id="rId760" Type="http://schemas.openxmlformats.org/officeDocument/2006/relationships/image" Target="../media/image2735.png"/><Relationship Id="rId76" Type="http://schemas.openxmlformats.org/officeDocument/2006/relationships/image" Target="../media/image2412.png"/><Relationship Id="rId759" Type="http://schemas.openxmlformats.org/officeDocument/2006/relationships/customXml" Target="../ink/ink3036.xml"/><Relationship Id="rId758" Type="http://schemas.openxmlformats.org/officeDocument/2006/relationships/image" Target="../media/image2734.png"/><Relationship Id="rId757" Type="http://schemas.openxmlformats.org/officeDocument/2006/relationships/customXml" Target="../ink/ink3035.xml"/><Relationship Id="rId756" Type="http://schemas.openxmlformats.org/officeDocument/2006/relationships/image" Target="../media/image2733.png"/><Relationship Id="rId755" Type="http://schemas.openxmlformats.org/officeDocument/2006/relationships/customXml" Target="../ink/ink3034.xml"/><Relationship Id="rId754" Type="http://schemas.openxmlformats.org/officeDocument/2006/relationships/image" Target="../media/image2732.png"/><Relationship Id="rId753" Type="http://schemas.openxmlformats.org/officeDocument/2006/relationships/customXml" Target="../ink/ink3033.xml"/><Relationship Id="rId752" Type="http://schemas.openxmlformats.org/officeDocument/2006/relationships/image" Target="../media/image2731.png"/><Relationship Id="rId751" Type="http://schemas.openxmlformats.org/officeDocument/2006/relationships/customXml" Target="../ink/ink3032.xml"/><Relationship Id="rId750" Type="http://schemas.openxmlformats.org/officeDocument/2006/relationships/image" Target="../media/image2730.png"/><Relationship Id="rId75" Type="http://schemas.openxmlformats.org/officeDocument/2006/relationships/customXml" Target="../ink/ink2675.xml"/><Relationship Id="rId749" Type="http://schemas.openxmlformats.org/officeDocument/2006/relationships/customXml" Target="../ink/ink3031.xml"/><Relationship Id="rId748" Type="http://schemas.openxmlformats.org/officeDocument/2006/relationships/customXml" Target="../ink/ink3030.xml"/><Relationship Id="rId747" Type="http://schemas.openxmlformats.org/officeDocument/2006/relationships/customXml" Target="../ink/ink3029.xml"/><Relationship Id="rId746" Type="http://schemas.openxmlformats.org/officeDocument/2006/relationships/image" Target="../media/image2729.png"/><Relationship Id="rId745" Type="http://schemas.openxmlformats.org/officeDocument/2006/relationships/customXml" Target="../ink/ink3028.xml"/><Relationship Id="rId744" Type="http://schemas.openxmlformats.org/officeDocument/2006/relationships/image" Target="../media/image2728.png"/><Relationship Id="rId743" Type="http://schemas.openxmlformats.org/officeDocument/2006/relationships/customXml" Target="../ink/ink3027.xml"/><Relationship Id="rId742" Type="http://schemas.openxmlformats.org/officeDocument/2006/relationships/image" Target="../media/image2727.png"/><Relationship Id="rId741" Type="http://schemas.openxmlformats.org/officeDocument/2006/relationships/customXml" Target="../ink/ink3026.xml"/><Relationship Id="rId740" Type="http://schemas.openxmlformats.org/officeDocument/2006/relationships/image" Target="../media/image2726.png"/><Relationship Id="rId74" Type="http://schemas.openxmlformats.org/officeDocument/2006/relationships/image" Target="../media/image2411.png"/><Relationship Id="rId739" Type="http://schemas.openxmlformats.org/officeDocument/2006/relationships/customXml" Target="../ink/ink3025.xml"/><Relationship Id="rId738" Type="http://schemas.openxmlformats.org/officeDocument/2006/relationships/image" Target="../media/image2725.png"/><Relationship Id="rId737" Type="http://schemas.openxmlformats.org/officeDocument/2006/relationships/customXml" Target="../ink/ink3024.xml"/><Relationship Id="rId736" Type="http://schemas.openxmlformats.org/officeDocument/2006/relationships/customXml" Target="../ink/ink3023.xml"/><Relationship Id="rId735" Type="http://schemas.openxmlformats.org/officeDocument/2006/relationships/image" Target="../media/image2724.png"/><Relationship Id="rId734" Type="http://schemas.openxmlformats.org/officeDocument/2006/relationships/customXml" Target="../ink/ink3022.xml"/><Relationship Id="rId733" Type="http://schemas.openxmlformats.org/officeDocument/2006/relationships/image" Target="../media/image2723.png"/><Relationship Id="rId732" Type="http://schemas.openxmlformats.org/officeDocument/2006/relationships/customXml" Target="../ink/ink3021.xml"/><Relationship Id="rId731" Type="http://schemas.openxmlformats.org/officeDocument/2006/relationships/image" Target="../media/image2722.png"/><Relationship Id="rId730" Type="http://schemas.openxmlformats.org/officeDocument/2006/relationships/customXml" Target="../ink/ink3020.xml"/><Relationship Id="rId73" Type="http://schemas.openxmlformats.org/officeDocument/2006/relationships/customXml" Target="../ink/ink2674.xml"/><Relationship Id="rId729" Type="http://schemas.openxmlformats.org/officeDocument/2006/relationships/customXml" Target="../ink/ink3019.xml"/><Relationship Id="rId728" Type="http://schemas.openxmlformats.org/officeDocument/2006/relationships/customXml" Target="../ink/ink3018.xml"/><Relationship Id="rId727" Type="http://schemas.openxmlformats.org/officeDocument/2006/relationships/image" Target="../media/image2721.png"/><Relationship Id="rId726" Type="http://schemas.openxmlformats.org/officeDocument/2006/relationships/customXml" Target="../ink/ink3017.xml"/><Relationship Id="rId725" Type="http://schemas.openxmlformats.org/officeDocument/2006/relationships/image" Target="../media/image2720.png"/><Relationship Id="rId724" Type="http://schemas.openxmlformats.org/officeDocument/2006/relationships/customXml" Target="../ink/ink3016.xml"/><Relationship Id="rId723" Type="http://schemas.openxmlformats.org/officeDocument/2006/relationships/image" Target="../media/image2719.png"/><Relationship Id="rId722" Type="http://schemas.openxmlformats.org/officeDocument/2006/relationships/customXml" Target="../ink/ink3015.xml"/><Relationship Id="rId721" Type="http://schemas.openxmlformats.org/officeDocument/2006/relationships/image" Target="../media/image2718.png"/><Relationship Id="rId720" Type="http://schemas.openxmlformats.org/officeDocument/2006/relationships/customXml" Target="../ink/ink3014.xml"/><Relationship Id="rId72" Type="http://schemas.openxmlformats.org/officeDocument/2006/relationships/image" Target="../media/image2410.png"/><Relationship Id="rId719" Type="http://schemas.openxmlformats.org/officeDocument/2006/relationships/image" Target="../media/image2717.png"/><Relationship Id="rId718" Type="http://schemas.openxmlformats.org/officeDocument/2006/relationships/customXml" Target="../ink/ink3013.xml"/><Relationship Id="rId717" Type="http://schemas.openxmlformats.org/officeDocument/2006/relationships/customXml" Target="../ink/ink3012.xml"/><Relationship Id="rId716" Type="http://schemas.openxmlformats.org/officeDocument/2006/relationships/image" Target="../media/image2716.png"/><Relationship Id="rId715" Type="http://schemas.openxmlformats.org/officeDocument/2006/relationships/customXml" Target="../ink/ink3011.xml"/><Relationship Id="rId714" Type="http://schemas.openxmlformats.org/officeDocument/2006/relationships/image" Target="../media/image2715.png"/><Relationship Id="rId713" Type="http://schemas.openxmlformats.org/officeDocument/2006/relationships/customXml" Target="../ink/ink3010.xml"/><Relationship Id="rId712" Type="http://schemas.openxmlformats.org/officeDocument/2006/relationships/image" Target="../media/image2714.png"/><Relationship Id="rId711" Type="http://schemas.openxmlformats.org/officeDocument/2006/relationships/customXml" Target="../ink/ink3009.xml"/><Relationship Id="rId710" Type="http://schemas.openxmlformats.org/officeDocument/2006/relationships/image" Target="../media/image2713.png"/><Relationship Id="rId71" Type="http://schemas.openxmlformats.org/officeDocument/2006/relationships/customXml" Target="../ink/ink2673.xml"/><Relationship Id="rId709" Type="http://schemas.openxmlformats.org/officeDocument/2006/relationships/customXml" Target="../ink/ink3008.xml"/><Relationship Id="rId708" Type="http://schemas.openxmlformats.org/officeDocument/2006/relationships/image" Target="../media/image2712.png"/><Relationship Id="rId707" Type="http://schemas.openxmlformats.org/officeDocument/2006/relationships/customXml" Target="../ink/ink3007.xml"/><Relationship Id="rId706" Type="http://schemas.openxmlformats.org/officeDocument/2006/relationships/image" Target="../media/image2711.png"/><Relationship Id="rId705" Type="http://schemas.openxmlformats.org/officeDocument/2006/relationships/customXml" Target="../ink/ink3006.xml"/><Relationship Id="rId704" Type="http://schemas.openxmlformats.org/officeDocument/2006/relationships/image" Target="../media/image2710.png"/><Relationship Id="rId703" Type="http://schemas.openxmlformats.org/officeDocument/2006/relationships/customXml" Target="../ink/ink3005.xml"/><Relationship Id="rId702" Type="http://schemas.openxmlformats.org/officeDocument/2006/relationships/customXml" Target="../ink/ink3004.xml"/><Relationship Id="rId701" Type="http://schemas.openxmlformats.org/officeDocument/2006/relationships/image" Target="../media/image2709.png"/><Relationship Id="rId700" Type="http://schemas.openxmlformats.org/officeDocument/2006/relationships/customXml" Target="../ink/ink3003.xml"/><Relationship Id="rId70" Type="http://schemas.openxmlformats.org/officeDocument/2006/relationships/image" Target="../media/image2409.png"/><Relationship Id="rId7" Type="http://schemas.openxmlformats.org/officeDocument/2006/relationships/image" Target="../media/image2379.png"/><Relationship Id="rId699" Type="http://schemas.openxmlformats.org/officeDocument/2006/relationships/image" Target="../media/image2708.png"/><Relationship Id="rId698" Type="http://schemas.openxmlformats.org/officeDocument/2006/relationships/customXml" Target="../ink/ink3002.xml"/><Relationship Id="rId697" Type="http://schemas.openxmlformats.org/officeDocument/2006/relationships/image" Target="../media/image2707.png"/><Relationship Id="rId696" Type="http://schemas.openxmlformats.org/officeDocument/2006/relationships/customXml" Target="../ink/ink3001.xml"/><Relationship Id="rId695" Type="http://schemas.openxmlformats.org/officeDocument/2006/relationships/image" Target="../media/image2706.png"/><Relationship Id="rId694" Type="http://schemas.openxmlformats.org/officeDocument/2006/relationships/customXml" Target="../ink/ink3000.xml"/><Relationship Id="rId693" Type="http://schemas.openxmlformats.org/officeDocument/2006/relationships/image" Target="../media/image2705.png"/><Relationship Id="rId692" Type="http://schemas.openxmlformats.org/officeDocument/2006/relationships/customXml" Target="../ink/ink2999.xml"/><Relationship Id="rId691" Type="http://schemas.openxmlformats.org/officeDocument/2006/relationships/image" Target="../media/image2704.png"/><Relationship Id="rId690" Type="http://schemas.openxmlformats.org/officeDocument/2006/relationships/customXml" Target="../ink/ink2998.xml"/><Relationship Id="rId69" Type="http://schemas.openxmlformats.org/officeDocument/2006/relationships/customXml" Target="../ink/ink2672.xml"/><Relationship Id="rId689" Type="http://schemas.openxmlformats.org/officeDocument/2006/relationships/image" Target="../media/image2703.png"/><Relationship Id="rId688" Type="http://schemas.openxmlformats.org/officeDocument/2006/relationships/customXml" Target="../ink/ink2997.xml"/><Relationship Id="rId687" Type="http://schemas.openxmlformats.org/officeDocument/2006/relationships/image" Target="../media/image2702.png"/><Relationship Id="rId686" Type="http://schemas.openxmlformats.org/officeDocument/2006/relationships/customXml" Target="../ink/ink2996.xml"/><Relationship Id="rId685" Type="http://schemas.openxmlformats.org/officeDocument/2006/relationships/image" Target="../media/image2701.png"/><Relationship Id="rId684" Type="http://schemas.openxmlformats.org/officeDocument/2006/relationships/customXml" Target="../ink/ink2995.xml"/><Relationship Id="rId683" Type="http://schemas.openxmlformats.org/officeDocument/2006/relationships/image" Target="../media/image2700.png"/><Relationship Id="rId682" Type="http://schemas.openxmlformats.org/officeDocument/2006/relationships/customXml" Target="../ink/ink2994.xml"/><Relationship Id="rId681" Type="http://schemas.openxmlformats.org/officeDocument/2006/relationships/image" Target="../media/image2699.png"/><Relationship Id="rId680" Type="http://schemas.openxmlformats.org/officeDocument/2006/relationships/customXml" Target="../ink/ink2993.xml"/><Relationship Id="rId68" Type="http://schemas.openxmlformats.org/officeDocument/2006/relationships/image" Target="../media/image2408.png"/><Relationship Id="rId679" Type="http://schemas.openxmlformats.org/officeDocument/2006/relationships/image" Target="../media/image2698.png"/><Relationship Id="rId678" Type="http://schemas.openxmlformats.org/officeDocument/2006/relationships/customXml" Target="../ink/ink2992.xml"/><Relationship Id="rId677" Type="http://schemas.openxmlformats.org/officeDocument/2006/relationships/image" Target="../media/image2697.png"/><Relationship Id="rId676" Type="http://schemas.openxmlformats.org/officeDocument/2006/relationships/customXml" Target="../ink/ink2991.xml"/><Relationship Id="rId675" Type="http://schemas.openxmlformats.org/officeDocument/2006/relationships/image" Target="../media/image2696.png"/><Relationship Id="rId674" Type="http://schemas.openxmlformats.org/officeDocument/2006/relationships/customXml" Target="../ink/ink2990.xml"/><Relationship Id="rId673" Type="http://schemas.openxmlformats.org/officeDocument/2006/relationships/image" Target="../media/image2695.png"/><Relationship Id="rId672" Type="http://schemas.openxmlformats.org/officeDocument/2006/relationships/customXml" Target="../ink/ink2989.xml"/><Relationship Id="rId671" Type="http://schemas.openxmlformats.org/officeDocument/2006/relationships/customXml" Target="../ink/ink2988.xml"/><Relationship Id="rId670" Type="http://schemas.openxmlformats.org/officeDocument/2006/relationships/image" Target="../media/image2694.png"/><Relationship Id="rId67" Type="http://schemas.openxmlformats.org/officeDocument/2006/relationships/customXml" Target="../ink/ink2671.xml"/><Relationship Id="rId669" Type="http://schemas.openxmlformats.org/officeDocument/2006/relationships/customXml" Target="../ink/ink2987.xml"/><Relationship Id="rId668" Type="http://schemas.openxmlformats.org/officeDocument/2006/relationships/image" Target="../media/image2693.png"/><Relationship Id="rId667" Type="http://schemas.openxmlformats.org/officeDocument/2006/relationships/customXml" Target="../ink/ink2986.xml"/><Relationship Id="rId666" Type="http://schemas.openxmlformats.org/officeDocument/2006/relationships/image" Target="../media/image2692.png"/><Relationship Id="rId665" Type="http://schemas.openxmlformats.org/officeDocument/2006/relationships/customXml" Target="../ink/ink2985.xml"/><Relationship Id="rId664" Type="http://schemas.openxmlformats.org/officeDocument/2006/relationships/image" Target="../media/image2691.png"/><Relationship Id="rId663" Type="http://schemas.openxmlformats.org/officeDocument/2006/relationships/customXml" Target="../ink/ink2984.xml"/><Relationship Id="rId662" Type="http://schemas.openxmlformats.org/officeDocument/2006/relationships/image" Target="../media/image2690.png"/><Relationship Id="rId661" Type="http://schemas.openxmlformats.org/officeDocument/2006/relationships/customXml" Target="../ink/ink2983.xml"/><Relationship Id="rId660" Type="http://schemas.openxmlformats.org/officeDocument/2006/relationships/image" Target="../media/image2689.png"/><Relationship Id="rId66" Type="http://schemas.openxmlformats.org/officeDocument/2006/relationships/image" Target="../media/image2407.png"/><Relationship Id="rId659" Type="http://schemas.openxmlformats.org/officeDocument/2006/relationships/customXml" Target="../ink/ink2982.xml"/><Relationship Id="rId658" Type="http://schemas.openxmlformats.org/officeDocument/2006/relationships/image" Target="../media/image2688.png"/><Relationship Id="rId657" Type="http://schemas.openxmlformats.org/officeDocument/2006/relationships/customXml" Target="../ink/ink2981.xml"/><Relationship Id="rId656" Type="http://schemas.openxmlformats.org/officeDocument/2006/relationships/image" Target="../media/image2687.png"/><Relationship Id="rId655" Type="http://schemas.openxmlformats.org/officeDocument/2006/relationships/customXml" Target="../ink/ink2980.xml"/><Relationship Id="rId654" Type="http://schemas.openxmlformats.org/officeDocument/2006/relationships/image" Target="../media/image2686.png"/><Relationship Id="rId653" Type="http://schemas.openxmlformats.org/officeDocument/2006/relationships/customXml" Target="../ink/ink2979.xml"/><Relationship Id="rId652" Type="http://schemas.openxmlformats.org/officeDocument/2006/relationships/customXml" Target="../ink/ink2978.xml"/><Relationship Id="rId651" Type="http://schemas.openxmlformats.org/officeDocument/2006/relationships/image" Target="../media/image2685.png"/><Relationship Id="rId650" Type="http://schemas.openxmlformats.org/officeDocument/2006/relationships/customXml" Target="../ink/ink2977.xml"/><Relationship Id="rId65" Type="http://schemas.openxmlformats.org/officeDocument/2006/relationships/customXml" Target="../ink/ink2670.xml"/><Relationship Id="rId649" Type="http://schemas.openxmlformats.org/officeDocument/2006/relationships/image" Target="../media/image2684.png"/><Relationship Id="rId648" Type="http://schemas.openxmlformats.org/officeDocument/2006/relationships/customXml" Target="../ink/ink2976.xml"/><Relationship Id="rId647" Type="http://schemas.openxmlformats.org/officeDocument/2006/relationships/image" Target="../media/image2683.png"/><Relationship Id="rId646" Type="http://schemas.openxmlformats.org/officeDocument/2006/relationships/customXml" Target="../ink/ink2975.xml"/><Relationship Id="rId645" Type="http://schemas.openxmlformats.org/officeDocument/2006/relationships/image" Target="../media/image2682.png"/><Relationship Id="rId644" Type="http://schemas.openxmlformats.org/officeDocument/2006/relationships/customXml" Target="../ink/ink2974.xml"/><Relationship Id="rId643" Type="http://schemas.openxmlformats.org/officeDocument/2006/relationships/image" Target="../media/image2681.png"/><Relationship Id="rId642" Type="http://schemas.openxmlformats.org/officeDocument/2006/relationships/customXml" Target="../ink/ink2973.xml"/><Relationship Id="rId641" Type="http://schemas.openxmlformats.org/officeDocument/2006/relationships/image" Target="../media/image2680.png"/><Relationship Id="rId640" Type="http://schemas.openxmlformats.org/officeDocument/2006/relationships/customXml" Target="../ink/ink2972.xml"/><Relationship Id="rId64" Type="http://schemas.openxmlformats.org/officeDocument/2006/relationships/image" Target="../media/image2406.png"/><Relationship Id="rId639" Type="http://schemas.openxmlformats.org/officeDocument/2006/relationships/image" Target="../media/image2679.png"/><Relationship Id="rId638" Type="http://schemas.openxmlformats.org/officeDocument/2006/relationships/customXml" Target="../ink/ink2971.xml"/><Relationship Id="rId637" Type="http://schemas.openxmlformats.org/officeDocument/2006/relationships/image" Target="../media/image2678.png"/><Relationship Id="rId636" Type="http://schemas.openxmlformats.org/officeDocument/2006/relationships/customXml" Target="../ink/ink2970.xml"/><Relationship Id="rId635" Type="http://schemas.openxmlformats.org/officeDocument/2006/relationships/image" Target="../media/image2677.png"/><Relationship Id="rId634" Type="http://schemas.openxmlformats.org/officeDocument/2006/relationships/customXml" Target="../ink/ink2969.xml"/><Relationship Id="rId633" Type="http://schemas.openxmlformats.org/officeDocument/2006/relationships/image" Target="../media/image2676.png"/><Relationship Id="rId632" Type="http://schemas.openxmlformats.org/officeDocument/2006/relationships/customXml" Target="../ink/ink2968.xml"/><Relationship Id="rId631" Type="http://schemas.openxmlformats.org/officeDocument/2006/relationships/image" Target="../media/image2675.png"/><Relationship Id="rId630" Type="http://schemas.openxmlformats.org/officeDocument/2006/relationships/customXml" Target="../ink/ink2967.xml"/><Relationship Id="rId63" Type="http://schemas.openxmlformats.org/officeDocument/2006/relationships/customXml" Target="../ink/ink2669.xml"/><Relationship Id="rId629" Type="http://schemas.openxmlformats.org/officeDocument/2006/relationships/image" Target="../media/image2674.png"/><Relationship Id="rId628" Type="http://schemas.openxmlformats.org/officeDocument/2006/relationships/customXml" Target="../ink/ink2966.xml"/><Relationship Id="rId627" Type="http://schemas.openxmlformats.org/officeDocument/2006/relationships/image" Target="../media/image2673.png"/><Relationship Id="rId626" Type="http://schemas.openxmlformats.org/officeDocument/2006/relationships/customXml" Target="../ink/ink2965.xml"/><Relationship Id="rId625" Type="http://schemas.openxmlformats.org/officeDocument/2006/relationships/image" Target="../media/image2672.png"/><Relationship Id="rId624" Type="http://schemas.openxmlformats.org/officeDocument/2006/relationships/customXml" Target="../ink/ink2964.xml"/><Relationship Id="rId623" Type="http://schemas.openxmlformats.org/officeDocument/2006/relationships/customXml" Target="../ink/ink2963.xml"/><Relationship Id="rId622" Type="http://schemas.openxmlformats.org/officeDocument/2006/relationships/image" Target="../media/image2671.png"/><Relationship Id="rId621" Type="http://schemas.openxmlformats.org/officeDocument/2006/relationships/customXml" Target="../ink/ink2962.xml"/><Relationship Id="rId620" Type="http://schemas.openxmlformats.org/officeDocument/2006/relationships/image" Target="../media/image2670.png"/><Relationship Id="rId62" Type="http://schemas.openxmlformats.org/officeDocument/2006/relationships/image" Target="../media/image2405.png"/><Relationship Id="rId619" Type="http://schemas.openxmlformats.org/officeDocument/2006/relationships/customXml" Target="../ink/ink2961.xml"/><Relationship Id="rId618" Type="http://schemas.openxmlformats.org/officeDocument/2006/relationships/image" Target="../media/image2669.png"/><Relationship Id="rId617" Type="http://schemas.openxmlformats.org/officeDocument/2006/relationships/customXml" Target="../ink/ink2960.xml"/><Relationship Id="rId616" Type="http://schemas.openxmlformats.org/officeDocument/2006/relationships/image" Target="../media/image2668.png"/><Relationship Id="rId615" Type="http://schemas.openxmlformats.org/officeDocument/2006/relationships/customXml" Target="../ink/ink2959.xml"/><Relationship Id="rId614" Type="http://schemas.openxmlformats.org/officeDocument/2006/relationships/image" Target="../media/image2667.png"/><Relationship Id="rId613" Type="http://schemas.openxmlformats.org/officeDocument/2006/relationships/customXml" Target="../ink/ink2958.xml"/><Relationship Id="rId612" Type="http://schemas.openxmlformats.org/officeDocument/2006/relationships/image" Target="../media/image2666.png"/><Relationship Id="rId611" Type="http://schemas.openxmlformats.org/officeDocument/2006/relationships/customXml" Target="../ink/ink2957.xml"/><Relationship Id="rId610" Type="http://schemas.openxmlformats.org/officeDocument/2006/relationships/image" Target="../media/image2665.png"/><Relationship Id="rId61" Type="http://schemas.openxmlformats.org/officeDocument/2006/relationships/customXml" Target="../ink/ink2668.xml"/><Relationship Id="rId609" Type="http://schemas.openxmlformats.org/officeDocument/2006/relationships/customXml" Target="../ink/ink2956.xml"/><Relationship Id="rId608" Type="http://schemas.openxmlformats.org/officeDocument/2006/relationships/image" Target="../media/image2664.png"/><Relationship Id="rId607" Type="http://schemas.openxmlformats.org/officeDocument/2006/relationships/customXml" Target="../ink/ink2955.xml"/><Relationship Id="rId606" Type="http://schemas.openxmlformats.org/officeDocument/2006/relationships/image" Target="../media/image2663.png"/><Relationship Id="rId605" Type="http://schemas.openxmlformats.org/officeDocument/2006/relationships/customXml" Target="../ink/ink2954.xml"/><Relationship Id="rId604" Type="http://schemas.openxmlformats.org/officeDocument/2006/relationships/image" Target="../media/image2662.png"/><Relationship Id="rId603" Type="http://schemas.openxmlformats.org/officeDocument/2006/relationships/customXml" Target="../ink/ink2953.xml"/><Relationship Id="rId602" Type="http://schemas.openxmlformats.org/officeDocument/2006/relationships/image" Target="../media/image2661.png"/><Relationship Id="rId601" Type="http://schemas.openxmlformats.org/officeDocument/2006/relationships/customXml" Target="../ink/ink2952.xml"/><Relationship Id="rId600" Type="http://schemas.openxmlformats.org/officeDocument/2006/relationships/image" Target="../media/image2660.png"/><Relationship Id="rId60" Type="http://schemas.openxmlformats.org/officeDocument/2006/relationships/image" Target="../media/image2404.png"/><Relationship Id="rId6" Type="http://schemas.openxmlformats.org/officeDocument/2006/relationships/customXml" Target="../ink/ink2639.xml"/><Relationship Id="rId599" Type="http://schemas.openxmlformats.org/officeDocument/2006/relationships/customXml" Target="../ink/ink2951.xml"/><Relationship Id="rId598" Type="http://schemas.openxmlformats.org/officeDocument/2006/relationships/image" Target="../media/image2659.png"/><Relationship Id="rId597" Type="http://schemas.openxmlformats.org/officeDocument/2006/relationships/customXml" Target="../ink/ink2950.xml"/><Relationship Id="rId596" Type="http://schemas.openxmlformats.org/officeDocument/2006/relationships/image" Target="../media/image2658.png"/><Relationship Id="rId595" Type="http://schemas.openxmlformats.org/officeDocument/2006/relationships/customXml" Target="../ink/ink2949.xml"/><Relationship Id="rId594" Type="http://schemas.openxmlformats.org/officeDocument/2006/relationships/image" Target="../media/image2657.png"/><Relationship Id="rId593" Type="http://schemas.openxmlformats.org/officeDocument/2006/relationships/customXml" Target="../ink/ink2948.xml"/><Relationship Id="rId592" Type="http://schemas.openxmlformats.org/officeDocument/2006/relationships/image" Target="../media/image2656.png"/><Relationship Id="rId591" Type="http://schemas.openxmlformats.org/officeDocument/2006/relationships/customXml" Target="../ink/ink2947.xml"/><Relationship Id="rId590" Type="http://schemas.openxmlformats.org/officeDocument/2006/relationships/image" Target="../media/image2655.png"/><Relationship Id="rId59" Type="http://schemas.openxmlformats.org/officeDocument/2006/relationships/customXml" Target="../ink/ink2667.xml"/><Relationship Id="rId589" Type="http://schemas.openxmlformats.org/officeDocument/2006/relationships/customXml" Target="../ink/ink2946.xml"/><Relationship Id="rId588" Type="http://schemas.openxmlformats.org/officeDocument/2006/relationships/image" Target="../media/image2654.png"/><Relationship Id="rId587" Type="http://schemas.openxmlformats.org/officeDocument/2006/relationships/customXml" Target="../ink/ink2945.xml"/><Relationship Id="rId586" Type="http://schemas.openxmlformats.org/officeDocument/2006/relationships/image" Target="../media/image2653.png"/><Relationship Id="rId585" Type="http://schemas.openxmlformats.org/officeDocument/2006/relationships/customXml" Target="../ink/ink2944.xml"/><Relationship Id="rId584" Type="http://schemas.openxmlformats.org/officeDocument/2006/relationships/image" Target="../media/image2652.png"/><Relationship Id="rId583" Type="http://schemas.openxmlformats.org/officeDocument/2006/relationships/customXml" Target="../ink/ink2943.xml"/><Relationship Id="rId582" Type="http://schemas.openxmlformats.org/officeDocument/2006/relationships/image" Target="../media/image2651.png"/><Relationship Id="rId581" Type="http://schemas.openxmlformats.org/officeDocument/2006/relationships/customXml" Target="../ink/ink2942.xml"/><Relationship Id="rId580" Type="http://schemas.openxmlformats.org/officeDocument/2006/relationships/image" Target="../media/image2650.png"/><Relationship Id="rId58" Type="http://schemas.openxmlformats.org/officeDocument/2006/relationships/image" Target="../media/image2403.png"/><Relationship Id="rId579" Type="http://schemas.openxmlformats.org/officeDocument/2006/relationships/customXml" Target="../ink/ink2941.xml"/><Relationship Id="rId578" Type="http://schemas.openxmlformats.org/officeDocument/2006/relationships/image" Target="../media/image2649.png"/><Relationship Id="rId577" Type="http://schemas.openxmlformats.org/officeDocument/2006/relationships/customXml" Target="../ink/ink2940.xml"/><Relationship Id="rId576" Type="http://schemas.openxmlformats.org/officeDocument/2006/relationships/image" Target="../media/image2648.png"/><Relationship Id="rId575" Type="http://schemas.openxmlformats.org/officeDocument/2006/relationships/customXml" Target="../ink/ink2939.xml"/><Relationship Id="rId574" Type="http://schemas.openxmlformats.org/officeDocument/2006/relationships/image" Target="../media/image2647.png"/><Relationship Id="rId573" Type="http://schemas.openxmlformats.org/officeDocument/2006/relationships/customXml" Target="../ink/ink2938.xml"/><Relationship Id="rId572" Type="http://schemas.openxmlformats.org/officeDocument/2006/relationships/image" Target="../media/image2646.png"/><Relationship Id="rId571" Type="http://schemas.openxmlformats.org/officeDocument/2006/relationships/customXml" Target="../ink/ink2937.xml"/><Relationship Id="rId570" Type="http://schemas.openxmlformats.org/officeDocument/2006/relationships/image" Target="../media/image2645.png"/><Relationship Id="rId57" Type="http://schemas.openxmlformats.org/officeDocument/2006/relationships/customXml" Target="../ink/ink2666.xml"/><Relationship Id="rId569" Type="http://schemas.openxmlformats.org/officeDocument/2006/relationships/customXml" Target="../ink/ink2936.xml"/><Relationship Id="rId568" Type="http://schemas.openxmlformats.org/officeDocument/2006/relationships/image" Target="../media/image2644.png"/><Relationship Id="rId567" Type="http://schemas.openxmlformats.org/officeDocument/2006/relationships/customXml" Target="../ink/ink2935.xml"/><Relationship Id="rId566" Type="http://schemas.openxmlformats.org/officeDocument/2006/relationships/image" Target="../media/image2643.png"/><Relationship Id="rId565" Type="http://schemas.openxmlformats.org/officeDocument/2006/relationships/customXml" Target="../ink/ink2934.xml"/><Relationship Id="rId564" Type="http://schemas.openxmlformats.org/officeDocument/2006/relationships/image" Target="../media/image2642.png"/><Relationship Id="rId563" Type="http://schemas.openxmlformats.org/officeDocument/2006/relationships/customXml" Target="../ink/ink2933.xml"/><Relationship Id="rId562" Type="http://schemas.openxmlformats.org/officeDocument/2006/relationships/image" Target="../media/image2641.png"/><Relationship Id="rId561" Type="http://schemas.openxmlformats.org/officeDocument/2006/relationships/customXml" Target="../ink/ink2932.xml"/><Relationship Id="rId560" Type="http://schemas.openxmlformats.org/officeDocument/2006/relationships/image" Target="../media/image2640.png"/><Relationship Id="rId56" Type="http://schemas.openxmlformats.org/officeDocument/2006/relationships/image" Target="../media/image2402.png"/><Relationship Id="rId559" Type="http://schemas.openxmlformats.org/officeDocument/2006/relationships/customXml" Target="../ink/ink2931.xml"/><Relationship Id="rId558" Type="http://schemas.openxmlformats.org/officeDocument/2006/relationships/image" Target="../media/image2639.png"/><Relationship Id="rId557" Type="http://schemas.openxmlformats.org/officeDocument/2006/relationships/customXml" Target="../ink/ink2930.xml"/><Relationship Id="rId556" Type="http://schemas.openxmlformats.org/officeDocument/2006/relationships/image" Target="../media/image2638.png"/><Relationship Id="rId555" Type="http://schemas.openxmlformats.org/officeDocument/2006/relationships/customXml" Target="../ink/ink2929.xml"/><Relationship Id="rId554" Type="http://schemas.openxmlformats.org/officeDocument/2006/relationships/image" Target="../media/image2637.png"/><Relationship Id="rId553" Type="http://schemas.openxmlformats.org/officeDocument/2006/relationships/customXml" Target="../ink/ink2928.xml"/><Relationship Id="rId552" Type="http://schemas.openxmlformats.org/officeDocument/2006/relationships/image" Target="../media/image2636.png"/><Relationship Id="rId551" Type="http://schemas.openxmlformats.org/officeDocument/2006/relationships/customXml" Target="../ink/ink2927.xml"/><Relationship Id="rId550" Type="http://schemas.openxmlformats.org/officeDocument/2006/relationships/image" Target="../media/image2635.png"/><Relationship Id="rId55" Type="http://schemas.openxmlformats.org/officeDocument/2006/relationships/customXml" Target="../ink/ink2665.xml"/><Relationship Id="rId549" Type="http://schemas.openxmlformats.org/officeDocument/2006/relationships/customXml" Target="../ink/ink2926.xml"/><Relationship Id="rId548" Type="http://schemas.openxmlformats.org/officeDocument/2006/relationships/image" Target="../media/image2634.png"/><Relationship Id="rId547" Type="http://schemas.openxmlformats.org/officeDocument/2006/relationships/customXml" Target="../ink/ink2925.xml"/><Relationship Id="rId546" Type="http://schemas.openxmlformats.org/officeDocument/2006/relationships/customXml" Target="../ink/ink2924.xml"/><Relationship Id="rId545" Type="http://schemas.openxmlformats.org/officeDocument/2006/relationships/image" Target="../media/image2633.png"/><Relationship Id="rId544" Type="http://schemas.openxmlformats.org/officeDocument/2006/relationships/customXml" Target="../ink/ink2923.xml"/><Relationship Id="rId543" Type="http://schemas.openxmlformats.org/officeDocument/2006/relationships/image" Target="../media/image2632.png"/><Relationship Id="rId542" Type="http://schemas.openxmlformats.org/officeDocument/2006/relationships/customXml" Target="../ink/ink2922.xml"/><Relationship Id="rId541" Type="http://schemas.openxmlformats.org/officeDocument/2006/relationships/image" Target="../media/image2631.png"/><Relationship Id="rId540" Type="http://schemas.openxmlformats.org/officeDocument/2006/relationships/customXml" Target="../ink/ink2921.xml"/><Relationship Id="rId54" Type="http://schemas.openxmlformats.org/officeDocument/2006/relationships/image" Target="../media/image2401.png"/><Relationship Id="rId539" Type="http://schemas.openxmlformats.org/officeDocument/2006/relationships/image" Target="../media/image2630.png"/><Relationship Id="rId538" Type="http://schemas.openxmlformats.org/officeDocument/2006/relationships/customXml" Target="../ink/ink2920.xml"/><Relationship Id="rId537" Type="http://schemas.openxmlformats.org/officeDocument/2006/relationships/image" Target="../media/image2629.png"/><Relationship Id="rId536" Type="http://schemas.openxmlformats.org/officeDocument/2006/relationships/customXml" Target="../ink/ink2919.xml"/><Relationship Id="rId535" Type="http://schemas.openxmlformats.org/officeDocument/2006/relationships/image" Target="../media/image2628.png"/><Relationship Id="rId534" Type="http://schemas.openxmlformats.org/officeDocument/2006/relationships/customXml" Target="../ink/ink2918.xml"/><Relationship Id="rId533" Type="http://schemas.openxmlformats.org/officeDocument/2006/relationships/customXml" Target="../ink/ink2917.xml"/><Relationship Id="rId532" Type="http://schemas.openxmlformats.org/officeDocument/2006/relationships/customXml" Target="../ink/ink2916.xml"/><Relationship Id="rId531" Type="http://schemas.openxmlformats.org/officeDocument/2006/relationships/customXml" Target="../ink/ink2915.xml"/><Relationship Id="rId530" Type="http://schemas.openxmlformats.org/officeDocument/2006/relationships/image" Target="../media/image2627.png"/><Relationship Id="rId53" Type="http://schemas.openxmlformats.org/officeDocument/2006/relationships/customXml" Target="../ink/ink2664.xml"/><Relationship Id="rId529" Type="http://schemas.openxmlformats.org/officeDocument/2006/relationships/customXml" Target="../ink/ink2914.xml"/><Relationship Id="rId528" Type="http://schemas.openxmlformats.org/officeDocument/2006/relationships/customXml" Target="../ink/ink2913.xml"/><Relationship Id="rId527" Type="http://schemas.openxmlformats.org/officeDocument/2006/relationships/image" Target="../media/image2626.png"/><Relationship Id="rId526" Type="http://schemas.openxmlformats.org/officeDocument/2006/relationships/customXml" Target="../ink/ink2912.xml"/><Relationship Id="rId525" Type="http://schemas.openxmlformats.org/officeDocument/2006/relationships/image" Target="../media/image2625.png"/><Relationship Id="rId524" Type="http://schemas.openxmlformats.org/officeDocument/2006/relationships/customXml" Target="../ink/ink2911.xml"/><Relationship Id="rId523" Type="http://schemas.openxmlformats.org/officeDocument/2006/relationships/image" Target="../media/image2624.png"/><Relationship Id="rId522" Type="http://schemas.openxmlformats.org/officeDocument/2006/relationships/customXml" Target="../ink/ink2910.xml"/><Relationship Id="rId521" Type="http://schemas.openxmlformats.org/officeDocument/2006/relationships/image" Target="../media/image2623.png"/><Relationship Id="rId520" Type="http://schemas.openxmlformats.org/officeDocument/2006/relationships/customXml" Target="../ink/ink2909.xml"/><Relationship Id="rId52" Type="http://schemas.openxmlformats.org/officeDocument/2006/relationships/image" Target="../media/image2400.png"/><Relationship Id="rId519" Type="http://schemas.openxmlformats.org/officeDocument/2006/relationships/customXml" Target="../ink/ink2908.xml"/><Relationship Id="rId518" Type="http://schemas.openxmlformats.org/officeDocument/2006/relationships/image" Target="../media/image2622.png"/><Relationship Id="rId517" Type="http://schemas.openxmlformats.org/officeDocument/2006/relationships/customXml" Target="../ink/ink2907.xml"/><Relationship Id="rId516" Type="http://schemas.openxmlformats.org/officeDocument/2006/relationships/image" Target="../media/image2621.png"/><Relationship Id="rId515" Type="http://schemas.openxmlformats.org/officeDocument/2006/relationships/customXml" Target="../ink/ink2906.xml"/><Relationship Id="rId514" Type="http://schemas.openxmlformats.org/officeDocument/2006/relationships/customXml" Target="../ink/ink2905.xml"/><Relationship Id="rId513" Type="http://schemas.openxmlformats.org/officeDocument/2006/relationships/image" Target="../media/image2620.png"/><Relationship Id="rId512" Type="http://schemas.openxmlformats.org/officeDocument/2006/relationships/customXml" Target="../ink/ink2904.xml"/><Relationship Id="rId511" Type="http://schemas.openxmlformats.org/officeDocument/2006/relationships/image" Target="../media/image2619.png"/><Relationship Id="rId510" Type="http://schemas.openxmlformats.org/officeDocument/2006/relationships/customXml" Target="../ink/ink2903.xml"/><Relationship Id="rId51" Type="http://schemas.openxmlformats.org/officeDocument/2006/relationships/customXml" Target="../ink/ink2663.xml"/><Relationship Id="rId509" Type="http://schemas.openxmlformats.org/officeDocument/2006/relationships/image" Target="../media/image2618.png"/><Relationship Id="rId508" Type="http://schemas.openxmlformats.org/officeDocument/2006/relationships/customXml" Target="../ink/ink2902.xml"/><Relationship Id="rId507" Type="http://schemas.openxmlformats.org/officeDocument/2006/relationships/customXml" Target="../ink/ink2901.xml"/><Relationship Id="rId506" Type="http://schemas.openxmlformats.org/officeDocument/2006/relationships/image" Target="../media/image2617.png"/><Relationship Id="rId505" Type="http://schemas.openxmlformats.org/officeDocument/2006/relationships/customXml" Target="../ink/ink2900.xml"/><Relationship Id="rId504" Type="http://schemas.openxmlformats.org/officeDocument/2006/relationships/image" Target="../media/image2616.png"/><Relationship Id="rId503" Type="http://schemas.openxmlformats.org/officeDocument/2006/relationships/customXml" Target="../ink/ink2899.xml"/><Relationship Id="rId502" Type="http://schemas.openxmlformats.org/officeDocument/2006/relationships/image" Target="../media/image2615.png"/><Relationship Id="rId501" Type="http://schemas.openxmlformats.org/officeDocument/2006/relationships/customXml" Target="../ink/ink2898.xml"/><Relationship Id="rId500" Type="http://schemas.openxmlformats.org/officeDocument/2006/relationships/image" Target="../media/image2614.png"/><Relationship Id="rId50" Type="http://schemas.openxmlformats.org/officeDocument/2006/relationships/image" Target="../media/image2399.png"/><Relationship Id="rId5" Type="http://schemas.openxmlformats.org/officeDocument/2006/relationships/image" Target="../media/image2378.png"/><Relationship Id="rId499" Type="http://schemas.openxmlformats.org/officeDocument/2006/relationships/customXml" Target="../ink/ink2897.xml"/><Relationship Id="rId498" Type="http://schemas.openxmlformats.org/officeDocument/2006/relationships/image" Target="../media/image2613.png"/><Relationship Id="rId497" Type="http://schemas.openxmlformats.org/officeDocument/2006/relationships/customXml" Target="../ink/ink2896.xml"/><Relationship Id="rId496" Type="http://schemas.openxmlformats.org/officeDocument/2006/relationships/image" Target="../media/image2612.png"/><Relationship Id="rId495" Type="http://schemas.openxmlformats.org/officeDocument/2006/relationships/customXml" Target="../ink/ink2895.xml"/><Relationship Id="rId494" Type="http://schemas.openxmlformats.org/officeDocument/2006/relationships/image" Target="../media/image2611.png"/><Relationship Id="rId493" Type="http://schemas.openxmlformats.org/officeDocument/2006/relationships/customXml" Target="../ink/ink2894.xml"/><Relationship Id="rId492" Type="http://schemas.openxmlformats.org/officeDocument/2006/relationships/image" Target="../media/image2610.png"/><Relationship Id="rId491" Type="http://schemas.openxmlformats.org/officeDocument/2006/relationships/customXml" Target="../ink/ink2893.xml"/><Relationship Id="rId490" Type="http://schemas.openxmlformats.org/officeDocument/2006/relationships/image" Target="../media/image2609.png"/><Relationship Id="rId49" Type="http://schemas.openxmlformats.org/officeDocument/2006/relationships/customXml" Target="../ink/ink2662.xml"/><Relationship Id="rId489" Type="http://schemas.openxmlformats.org/officeDocument/2006/relationships/customXml" Target="../ink/ink2892.xml"/><Relationship Id="rId488" Type="http://schemas.openxmlformats.org/officeDocument/2006/relationships/image" Target="../media/image2608.png"/><Relationship Id="rId487" Type="http://schemas.openxmlformats.org/officeDocument/2006/relationships/customXml" Target="../ink/ink2891.xml"/><Relationship Id="rId486" Type="http://schemas.openxmlformats.org/officeDocument/2006/relationships/image" Target="../media/image2607.png"/><Relationship Id="rId485" Type="http://schemas.openxmlformats.org/officeDocument/2006/relationships/customXml" Target="../ink/ink2890.xml"/><Relationship Id="rId484" Type="http://schemas.openxmlformats.org/officeDocument/2006/relationships/image" Target="../media/image2606.png"/><Relationship Id="rId483" Type="http://schemas.openxmlformats.org/officeDocument/2006/relationships/customXml" Target="../ink/ink2889.xml"/><Relationship Id="rId482" Type="http://schemas.openxmlformats.org/officeDocument/2006/relationships/image" Target="../media/image2605.png"/><Relationship Id="rId481" Type="http://schemas.openxmlformats.org/officeDocument/2006/relationships/customXml" Target="../ink/ink2888.xml"/><Relationship Id="rId480" Type="http://schemas.openxmlformats.org/officeDocument/2006/relationships/image" Target="../media/image2604.png"/><Relationship Id="rId48" Type="http://schemas.openxmlformats.org/officeDocument/2006/relationships/image" Target="../media/image2398.png"/><Relationship Id="rId479" Type="http://schemas.openxmlformats.org/officeDocument/2006/relationships/customXml" Target="../ink/ink2887.xml"/><Relationship Id="rId478" Type="http://schemas.openxmlformats.org/officeDocument/2006/relationships/image" Target="../media/image2603.png"/><Relationship Id="rId477" Type="http://schemas.openxmlformats.org/officeDocument/2006/relationships/customXml" Target="../ink/ink2886.xml"/><Relationship Id="rId476" Type="http://schemas.openxmlformats.org/officeDocument/2006/relationships/image" Target="../media/image2602.png"/><Relationship Id="rId475" Type="http://schemas.openxmlformats.org/officeDocument/2006/relationships/customXml" Target="../ink/ink2885.xml"/><Relationship Id="rId474" Type="http://schemas.openxmlformats.org/officeDocument/2006/relationships/image" Target="../media/image2601.png"/><Relationship Id="rId473" Type="http://schemas.openxmlformats.org/officeDocument/2006/relationships/customXml" Target="../ink/ink2884.xml"/><Relationship Id="rId472" Type="http://schemas.openxmlformats.org/officeDocument/2006/relationships/image" Target="../media/image2600.png"/><Relationship Id="rId471" Type="http://schemas.openxmlformats.org/officeDocument/2006/relationships/customXml" Target="../ink/ink2883.xml"/><Relationship Id="rId470" Type="http://schemas.openxmlformats.org/officeDocument/2006/relationships/image" Target="../media/image2599.png"/><Relationship Id="rId47" Type="http://schemas.openxmlformats.org/officeDocument/2006/relationships/customXml" Target="../ink/ink2661.xml"/><Relationship Id="rId469" Type="http://schemas.openxmlformats.org/officeDocument/2006/relationships/customXml" Target="../ink/ink2882.xml"/><Relationship Id="rId468" Type="http://schemas.openxmlformats.org/officeDocument/2006/relationships/image" Target="../media/image2598.png"/><Relationship Id="rId467" Type="http://schemas.openxmlformats.org/officeDocument/2006/relationships/customXml" Target="../ink/ink2881.xml"/><Relationship Id="rId466" Type="http://schemas.openxmlformats.org/officeDocument/2006/relationships/image" Target="../media/image2597.png"/><Relationship Id="rId465" Type="http://schemas.openxmlformats.org/officeDocument/2006/relationships/customXml" Target="../ink/ink2880.xml"/><Relationship Id="rId464" Type="http://schemas.openxmlformats.org/officeDocument/2006/relationships/image" Target="../media/image2596.png"/><Relationship Id="rId463" Type="http://schemas.openxmlformats.org/officeDocument/2006/relationships/customXml" Target="../ink/ink2879.xml"/><Relationship Id="rId462" Type="http://schemas.openxmlformats.org/officeDocument/2006/relationships/image" Target="../media/image2595.png"/><Relationship Id="rId461" Type="http://schemas.openxmlformats.org/officeDocument/2006/relationships/customXml" Target="../ink/ink2878.xml"/><Relationship Id="rId460" Type="http://schemas.openxmlformats.org/officeDocument/2006/relationships/customXml" Target="../ink/ink2877.xml"/><Relationship Id="rId46" Type="http://schemas.openxmlformats.org/officeDocument/2006/relationships/image" Target="../media/image2397.png"/><Relationship Id="rId459" Type="http://schemas.openxmlformats.org/officeDocument/2006/relationships/image" Target="../media/image2594.png"/><Relationship Id="rId458" Type="http://schemas.openxmlformats.org/officeDocument/2006/relationships/customXml" Target="../ink/ink2876.xml"/><Relationship Id="rId457" Type="http://schemas.openxmlformats.org/officeDocument/2006/relationships/image" Target="../media/image2593.png"/><Relationship Id="rId456" Type="http://schemas.openxmlformats.org/officeDocument/2006/relationships/customXml" Target="../ink/ink2875.xml"/><Relationship Id="rId455" Type="http://schemas.openxmlformats.org/officeDocument/2006/relationships/image" Target="../media/image2592.png"/><Relationship Id="rId454" Type="http://schemas.openxmlformats.org/officeDocument/2006/relationships/customXml" Target="../ink/ink2874.xml"/><Relationship Id="rId453" Type="http://schemas.openxmlformats.org/officeDocument/2006/relationships/image" Target="../media/image2591.png"/><Relationship Id="rId452" Type="http://schemas.openxmlformats.org/officeDocument/2006/relationships/customXml" Target="../ink/ink2873.xml"/><Relationship Id="rId451" Type="http://schemas.openxmlformats.org/officeDocument/2006/relationships/image" Target="../media/image2590.png"/><Relationship Id="rId450" Type="http://schemas.openxmlformats.org/officeDocument/2006/relationships/customXml" Target="../ink/ink2872.xml"/><Relationship Id="rId45" Type="http://schemas.openxmlformats.org/officeDocument/2006/relationships/customXml" Target="../ink/ink2660.xml"/><Relationship Id="rId449" Type="http://schemas.openxmlformats.org/officeDocument/2006/relationships/customXml" Target="../ink/ink2871.xml"/><Relationship Id="rId448" Type="http://schemas.openxmlformats.org/officeDocument/2006/relationships/image" Target="../media/image2589.png"/><Relationship Id="rId447" Type="http://schemas.openxmlformats.org/officeDocument/2006/relationships/customXml" Target="../ink/ink2870.xml"/><Relationship Id="rId446" Type="http://schemas.openxmlformats.org/officeDocument/2006/relationships/image" Target="../media/image2588.png"/><Relationship Id="rId445" Type="http://schemas.openxmlformats.org/officeDocument/2006/relationships/customXml" Target="../ink/ink2869.xml"/><Relationship Id="rId444" Type="http://schemas.openxmlformats.org/officeDocument/2006/relationships/image" Target="../media/image2587.png"/><Relationship Id="rId443" Type="http://schemas.openxmlformats.org/officeDocument/2006/relationships/customXml" Target="../ink/ink2868.xml"/><Relationship Id="rId442" Type="http://schemas.openxmlformats.org/officeDocument/2006/relationships/image" Target="../media/image2586.png"/><Relationship Id="rId441" Type="http://schemas.openxmlformats.org/officeDocument/2006/relationships/customXml" Target="../ink/ink2867.xml"/><Relationship Id="rId440" Type="http://schemas.openxmlformats.org/officeDocument/2006/relationships/image" Target="../media/image2585.png"/><Relationship Id="rId44" Type="http://schemas.openxmlformats.org/officeDocument/2006/relationships/image" Target="../media/image2396.png"/><Relationship Id="rId439" Type="http://schemas.openxmlformats.org/officeDocument/2006/relationships/customXml" Target="../ink/ink2866.xml"/><Relationship Id="rId438" Type="http://schemas.openxmlformats.org/officeDocument/2006/relationships/image" Target="../media/image2584.png"/><Relationship Id="rId437" Type="http://schemas.openxmlformats.org/officeDocument/2006/relationships/customXml" Target="../ink/ink2865.xml"/><Relationship Id="rId436" Type="http://schemas.openxmlformats.org/officeDocument/2006/relationships/image" Target="../media/image2583.png"/><Relationship Id="rId435" Type="http://schemas.openxmlformats.org/officeDocument/2006/relationships/customXml" Target="../ink/ink2864.xml"/><Relationship Id="rId434" Type="http://schemas.openxmlformats.org/officeDocument/2006/relationships/image" Target="../media/image2582.png"/><Relationship Id="rId433" Type="http://schemas.openxmlformats.org/officeDocument/2006/relationships/customXml" Target="../ink/ink2863.xml"/><Relationship Id="rId432" Type="http://schemas.openxmlformats.org/officeDocument/2006/relationships/image" Target="../media/image2581.png"/><Relationship Id="rId431" Type="http://schemas.openxmlformats.org/officeDocument/2006/relationships/customXml" Target="../ink/ink2862.xml"/><Relationship Id="rId430" Type="http://schemas.openxmlformats.org/officeDocument/2006/relationships/image" Target="../media/image2580.png"/><Relationship Id="rId43" Type="http://schemas.openxmlformats.org/officeDocument/2006/relationships/customXml" Target="../ink/ink2659.xml"/><Relationship Id="rId429" Type="http://schemas.openxmlformats.org/officeDocument/2006/relationships/customXml" Target="../ink/ink2861.xml"/><Relationship Id="rId428" Type="http://schemas.openxmlformats.org/officeDocument/2006/relationships/image" Target="../media/image2579.png"/><Relationship Id="rId427" Type="http://schemas.openxmlformats.org/officeDocument/2006/relationships/customXml" Target="../ink/ink2860.xml"/><Relationship Id="rId426" Type="http://schemas.openxmlformats.org/officeDocument/2006/relationships/image" Target="../media/image2578.png"/><Relationship Id="rId425" Type="http://schemas.openxmlformats.org/officeDocument/2006/relationships/customXml" Target="../ink/ink2859.xml"/><Relationship Id="rId424" Type="http://schemas.openxmlformats.org/officeDocument/2006/relationships/image" Target="../media/image2577.png"/><Relationship Id="rId423" Type="http://schemas.openxmlformats.org/officeDocument/2006/relationships/customXml" Target="../ink/ink2858.xml"/><Relationship Id="rId422" Type="http://schemas.openxmlformats.org/officeDocument/2006/relationships/image" Target="../media/image2576.png"/><Relationship Id="rId421" Type="http://schemas.openxmlformats.org/officeDocument/2006/relationships/customXml" Target="../ink/ink2857.xml"/><Relationship Id="rId420" Type="http://schemas.openxmlformats.org/officeDocument/2006/relationships/image" Target="../media/image2575.png"/><Relationship Id="rId42" Type="http://schemas.openxmlformats.org/officeDocument/2006/relationships/image" Target="../media/image2395.png"/><Relationship Id="rId419" Type="http://schemas.openxmlformats.org/officeDocument/2006/relationships/customXml" Target="../ink/ink2856.xml"/><Relationship Id="rId418" Type="http://schemas.openxmlformats.org/officeDocument/2006/relationships/image" Target="../media/image2574.png"/><Relationship Id="rId417" Type="http://schemas.openxmlformats.org/officeDocument/2006/relationships/customXml" Target="../ink/ink2855.xml"/><Relationship Id="rId416" Type="http://schemas.openxmlformats.org/officeDocument/2006/relationships/image" Target="../media/image2573.png"/><Relationship Id="rId415" Type="http://schemas.openxmlformats.org/officeDocument/2006/relationships/customXml" Target="../ink/ink2854.xml"/><Relationship Id="rId414" Type="http://schemas.openxmlformats.org/officeDocument/2006/relationships/image" Target="../media/image2572.png"/><Relationship Id="rId413" Type="http://schemas.openxmlformats.org/officeDocument/2006/relationships/customXml" Target="../ink/ink2853.xml"/><Relationship Id="rId412" Type="http://schemas.openxmlformats.org/officeDocument/2006/relationships/image" Target="../media/image2571.png"/><Relationship Id="rId411" Type="http://schemas.openxmlformats.org/officeDocument/2006/relationships/customXml" Target="../ink/ink2852.xml"/><Relationship Id="rId410" Type="http://schemas.openxmlformats.org/officeDocument/2006/relationships/image" Target="../media/image2570.png"/><Relationship Id="rId41" Type="http://schemas.openxmlformats.org/officeDocument/2006/relationships/customXml" Target="../ink/ink2658.xml"/><Relationship Id="rId409" Type="http://schemas.openxmlformats.org/officeDocument/2006/relationships/customXml" Target="../ink/ink2851.xml"/><Relationship Id="rId408" Type="http://schemas.openxmlformats.org/officeDocument/2006/relationships/image" Target="../media/image2569.png"/><Relationship Id="rId407" Type="http://schemas.openxmlformats.org/officeDocument/2006/relationships/customXml" Target="../ink/ink2850.xml"/><Relationship Id="rId406" Type="http://schemas.openxmlformats.org/officeDocument/2006/relationships/image" Target="../media/image2568.png"/><Relationship Id="rId405" Type="http://schemas.openxmlformats.org/officeDocument/2006/relationships/customXml" Target="../ink/ink2849.xml"/><Relationship Id="rId404" Type="http://schemas.openxmlformats.org/officeDocument/2006/relationships/image" Target="../media/image2567.png"/><Relationship Id="rId403" Type="http://schemas.openxmlformats.org/officeDocument/2006/relationships/customXml" Target="../ink/ink2848.xml"/><Relationship Id="rId402" Type="http://schemas.openxmlformats.org/officeDocument/2006/relationships/image" Target="../media/image2566.png"/><Relationship Id="rId401" Type="http://schemas.openxmlformats.org/officeDocument/2006/relationships/customXml" Target="../ink/ink2847.xml"/><Relationship Id="rId400" Type="http://schemas.openxmlformats.org/officeDocument/2006/relationships/image" Target="../media/image2565.png"/><Relationship Id="rId40" Type="http://schemas.openxmlformats.org/officeDocument/2006/relationships/image" Target="../media/image2394.png"/><Relationship Id="rId4" Type="http://schemas.openxmlformats.org/officeDocument/2006/relationships/customXml" Target="../ink/ink2638.xml"/><Relationship Id="rId399" Type="http://schemas.openxmlformats.org/officeDocument/2006/relationships/customXml" Target="../ink/ink2846.xml"/><Relationship Id="rId398" Type="http://schemas.openxmlformats.org/officeDocument/2006/relationships/image" Target="../media/image2564.png"/><Relationship Id="rId397" Type="http://schemas.openxmlformats.org/officeDocument/2006/relationships/customXml" Target="../ink/ink2845.xml"/><Relationship Id="rId396" Type="http://schemas.openxmlformats.org/officeDocument/2006/relationships/image" Target="../media/image2563.png"/><Relationship Id="rId395" Type="http://schemas.openxmlformats.org/officeDocument/2006/relationships/customXml" Target="../ink/ink2844.xml"/><Relationship Id="rId394" Type="http://schemas.openxmlformats.org/officeDocument/2006/relationships/image" Target="../media/image2562.png"/><Relationship Id="rId393" Type="http://schemas.openxmlformats.org/officeDocument/2006/relationships/customXml" Target="../ink/ink2843.xml"/><Relationship Id="rId392" Type="http://schemas.openxmlformats.org/officeDocument/2006/relationships/image" Target="../media/image2561.png"/><Relationship Id="rId391" Type="http://schemas.openxmlformats.org/officeDocument/2006/relationships/customXml" Target="../ink/ink2842.xml"/><Relationship Id="rId390" Type="http://schemas.openxmlformats.org/officeDocument/2006/relationships/image" Target="../media/image2560.png"/><Relationship Id="rId39" Type="http://schemas.openxmlformats.org/officeDocument/2006/relationships/customXml" Target="../ink/ink2657.xml"/><Relationship Id="rId389" Type="http://schemas.openxmlformats.org/officeDocument/2006/relationships/customXml" Target="../ink/ink2841.xml"/><Relationship Id="rId388" Type="http://schemas.openxmlformats.org/officeDocument/2006/relationships/image" Target="../media/image2559.png"/><Relationship Id="rId387" Type="http://schemas.openxmlformats.org/officeDocument/2006/relationships/customXml" Target="../ink/ink2840.xml"/><Relationship Id="rId386" Type="http://schemas.openxmlformats.org/officeDocument/2006/relationships/image" Target="../media/image2558.png"/><Relationship Id="rId385" Type="http://schemas.openxmlformats.org/officeDocument/2006/relationships/customXml" Target="../ink/ink2839.xml"/><Relationship Id="rId384" Type="http://schemas.openxmlformats.org/officeDocument/2006/relationships/image" Target="../media/image2557.png"/><Relationship Id="rId383" Type="http://schemas.openxmlformats.org/officeDocument/2006/relationships/customXml" Target="../ink/ink2838.xml"/><Relationship Id="rId382" Type="http://schemas.openxmlformats.org/officeDocument/2006/relationships/image" Target="../media/image2556.png"/><Relationship Id="rId381" Type="http://schemas.openxmlformats.org/officeDocument/2006/relationships/customXml" Target="../ink/ink2837.xml"/><Relationship Id="rId380" Type="http://schemas.openxmlformats.org/officeDocument/2006/relationships/image" Target="../media/image2555.png"/><Relationship Id="rId38" Type="http://schemas.openxmlformats.org/officeDocument/2006/relationships/image" Target="../media/image2393.png"/><Relationship Id="rId379" Type="http://schemas.openxmlformats.org/officeDocument/2006/relationships/customXml" Target="../ink/ink2836.xml"/><Relationship Id="rId378" Type="http://schemas.openxmlformats.org/officeDocument/2006/relationships/image" Target="../media/image2554.png"/><Relationship Id="rId377" Type="http://schemas.openxmlformats.org/officeDocument/2006/relationships/customXml" Target="../ink/ink2835.xml"/><Relationship Id="rId376" Type="http://schemas.openxmlformats.org/officeDocument/2006/relationships/image" Target="../media/image2553.png"/><Relationship Id="rId375" Type="http://schemas.openxmlformats.org/officeDocument/2006/relationships/customXml" Target="../ink/ink2834.xml"/><Relationship Id="rId374" Type="http://schemas.openxmlformats.org/officeDocument/2006/relationships/image" Target="../media/image2552.png"/><Relationship Id="rId373" Type="http://schemas.openxmlformats.org/officeDocument/2006/relationships/customXml" Target="../ink/ink2833.xml"/><Relationship Id="rId372" Type="http://schemas.openxmlformats.org/officeDocument/2006/relationships/image" Target="../media/image2551.png"/><Relationship Id="rId371" Type="http://schemas.openxmlformats.org/officeDocument/2006/relationships/customXml" Target="../ink/ink2832.xml"/><Relationship Id="rId370" Type="http://schemas.openxmlformats.org/officeDocument/2006/relationships/image" Target="../media/image2550.png"/><Relationship Id="rId37" Type="http://schemas.openxmlformats.org/officeDocument/2006/relationships/customXml" Target="../ink/ink2656.xml"/><Relationship Id="rId369" Type="http://schemas.openxmlformats.org/officeDocument/2006/relationships/customXml" Target="../ink/ink2831.xml"/><Relationship Id="rId368" Type="http://schemas.openxmlformats.org/officeDocument/2006/relationships/image" Target="../media/image2549.png"/><Relationship Id="rId367" Type="http://schemas.openxmlformats.org/officeDocument/2006/relationships/customXml" Target="../ink/ink2830.xml"/><Relationship Id="rId366" Type="http://schemas.openxmlformats.org/officeDocument/2006/relationships/image" Target="../media/image2548.png"/><Relationship Id="rId365" Type="http://schemas.openxmlformats.org/officeDocument/2006/relationships/customXml" Target="../ink/ink2829.xml"/><Relationship Id="rId364" Type="http://schemas.openxmlformats.org/officeDocument/2006/relationships/image" Target="../media/image2547.png"/><Relationship Id="rId363" Type="http://schemas.openxmlformats.org/officeDocument/2006/relationships/customXml" Target="../ink/ink2828.xml"/><Relationship Id="rId362" Type="http://schemas.openxmlformats.org/officeDocument/2006/relationships/image" Target="../media/image2546.png"/><Relationship Id="rId361" Type="http://schemas.openxmlformats.org/officeDocument/2006/relationships/customXml" Target="../ink/ink2827.xml"/><Relationship Id="rId360" Type="http://schemas.openxmlformats.org/officeDocument/2006/relationships/image" Target="../media/image2545.png"/><Relationship Id="rId36" Type="http://schemas.openxmlformats.org/officeDocument/2006/relationships/image" Target="../media/image2392.png"/><Relationship Id="rId359" Type="http://schemas.openxmlformats.org/officeDocument/2006/relationships/customXml" Target="../ink/ink2826.xml"/><Relationship Id="rId358" Type="http://schemas.openxmlformats.org/officeDocument/2006/relationships/image" Target="../media/image2544.png"/><Relationship Id="rId357" Type="http://schemas.openxmlformats.org/officeDocument/2006/relationships/customXml" Target="../ink/ink2825.xml"/><Relationship Id="rId356" Type="http://schemas.openxmlformats.org/officeDocument/2006/relationships/image" Target="../media/image2543.png"/><Relationship Id="rId355" Type="http://schemas.openxmlformats.org/officeDocument/2006/relationships/customXml" Target="../ink/ink2824.xml"/><Relationship Id="rId354" Type="http://schemas.openxmlformats.org/officeDocument/2006/relationships/image" Target="../media/image2542.png"/><Relationship Id="rId353" Type="http://schemas.openxmlformats.org/officeDocument/2006/relationships/customXml" Target="../ink/ink2823.xml"/><Relationship Id="rId352" Type="http://schemas.openxmlformats.org/officeDocument/2006/relationships/image" Target="../media/image2541.png"/><Relationship Id="rId351" Type="http://schemas.openxmlformats.org/officeDocument/2006/relationships/customXml" Target="../ink/ink2822.xml"/><Relationship Id="rId350" Type="http://schemas.openxmlformats.org/officeDocument/2006/relationships/image" Target="../media/image2540.png"/><Relationship Id="rId35" Type="http://schemas.openxmlformats.org/officeDocument/2006/relationships/customXml" Target="../ink/ink2655.xml"/><Relationship Id="rId349" Type="http://schemas.openxmlformats.org/officeDocument/2006/relationships/customXml" Target="../ink/ink2821.xml"/><Relationship Id="rId348" Type="http://schemas.openxmlformats.org/officeDocument/2006/relationships/image" Target="../media/image2539.png"/><Relationship Id="rId347" Type="http://schemas.openxmlformats.org/officeDocument/2006/relationships/customXml" Target="../ink/ink2820.xml"/><Relationship Id="rId346" Type="http://schemas.openxmlformats.org/officeDocument/2006/relationships/image" Target="../media/image2538.png"/><Relationship Id="rId345" Type="http://schemas.openxmlformats.org/officeDocument/2006/relationships/customXml" Target="../ink/ink2819.xml"/><Relationship Id="rId344" Type="http://schemas.openxmlformats.org/officeDocument/2006/relationships/image" Target="../media/image2537.png"/><Relationship Id="rId343" Type="http://schemas.openxmlformats.org/officeDocument/2006/relationships/customXml" Target="../ink/ink2818.xml"/><Relationship Id="rId342" Type="http://schemas.openxmlformats.org/officeDocument/2006/relationships/image" Target="../media/image2536.png"/><Relationship Id="rId341" Type="http://schemas.openxmlformats.org/officeDocument/2006/relationships/customXml" Target="../ink/ink2817.xml"/><Relationship Id="rId340" Type="http://schemas.openxmlformats.org/officeDocument/2006/relationships/image" Target="../media/image2535.png"/><Relationship Id="rId34" Type="http://schemas.openxmlformats.org/officeDocument/2006/relationships/image" Target="../media/image2391.png"/><Relationship Id="rId339" Type="http://schemas.openxmlformats.org/officeDocument/2006/relationships/customXml" Target="../ink/ink2816.xml"/><Relationship Id="rId338" Type="http://schemas.openxmlformats.org/officeDocument/2006/relationships/customXml" Target="../ink/ink2815.xml"/><Relationship Id="rId337" Type="http://schemas.openxmlformats.org/officeDocument/2006/relationships/customXml" Target="../ink/ink2814.xml"/><Relationship Id="rId336" Type="http://schemas.openxmlformats.org/officeDocument/2006/relationships/customXml" Target="../ink/ink2813.xml"/><Relationship Id="rId335" Type="http://schemas.openxmlformats.org/officeDocument/2006/relationships/customXml" Target="../ink/ink2812.xml"/><Relationship Id="rId334" Type="http://schemas.openxmlformats.org/officeDocument/2006/relationships/image" Target="../media/image2534.png"/><Relationship Id="rId333" Type="http://schemas.openxmlformats.org/officeDocument/2006/relationships/customXml" Target="../ink/ink2811.xml"/><Relationship Id="rId332" Type="http://schemas.openxmlformats.org/officeDocument/2006/relationships/image" Target="../media/image2533.png"/><Relationship Id="rId331" Type="http://schemas.openxmlformats.org/officeDocument/2006/relationships/customXml" Target="../ink/ink2810.xml"/><Relationship Id="rId330" Type="http://schemas.openxmlformats.org/officeDocument/2006/relationships/image" Target="../media/image2532.png"/><Relationship Id="rId33" Type="http://schemas.openxmlformats.org/officeDocument/2006/relationships/customXml" Target="../ink/ink2654.xml"/><Relationship Id="rId329" Type="http://schemas.openxmlformats.org/officeDocument/2006/relationships/customXml" Target="../ink/ink2809.xml"/><Relationship Id="rId328" Type="http://schemas.openxmlformats.org/officeDocument/2006/relationships/image" Target="../media/image2531.png"/><Relationship Id="rId327" Type="http://schemas.openxmlformats.org/officeDocument/2006/relationships/customXml" Target="../ink/ink2808.xml"/><Relationship Id="rId326" Type="http://schemas.openxmlformats.org/officeDocument/2006/relationships/image" Target="../media/image2530.png"/><Relationship Id="rId325" Type="http://schemas.openxmlformats.org/officeDocument/2006/relationships/customXml" Target="../ink/ink2807.xml"/><Relationship Id="rId324" Type="http://schemas.openxmlformats.org/officeDocument/2006/relationships/image" Target="../media/image2529.png"/><Relationship Id="rId323" Type="http://schemas.openxmlformats.org/officeDocument/2006/relationships/customXml" Target="../ink/ink2806.xml"/><Relationship Id="rId322" Type="http://schemas.openxmlformats.org/officeDocument/2006/relationships/image" Target="../media/image2528.png"/><Relationship Id="rId321" Type="http://schemas.openxmlformats.org/officeDocument/2006/relationships/customXml" Target="../ink/ink2805.xml"/><Relationship Id="rId320" Type="http://schemas.openxmlformats.org/officeDocument/2006/relationships/customXml" Target="../ink/ink2804.xml"/><Relationship Id="rId32" Type="http://schemas.openxmlformats.org/officeDocument/2006/relationships/image" Target="../media/image2390.png"/><Relationship Id="rId319" Type="http://schemas.openxmlformats.org/officeDocument/2006/relationships/image" Target="../media/image2527.png"/><Relationship Id="rId318" Type="http://schemas.openxmlformats.org/officeDocument/2006/relationships/customXml" Target="../ink/ink2803.xml"/><Relationship Id="rId317" Type="http://schemas.openxmlformats.org/officeDocument/2006/relationships/image" Target="../media/image2526.png"/><Relationship Id="rId316" Type="http://schemas.openxmlformats.org/officeDocument/2006/relationships/customXml" Target="../ink/ink2802.xml"/><Relationship Id="rId315" Type="http://schemas.openxmlformats.org/officeDocument/2006/relationships/image" Target="../media/image2525.png"/><Relationship Id="rId314" Type="http://schemas.openxmlformats.org/officeDocument/2006/relationships/customXml" Target="../ink/ink2801.xml"/><Relationship Id="rId313" Type="http://schemas.openxmlformats.org/officeDocument/2006/relationships/image" Target="../media/image2524.png"/><Relationship Id="rId312" Type="http://schemas.openxmlformats.org/officeDocument/2006/relationships/customXml" Target="../ink/ink2800.xml"/><Relationship Id="rId311" Type="http://schemas.openxmlformats.org/officeDocument/2006/relationships/image" Target="../media/image2523.png"/><Relationship Id="rId310" Type="http://schemas.openxmlformats.org/officeDocument/2006/relationships/customXml" Target="../ink/ink2799.xml"/><Relationship Id="rId31" Type="http://schemas.openxmlformats.org/officeDocument/2006/relationships/customXml" Target="../ink/ink2653.xml"/><Relationship Id="rId309" Type="http://schemas.openxmlformats.org/officeDocument/2006/relationships/image" Target="../media/image2522.png"/><Relationship Id="rId308" Type="http://schemas.openxmlformats.org/officeDocument/2006/relationships/customXml" Target="../ink/ink2798.xml"/><Relationship Id="rId307" Type="http://schemas.openxmlformats.org/officeDocument/2006/relationships/image" Target="../media/image2521.png"/><Relationship Id="rId306" Type="http://schemas.openxmlformats.org/officeDocument/2006/relationships/customXml" Target="../ink/ink2797.xml"/><Relationship Id="rId305" Type="http://schemas.openxmlformats.org/officeDocument/2006/relationships/image" Target="../media/image2520.png"/><Relationship Id="rId304" Type="http://schemas.openxmlformats.org/officeDocument/2006/relationships/customXml" Target="../ink/ink2796.xml"/><Relationship Id="rId303" Type="http://schemas.openxmlformats.org/officeDocument/2006/relationships/customXml" Target="../ink/ink2795.xml"/><Relationship Id="rId302" Type="http://schemas.openxmlformats.org/officeDocument/2006/relationships/image" Target="../media/image2519.png"/><Relationship Id="rId301" Type="http://schemas.openxmlformats.org/officeDocument/2006/relationships/customXml" Target="../ink/ink2794.xml"/><Relationship Id="rId300" Type="http://schemas.openxmlformats.org/officeDocument/2006/relationships/image" Target="../media/image2518.png"/><Relationship Id="rId30" Type="http://schemas.openxmlformats.org/officeDocument/2006/relationships/image" Target="../media/image2389.png"/><Relationship Id="rId3" Type="http://schemas.openxmlformats.org/officeDocument/2006/relationships/image" Target="../media/image2377.png"/><Relationship Id="rId299" Type="http://schemas.openxmlformats.org/officeDocument/2006/relationships/customXml" Target="../ink/ink2793.xml"/><Relationship Id="rId298" Type="http://schemas.openxmlformats.org/officeDocument/2006/relationships/image" Target="../media/image2517.png"/><Relationship Id="rId297" Type="http://schemas.openxmlformats.org/officeDocument/2006/relationships/customXml" Target="../ink/ink2792.xml"/><Relationship Id="rId296" Type="http://schemas.openxmlformats.org/officeDocument/2006/relationships/customXml" Target="../ink/ink2791.xml"/><Relationship Id="rId295" Type="http://schemas.openxmlformats.org/officeDocument/2006/relationships/image" Target="../media/image2516.png"/><Relationship Id="rId294" Type="http://schemas.openxmlformats.org/officeDocument/2006/relationships/customXml" Target="../ink/ink2790.xml"/><Relationship Id="rId293" Type="http://schemas.openxmlformats.org/officeDocument/2006/relationships/image" Target="../media/image2515.png"/><Relationship Id="rId292" Type="http://schemas.openxmlformats.org/officeDocument/2006/relationships/customXml" Target="../ink/ink2789.xml"/><Relationship Id="rId291" Type="http://schemas.openxmlformats.org/officeDocument/2006/relationships/image" Target="../media/image2514.png"/><Relationship Id="rId290" Type="http://schemas.openxmlformats.org/officeDocument/2006/relationships/customXml" Target="../ink/ink2788.xml"/><Relationship Id="rId29" Type="http://schemas.openxmlformats.org/officeDocument/2006/relationships/customXml" Target="../ink/ink2652.xml"/><Relationship Id="rId289" Type="http://schemas.openxmlformats.org/officeDocument/2006/relationships/image" Target="../media/image2513.png"/><Relationship Id="rId288" Type="http://schemas.openxmlformats.org/officeDocument/2006/relationships/customXml" Target="../ink/ink2787.xml"/><Relationship Id="rId287" Type="http://schemas.openxmlformats.org/officeDocument/2006/relationships/image" Target="../media/image2512.png"/><Relationship Id="rId286" Type="http://schemas.openxmlformats.org/officeDocument/2006/relationships/customXml" Target="../ink/ink2786.xml"/><Relationship Id="rId285" Type="http://schemas.openxmlformats.org/officeDocument/2006/relationships/image" Target="../media/image2511.png"/><Relationship Id="rId284" Type="http://schemas.openxmlformats.org/officeDocument/2006/relationships/customXml" Target="../ink/ink2785.xml"/><Relationship Id="rId283" Type="http://schemas.openxmlformats.org/officeDocument/2006/relationships/image" Target="../media/image2510.png"/><Relationship Id="rId282" Type="http://schemas.openxmlformats.org/officeDocument/2006/relationships/customXml" Target="../ink/ink2784.xml"/><Relationship Id="rId281" Type="http://schemas.openxmlformats.org/officeDocument/2006/relationships/image" Target="../media/image2509.png"/><Relationship Id="rId280" Type="http://schemas.openxmlformats.org/officeDocument/2006/relationships/customXml" Target="../ink/ink2783.xml"/><Relationship Id="rId28" Type="http://schemas.openxmlformats.org/officeDocument/2006/relationships/image" Target="../media/image2388.png"/><Relationship Id="rId279" Type="http://schemas.openxmlformats.org/officeDocument/2006/relationships/image" Target="../media/image2508.png"/><Relationship Id="rId278" Type="http://schemas.openxmlformats.org/officeDocument/2006/relationships/customXml" Target="../ink/ink2782.xml"/><Relationship Id="rId277" Type="http://schemas.openxmlformats.org/officeDocument/2006/relationships/customXml" Target="../ink/ink2781.xml"/><Relationship Id="rId276" Type="http://schemas.openxmlformats.org/officeDocument/2006/relationships/image" Target="../media/image2507.png"/><Relationship Id="rId275" Type="http://schemas.openxmlformats.org/officeDocument/2006/relationships/customXml" Target="../ink/ink2780.xml"/><Relationship Id="rId274" Type="http://schemas.openxmlformats.org/officeDocument/2006/relationships/image" Target="../media/image2506.png"/><Relationship Id="rId273" Type="http://schemas.openxmlformats.org/officeDocument/2006/relationships/customXml" Target="../ink/ink2779.xml"/><Relationship Id="rId272" Type="http://schemas.openxmlformats.org/officeDocument/2006/relationships/image" Target="../media/image2505.png"/><Relationship Id="rId271" Type="http://schemas.openxmlformats.org/officeDocument/2006/relationships/customXml" Target="../ink/ink2778.xml"/><Relationship Id="rId270" Type="http://schemas.openxmlformats.org/officeDocument/2006/relationships/image" Target="../media/image2504.png"/><Relationship Id="rId27" Type="http://schemas.openxmlformats.org/officeDocument/2006/relationships/customXml" Target="../ink/ink2651.xml"/><Relationship Id="rId269" Type="http://schemas.openxmlformats.org/officeDocument/2006/relationships/customXml" Target="../ink/ink2777.xml"/><Relationship Id="rId268" Type="http://schemas.openxmlformats.org/officeDocument/2006/relationships/image" Target="../media/image2503.png"/><Relationship Id="rId267" Type="http://schemas.openxmlformats.org/officeDocument/2006/relationships/customXml" Target="../ink/ink2776.xml"/><Relationship Id="rId266" Type="http://schemas.openxmlformats.org/officeDocument/2006/relationships/image" Target="../media/image2502.png"/><Relationship Id="rId265" Type="http://schemas.openxmlformats.org/officeDocument/2006/relationships/customXml" Target="../ink/ink2775.xml"/><Relationship Id="rId264" Type="http://schemas.openxmlformats.org/officeDocument/2006/relationships/image" Target="../media/image2501.png"/><Relationship Id="rId263" Type="http://schemas.openxmlformats.org/officeDocument/2006/relationships/customXml" Target="../ink/ink2774.xml"/><Relationship Id="rId262" Type="http://schemas.openxmlformats.org/officeDocument/2006/relationships/image" Target="../media/image2500.png"/><Relationship Id="rId261" Type="http://schemas.openxmlformats.org/officeDocument/2006/relationships/customXml" Target="../ink/ink2773.xml"/><Relationship Id="rId260" Type="http://schemas.openxmlformats.org/officeDocument/2006/relationships/image" Target="../media/image2499.png"/><Relationship Id="rId26" Type="http://schemas.openxmlformats.org/officeDocument/2006/relationships/image" Target="../media/image2387.png"/><Relationship Id="rId259" Type="http://schemas.openxmlformats.org/officeDocument/2006/relationships/customXml" Target="../ink/ink2772.xml"/><Relationship Id="rId258" Type="http://schemas.openxmlformats.org/officeDocument/2006/relationships/image" Target="../media/image2498.png"/><Relationship Id="rId257" Type="http://schemas.openxmlformats.org/officeDocument/2006/relationships/customXml" Target="../ink/ink2771.xml"/><Relationship Id="rId256" Type="http://schemas.openxmlformats.org/officeDocument/2006/relationships/image" Target="../media/image2497.png"/><Relationship Id="rId255" Type="http://schemas.openxmlformats.org/officeDocument/2006/relationships/customXml" Target="../ink/ink2770.xml"/><Relationship Id="rId254" Type="http://schemas.openxmlformats.org/officeDocument/2006/relationships/image" Target="../media/image2496.png"/><Relationship Id="rId253" Type="http://schemas.openxmlformats.org/officeDocument/2006/relationships/customXml" Target="../ink/ink2769.xml"/><Relationship Id="rId252" Type="http://schemas.openxmlformats.org/officeDocument/2006/relationships/image" Target="../media/image2495.png"/><Relationship Id="rId251" Type="http://schemas.openxmlformats.org/officeDocument/2006/relationships/customXml" Target="../ink/ink2768.xml"/><Relationship Id="rId250" Type="http://schemas.openxmlformats.org/officeDocument/2006/relationships/image" Target="../media/image2494.png"/><Relationship Id="rId25" Type="http://schemas.openxmlformats.org/officeDocument/2006/relationships/customXml" Target="../ink/ink2650.xml"/><Relationship Id="rId249" Type="http://schemas.openxmlformats.org/officeDocument/2006/relationships/customXml" Target="../ink/ink2767.xml"/><Relationship Id="rId248" Type="http://schemas.openxmlformats.org/officeDocument/2006/relationships/image" Target="../media/image2493.png"/><Relationship Id="rId247" Type="http://schemas.openxmlformats.org/officeDocument/2006/relationships/customXml" Target="../ink/ink2766.xml"/><Relationship Id="rId246" Type="http://schemas.openxmlformats.org/officeDocument/2006/relationships/image" Target="../media/image2492.png"/><Relationship Id="rId245" Type="http://schemas.openxmlformats.org/officeDocument/2006/relationships/customXml" Target="../ink/ink2765.xml"/><Relationship Id="rId244" Type="http://schemas.openxmlformats.org/officeDocument/2006/relationships/image" Target="../media/image2491.png"/><Relationship Id="rId243" Type="http://schemas.openxmlformats.org/officeDocument/2006/relationships/customXml" Target="../ink/ink2764.xml"/><Relationship Id="rId242" Type="http://schemas.openxmlformats.org/officeDocument/2006/relationships/image" Target="../media/image2490.png"/><Relationship Id="rId241" Type="http://schemas.openxmlformats.org/officeDocument/2006/relationships/customXml" Target="../ink/ink2763.xml"/><Relationship Id="rId240" Type="http://schemas.openxmlformats.org/officeDocument/2006/relationships/customXml" Target="../ink/ink2762.xml"/><Relationship Id="rId24" Type="http://schemas.openxmlformats.org/officeDocument/2006/relationships/image" Target="../media/image2386.png"/><Relationship Id="rId239" Type="http://schemas.openxmlformats.org/officeDocument/2006/relationships/image" Target="../media/image2489.png"/><Relationship Id="rId238" Type="http://schemas.openxmlformats.org/officeDocument/2006/relationships/customXml" Target="../ink/ink2761.xml"/><Relationship Id="rId237" Type="http://schemas.openxmlformats.org/officeDocument/2006/relationships/image" Target="../media/image2488.png"/><Relationship Id="rId236" Type="http://schemas.openxmlformats.org/officeDocument/2006/relationships/customXml" Target="../ink/ink2760.xml"/><Relationship Id="rId235" Type="http://schemas.openxmlformats.org/officeDocument/2006/relationships/image" Target="../media/image2487.png"/><Relationship Id="rId234" Type="http://schemas.openxmlformats.org/officeDocument/2006/relationships/customXml" Target="../ink/ink2759.xml"/><Relationship Id="rId233" Type="http://schemas.openxmlformats.org/officeDocument/2006/relationships/image" Target="../media/image2486.png"/><Relationship Id="rId232" Type="http://schemas.openxmlformats.org/officeDocument/2006/relationships/customXml" Target="../ink/ink2758.xml"/><Relationship Id="rId231" Type="http://schemas.openxmlformats.org/officeDocument/2006/relationships/image" Target="../media/image2485.png"/><Relationship Id="rId230" Type="http://schemas.openxmlformats.org/officeDocument/2006/relationships/customXml" Target="../ink/ink2757.xml"/><Relationship Id="rId23" Type="http://schemas.openxmlformats.org/officeDocument/2006/relationships/customXml" Target="../ink/ink2649.xml"/><Relationship Id="rId229" Type="http://schemas.openxmlformats.org/officeDocument/2006/relationships/image" Target="../media/image2484.png"/><Relationship Id="rId228" Type="http://schemas.openxmlformats.org/officeDocument/2006/relationships/customXml" Target="../ink/ink2756.xml"/><Relationship Id="rId227" Type="http://schemas.openxmlformats.org/officeDocument/2006/relationships/image" Target="../media/image2483.png"/><Relationship Id="rId226" Type="http://schemas.openxmlformats.org/officeDocument/2006/relationships/customXml" Target="../ink/ink2755.xml"/><Relationship Id="rId225" Type="http://schemas.openxmlformats.org/officeDocument/2006/relationships/image" Target="../media/image2482.png"/><Relationship Id="rId224" Type="http://schemas.openxmlformats.org/officeDocument/2006/relationships/customXml" Target="../ink/ink2754.xml"/><Relationship Id="rId223" Type="http://schemas.openxmlformats.org/officeDocument/2006/relationships/image" Target="../media/image2481.png"/><Relationship Id="rId222" Type="http://schemas.openxmlformats.org/officeDocument/2006/relationships/customXml" Target="../ink/ink2753.xml"/><Relationship Id="rId221" Type="http://schemas.openxmlformats.org/officeDocument/2006/relationships/image" Target="../media/image2480.png"/><Relationship Id="rId220" Type="http://schemas.openxmlformats.org/officeDocument/2006/relationships/customXml" Target="../ink/ink2752.xml"/><Relationship Id="rId22" Type="http://schemas.openxmlformats.org/officeDocument/2006/relationships/customXml" Target="../ink/ink2648.xml"/><Relationship Id="rId219" Type="http://schemas.openxmlformats.org/officeDocument/2006/relationships/image" Target="../media/image2479.png"/><Relationship Id="rId218" Type="http://schemas.openxmlformats.org/officeDocument/2006/relationships/customXml" Target="../ink/ink2751.xml"/><Relationship Id="rId217" Type="http://schemas.openxmlformats.org/officeDocument/2006/relationships/image" Target="../media/image2478.png"/><Relationship Id="rId216" Type="http://schemas.openxmlformats.org/officeDocument/2006/relationships/customXml" Target="../ink/ink2750.xml"/><Relationship Id="rId215" Type="http://schemas.openxmlformats.org/officeDocument/2006/relationships/image" Target="../media/image2477.png"/><Relationship Id="rId214" Type="http://schemas.openxmlformats.org/officeDocument/2006/relationships/customXml" Target="../ink/ink2749.xml"/><Relationship Id="rId213" Type="http://schemas.openxmlformats.org/officeDocument/2006/relationships/image" Target="../media/image2476.png"/><Relationship Id="rId212" Type="http://schemas.openxmlformats.org/officeDocument/2006/relationships/customXml" Target="../ink/ink2748.xml"/><Relationship Id="rId211" Type="http://schemas.openxmlformats.org/officeDocument/2006/relationships/customXml" Target="../ink/ink2747.xml"/><Relationship Id="rId210" Type="http://schemas.openxmlformats.org/officeDocument/2006/relationships/image" Target="../media/image2475.png"/><Relationship Id="rId21" Type="http://schemas.openxmlformats.org/officeDocument/2006/relationships/customXml" Target="../ink/ink2647.xml"/><Relationship Id="rId209" Type="http://schemas.openxmlformats.org/officeDocument/2006/relationships/customXml" Target="../ink/ink2746.xml"/><Relationship Id="rId208" Type="http://schemas.openxmlformats.org/officeDocument/2006/relationships/image" Target="../media/image2474.png"/><Relationship Id="rId207" Type="http://schemas.openxmlformats.org/officeDocument/2006/relationships/customXml" Target="../ink/ink2745.xml"/><Relationship Id="rId206" Type="http://schemas.openxmlformats.org/officeDocument/2006/relationships/image" Target="../media/image2473.png"/><Relationship Id="rId205" Type="http://schemas.openxmlformats.org/officeDocument/2006/relationships/customXml" Target="../ink/ink2744.xml"/><Relationship Id="rId204" Type="http://schemas.openxmlformats.org/officeDocument/2006/relationships/customXml" Target="../ink/ink2743.xml"/><Relationship Id="rId203" Type="http://schemas.openxmlformats.org/officeDocument/2006/relationships/image" Target="../media/image2472.png"/><Relationship Id="rId202" Type="http://schemas.openxmlformats.org/officeDocument/2006/relationships/customXml" Target="../ink/ink2742.xml"/><Relationship Id="rId201" Type="http://schemas.openxmlformats.org/officeDocument/2006/relationships/image" Target="../media/image2471.png"/><Relationship Id="rId200" Type="http://schemas.openxmlformats.org/officeDocument/2006/relationships/customXml" Target="../ink/ink2741.xml"/><Relationship Id="rId20" Type="http://schemas.openxmlformats.org/officeDocument/2006/relationships/image" Target="../media/image2385.png"/><Relationship Id="rId2" Type="http://schemas.openxmlformats.org/officeDocument/2006/relationships/customXml" Target="../ink/ink2637.xml"/><Relationship Id="rId199" Type="http://schemas.openxmlformats.org/officeDocument/2006/relationships/image" Target="../media/image2470.png"/><Relationship Id="rId198" Type="http://schemas.openxmlformats.org/officeDocument/2006/relationships/customXml" Target="../ink/ink2740.xml"/><Relationship Id="rId197" Type="http://schemas.openxmlformats.org/officeDocument/2006/relationships/image" Target="../media/image2469.png"/><Relationship Id="rId196" Type="http://schemas.openxmlformats.org/officeDocument/2006/relationships/customXml" Target="../ink/ink2739.xml"/><Relationship Id="rId195" Type="http://schemas.openxmlformats.org/officeDocument/2006/relationships/image" Target="../media/image2468.png"/><Relationship Id="rId194" Type="http://schemas.openxmlformats.org/officeDocument/2006/relationships/customXml" Target="../ink/ink2738.xml"/><Relationship Id="rId193" Type="http://schemas.openxmlformats.org/officeDocument/2006/relationships/image" Target="../media/image2467.png"/><Relationship Id="rId192" Type="http://schemas.openxmlformats.org/officeDocument/2006/relationships/customXml" Target="../ink/ink2737.xml"/><Relationship Id="rId191" Type="http://schemas.openxmlformats.org/officeDocument/2006/relationships/image" Target="../media/image2466.png"/><Relationship Id="rId190" Type="http://schemas.openxmlformats.org/officeDocument/2006/relationships/customXml" Target="../ink/ink2736.xml"/><Relationship Id="rId19" Type="http://schemas.openxmlformats.org/officeDocument/2006/relationships/customXml" Target="../ink/ink2646.xml"/><Relationship Id="rId189" Type="http://schemas.openxmlformats.org/officeDocument/2006/relationships/image" Target="../media/image2465.png"/><Relationship Id="rId188" Type="http://schemas.openxmlformats.org/officeDocument/2006/relationships/customXml" Target="../ink/ink2735.xml"/><Relationship Id="rId187" Type="http://schemas.openxmlformats.org/officeDocument/2006/relationships/image" Target="../media/image2464.png"/><Relationship Id="rId186" Type="http://schemas.openxmlformats.org/officeDocument/2006/relationships/customXml" Target="../ink/ink2734.xml"/><Relationship Id="rId185" Type="http://schemas.openxmlformats.org/officeDocument/2006/relationships/image" Target="../media/image2463.png"/><Relationship Id="rId184" Type="http://schemas.openxmlformats.org/officeDocument/2006/relationships/customXml" Target="../ink/ink2733.xml"/><Relationship Id="rId183" Type="http://schemas.openxmlformats.org/officeDocument/2006/relationships/image" Target="../media/image2462.png"/><Relationship Id="rId182" Type="http://schemas.openxmlformats.org/officeDocument/2006/relationships/customXml" Target="../ink/ink2732.xml"/><Relationship Id="rId181" Type="http://schemas.openxmlformats.org/officeDocument/2006/relationships/image" Target="../media/image2461.png"/><Relationship Id="rId180" Type="http://schemas.openxmlformats.org/officeDocument/2006/relationships/customXml" Target="../ink/ink2731.xml"/><Relationship Id="rId18" Type="http://schemas.openxmlformats.org/officeDocument/2006/relationships/customXml" Target="../ink/ink2645.xml"/><Relationship Id="rId179" Type="http://schemas.openxmlformats.org/officeDocument/2006/relationships/image" Target="../media/image2460.png"/><Relationship Id="rId178" Type="http://schemas.openxmlformats.org/officeDocument/2006/relationships/customXml" Target="../ink/ink2730.xml"/><Relationship Id="rId177" Type="http://schemas.openxmlformats.org/officeDocument/2006/relationships/image" Target="../media/image2459.png"/><Relationship Id="rId176" Type="http://schemas.openxmlformats.org/officeDocument/2006/relationships/customXml" Target="../ink/ink2729.xml"/><Relationship Id="rId175" Type="http://schemas.openxmlformats.org/officeDocument/2006/relationships/image" Target="../media/image2458.png"/><Relationship Id="rId174" Type="http://schemas.openxmlformats.org/officeDocument/2006/relationships/customXml" Target="../ink/ink2728.xml"/><Relationship Id="rId173" Type="http://schemas.openxmlformats.org/officeDocument/2006/relationships/image" Target="../media/image2457.png"/><Relationship Id="rId172" Type="http://schemas.openxmlformats.org/officeDocument/2006/relationships/customXml" Target="../ink/ink2727.xml"/><Relationship Id="rId171" Type="http://schemas.openxmlformats.org/officeDocument/2006/relationships/image" Target="../media/image2456.png"/><Relationship Id="rId170" Type="http://schemas.openxmlformats.org/officeDocument/2006/relationships/customXml" Target="../ink/ink2726.xml"/><Relationship Id="rId17" Type="http://schemas.openxmlformats.org/officeDocument/2006/relationships/image" Target="../media/image2384.png"/><Relationship Id="rId169" Type="http://schemas.openxmlformats.org/officeDocument/2006/relationships/image" Target="../media/image2455.png"/><Relationship Id="rId168" Type="http://schemas.openxmlformats.org/officeDocument/2006/relationships/customXml" Target="../ink/ink2725.xml"/><Relationship Id="rId167" Type="http://schemas.openxmlformats.org/officeDocument/2006/relationships/image" Target="../media/image2454.png"/><Relationship Id="rId166" Type="http://schemas.openxmlformats.org/officeDocument/2006/relationships/customXml" Target="../ink/ink2724.xml"/><Relationship Id="rId165" Type="http://schemas.openxmlformats.org/officeDocument/2006/relationships/image" Target="../media/image2453.png"/><Relationship Id="rId164" Type="http://schemas.openxmlformats.org/officeDocument/2006/relationships/customXml" Target="../ink/ink2723.xml"/><Relationship Id="rId163" Type="http://schemas.openxmlformats.org/officeDocument/2006/relationships/image" Target="../media/image2452.png"/><Relationship Id="rId162" Type="http://schemas.openxmlformats.org/officeDocument/2006/relationships/customXml" Target="../ink/ink2722.xml"/><Relationship Id="rId161" Type="http://schemas.openxmlformats.org/officeDocument/2006/relationships/image" Target="../media/image2451.png"/><Relationship Id="rId160" Type="http://schemas.openxmlformats.org/officeDocument/2006/relationships/customXml" Target="../ink/ink2721.xml"/><Relationship Id="rId16" Type="http://schemas.openxmlformats.org/officeDocument/2006/relationships/customXml" Target="../ink/ink2644.xml"/><Relationship Id="rId159" Type="http://schemas.openxmlformats.org/officeDocument/2006/relationships/image" Target="../media/image2450.png"/><Relationship Id="rId158" Type="http://schemas.openxmlformats.org/officeDocument/2006/relationships/customXml" Target="../ink/ink2720.xml"/><Relationship Id="rId157" Type="http://schemas.openxmlformats.org/officeDocument/2006/relationships/image" Target="../media/image2449.png"/><Relationship Id="rId156" Type="http://schemas.openxmlformats.org/officeDocument/2006/relationships/customXml" Target="../ink/ink2719.xml"/><Relationship Id="rId155" Type="http://schemas.openxmlformats.org/officeDocument/2006/relationships/image" Target="../media/image2448.png"/><Relationship Id="rId154" Type="http://schemas.openxmlformats.org/officeDocument/2006/relationships/customXml" Target="../ink/ink2718.xml"/><Relationship Id="rId153" Type="http://schemas.openxmlformats.org/officeDocument/2006/relationships/image" Target="../media/image2447.png"/><Relationship Id="rId152" Type="http://schemas.openxmlformats.org/officeDocument/2006/relationships/customXml" Target="../ink/ink2717.xml"/><Relationship Id="rId151" Type="http://schemas.openxmlformats.org/officeDocument/2006/relationships/image" Target="../media/image2446.png"/><Relationship Id="rId150" Type="http://schemas.openxmlformats.org/officeDocument/2006/relationships/customXml" Target="../ink/ink2716.xml"/><Relationship Id="rId15" Type="http://schemas.openxmlformats.org/officeDocument/2006/relationships/image" Target="../media/image2383.png"/><Relationship Id="rId149" Type="http://schemas.openxmlformats.org/officeDocument/2006/relationships/image" Target="../media/image2445.png"/><Relationship Id="rId148" Type="http://schemas.openxmlformats.org/officeDocument/2006/relationships/customXml" Target="../ink/ink2715.xml"/><Relationship Id="rId147" Type="http://schemas.openxmlformats.org/officeDocument/2006/relationships/image" Target="../media/image2444.png"/><Relationship Id="rId146" Type="http://schemas.openxmlformats.org/officeDocument/2006/relationships/customXml" Target="../ink/ink2714.xml"/><Relationship Id="rId145" Type="http://schemas.openxmlformats.org/officeDocument/2006/relationships/image" Target="../media/image2443.png"/><Relationship Id="rId144" Type="http://schemas.openxmlformats.org/officeDocument/2006/relationships/customXml" Target="../ink/ink2713.xml"/><Relationship Id="rId143" Type="http://schemas.openxmlformats.org/officeDocument/2006/relationships/image" Target="../media/image2442.png"/><Relationship Id="rId142" Type="http://schemas.openxmlformats.org/officeDocument/2006/relationships/customXml" Target="../ink/ink2712.xml"/><Relationship Id="rId141" Type="http://schemas.openxmlformats.org/officeDocument/2006/relationships/image" Target="../media/image2441.png"/><Relationship Id="rId140" Type="http://schemas.openxmlformats.org/officeDocument/2006/relationships/customXml" Target="../ink/ink2711.xml"/><Relationship Id="rId14" Type="http://schemas.openxmlformats.org/officeDocument/2006/relationships/customXml" Target="../ink/ink2643.xml"/><Relationship Id="rId139" Type="http://schemas.openxmlformats.org/officeDocument/2006/relationships/image" Target="../media/image2440.png"/><Relationship Id="rId138" Type="http://schemas.openxmlformats.org/officeDocument/2006/relationships/customXml" Target="../ink/ink2710.xml"/><Relationship Id="rId137" Type="http://schemas.openxmlformats.org/officeDocument/2006/relationships/image" Target="../media/image2439.png"/><Relationship Id="rId136" Type="http://schemas.openxmlformats.org/officeDocument/2006/relationships/customXml" Target="../ink/ink2709.xml"/><Relationship Id="rId135" Type="http://schemas.openxmlformats.org/officeDocument/2006/relationships/image" Target="../media/image2438.png"/><Relationship Id="rId134" Type="http://schemas.openxmlformats.org/officeDocument/2006/relationships/customXml" Target="../ink/ink2708.xml"/><Relationship Id="rId133" Type="http://schemas.openxmlformats.org/officeDocument/2006/relationships/image" Target="../media/image2437.png"/><Relationship Id="rId132" Type="http://schemas.openxmlformats.org/officeDocument/2006/relationships/customXml" Target="../ink/ink2707.xml"/><Relationship Id="rId131" Type="http://schemas.openxmlformats.org/officeDocument/2006/relationships/customXml" Target="../ink/ink2706.xml"/><Relationship Id="rId1309" Type="http://schemas.openxmlformats.org/officeDocument/2006/relationships/slideLayout" Target="../slideLayouts/slideLayout2.xml"/><Relationship Id="rId1308" Type="http://schemas.openxmlformats.org/officeDocument/2006/relationships/image" Target="../media/image2984.png"/><Relationship Id="rId1307" Type="http://schemas.openxmlformats.org/officeDocument/2006/relationships/customXml" Target="../ink/ink3335.xml"/><Relationship Id="rId1306" Type="http://schemas.openxmlformats.org/officeDocument/2006/relationships/image" Target="../media/image2983.png"/><Relationship Id="rId1305" Type="http://schemas.openxmlformats.org/officeDocument/2006/relationships/customXml" Target="../ink/ink3334.xml"/><Relationship Id="rId1304" Type="http://schemas.openxmlformats.org/officeDocument/2006/relationships/image" Target="../media/image2982.png"/><Relationship Id="rId1303" Type="http://schemas.openxmlformats.org/officeDocument/2006/relationships/customXml" Target="../ink/ink3333.xml"/><Relationship Id="rId1302" Type="http://schemas.openxmlformats.org/officeDocument/2006/relationships/image" Target="../media/image2981.png"/><Relationship Id="rId1301" Type="http://schemas.openxmlformats.org/officeDocument/2006/relationships/customXml" Target="../ink/ink3332.xml"/><Relationship Id="rId1300" Type="http://schemas.openxmlformats.org/officeDocument/2006/relationships/image" Target="../media/image2980.png"/><Relationship Id="rId130" Type="http://schemas.openxmlformats.org/officeDocument/2006/relationships/customXml" Target="../ink/ink2705.xml"/><Relationship Id="rId13" Type="http://schemas.openxmlformats.org/officeDocument/2006/relationships/image" Target="../media/image2382.png"/><Relationship Id="rId1299" Type="http://schemas.openxmlformats.org/officeDocument/2006/relationships/customXml" Target="../ink/ink3331.xml"/><Relationship Id="rId1298" Type="http://schemas.openxmlformats.org/officeDocument/2006/relationships/image" Target="../media/image2979.png"/><Relationship Id="rId1297" Type="http://schemas.openxmlformats.org/officeDocument/2006/relationships/customXml" Target="../ink/ink3330.xml"/><Relationship Id="rId1296" Type="http://schemas.openxmlformats.org/officeDocument/2006/relationships/image" Target="../media/image2978.png"/><Relationship Id="rId1295" Type="http://schemas.openxmlformats.org/officeDocument/2006/relationships/customXml" Target="../ink/ink3329.xml"/><Relationship Id="rId1294" Type="http://schemas.openxmlformats.org/officeDocument/2006/relationships/image" Target="../media/image2977.png"/><Relationship Id="rId1293" Type="http://schemas.openxmlformats.org/officeDocument/2006/relationships/customXml" Target="../ink/ink3328.xml"/><Relationship Id="rId1292" Type="http://schemas.openxmlformats.org/officeDocument/2006/relationships/image" Target="../media/image2976.png"/><Relationship Id="rId1291" Type="http://schemas.openxmlformats.org/officeDocument/2006/relationships/customXml" Target="../ink/ink3327.xml"/><Relationship Id="rId1290" Type="http://schemas.openxmlformats.org/officeDocument/2006/relationships/image" Target="../media/image2975.png"/><Relationship Id="rId129" Type="http://schemas.openxmlformats.org/officeDocument/2006/relationships/image" Target="../media/image2436.png"/><Relationship Id="rId1289" Type="http://schemas.openxmlformats.org/officeDocument/2006/relationships/customXml" Target="../ink/ink3326.xml"/><Relationship Id="rId1288" Type="http://schemas.openxmlformats.org/officeDocument/2006/relationships/image" Target="../media/image2974.png"/><Relationship Id="rId1287" Type="http://schemas.openxmlformats.org/officeDocument/2006/relationships/customXml" Target="../ink/ink3325.xml"/><Relationship Id="rId1286" Type="http://schemas.openxmlformats.org/officeDocument/2006/relationships/image" Target="../media/image2973.png"/><Relationship Id="rId1285" Type="http://schemas.openxmlformats.org/officeDocument/2006/relationships/customXml" Target="../ink/ink3324.xml"/><Relationship Id="rId1284" Type="http://schemas.openxmlformats.org/officeDocument/2006/relationships/image" Target="../media/image2972.png"/><Relationship Id="rId1283" Type="http://schemas.openxmlformats.org/officeDocument/2006/relationships/customXml" Target="../ink/ink3323.xml"/><Relationship Id="rId1282" Type="http://schemas.openxmlformats.org/officeDocument/2006/relationships/image" Target="../media/image2971.png"/><Relationship Id="rId1281" Type="http://schemas.openxmlformats.org/officeDocument/2006/relationships/customXml" Target="../ink/ink3322.xml"/><Relationship Id="rId1280" Type="http://schemas.openxmlformats.org/officeDocument/2006/relationships/image" Target="../media/image2970.png"/><Relationship Id="rId128" Type="http://schemas.openxmlformats.org/officeDocument/2006/relationships/customXml" Target="../ink/ink2704.xml"/><Relationship Id="rId1279" Type="http://schemas.openxmlformats.org/officeDocument/2006/relationships/customXml" Target="../ink/ink3321.xml"/><Relationship Id="rId1278" Type="http://schemas.openxmlformats.org/officeDocument/2006/relationships/image" Target="../media/image2969.png"/><Relationship Id="rId1277" Type="http://schemas.openxmlformats.org/officeDocument/2006/relationships/customXml" Target="../ink/ink3320.xml"/><Relationship Id="rId1276" Type="http://schemas.openxmlformats.org/officeDocument/2006/relationships/image" Target="../media/image2968.png"/><Relationship Id="rId1275" Type="http://schemas.openxmlformats.org/officeDocument/2006/relationships/customXml" Target="../ink/ink3319.xml"/><Relationship Id="rId1274" Type="http://schemas.openxmlformats.org/officeDocument/2006/relationships/image" Target="../media/image2967.png"/><Relationship Id="rId1273" Type="http://schemas.openxmlformats.org/officeDocument/2006/relationships/customXml" Target="../ink/ink3318.xml"/><Relationship Id="rId1272" Type="http://schemas.openxmlformats.org/officeDocument/2006/relationships/image" Target="../media/image2966.png"/><Relationship Id="rId1271" Type="http://schemas.openxmlformats.org/officeDocument/2006/relationships/customXml" Target="../ink/ink3317.xml"/><Relationship Id="rId1270" Type="http://schemas.openxmlformats.org/officeDocument/2006/relationships/image" Target="../media/image2965.png"/><Relationship Id="rId127" Type="http://schemas.openxmlformats.org/officeDocument/2006/relationships/customXml" Target="../ink/ink2703.xml"/><Relationship Id="rId1269" Type="http://schemas.openxmlformats.org/officeDocument/2006/relationships/customXml" Target="../ink/ink3316.xml"/><Relationship Id="rId1268" Type="http://schemas.openxmlformats.org/officeDocument/2006/relationships/image" Target="../media/image2964.png"/><Relationship Id="rId1267" Type="http://schemas.openxmlformats.org/officeDocument/2006/relationships/customXml" Target="../ink/ink3315.xml"/><Relationship Id="rId1266" Type="http://schemas.openxmlformats.org/officeDocument/2006/relationships/image" Target="../media/image2963.png"/><Relationship Id="rId1265" Type="http://schemas.openxmlformats.org/officeDocument/2006/relationships/customXml" Target="../ink/ink3314.xml"/><Relationship Id="rId1264" Type="http://schemas.openxmlformats.org/officeDocument/2006/relationships/customXml" Target="../ink/ink3313.xml"/><Relationship Id="rId1263" Type="http://schemas.openxmlformats.org/officeDocument/2006/relationships/image" Target="../media/image2962.png"/><Relationship Id="rId1262" Type="http://schemas.openxmlformats.org/officeDocument/2006/relationships/customXml" Target="../ink/ink3312.xml"/><Relationship Id="rId1261" Type="http://schemas.openxmlformats.org/officeDocument/2006/relationships/image" Target="../media/image2961.png"/><Relationship Id="rId1260" Type="http://schemas.openxmlformats.org/officeDocument/2006/relationships/customXml" Target="../ink/ink3311.xml"/><Relationship Id="rId126" Type="http://schemas.openxmlformats.org/officeDocument/2006/relationships/image" Target="../media/image2435.png"/><Relationship Id="rId1259" Type="http://schemas.openxmlformats.org/officeDocument/2006/relationships/image" Target="../media/image2960.png"/><Relationship Id="rId1258" Type="http://schemas.openxmlformats.org/officeDocument/2006/relationships/customXml" Target="../ink/ink3310.xml"/><Relationship Id="rId1257" Type="http://schemas.openxmlformats.org/officeDocument/2006/relationships/image" Target="../media/image2959.png"/><Relationship Id="rId1256" Type="http://schemas.openxmlformats.org/officeDocument/2006/relationships/customXml" Target="../ink/ink3309.xml"/><Relationship Id="rId1255" Type="http://schemas.openxmlformats.org/officeDocument/2006/relationships/image" Target="../media/image2958.png"/><Relationship Id="rId1254" Type="http://schemas.openxmlformats.org/officeDocument/2006/relationships/customXml" Target="../ink/ink3308.xml"/><Relationship Id="rId1253" Type="http://schemas.openxmlformats.org/officeDocument/2006/relationships/image" Target="../media/image2957.png"/><Relationship Id="rId1252" Type="http://schemas.openxmlformats.org/officeDocument/2006/relationships/customXml" Target="../ink/ink3307.xml"/><Relationship Id="rId1251" Type="http://schemas.openxmlformats.org/officeDocument/2006/relationships/customXml" Target="../ink/ink3306.xml"/><Relationship Id="rId1250" Type="http://schemas.openxmlformats.org/officeDocument/2006/relationships/image" Target="../media/image2956.png"/><Relationship Id="rId125" Type="http://schemas.openxmlformats.org/officeDocument/2006/relationships/customXml" Target="../ink/ink2702.xml"/><Relationship Id="rId1249" Type="http://schemas.openxmlformats.org/officeDocument/2006/relationships/customXml" Target="../ink/ink3305.xml"/><Relationship Id="rId1248" Type="http://schemas.openxmlformats.org/officeDocument/2006/relationships/customXml" Target="../ink/ink3304.xml"/><Relationship Id="rId1247" Type="http://schemas.openxmlformats.org/officeDocument/2006/relationships/customXml" Target="../ink/ink3303.xml"/><Relationship Id="rId1246" Type="http://schemas.openxmlformats.org/officeDocument/2006/relationships/customXml" Target="../ink/ink3302.xml"/><Relationship Id="rId1245" Type="http://schemas.openxmlformats.org/officeDocument/2006/relationships/image" Target="../media/image2955.png"/><Relationship Id="rId1244" Type="http://schemas.openxmlformats.org/officeDocument/2006/relationships/customXml" Target="../ink/ink3301.xml"/><Relationship Id="rId1243" Type="http://schemas.openxmlformats.org/officeDocument/2006/relationships/image" Target="../media/image2954.png"/><Relationship Id="rId1242" Type="http://schemas.openxmlformats.org/officeDocument/2006/relationships/customXml" Target="../ink/ink3300.xml"/><Relationship Id="rId1241" Type="http://schemas.openxmlformats.org/officeDocument/2006/relationships/image" Target="../media/image2953.png"/><Relationship Id="rId1240" Type="http://schemas.openxmlformats.org/officeDocument/2006/relationships/customXml" Target="../ink/ink3299.xml"/><Relationship Id="rId124" Type="http://schemas.openxmlformats.org/officeDocument/2006/relationships/image" Target="../media/image2434.png"/><Relationship Id="rId1239" Type="http://schemas.openxmlformats.org/officeDocument/2006/relationships/image" Target="../media/image2952.png"/><Relationship Id="rId1238" Type="http://schemas.openxmlformats.org/officeDocument/2006/relationships/customXml" Target="../ink/ink3298.xml"/><Relationship Id="rId1237" Type="http://schemas.openxmlformats.org/officeDocument/2006/relationships/image" Target="../media/image2951.png"/><Relationship Id="rId1236" Type="http://schemas.openxmlformats.org/officeDocument/2006/relationships/customXml" Target="../ink/ink3297.xml"/><Relationship Id="rId1235" Type="http://schemas.openxmlformats.org/officeDocument/2006/relationships/image" Target="../media/image2950.png"/><Relationship Id="rId1234" Type="http://schemas.openxmlformats.org/officeDocument/2006/relationships/customXml" Target="../ink/ink3296.xml"/><Relationship Id="rId1233" Type="http://schemas.openxmlformats.org/officeDocument/2006/relationships/image" Target="../media/image2949.png"/><Relationship Id="rId1232" Type="http://schemas.openxmlformats.org/officeDocument/2006/relationships/customXml" Target="../ink/ink3295.xml"/><Relationship Id="rId1231" Type="http://schemas.openxmlformats.org/officeDocument/2006/relationships/image" Target="../media/image2948.png"/><Relationship Id="rId1230" Type="http://schemas.openxmlformats.org/officeDocument/2006/relationships/customXml" Target="../ink/ink3294.xml"/><Relationship Id="rId123" Type="http://schemas.openxmlformats.org/officeDocument/2006/relationships/customXml" Target="../ink/ink2701.xml"/><Relationship Id="rId1229" Type="http://schemas.openxmlformats.org/officeDocument/2006/relationships/image" Target="../media/image2947.png"/><Relationship Id="rId1228" Type="http://schemas.openxmlformats.org/officeDocument/2006/relationships/customXml" Target="../ink/ink3293.xml"/><Relationship Id="rId1227" Type="http://schemas.openxmlformats.org/officeDocument/2006/relationships/image" Target="../media/image2946.png"/><Relationship Id="rId1226" Type="http://schemas.openxmlformats.org/officeDocument/2006/relationships/customXml" Target="../ink/ink3292.xml"/><Relationship Id="rId1225" Type="http://schemas.openxmlformats.org/officeDocument/2006/relationships/image" Target="../media/image2945.png"/><Relationship Id="rId1224" Type="http://schemas.openxmlformats.org/officeDocument/2006/relationships/customXml" Target="../ink/ink3291.xml"/><Relationship Id="rId1223" Type="http://schemas.openxmlformats.org/officeDocument/2006/relationships/image" Target="../media/image2944.png"/><Relationship Id="rId1222" Type="http://schemas.openxmlformats.org/officeDocument/2006/relationships/customXml" Target="../ink/ink3290.xml"/><Relationship Id="rId1221" Type="http://schemas.openxmlformats.org/officeDocument/2006/relationships/customXml" Target="../ink/ink3289.xml"/><Relationship Id="rId1220" Type="http://schemas.openxmlformats.org/officeDocument/2006/relationships/image" Target="../media/image2943.png"/><Relationship Id="rId122" Type="http://schemas.openxmlformats.org/officeDocument/2006/relationships/image" Target="../media/image2433.png"/><Relationship Id="rId1219" Type="http://schemas.openxmlformats.org/officeDocument/2006/relationships/customXml" Target="../ink/ink3288.xml"/><Relationship Id="rId1218" Type="http://schemas.openxmlformats.org/officeDocument/2006/relationships/image" Target="../media/image2942.png"/><Relationship Id="rId1217" Type="http://schemas.openxmlformats.org/officeDocument/2006/relationships/customXml" Target="../ink/ink3287.xml"/><Relationship Id="rId1216" Type="http://schemas.openxmlformats.org/officeDocument/2006/relationships/image" Target="../media/image2941.png"/><Relationship Id="rId1215" Type="http://schemas.openxmlformats.org/officeDocument/2006/relationships/customXml" Target="../ink/ink3286.xml"/><Relationship Id="rId1214" Type="http://schemas.openxmlformats.org/officeDocument/2006/relationships/image" Target="../media/image2940.png"/><Relationship Id="rId1213" Type="http://schemas.openxmlformats.org/officeDocument/2006/relationships/customXml" Target="../ink/ink3285.xml"/><Relationship Id="rId1212" Type="http://schemas.openxmlformats.org/officeDocument/2006/relationships/image" Target="../media/image2939.png"/><Relationship Id="rId1211" Type="http://schemas.openxmlformats.org/officeDocument/2006/relationships/customXml" Target="../ink/ink3284.xml"/><Relationship Id="rId1210" Type="http://schemas.openxmlformats.org/officeDocument/2006/relationships/image" Target="../media/image2938.png"/><Relationship Id="rId121" Type="http://schemas.openxmlformats.org/officeDocument/2006/relationships/customXml" Target="../ink/ink2700.xml"/><Relationship Id="rId1209" Type="http://schemas.openxmlformats.org/officeDocument/2006/relationships/customXml" Target="../ink/ink3283.xml"/><Relationship Id="rId1208" Type="http://schemas.openxmlformats.org/officeDocument/2006/relationships/image" Target="../media/image2937.png"/><Relationship Id="rId1207" Type="http://schemas.openxmlformats.org/officeDocument/2006/relationships/customXml" Target="../ink/ink3282.xml"/><Relationship Id="rId1206" Type="http://schemas.openxmlformats.org/officeDocument/2006/relationships/image" Target="../media/image2936.png"/><Relationship Id="rId1205" Type="http://schemas.openxmlformats.org/officeDocument/2006/relationships/customXml" Target="../ink/ink3281.xml"/><Relationship Id="rId1204" Type="http://schemas.openxmlformats.org/officeDocument/2006/relationships/image" Target="../media/image2935.png"/><Relationship Id="rId1203" Type="http://schemas.openxmlformats.org/officeDocument/2006/relationships/customXml" Target="../ink/ink3280.xml"/><Relationship Id="rId1202" Type="http://schemas.openxmlformats.org/officeDocument/2006/relationships/image" Target="../media/image2934.png"/><Relationship Id="rId1201" Type="http://schemas.openxmlformats.org/officeDocument/2006/relationships/customXml" Target="../ink/ink3279.xml"/><Relationship Id="rId1200" Type="http://schemas.openxmlformats.org/officeDocument/2006/relationships/image" Target="../media/image2933.png"/><Relationship Id="rId120" Type="http://schemas.openxmlformats.org/officeDocument/2006/relationships/image" Target="../media/image2432.png"/><Relationship Id="rId12" Type="http://schemas.openxmlformats.org/officeDocument/2006/relationships/customXml" Target="../ink/ink2642.xml"/><Relationship Id="rId1199" Type="http://schemas.openxmlformats.org/officeDocument/2006/relationships/customXml" Target="../ink/ink3278.xml"/><Relationship Id="rId1198" Type="http://schemas.openxmlformats.org/officeDocument/2006/relationships/image" Target="../media/image2932.png"/><Relationship Id="rId1197" Type="http://schemas.openxmlformats.org/officeDocument/2006/relationships/customXml" Target="../ink/ink3277.xml"/><Relationship Id="rId1196" Type="http://schemas.openxmlformats.org/officeDocument/2006/relationships/image" Target="../media/image2931.png"/><Relationship Id="rId1195" Type="http://schemas.openxmlformats.org/officeDocument/2006/relationships/customXml" Target="../ink/ink3276.xml"/><Relationship Id="rId1194" Type="http://schemas.openxmlformats.org/officeDocument/2006/relationships/customXml" Target="../ink/ink3275.xml"/><Relationship Id="rId1193" Type="http://schemas.openxmlformats.org/officeDocument/2006/relationships/customXml" Target="../ink/ink3274.xml"/><Relationship Id="rId1192" Type="http://schemas.openxmlformats.org/officeDocument/2006/relationships/image" Target="../media/image2930.png"/><Relationship Id="rId1191" Type="http://schemas.openxmlformats.org/officeDocument/2006/relationships/customXml" Target="../ink/ink3273.xml"/><Relationship Id="rId1190" Type="http://schemas.openxmlformats.org/officeDocument/2006/relationships/image" Target="../media/image2929.png"/><Relationship Id="rId119" Type="http://schemas.openxmlformats.org/officeDocument/2006/relationships/customXml" Target="../ink/ink2699.xml"/><Relationship Id="rId1189" Type="http://schemas.openxmlformats.org/officeDocument/2006/relationships/customXml" Target="../ink/ink3272.xml"/><Relationship Id="rId1188" Type="http://schemas.openxmlformats.org/officeDocument/2006/relationships/image" Target="../media/image2928.png"/><Relationship Id="rId1187" Type="http://schemas.openxmlformats.org/officeDocument/2006/relationships/customXml" Target="../ink/ink3271.xml"/><Relationship Id="rId1186" Type="http://schemas.openxmlformats.org/officeDocument/2006/relationships/image" Target="../media/image2927.png"/><Relationship Id="rId1185" Type="http://schemas.openxmlformats.org/officeDocument/2006/relationships/customXml" Target="../ink/ink3270.xml"/><Relationship Id="rId1184" Type="http://schemas.openxmlformats.org/officeDocument/2006/relationships/image" Target="../media/image2926.png"/><Relationship Id="rId1183" Type="http://schemas.openxmlformats.org/officeDocument/2006/relationships/customXml" Target="../ink/ink3269.xml"/><Relationship Id="rId1182" Type="http://schemas.openxmlformats.org/officeDocument/2006/relationships/image" Target="../media/image2925.png"/><Relationship Id="rId1181" Type="http://schemas.openxmlformats.org/officeDocument/2006/relationships/customXml" Target="../ink/ink3268.xml"/><Relationship Id="rId1180" Type="http://schemas.openxmlformats.org/officeDocument/2006/relationships/image" Target="../media/image2924.png"/><Relationship Id="rId118" Type="http://schemas.openxmlformats.org/officeDocument/2006/relationships/image" Target="../media/image2431.png"/><Relationship Id="rId1179" Type="http://schemas.openxmlformats.org/officeDocument/2006/relationships/customXml" Target="../ink/ink3267.xml"/><Relationship Id="rId1178" Type="http://schemas.openxmlformats.org/officeDocument/2006/relationships/image" Target="../media/image2923.png"/><Relationship Id="rId1177" Type="http://schemas.openxmlformats.org/officeDocument/2006/relationships/customXml" Target="../ink/ink3266.xml"/><Relationship Id="rId1176" Type="http://schemas.openxmlformats.org/officeDocument/2006/relationships/image" Target="../media/image2922.png"/><Relationship Id="rId1175" Type="http://schemas.openxmlformats.org/officeDocument/2006/relationships/customXml" Target="../ink/ink3265.xml"/><Relationship Id="rId1174" Type="http://schemas.openxmlformats.org/officeDocument/2006/relationships/image" Target="../media/image2921.png"/><Relationship Id="rId1173" Type="http://schemas.openxmlformats.org/officeDocument/2006/relationships/customXml" Target="../ink/ink3264.xml"/><Relationship Id="rId1172" Type="http://schemas.openxmlformats.org/officeDocument/2006/relationships/image" Target="../media/image2920.png"/><Relationship Id="rId1171" Type="http://schemas.openxmlformats.org/officeDocument/2006/relationships/customXml" Target="../ink/ink3263.xml"/><Relationship Id="rId1170" Type="http://schemas.openxmlformats.org/officeDocument/2006/relationships/image" Target="../media/image2919.png"/><Relationship Id="rId117" Type="http://schemas.openxmlformats.org/officeDocument/2006/relationships/customXml" Target="../ink/ink2698.xml"/><Relationship Id="rId1169" Type="http://schemas.openxmlformats.org/officeDocument/2006/relationships/customXml" Target="../ink/ink3262.xml"/><Relationship Id="rId1168" Type="http://schemas.openxmlformats.org/officeDocument/2006/relationships/image" Target="../media/image2918.png"/><Relationship Id="rId1167" Type="http://schemas.openxmlformats.org/officeDocument/2006/relationships/customXml" Target="../ink/ink3261.xml"/><Relationship Id="rId1166" Type="http://schemas.openxmlformats.org/officeDocument/2006/relationships/image" Target="../media/image2917.png"/><Relationship Id="rId1165" Type="http://schemas.openxmlformats.org/officeDocument/2006/relationships/customXml" Target="../ink/ink3260.xml"/><Relationship Id="rId1164" Type="http://schemas.openxmlformats.org/officeDocument/2006/relationships/image" Target="../media/image2916.png"/><Relationship Id="rId1163" Type="http://schemas.openxmlformats.org/officeDocument/2006/relationships/customXml" Target="../ink/ink3259.xml"/><Relationship Id="rId1162" Type="http://schemas.openxmlformats.org/officeDocument/2006/relationships/image" Target="../media/image2915.png"/><Relationship Id="rId1161" Type="http://schemas.openxmlformats.org/officeDocument/2006/relationships/customXml" Target="../ink/ink3258.xml"/><Relationship Id="rId1160" Type="http://schemas.openxmlformats.org/officeDocument/2006/relationships/image" Target="../media/image2914.png"/><Relationship Id="rId116" Type="http://schemas.openxmlformats.org/officeDocument/2006/relationships/image" Target="../media/image2430.png"/><Relationship Id="rId1159" Type="http://schemas.openxmlformats.org/officeDocument/2006/relationships/customXml" Target="../ink/ink3257.xml"/><Relationship Id="rId1158" Type="http://schemas.openxmlformats.org/officeDocument/2006/relationships/image" Target="../media/image2913.png"/><Relationship Id="rId1157" Type="http://schemas.openxmlformats.org/officeDocument/2006/relationships/customXml" Target="../ink/ink3256.xml"/><Relationship Id="rId1156" Type="http://schemas.openxmlformats.org/officeDocument/2006/relationships/image" Target="../media/image2912.png"/><Relationship Id="rId1155" Type="http://schemas.openxmlformats.org/officeDocument/2006/relationships/customXml" Target="../ink/ink3255.xml"/><Relationship Id="rId1154" Type="http://schemas.openxmlformats.org/officeDocument/2006/relationships/image" Target="../media/image2911.png"/><Relationship Id="rId1153" Type="http://schemas.openxmlformats.org/officeDocument/2006/relationships/customXml" Target="../ink/ink3254.xml"/><Relationship Id="rId1152" Type="http://schemas.openxmlformats.org/officeDocument/2006/relationships/image" Target="../media/image2910.png"/><Relationship Id="rId1151" Type="http://schemas.openxmlformats.org/officeDocument/2006/relationships/customXml" Target="../ink/ink3253.xml"/><Relationship Id="rId1150" Type="http://schemas.openxmlformats.org/officeDocument/2006/relationships/customXml" Target="../ink/ink3252.xml"/><Relationship Id="rId115" Type="http://schemas.openxmlformats.org/officeDocument/2006/relationships/customXml" Target="../ink/ink2697.xml"/><Relationship Id="rId1149" Type="http://schemas.openxmlformats.org/officeDocument/2006/relationships/customXml" Target="../ink/ink3251.xml"/><Relationship Id="rId1148" Type="http://schemas.openxmlformats.org/officeDocument/2006/relationships/customXml" Target="../ink/ink3250.xml"/><Relationship Id="rId1147" Type="http://schemas.openxmlformats.org/officeDocument/2006/relationships/customXml" Target="../ink/ink3249.xml"/><Relationship Id="rId1146" Type="http://schemas.openxmlformats.org/officeDocument/2006/relationships/customXml" Target="../ink/ink3248.xml"/><Relationship Id="rId1145" Type="http://schemas.openxmlformats.org/officeDocument/2006/relationships/customXml" Target="../ink/ink3247.xml"/><Relationship Id="rId1144" Type="http://schemas.openxmlformats.org/officeDocument/2006/relationships/customXml" Target="../ink/ink3246.xml"/><Relationship Id="rId1143" Type="http://schemas.openxmlformats.org/officeDocument/2006/relationships/customXml" Target="../ink/ink3245.xml"/><Relationship Id="rId1142" Type="http://schemas.openxmlformats.org/officeDocument/2006/relationships/image" Target="../media/image2909.png"/><Relationship Id="rId1141" Type="http://schemas.openxmlformats.org/officeDocument/2006/relationships/customXml" Target="../ink/ink3244.xml"/><Relationship Id="rId1140" Type="http://schemas.openxmlformats.org/officeDocument/2006/relationships/image" Target="../media/image2908.png"/><Relationship Id="rId114" Type="http://schemas.openxmlformats.org/officeDocument/2006/relationships/image" Target="../media/image2429.png"/><Relationship Id="rId1139" Type="http://schemas.openxmlformats.org/officeDocument/2006/relationships/customXml" Target="../ink/ink3243.xml"/><Relationship Id="rId1138" Type="http://schemas.openxmlformats.org/officeDocument/2006/relationships/customXml" Target="../ink/ink3242.xml"/><Relationship Id="rId1137" Type="http://schemas.openxmlformats.org/officeDocument/2006/relationships/image" Target="../media/image2907.png"/><Relationship Id="rId1136" Type="http://schemas.openxmlformats.org/officeDocument/2006/relationships/customXml" Target="../ink/ink3241.xml"/><Relationship Id="rId1135" Type="http://schemas.openxmlformats.org/officeDocument/2006/relationships/image" Target="../media/image2906.png"/><Relationship Id="rId1134" Type="http://schemas.openxmlformats.org/officeDocument/2006/relationships/customXml" Target="../ink/ink3240.xml"/><Relationship Id="rId1133" Type="http://schemas.openxmlformats.org/officeDocument/2006/relationships/image" Target="../media/image2905.png"/><Relationship Id="rId1132" Type="http://schemas.openxmlformats.org/officeDocument/2006/relationships/customXml" Target="../ink/ink3239.xml"/><Relationship Id="rId1131" Type="http://schemas.openxmlformats.org/officeDocument/2006/relationships/customXml" Target="../ink/ink3238.xml"/><Relationship Id="rId1130" Type="http://schemas.openxmlformats.org/officeDocument/2006/relationships/customXml" Target="../ink/ink3237.xml"/><Relationship Id="rId113" Type="http://schemas.openxmlformats.org/officeDocument/2006/relationships/customXml" Target="../ink/ink2696.xml"/><Relationship Id="rId1129" Type="http://schemas.openxmlformats.org/officeDocument/2006/relationships/customXml" Target="../ink/ink3236.xml"/><Relationship Id="rId1128" Type="http://schemas.openxmlformats.org/officeDocument/2006/relationships/customXml" Target="../ink/ink3235.xml"/><Relationship Id="rId1127" Type="http://schemas.openxmlformats.org/officeDocument/2006/relationships/image" Target="../media/image2904.png"/><Relationship Id="rId1126" Type="http://schemas.openxmlformats.org/officeDocument/2006/relationships/customXml" Target="../ink/ink3234.xml"/><Relationship Id="rId1125" Type="http://schemas.openxmlformats.org/officeDocument/2006/relationships/image" Target="../media/image2903.png"/><Relationship Id="rId1124" Type="http://schemas.openxmlformats.org/officeDocument/2006/relationships/customXml" Target="../ink/ink3233.xml"/><Relationship Id="rId1123" Type="http://schemas.openxmlformats.org/officeDocument/2006/relationships/image" Target="../media/image2902.png"/><Relationship Id="rId1122" Type="http://schemas.openxmlformats.org/officeDocument/2006/relationships/customXml" Target="../ink/ink3232.xml"/><Relationship Id="rId1121" Type="http://schemas.openxmlformats.org/officeDocument/2006/relationships/image" Target="../media/image2901.png"/><Relationship Id="rId1120" Type="http://schemas.openxmlformats.org/officeDocument/2006/relationships/customXml" Target="../ink/ink3231.xml"/><Relationship Id="rId112" Type="http://schemas.openxmlformats.org/officeDocument/2006/relationships/image" Target="../media/image2428.png"/><Relationship Id="rId1119" Type="http://schemas.openxmlformats.org/officeDocument/2006/relationships/image" Target="../media/image2900.png"/><Relationship Id="rId1118" Type="http://schemas.openxmlformats.org/officeDocument/2006/relationships/customXml" Target="../ink/ink3230.xml"/><Relationship Id="rId1117" Type="http://schemas.openxmlformats.org/officeDocument/2006/relationships/image" Target="../media/image2899.png"/><Relationship Id="rId1116" Type="http://schemas.openxmlformats.org/officeDocument/2006/relationships/customXml" Target="../ink/ink3229.xml"/><Relationship Id="rId1115" Type="http://schemas.openxmlformats.org/officeDocument/2006/relationships/image" Target="../media/image2898.png"/><Relationship Id="rId1114" Type="http://schemas.openxmlformats.org/officeDocument/2006/relationships/customXml" Target="../ink/ink3228.xml"/><Relationship Id="rId1113" Type="http://schemas.openxmlformats.org/officeDocument/2006/relationships/image" Target="../media/image2897.png"/><Relationship Id="rId1112" Type="http://schemas.openxmlformats.org/officeDocument/2006/relationships/customXml" Target="../ink/ink3227.xml"/><Relationship Id="rId1111" Type="http://schemas.openxmlformats.org/officeDocument/2006/relationships/image" Target="../media/image2896.png"/><Relationship Id="rId1110" Type="http://schemas.openxmlformats.org/officeDocument/2006/relationships/customXml" Target="../ink/ink3226.xml"/><Relationship Id="rId111" Type="http://schemas.openxmlformats.org/officeDocument/2006/relationships/customXml" Target="../ink/ink2695.xml"/><Relationship Id="rId1109" Type="http://schemas.openxmlformats.org/officeDocument/2006/relationships/image" Target="../media/image2895.png"/><Relationship Id="rId1108" Type="http://schemas.openxmlformats.org/officeDocument/2006/relationships/customXml" Target="../ink/ink3225.xml"/><Relationship Id="rId1107" Type="http://schemas.openxmlformats.org/officeDocument/2006/relationships/image" Target="../media/image2894.png"/><Relationship Id="rId1106" Type="http://schemas.openxmlformats.org/officeDocument/2006/relationships/customXml" Target="../ink/ink3224.xml"/><Relationship Id="rId1105" Type="http://schemas.openxmlformats.org/officeDocument/2006/relationships/image" Target="../media/image2893.png"/><Relationship Id="rId1104" Type="http://schemas.openxmlformats.org/officeDocument/2006/relationships/customXml" Target="../ink/ink3223.xml"/><Relationship Id="rId1103" Type="http://schemas.openxmlformats.org/officeDocument/2006/relationships/image" Target="../media/image2892.png"/><Relationship Id="rId1102" Type="http://schemas.openxmlformats.org/officeDocument/2006/relationships/customXml" Target="../ink/ink3222.xml"/><Relationship Id="rId1101" Type="http://schemas.openxmlformats.org/officeDocument/2006/relationships/image" Target="../media/image2891.png"/><Relationship Id="rId1100" Type="http://schemas.openxmlformats.org/officeDocument/2006/relationships/customXml" Target="../ink/ink3221.xml"/><Relationship Id="rId110" Type="http://schemas.openxmlformats.org/officeDocument/2006/relationships/image" Target="../media/image2427.png"/><Relationship Id="rId11" Type="http://schemas.openxmlformats.org/officeDocument/2006/relationships/image" Target="../media/image2381.png"/><Relationship Id="rId1099" Type="http://schemas.openxmlformats.org/officeDocument/2006/relationships/image" Target="../media/image2890.png"/><Relationship Id="rId1098" Type="http://schemas.openxmlformats.org/officeDocument/2006/relationships/customXml" Target="../ink/ink3220.xml"/><Relationship Id="rId1097" Type="http://schemas.openxmlformats.org/officeDocument/2006/relationships/image" Target="../media/image2889.png"/><Relationship Id="rId1096" Type="http://schemas.openxmlformats.org/officeDocument/2006/relationships/customXml" Target="../ink/ink3219.xml"/><Relationship Id="rId1095" Type="http://schemas.openxmlformats.org/officeDocument/2006/relationships/image" Target="../media/image2888.png"/><Relationship Id="rId1094" Type="http://schemas.openxmlformats.org/officeDocument/2006/relationships/customXml" Target="../ink/ink3218.xml"/><Relationship Id="rId1093" Type="http://schemas.openxmlformats.org/officeDocument/2006/relationships/image" Target="../media/image2887.png"/><Relationship Id="rId1092" Type="http://schemas.openxmlformats.org/officeDocument/2006/relationships/customXml" Target="../ink/ink3217.xml"/><Relationship Id="rId1091" Type="http://schemas.openxmlformats.org/officeDocument/2006/relationships/image" Target="../media/image2886.png"/><Relationship Id="rId1090" Type="http://schemas.openxmlformats.org/officeDocument/2006/relationships/customXml" Target="../ink/ink3216.xml"/><Relationship Id="rId109" Type="http://schemas.openxmlformats.org/officeDocument/2006/relationships/customXml" Target="../ink/ink2694.xml"/><Relationship Id="rId1089" Type="http://schemas.openxmlformats.org/officeDocument/2006/relationships/image" Target="../media/image2885.png"/><Relationship Id="rId1088" Type="http://schemas.openxmlformats.org/officeDocument/2006/relationships/customXml" Target="../ink/ink3215.xml"/><Relationship Id="rId1087" Type="http://schemas.openxmlformats.org/officeDocument/2006/relationships/image" Target="../media/image2884.png"/><Relationship Id="rId1086" Type="http://schemas.openxmlformats.org/officeDocument/2006/relationships/customXml" Target="../ink/ink3214.xml"/><Relationship Id="rId1085" Type="http://schemas.openxmlformats.org/officeDocument/2006/relationships/image" Target="../media/image2883.png"/><Relationship Id="rId1084" Type="http://schemas.openxmlformats.org/officeDocument/2006/relationships/customXml" Target="../ink/ink3213.xml"/><Relationship Id="rId1083" Type="http://schemas.openxmlformats.org/officeDocument/2006/relationships/image" Target="../media/image2882.png"/><Relationship Id="rId1082" Type="http://schemas.openxmlformats.org/officeDocument/2006/relationships/customXml" Target="../ink/ink3212.xml"/><Relationship Id="rId1081" Type="http://schemas.openxmlformats.org/officeDocument/2006/relationships/customXml" Target="../ink/ink3211.xml"/><Relationship Id="rId1080" Type="http://schemas.openxmlformats.org/officeDocument/2006/relationships/image" Target="../media/image2881.png"/><Relationship Id="rId108" Type="http://schemas.openxmlformats.org/officeDocument/2006/relationships/image" Target="../media/image2426.png"/><Relationship Id="rId1079" Type="http://schemas.openxmlformats.org/officeDocument/2006/relationships/customXml" Target="../ink/ink3210.xml"/><Relationship Id="rId1078" Type="http://schemas.openxmlformats.org/officeDocument/2006/relationships/image" Target="../media/image2880.png"/><Relationship Id="rId1077" Type="http://schemas.openxmlformats.org/officeDocument/2006/relationships/customXml" Target="../ink/ink3209.xml"/><Relationship Id="rId1076" Type="http://schemas.openxmlformats.org/officeDocument/2006/relationships/image" Target="../media/image2879.png"/><Relationship Id="rId1075" Type="http://schemas.openxmlformats.org/officeDocument/2006/relationships/customXml" Target="../ink/ink3208.xml"/><Relationship Id="rId1074" Type="http://schemas.openxmlformats.org/officeDocument/2006/relationships/image" Target="../media/image2878.png"/><Relationship Id="rId1073" Type="http://schemas.openxmlformats.org/officeDocument/2006/relationships/customXml" Target="../ink/ink3207.xml"/><Relationship Id="rId1072" Type="http://schemas.openxmlformats.org/officeDocument/2006/relationships/customXml" Target="../ink/ink3206.xml"/><Relationship Id="rId1071" Type="http://schemas.openxmlformats.org/officeDocument/2006/relationships/image" Target="../media/image2877.png"/><Relationship Id="rId1070" Type="http://schemas.openxmlformats.org/officeDocument/2006/relationships/customXml" Target="../ink/ink3205.xml"/><Relationship Id="rId107" Type="http://schemas.openxmlformats.org/officeDocument/2006/relationships/customXml" Target="../ink/ink2693.xml"/><Relationship Id="rId1069" Type="http://schemas.openxmlformats.org/officeDocument/2006/relationships/customXml" Target="../ink/ink3204.xml"/><Relationship Id="rId1068" Type="http://schemas.openxmlformats.org/officeDocument/2006/relationships/image" Target="../media/image2876.png"/><Relationship Id="rId1067" Type="http://schemas.openxmlformats.org/officeDocument/2006/relationships/customXml" Target="../ink/ink3203.xml"/><Relationship Id="rId1066" Type="http://schemas.openxmlformats.org/officeDocument/2006/relationships/image" Target="../media/image2875.png"/><Relationship Id="rId1065" Type="http://schemas.openxmlformats.org/officeDocument/2006/relationships/customXml" Target="../ink/ink3202.xml"/><Relationship Id="rId1064" Type="http://schemas.openxmlformats.org/officeDocument/2006/relationships/image" Target="../media/image2874.png"/><Relationship Id="rId1063" Type="http://schemas.openxmlformats.org/officeDocument/2006/relationships/customXml" Target="../ink/ink3201.xml"/><Relationship Id="rId1062" Type="http://schemas.openxmlformats.org/officeDocument/2006/relationships/image" Target="../media/image2873.png"/><Relationship Id="rId1061" Type="http://schemas.openxmlformats.org/officeDocument/2006/relationships/customXml" Target="../ink/ink3200.xml"/><Relationship Id="rId1060" Type="http://schemas.openxmlformats.org/officeDocument/2006/relationships/customXml" Target="../ink/ink3199.xml"/><Relationship Id="rId106" Type="http://schemas.openxmlformats.org/officeDocument/2006/relationships/image" Target="../media/image2425.png"/><Relationship Id="rId1059" Type="http://schemas.openxmlformats.org/officeDocument/2006/relationships/customXml" Target="../ink/ink3198.xml"/><Relationship Id="rId1058" Type="http://schemas.openxmlformats.org/officeDocument/2006/relationships/image" Target="../media/image2872.png"/><Relationship Id="rId1057" Type="http://schemas.openxmlformats.org/officeDocument/2006/relationships/customXml" Target="../ink/ink3197.xml"/><Relationship Id="rId1056" Type="http://schemas.openxmlformats.org/officeDocument/2006/relationships/customXml" Target="../ink/ink3196.xml"/><Relationship Id="rId1055" Type="http://schemas.openxmlformats.org/officeDocument/2006/relationships/image" Target="../media/image2871.png"/><Relationship Id="rId1054" Type="http://schemas.openxmlformats.org/officeDocument/2006/relationships/customXml" Target="../ink/ink3195.xml"/><Relationship Id="rId1053" Type="http://schemas.openxmlformats.org/officeDocument/2006/relationships/image" Target="../media/image2870.png"/><Relationship Id="rId1052" Type="http://schemas.openxmlformats.org/officeDocument/2006/relationships/customXml" Target="../ink/ink3194.xml"/><Relationship Id="rId1051" Type="http://schemas.openxmlformats.org/officeDocument/2006/relationships/customXml" Target="../ink/ink3193.xml"/><Relationship Id="rId1050" Type="http://schemas.openxmlformats.org/officeDocument/2006/relationships/customXml" Target="../ink/ink3192.xml"/><Relationship Id="rId105" Type="http://schemas.openxmlformats.org/officeDocument/2006/relationships/customXml" Target="../ink/ink2692.xml"/><Relationship Id="rId1049" Type="http://schemas.openxmlformats.org/officeDocument/2006/relationships/image" Target="../media/image2869.png"/><Relationship Id="rId1048" Type="http://schemas.openxmlformats.org/officeDocument/2006/relationships/customXml" Target="../ink/ink3191.xml"/><Relationship Id="rId1047" Type="http://schemas.openxmlformats.org/officeDocument/2006/relationships/image" Target="../media/image2868.png"/><Relationship Id="rId1046" Type="http://schemas.openxmlformats.org/officeDocument/2006/relationships/customXml" Target="../ink/ink3190.xml"/><Relationship Id="rId1045" Type="http://schemas.openxmlformats.org/officeDocument/2006/relationships/image" Target="../media/image2867.png"/><Relationship Id="rId1044" Type="http://schemas.openxmlformats.org/officeDocument/2006/relationships/customXml" Target="../ink/ink3189.xml"/><Relationship Id="rId1043" Type="http://schemas.openxmlformats.org/officeDocument/2006/relationships/image" Target="../media/image2866.png"/><Relationship Id="rId1042" Type="http://schemas.openxmlformats.org/officeDocument/2006/relationships/customXml" Target="../ink/ink3188.xml"/><Relationship Id="rId1041" Type="http://schemas.openxmlformats.org/officeDocument/2006/relationships/image" Target="../media/image2865.png"/><Relationship Id="rId1040" Type="http://schemas.openxmlformats.org/officeDocument/2006/relationships/customXml" Target="../ink/ink3187.xml"/><Relationship Id="rId104" Type="http://schemas.openxmlformats.org/officeDocument/2006/relationships/image" Target="../media/image2424.png"/><Relationship Id="rId1039" Type="http://schemas.openxmlformats.org/officeDocument/2006/relationships/image" Target="../media/image2864.png"/><Relationship Id="rId1038" Type="http://schemas.openxmlformats.org/officeDocument/2006/relationships/customXml" Target="../ink/ink3186.xml"/><Relationship Id="rId1037" Type="http://schemas.openxmlformats.org/officeDocument/2006/relationships/image" Target="../media/image2863.png"/><Relationship Id="rId1036" Type="http://schemas.openxmlformats.org/officeDocument/2006/relationships/customXml" Target="../ink/ink3185.xml"/><Relationship Id="rId1035" Type="http://schemas.openxmlformats.org/officeDocument/2006/relationships/image" Target="../media/image2862.png"/><Relationship Id="rId1034" Type="http://schemas.openxmlformats.org/officeDocument/2006/relationships/customXml" Target="../ink/ink3184.xml"/><Relationship Id="rId1033" Type="http://schemas.openxmlformats.org/officeDocument/2006/relationships/image" Target="../media/image2861.png"/><Relationship Id="rId1032" Type="http://schemas.openxmlformats.org/officeDocument/2006/relationships/customXml" Target="../ink/ink3183.xml"/><Relationship Id="rId1031" Type="http://schemas.openxmlformats.org/officeDocument/2006/relationships/image" Target="../media/image2860.png"/><Relationship Id="rId1030" Type="http://schemas.openxmlformats.org/officeDocument/2006/relationships/customXml" Target="../ink/ink3182.xml"/><Relationship Id="rId103" Type="http://schemas.openxmlformats.org/officeDocument/2006/relationships/customXml" Target="../ink/ink2691.xml"/><Relationship Id="rId1029" Type="http://schemas.openxmlformats.org/officeDocument/2006/relationships/image" Target="../media/image2859.png"/><Relationship Id="rId1028" Type="http://schemas.openxmlformats.org/officeDocument/2006/relationships/customXml" Target="../ink/ink3181.xml"/><Relationship Id="rId1027" Type="http://schemas.openxmlformats.org/officeDocument/2006/relationships/image" Target="../media/image2858.png"/><Relationship Id="rId1026" Type="http://schemas.openxmlformats.org/officeDocument/2006/relationships/customXml" Target="../ink/ink3180.xml"/><Relationship Id="rId1025" Type="http://schemas.openxmlformats.org/officeDocument/2006/relationships/image" Target="../media/image2857.png"/><Relationship Id="rId1024" Type="http://schemas.openxmlformats.org/officeDocument/2006/relationships/customXml" Target="../ink/ink3179.xml"/><Relationship Id="rId1023" Type="http://schemas.openxmlformats.org/officeDocument/2006/relationships/image" Target="../media/image2856.png"/><Relationship Id="rId1022" Type="http://schemas.openxmlformats.org/officeDocument/2006/relationships/customXml" Target="../ink/ink3178.xml"/><Relationship Id="rId1021" Type="http://schemas.openxmlformats.org/officeDocument/2006/relationships/image" Target="../media/image2855.png"/><Relationship Id="rId1020" Type="http://schemas.openxmlformats.org/officeDocument/2006/relationships/customXml" Target="../ink/ink3177.xml"/><Relationship Id="rId102" Type="http://schemas.openxmlformats.org/officeDocument/2006/relationships/customXml" Target="../ink/ink2690.xml"/><Relationship Id="rId1019" Type="http://schemas.openxmlformats.org/officeDocument/2006/relationships/image" Target="../media/image2854.png"/><Relationship Id="rId1018" Type="http://schemas.openxmlformats.org/officeDocument/2006/relationships/customXml" Target="../ink/ink3176.xml"/><Relationship Id="rId1017" Type="http://schemas.openxmlformats.org/officeDocument/2006/relationships/customXml" Target="../ink/ink3175.xml"/><Relationship Id="rId1016" Type="http://schemas.openxmlformats.org/officeDocument/2006/relationships/customXml" Target="../ink/ink3174.xml"/><Relationship Id="rId1015" Type="http://schemas.openxmlformats.org/officeDocument/2006/relationships/customXml" Target="../ink/ink3173.xml"/><Relationship Id="rId1014" Type="http://schemas.openxmlformats.org/officeDocument/2006/relationships/customXml" Target="../ink/ink3172.xml"/><Relationship Id="rId1013" Type="http://schemas.openxmlformats.org/officeDocument/2006/relationships/image" Target="../media/image2853.png"/><Relationship Id="rId1012" Type="http://schemas.openxmlformats.org/officeDocument/2006/relationships/customXml" Target="../ink/ink3171.xml"/><Relationship Id="rId1011" Type="http://schemas.openxmlformats.org/officeDocument/2006/relationships/image" Target="../media/image2852.png"/><Relationship Id="rId1010" Type="http://schemas.openxmlformats.org/officeDocument/2006/relationships/customXml" Target="../ink/ink3170.xml"/><Relationship Id="rId101" Type="http://schemas.openxmlformats.org/officeDocument/2006/relationships/customXml" Target="../ink/ink2689.xml"/><Relationship Id="rId1009" Type="http://schemas.openxmlformats.org/officeDocument/2006/relationships/image" Target="../media/image2851.png"/><Relationship Id="rId1008" Type="http://schemas.openxmlformats.org/officeDocument/2006/relationships/customXml" Target="../ink/ink3169.xml"/><Relationship Id="rId1007" Type="http://schemas.openxmlformats.org/officeDocument/2006/relationships/image" Target="../media/image2850.png"/><Relationship Id="rId1006" Type="http://schemas.openxmlformats.org/officeDocument/2006/relationships/customXml" Target="../ink/ink3168.xml"/><Relationship Id="rId1005" Type="http://schemas.openxmlformats.org/officeDocument/2006/relationships/image" Target="../media/image2849.png"/><Relationship Id="rId1004" Type="http://schemas.openxmlformats.org/officeDocument/2006/relationships/customXml" Target="../ink/ink3167.xml"/><Relationship Id="rId1003" Type="http://schemas.openxmlformats.org/officeDocument/2006/relationships/image" Target="../media/image2848.png"/><Relationship Id="rId1002" Type="http://schemas.openxmlformats.org/officeDocument/2006/relationships/customXml" Target="../ink/ink3166.xml"/><Relationship Id="rId1001" Type="http://schemas.openxmlformats.org/officeDocument/2006/relationships/image" Target="../media/image2847.png"/><Relationship Id="rId1000" Type="http://schemas.openxmlformats.org/officeDocument/2006/relationships/customXml" Target="../ink/ink3165.xml"/><Relationship Id="rId100" Type="http://schemas.openxmlformats.org/officeDocument/2006/relationships/image" Target="../media/image2423.png"/><Relationship Id="rId10" Type="http://schemas.openxmlformats.org/officeDocument/2006/relationships/customXml" Target="../ink/ink2641.xml"/><Relationship Id="rId1" Type="http://schemas.openxmlformats.org/officeDocument/2006/relationships/image" Target="../media/image2376.png"/></Relationships>
</file>

<file path=ppt/slides/_rels/slide21.xml.rels><?xml version="1.0" encoding="UTF-8" standalone="yes"?>
<Relationships xmlns="http://schemas.openxmlformats.org/package/2006/relationships"><Relationship Id="rId999" Type="http://schemas.openxmlformats.org/officeDocument/2006/relationships/customXml" Target="../ink/ink3866.xml"/><Relationship Id="rId998" Type="http://schemas.openxmlformats.org/officeDocument/2006/relationships/image" Target="../media/image3438.png"/><Relationship Id="rId997" Type="http://schemas.openxmlformats.org/officeDocument/2006/relationships/customXml" Target="../ink/ink3865.xml"/><Relationship Id="rId996" Type="http://schemas.openxmlformats.org/officeDocument/2006/relationships/image" Target="../media/image3437.png"/><Relationship Id="rId995" Type="http://schemas.openxmlformats.org/officeDocument/2006/relationships/customXml" Target="../ink/ink3864.xml"/><Relationship Id="rId994" Type="http://schemas.openxmlformats.org/officeDocument/2006/relationships/image" Target="../media/image3436.png"/><Relationship Id="rId993" Type="http://schemas.openxmlformats.org/officeDocument/2006/relationships/customXml" Target="../ink/ink3863.xml"/><Relationship Id="rId992" Type="http://schemas.openxmlformats.org/officeDocument/2006/relationships/image" Target="../media/image3435.png"/><Relationship Id="rId991" Type="http://schemas.openxmlformats.org/officeDocument/2006/relationships/customXml" Target="../ink/ink3862.xml"/><Relationship Id="rId990" Type="http://schemas.openxmlformats.org/officeDocument/2006/relationships/image" Target="../media/image3434.png"/><Relationship Id="rId99" Type="http://schemas.openxmlformats.org/officeDocument/2006/relationships/image" Target="../media/image3032.png"/><Relationship Id="rId989" Type="http://schemas.openxmlformats.org/officeDocument/2006/relationships/customXml" Target="../ink/ink3861.xml"/><Relationship Id="rId988" Type="http://schemas.openxmlformats.org/officeDocument/2006/relationships/image" Target="../media/image3433.png"/><Relationship Id="rId987" Type="http://schemas.openxmlformats.org/officeDocument/2006/relationships/customXml" Target="../ink/ink3860.xml"/><Relationship Id="rId986" Type="http://schemas.openxmlformats.org/officeDocument/2006/relationships/image" Target="../media/image3432.png"/><Relationship Id="rId985" Type="http://schemas.openxmlformats.org/officeDocument/2006/relationships/customXml" Target="../ink/ink3859.xml"/><Relationship Id="rId984" Type="http://schemas.openxmlformats.org/officeDocument/2006/relationships/image" Target="../media/image3431.png"/><Relationship Id="rId983" Type="http://schemas.openxmlformats.org/officeDocument/2006/relationships/customXml" Target="../ink/ink3858.xml"/><Relationship Id="rId982" Type="http://schemas.openxmlformats.org/officeDocument/2006/relationships/image" Target="../media/image3430.png"/><Relationship Id="rId981" Type="http://schemas.openxmlformats.org/officeDocument/2006/relationships/customXml" Target="../ink/ink3857.xml"/><Relationship Id="rId980" Type="http://schemas.openxmlformats.org/officeDocument/2006/relationships/image" Target="../media/image3429.png"/><Relationship Id="rId98" Type="http://schemas.openxmlformats.org/officeDocument/2006/relationships/customXml" Target="../ink/ink3384.xml"/><Relationship Id="rId979" Type="http://schemas.openxmlformats.org/officeDocument/2006/relationships/customXml" Target="../ink/ink3856.xml"/><Relationship Id="rId978" Type="http://schemas.openxmlformats.org/officeDocument/2006/relationships/customXml" Target="../ink/ink3855.xml"/><Relationship Id="rId977" Type="http://schemas.openxmlformats.org/officeDocument/2006/relationships/customXml" Target="../ink/ink3854.xml"/><Relationship Id="rId976" Type="http://schemas.openxmlformats.org/officeDocument/2006/relationships/customXml" Target="../ink/ink3853.xml"/><Relationship Id="rId975" Type="http://schemas.openxmlformats.org/officeDocument/2006/relationships/customXml" Target="../ink/ink3852.xml"/><Relationship Id="rId974" Type="http://schemas.openxmlformats.org/officeDocument/2006/relationships/customXml" Target="../ink/ink3851.xml"/><Relationship Id="rId973" Type="http://schemas.openxmlformats.org/officeDocument/2006/relationships/customXml" Target="../ink/ink3850.xml"/><Relationship Id="rId972" Type="http://schemas.openxmlformats.org/officeDocument/2006/relationships/customXml" Target="../ink/ink3849.xml"/><Relationship Id="rId971" Type="http://schemas.openxmlformats.org/officeDocument/2006/relationships/customXml" Target="../ink/ink3848.xml"/><Relationship Id="rId970" Type="http://schemas.openxmlformats.org/officeDocument/2006/relationships/customXml" Target="../ink/ink3847.xml"/><Relationship Id="rId97" Type="http://schemas.openxmlformats.org/officeDocument/2006/relationships/image" Target="../media/image3031.png"/><Relationship Id="rId969" Type="http://schemas.openxmlformats.org/officeDocument/2006/relationships/customXml" Target="../ink/ink3846.xml"/><Relationship Id="rId968" Type="http://schemas.openxmlformats.org/officeDocument/2006/relationships/customXml" Target="../ink/ink3845.xml"/><Relationship Id="rId967" Type="http://schemas.openxmlformats.org/officeDocument/2006/relationships/customXml" Target="../ink/ink3844.xml"/><Relationship Id="rId966" Type="http://schemas.openxmlformats.org/officeDocument/2006/relationships/customXml" Target="../ink/ink3843.xml"/><Relationship Id="rId965" Type="http://schemas.openxmlformats.org/officeDocument/2006/relationships/customXml" Target="../ink/ink3842.xml"/><Relationship Id="rId964" Type="http://schemas.openxmlformats.org/officeDocument/2006/relationships/customXml" Target="../ink/ink3841.xml"/><Relationship Id="rId963" Type="http://schemas.openxmlformats.org/officeDocument/2006/relationships/customXml" Target="../ink/ink3840.xml"/><Relationship Id="rId962" Type="http://schemas.openxmlformats.org/officeDocument/2006/relationships/customXml" Target="../ink/ink3839.xml"/><Relationship Id="rId961" Type="http://schemas.openxmlformats.org/officeDocument/2006/relationships/customXml" Target="../ink/ink3838.xml"/><Relationship Id="rId960" Type="http://schemas.openxmlformats.org/officeDocument/2006/relationships/customXml" Target="../ink/ink3837.xml"/><Relationship Id="rId96" Type="http://schemas.openxmlformats.org/officeDocument/2006/relationships/customXml" Target="../ink/ink3383.xml"/><Relationship Id="rId959" Type="http://schemas.openxmlformats.org/officeDocument/2006/relationships/image" Target="../media/image3428.png"/><Relationship Id="rId958" Type="http://schemas.openxmlformats.org/officeDocument/2006/relationships/customXml" Target="../ink/ink3836.xml"/><Relationship Id="rId957" Type="http://schemas.openxmlformats.org/officeDocument/2006/relationships/image" Target="../media/image3427.png"/><Relationship Id="rId956" Type="http://schemas.openxmlformats.org/officeDocument/2006/relationships/customXml" Target="../ink/ink3835.xml"/><Relationship Id="rId955" Type="http://schemas.openxmlformats.org/officeDocument/2006/relationships/image" Target="../media/image3426.png"/><Relationship Id="rId954" Type="http://schemas.openxmlformats.org/officeDocument/2006/relationships/customXml" Target="../ink/ink3834.xml"/><Relationship Id="rId953" Type="http://schemas.openxmlformats.org/officeDocument/2006/relationships/image" Target="../media/image3425.png"/><Relationship Id="rId952" Type="http://schemas.openxmlformats.org/officeDocument/2006/relationships/customXml" Target="../ink/ink3833.xml"/><Relationship Id="rId951" Type="http://schemas.openxmlformats.org/officeDocument/2006/relationships/image" Target="../media/image3424.png"/><Relationship Id="rId950" Type="http://schemas.openxmlformats.org/officeDocument/2006/relationships/customXml" Target="../ink/ink3832.xml"/><Relationship Id="rId95" Type="http://schemas.openxmlformats.org/officeDocument/2006/relationships/image" Target="../media/image3030.png"/><Relationship Id="rId949" Type="http://schemas.openxmlformats.org/officeDocument/2006/relationships/image" Target="../media/image3423.png"/><Relationship Id="rId948" Type="http://schemas.openxmlformats.org/officeDocument/2006/relationships/customXml" Target="../ink/ink3831.xml"/><Relationship Id="rId947" Type="http://schemas.openxmlformats.org/officeDocument/2006/relationships/image" Target="../media/image3422.png"/><Relationship Id="rId946" Type="http://schemas.openxmlformats.org/officeDocument/2006/relationships/customXml" Target="../ink/ink3830.xml"/><Relationship Id="rId945" Type="http://schemas.openxmlformats.org/officeDocument/2006/relationships/image" Target="../media/image3421.png"/><Relationship Id="rId944" Type="http://schemas.openxmlformats.org/officeDocument/2006/relationships/customXml" Target="../ink/ink3829.xml"/><Relationship Id="rId943" Type="http://schemas.openxmlformats.org/officeDocument/2006/relationships/image" Target="../media/image3420.png"/><Relationship Id="rId942" Type="http://schemas.openxmlformats.org/officeDocument/2006/relationships/customXml" Target="../ink/ink3828.xml"/><Relationship Id="rId941" Type="http://schemas.openxmlformats.org/officeDocument/2006/relationships/image" Target="../media/image3419.png"/><Relationship Id="rId940" Type="http://schemas.openxmlformats.org/officeDocument/2006/relationships/customXml" Target="../ink/ink3827.xml"/><Relationship Id="rId94" Type="http://schemas.openxmlformats.org/officeDocument/2006/relationships/customXml" Target="../ink/ink3382.xml"/><Relationship Id="rId939" Type="http://schemas.openxmlformats.org/officeDocument/2006/relationships/image" Target="../media/image3418.png"/><Relationship Id="rId938" Type="http://schemas.openxmlformats.org/officeDocument/2006/relationships/customXml" Target="../ink/ink3826.xml"/><Relationship Id="rId937" Type="http://schemas.openxmlformats.org/officeDocument/2006/relationships/image" Target="../media/image3417.png"/><Relationship Id="rId936" Type="http://schemas.openxmlformats.org/officeDocument/2006/relationships/customXml" Target="../ink/ink3825.xml"/><Relationship Id="rId935" Type="http://schemas.openxmlformats.org/officeDocument/2006/relationships/image" Target="../media/image3416.png"/><Relationship Id="rId934" Type="http://schemas.openxmlformats.org/officeDocument/2006/relationships/customXml" Target="../ink/ink3824.xml"/><Relationship Id="rId933" Type="http://schemas.openxmlformats.org/officeDocument/2006/relationships/image" Target="../media/image3415.png"/><Relationship Id="rId932" Type="http://schemas.openxmlformats.org/officeDocument/2006/relationships/customXml" Target="../ink/ink3823.xml"/><Relationship Id="rId931" Type="http://schemas.openxmlformats.org/officeDocument/2006/relationships/image" Target="../media/image3414.png"/><Relationship Id="rId930" Type="http://schemas.openxmlformats.org/officeDocument/2006/relationships/customXml" Target="../ink/ink3822.xml"/><Relationship Id="rId93" Type="http://schemas.openxmlformats.org/officeDocument/2006/relationships/image" Target="../media/image3029.png"/><Relationship Id="rId929" Type="http://schemas.openxmlformats.org/officeDocument/2006/relationships/image" Target="../media/image3413.png"/><Relationship Id="rId928" Type="http://schemas.openxmlformats.org/officeDocument/2006/relationships/customXml" Target="../ink/ink3821.xml"/><Relationship Id="rId927" Type="http://schemas.openxmlformats.org/officeDocument/2006/relationships/image" Target="../media/image3412.png"/><Relationship Id="rId926" Type="http://schemas.openxmlformats.org/officeDocument/2006/relationships/customXml" Target="../ink/ink3820.xml"/><Relationship Id="rId925" Type="http://schemas.openxmlformats.org/officeDocument/2006/relationships/image" Target="../media/image3411.png"/><Relationship Id="rId924" Type="http://schemas.openxmlformats.org/officeDocument/2006/relationships/customXml" Target="../ink/ink3819.xml"/><Relationship Id="rId923" Type="http://schemas.openxmlformats.org/officeDocument/2006/relationships/image" Target="../media/image3410.png"/><Relationship Id="rId922" Type="http://schemas.openxmlformats.org/officeDocument/2006/relationships/customXml" Target="../ink/ink3818.xml"/><Relationship Id="rId921" Type="http://schemas.openxmlformats.org/officeDocument/2006/relationships/customXml" Target="../ink/ink3817.xml"/><Relationship Id="rId920" Type="http://schemas.openxmlformats.org/officeDocument/2006/relationships/image" Target="../media/image3409.png"/><Relationship Id="rId92" Type="http://schemas.openxmlformats.org/officeDocument/2006/relationships/customXml" Target="../ink/ink3381.xml"/><Relationship Id="rId919" Type="http://schemas.openxmlformats.org/officeDocument/2006/relationships/customXml" Target="../ink/ink3816.xml"/><Relationship Id="rId918" Type="http://schemas.openxmlformats.org/officeDocument/2006/relationships/image" Target="../media/image3408.png"/><Relationship Id="rId917" Type="http://schemas.openxmlformats.org/officeDocument/2006/relationships/customXml" Target="../ink/ink3815.xml"/><Relationship Id="rId916" Type="http://schemas.openxmlformats.org/officeDocument/2006/relationships/image" Target="../media/image3407.png"/><Relationship Id="rId915" Type="http://schemas.openxmlformats.org/officeDocument/2006/relationships/customXml" Target="../ink/ink3814.xml"/><Relationship Id="rId914" Type="http://schemas.openxmlformats.org/officeDocument/2006/relationships/image" Target="../media/image3406.png"/><Relationship Id="rId913" Type="http://schemas.openxmlformats.org/officeDocument/2006/relationships/customXml" Target="../ink/ink3813.xml"/><Relationship Id="rId912" Type="http://schemas.openxmlformats.org/officeDocument/2006/relationships/image" Target="../media/image3405.png"/><Relationship Id="rId911" Type="http://schemas.openxmlformats.org/officeDocument/2006/relationships/customXml" Target="../ink/ink3812.xml"/><Relationship Id="rId910" Type="http://schemas.openxmlformats.org/officeDocument/2006/relationships/image" Target="../media/image3404.png"/><Relationship Id="rId91" Type="http://schemas.openxmlformats.org/officeDocument/2006/relationships/image" Target="../media/image3028.png"/><Relationship Id="rId909" Type="http://schemas.openxmlformats.org/officeDocument/2006/relationships/customXml" Target="../ink/ink3811.xml"/><Relationship Id="rId908" Type="http://schemas.openxmlformats.org/officeDocument/2006/relationships/image" Target="../media/image3403.png"/><Relationship Id="rId907" Type="http://schemas.openxmlformats.org/officeDocument/2006/relationships/customXml" Target="../ink/ink3810.xml"/><Relationship Id="rId906" Type="http://schemas.openxmlformats.org/officeDocument/2006/relationships/customXml" Target="../ink/ink3809.xml"/><Relationship Id="rId905" Type="http://schemas.openxmlformats.org/officeDocument/2006/relationships/image" Target="../media/image3402.png"/><Relationship Id="rId904" Type="http://schemas.openxmlformats.org/officeDocument/2006/relationships/customXml" Target="../ink/ink3808.xml"/><Relationship Id="rId903" Type="http://schemas.openxmlformats.org/officeDocument/2006/relationships/image" Target="../media/image2983.png"/><Relationship Id="rId902" Type="http://schemas.openxmlformats.org/officeDocument/2006/relationships/customXml" Target="../ink/ink3807.xml"/><Relationship Id="rId901" Type="http://schemas.openxmlformats.org/officeDocument/2006/relationships/image" Target="../media/image3401.png"/><Relationship Id="rId900" Type="http://schemas.openxmlformats.org/officeDocument/2006/relationships/customXml" Target="../ink/ink3806.xml"/><Relationship Id="rId90" Type="http://schemas.openxmlformats.org/officeDocument/2006/relationships/customXml" Target="../ink/ink3380.xml"/><Relationship Id="rId9" Type="http://schemas.openxmlformats.org/officeDocument/2006/relationships/image" Target="../media/image2989.png"/><Relationship Id="rId899" Type="http://schemas.openxmlformats.org/officeDocument/2006/relationships/image" Target="../media/image3400.png"/><Relationship Id="rId898" Type="http://schemas.openxmlformats.org/officeDocument/2006/relationships/customXml" Target="../ink/ink3805.xml"/><Relationship Id="rId897" Type="http://schemas.openxmlformats.org/officeDocument/2006/relationships/image" Target="../media/image3399.png"/><Relationship Id="rId896" Type="http://schemas.openxmlformats.org/officeDocument/2006/relationships/customXml" Target="../ink/ink3804.xml"/><Relationship Id="rId895" Type="http://schemas.openxmlformats.org/officeDocument/2006/relationships/image" Target="../media/image3398.png"/><Relationship Id="rId894" Type="http://schemas.openxmlformats.org/officeDocument/2006/relationships/customXml" Target="../ink/ink3803.xml"/><Relationship Id="rId893" Type="http://schemas.openxmlformats.org/officeDocument/2006/relationships/image" Target="../media/image3397.png"/><Relationship Id="rId892" Type="http://schemas.openxmlformats.org/officeDocument/2006/relationships/customXml" Target="../ink/ink3802.xml"/><Relationship Id="rId891" Type="http://schemas.openxmlformats.org/officeDocument/2006/relationships/customXml" Target="../ink/ink3801.xml"/><Relationship Id="rId890" Type="http://schemas.openxmlformats.org/officeDocument/2006/relationships/image" Target="../media/image3396.png"/><Relationship Id="rId89" Type="http://schemas.openxmlformats.org/officeDocument/2006/relationships/image" Target="../media/image3027.png"/><Relationship Id="rId889" Type="http://schemas.openxmlformats.org/officeDocument/2006/relationships/customXml" Target="../ink/ink3800.xml"/><Relationship Id="rId888" Type="http://schemas.openxmlformats.org/officeDocument/2006/relationships/image" Target="../media/image3395.png"/><Relationship Id="rId887" Type="http://schemas.openxmlformats.org/officeDocument/2006/relationships/customXml" Target="../ink/ink3799.xml"/><Relationship Id="rId886" Type="http://schemas.openxmlformats.org/officeDocument/2006/relationships/image" Target="../media/image3394.png"/><Relationship Id="rId885" Type="http://schemas.openxmlformats.org/officeDocument/2006/relationships/customXml" Target="../ink/ink3798.xml"/><Relationship Id="rId884" Type="http://schemas.openxmlformats.org/officeDocument/2006/relationships/image" Target="../media/image3393.png"/><Relationship Id="rId883" Type="http://schemas.openxmlformats.org/officeDocument/2006/relationships/customXml" Target="../ink/ink3797.xml"/><Relationship Id="rId882" Type="http://schemas.openxmlformats.org/officeDocument/2006/relationships/image" Target="../media/image3392.png"/><Relationship Id="rId881" Type="http://schemas.openxmlformats.org/officeDocument/2006/relationships/customXml" Target="../ink/ink3796.xml"/><Relationship Id="rId880" Type="http://schemas.openxmlformats.org/officeDocument/2006/relationships/image" Target="../media/image3391.png"/><Relationship Id="rId88" Type="http://schemas.openxmlformats.org/officeDocument/2006/relationships/customXml" Target="../ink/ink3379.xml"/><Relationship Id="rId879" Type="http://schemas.openxmlformats.org/officeDocument/2006/relationships/customXml" Target="../ink/ink3795.xml"/><Relationship Id="rId878" Type="http://schemas.openxmlformats.org/officeDocument/2006/relationships/image" Target="../media/image3390.png"/><Relationship Id="rId877" Type="http://schemas.openxmlformats.org/officeDocument/2006/relationships/customXml" Target="../ink/ink3794.xml"/><Relationship Id="rId876" Type="http://schemas.openxmlformats.org/officeDocument/2006/relationships/image" Target="../media/image3389.png"/><Relationship Id="rId875" Type="http://schemas.openxmlformats.org/officeDocument/2006/relationships/customXml" Target="../ink/ink3793.xml"/><Relationship Id="rId874" Type="http://schemas.openxmlformats.org/officeDocument/2006/relationships/image" Target="../media/image3388.png"/><Relationship Id="rId873" Type="http://schemas.openxmlformats.org/officeDocument/2006/relationships/customXml" Target="../ink/ink3792.xml"/><Relationship Id="rId872" Type="http://schemas.openxmlformats.org/officeDocument/2006/relationships/image" Target="../media/image3387.png"/><Relationship Id="rId871" Type="http://schemas.openxmlformats.org/officeDocument/2006/relationships/customXml" Target="../ink/ink3791.xml"/><Relationship Id="rId870" Type="http://schemas.openxmlformats.org/officeDocument/2006/relationships/image" Target="../media/image3386.png"/><Relationship Id="rId87" Type="http://schemas.openxmlformats.org/officeDocument/2006/relationships/image" Target="../media/image3026.png"/><Relationship Id="rId869" Type="http://schemas.openxmlformats.org/officeDocument/2006/relationships/customXml" Target="../ink/ink3790.xml"/><Relationship Id="rId868" Type="http://schemas.openxmlformats.org/officeDocument/2006/relationships/customXml" Target="../ink/ink3789.xml"/><Relationship Id="rId867" Type="http://schemas.openxmlformats.org/officeDocument/2006/relationships/image" Target="../media/image3385.png"/><Relationship Id="rId866" Type="http://schemas.openxmlformats.org/officeDocument/2006/relationships/customXml" Target="../ink/ink3788.xml"/><Relationship Id="rId865" Type="http://schemas.openxmlformats.org/officeDocument/2006/relationships/image" Target="../media/image3384.png"/><Relationship Id="rId864" Type="http://schemas.openxmlformats.org/officeDocument/2006/relationships/customXml" Target="../ink/ink3787.xml"/><Relationship Id="rId863" Type="http://schemas.openxmlformats.org/officeDocument/2006/relationships/image" Target="../media/image3383.png"/><Relationship Id="rId862" Type="http://schemas.openxmlformats.org/officeDocument/2006/relationships/customXml" Target="../ink/ink3786.xml"/><Relationship Id="rId861" Type="http://schemas.openxmlformats.org/officeDocument/2006/relationships/image" Target="../media/image3382.png"/><Relationship Id="rId860" Type="http://schemas.openxmlformats.org/officeDocument/2006/relationships/customXml" Target="../ink/ink3785.xml"/><Relationship Id="rId86" Type="http://schemas.openxmlformats.org/officeDocument/2006/relationships/customXml" Target="../ink/ink3378.xml"/><Relationship Id="rId859" Type="http://schemas.openxmlformats.org/officeDocument/2006/relationships/image" Target="../media/image3381.png"/><Relationship Id="rId858" Type="http://schemas.openxmlformats.org/officeDocument/2006/relationships/customXml" Target="../ink/ink3784.xml"/><Relationship Id="rId857" Type="http://schemas.openxmlformats.org/officeDocument/2006/relationships/image" Target="../media/image3380.png"/><Relationship Id="rId856" Type="http://schemas.openxmlformats.org/officeDocument/2006/relationships/customXml" Target="../ink/ink3783.xml"/><Relationship Id="rId855" Type="http://schemas.openxmlformats.org/officeDocument/2006/relationships/image" Target="../media/image3379.png"/><Relationship Id="rId854" Type="http://schemas.openxmlformats.org/officeDocument/2006/relationships/customXml" Target="../ink/ink3782.xml"/><Relationship Id="rId853" Type="http://schemas.openxmlformats.org/officeDocument/2006/relationships/image" Target="../media/image3378.png"/><Relationship Id="rId852" Type="http://schemas.openxmlformats.org/officeDocument/2006/relationships/customXml" Target="../ink/ink3781.xml"/><Relationship Id="rId851" Type="http://schemas.openxmlformats.org/officeDocument/2006/relationships/image" Target="../media/image3377.png"/><Relationship Id="rId850" Type="http://schemas.openxmlformats.org/officeDocument/2006/relationships/customXml" Target="../ink/ink3780.xml"/><Relationship Id="rId85" Type="http://schemas.openxmlformats.org/officeDocument/2006/relationships/image" Target="../media/image3025.png"/><Relationship Id="rId849" Type="http://schemas.openxmlformats.org/officeDocument/2006/relationships/image" Target="../media/image3376.png"/><Relationship Id="rId848" Type="http://schemas.openxmlformats.org/officeDocument/2006/relationships/customXml" Target="../ink/ink3779.xml"/><Relationship Id="rId847" Type="http://schemas.openxmlformats.org/officeDocument/2006/relationships/image" Target="../media/image3375.png"/><Relationship Id="rId846" Type="http://schemas.openxmlformats.org/officeDocument/2006/relationships/customXml" Target="../ink/ink3778.xml"/><Relationship Id="rId845" Type="http://schemas.openxmlformats.org/officeDocument/2006/relationships/image" Target="../media/image3374.png"/><Relationship Id="rId844" Type="http://schemas.openxmlformats.org/officeDocument/2006/relationships/customXml" Target="../ink/ink3777.xml"/><Relationship Id="rId843" Type="http://schemas.openxmlformats.org/officeDocument/2006/relationships/image" Target="../media/image3373.png"/><Relationship Id="rId842" Type="http://schemas.openxmlformats.org/officeDocument/2006/relationships/customXml" Target="../ink/ink3776.xml"/><Relationship Id="rId841" Type="http://schemas.openxmlformats.org/officeDocument/2006/relationships/image" Target="../media/image3372.png"/><Relationship Id="rId840" Type="http://schemas.openxmlformats.org/officeDocument/2006/relationships/customXml" Target="../ink/ink3775.xml"/><Relationship Id="rId84" Type="http://schemas.openxmlformats.org/officeDocument/2006/relationships/customXml" Target="../ink/ink3377.xml"/><Relationship Id="rId839" Type="http://schemas.openxmlformats.org/officeDocument/2006/relationships/image" Target="../media/image3371.png"/><Relationship Id="rId838" Type="http://schemas.openxmlformats.org/officeDocument/2006/relationships/customXml" Target="../ink/ink3774.xml"/><Relationship Id="rId837" Type="http://schemas.openxmlformats.org/officeDocument/2006/relationships/image" Target="../media/image3370.png"/><Relationship Id="rId836" Type="http://schemas.openxmlformats.org/officeDocument/2006/relationships/customXml" Target="../ink/ink3773.xml"/><Relationship Id="rId835" Type="http://schemas.openxmlformats.org/officeDocument/2006/relationships/image" Target="../media/image3369.png"/><Relationship Id="rId834" Type="http://schemas.openxmlformats.org/officeDocument/2006/relationships/customXml" Target="../ink/ink3772.xml"/><Relationship Id="rId833" Type="http://schemas.openxmlformats.org/officeDocument/2006/relationships/image" Target="../media/image3368.png"/><Relationship Id="rId832" Type="http://schemas.openxmlformats.org/officeDocument/2006/relationships/customXml" Target="../ink/ink3771.xml"/><Relationship Id="rId831" Type="http://schemas.openxmlformats.org/officeDocument/2006/relationships/image" Target="../media/image3367.png"/><Relationship Id="rId830" Type="http://schemas.openxmlformats.org/officeDocument/2006/relationships/customXml" Target="../ink/ink3770.xml"/><Relationship Id="rId83" Type="http://schemas.openxmlformats.org/officeDocument/2006/relationships/image" Target="../media/image3024.png"/><Relationship Id="rId829" Type="http://schemas.openxmlformats.org/officeDocument/2006/relationships/image" Target="../media/image3366.png"/><Relationship Id="rId828" Type="http://schemas.openxmlformats.org/officeDocument/2006/relationships/customXml" Target="../ink/ink3769.xml"/><Relationship Id="rId827" Type="http://schemas.openxmlformats.org/officeDocument/2006/relationships/image" Target="../media/image3365.png"/><Relationship Id="rId826" Type="http://schemas.openxmlformats.org/officeDocument/2006/relationships/customXml" Target="../ink/ink3768.xml"/><Relationship Id="rId825" Type="http://schemas.openxmlformats.org/officeDocument/2006/relationships/image" Target="../media/image3364.png"/><Relationship Id="rId824" Type="http://schemas.openxmlformats.org/officeDocument/2006/relationships/customXml" Target="../ink/ink3767.xml"/><Relationship Id="rId823" Type="http://schemas.openxmlformats.org/officeDocument/2006/relationships/image" Target="../media/image3363.png"/><Relationship Id="rId822" Type="http://schemas.openxmlformats.org/officeDocument/2006/relationships/customXml" Target="../ink/ink3766.xml"/><Relationship Id="rId821" Type="http://schemas.openxmlformats.org/officeDocument/2006/relationships/image" Target="../media/image3362.png"/><Relationship Id="rId820" Type="http://schemas.openxmlformats.org/officeDocument/2006/relationships/customXml" Target="../ink/ink3765.xml"/><Relationship Id="rId82" Type="http://schemas.openxmlformats.org/officeDocument/2006/relationships/customXml" Target="../ink/ink3376.xml"/><Relationship Id="rId819" Type="http://schemas.openxmlformats.org/officeDocument/2006/relationships/image" Target="../media/image3361.png"/><Relationship Id="rId818" Type="http://schemas.openxmlformats.org/officeDocument/2006/relationships/customXml" Target="../ink/ink3764.xml"/><Relationship Id="rId817" Type="http://schemas.openxmlformats.org/officeDocument/2006/relationships/image" Target="../media/image3360.png"/><Relationship Id="rId816" Type="http://schemas.openxmlformats.org/officeDocument/2006/relationships/customXml" Target="../ink/ink3763.xml"/><Relationship Id="rId815" Type="http://schemas.openxmlformats.org/officeDocument/2006/relationships/image" Target="../media/image3359.png"/><Relationship Id="rId814" Type="http://schemas.openxmlformats.org/officeDocument/2006/relationships/customXml" Target="../ink/ink3762.xml"/><Relationship Id="rId813" Type="http://schemas.openxmlformats.org/officeDocument/2006/relationships/image" Target="../media/image3358.png"/><Relationship Id="rId812" Type="http://schemas.openxmlformats.org/officeDocument/2006/relationships/customXml" Target="../ink/ink3761.xml"/><Relationship Id="rId811" Type="http://schemas.openxmlformats.org/officeDocument/2006/relationships/image" Target="../media/image3357.png"/><Relationship Id="rId810" Type="http://schemas.openxmlformats.org/officeDocument/2006/relationships/customXml" Target="../ink/ink3760.xml"/><Relationship Id="rId81" Type="http://schemas.openxmlformats.org/officeDocument/2006/relationships/image" Target="../media/image3023.png"/><Relationship Id="rId809" Type="http://schemas.openxmlformats.org/officeDocument/2006/relationships/image" Target="../media/image3356.png"/><Relationship Id="rId808" Type="http://schemas.openxmlformats.org/officeDocument/2006/relationships/customXml" Target="../ink/ink3759.xml"/><Relationship Id="rId807" Type="http://schemas.openxmlformats.org/officeDocument/2006/relationships/image" Target="../media/image3355.png"/><Relationship Id="rId806" Type="http://schemas.openxmlformats.org/officeDocument/2006/relationships/customXml" Target="../ink/ink3758.xml"/><Relationship Id="rId805" Type="http://schemas.openxmlformats.org/officeDocument/2006/relationships/image" Target="../media/image3354.png"/><Relationship Id="rId804" Type="http://schemas.openxmlformats.org/officeDocument/2006/relationships/customXml" Target="../ink/ink3757.xml"/><Relationship Id="rId803" Type="http://schemas.openxmlformats.org/officeDocument/2006/relationships/image" Target="../media/image3353.png"/><Relationship Id="rId802" Type="http://schemas.openxmlformats.org/officeDocument/2006/relationships/customXml" Target="../ink/ink3756.xml"/><Relationship Id="rId801" Type="http://schemas.openxmlformats.org/officeDocument/2006/relationships/image" Target="../media/image3352.png"/><Relationship Id="rId800" Type="http://schemas.openxmlformats.org/officeDocument/2006/relationships/customXml" Target="../ink/ink3755.xml"/><Relationship Id="rId80" Type="http://schemas.openxmlformats.org/officeDocument/2006/relationships/customXml" Target="../ink/ink3375.xml"/><Relationship Id="rId8" Type="http://schemas.openxmlformats.org/officeDocument/2006/relationships/customXml" Target="../ink/ink3339.xml"/><Relationship Id="rId799" Type="http://schemas.openxmlformats.org/officeDocument/2006/relationships/image" Target="../media/image3351.png"/><Relationship Id="rId798" Type="http://schemas.openxmlformats.org/officeDocument/2006/relationships/customXml" Target="../ink/ink3754.xml"/><Relationship Id="rId797" Type="http://schemas.openxmlformats.org/officeDocument/2006/relationships/image" Target="../media/image3350.png"/><Relationship Id="rId796" Type="http://schemas.openxmlformats.org/officeDocument/2006/relationships/customXml" Target="../ink/ink3753.xml"/><Relationship Id="rId795" Type="http://schemas.openxmlformats.org/officeDocument/2006/relationships/image" Target="../media/image3349.png"/><Relationship Id="rId794" Type="http://schemas.openxmlformats.org/officeDocument/2006/relationships/customXml" Target="../ink/ink3752.xml"/><Relationship Id="rId793" Type="http://schemas.openxmlformats.org/officeDocument/2006/relationships/image" Target="../media/image3348.png"/><Relationship Id="rId792" Type="http://schemas.openxmlformats.org/officeDocument/2006/relationships/customXml" Target="../ink/ink3751.xml"/><Relationship Id="rId791" Type="http://schemas.openxmlformats.org/officeDocument/2006/relationships/image" Target="../media/image3347.png"/><Relationship Id="rId790" Type="http://schemas.openxmlformats.org/officeDocument/2006/relationships/customXml" Target="../ink/ink3750.xml"/><Relationship Id="rId79" Type="http://schemas.openxmlformats.org/officeDocument/2006/relationships/image" Target="../media/image3022.png"/><Relationship Id="rId789" Type="http://schemas.openxmlformats.org/officeDocument/2006/relationships/image" Target="../media/image3346.png"/><Relationship Id="rId788" Type="http://schemas.openxmlformats.org/officeDocument/2006/relationships/customXml" Target="../ink/ink3749.xml"/><Relationship Id="rId787" Type="http://schemas.openxmlformats.org/officeDocument/2006/relationships/customXml" Target="../ink/ink3748.xml"/><Relationship Id="rId786" Type="http://schemas.openxmlformats.org/officeDocument/2006/relationships/image" Target="../media/image3345.png"/><Relationship Id="rId785" Type="http://schemas.openxmlformats.org/officeDocument/2006/relationships/customXml" Target="../ink/ink3747.xml"/><Relationship Id="rId784" Type="http://schemas.openxmlformats.org/officeDocument/2006/relationships/image" Target="../media/image3344.png"/><Relationship Id="rId783" Type="http://schemas.openxmlformats.org/officeDocument/2006/relationships/customXml" Target="../ink/ink3746.xml"/><Relationship Id="rId782" Type="http://schemas.openxmlformats.org/officeDocument/2006/relationships/image" Target="../media/image3343.png"/><Relationship Id="rId781" Type="http://schemas.openxmlformats.org/officeDocument/2006/relationships/customXml" Target="../ink/ink3745.xml"/><Relationship Id="rId780" Type="http://schemas.openxmlformats.org/officeDocument/2006/relationships/customXml" Target="../ink/ink3744.xml"/><Relationship Id="rId78" Type="http://schemas.openxmlformats.org/officeDocument/2006/relationships/customXml" Target="../ink/ink3374.xml"/><Relationship Id="rId779" Type="http://schemas.openxmlformats.org/officeDocument/2006/relationships/image" Target="../media/image3342.png"/><Relationship Id="rId778" Type="http://schemas.openxmlformats.org/officeDocument/2006/relationships/customXml" Target="../ink/ink3743.xml"/><Relationship Id="rId777" Type="http://schemas.openxmlformats.org/officeDocument/2006/relationships/image" Target="../media/image3341.png"/><Relationship Id="rId776" Type="http://schemas.openxmlformats.org/officeDocument/2006/relationships/customXml" Target="../ink/ink3742.xml"/><Relationship Id="rId775" Type="http://schemas.openxmlformats.org/officeDocument/2006/relationships/image" Target="../media/image3340.png"/><Relationship Id="rId774" Type="http://schemas.openxmlformats.org/officeDocument/2006/relationships/customXml" Target="../ink/ink3741.xml"/><Relationship Id="rId773" Type="http://schemas.openxmlformats.org/officeDocument/2006/relationships/image" Target="../media/image3339.png"/><Relationship Id="rId772" Type="http://schemas.openxmlformats.org/officeDocument/2006/relationships/customXml" Target="../ink/ink3740.xml"/><Relationship Id="rId771" Type="http://schemas.openxmlformats.org/officeDocument/2006/relationships/image" Target="../media/image3338.png"/><Relationship Id="rId770" Type="http://schemas.openxmlformats.org/officeDocument/2006/relationships/customXml" Target="../ink/ink3739.xml"/><Relationship Id="rId77" Type="http://schemas.openxmlformats.org/officeDocument/2006/relationships/image" Target="../media/image3021.png"/><Relationship Id="rId769" Type="http://schemas.openxmlformats.org/officeDocument/2006/relationships/image" Target="../media/image3337.png"/><Relationship Id="rId768" Type="http://schemas.openxmlformats.org/officeDocument/2006/relationships/customXml" Target="../ink/ink3738.xml"/><Relationship Id="rId767" Type="http://schemas.openxmlformats.org/officeDocument/2006/relationships/image" Target="../media/image3336.png"/><Relationship Id="rId766" Type="http://schemas.openxmlformats.org/officeDocument/2006/relationships/customXml" Target="../ink/ink3737.xml"/><Relationship Id="rId765" Type="http://schemas.openxmlformats.org/officeDocument/2006/relationships/image" Target="../media/image3335.png"/><Relationship Id="rId764" Type="http://schemas.openxmlformats.org/officeDocument/2006/relationships/customXml" Target="../ink/ink3736.xml"/><Relationship Id="rId763" Type="http://schemas.openxmlformats.org/officeDocument/2006/relationships/image" Target="../media/image3334.png"/><Relationship Id="rId762" Type="http://schemas.openxmlformats.org/officeDocument/2006/relationships/customXml" Target="../ink/ink3735.xml"/><Relationship Id="rId761" Type="http://schemas.openxmlformats.org/officeDocument/2006/relationships/image" Target="../media/image3333.png"/><Relationship Id="rId760" Type="http://schemas.openxmlformats.org/officeDocument/2006/relationships/customXml" Target="../ink/ink3734.xml"/><Relationship Id="rId76" Type="http://schemas.openxmlformats.org/officeDocument/2006/relationships/customXml" Target="../ink/ink3373.xml"/><Relationship Id="rId759" Type="http://schemas.openxmlformats.org/officeDocument/2006/relationships/image" Target="../media/image3332.png"/><Relationship Id="rId758" Type="http://schemas.openxmlformats.org/officeDocument/2006/relationships/customXml" Target="../ink/ink3733.xml"/><Relationship Id="rId757" Type="http://schemas.openxmlformats.org/officeDocument/2006/relationships/image" Target="../media/image3331.png"/><Relationship Id="rId756" Type="http://schemas.openxmlformats.org/officeDocument/2006/relationships/customXml" Target="../ink/ink3732.xml"/><Relationship Id="rId755" Type="http://schemas.openxmlformats.org/officeDocument/2006/relationships/image" Target="../media/image3330.png"/><Relationship Id="rId754" Type="http://schemas.openxmlformats.org/officeDocument/2006/relationships/customXml" Target="../ink/ink3731.xml"/><Relationship Id="rId753" Type="http://schemas.openxmlformats.org/officeDocument/2006/relationships/image" Target="../media/image3329.png"/><Relationship Id="rId752" Type="http://schemas.openxmlformats.org/officeDocument/2006/relationships/customXml" Target="../ink/ink3730.xml"/><Relationship Id="rId751" Type="http://schemas.openxmlformats.org/officeDocument/2006/relationships/image" Target="../media/image3328.png"/><Relationship Id="rId750" Type="http://schemas.openxmlformats.org/officeDocument/2006/relationships/customXml" Target="../ink/ink3729.xml"/><Relationship Id="rId75" Type="http://schemas.openxmlformats.org/officeDocument/2006/relationships/image" Target="../media/image3020.png"/><Relationship Id="rId749" Type="http://schemas.openxmlformats.org/officeDocument/2006/relationships/image" Target="../media/image3327.png"/><Relationship Id="rId748" Type="http://schemas.openxmlformats.org/officeDocument/2006/relationships/customXml" Target="../ink/ink3728.xml"/><Relationship Id="rId747" Type="http://schemas.openxmlformats.org/officeDocument/2006/relationships/image" Target="../media/image3326.png"/><Relationship Id="rId746" Type="http://schemas.openxmlformats.org/officeDocument/2006/relationships/customXml" Target="../ink/ink3727.xml"/><Relationship Id="rId745" Type="http://schemas.openxmlformats.org/officeDocument/2006/relationships/image" Target="../media/image3325.png"/><Relationship Id="rId744" Type="http://schemas.openxmlformats.org/officeDocument/2006/relationships/customXml" Target="../ink/ink3726.xml"/><Relationship Id="rId743" Type="http://schemas.openxmlformats.org/officeDocument/2006/relationships/image" Target="../media/image3324.png"/><Relationship Id="rId742" Type="http://schemas.openxmlformats.org/officeDocument/2006/relationships/customXml" Target="../ink/ink3725.xml"/><Relationship Id="rId741" Type="http://schemas.openxmlformats.org/officeDocument/2006/relationships/image" Target="../media/image2398.png"/><Relationship Id="rId740" Type="http://schemas.openxmlformats.org/officeDocument/2006/relationships/customXml" Target="../ink/ink3724.xml"/><Relationship Id="rId74" Type="http://schemas.openxmlformats.org/officeDocument/2006/relationships/customXml" Target="../ink/ink3372.xml"/><Relationship Id="rId739" Type="http://schemas.openxmlformats.org/officeDocument/2006/relationships/image" Target="../media/image3323.png"/><Relationship Id="rId738" Type="http://schemas.openxmlformats.org/officeDocument/2006/relationships/customXml" Target="../ink/ink3723.xml"/><Relationship Id="rId737" Type="http://schemas.openxmlformats.org/officeDocument/2006/relationships/image" Target="../media/image3322.png"/><Relationship Id="rId736" Type="http://schemas.openxmlformats.org/officeDocument/2006/relationships/customXml" Target="../ink/ink3722.xml"/><Relationship Id="rId735" Type="http://schemas.openxmlformats.org/officeDocument/2006/relationships/image" Target="../media/image3321.png"/><Relationship Id="rId734" Type="http://schemas.openxmlformats.org/officeDocument/2006/relationships/customXml" Target="../ink/ink3721.xml"/><Relationship Id="rId733" Type="http://schemas.openxmlformats.org/officeDocument/2006/relationships/image" Target="../media/image3320.png"/><Relationship Id="rId732" Type="http://schemas.openxmlformats.org/officeDocument/2006/relationships/customXml" Target="../ink/ink3720.xml"/><Relationship Id="rId731" Type="http://schemas.openxmlformats.org/officeDocument/2006/relationships/image" Target="../media/image3319.png"/><Relationship Id="rId730" Type="http://schemas.openxmlformats.org/officeDocument/2006/relationships/customXml" Target="../ink/ink3719.xml"/><Relationship Id="rId73" Type="http://schemas.openxmlformats.org/officeDocument/2006/relationships/image" Target="../media/image3019.png"/><Relationship Id="rId729" Type="http://schemas.openxmlformats.org/officeDocument/2006/relationships/image" Target="../media/image3318.png"/><Relationship Id="rId728" Type="http://schemas.openxmlformats.org/officeDocument/2006/relationships/customXml" Target="../ink/ink3718.xml"/><Relationship Id="rId727" Type="http://schemas.openxmlformats.org/officeDocument/2006/relationships/image" Target="../media/image2770.png"/><Relationship Id="rId726" Type="http://schemas.openxmlformats.org/officeDocument/2006/relationships/customXml" Target="../ink/ink3717.xml"/><Relationship Id="rId725" Type="http://schemas.openxmlformats.org/officeDocument/2006/relationships/image" Target="../media/image3317.png"/><Relationship Id="rId724" Type="http://schemas.openxmlformats.org/officeDocument/2006/relationships/customXml" Target="../ink/ink3716.xml"/><Relationship Id="rId723" Type="http://schemas.openxmlformats.org/officeDocument/2006/relationships/image" Target="../media/image3316.png"/><Relationship Id="rId722" Type="http://schemas.openxmlformats.org/officeDocument/2006/relationships/customXml" Target="../ink/ink3715.xml"/><Relationship Id="rId721" Type="http://schemas.openxmlformats.org/officeDocument/2006/relationships/image" Target="../media/image3315.png"/><Relationship Id="rId720" Type="http://schemas.openxmlformats.org/officeDocument/2006/relationships/customXml" Target="../ink/ink3714.xml"/><Relationship Id="rId72" Type="http://schemas.openxmlformats.org/officeDocument/2006/relationships/customXml" Target="../ink/ink3371.xml"/><Relationship Id="rId719" Type="http://schemas.openxmlformats.org/officeDocument/2006/relationships/image" Target="../media/image3314.png"/><Relationship Id="rId718" Type="http://schemas.openxmlformats.org/officeDocument/2006/relationships/customXml" Target="../ink/ink3713.xml"/><Relationship Id="rId717" Type="http://schemas.openxmlformats.org/officeDocument/2006/relationships/image" Target="../media/image3313.png"/><Relationship Id="rId716" Type="http://schemas.openxmlformats.org/officeDocument/2006/relationships/customXml" Target="../ink/ink3712.xml"/><Relationship Id="rId715" Type="http://schemas.openxmlformats.org/officeDocument/2006/relationships/image" Target="../media/image3312.png"/><Relationship Id="rId714" Type="http://schemas.openxmlformats.org/officeDocument/2006/relationships/customXml" Target="../ink/ink3711.xml"/><Relationship Id="rId713" Type="http://schemas.openxmlformats.org/officeDocument/2006/relationships/image" Target="../media/image3311.png"/><Relationship Id="rId712" Type="http://schemas.openxmlformats.org/officeDocument/2006/relationships/customXml" Target="../ink/ink3710.xml"/><Relationship Id="rId711" Type="http://schemas.openxmlformats.org/officeDocument/2006/relationships/image" Target="../media/image3310.png"/><Relationship Id="rId710" Type="http://schemas.openxmlformats.org/officeDocument/2006/relationships/customXml" Target="../ink/ink3709.xml"/><Relationship Id="rId71" Type="http://schemas.openxmlformats.org/officeDocument/2006/relationships/image" Target="../media/image3018.png"/><Relationship Id="rId709" Type="http://schemas.openxmlformats.org/officeDocument/2006/relationships/image" Target="../media/image3309.png"/><Relationship Id="rId708" Type="http://schemas.openxmlformats.org/officeDocument/2006/relationships/customXml" Target="../ink/ink3708.xml"/><Relationship Id="rId707" Type="http://schemas.openxmlformats.org/officeDocument/2006/relationships/customXml" Target="../ink/ink3707.xml"/><Relationship Id="rId706" Type="http://schemas.openxmlformats.org/officeDocument/2006/relationships/image" Target="../media/image3308.png"/><Relationship Id="rId705" Type="http://schemas.openxmlformats.org/officeDocument/2006/relationships/customXml" Target="../ink/ink3706.xml"/><Relationship Id="rId704" Type="http://schemas.openxmlformats.org/officeDocument/2006/relationships/image" Target="../media/image3307.png"/><Relationship Id="rId703" Type="http://schemas.openxmlformats.org/officeDocument/2006/relationships/customXml" Target="../ink/ink3705.xml"/><Relationship Id="rId702" Type="http://schemas.openxmlformats.org/officeDocument/2006/relationships/image" Target="../media/image3306.png"/><Relationship Id="rId701" Type="http://schemas.openxmlformats.org/officeDocument/2006/relationships/customXml" Target="../ink/ink3704.xml"/><Relationship Id="rId700" Type="http://schemas.openxmlformats.org/officeDocument/2006/relationships/image" Target="../media/image3305.png"/><Relationship Id="rId70" Type="http://schemas.openxmlformats.org/officeDocument/2006/relationships/customXml" Target="../ink/ink3370.xml"/><Relationship Id="rId7" Type="http://schemas.openxmlformats.org/officeDocument/2006/relationships/image" Target="../media/image2988.png"/><Relationship Id="rId699" Type="http://schemas.openxmlformats.org/officeDocument/2006/relationships/customXml" Target="../ink/ink3703.xml"/><Relationship Id="rId698" Type="http://schemas.openxmlformats.org/officeDocument/2006/relationships/image" Target="../media/image3304.png"/><Relationship Id="rId697" Type="http://schemas.openxmlformats.org/officeDocument/2006/relationships/customXml" Target="../ink/ink3702.xml"/><Relationship Id="rId696" Type="http://schemas.openxmlformats.org/officeDocument/2006/relationships/image" Target="../media/image3303.png"/><Relationship Id="rId695" Type="http://schemas.openxmlformats.org/officeDocument/2006/relationships/customXml" Target="../ink/ink3701.xml"/><Relationship Id="rId694" Type="http://schemas.openxmlformats.org/officeDocument/2006/relationships/image" Target="../media/image3302.png"/><Relationship Id="rId693" Type="http://schemas.openxmlformats.org/officeDocument/2006/relationships/customXml" Target="../ink/ink3700.xml"/><Relationship Id="rId692" Type="http://schemas.openxmlformats.org/officeDocument/2006/relationships/image" Target="../media/image3301.png"/><Relationship Id="rId691" Type="http://schemas.openxmlformats.org/officeDocument/2006/relationships/customXml" Target="../ink/ink3699.xml"/><Relationship Id="rId690" Type="http://schemas.openxmlformats.org/officeDocument/2006/relationships/image" Target="../media/image3300.png"/><Relationship Id="rId69" Type="http://schemas.openxmlformats.org/officeDocument/2006/relationships/image" Target="../media/image3017.png"/><Relationship Id="rId689" Type="http://schemas.openxmlformats.org/officeDocument/2006/relationships/customXml" Target="../ink/ink3698.xml"/><Relationship Id="rId688" Type="http://schemas.openxmlformats.org/officeDocument/2006/relationships/image" Target="../media/image3299.png"/><Relationship Id="rId687" Type="http://schemas.openxmlformats.org/officeDocument/2006/relationships/customXml" Target="../ink/ink3697.xml"/><Relationship Id="rId686" Type="http://schemas.openxmlformats.org/officeDocument/2006/relationships/image" Target="../media/image3298.png"/><Relationship Id="rId685" Type="http://schemas.openxmlformats.org/officeDocument/2006/relationships/customXml" Target="../ink/ink3696.xml"/><Relationship Id="rId684" Type="http://schemas.openxmlformats.org/officeDocument/2006/relationships/image" Target="../media/image2405.png"/><Relationship Id="rId683" Type="http://schemas.openxmlformats.org/officeDocument/2006/relationships/customXml" Target="../ink/ink3695.xml"/><Relationship Id="rId682" Type="http://schemas.openxmlformats.org/officeDocument/2006/relationships/image" Target="../media/image3297.png"/><Relationship Id="rId681" Type="http://schemas.openxmlformats.org/officeDocument/2006/relationships/customXml" Target="../ink/ink3694.xml"/><Relationship Id="rId680" Type="http://schemas.openxmlformats.org/officeDocument/2006/relationships/image" Target="../media/image3296.png"/><Relationship Id="rId68" Type="http://schemas.openxmlformats.org/officeDocument/2006/relationships/customXml" Target="../ink/ink3369.xml"/><Relationship Id="rId679" Type="http://schemas.openxmlformats.org/officeDocument/2006/relationships/customXml" Target="../ink/ink3693.xml"/><Relationship Id="rId678" Type="http://schemas.openxmlformats.org/officeDocument/2006/relationships/image" Target="../media/image3295.png"/><Relationship Id="rId677" Type="http://schemas.openxmlformats.org/officeDocument/2006/relationships/customXml" Target="../ink/ink3692.xml"/><Relationship Id="rId676" Type="http://schemas.openxmlformats.org/officeDocument/2006/relationships/image" Target="../media/image3294.png"/><Relationship Id="rId675" Type="http://schemas.openxmlformats.org/officeDocument/2006/relationships/customXml" Target="../ink/ink3691.xml"/><Relationship Id="rId674" Type="http://schemas.openxmlformats.org/officeDocument/2006/relationships/image" Target="../media/image3293.png"/><Relationship Id="rId673" Type="http://schemas.openxmlformats.org/officeDocument/2006/relationships/customXml" Target="../ink/ink3690.xml"/><Relationship Id="rId672" Type="http://schemas.openxmlformats.org/officeDocument/2006/relationships/image" Target="../media/image3292.png"/><Relationship Id="rId671" Type="http://schemas.openxmlformats.org/officeDocument/2006/relationships/customXml" Target="../ink/ink3689.xml"/><Relationship Id="rId670" Type="http://schemas.openxmlformats.org/officeDocument/2006/relationships/image" Target="../media/image3291.png"/><Relationship Id="rId67" Type="http://schemas.openxmlformats.org/officeDocument/2006/relationships/image" Target="../media/image3016.png"/><Relationship Id="rId669" Type="http://schemas.openxmlformats.org/officeDocument/2006/relationships/customXml" Target="../ink/ink3688.xml"/><Relationship Id="rId668" Type="http://schemas.openxmlformats.org/officeDocument/2006/relationships/image" Target="../media/image3290.png"/><Relationship Id="rId667" Type="http://schemas.openxmlformats.org/officeDocument/2006/relationships/customXml" Target="../ink/ink3687.xml"/><Relationship Id="rId666" Type="http://schemas.openxmlformats.org/officeDocument/2006/relationships/image" Target="../media/image3289.png"/><Relationship Id="rId665" Type="http://schemas.openxmlformats.org/officeDocument/2006/relationships/customXml" Target="../ink/ink3686.xml"/><Relationship Id="rId664" Type="http://schemas.openxmlformats.org/officeDocument/2006/relationships/image" Target="../media/image3288.png"/><Relationship Id="rId663" Type="http://schemas.openxmlformats.org/officeDocument/2006/relationships/customXml" Target="../ink/ink3685.xml"/><Relationship Id="rId662" Type="http://schemas.openxmlformats.org/officeDocument/2006/relationships/image" Target="../media/image3287.png"/><Relationship Id="rId661" Type="http://schemas.openxmlformats.org/officeDocument/2006/relationships/customXml" Target="../ink/ink3684.xml"/><Relationship Id="rId660" Type="http://schemas.openxmlformats.org/officeDocument/2006/relationships/image" Target="../media/image3286.png"/><Relationship Id="rId66" Type="http://schemas.openxmlformats.org/officeDocument/2006/relationships/customXml" Target="../ink/ink3368.xml"/><Relationship Id="rId659" Type="http://schemas.openxmlformats.org/officeDocument/2006/relationships/customXml" Target="../ink/ink3683.xml"/><Relationship Id="rId658" Type="http://schemas.openxmlformats.org/officeDocument/2006/relationships/image" Target="../media/image3285.png"/><Relationship Id="rId657" Type="http://schemas.openxmlformats.org/officeDocument/2006/relationships/customXml" Target="../ink/ink3682.xml"/><Relationship Id="rId656" Type="http://schemas.openxmlformats.org/officeDocument/2006/relationships/image" Target="../media/image3284.png"/><Relationship Id="rId655" Type="http://schemas.openxmlformats.org/officeDocument/2006/relationships/customXml" Target="../ink/ink3681.xml"/><Relationship Id="rId654" Type="http://schemas.openxmlformats.org/officeDocument/2006/relationships/image" Target="../media/image3283.png"/><Relationship Id="rId653" Type="http://schemas.openxmlformats.org/officeDocument/2006/relationships/customXml" Target="../ink/ink3680.xml"/><Relationship Id="rId652" Type="http://schemas.openxmlformats.org/officeDocument/2006/relationships/image" Target="../media/image3282.png"/><Relationship Id="rId651" Type="http://schemas.openxmlformats.org/officeDocument/2006/relationships/customXml" Target="../ink/ink3679.xml"/><Relationship Id="rId650" Type="http://schemas.openxmlformats.org/officeDocument/2006/relationships/image" Target="../media/image3281.png"/><Relationship Id="rId65" Type="http://schemas.openxmlformats.org/officeDocument/2006/relationships/image" Target="../media/image3015.png"/><Relationship Id="rId649" Type="http://schemas.openxmlformats.org/officeDocument/2006/relationships/customXml" Target="../ink/ink3678.xml"/><Relationship Id="rId648" Type="http://schemas.openxmlformats.org/officeDocument/2006/relationships/image" Target="../media/image3280.png"/><Relationship Id="rId647" Type="http://schemas.openxmlformats.org/officeDocument/2006/relationships/customXml" Target="../ink/ink3677.xml"/><Relationship Id="rId646" Type="http://schemas.openxmlformats.org/officeDocument/2006/relationships/image" Target="../media/image3279.png"/><Relationship Id="rId645" Type="http://schemas.openxmlformats.org/officeDocument/2006/relationships/customXml" Target="../ink/ink3676.xml"/><Relationship Id="rId644" Type="http://schemas.openxmlformats.org/officeDocument/2006/relationships/image" Target="../media/image3278.png"/><Relationship Id="rId643" Type="http://schemas.openxmlformats.org/officeDocument/2006/relationships/customXml" Target="../ink/ink3675.xml"/><Relationship Id="rId642" Type="http://schemas.openxmlformats.org/officeDocument/2006/relationships/image" Target="../media/image3277.png"/><Relationship Id="rId641" Type="http://schemas.openxmlformats.org/officeDocument/2006/relationships/customXml" Target="../ink/ink3674.xml"/><Relationship Id="rId640" Type="http://schemas.openxmlformats.org/officeDocument/2006/relationships/image" Target="../media/image3276.png"/><Relationship Id="rId64" Type="http://schemas.openxmlformats.org/officeDocument/2006/relationships/customXml" Target="../ink/ink3367.xml"/><Relationship Id="rId639" Type="http://schemas.openxmlformats.org/officeDocument/2006/relationships/customXml" Target="../ink/ink3673.xml"/><Relationship Id="rId638" Type="http://schemas.openxmlformats.org/officeDocument/2006/relationships/image" Target="../media/image2966.png"/><Relationship Id="rId637" Type="http://schemas.openxmlformats.org/officeDocument/2006/relationships/customXml" Target="../ink/ink3672.xml"/><Relationship Id="rId636" Type="http://schemas.openxmlformats.org/officeDocument/2006/relationships/image" Target="../media/image3275.png"/><Relationship Id="rId635" Type="http://schemas.openxmlformats.org/officeDocument/2006/relationships/customXml" Target="../ink/ink3671.xml"/><Relationship Id="rId634" Type="http://schemas.openxmlformats.org/officeDocument/2006/relationships/image" Target="../media/image3274.png"/><Relationship Id="rId633" Type="http://schemas.openxmlformats.org/officeDocument/2006/relationships/customXml" Target="../ink/ink3670.xml"/><Relationship Id="rId632" Type="http://schemas.openxmlformats.org/officeDocument/2006/relationships/image" Target="../media/image3273.png"/><Relationship Id="rId631" Type="http://schemas.openxmlformats.org/officeDocument/2006/relationships/customXml" Target="../ink/ink3669.xml"/><Relationship Id="rId630" Type="http://schemas.openxmlformats.org/officeDocument/2006/relationships/image" Target="../media/image3272.png"/><Relationship Id="rId63" Type="http://schemas.openxmlformats.org/officeDocument/2006/relationships/image" Target="../media/image3014.png"/><Relationship Id="rId629" Type="http://schemas.openxmlformats.org/officeDocument/2006/relationships/customXml" Target="../ink/ink3668.xml"/><Relationship Id="rId628" Type="http://schemas.openxmlformats.org/officeDocument/2006/relationships/image" Target="../media/image3271.png"/><Relationship Id="rId627" Type="http://schemas.openxmlformats.org/officeDocument/2006/relationships/customXml" Target="../ink/ink3667.xml"/><Relationship Id="rId626" Type="http://schemas.openxmlformats.org/officeDocument/2006/relationships/image" Target="../media/image3270.png"/><Relationship Id="rId625" Type="http://schemas.openxmlformats.org/officeDocument/2006/relationships/customXml" Target="../ink/ink3666.xml"/><Relationship Id="rId624" Type="http://schemas.openxmlformats.org/officeDocument/2006/relationships/image" Target="../media/image3269.png"/><Relationship Id="rId623" Type="http://schemas.openxmlformats.org/officeDocument/2006/relationships/customXml" Target="../ink/ink3665.xml"/><Relationship Id="rId622" Type="http://schemas.openxmlformats.org/officeDocument/2006/relationships/image" Target="../media/image3268.png"/><Relationship Id="rId621" Type="http://schemas.openxmlformats.org/officeDocument/2006/relationships/customXml" Target="../ink/ink3664.xml"/><Relationship Id="rId620" Type="http://schemas.openxmlformats.org/officeDocument/2006/relationships/image" Target="../media/image3267.png"/><Relationship Id="rId62" Type="http://schemas.openxmlformats.org/officeDocument/2006/relationships/customXml" Target="../ink/ink3366.xml"/><Relationship Id="rId619" Type="http://schemas.openxmlformats.org/officeDocument/2006/relationships/customXml" Target="../ink/ink3663.xml"/><Relationship Id="rId618" Type="http://schemas.openxmlformats.org/officeDocument/2006/relationships/image" Target="../media/image3266.png"/><Relationship Id="rId617" Type="http://schemas.openxmlformats.org/officeDocument/2006/relationships/customXml" Target="../ink/ink3662.xml"/><Relationship Id="rId616" Type="http://schemas.openxmlformats.org/officeDocument/2006/relationships/image" Target="../media/image3265.png"/><Relationship Id="rId615" Type="http://schemas.openxmlformats.org/officeDocument/2006/relationships/customXml" Target="../ink/ink3661.xml"/><Relationship Id="rId614" Type="http://schemas.openxmlformats.org/officeDocument/2006/relationships/customXml" Target="../ink/ink3660.xml"/><Relationship Id="rId613" Type="http://schemas.openxmlformats.org/officeDocument/2006/relationships/customXml" Target="../ink/ink3659.xml"/><Relationship Id="rId612" Type="http://schemas.openxmlformats.org/officeDocument/2006/relationships/image" Target="../media/image3264.png"/><Relationship Id="rId611" Type="http://schemas.openxmlformats.org/officeDocument/2006/relationships/customXml" Target="../ink/ink3658.xml"/><Relationship Id="rId610" Type="http://schemas.openxmlformats.org/officeDocument/2006/relationships/customXml" Target="../ink/ink3657.xml"/><Relationship Id="rId61" Type="http://schemas.openxmlformats.org/officeDocument/2006/relationships/image" Target="../media/image3013.png"/><Relationship Id="rId609" Type="http://schemas.openxmlformats.org/officeDocument/2006/relationships/customXml" Target="../ink/ink3656.xml"/><Relationship Id="rId608" Type="http://schemas.openxmlformats.org/officeDocument/2006/relationships/customXml" Target="../ink/ink3655.xml"/><Relationship Id="rId607" Type="http://schemas.openxmlformats.org/officeDocument/2006/relationships/image" Target="../media/image3263.png"/><Relationship Id="rId606" Type="http://schemas.openxmlformats.org/officeDocument/2006/relationships/customXml" Target="../ink/ink3654.xml"/><Relationship Id="rId605" Type="http://schemas.openxmlformats.org/officeDocument/2006/relationships/customXml" Target="../ink/ink3653.xml"/><Relationship Id="rId604" Type="http://schemas.openxmlformats.org/officeDocument/2006/relationships/customXml" Target="../ink/ink3652.xml"/><Relationship Id="rId603" Type="http://schemas.openxmlformats.org/officeDocument/2006/relationships/customXml" Target="../ink/ink3651.xml"/><Relationship Id="rId602" Type="http://schemas.openxmlformats.org/officeDocument/2006/relationships/image" Target="../media/image3262.png"/><Relationship Id="rId601" Type="http://schemas.openxmlformats.org/officeDocument/2006/relationships/customXml" Target="../ink/ink3650.xml"/><Relationship Id="rId600" Type="http://schemas.openxmlformats.org/officeDocument/2006/relationships/image" Target="../media/image3261.png"/><Relationship Id="rId60" Type="http://schemas.openxmlformats.org/officeDocument/2006/relationships/customXml" Target="../ink/ink3365.xml"/><Relationship Id="rId6" Type="http://schemas.openxmlformats.org/officeDocument/2006/relationships/customXml" Target="../ink/ink3338.xml"/><Relationship Id="rId599" Type="http://schemas.openxmlformats.org/officeDocument/2006/relationships/customXml" Target="../ink/ink3649.xml"/><Relationship Id="rId598" Type="http://schemas.openxmlformats.org/officeDocument/2006/relationships/image" Target="../media/image3260.png"/><Relationship Id="rId597" Type="http://schemas.openxmlformats.org/officeDocument/2006/relationships/customXml" Target="../ink/ink3648.xml"/><Relationship Id="rId596" Type="http://schemas.openxmlformats.org/officeDocument/2006/relationships/image" Target="../media/image3259.png"/><Relationship Id="rId595" Type="http://schemas.openxmlformats.org/officeDocument/2006/relationships/customXml" Target="../ink/ink3647.xml"/><Relationship Id="rId594" Type="http://schemas.openxmlformats.org/officeDocument/2006/relationships/image" Target="../media/image3258.png"/><Relationship Id="rId593" Type="http://schemas.openxmlformats.org/officeDocument/2006/relationships/customXml" Target="../ink/ink3646.xml"/><Relationship Id="rId592" Type="http://schemas.openxmlformats.org/officeDocument/2006/relationships/image" Target="../media/image3257.png"/><Relationship Id="rId591" Type="http://schemas.openxmlformats.org/officeDocument/2006/relationships/customXml" Target="../ink/ink3645.xml"/><Relationship Id="rId590" Type="http://schemas.openxmlformats.org/officeDocument/2006/relationships/image" Target="../media/image3256.png"/><Relationship Id="rId59" Type="http://schemas.openxmlformats.org/officeDocument/2006/relationships/image" Target="../media/image3012.png"/><Relationship Id="rId589" Type="http://schemas.openxmlformats.org/officeDocument/2006/relationships/customXml" Target="../ink/ink3644.xml"/><Relationship Id="rId588" Type="http://schemas.openxmlformats.org/officeDocument/2006/relationships/image" Target="../media/image3255.png"/><Relationship Id="rId587" Type="http://schemas.openxmlformats.org/officeDocument/2006/relationships/customXml" Target="../ink/ink3643.xml"/><Relationship Id="rId586" Type="http://schemas.openxmlformats.org/officeDocument/2006/relationships/image" Target="../media/image3254.png"/><Relationship Id="rId585" Type="http://schemas.openxmlformats.org/officeDocument/2006/relationships/customXml" Target="../ink/ink3642.xml"/><Relationship Id="rId584" Type="http://schemas.openxmlformats.org/officeDocument/2006/relationships/image" Target="../media/image3253.png"/><Relationship Id="rId583" Type="http://schemas.openxmlformats.org/officeDocument/2006/relationships/customXml" Target="../ink/ink3641.xml"/><Relationship Id="rId582" Type="http://schemas.openxmlformats.org/officeDocument/2006/relationships/image" Target="../media/image3252.png"/><Relationship Id="rId581" Type="http://schemas.openxmlformats.org/officeDocument/2006/relationships/customXml" Target="../ink/ink3640.xml"/><Relationship Id="rId580" Type="http://schemas.openxmlformats.org/officeDocument/2006/relationships/image" Target="../media/image3251.png"/><Relationship Id="rId58" Type="http://schemas.openxmlformats.org/officeDocument/2006/relationships/customXml" Target="../ink/ink3364.xml"/><Relationship Id="rId579" Type="http://schemas.openxmlformats.org/officeDocument/2006/relationships/customXml" Target="../ink/ink3639.xml"/><Relationship Id="rId578" Type="http://schemas.openxmlformats.org/officeDocument/2006/relationships/image" Target="../media/image3250.png"/><Relationship Id="rId577" Type="http://schemas.openxmlformats.org/officeDocument/2006/relationships/customXml" Target="../ink/ink3638.xml"/><Relationship Id="rId576" Type="http://schemas.openxmlformats.org/officeDocument/2006/relationships/image" Target="../media/image3249.png"/><Relationship Id="rId575" Type="http://schemas.openxmlformats.org/officeDocument/2006/relationships/customXml" Target="../ink/ink3637.xml"/><Relationship Id="rId574" Type="http://schemas.openxmlformats.org/officeDocument/2006/relationships/image" Target="../media/image3248.png"/><Relationship Id="rId573" Type="http://schemas.openxmlformats.org/officeDocument/2006/relationships/customXml" Target="../ink/ink3636.xml"/><Relationship Id="rId572" Type="http://schemas.openxmlformats.org/officeDocument/2006/relationships/image" Target="../media/image3247.png"/><Relationship Id="rId571" Type="http://schemas.openxmlformats.org/officeDocument/2006/relationships/customXml" Target="../ink/ink3635.xml"/><Relationship Id="rId570" Type="http://schemas.openxmlformats.org/officeDocument/2006/relationships/image" Target="../media/image2955.png"/><Relationship Id="rId57" Type="http://schemas.openxmlformats.org/officeDocument/2006/relationships/image" Target="../media/image3011.png"/><Relationship Id="rId569" Type="http://schemas.openxmlformats.org/officeDocument/2006/relationships/customXml" Target="../ink/ink3634.xml"/><Relationship Id="rId568" Type="http://schemas.openxmlformats.org/officeDocument/2006/relationships/image" Target="../media/image3246.png"/><Relationship Id="rId567" Type="http://schemas.openxmlformats.org/officeDocument/2006/relationships/customXml" Target="../ink/ink3633.xml"/><Relationship Id="rId566" Type="http://schemas.openxmlformats.org/officeDocument/2006/relationships/image" Target="../media/image3245.png"/><Relationship Id="rId565" Type="http://schemas.openxmlformats.org/officeDocument/2006/relationships/customXml" Target="../ink/ink3632.xml"/><Relationship Id="rId564" Type="http://schemas.openxmlformats.org/officeDocument/2006/relationships/image" Target="../media/image3244.png"/><Relationship Id="rId563" Type="http://schemas.openxmlformats.org/officeDocument/2006/relationships/customXml" Target="../ink/ink3631.xml"/><Relationship Id="rId562" Type="http://schemas.openxmlformats.org/officeDocument/2006/relationships/image" Target="../media/image3243.png"/><Relationship Id="rId561" Type="http://schemas.openxmlformats.org/officeDocument/2006/relationships/customXml" Target="../ink/ink3630.xml"/><Relationship Id="rId560" Type="http://schemas.openxmlformats.org/officeDocument/2006/relationships/image" Target="../media/image3242.png"/><Relationship Id="rId56" Type="http://schemas.openxmlformats.org/officeDocument/2006/relationships/customXml" Target="../ink/ink3363.xml"/><Relationship Id="rId559" Type="http://schemas.openxmlformats.org/officeDocument/2006/relationships/customXml" Target="../ink/ink3629.xml"/><Relationship Id="rId558" Type="http://schemas.openxmlformats.org/officeDocument/2006/relationships/customXml" Target="../ink/ink3628.xml"/><Relationship Id="rId557" Type="http://schemas.openxmlformats.org/officeDocument/2006/relationships/customXml" Target="../ink/ink3627.xml"/><Relationship Id="rId556" Type="http://schemas.openxmlformats.org/officeDocument/2006/relationships/image" Target="../media/image3241.png"/><Relationship Id="rId555" Type="http://schemas.openxmlformats.org/officeDocument/2006/relationships/customXml" Target="../ink/ink3626.xml"/><Relationship Id="rId554" Type="http://schemas.openxmlformats.org/officeDocument/2006/relationships/image" Target="../media/image3240.png"/><Relationship Id="rId553" Type="http://schemas.openxmlformats.org/officeDocument/2006/relationships/customXml" Target="../ink/ink3625.xml"/><Relationship Id="rId552" Type="http://schemas.openxmlformats.org/officeDocument/2006/relationships/customXml" Target="../ink/ink3624.xml"/><Relationship Id="rId551" Type="http://schemas.openxmlformats.org/officeDocument/2006/relationships/image" Target="../media/image3239.png"/><Relationship Id="rId550" Type="http://schemas.openxmlformats.org/officeDocument/2006/relationships/customXml" Target="../ink/ink3623.xml"/><Relationship Id="rId55" Type="http://schemas.openxmlformats.org/officeDocument/2006/relationships/image" Target="../media/image2423.png"/><Relationship Id="rId549" Type="http://schemas.openxmlformats.org/officeDocument/2006/relationships/customXml" Target="../ink/ink3622.xml"/><Relationship Id="rId548" Type="http://schemas.openxmlformats.org/officeDocument/2006/relationships/customXml" Target="../ink/ink3621.xml"/><Relationship Id="rId547" Type="http://schemas.openxmlformats.org/officeDocument/2006/relationships/customXml" Target="../ink/ink3620.xml"/><Relationship Id="rId546" Type="http://schemas.openxmlformats.org/officeDocument/2006/relationships/image" Target="../media/image3238.png"/><Relationship Id="rId545" Type="http://schemas.openxmlformats.org/officeDocument/2006/relationships/customXml" Target="../ink/ink3619.xml"/><Relationship Id="rId544" Type="http://schemas.openxmlformats.org/officeDocument/2006/relationships/image" Target="../media/image3237.png"/><Relationship Id="rId543" Type="http://schemas.openxmlformats.org/officeDocument/2006/relationships/customXml" Target="../ink/ink3618.xml"/><Relationship Id="rId542" Type="http://schemas.openxmlformats.org/officeDocument/2006/relationships/image" Target="../media/image3236.png"/><Relationship Id="rId541" Type="http://schemas.openxmlformats.org/officeDocument/2006/relationships/customXml" Target="../ink/ink3617.xml"/><Relationship Id="rId540" Type="http://schemas.openxmlformats.org/officeDocument/2006/relationships/image" Target="../media/image3235.png"/><Relationship Id="rId54" Type="http://schemas.openxmlformats.org/officeDocument/2006/relationships/customXml" Target="../ink/ink3362.xml"/><Relationship Id="rId539" Type="http://schemas.openxmlformats.org/officeDocument/2006/relationships/customXml" Target="../ink/ink3616.xml"/><Relationship Id="rId538" Type="http://schemas.openxmlformats.org/officeDocument/2006/relationships/image" Target="../media/image3234.png"/><Relationship Id="rId537" Type="http://schemas.openxmlformats.org/officeDocument/2006/relationships/customXml" Target="../ink/ink3615.xml"/><Relationship Id="rId536" Type="http://schemas.openxmlformats.org/officeDocument/2006/relationships/image" Target="../media/image3233.png"/><Relationship Id="rId535" Type="http://schemas.openxmlformats.org/officeDocument/2006/relationships/customXml" Target="../ink/ink3614.xml"/><Relationship Id="rId534" Type="http://schemas.openxmlformats.org/officeDocument/2006/relationships/image" Target="../media/image3232.png"/><Relationship Id="rId533" Type="http://schemas.openxmlformats.org/officeDocument/2006/relationships/customXml" Target="../ink/ink3613.xml"/><Relationship Id="rId532" Type="http://schemas.openxmlformats.org/officeDocument/2006/relationships/image" Target="../media/image3231.png"/><Relationship Id="rId531" Type="http://schemas.openxmlformats.org/officeDocument/2006/relationships/customXml" Target="../ink/ink3612.xml"/><Relationship Id="rId530" Type="http://schemas.openxmlformats.org/officeDocument/2006/relationships/image" Target="../media/image3230.png"/><Relationship Id="rId53" Type="http://schemas.openxmlformats.org/officeDocument/2006/relationships/image" Target="../media/image3010.png"/><Relationship Id="rId529" Type="http://schemas.openxmlformats.org/officeDocument/2006/relationships/customXml" Target="../ink/ink3611.xml"/><Relationship Id="rId528" Type="http://schemas.openxmlformats.org/officeDocument/2006/relationships/customXml" Target="../ink/ink3610.xml"/><Relationship Id="rId527" Type="http://schemas.openxmlformats.org/officeDocument/2006/relationships/image" Target="../media/image3229.png"/><Relationship Id="rId526" Type="http://schemas.openxmlformats.org/officeDocument/2006/relationships/customXml" Target="../ink/ink3609.xml"/><Relationship Id="rId525" Type="http://schemas.openxmlformats.org/officeDocument/2006/relationships/image" Target="../media/image3228.png"/><Relationship Id="rId524" Type="http://schemas.openxmlformats.org/officeDocument/2006/relationships/customXml" Target="../ink/ink3608.xml"/><Relationship Id="rId523" Type="http://schemas.openxmlformats.org/officeDocument/2006/relationships/image" Target="../media/image3227.png"/><Relationship Id="rId522" Type="http://schemas.openxmlformats.org/officeDocument/2006/relationships/customXml" Target="../ink/ink3607.xml"/><Relationship Id="rId521" Type="http://schemas.openxmlformats.org/officeDocument/2006/relationships/customXml" Target="../ink/ink3606.xml"/><Relationship Id="rId520" Type="http://schemas.openxmlformats.org/officeDocument/2006/relationships/image" Target="../media/image3226.png"/><Relationship Id="rId52" Type="http://schemas.openxmlformats.org/officeDocument/2006/relationships/customXml" Target="../ink/ink3361.xml"/><Relationship Id="rId519" Type="http://schemas.openxmlformats.org/officeDocument/2006/relationships/customXml" Target="../ink/ink3605.xml"/><Relationship Id="rId518" Type="http://schemas.openxmlformats.org/officeDocument/2006/relationships/customXml" Target="../ink/ink3604.xml"/><Relationship Id="rId517" Type="http://schemas.openxmlformats.org/officeDocument/2006/relationships/customXml" Target="../ink/ink3603.xml"/><Relationship Id="rId516" Type="http://schemas.openxmlformats.org/officeDocument/2006/relationships/image" Target="../media/image3225.png"/><Relationship Id="rId515" Type="http://schemas.openxmlformats.org/officeDocument/2006/relationships/customXml" Target="../ink/ink3602.xml"/><Relationship Id="rId514" Type="http://schemas.openxmlformats.org/officeDocument/2006/relationships/image" Target="../media/image3224.png"/><Relationship Id="rId513" Type="http://schemas.openxmlformats.org/officeDocument/2006/relationships/customXml" Target="../ink/ink3601.xml"/><Relationship Id="rId512" Type="http://schemas.openxmlformats.org/officeDocument/2006/relationships/image" Target="../media/image3223.png"/><Relationship Id="rId511" Type="http://schemas.openxmlformats.org/officeDocument/2006/relationships/customXml" Target="../ink/ink3600.xml"/><Relationship Id="rId510" Type="http://schemas.openxmlformats.org/officeDocument/2006/relationships/image" Target="../media/image3222.png"/><Relationship Id="rId51" Type="http://schemas.openxmlformats.org/officeDocument/2006/relationships/image" Target="../media/image3009.png"/><Relationship Id="rId509" Type="http://schemas.openxmlformats.org/officeDocument/2006/relationships/customXml" Target="../ink/ink3599.xml"/><Relationship Id="rId508" Type="http://schemas.openxmlformats.org/officeDocument/2006/relationships/image" Target="../media/image3221.png"/><Relationship Id="rId507" Type="http://schemas.openxmlformats.org/officeDocument/2006/relationships/customXml" Target="../ink/ink3598.xml"/><Relationship Id="rId506" Type="http://schemas.openxmlformats.org/officeDocument/2006/relationships/image" Target="../media/image3220.png"/><Relationship Id="rId505" Type="http://schemas.openxmlformats.org/officeDocument/2006/relationships/customXml" Target="../ink/ink3597.xml"/><Relationship Id="rId504" Type="http://schemas.openxmlformats.org/officeDocument/2006/relationships/image" Target="../media/image3219.png"/><Relationship Id="rId503" Type="http://schemas.openxmlformats.org/officeDocument/2006/relationships/customXml" Target="../ink/ink3596.xml"/><Relationship Id="rId502" Type="http://schemas.openxmlformats.org/officeDocument/2006/relationships/image" Target="../media/image3218.png"/><Relationship Id="rId501" Type="http://schemas.openxmlformats.org/officeDocument/2006/relationships/customXml" Target="../ink/ink3595.xml"/><Relationship Id="rId500" Type="http://schemas.openxmlformats.org/officeDocument/2006/relationships/image" Target="../media/image3217.png"/><Relationship Id="rId50" Type="http://schemas.openxmlformats.org/officeDocument/2006/relationships/customXml" Target="../ink/ink3360.xml"/><Relationship Id="rId5" Type="http://schemas.openxmlformats.org/officeDocument/2006/relationships/image" Target="../media/image2987.png"/><Relationship Id="rId499" Type="http://schemas.openxmlformats.org/officeDocument/2006/relationships/customXml" Target="../ink/ink3594.xml"/><Relationship Id="rId498" Type="http://schemas.openxmlformats.org/officeDocument/2006/relationships/image" Target="../media/image3216.png"/><Relationship Id="rId497" Type="http://schemas.openxmlformats.org/officeDocument/2006/relationships/customXml" Target="../ink/ink3593.xml"/><Relationship Id="rId496" Type="http://schemas.openxmlformats.org/officeDocument/2006/relationships/customXml" Target="../ink/ink3592.xml"/><Relationship Id="rId495" Type="http://schemas.openxmlformats.org/officeDocument/2006/relationships/image" Target="../media/image3215.png"/><Relationship Id="rId494" Type="http://schemas.openxmlformats.org/officeDocument/2006/relationships/customXml" Target="../ink/ink3591.xml"/><Relationship Id="rId493" Type="http://schemas.openxmlformats.org/officeDocument/2006/relationships/image" Target="../media/image3214.png"/><Relationship Id="rId492" Type="http://schemas.openxmlformats.org/officeDocument/2006/relationships/customXml" Target="../ink/ink3590.xml"/><Relationship Id="rId491" Type="http://schemas.openxmlformats.org/officeDocument/2006/relationships/image" Target="../media/image3213.png"/><Relationship Id="rId490" Type="http://schemas.openxmlformats.org/officeDocument/2006/relationships/customXml" Target="../ink/ink3589.xml"/><Relationship Id="rId49" Type="http://schemas.openxmlformats.org/officeDocument/2006/relationships/image" Target="../media/image3008.png"/><Relationship Id="rId489" Type="http://schemas.openxmlformats.org/officeDocument/2006/relationships/image" Target="../media/image3212.png"/><Relationship Id="rId488" Type="http://schemas.openxmlformats.org/officeDocument/2006/relationships/customXml" Target="../ink/ink3588.xml"/><Relationship Id="rId487" Type="http://schemas.openxmlformats.org/officeDocument/2006/relationships/image" Target="../media/image3211.png"/><Relationship Id="rId486" Type="http://schemas.openxmlformats.org/officeDocument/2006/relationships/customXml" Target="../ink/ink3587.xml"/><Relationship Id="rId485" Type="http://schemas.openxmlformats.org/officeDocument/2006/relationships/image" Target="../media/image3210.png"/><Relationship Id="rId484" Type="http://schemas.openxmlformats.org/officeDocument/2006/relationships/customXml" Target="../ink/ink3586.xml"/><Relationship Id="rId483" Type="http://schemas.openxmlformats.org/officeDocument/2006/relationships/image" Target="../media/image3209.png"/><Relationship Id="rId482" Type="http://schemas.openxmlformats.org/officeDocument/2006/relationships/customXml" Target="../ink/ink3585.xml"/><Relationship Id="rId481" Type="http://schemas.openxmlformats.org/officeDocument/2006/relationships/image" Target="../media/image3208.png"/><Relationship Id="rId480" Type="http://schemas.openxmlformats.org/officeDocument/2006/relationships/customXml" Target="../ink/ink3584.xml"/><Relationship Id="rId48" Type="http://schemas.openxmlformats.org/officeDocument/2006/relationships/customXml" Target="../ink/ink3359.xml"/><Relationship Id="rId479" Type="http://schemas.openxmlformats.org/officeDocument/2006/relationships/image" Target="../media/image3207.png"/><Relationship Id="rId478" Type="http://schemas.openxmlformats.org/officeDocument/2006/relationships/customXml" Target="../ink/ink3583.xml"/><Relationship Id="rId477" Type="http://schemas.openxmlformats.org/officeDocument/2006/relationships/image" Target="../media/image3206.png"/><Relationship Id="rId476" Type="http://schemas.openxmlformats.org/officeDocument/2006/relationships/customXml" Target="../ink/ink3582.xml"/><Relationship Id="rId475" Type="http://schemas.openxmlformats.org/officeDocument/2006/relationships/image" Target="../media/image3205.png"/><Relationship Id="rId474" Type="http://schemas.openxmlformats.org/officeDocument/2006/relationships/customXml" Target="../ink/ink3581.xml"/><Relationship Id="rId473" Type="http://schemas.openxmlformats.org/officeDocument/2006/relationships/image" Target="../media/image3204.png"/><Relationship Id="rId472" Type="http://schemas.openxmlformats.org/officeDocument/2006/relationships/customXml" Target="../ink/ink3580.xml"/><Relationship Id="rId471" Type="http://schemas.openxmlformats.org/officeDocument/2006/relationships/image" Target="../media/image3203.png"/><Relationship Id="rId470" Type="http://schemas.openxmlformats.org/officeDocument/2006/relationships/customXml" Target="../ink/ink3579.xml"/><Relationship Id="rId47" Type="http://schemas.openxmlformats.org/officeDocument/2006/relationships/image" Target="../media/image3007.png"/><Relationship Id="rId469" Type="http://schemas.openxmlformats.org/officeDocument/2006/relationships/image" Target="../media/image3202.png"/><Relationship Id="rId468" Type="http://schemas.openxmlformats.org/officeDocument/2006/relationships/customXml" Target="../ink/ink3578.xml"/><Relationship Id="rId467" Type="http://schemas.openxmlformats.org/officeDocument/2006/relationships/image" Target="../media/image2378.png"/><Relationship Id="rId466" Type="http://schemas.openxmlformats.org/officeDocument/2006/relationships/customXml" Target="../ink/ink3577.xml"/><Relationship Id="rId465" Type="http://schemas.openxmlformats.org/officeDocument/2006/relationships/image" Target="../media/image3201.png"/><Relationship Id="rId464" Type="http://schemas.openxmlformats.org/officeDocument/2006/relationships/customXml" Target="../ink/ink3576.xml"/><Relationship Id="rId463" Type="http://schemas.openxmlformats.org/officeDocument/2006/relationships/image" Target="../media/image3200.png"/><Relationship Id="rId462" Type="http://schemas.openxmlformats.org/officeDocument/2006/relationships/customXml" Target="../ink/ink3575.xml"/><Relationship Id="rId461" Type="http://schemas.openxmlformats.org/officeDocument/2006/relationships/image" Target="../media/image3199.png"/><Relationship Id="rId460" Type="http://schemas.openxmlformats.org/officeDocument/2006/relationships/customXml" Target="../ink/ink3574.xml"/><Relationship Id="rId46" Type="http://schemas.openxmlformats.org/officeDocument/2006/relationships/customXml" Target="../ink/ink3358.xml"/><Relationship Id="rId459" Type="http://schemas.openxmlformats.org/officeDocument/2006/relationships/image" Target="../media/image3198.png"/><Relationship Id="rId458" Type="http://schemas.openxmlformats.org/officeDocument/2006/relationships/customXml" Target="../ink/ink3573.xml"/><Relationship Id="rId457" Type="http://schemas.openxmlformats.org/officeDocument/2006/relationships/image" Target="../media/image3197.png"/><Relationship Id="rId456" Type="http://schemas.openxmlformats.org/officeDocument/2006/relationships/customXml" Target="../ink/ink3572.xml"/><Relationship Id="rId455" Type="http://schemas.openxmlformats.org/officeDocument/2006/relationships/image" Target="../media/image3196.png"/><Relationship Id="rId454" Type="http://schemas.openxmlformats.org/officeDocument/2006/relationships/customXml" Target="../ink/ink3571.xml"/><Relationship Id="rId453" Type="http://schemas.openxmlformats.org/officeDocument/2006/relationships/image" Target="../media/image3195.png"/><Relationship Id="rId452" Type="http://schemas.openxmlformats.org/officeDocument/2006/relationships/customXml" Target="../ink/ink3570.xml"/><Relationship Id="rId451" Type="http://schemas.openxmlformats.org/officeDocument/2006/relationships/customXml" Target="../ink/ink3569.xml"/><Relationship Id="rId450" Type="http://schemas.openxmlformats.org/officeDocument/2006/relationships/image" Target="../media/image3194.png"/><Relationship Id="rId45" Type="http://schemas.openxmlformats.org/officeDocument/2006/relationships/image" Target="../media/image3006.png"/><Relationship Id="rId449" Type="http://schemas.openxmlformats.org/officeDocument/2006/relationships/customXml" Target="../ink/ink3568.xml"/><Relationship Id="rId448" Type="http://schemas.openxmlformats.org/officeDocument/2006/relationships/image" Target="../media/image2805.png"/><Relationship Id="rId447" Type="http://schemas.openxmlformats.org/officeDocument/2006/relationships/customXml" Target="../ink/ink3567.xml"/><Relationship Id="rId446" Type="http://schemas.openxmlformats.org/officeDocument/2006/relationships/image" Target="../media/image3193.png"/><Relationship Id="rId445" Type="http://schemas.openxmlformats.org/officeDocument/2006/relationships/customXml" Target="../ink/ink3566.xml"/><Relationship Id="rId444" Type="http://schemas.openxmlformats.org/officeDocument/2006/relationships/image" Target="../media/image3192.png"/><Relationship Id="rId443" Type="http://schemas.openxmlformats.org/officeDocument/2006/relationships/customXml" Target="../ink/ink3565.xml"/><Relationship Id="rId442" Type="http://schemas.openxmlformats.org/officeDocument/2006/relationships/image" Target="../media/image3191.png"/><Relationship Id="rId441" Type="http://schemas.openxmlformats.org/officeDocument/2006/relationships/customXml" Target="../ink/ink3564.xml"/><Relationship Id="rId440" Type="http://schemas.openxmlformats.org/officeDocument/2006/relationships/image" Target="../media/image3190.png"/><Relationship Id="rId44" Type="http://schemas.openxmlformats.org/officeDocument/2006/relationships/customXml" Target="../ink/ink3357.xml"/><Relationship Id="rId439" Type="http://schemas.openxmlformats.org/officeDocument/2006/relationships/customXml" Target="../ink/ink3563.xml"/><Relationship Id="rId438" Type="http://schemas.openxmlformats.org/officeDocument/2006/relationships/customXml" Target="../ink/ink3562.xml"/><Relationship Id="rId437" Type="http://schemas.openxmlformats.org/officeDocument/2006/relationships/image" Target="../media/image3189.png"/><Relationship Id="rId436" Type="http://schemas.openxmlformats.org/officeDocument/2006/relationships/customXml" Target="../ink/ink3561.xml"/><Relationship Id="rId435" Type="http://schemas.openxmlformats.org/officeDocument/2006/relationships/image" Target="../media/image3188.png"/><Relationship Id="rId434" Type="http://schemas.openxmlformats.org/officeDocument/2006/relationships/customXml" Target="../ink/ink3560.xml"/><Relationship Id="rId433" Type="http://schemas.openxmlformats.org/officeDocument/2006/relationships/image" Target="../media/image3187.png"/><Relationship Id="rId432" Type="http://schemas.openxmlformats.org/officeDocument/2006/relationships/customXml" Target="../ink/ink3559.xml"/><Relationship Id="rId431" Type="http://schemas.openxmlformats.org/officeDocument/2006/relationships/image" Target="../media/image3186.png"/><Relationship Id="rId430" Type="http://schemas.openxmlformats.org/officeDocument/2006/relationships/customXml" Target="../ink/ink3558.xml"/><Relationship Id="rId43" Type="http://schemas.openxmlformats.org/officeDocument/2006/relationships/image" Target="../media/image3005.png"/><Relationship Id="rId429" Type="http://schemas.openxmlformats.org/officeDocument/2006/relationships/customXml" Target="../ink/ink3557.xml"/><Relationship Id="rId428" Type="http://schemas.openxmlformats.org/officeDocument/2006/relationships/image" Target="../media/image3185.png"/><Relationship Id="rId427" Type="http://schemas.openxmlformats.org/officeDocument/2006/relationships/customXml" Target="../ink/ink3556.xml"/><Relationship Id="rId426" Type="http://schemas.openxmlformats.org/officeDocument/2006/relationships/image" Target="../media/image3184.png"/><Relationship Id="rId425" Type="http://schemas.openxmlformats.org/officeDocument/2006/relationships/customXml" Target="../ink/ink3555.xml"/><Relationship Id="rId424" Type="http://schemas.openxmlformats.org/officeDocument/2006/relationships/image" Target="../media/image3183.png"/><Relationship Id="rId423" Type="http://schemas.openxmlformats.org/officeDocument/2006/relationships/customXml" Target="../ink/ink3554.xml"/><Relationship Id="rId422" Type="http://schemas.openxmlformats.org/officeDocument/2006/relationships/image" Target="../media/image3182.png"/><Relationship Id="rId421" Type="http://schemas.openxmlformats.org/officeDocument/2006/relationships/customXml" Target="../ink/ink3553.xml"/><Relationship Id="rId420" Type="http://schemas.openxmlformats.org/officeDocument/2006/relationships/image" Target="../media/image3181.png"/><Relationship Id="rId42" Type="http://schemas.openxmlformats.org/officeDocument/2006/relationships/customXml" Target="../ink/ink3356.xml"/><Relationship Id="rId419" Type="http://schemas.openxmlformats.org/officeDocument/2006/relationships/customXml" Target="../ink/ink3552.xml"/><Relationship Id="rId418" Type="http://schemas.openxmlformats.org/officeDocument/2006/relationships/image" Target="../media/image3180.png"/><Relationship Id="rId417" Type="http://schemas.openxmlformats.org/officeDocument/2006/relationships/customXml" Target="../ink/ink3551.xml"/><Relationship Id="rId416" Type="http://schemas.openxmlformats.org/officeDocument/2006/relationships/image" Target="../media/image3179.png"/><Relationship Id="rId415" Type="http://schemas.openxmlformats.org/officeDocument/2006/relationships/customXml" Target="../ink/ink3550.xml"/><Relationship Id="rId414" Type="http://schemas.openxmlformats.org/officeDocument/2006/relationships/image" Target="../media/image3178.png"/><Relationship Id="rId413" Type="http://schemas.openxmlformats.org/officeDocument/2006/relationships/customXml" Target="../ink/ink3549.xml"/><Relationship Id="rId412" Type="http://schemas.openxmlformats.org/officeDocument/2006/relationships/image" Target="../media/image3177.png"/><Relationship Id="rId411" Type="http://schemas.openxmlformats.org/officeDocument/2006/relationships/customXml" Target="../ink/ink3548.xml"/><Relationship Id="rId410" Type="http://schemas.openxmlformats.org/officeDocument/2006/relationships/image" Target="../media/image3176.png"/><Relationship Id="rId41" Type="http://schemas.openxmlformats.org/officeDocument/2006/relationships/image" Target="../media/image3004.png"/><Relationship Id="rId409" Type="http://schemas.openxmlformats.org/officeDocument/2006/relationships/customXml" Target="../ink/ink3547.xml"/><Relationship Id="rId408" Type="http://schemas.openxmlformats.org/officeDocument/2006/relationships/image" Target="../media/image3175.png"/><Relationship Id="rId407" Type="http://schemas.openxmlformats.org/officeDocument/2006/relationships/customXml" Target="../ink/ink3546.xml"/><Relationship Id="rId406" Type="http://schemas.openxmlformats.org/officeDocument/2006/relationships/image" Target="../media/image3174.png"/><Relationship Id="rId405" Type="http://schemas.openxmlformats.org/officeDocument/2006/relationships/customXml" Target="../ink/ink3545.xml"/><Relationship Id="rId404" Type="http://schemas.openxmlformats.org/officeDocument/2006/relationships/image" Target="../media/image3173.png"/><Relationship Id="rId403" Type="http://schemas.openxmlformats.org/officeDocument/2006/relationships/customXml" Target="../ink/ink3544.xml"/><Relationship Id="rId402" Type="http://schemas.openxmlformats.org/officeDocument/2006/relationships/image" Target="../media/image3172.png"/><Relationship Id="rId401" Type="http://schemas.openxmlformats.org/officeDocument/2006/relationships/customXml" Target="../ink/ink3543.xml"/><Relationship Id="rId400" Type="http://schemas.openxmlformats.org/officeDocument/2006/relationships/image" Target="../media/image3171.png"/><Relationship Id="rId40" Type="http://schemas.openxmlformats.org/officeDocument/2006/relationships/customXml" Target="../ink/ink3355.xml"/><Relationship Id="rId4" Type="http://schemas.openxmlformats.org/officeDocument/2006/relationships/customXml" Target="../ink/ink3337.xml"/><Relationship Id="rId399" Type="http://schemas.openxmlformats.org/officeDocument/2006/relationships/customXml" Target="../ink/ink3542.xml"/><Relationship Id="rId398" Type="http://schemas.openxmlformats.org/officeDocument/2006/relationships/image" Target="../media/image3170.png"/><Relationship Id="rId397" Type="http://schemas.openxmlformats.org/officeDocument/2006/relationships/customXml" Target="../ink/ink3541.xml"/><Relationship Id="rId396" Type="http://schemas.openxmlformats.org/officeDocument/2006/relationships/image" Target="../media/image3169.png"/><Relationship Id="rId395" Type="http://schemas.openxmlformats.org/officeDocument/2006/relationships/customXml" Target="../ink/ink3540.xml"/><Relationship Id="rId394" Type="http://schemas.openxmlformats.org/officeDocument/2006/relationships/image" Target="../media/image3168.png"/><Relationship Id="rId393" Type="http://schemas.openxmlformats.org/officeDocument/2006/relationships/customXml" Target="../ink/ink3539.xml"/><Relationship Id="rId392" Type="http://schemas.openxmlformats.org/officeDocument/2006/relationships/image" Target="../media/image3167.png"/><Relationship Id="rId391" Type="http://schemas.openxmlformats.org/officeDocument/2006/relationships/customXml" Target="../ink/ink3538.xml"/><Relationship Id="rId390" Type="http://schemas.openxmlformats.org/officeDocument/2006/relationships/image" Target="../media/image3166.png"/><Relationship Id="rId39" Type="http://schemas.openxmlformats.org/officeDocument/2006/relationships/image" Target="../media/image2953.png"/><Relationship Id="rId389" Type="http://schemas.openxmlformats.org/officeDocument/2006/relationships/customXml" Target="../ink/ink3537.xml"/><Relationship Id="rId388" Type="http://schemas.openxmlformats.org/officeDocument/2006/relationships/image" Target="../media/image3165.png"/><Relationship Id="rId387" Type="http://schemas.openxmlformats.org/officeDocument/2006/relationships/customXml" Target="../ink/ink3536.xml"/><Relationship Id="rId386" Type="http://schemas.openxmlformats.org/officeDocument/2006/relationships/image" Target="../media/image3164.png"/><Relationship Id="rId385" Type="http://schemas.openxmlformats.org/officeDocument/2006/relationships/customXml" Target="../ink/ink3535.xml"/><Relationship Id="rId384" Type="http://schemas.openxmlformats.org/officeDocument/2006/relationships/image" Target="../media/image3163.png"/><Relationship Id="rId383" Type="http://schemas.openxmlformats.org/officeDocument/2006/relationships/customXml" Target="../ink/ink3534.xml"/><Relationship Id="rId382" Type="http://schemas.openxmlformats.org/officeDocument/2006/relationships/image" Target="../media/image3162.png"/><Relationship Id="rId381" Type="http://schemas.openxmlformats.org/officeDocument/2006/relationships/customXml" Target="../ink/ink3533.xml"/><Relationship Id="rId380" Type="http://schemas.openxmlformats.org/officeDocument/2006/relationships/image" Target="../media/image3161.png"/><Relationship Id="rId38" Type="http://schemas.openxmlformats.org/officeDocument/2006/relationships/customXml" Target="../ink/ink3354.xml"/><Relationship Id="rId379" Type="http://schemas.openxmlformats.org/officeDocument/2006/relationships/customXml" Target="../ink/ink3532.xml"/><Relationship Id="rId378" Type="http://schemas.openxmlformats.org/officeDocument/2006/relationships/image" Target="../media/image3160.png"/><Relationship Id="rId377" Type="http://schemas.openxmlformats.org/officeDocument/2006/relationships/customXml" Target="../ink/ink3531.xml"/><Relationship Id="rId376" Type="http://schemas.openxmlformats.org/officeDocument/2006/relationships/image" Target="../media/image3159.png"/><Relationship Id="rId375" Type="http://schemas.openxmlformats.org/officeDocument/2006/relationships/customXml" Target="../ink/ink3530.xml"/><Relationship Id="rId374" Type="http://schemas.openxmlformats.org/officeDocument/2006/relationships/image" Target="../media/image3158.png"/><Relationship Id="rId373" Type="http://schemas.openxmlformats.org/officeDocument/2006/relationships/customXml" Target="../ink/ink3529.xml"/><Relationship Id="rId372" Type="http://schemas.openxmlformats.org/officeDocument/2006/relationships/image" Target="../media/image3157.png"/><Relationship Id="rId371" Type="http://schemas.openxmlformats.org/officeDocument/2006/relationships/customXml" Target="../ink/ink3528.xml"/><Relationship Id="rId370" Type="http://schemas.openxmlformats.org/officeDocument/2006/relationships/image" Target="../media/image3156.png"/><Relationship Id="rId37" Type="http://schemas.openxmlformats.org/officeDocument/2006/relationships/image" Target="../media/image3003.png"/><Relationship Id="rId369" Type="http://schemas.openxmlformats.org/officeDocument/2006/relationships/customXml" Target="../ink/ink3527.xml"/><Relationship Id="rId368" Type="http://schemas.openxmlformats.org/officeDocument/2006/relationships/customXml" Target="../ink/ink3526.xml"/><Relationship Id="rId367" Type="http://schemas.openxmlformats.org/officeDocument/2006/relationships/customXml" Target="../ink/ink3525.xml"/><Relationship Id="rId366" Type="http://schemas.openxmlformats.org/officeDocument/2006/relationships/customXml" Target="../ink/ink3524.xml"/><Relationship Id="rId365" Type="http://schemas.openxmlformats.org/officeDocument/2006/relationships/customXml" Target="../ink/ink3523.xml"/><Relationship Id="rId364" Type="http://schemas.openxmlformats.org/officeDocument/2006/relationships/image" Target="../media/image3155.png"/><Relationship Id="rId363" Type="http://schemas.openxmlformats.org/officeDocument/2006/relationships/customXml" Target="../ink/ink3522.xml"/><Relationship Id="rId362" Type="http://schemas.openxmlformats.org/officeDocument/2006/relationships/image" Target="../media/image3154.png"/><Relationship Id="rId361" Type="http://schemas.openxmlformats.org/officeDocument/2006/relationships/customXml" Target="../ink/ink3521.xml"/><Relationship Id="rId360" Type="http://schemas.openxmlformats.org/officeDocument/2006/relationships/customXml" Target="../ink/ink3520.xml"/><Relationship Id="rId36" Type="http://schemas.openxmlformats.org/officeDocument/2006/relationships/customXml" Target="../ink/ink3353.xml"/><Relationship Id="rId359" Type="http://schemas.openxmlformats.org/officeDocument/2006/relationships/image" Target="../media/image3153.png"/><Relationship Id="rId358" Type="http://schemas.openxmlformats.org/officeDocument/2006/relationships/customXml" Target="../ink/ink3519.xml"/><Relationship Id="rId357" Type="http://schemas.openxmlformats.org/officeDocument/2006/relationships/image" Target="../media/image3152.png"/><Relationship Id="rId356" Type="http://schemas.openxmlformats.org/officeDocument/2006/relationships/customXml" Target="../ink/ink3518.xml"/><Relationship Id="rId355" Type="http://schemas.openxmlformats.org/officeDocument/2006/relationships/image" Target="../media/image3151.png"/><Relationship Id="rId354" Type="http://schemas.openxmlformats.org/officeDocument/2006/relationships/customXml" Target="../ink/ink3517.xml"/><Relationship Id="rId353" Type="http://schemas.openxmlformats.org/officeDocument/2006/relationships/image" Target="../media/image3150.png"/><Relationship Id="rId352" Type="http://schemas.openxmlformats.org/officeDocument/2006/relationships/customXml" Target="../ink/ink3516.xml"/><Relationship Id="rId351" Type="http://schemas.openxmlformats.org/officeDocument/2006/relationships/image" Target="../media/image3149.png"/><Relationship Id="rId350" Type="http://schemas.openxmlformats.org/officeDocument/2006/relationships/customXml" Target="../ink/ink3515.xml"/><Relationship Id="rId35" Type="http://schemas.openxmlformats.org/officeDocument/2006/relationships/image" Target="../media/image3002.png"/><Relationship Id="rId349" Type="http://schemas.openxmlformats.org/officeDocument/2006/relationships/image" Target="../media/image3148.png"/><Relationship Id="rId348" Type="http://schemas.openxmlformats.org/officeDocument/2006/relationships/customXml" Target="../ink/ink3514.xml"/><Relationship Id="rId347" Type="http://schemas.openxmlformats.org/officeDocument/2006/relationships/image" Target="../media/image3147.png"/><Relationship Id="rId346" Type="http://schemas.openxmlformats.org/officeDocument/2006/relationships/customXml" Target="../ink/ink3513.xml"/><Relationship Id="rId345" Type="http://schemas.openxmlformats.org/officeDocument/2006/relationships/image" Target="../media/image3146.png"/><Relationship Id="rId344" Type="http://schemas.openxmlformats.org/officeDocument/2006/relationships/customXml" Target="../ink/ink3512.xml"/><Relationship Id="rId343" Type="http://schemas.openxmlformats.org/officeDocument/2006/relationships/customXml" Target="../ink/ink3511.xml"/><Relationship Id="rId342" Type="http://schemas.openxmlformats.org/officeDocument/2006/relationships/image" Target="../media/image3145.png"/><Relationship Id="rId341" Type="http://schemas.openxmlformats.org/officeDocument/2006/relationships/customXml" Target="../ink/ink3510.xml"/><Relationship Id="rId340" Type="http://schemas.openxmlformats.org/officeDocument/2006/relationships/image" Target="../media/image3144.png"/><Relationship Id="rId34" Type="http://schemas.openxmlformats.org/officeDocument/2006/relationships/customXml" Target="../ink/ink3352.xml"/><Relationship Id="rId339" Type="http://schemas.openxmlformats.org/officeDocument/2006/relationships/customXml" Target="../ink/ink3509.xml"/><Relationship Id="rId338" Type="http://schemas.openxmlformats.org/officeDocument/2006/relationships/image" Target="../media/image3143.png"/><Relationship Id="rId337" Type="http://schemas.openxmlformats.org/officeDocument/2006/relationships/customXml" Target="../ink/ink3508.xml"/><Relationship Id="rId336" Type="http://schemas.openxmlformats.org/officeDocument/2006/relationships/image" Target="../media/image3142.png"/><Relationship Id="rId335" Type="http://schemas.openxmlformats.org/officeDocument/2006/relationships/customXml" Target="../ink/ink3507.xml"/><Relationship Id="rId334" Type="http://schemas.openxmlformats.org/officeDocument/2006/relationships/image" Target="../media/image3141.png"/><Relationship Id="rId333" Type="http://schemas.openxmlformats.org/officeDocument/2006/relationships/customXml" Target="../ink/ink3506.xml"/><Relationship Id="rId332" Type="http://schemas.openxmlformats.org/officeDocument/2006/relationships/image" Target="../media/image3140.png"/><Relationship Id="rId331" Type="http://schemas.openxmlformats.org/officeDocument/2006/relationships/customXml" Target="../ink/ink3505.xml"/><Relationship Id="rId330" Type="http://schemas.openxmlformats.org/officeDocument/2006/relationships/image" Target="../media/image3139.png"/><Relationship Id="rId33" Type="http://schemas.openxmlformats.org/officeDocument/2006/relationships/image" Target="../media/image3001.png"/><Relationship Id="rId329" Type="http://schemas.openxmlformats.org/officeDocument/2006/relationships/customXml" Target="../ink/ink3504.xml"/><Relationship Id="rId328" Type="http://schemas.openxmlformats.org/officeDocument/2006/relationships/image" Target="../media/image3138.png"/><Relationship Id="rId327" Type="http://schemas.openxmlformats.org/officeDocument/2006/relationships/customXml" Target="../ink/ink3503.xml"/><Relationship Id="rId326" Type="http://schemas.openxmlformats.org/officeDocument/2006/relationships/image" Target="../media/image3137.png"/><Relationship Id="rId325" Type="http://schemas.openxmlformats.org/officeDocument/2006/relationships/customXml" Target="../ink/ink3502.xml"/><Relationship Id="rId324" Type="http://schemas.openxmlformats.org/officeDocument/2006/relationships/image" Target="../media/image3136.png"/><Relationship Id="rId323" Type="http://schemas.openxmlformats.org/officeDocument/2006/relationships/customXml" Target="../ink/ink3501.xml"/><Relationship Id="rId322" Type="http://schemas.openxmlformats.org/officeDocument/2006/relationships/image" Target="../media/image3135.png"/><Relationship Id="rId321" Type="http://schemas.openxmlformats.org/officeDocument/2006/relationships/customXml" Target="../ink/ink3500.xml"/><Relationship Id="rId320" Type="http://schemas.openxmlformats.org/officeDocument/2006/relationships/image" Target="../media/image3134.png"/><Relationship Id="rId32" Type="http://schemas.openxmlformats.org/officeDocument/2006/relationships/customXml" Target="../ink/ink3351.xml"/><Relationship Id="rId319" Type="http://schemas.openxmlformats.org/officeDocument/2006/relationships/customXml" Target="../ink/ink3499.xml"/><Relationship Id="rId318" Type="http://schemas.openxmlformats.org/officeDocument/2006/relationships/image" Target="../media/image3133.png"/><Relationship Id="rId317" Type="http://schemas.openxmlformats.org/officeDocument/2006/relationships/customXml" Target="../ink/ink3498.xml"/><Relationship Id="rId316" Type="http://schemas.openxmlformats.org/officeDocument/2006/relationships/image" Target="../media/image3132.png"/><Relationship Id="rId315" Type="http://schemas.openxmlformats.org/officeDocument/2006/relationships/customXml" Target="../ink/ink3497.xml"/><Relationship Id="rId314" Type="http://schemas.openxmlformats.org/officeDocument/2006/relationships/image" Target="../media/image3131.png"/><Relationship Id="rId313" Type="http://schemas.openxmlformats.org/officeDocument/2006/relationships/customXml" Target="../ink/ink3496.xml"/><Relationship Id="rId312" Type="http://schemas.openxmlformats.org/officeDocument/2006/relationships/image" Target="../media/image3130.png"/><Relationship Id="rId311" Type="http://schemas.openxmlformats.org/officeDocument/2006/relationships/customXml" Target="../ink/ink3495.xml"/><Relationship Id="rId310" Type="http://schemas.openxmlformats.org/officeDocument/2006/relationships/image" Target="../media/image3129.png"/><Relationship Id="rId31" Type="http://schemas.openxmlformats.org/officeDocument/2006/relationships/image" Target="../media/image3000.png"/><Relationship Id="rId309" Type="http://schemas.openxmlformats.org/officeDocument/2006/relationships/customXml" Target="../ink/ink3494.xml"/><Relationship Id="rId308" Type="http://schemas.openxmlformats.org/officeDocument/2006/relationships/image" Target="../media/image3128.png"/><Relationship Id="rId307" Type="http://schemas.openxmlformats.org/officeDocument/2006/relationships/customXml" Target="../ink/ink3493.xml"/><Relationship Id="rId306" Type="http://schemas.openxmlformats.org/officeDocument/2006/relationships/image" Target="../media/image3127.png"/><Relationship Id="rId305" Type="http://schemas.openxmlformats.org/officeDocument/2006/relationships/customXml" Target="../ink/ink3492.xml"/><Relationship Id="rId304" Type="http://schemas.openxmlformats.org/officeDocument/2006/relationships/image" Target="../media/image3126.png"/><Relationship Id="rId303" Type="http://schemas.openxmlformats.org/officeDocument/2006/relationships/customXml" Target="../ink/ink3491.xml"/><Relationship Id="rId302" Type="http://schemas.openxmlformats.org/officeDocument/2006/relationships/image" Target="../media/image3125.png"/><Relationship Id="rId301" Type="http://schemas.openxmlformats.org/officeDocument/2006/relationships/customXml" Target="../ink/ink3490.xml"/><Relationship Id="rId300" Type="http://schemas.openxmlformats.org/officeDocument/2006/relationships/image" Target="../media/image3124.png"/><Relationship Id="rId30" Type="http://schemas.openxmlformats.org/officeDocument/2006/relationships/customXml" Target="../ink/ink3350.xml"/><Relationship Id="rId3" Type="http://schemas.openxmlformats.org/officeDocument/2006/relationships/image" Target="../media/image2986.png"/><Relationship Id="rId299" Type="http://schemas.openxmlformats.org/officeDocument/2006/relationships/customXml" Target="../ink/ink3489.xml"/><Relationship Id="rId298" Type="http://schemas.openxmlformats.org/officeDocument/2006/relationships/image" Target="../media/image2958.png"/><Relationship Id="rId297" Type="http://schemas.openxmlformats.org/officeDocument/2006/relationships/customXml" Target="../ink/ink3488.xml"/><Relationship Id="rId296" Type="http://schemas.openxmlformats.org/officeDocument/2006/relationships/image" Target="../media/image3123.png"/><Relationship Id="rId295" Type="http://schemas.openxmlformats.org/officeDocument/2006/relationships/customXml" Target="../ink/ink3487.xml"/><Relationship Id="rId294" Type="http://schemas.openxmlformats.org/officeDocument/2006/relationships/image" Target="../media/image3122.png"/><Relationship Id="rId293" Type="http://schemas.openxmlformats.org/officeDocument/2006/relationships/customXml" Target="../ink/ink3486.xml"/><Relationship Id="rId292" Type="http://schemas.openxmlformats.org/officeDocument/2006/relationships/image" Target="../media/image3121.png"/><Relationship Id="rId291" Type="http://schemas.openxmlformats.org/officeDocument/2006/relationships/customXml" Target="../ink/ink3485.xml"/><Relationship Id="rId290" Type="http://schemas.openxmlformats.org/officeDocument/2006/relationships/image" Target="../media/image3120.png"/><Relationship Id="rId29" Type="http://schemas.openxmlformats.org/officeDocument/2006/relationships/image" Target="../media/image2999.png"/><Relationship Id="rId289" Type="http://schemas.openxmlformats.org/officeDocument/2006/relationships/customXml" Target="../ink/ink3484.xml"/><Relationship Id="rId288" Type="http://schemas.openxmlformats.org/officeDocument/2006/relationships/image" Target="../media/image3119.png"/><Relationship Id="rId287" Type="http://schemas.openxmlformats.org/officeDocument/2006/relationships/customXml" Target="../ink/ink3483.xml"/><Relationship Id="rId286" Type="http://schemas.openxmlformats.org/officeDocument/2006/relationships/customXml" Target="../ink/ink3482.xml"/><Relationship Id="rId285" Type="http://schemas.openxmlformats.org/officeDocument/2006/relationships/image" Target="../media/image3118.png"/><Relationship Id="rId284" Type="http://schemas.openxmlformats.org/officeDocument/2006/relationships/customXml" Target="../ink/ink3481.xml"/><Relationship Id="rId283" Type="http://schemas.openxmlformats.org/officeDocument/2006/relationships/image" Target="../media/image3117.png"/><Relationship Id="rId282" Type="http://schemas.openxmlformats.org/officeDocument/2006/relationships/customXml" Target="../ink/ink3480.xml"/><Relationship Id="rId281" Type="http://schemas.openxmlformats.org/officeDocument/2006/relationships/image" Target="../media/image3116.png"/><Relationship Id="rId280" Type="http://schemas.openxmlformats.org/officeDocument/2006/relationships/customXml" Target="../ink/ink3479.xml"/><Relationship Id="rId28" Type="http://schemas.openxmlformats.org/officeDocument/2006/relationships/customXml" Target="../ink/ink3349.xml"/><Relationship Id="rId279" Type="http://schemas.openxmlformats.org/officeDocument/2006/relationships/image" Target="../media/image3115.png"/><Relationship Id="rId278" Type="http://schemas.openxmlformats.org/officeDocument/2006/relationships/customXml" Target="../ink/ink3478.xml"/><Relationship Id="rId277" Type="http://schemas.openxmlformats.org/officeDocument/2006/relationships/image" Target="../media/image3114.png"/><Relationship Id="rId276" Type="http://schemas.openxmlformats.org/officeDocument/2006/relationships/customXml" Target="../ink/ink3477.xml"/><Relationship Id="rId275" Type="http://schemas.openxmlformats.org/officeDocument/2006/relationships/image" Target="../media/image3113.png"/><Relationship Id="rId274" Type="http://schemas.openxmlformats.org/officeDocument/2006/relationships/customXml" Target="../ink/ink3476.xml"/><Relationship Id="rId273" Type="http://schemas.openxmlformats.org/officeDocument/2006/relationships/image" Target="../media/image3112.png"/><Relationship Id="rId272" Type="http://schemas.openxmlformats.org/officeDocument/2006/relationships/customXml" Target="../ink/ink3475.xml"/><Relationship Id="rId271" Type="http://schemas.openxmlformats.org/officeDocument/2006/relationships/image" Target="../media/image3111.png"/><Relationship Id="rId270" Type="http://schemas.openxmlformats.org/officeDocument/2006/relationships/customXml" Target="../ink/ink3474.xml"/><Relationship Id="rId27" Type="http://schemas.openxmlformats.org/officeDocument/2006/relationships/image" Target="../media/image2998.png"/><Relationship Id="rId269" Type="http://schemas.openxmlformats.org/officeDocument/2006/relationships/image" Target="../media/image3110.png"/><Relationship Id="rId268" Type="http://schemas.openxmlformats.org/officeDocument/2006/relationships/customXml" Target="../ink/ink3473.xml"/><Relationship Id="rId267" Type="http://schemas.openxmlformats.org/officeDocument/2006/relationships/image" Target="../media/image3109.png"/><Relationship Id="rId266" Type="http://schemas.openxmlformats.org/officeDocument/2006/relationships/customXml" Target="../ink/ink3472.xml"/><Relationship Id="rId265" Type="http://schemas.openxmlformats.org/officeDocument/2006/relationships/image" Target="../media/image3108.png"/><Relationship Id="rId264" Type="http://schemas.openxmlformats.org/officeDocument/2006/relationships/customXml" Target="../ink/ink3471.xml"/><Relationship Id="rId263" Type="http://schemas.openxmlformats.org/officeDocument/2006/relationships/image" Target="../media/image3107.png"/><Relationship Id="rId262" Type="http://schemas.openxmlformats.org/officeDocument/2006/relationships/customXml" Target="../ink/ink3470.xml"/><Relationship Id="rId261" Type="http://schemas.openxmlformats.org/officeDocument/2006/relationships/image" Target="../media/image3106.png"/><Relationship Id="rId260" Type="http://schemas.openxmlformats.org/officeDocument/2006/relationships/customXml" Target="../ink/ink3469.xml"/><Relationship Id="rId26" Type="http://schemas.openxmlformats.org/officeDocument/2006/relationships/customXml" Target="../ink/ink3348.xml"/><Relationship Id="rId259" Type="http://schemas.openxmlformats.org/officeDocument/2006/relationships/image" Target="../media/image2745.png"/><Relationship Id="rId258" Type="http://schemas.openxmlformats.org/officeDocument/2006/relationships/customXml" Target="../ink/ink3468.xml"/><Relationship Id="rId257" Type="http://schemas.openxmlformats.org/officeDocument/2006/relationships/image" Target="../media/image3105.png"/><Relationship Id="rId256" Type="http://schemas.openxmlformats.org/officeDocument/2006/relationships/customXml" Target="../ink/ink3467.xml"/><Relationship Id="rId255" Type="http://schemas.openxmlformats.org/officeDocument/2006/relationships/image" Target="../media/image3104.png"/><Relationship Id="rId254" Type="http://schemas.openxmlformats.org/officeDocument/2006/relationships/customXml" Target="../ink/ink3466.xml"/><Relationship Id="rId253" Type="http://schemas.openxmlformats.org/officeDocument/2006/relationships/image" Target="../media/image3103.png"/><Relationship Id="rId252" Type="http://schemas.openxmlformats.org/officeDocument/2006/relationships/customXml" Target="../ink/ink3465.xml"/><Relationship Id="rId251" Type="http://schemas.openxmlformats.org/officeDocument/2006/relationships/image" Target="../media/image3102.png"/><Relationship Id="rId250" Type="http://schemas.openxmlformats.org/officeDocument/2006/relationships/customXml" Target="../ink/ink3464.xml"/><Relationship Id="rId25" Type="http://schemas.openxmlformats.org/officeDocument/2006/relationships/image" Target="../media/image2997.png"/><Relationship Id="rId249" Type="http://schemas.openxmlformats.org/officeDocument/2006/relationships/image" Target="../media/image3101.png"/><Relationship Id="rId248" Type="http://schemas.openxmlformats.org/officeDocument/2006/relationships/customXml" Target="../ink/ink3463.xml"/><Relationship Id="rId247" Type="http://schemas.openxmlformats.org/officeDocument/2006/relationships/image" Target="../media/image3100.png"/><Relationship Id="rId246" Type="http://schemas.openxmlformats.org/officeDocument/2006/relationships/customXml" Target="../ink/ink3462.xml"/><Relationship Id="rId245" Type="http://schemas.openxmlformats.org/officeDocument/2006/relationships/image" Target="../media/image3099.png"/><Relationship Id="rId244" Type="http://schemas.openxmlformats.org/officeDocument/2006/relationships/customXml" Target="../ink/ink3461.xml"/><Relationship Id="rId243" Type="http://schemas.openxmlformats.org/officeDocument/2006/relationships/image" Target="../media/image3098.png"/><Relationship Id="rId242" Type="http://schemas.openxmlformats.org/officeDocument/2006/relationships/customXml" Target="../ink/ink3460.xml"/><Relationship Id="rId241" Type="http://schemas.openxmlformats.org/officeDocument/2006/relationships/image" Target="../media/image3097.png"/><Relationship Id="rId240" Type="http://schemas.openxmlformats.org/officeDocument/2006/relationships/customXml" Target="../ink/ink3459.xml"/><Relationship Id="rId24" Type="http://schemas.openxmlformats.org/officeDocument/2006/relationships/customXml" Target="../ink/ink3347.xml"/><Relationship Id="rId239" Type="http://schemas.openxmlformats.org/officeDocument/2006/relationships/image" Target="../media/image3096.png"/><Relationship Id="rId238" Type="http://schemas.openxmlformats.org/officeDocument/2006/relationships/customXml" Target="../ink/ink3458.xml"/><Relationship Id="rId237" Type="http://schemas.openxmlformats.org/officeDocument/2006/relationships/image" Target="../media/image3095.png"/><Relationship Id="rId236" Type="http://schemas.openxmlformats.org/officeDocument/2006/relationships/customXml" Target="../ink/ink3457.xml"/><Relationship Id="rId235" Type="http://schemas.openxmlformats.org/officeDocument/2006/relationships/image" Target="../media/image3094.png"/><Relationship Id="rId234" Type="http://schemas.openxmlformats.org/officeDocument/2006/relationships/customXml" Target="../ink/ink3456.xml"/><Relationship Id="rId233" Type="http://schemas.openxmlformats.org/officeDocument/2006/relationships/image" Target="../media/image3093.png"/><Relationship Id="rId232" Type="http://schemas.openxmlformats.org/officeDocument/2006/relationships/customXml" Target="../ink/ink3455.xml"/><Relationship Id="rId231" Type="http://schemas.openxmlformats.org/officeDocument/2006/relationships/image" Target="../media/image3092.png"/><Relationship Id="rId230" Type="http://schemas.openxmlformats.org/officeDocument/2006/relationships/customXml" Target="../ink/ink3454.xml"/><Relationship Id="rId23" Type="http://schemas.openxmlformats.org/officeDocument/2006/relationships/image" Target="../media/image2996.png"/><Relationship Id="rId229" Type="http://schemas.openxmlformats.org/officeDocument/2006/relationships/image" Target="../media/image3091.png"/><Relationship Id="rId228" Type="http://schemas.openxmlformats.org/officeDocument/2006/relationships/customXml" Target="../ink/ink3453.xml"/><Relationship Id="rId227" Type="http://schemas.openxmlformats.org/officeDocument/2006/relationships/image" Target="../media/image3090.png"/><Relationship Id="rId226" Type="http://schemas.openxmlformats.org/officeDocument/2006/relationships/customXml" Target="../ink/ink3452.xml"/><Relationship Id="rId225" Type="http://schemas.openxmlformats.org/officeDocument/2006/relationships/image" Target="../media/image3089.png"/><Relationship Id="rId224" Type="http://schemas.openxmlformats.org/officeDocument/2006/relationships/customXml" Target="../ink/ink3451.xml"/><Relationship Id="rId223" Type="http://schemas.openxmlformats.org/officeDocument/2006/relationships/image" Target="../media/image2651.png"/><Relationship Id="rId222" Type="http://schemas.openxmlformats.org/officeDocument/2006/relationships/customXml" Target="../ink/ink3450.xml"/><Relationship Id="rId221" Type="http://schemas.openxmlformats.org/officeDocument/2006/relationships/image" Target="../media/image3088.png"/><Relationship Id="rId220" Type="http://schemas.openxmlformats.org/officeDocument/2006/relationships/customXml" Target="../ink/ink3449.xml"/><Relationship Id="rId22" Type="http://schemas.openxmlformats.org/officeDocument/2006/relationships/customXml" Target="../ink/ink3346.xml"/><Relationship Id="rId219" Type="http://schemas.openxmlformats.org/officeDocument/2006/relationships/image" Target="../media/image3087.png"/><Relationship Id="rId218" Type="http://schemas.openxmlformats.org/officeDocument/2006/relationships/customXml" Target="../ink/ink3448.xml"/><Relationship Id="rId217" Type="http://schemas.openxmlformats.org/officeDocument/2006/relationships/image" Target="../media/image3086.png"/><Relationship Id="rId216" Type="http://schemas.openxmlformats.org/officeDocument/2006/relationships/customXml" Target="../ink/ink3447.xml"/><Relationship Id="rId215" Type="http://schemas.openxmlformats.org/officeDocument/2006/relationships/image" Target="../media/image3085.png"/><Relationship Id="rId214" Type="http://schemas.openxmlformats.org/officeDocument/2006/relationships/customXml" Target="../ink/ink3446.xml"/><Relationship Id="rId213" Type="http://schemas.openxmlformats.org/officeDocument/2006/relationships/customXml" Target="../ink/ink3445.xml"/><Relationship Id="rId212" Type="http://schemas.openxmlformats.org/officeDocument/2006/relationships/image" Target="../media/image3084.png"/><Relationship Id="rId211" Type="http://schemas.openxmlformats.org/officeDocument/2006/relationships/customXml" Target="../ink/ink3444.xml"/><Relationship Id="rId210" Type="http://schemas.openxmlformats.org/officeDocument/2006/relationships/image" Target="../media/image3083.png"/><Relationship Id="rId21" Type="http://schemas.openxmlformats.org/officeDocument/2006/relationships/image" Target="../media/image2995.png"/><Relationship Id="rId209" Type="http://schemas.openxmlformats.org/officeDocument/2006/relationships/customXml" Target="../ink/ink3443.xml"/><Relationship Id="rId208" Type="http://schemas.openxmlformats.org/officeDocument/2006/relationships/image" Target="../media/image3082.png"/><Relationship Id="rId207" Type="http://schemas.openxmlformats.org/officeDocument/2006/relationships/customXml" Target="../ink/ink3442.xml"/><Relationship Id="rId206" Type="http://schemas.openxmlformats.org/officeDocument/2006/relationships/image" Target="../media/image3081.png"/><Relationship Id="rId205" Type="http://schemas.openxmlformats.org/officeDocument/2006/relationships/customXml" Target="../ink/ink3441.xml"/><Relationship Id="rId204" Type="http://schemas.openxmlformats.org/officeDocument/2006/relationships/image" Target="../media/image3080.png"/><Relationship Id="rId203" Type="http://schemas.openxmlformats.org/officeDocument/2006/relationships/customXml" Target="../ink/ink3440.xml"/><Relationship Id="rId202" Type="http://schemas.openxmlformats.org/officeDocument/2006/relationships/image" Target="../media/image3079.png"/><Relationship Id="rId201" Type="http://schemas.openxmlformats.org/officeDocument/2006/relationships/customXml" Target="../ink/ink3439.xml"/><Relationship Id="rId200" Type="http://schemas.openxmlformats.org/officeDocument/2006/relationships/image" Target="../media/image3078.png"/><Relationship Id="rId20" Type="http://schemas.openxmlformats.org/officeDocument/2006/relationships/customXml" Target="../ink/ink3345.xml"/><Relationship Id="rId2" Type="http://schemas.openxmlformats.org/officeDocument/2006/relationships/customXml" Target="../ink/ink3336.xml"/><Relationship Id="rId199" Type="http://schemas.openxmlformats.org/officeDocument/2006/relationships/customXml" Target="../ink/ink3438.xml"/><Relationship Id="rId198" Type="http://schemas.openxmlformats.org/officeDocument/2006/relationships/image" Target="../media/image3077.png"/><Relationship Id="rId197" Type="http://schemas.openxmlformats.org/officeDocument/2006/relationships/customXml" Target="../ink/ink3437.xml"/><Relationship Id="rId196" Type="http://schemas.openxmlformats.org/officeDocument/2006/relationships/image" Target="../media/image3076.png"/><Relationship Id="rId195" Type="http://schemas.openxmlformats.org/officeDocument/2006/relationships/customXml" Target="../ink/ink3436.xml"/><Relationship Id="rId194" Type="http://schemas.openxmlformats.org/officeDocument/2006/relationships/image" Target="../media/image3075.png"/><Relationship Id="rId193" Type="http://schemas.openxmlformats.org/officeDocument/2006/relationships/customXml" Target="../ink/ink3435.xml"/><Relationship Id="rId192" Type="http://schemas.openxmlformats.org/officeDocument/2006/relationships/image" Target="../media/image3074.png"/><Relationship Id="rId191" Type="http://schemas.openxmlformats.org/officeDocument/2006/relationships/customXml" Target="../ink/ink3434.xml"/><Relationship Id="rId190" Type="http://schemas.openxmlformats.org/officeDocument/2006/relationships/image" Target="../media/image3073.png"/><Relationship Id="rId19" Type="http://schemas.openxmlformats.org/officeDocument/2006/relationships/image" Target="../media/image2994.png"/><Relationship Id="rId189" Type="http://schemas.openxmlformats.org/officeDocument/2006/relationships/customXml" Target="../ink/ink3433.xml"/><Relationship Id="rId188" Type="http://schemas.openxmlformats.org/officeDocument/2006/relationships/image" Target="../media/image3072.png"/><Relationship Id="rId187" Type="http://schemas.openxmlformats.org/officeDocument/2006/relationships/customXml" Target="../ink/ink3432.xml"/><Relationship Id="rId186" Type="http://schemas.openxmlformats.org/officeDocument/2006/relationships/customXml" Target="../ink/ink3431.xml"/><Relationship Id="rId185" Type="http://schemas.openxmlformats.org/officeDocument/2006/relationships/image" Target="../media/image3071.png"/><Relationship Id="rId184" Type="http://schemas.openxmlformats.org/officeDocument/2006/relationships/customXml" Target="../ink/ink3430.xml"/><Relationship Id="rId183" Type="http://schemas.openxmlformats.org/officeDocument/2006/relationships/customXml" Target="../ink/ink3429.xml"/><Relationship Id="rId182" Type="http://schemas.openxmlformats.org/officeDocument/2006/relationships/image" Target="../media/image3070.png"/><Relationship Id="rId181" Type="http://schemas.openxmlformats.org/officeDocument/2006/relationships/customXml" Target="../ink/ink3428.xml"/><Relationship Id="rId180" Type="http://schemas.openxmlformats.org/officeDocument/2006/relationships/customXml" Target="../ink/ink3427.xml"/><Relationship Id="rId18" Type="http://schemas.openxmlformats.org/officeDocument/2006/relationships/customXml" Target="../ink/ink3344.xml"/><Relationship Id="rId179" Type="http://schemas.openxmlformats.org/officeDocument/2006/relationships/image" Target="../media/image3069.png"/><Relationship Id="rId178" Type="http://schemas.openxmlformats.org/officeDocument/2006/relationships/customXml" Target="../ink/ink3426.xml"/><Relationship Id="rId177" Type="http://schemas.openxmlformats.org/officeDocument/2006/relationships/image" Target="../media/image3068.png"/><Relationship Id="rId176" Type="http://schemas.openxmlformats.org/officeDocument/2006/relationships/customXml" Target="../ink/ink3425.xml"/><Relationship Id="rId175" Type="http://schemas.openxmlformats.org/officeDocument/2006/relationships/image" Target="../media/image3067.png"/><Relationship Id="rId174" Type="http://schemas.openxmlformats.org/officeDocument/2006/relationships/customXml" Target="../ink/ink3424.xml"/><Relationship Id="rId173" Type="http://schemas.openxmlformats.org/officeDocument/2006/relationships/image" Target="../media/image3066.png"/><Relationship Id="rId172" Type="http://schemas.openxmlformats.org/officeDocument/2006/relationships/customXml" Target="../ink/ink3423.xml"/><Relationship Id="rId171" Type="http://schemas.openxmlformats.org/officeDocument/2006/relationships/image" Target="../media/image3065.png"/><Relationship Id="rId170" Type="http://schemas.openxmlformats.org/officeDocument/2006/relationships/customXml" Target="../ink/ink3422.xml"/><Relationship Id="rId17" Type="http://schemas.openxmlformats.org/officeDocument/2006/relationships/image" Target="../media/image2993.png"/><Relationship Id="rId169" Type="http://schemas.openxmlformats.org/officeDocument/2006/relationships/image" Target="../media/image3064.png"/><Relationship Id="rId168" Type="http://schemas.openxmlformats.org/officeDocument/2006/relationships/customXml" Target="../ink/ink3421.xml"/><Relationship Id="rId167" Type="http://schemas.openxmlformats.org/officeDocument/2006/relationships/image" Target="../media/image3063.png"/><Relationship Id="rId166" Type="http://schemas.openxmlformats.org/officeDocument/2006/relationships/customXml" Target="../ink/ink3420.xml"/><Relationship Id="rId165" Type="http://schemas.openxmlformats.org/officeDocument/2006/relationships/image" Target="../media/image3062.png"/><Relationship Id="rId164" Type="http://schemas.openxmlformats.org/officeDocument/2006/relationships/customXml" Target="../ink/ink3419.xml"/><Relationship Id="rId163" Type="http://schemas.openxmlformats.org/officeDocument/2006/relationships/image" Target="../media/image3061.png"/><Relationship Id="rId162" Type="http://schemas.openxmlformats.org/officeDocument/2006/relationships/customXml" Target="../ink/ink3418.xml"/><Relationship Id="rId161" Type="http://schemas.openxmlformats.org/officeDocument/2006/relationships/image" Target="../media/image3060.png"/><Relationship Id="rId160" Type="http://schemas.openxmlformats.org/officeDocument/2006/relationships/customXml" Target="../ink/ink3417.xml"/><Relationship Id="rId16" Type="http://schemas.openxmlformats.org/officeDocument/2006/relationships/customXml" Target="../ink/ink3343.xml"/><Relationship Id="rId159" Type="http://schemas.openxmlformats.org/officeDocument/2006/relationships/image" Target="../media/image3059.png"/><Relationship Id="rId158" Type="http://schemas.openxmlformats.org/officeDocument/2006/relationships/customXml" Target="../ink/ink3416.xml"/><Relationship Id="rId157" Type="http://schemas.openxmlformats.org/officeDocument/2006/relationships/image" Target="../media/image3058.png"/><Relationship Id="rId156" Type="http://schemas.openxmlformats.org/officeDocument/2006/relationships/customXml" Target="../ink/ink3415.xml"/><Relationship Id="rId155" Type="http://schemas.openxmlformats.org/officeDocument/2006/relationships/image" Target="../media/image3057.png"/><Relationship Id="rId154" Type="http://schemas.openxmlformats.org/officeDocument/2006/relationships/customXml" Target="../ink/ink3414.xml"/><Relationship Id="rId153" Type="http://schemas.openxmlformats.org/officeDocument/2006/relationships/customXml" Target="../ink/ink3413.xml"/><Relationship Id="rId152" Type="http://schemas.openxmlformats.org/officeDocument/2006/relationships/customXml" Target="../ink/ink3412.xml"/><Relationship Id="rId151" Type="http://schemas.openxmlformats.org/officeDocument/2006/relationships/image" Target="../media/image3056.png"/><Relationship Id="rId150" Type="http://schemas.openxmlformats.org/officeDocument/2006/relationships/customXml" Target="../ink/ink3411.xml"/><Relationship Id="rId15" Type="http://schemas.openxmlformats.org/officeDocument/2006/relationships/image" Target="../media/image2992.png"/><Relationship Id="rId149" Type="http://schemas.openxmlformats.org/officeDocument/2006/relationships/image" Target="../media/image3055.png"/><Relationship Id="rId148" Type="http://schemas.openxmlformats.org/officeDocument/2006/relationships/customXml" Target="../ink/ink3410.xml"/><Relationship Id="rId147" Type="http://schemas.openxmlformats.org/officeDocument/2006/relationships/image" Target="../media/image3054.png"/><Relationship Id="rId146" Type="http://schemas.openxmlformats.org/officeDocument/2006/relationships/customXml" Target="../ink/ink3409.xml"/><Relationship Id="rId145" Type="http://schemas.openxmlformats.org/officeDocument/2006/relationships/image" Target="../media/image2671.png"/><Relationship Id="rId144" Type="http://schemas.openxmlformats.org/officeDocument/2006/relationships/customXml" Target="../ink/ink3408.xml"/><Relationship Id="rId143" Type="http://schemas.openxmlformats.org/officeDocument/2006/relationships/image" Target="../media/image3053.png"/><Relationship Id="rId142" Type="http://schemas.openxmlformats.org/officeDocument/2006/relationships/customXml" Target="../ink/ink3407.xml"/><Relationship Id="rId141" Type="http://schemas.openxmlformats.org/officeDocument/2006/relationships/image" Target="../media/image3052.png"/><Relationship Id="rId140" Type="http://schemas.openxmlformats.org/officeDocument/2006/relationships/customXml" Target="../ink/ink3406.xml"/><Relationship Id="rId14" Type="http://schemas.openxmlformats.org/officeDocument/2006/relationships/customXml" Target="../ink/ink3342.xml"/><Relationship Id="rId139" Type="http://schemas.openxmlformats.org/officeDocument/2006/relationships/image" Target="../media/image3051.png"/><Relationship Id="rId138" Type="http://schemas.openxmlformats.org/officeDocument/2006/relationships/customXml" Target="../ink/ink3405.xml"/><Relationship Id="rId137" Type="http://schemas.openxmlformats.org/officeDocument/2006/relationships/image" Target="../media/image3050.png"/><Relationship Id="rId136" Type="http://schemas.openxmlformats.org/officeDocument/2006/relationships/customXml" Target="../ink/ink3404.xml"/><Relationship Id="rId135" Type="http://schemas.openxmlformats.org/officeDocument/2006/relationships/customXml" Target="../ink/ink3403.xml"/><Relationship Id="rId134" Type="http://schemas.openxmlformats.org/officeDocument/2006/relationships/customXml" Target="../ink/ink3402.xml"/><Relationship Id="rId133" Type="http://schemas.openxmlformats.org/officeDocument/2006/relationships/image" Target="../media/image3049.png"/><Relationship Id="rId132" Type="http://schemas.openxmlformats.org/officeDocument/2006/relationships/customXml" Target="../ink/ink3401.xml"/><Relationship Id="rId131" Type="http://schemas.openxmlformats.org/officeDocument/2006/relationships/image" Target="../media/image3048.png"/><Relationship Id="rId130" Type="http://schemas.openxmlformats.org/officeDocument/2006/relationships/customXml" Target="../ink/ink3400.xml"/><Relationship Id="rId13" Type="http://schemas.openxmlformats.org/officeDocument/2006/relationships/image" Target="../media/image2991.png"/><Relationship Id="rId129" Type="http://schemas.openxmlformats.org/officeDocument/2006/relationships/image" Target="../media/image3047.png"/><Relationship Id="rId128" Type="http://schemas.openxmlformats.org/officeDocument/2006/relationships/customXml" Target="../ink/ink3399.xml"/><Relationship Id="rId127" Type="http://schemas.openxmlformats.org/officeDocument/2006/relationships/image" Target="../media/image3046.png"/><Relationship Id="rId126" Type="http://schemas.openxmlformats.org/officeDocument/2006/relationships/customXml" Target="../ink/ink3398.xml"/><Relationship Id="rId125" Type="http://schemas.openxmlformats.org/officeDocument/2006/relationships/image" Target="../media/image3045.png"/><Relationship Id="rId124" Type="http://schemas.openxmlformats.org/officeDocument/2006/relationships/customXml" Target="../ink/ink3397.xml"/><Relationship Id="rId123" Type="http://schemas.openxmlformats.org/officeDocument/2006/relationships/image" Target="../media/image3044.png"/><Relationship Id="rId122" Type="http://schemas.openxmlformats.org/officeDocument/2006/relationships/customXml" Target="../ink/ink3396.xml"/><Relationship Id="rId121" Type="http://schemas.openxmlformats.org/officeDocument/2006/relationships/image" Target="../media/image3043.png"/><Relationship Id="rId120" Type="http://schemas.openxmlformats.org/officeDocument/2006/relationships/customXml" Target="../ink/ink3395.xml"/><Relationship Id="rId12" Type="http://schemas.openxmlformats.org/officeDocument/2006/relationships/customXml" Target="../ink/ink3341.xml"/><Relationship Id="rId119" Type="http://schemas.openxmlformats.org/officeDocument/2006/relationships/image" Target="../media/image3042.png"/><Relationship Id="rId118" Type="http://schemas.openxmlformats.org/officeDocument/2006/relationships/customXml" Target="../ink/ink3394.xml"/><Relationship Id="rId117" Type="http://schemas.openxmlformats.org/officeDocument/2006/relationships/image" Target="../media/image3041.png"/><Relationship Id="rId116" Type="http://schemas.openxmlformats.org/officeDocument/2006/relationships/customXml" Target="../ink/ink3393.xml"/><Relationship Id="rId1151" Type="http://schemas.openxmlformats.org/officeDocument/2006/relationships/slideLayout" Target="../slideLayouts/slideLayout2.xml"/><Relationship Id="rId1150" Type="http://schemas.openxmlformats.org/officeDocument/2006/relationships/image" Target="../media/image3509.png"/><Relationship Id="rId115" Type="http://schemas.openxmlformats.org/officeDocument/2006/relationships/image" Target="../media/image3040.png"/><Relationship Id="rId1149" Type="http://schemas.openxmlformats.org/officeDocument/2006/relationships/customXml" Target="../ink/ink3944.xml"/><Relationship Id="rId1148" Type="http://schemas.openxmlformats.org/officeDocument/2006/relationships/image" Target="../media/image3508.png"/><Relationship Id="rId1147" Type="http://schemas.openxmlformats.org/officeDocument/2006/relationships/customXml" Target="../ink/ink3943.xml"/><Relationship Id="rId1146" Type="http://schemas.openxmlformats.org/officeDocument/2006/relationships/image" Target="../media/image3507.png"/><Relationship Id="rId1145" Type="http://schemas.openxmlformats.org/officeDocument/2006/relationships/customXml" Target="../ink/ink3942.xml"/><Relationship Id="rId1144" Type="http://schemas.openxmlformats.org/officeDocument/2006/relationships/image" Target="../media/image3506.png"/><Relationship Id="rId1143" Type="http://schemas.openxmlformats.org/officeDocument/2006/relationships/customXml" Target="../ink/ink3941.xml"/><Relationship Id="rId1142" Type="http://schemas.openxmlformats.org/officeDocument/2006/relationships/image" Target="../media/image3505.png"/><Relationship Id="rId1141" Type="http://schemas.openxmlformats.org/officeDocument/2006/relationships/customXml" Target="../ink/ink3940.xml"/><Relationship Id="rId1140" Type="http://schemas.openxmlformats.org/officeDocument/2006/relationships/image" Target="../media/image3504.png"/><Relationship Id="rId114" Type="http://schemas.openxmlformats.org/officeDocument/2006/relationships/customXml" Target="../ink/ink3392.xml"/><Relationship Id="rId1139" Type="http://schemas.openxmlformats.org/officeDocument/2006/relationships/customXml" Target="../ink/ink3939.xml"/><Relationship Id="rId1138" Type="http://schemas.openxmlformats.org/officeDocument/2006/relationships/image" Target="../media/image3503.png"/><Relationship Id="rId1137" Type="http://schemas.openxmlformats.org/officeDocument/2006/relationships/customXml" Target="../ink/ink3938.xml"/><Relationship Id="rId1136" Type="http://schemas.openxmlformats.org/officeDocument/2006/relationships/image" Target="../media/image3502.png"/><Relationship Id="rId1135" Type="http://schemas.openxmlformats.org/officeDocument/2006/relationships/customXml" Target="../ink/ink3937.xml"/><Relationship Id="rId1134" Type="http://schemas.openxmlformats.org/officeDocument/2006/relationships/image" Target="../media/image3501.png"/><Relationship Id="rId1133" Type="http://schemas.openxmlformats.org/officeDocument/2006/relationships/customXml" Target="../ink/ink3936.xml"/><Relationship Id="rId1132" Type="http://schemas.openxmlformats.org/officeDocument/2006/relationships/image" Target="../media/image3500.png"/><Relationship Id="rId1131" Type="http://schemas.openxmlformats.org/officeDocument/2006/relationships/customXml" Target="../ink/ink3935.xml"/><Relationship Id="rId1130" Type="http://schemas.openxmlformats.org/officeDocument/2006/relationships/image" Target="../media/image2723.png"/><Relationship Id="rId113" Type="http://schemas.openxmlformats.org/officeDocument/2006/relationships/image" Target="../media/image3039.png"/><Relationship Id="rId1129" Type="http://schemas.openxmlformats.org/officeDocument/2006/relationships/customXml" Target="../ink/ink3934.xml"/><Relationship Id="rId1128" Type="http://schemas.openxmlformats.org/officeDocument/2006/relationships/image" Target="../media/image3499.png"/><Relationship Id="rId1127" Type="http://schemas.openxmlformats.org/officeDocument/2006/relationships/customXml" Target="../ink/ink3933.xml"/><Relationship Id="rId1126" Type="http://schemas.openxmlformats.org/officeDocument/2006/relationships/image" Target="../media/image3498.png"/><Relationship Id="rId1125" Type="http://schemas.openxmlformats.org/officeDocument/2006/relationships/customXml" Target="../ink/ink3932.xml"/><Relationship Id="rId1124" Type="http://schemas.openxmlformats.org/officeDocument/2006/relationships/image" Target="../media/image3497.png"/><Relationship Id="rId1123" Type="http://schemas.openxmlformats.org/officeDocument/2006/relationships/customXml" Target="../ink/ink3931.xml"/><Relationship Id="rId1122" Type="http://schemas.openxmlformats.org/officeDocument/2006/relationships/image" Target="../media/image3496.png"/><Relationship Id="rId1121" Type="http://schemas.openxmlformats.org/officeDocument/2006/relationships/customXml" Target="../ink/ink3930.xml"/><Relationship Id="rId1120" Type="http://schemas.openxmlformats.org/officeDocument/2006/relationships/image" Target="../media/image3495.png"/><Relationship Id="rId112" Type="http://schemas.openxmlformats.org/officeDocument/2006/relationships/customXml" Target="../ink/ink3391.xml"/><Relationship Id="rId1119" Type="http://schemas.openxmlformats.org/officeDocument/2006/relationships/customXml" Target="../ink/ink3929.xml"/><Relationship Id="rId1118" Type="http://schemas.openxmlformats.org/officeDocument/2006/relationships/image" Target="../media/image3494.png"/><Relationship Id="rId1117" Type="http://schemas.openxmlformats.org/officeDocument/2006/relationships/customXml" Target="../ink/ink3928.xml"/><Relationship Id="rId1116" Type="http://schemas.openxmlformats.org/officeDocument/2006/relationships/image" Target="../media/image3493.png"/><Relationship Id="rId1115" Type="http://schemas.openxmlformats.org/officeDocument/2006/relationships/customXml" Target="../ink/ink3927.xml"/><Relationship Id="rId1114" Type="http://schemas.openxmlformats.org/officeDocument/2006/relationships/image" Target="../media/image3492.png"/><Relationship Id="rId1113" Type="http://schemas.openxmlformats.org/officeDocument/2006/relationships/customXml" Target="../ink/ink3926.xml"/><Relationship Id="rId1112" Type="http://schemas.openxmlformats.org/officeDocument/2006/relationships/image" Target="../media/image3491.png"/><Relationship Id="rId1111" Type="http://schemas.openxmlformats.org/officeDocument/2006/relationships/customXml" Target="../ink/ink3925.xml"/><Relationship Id="rId1110" Type="http://schemas.openxmlformats.org/officeDocument/2006/relationships/image" Target="../media/image3490.png"/><Relationship Id="rId111" Type="http://schemas.openxmlformats.org/officeDocument/2006/relationships/image" Target="../media/image3038.png"/><Relationship Id="rId1109" Type="http://schemas.openxmlformats.org/officeDocument/2006/relationships/customXml" Target="../ink/ink3924.xml"/><Relationship Id="rId1108" Type="http://schemas.openxmlformats.org/officeDocument/2006/relationships/image" Target="../media/image3489.png"/><Relationship Id="rId1107" Type="http://schemas.openxmlformats.org/officeDocument/2006/relationships/customXml" Target="../ink/ink3923.xml"/><Relationship Id="rId1106" Type="http://schemas.openxmlformats.org/officeDocument/2006/relationships/image" Target="../media/image3488.png"/><Relationship Id="rId1105" Type="http://schemas.openxmlformats.org/officeDocument/2006/relationships/customXml" Target="../ink/ink3922.xml"/><Relationship Id="rId1104" Type="http://schemas.openxmlformats.org/officeDocument/2006/relationships/image" Target="../media/image3487.png"/><Relationship Id="rId1103" Type="http://schemas.openxmlformats.org/officeDocument/2006/relationships/customXml" Target="../ink/ink3921.xml"/><Relationship Id="rId1102" Type="http://schemas.openxmlformats.org/officeDocument/2006/relationships/image" Target="../media/image3486.png"/><Relationship Id="rId1101" Type="http://schemas.openxmlformats.org/officeDocument/2006/relationships/customXml" Target="../ink/ink3920.xml"/><Relationship Id="rId1100" Type="http://schemas.openxmlformats.org/officeDocument/2006/relationships/image" Target="../media/image3485.png"/><Relationship Id="rId110" Type="http://schemas.openxmlformats.org/officeDocument/2006/relationships/customXml" Target="../ink/ink3390.xml"/><Relationship Id="rId11" Type="http://schemas.openxmlformats.org/officeDocument/2006/relationships/image" Target="../media/image2990.png"/><Relationship Id="rId1099" Type="http://schemas.openxmlformats.org/officeDocument/2006/relationships/customXml" Target="../ink/ink3919.xml"/><Relationship Id="rId1098" Type="http://schemas.openxmlformats.org/officeDocument/2006/relationships/image" Target="../media/image3484.png"/><Relationship Id="rId1097" Type="http://schemas.openxmlformats.org/officeDocument/2006/relationships/customXml" Target="../ink/ink3918.xml"/><Relationship Id="rId1096" Type="http://schemas.openxmlformats.org/officeDocument/2006/relationships/customXml" Target="../ink/ink3917.xml"/><Relationship Id="rId1095" Type="http://schemas.openxmlformats.org/officeDocument/2006/relationships/image" Target="../media/image3483.png"/><Relationship Id="rId1094" Type="http://schemas.openxmlformats.org/officeDocument/2006/relationships/customXml" Target="../ink/ink3916.xml"/><Relationship Id="rId1093" Type="http://schemas.openxmlformats.org/officeDocument/2006/relationships/image" Target="../media/image3482.png"/><Relationship Id="rId1092" Type="http://schemas.openxmlformats.org/officeDocument/2006/relationships/customXml" Target="../ink/ink3915.xml"/><Relationship Id="rId1091" Type="http://schemas.openxmlformats.org/officeDocument/2006/relationships/image" Target="../media/image3481.png"/><Relationship Id="rId1090" Type="http://schemas.openxmlformats.org/officeDocument/2006/relationships/customXml" Target="../ink/ink3914.xml"/><Relationship Id="rId109" Type="http://schemas.openxmlformats.org/officeDocument/2006/relationships/image" Target="../media/image3037.png"/><Relationship Id="rId1089" Type="http://schemas.openxmlformats.org/officeDocument/2006/relationships/image" Target="../media/image3480.png"/><Relationship Id="rId1088" Type="http://schemas.openxmlformats.org/officeDocument/2006/relationships/customXml" Target="../ink/ink3913.xml"/><Relationship Id="rId1087" Type="http://schemas.openxmlformats.org/officeDocument/2006/relationships/image" Target="../media/image3479.png"/><Relationship Id="rId1086" Type="http://schemas.openxmlformats.org/officeDocument/2006/relationships/customXml" Target="../ink/ink3912.xml"/><Relationship Id="rId1085" Type="http://schemas.openxmlformats.org/officeDocument/2006/relationships/customXml" Target="../ink/ink3911.xml"/><Relationship Id="rId1084" Type="http://schemas.openxmlformats.org/officeDocument/2006/relationships/image" Target="../media/image3478.png"/><Relationship Id="rId1083" Type="http://schemas.openxmlformats.org/officeDocument/2006/relationships/customXml" Target="../ink/ink3910.xml"/><Relationship Id="rId1082" Type="http://schemas.openxmlformats.org/officeDocument/2006/relationships/image" Target="../media/image3477.png"/><Relationship Id="rId1081" Type="http://schemas.openxmlformats.org/officeDocument/2006/relationships/customXml" Target="../ink/ink3909.xml"/><Relationship Id="rId1080" Type="http://schemas.openxmlformats.org/officeDocument/2006/relationships/image" Target="../media/image3476.png"/><Relationship Id="rId108" Type="http://schemas.openxmlformats.org/officeDocument/2006/relationships/customXml" Target="../ink/ink3389.xml"/><Relationship Id="rId1079" Type="http://schemas.openxmlformats.org/officeDocument/2006/relationships/customXml" Target="../ink/ink3908.xml"/><Relationship Id="rId1078" Type="http://schemas.openxmlformats.org/officeDocument/2006/relationships/image" Target="../media/image3475.png"/><Relationship Id="rId1077" Type="http://schemas.openxmlformats.org/officeDocument/2006/relationships/customXml" Target="../ink/ink3907.xml"/><Relationship Id="rId1076" Type="http://schemas.openxmlformats.org/officeDocument/2006/relationships/image" Target="../media/image3474.png"/><Relationship Id="rId1075" Type="http://schemas.openxmlformats.org/officeDocument/2006/relationships/customXml" Target="../ink/ink3906.xml"/><Relationship Id="rId1074" Type="http://schemas.openxmlformats.org/officeDocument/2006/relationships/image" Target="../media/image3473.png"/><Relationship Id="rId1073" Type="http://schemas.openxmlformats.org/officeDocument/2006/relationships/customXml" Target="../ink/ink3905.xml"/><Relationship Id="rId1072" Type="http://schemas.openxmlformats.org/officeDocument/2006/relationships/image" Target="../media/image3472.png"/><Relationship Id="rId1071" Type="http://schemas.openxmlformats.org/officeDocument/2006/relationships/customXml" Target="../ink/ink3904.xml"/><Relationship Id="rId1070" Type="http://schemas.openxmlformats.org/officeDocument/2006/relationships/image" Target="../media/image3471.png"/><Relationship Id="rId107" Type="http://schemas.openxmlformats.org/officeDocument/2006/relationships/image" Target="../media/image3036.png"/><Relationship Id="rId1069" Type="http://schemas.openxmlformats.org/officeDocument/2006/relationships/customXml" Target="../ink/ink3903.xml"/><Relationship Id="rId1068" Type="http://schemas.openxmlformats.org/officeDocument/2006/relationships/image" Target="../media/image3470.png"/><Relationship Id="rId1067" Type="http://schemas.openxmlformats.org/officeDocument/2006/relationships/customXml" Target="../ink/ink3902.xml"/><Relationship Id="rId1066" Type="http://schemas.openxmlformats.org/officeDocument/2006/relationships/image" Target="../media/image3469.png"/><Relationship Id="rId1065" Type="http://schemas.openxmlformats.org/officeDocument/2006/relationships/customXml" Target="../ink/ink3901.xml"/><Relationship Id="rId1064" Type="http://schemas.openxmlformats.org/officeDocument/2006/relationships/image" Target="../media/image3468.png"/><Relationship Id="rId1063" Type="http://schemas.openxmlformats.org/officeDocument/2006/relationships/customXml" Target="../ink/ink3900.xml"/><Relationship Id="rId1062" Type="http://schemas.openxmlformats.org/officeDocument/2006/relationships/image" Target="../media/image3467.png"/><Relationship Id="rId1061" Type="http://schemas.openxmlformats.org/officeDocument/2006/relationships/customXml" Target="../ink/ink3899.xml"/><Relationship Id="rId1060" Type="http://schemas.openxmlformats.org/officeDocument/2006/relationships/image" Target="../media/image3466.png"/><Relationship Id="rId106" Type="http://schemas.openxmlformats.org/officeDocument/2006/relationships/customXml" Target="../ink/ink3388.xml"/><Relationship Id="rId1059" Type="http://schemas.openxmlformats.org/officeDocument/2006/relationships/customXml" Target="../ink/ink3898.xml"/><Relationship Id="rId1058" Type="http://schemas.openxmlformats.org/officeDocument/2006/relationships/image" Target="../media/image3465.png"/><Relationship Id="rId1057" Type="http://schemas.openxmlformats.org/officeDocument/2006/relationships/customXml" Target="../ink/ink3897.xml"/><Relationship Id="rId1056" Type="http://schemas.openxmlformats.org/officeDocument/2006/relationships/image" Target="../media/image3464.png"/><Relationship Id="rId1055" Type="http://schemas.openxmlformats.org/officeDocument/2006/relationships/customXml" Target="../ink/ink3896.xml"/><Relationship Id="rId1054" Type="http://schemas.openxmlformats.org/officeDocument/2006/relationships/image" Target="../media/image3463.png"/><Relationship Id="rId1053" Type="http://schemas.openxmlformats.org/officeDocument/2006/relationships/customXml" Target="../ink/ink3895.xml"/><Relationship Id="rId1052" Type="http://schemas.openxmlformats.org/officeDocument/2006/relationships/image" Target="../media/image3462.png"/><Relationship Id="rId1051" Type="http://schemas.openxmlformats.org/officeDocument/2006/relationships/customXml" Target="../ink/ink3894.xml"/><Relationship Id="rId1050" Type="http://schemas.openxmlformats.org/officeDocument/2006/relationships/image" Target="../media/image3461.png"/><Relationship Id="rId105" Type="http://schemas.openxmlformats.org/officeDocument/2006/relationships/image" Target="../media/image3035.png"/><Relationship Id="rId1049" Type="http://schemas.openxmlformats.org/officeDocument/2006/relationships/customXml" Target="../ink/ink3893.xml"/><Relationship Id="rId1048" Type="http://schemas.openxmlformats.org/officeDocument/2006/relationships/image" Target="../media/image3460.png"/><Relationship Id="rId1047" Type="http://schemas.openxmlformats.org/officeDocument/2006/relationships/customXml" Target="../ink/ink3892.xml"/><Relationship Id="rId1046" Type="http://schemas.openxmlformats.org/officeDocument/2006/relationships/image" Target="../media/image3459.png"/><Relationship Id="rId1045" Type="http://schemas.openxmlformats.org/officeDocument/2006/relationships/customXml" Target="../ink/ink3891.xml"/><Relationship Id="rId1044" Type="http://schemas.openxmlformats.org/officeDocument/2006/relationships/customXml" Target="../ink/ink3890.xml"/><Relationship Id="rId1043" Type="http://schemas.openxmlformats.org/officeDocument/2006/relationships/image" Target="../media/image3458.png"/><Relationship Id="rId1042" Type="http://schemas.openxmlformats.org/officeDocument/2006/relationships/customXml" Target="../ink/ink3889.xml"/><Relationship Id="rId1041" Type="http://schemas.openxmlformats.org/officeDocument/2006/relationships/image" Target="../media/image3457.png"/><Relationship Id="rId1040" Type="http://schemas.openxmlformats.org/officeDocument/2006/relationships/customXml" Target="../ink/ink3888.xml"/><Relationship Id="rId104" Type="http://schemas.openxmlformats.org/officeDocument/2006/relationships/customXml" Target="../ink/ink3387.xml"/><Relationship Id="rId1039" Type="http://schemas.openxmlformats.org/officeDocument/2006/relationships/image" Target="../media/image3456.png"/><Relationship Id="rId1038" Type="http://schemas.openxmlformats.org/officeDocument/2006/relationships/customXml" Target="../ink/ink3887.xml"/><Relationship Id="rId1037" Type="http://schemas.openxmlformats.org/officeDocument/2006/relationships/image" Target="../media/image3455.png"/><Relationship Id="rId1036" Type="http://schemas.openxmlformats.org/officeDocument/2006/relationships/customXml" Target="../ink/ink3886.xml"/><Relationship Id="rId1035" Type="http://schemas.openxmlformats.org/officeDocument/2006/relationships/image" Target="../media/image3454.png"/><Relationship Id="rId1034" Type="http://schemas.openxmlformats.org/officeDocument/2006/relationships/customXml" Target="../ink/ink3885.xml"/><Relationship Id="rId1033" Type="http://schemas.openxmlformats.org/officeDocument/2006/relationships/image" Target="../media/image3453.png"/><Relationship Id="rId1032" Type="http://schemas.openxmlformats.org/officeDocument/2006/relationships/customXml" Target="../ink/ink3884.xml"/><Relationship Id="rId1031" Type="http://schemas.openxmlformats.org/officeDocument/2006/relationships/image" Target="../media/image3452.png"/><Relationship Id="rId1030" Type="http://schemas.openxmlformats.org/officeDocument/2006/relationships/customXml" Target="../ink/ink3883.xml"/><Relationship Id="rId103" Type="http://schemas.openxmlformats.org/officeDocument/2006/relationships/image" Target="../media/image3034.png"/><Relationship Id="rId1029" Type="http://schemas.openxmlformats.org/officeDocument/2006/relationships/customXml" Target="../ink/ink3882.xml"/><Relationship Id="rId1028" Type="http://schemas.openxmlformats.org/officeDocument/2006/relationships/customXml" Target="../ink/ink3881.xml"/><Relationship Id="rId1027" Type="http://schemas.openxmlformats.org/officeDocument/2006/relationships/customXml" Target="../ink/ink3880.xml"/><Relationship Id="rId1026" Type="http://schemas.openxmlformats.org/officeDocument/2006/relationships/image" Target="../media/image3451.png"/><Relationship Id="rId1025" Type="http://schemas.openxmlformats.org/officeDocument/2006/relationships/customXml" Target="../ink/ink3879.xml"/><Relationship Id="rId1024" Type="http://schemas.openxmlformats.org/officeDocument/2006/relationships/image" Target="../media/image3450.png"/><Relationship Id="rId1023" Type="http://schemas.openxmlformats.org/officeDocument/2006/relationships/customXml" Target="../ink/ink3878.xml"/><Relationship Id="rId1022" Type="http://schemas.openxmlformats.org/officeDocument/2006/relationships/image" Target="../media/image3449.png"/><Relationship Id="rId1021" Type="http://schemas.openxmlformats.org/officeDocument/2006/relationships/customXml" Target="../ink/ink3877.xml"/><Relationship Id="rId1020" Type="http://schemas.openxmlformats.org/officeDocument/2006/relationships/image" Target="../media/image3448.png"/><Relationship Id="rId102" Type="http://schemas.openxmlformats.org/officeDocument/2006/relationships/customXml" Target="../ink/ink3386.xml"/><Relationship Id="rId1019" Type="http://schemas.openxmlformats.org/officeDocument/2006/relationships/customXml" Target="../ink/ink3876.xml"/><Relationship Id="rId1018" Type="http://schemas.openxmlformats.org/officeDocument/2006/relationships/image" Target="../media/image3447.png"/><Relationship Id="rId1017" Type="http://schemas.openxmlformats.org/officeDocument/2006/relationships/customXml" Target="../ink/ink3875.xml"/><Relationship Id="rId1016" Type="http://schemas.openxmlformats.org/officeDocument/2006/relationships/image" Target="../media/image3446.png"/><Relationship Id="rId1015" Type="http://schemas.openxmlformats.org/officeDocument/2006/relationships/customXml" Target="../ink/ink3874.xml"/><Relationship Id="rId1014" Type="http://schemas.openxmlformats.org/officeDocument/2006/relationships/image" Target="../media/image3445.png"/><Relationship Id="rId1013" Type="http://schemas.openxmlformats.org/officeDocument/2006/relationships/customXml" Target="../ink/ink3873.xml"/><Relationship Id="rId1012" Type="http://schemas.openxmlformats.org/officeDocument/2006/relationships/image" Target="../media/image3444.png"/><Relationship Id="rId1011" Type="http://schemas.openxmlformats.org/officeDocument/2006/relationships/customXml" Target="../ink/ink3872.xml"/><Relationship Id="rId1010" Type="http://schemas.openxmlformats.org/officeDocument/2006/relationships/image" Target="../media/image3443.png"/><Relationship Id="rId101" Type="http://schemas.openxmlformats.org/officeDocument/2006/relationships/image" Target="../media/image3033.png"/><Relationship Id="rId1009" Type="http://schemas.openxmlformats.org/officeDocument/2006/relationships/customXml" Target="../ink/ink3871.xml"/><Relationship Id="rId1008" Type="http://schemas.openxmlformats.org/officeDocument/2006/relationships/image" Target="../media/image3442.png"/><Relationship Id="rId1007" Type="http://schemas.openxmlformats.org/officeDocument/2006/relationships/customXml" Target="../ink/ink3870.xml"/><Relationship Id="rId1006" Type="http://schemas.openxmlformats.org/officeDocument/2006/relationships/image" Target="../media/image3441.png"/><Relationship Id="rId1005" Type="http://schemas.openxmlformats.org/officeDocument/2006/relationships/customXml" Target="../ink/ink3869.xml"/><Relationship Id="rId1004" Type="http://schemas.openxmlformats.org/officeDocument/2006/relationships/image" Target="../media/image3440.png"/><Relationship Id="rId1003" Type="http://schemas.openxmlformats.org/officeDocument/2006/relationships/customXml" Target="../ink/ink3868.xml"/><Relationship Id="rId1002" Type="http://schemas.openxmlformats.org/officeDocument/2006/relationships/image" Target="../media/image3439.png"/><Relationship Id="rId1001" Type="http://schemas.openxmlformats.org/officeDocument/2006/relationships/customXml" Target="../ink/ink3867.xml"/><Relationship Id="rId1000" Type="http://schemas.openxmlformats.org/officeDocument/2006/relationships/image" Target="../media/image2509.png"/><Relationship Id="rId100" Type="http://schemas.openxmlformats.org/officeDocument/2006/relationships/customXml" Target="../ink/ink3385.xml"/><Relationship Id="rId10" Type="http://schemas.openxmlformats.org/officeDocument/2006/relationships/customXml" Target="../ink/ink3340.xml"/><Relationship Id="rId1" Type="http://schemas.openxmlformats.org/officeDocument/2006/relationships/image" Target="../media/image2985.png"/></Relationships>
</file>

<file path=ppt/slides/_rels/slide22.xml.rels><?xml version="1.0" encoding="UTF-8" standalone="yes"?>
<Relationships xmlns="http://schemas.openxmlformats.org/package/2006/relationships"><Relationship Id="rId99" Type="http://schemas.openxmlformats.org/officeDocument/2006/relationships/customXml" Target="../ink/ink3995.xml"/><Relationship Id="rId98" Type="http://schemas.openxmlformats.org/officeDocument/2006/relationships/image" Target="../media/image3556.png"/><Relationship Id="rId97" Type="http://schemas.openxmlformats.org/officeDocument/2006/relationships/customXml" Target="../ink/ink3994.xml"/><Relationship Id="rId96" Type="http://schemas.openxmlformats.org/officeDocument/2006/relationships/customXml" Target="../ink/ink3993.xml"/><Relationship Id="rId95" Type="http://schemas.openxmlformats.org/officeDocument/2006/relationships/customXml" Target="../ink/ink3992.xml"/><Relationship Id="rId94" Type="http://schemas.openxmlformats.org/officeDocument/2006/relationships/customXml" Target="../ink/ink3991.xml"/><Relationship Id="rId93" Type="http://schemas.openxmlformats.org/officeDocument/2006/relationships/image" Target="../media/image3039.png"/><Relationship Id="rId92" Type="http://schemas.openxmlformats.org/officeDocument/2006/relationships/customXml" Target="../ink/ink3990.xml"/><Relationship Id="rId91" Type="http://schemas.openxmlformats.org/officeDocument/2006/relationships/image" Target="../media/image3555.png"/><Relationship Id="rId90" Type="http://schemas.openxmlformats.org/officeDocument/2006/relationships/customXml" Target="../ink/ink3989.xml"/><Relationship Id="rId9" Type="http://schemas.openxmlformats.org/officeDocument/2006/relationships/image" Target="../media/image3514.png"/><Relationship Id="rId89" Type="http://schemas.openxmlformats.org/officeDocument/2006/relationships/image" Target="../media/image3554.png"/><Relationship Id="rId88" Type="http://schemas.openxmlformats.org/officeDocument/2006/relationships/customXml" Target="../ink/ink3988.xml"/><Relationship Id="rId87" Type="http://schemas.openxmlformats.org/officeDocument/2006/relationships/image" Target="../media/image3553.png"/><Relationship Id="rId86" Type="http://schemas.openxmlformats.org/officeDocument/2006/relationships/customXml" Target="../ink/ink3987.xml"/><Relationship Id="rId85" Type="http://schemas.openxmlformats.org/officeDocument/2006/relationships/image" Target="../media/image3552.png"/><Relationship Id="rId84" Type="http://schemas.openxmlformats.org/officeDocument/2006/relationships/customXml" Target="../ink/ink3986.xml"/><Relationship Id="rId83" Type="http://schemas.openxmlformats.org/officeDocument/2006/relationships/image" Target="../media/image3551.png"/><Relationship Id="rId82" Type="http://schemas.openxmlformats.org/officeDocument/2006/relationships/customXml" Target="../ink/ink3985.xml"/><Relationship Id="rId81" Type="http://schemas.openxmlformats.org/officeDocument/2006/relationships/image" Target="../media/image3550.png"/><Relationship Id="rId80" Type="http://schemas.openxmlformats.org/officeDocument/2006/relationships/customXml" Target="../ink/ink3984.xml"/><Relationship Id="rId8" Type="http://schemas.openxmlformats.org/officeDocument/2006/relationships/customXml" Target="../ink/ink3948.xml"/><Relationship Id="rId79" Type="http://schemas.openxmlformats.org/officeDocument/2006/relationships/image" Target="../media/image3549.png"/><Relationship Id="rId78" Type="http://schemas.openxmlformats.org/officeDocument/2006/relationships/customXml" Target="../ink/ink3983.xml"/><Relationship Id="rId77" Type="http://schemas.openxmlformats.org/officeDocument/2006/relationships/image" Target="../media/image3548.png"/><Relationship Id="rId76" Type="http://schemas.openxmlformats.org/officeDocument/2006/relationships/customXml" Target="../ink/ink3982.xml"/><Relationship Id="rId75" Type="http://schemas.openxmlformats.org/officeDocument/2006/relationships/image" Target="../media/image3547.png"/><Relationship Id="rId74" Type="http://schemas.openxmlformats.org/officeDocument/2006/relationships/customXml" Target="../ink/ink3981.xml"/><Relationship Id="rId73" Type="http://schemas.openxmlformats.org/officeDocument/2006/relationships/image" Target="../media/image3546.png"/><Relationship Id="rId72" Type="http://schemas.openxmlformats.org/officeDocument/2006/relationships/customXml" Target="../ink/ink3980.xml"/><Relationship Id="rId71" Type="http://schemas.openxmlformats.org/officeDocument/2006/relationships/image" Target="../media/image3545.png"/><Relationship Id="rId70" Type="http://schemas.openxmlformats.org/officeDocument/2006/relationships/customXml" Target="../ink/ink3979.xml"/><Relationship Id="rId7" Type="http://schemas.openxmlformats.org/officeDocument/2006/relationships/image" Target="../media/image3513.png"/><Relationship Id="rId69" Type="http://schemas.openxmlformats.org/officeDocument/2006/relationships/image" Target="../media/image3544.png"/><Relationship Id="rId68" Type="http://schemas.openxmlformats.org/officeDocument/2006/relationships/customXml" Target="../ink/ink3978.xml"/><Relationship Id="rId67" Type="http://schemas.openxmlformats.org/officeDocument/2006/relationships/image" Target="../media/image3543.png"/><Relationship Id="rId66" Type="http://schemas.openxmlformats.org/officeDocument/2006/relationships/customXml" Target="../ink/ink3977.xml"/><Relationship Id="rId65" Type="http://schemas.openxmlformats.org/officeDocument/2006/relationships/image" Target="../media/image3542.png"/><Relationship Id="rId64" Type="http://schemas.openxmlformats.org/officeDocument/2006/relationships/customXml" Target="../ink/ink3976.xml"/><Relationship Id="rId63" Type="http://schemas.openxmlformats.org/officeDocument/2006/relationships/image" Target="../media/image3541.png"/><Relationship Id="rId62" Type="http://schemas.openxmlformats.org/officeDocument/2006/relationships/customXml" Target="../ink/ink3975.xml"/><Relationship Id="rId61" Type="http://schemas.openxmlformats.org/officeDocument/2006/relationships/image" Target="../media/image3540.png"/><Relationship Id="rId60" Type="http://schemas.openxmlformats.org/officeDocument/2006/relationships/customXml" Target="../ink/ink3974.xml"/><Relationship Id="rId6" Type="http://schemas.openxmlformats.org/officeDocument/2006/relationships/customXml" Target="../ink/ink3947.xml"/><Relationship Id="rId59" Type="http://schemas.openxmlformats.org/officeDocument/2006/relationships/image" Target="../media/image3539.png"/><Relationship Id="rId58" Type="http://schemas.openxmlformats.org/officeDocument/2006/relationships/customXml" Target="../ink/ink3973.xml"/><Relationship Id="rId57" Type="http://schemas.openxmlformats.org/officeDocument/2006/relationships/image" Target="../media/image3538.png"/><Relationship Id="rId56" Type="http://schemas.openxmlformats.org/officeDocument/2006/relationships/customXml" Target="../ink/ink3972.xml"/><Relationship Id="rId55" Type="http://schemas.openxmlformats.org/officeDocument/2006/relationships/image" Target="../media/image3537.png"/><Relationship Id="rId54" Type="http://schemas.openxmlformats.org/officeDocument/2006/relationships/customXml" Target="../ink/ink3971.xml"/><Relationship Id="rId53" Type="http://schemas.openxmlformats.org/officeDocument/2006/relationships/image" Target="../media/image3536.png"/><Relationship Id="rId52" Type="http://schemas.openxmlformats.org/officeDocument/2006/relationships/customXml" Target="../ink/ink3970.xml"/><Relationship Id="rId51" Type="http://schemas.openxmlformats.org/officeDocument/2006/relationships/image" Target="../media/image3535.png"/><Relationship Id="rId50" Type="http://schemas.openxmlformats.org/officeDocument/2006/relationships/customXml" Target="../ink/ink3969.xml"/><Relationship Id="rId5" Type="http://schemas.openxmlformats.org/officeDocument/2006/relationships/image" Target="../media/image3512.png"/><Relationship Id="rId49" Type="http://schemas.openxmlformats.org/officeDocument/2006/relationships/image" Target="../media/image3534.png"/><Relationship Id="rId48" Type="http://schemas.openxmlformats.org/officeDocument/2006/relationships/customXml" Target="../ink/ink3968.xml"/><Relationship Id="rId47" Type="http://schemas.openxmlformats.org/officeDocument/2006/relationships/image" Target="../media/image3533.png"/><Relationship Id="rId46" Type="http://schemas.openxmlformats.org/officeDocument/2006/relationships/customXml" Target="../ink/ink3967.xml"/><Relationship Id="rId45" Type="http://schemas.openxmlformats.org/officeDocument/2006/relationships/image" Target="../media/image3532.png"/><Relationship Id="rId44" Type="http://schemas.openxmlformats.org/officeDocument/2006/relationships/customXml" Target="../ink/ink3966.xml"/><Relationship Id="rId43" Type="http://schemas.openxmlformats.org/officeDocument/2006/relationships/image" Target="../media/image3531.png"/><Relationship Id="rId42" Type="http://schemas.openxmlformats.org/officeDocument/2006/relationships/customXml" Target="../ink/ink3965.xml"/><Relationship Id="rId41" Type="http://schemas.openxmlformats.org/officeDocument/2006/relationships/image" Target="../media/image3530.png"/><Relationship Id="rId40" Type="http://schemas.openxmlformats.org/officeDocument/2006/relationships/customXml" Target="../ink/ink3964.xml"/><Relationship Id="rId4" Type="http://schemas.openxmlformats.org/officeDocument/2006/relationships/customXml" Target="../ink/ink3946.xml"/><Relationship Id="rId39" Type="http://schemas.openxmlformats.org/officeDocument/2006/relationships/image" Target="../media/image3529.png"/><Relationship Id="rId38" Type="http://schemas.openxmlformats.org/officeDocument/2006/relationships/customXml" Target="../ink/ink3963.xml"/><Relationship Id="rId37" Type="http://schemas.openxmlformats.org/officeDocument/2006/relationships/image" Target="../media/image3528.png"/><Relationship Id="rId36" Type="http://schemas.openxmlformats.org/officeDocument/2006/relationships/customXml" Target="../ink/ink3962.xml"/><Relationship Id="rId35" Type="http://schemas.openxmlformats.org/officeDocument/2006/relationships/image" Target="../media/image3527.png"/><Relationship Id="rId34" Type="http://schemas.openxmlformats.org/officeDocument/2006/relationships/customXml" Target="../ink/ink3961.xml"/><Relationship Id="rId33" Type="http://schemas.openxmlformats.org/officeDocument/2006/relationships/image" Target="../media/image3526.png"/><Relationship Id="rId323" Type="http://schemas.openxmlformats.org/officeDocument/2006/relationships/slideLayout" Target="../slideLayouts/slideLayout2.xml"/><Relationship Id="rId322" Type="http://schemas.openxmlformats.org/officeDocument/2006/relationships/image" Target="../media/image3658.png"/><Relationship Id="rId321" Type="http://schemas.openxmlformats.org/officeDocument/2006/relationships/customXml" Target="../ink/ink4112.xml"/><Relationship Id="rId320" Type="http://schemas.openxmlformats.org/officeDocument/2006/relationships/image" Target="../media/image3657.png"/><Relationship Id="rId32" Type="http://schemas.openxmlformats.org/officeDocument/2006/relationships/customXml" Target="../ink/ink3960.xml"/><Relationship Id="rId319" Type="http://schemas.openxmlformats.org/officeDocument/2006/relationships/customXml" Target="../ink/ink4111.xml"/><Relationship Id="rId318" Type="http://schemas.openxmlformats.org/officeDocument/2006/relationships/image" Target="../media/image3656.png"/><Relationship Id="rId317" Type="http://schemas.openxmlformats.org/officeDocument/2006/relationships/customXml" Target="../ink/ink4110.xml"/><Relationship Id="rId316" Type="http://schemas.openxmlformats.org/officeDocument/2006/relationships/image" Target="../media/image3655.png"/><Relationship Id="rId315" Type="http://schemas.openxmlformats.org/officeDocument/2006/relationships/customXml" Target="../ink/ink4109.xml"/><Relationship Id="rId314" Type="http://schemas.openxmlformats.org/officeDocument/2006/relationships/customXml" Target="../ink/ink4108.xml"/><Relationship Id="rId313" Type="http://schemas.openxmlformats.org/officeDocument/2006/relationships/customXml" Target="../ink/ink4107.xml"/><Relationship Id="rId312" Type="http://schemas.openxmlformats.org/officeDocument/2006/relationships/customXml" Target="../ink/ink4106.xml"/><Relationship Id="rId311" Type="http://schemas.openxmlformats.org/officeDocument/2006/relationships/customXml" Target="../ink/ink4105.xml"/><Relationship Id="rId310" Type="http://schemas.openxmlformats.org/officeDocument/2006/relationships/customXml" Target="../ink/ink4104.xml"/><Relationship Id="rId31" Type="http://schemas.openxmlformats.org/officeDocument/2006/relationships/image" Target="../media/image3525.png"/><Relationship Id="rId309" Type="http://schemas.openxmlformats.org/officeDocument/2006/relationships/image" Target="../media/image3654.png"/><Relationship Id="rId308" Type="http://schemas.openxmlformats.org/officeDocument/2006/relationships/customXml" Target="../ink/ink4103.xml"/><Relationship Id="rId307" Type="http://schemas.openxmlformats.org/officeDocument/2006/relationships/image" Target="../media/image3653.png"/><Relationship Id="rId306" Type="http://schemas.openxmlformats.org/officeDocument/2006/relationships/customXml" Target="../ink/ink4102.xml"/><Relationship Id="rId305" Type="http://schemas.openxmlformats.org/officeDocument/2006/relationships/image" Target="../media/image3652.png"/><Relationship Id="rId304" Type="http://schemas.openxmlformats.org/officeDocument/2006/relationships/customXml" Target="../ink/ink4101.xml"/><Relationship Id="rId303" Type="http://schemas.openxmlformats.org/officeDocument/2006/relationships/image" Target="../media/image3651.png"/><Relationship Id="rId302" Type="http://schemas.openxmlformats.org/officeDocument/2006/relationships/customXml" Target="../ink/ink4100.xml"/><Relationship Id="rId301" Type="http://schemas.openxmlformats.org/officeDocument/2006/relationships/image" Target="../media/image3650.png"/><Relationship Id="rId300" Type="http://schemas.openxmlformats.org/officeDocument/2006/relationships/customXml" Target="../ink/ink4099.xml"/><Relationship Id="rId30" Type="http://schemas.openxmlformats.org/officeDocument/2006/relationships/customXml" Target="../ink/ink3959.xml"/><Relationship Id="rId3" Type="http://schemas.openxmlformats.org/officeDocument/2006/relationships/image" Target="../media/image3511.png"/><Relationship Id="rId299" Type="http://schemas.openxmlformats.org/officeDocument/2006/relationships/image" Target="../media/image3649.png"/><Relationship Id="rId298" Type="http://schemas.openxmlformats.org/officeDocument/2006/relationships/customXml" Target="../ink/ink4098.xml"/><Relationship Id="rId297" Type="http://schemas.openxmlformats.org/officeDocument/2006/relationships/image" Target="../media/image3648.png"/><Relationship Id="rId296" Type="http://schemas.openxmlformats.org/officeDocument/2006/relationships/customXml" Target="../ink/ink4097.xml"/><Relationship Id="rId295" Type="http://schemas.openxmlformats.org/officeDocument/2006/relationships/image" Target="../media/image3647.png"/><Relationship Id="rId294" Type="http://schemas.openxmlformats.org/officeDocument/2006/relationships/customXml" Target="../ink/ink4096.xml"/><Relationship Id="rId293" Type="http://schemas.openxmlformats.org/officeDocument/2006/relationships/image" Target="../media/image3646.png"/><Relationship Id="rId292" Type="http://schemas.openxmlformats.org/officeDocument/2006/relationships/customXml" Target="../ink/ink4095.xml"/><Relationship Id="rId291" Type="http://schemas.openxmlformats.org/officeDocument/2006/relationships/image" Target="../media/image3645.png"/><Relationship Id="rId290" Type="http://schemas.openxmlformats.org/officeDocument/2006/relationships/customXml" Target="../ink/ink4094.xml"/><Relationship Id="rId29" Type="http://schemas.openxmlformats.org/officeDocument/2006/relationships/image" Target="../media/image3524.png"/><Relationship Id="rId289" Type="http://schemas.openxmlformats.org/officeDocument/2006/relationships/image" Target="../media/image3644.png"/><Relationship Id="rId288" Type="http://schemas.openxmlformats.org/officeDocument/2006/relationships/customXml" Target="../ink/ink4093.xml"/><Relationship Id="rId287" Type="http://schemas.openxmlformats.org/officeDocument/2006/relationships/image" Target="../media/image3643.png"/><Relationship Id="rId286" Type="http://schemas.openxmlformats.org/officeDocument/2006/relationships/customXml" Target="../ink/ink4092.xml"/><Relationship Id="rId285" Type="http://schemas.openxmlformats.org/officeDocument/2006/relationships/image" Target="../media/image3642.png"/><Relationship Id="rId284" Type="http://schemas.openxmlformats.org/officeDocument/2006/relationships/customXml" Target="../ink/ink4091.xml"/><Relationship Id="rId283" Type="http://schemas.openxmlformats.org/officeDocument/2006/relationships/image" Target="../media/image3641.png"/><Relationship Id="rId282" Type="http://schemas.openxmlformats.org/officeDocument/2006/relationships/customXml" Target="../ink/ink4090.xml"/><Relationship Id="rId281" Type="http://schemas.openxmlformats.org/officeDocument/2006/relationships/image" Target="../media/image3640.png"/><Relationship Id="rId280" Type="http://schemas.openxmlformats.org/officeDocument/2006/relationships/customXml" Target="../ink/ink4089.xml"/><Relationship Id="rId28" Type="http://schemas.openxmlformats.org/officeDocument/2006/relationships/customXml" Target="../ink/ink3958.xml"/><Relationship Id="rId279" Type="http://schemas.openxmlformats.org/officeDocument/2006/relationships/image" Target="../media/image3639.png"/><Relationship Id="rId278" Type="http://schemas.openxmlformats.org/officeDocument/2006/relationships/customXml" Target="../ink/ink4088.xml"/><Relationship Id="rId277" Type="http://schemas.openxmlformats.org/officeDocument/2006/relationships/image" Target="../media/image3638.png"/><Relationship Id="rId276" Type="http://schemas.openxmlformats.org/officeDocument/2006/relationships/customXml" Target="../ink/ink4087.xml"/><Relationship Id="rId275" Type="http://schemas.openxmlformats.org/officeDocument/2006/relationships/image" Target="../media/image3637.png"/><Relationship Id="rId274" Type="http://schemas.openxmlformats.org/officeDocument/2006/relationships/customXml" Target="../ink/ink4086.xml"/><Relationship Id="rId273" Type="http://schemas.openxmlformats.org/officeDocument/2006/relationships/image" Target="../media/image3636.png"/><Relationship Id="rId272" Type="http://schemas.openxmlformats.org/officeDocument/2006/relationships/customXml" Target="../ink/ink4085.xml"/><Relationship Id="rId271" Type="http://schemas.openxmlformats.org/officeDocument/2006/relationships/image" Target="../media/image3635.png"/><Relationship Id="rId270" Type="http://schemas.openxmlformats.org/officeDocument/2006/relationships/customXml" Target="../ink/ink4084.xml"/><Relationship Id="rId27" Type="http://schemas.openxmlformats.org/officeDocument/2006/relationships/image" Target="../media/image3523.png"/><Relationship Id="rId269" Type="http://schemas.openxmlformats.org/officeDocument/2006/relationships/image" Target="../media/image3634.png"/><Relationship Id="rId268" Type="http://schemas.openxmlformats.org/officeDocument/2006/relationships/customXml" Target="../ink/ink4083.xml"/><Relationship Id="rId267" Type="http://schemas.openxmlformats.org/officeDocument/2006/relationships/customXml" Target="../ink/ink4082.xml"/><Relationship Id="rId266" Type="http://schemas.openxmlformats.org/officeDocument/2006/relationships/image" Target="../media/image3633.png"/><Relationship Id="rId265" Type="http://schemas.openxmlformats.org/officeDocument/2006/relationships/customXml" Target="../ink/ink4081.xml"/><Relationship Id="rId264" Type="http://schemas.openxmlformats.org/officeDocument/2006/relationships/image" Target="../media/image3632.png"/><Relationship Id="rId263" Type="http://schemas.openxmlformats.org/officeDocument/2006/relationships/customXml" Target="../ink/ink4080.xml"/><Relationship Id="rId262" Type="http://schemas.openxmlformats.org/officeDocument/2006/relationships/image" Target="../media/image3631.png"/><Relationship Id="rId261" Type="http://schemas.openxmlformats.org/officeDocument/2006/relationships/customXml" Target="../ink/ink4079.xml"/><Relationship Id="rId260" Type="http://schemas.openxmlformats.org/officeDocument/2006/relationships/image" Target="../media/image3630.png"/><Relationship Id="rId26" Type="http://schemas.openxmlformats.org/officeDocument/2006/relationships/customXml" Target="../ink/ink3957.xml"/><Relationship Id="rId259" Type="http://schemas.openxmlformats.org/officeDocument/2006/relationships/customXml" Target="../ink/ink4078.xml"/><Relationship Id="rId258" Type="http://schemas.openxmlformats.org/officeDocument/2006/relationships/image" Target="../media/image3629.png"/><Relationship Id="rId257" Type="http://schemas.openxmlformats.org/officeDocument/2006/relationships/customXml" Target="../ink/ink4077.xml"/><Relationship Id="rId256" Type="http://schemas.openxmlformats.org/officeDocument/2006/relationships/image" Target="../media/image3628.png"/><Relationship Id="rId255" Type="http://schemas.openxmlformats.org/officeDocument/2006/relationships/customXml" Target="../ink/ink4076.xml"/><Relationship Id="rId254" Type="http://schemas.openxmlformats.org/officeDocument/2006/relationships/image" Target="../media/image3627.png"/><Relationship Id="rId253" Type="http://schemas.openxmlformats.org/officeDocument/2006/relationships/customXml" Target="../ink/ink4075.xml"/><Relationship Id="rId252" Type="http://schemas.openxmlformats.org/officeDocument/2006/relationships/image" Target="../media/image3626.png"/><Relationship Id="rId251" Type="http://schemas.openxmlformats.org/officeDocument/2006/relationships/customXml" Target="../ink/ink4074.xml"/><Relationship Id="rId250" Type="http://schemas.openxmlformats.org/officeDocument/2006/relationships/image" Target="../media/image3625.png"/><Relationship Id="rId25" Type="http://schemas.openxmlformats.org/officeDocument/2006/relationships/image" Target="../media/image3522.png"/><Relationship Id="rId249" Type="http://schemas.openxmlformats.org/officeDocument/2006/relationships/customXml" Target="../ink/ink4073.xml"/><Relationship Id="rId248" Type="http://schemas.openxmlformats.org/officeDocument/2006/relationships/image" Target="../media/image3624.png"/><Relationship Id="rId247" Type="http://schemas.openxmlformats.org/officeDocument/2006/relationships/customXml" Target="../ink/ink4072.xml"/><Relationship Id="rId246" Type="http://schemas.openxmlformats.org/officeDocument/2006/relationships/image" Target="../media/image3623.png"/><Relationship Id="rId245" Type="http://schemas.openxmlformats.org/officeDocument/2006/relationships/customXml" Target="../ink/ink4071.xml"/><Relationship Id="rId244" Type="http://schemas.openxmlformats.org/officeDocument/2006/relationships/image" Target="../media/image3622.png"/><Relationship Id="rId243" Type="http://schemas.openxmlformats.org/officeDocument/2006/relationships/customXml" Target="../ink/ink4070.xml"/><Relationship Id="rId242" Type="http://schemas.openxmlformats.org/officeDocument/2006/relationships/image" Target="../media/image3621.png"/><Relationship Id="rId241" Type="http://schemas.openxmlformats.org/officeDocument/2006/relationships/customXml" Target="../ink/ink4069.xml"/><Relationship Id="rId240" Type="http://schemas.openxmlformats.org/officeDocument/2006/relationships/image" Target="../media/image3620.png"/><Relationship Id="rId24" Type="http://schemas.openxmlformats.org/officeDocument/2006/relationships/customXml" Target="../ink/ink3956.xml"/><Relationship Id="rId239" Type="http://schemas.openxmlformats.org/officeDocument/2006/relationships/customXml" Target="../ink/ink4068.xml"/><Relationship Id="rId238" Type="http://schemas.openxmlformats.org/officeDocument/2006/relationships/image" Target="../media/image3619.png"/><Relationship Id="rId237" Type="http://schemas.openxmlformats.org/officeDocument/2006/relationships/customXml" Target="../ink/ink4067.xml"/><Relationship Id="rId236" Type="http://schemas.openxmlformats.org/officeDocument/2006/relationships/image" Target="../media/image3618.png"/><Relationship Id="rId235" Type="http://schemas.openxmlformats.org/officeDocument/2006/relationships/customXml" Target="../ink/ink4066.xml"/><Relationship Id="rId234" Type="http://schemas.openxmlformats.org/officeDocument/2006/relationships/image" Target="../media/image3617.png"/><Relationship Id="rId233" Type="http://schemas.openxmlformats.org/officeDocument/2006/relationships/customXml" Target="../ink/ink4065.xml"/><Relationship Id="rId232" Type="http://schemas.openxmlformats.org/officeDocument/2006/relationships/image" Target="../media/image3616.png"/><Relationship Id="rId231" Type="http://schemas.openxmlformats.org/officeDocument/2006/relationships/customXml" Target="../ink/ink4064.xml"/><Relationship Id="rId230" Type="http://schemas.openxmlformats.org/officeDocument/2006/relationships/image" Target="../media/image3615.png"/><Relationship Id="rId23" Type="http://schemas.openxmlformats.org/officeDocument/2006/relationships/image" Target="../media/image3521.png"/><Relationship Id="rId229" Type="http://schemas.openxmlformats.org/officeDocument/2006/relationships/customXml" Target="../ink/ink4063.xml"/><Relationship Id="rId228" Type="http://schemas.openxmlformats.org/officeDocument/2006/relationships/image" Target="../media/image3614.png"/><Relationship Id="rId227" Type="http://schemas.openxmlformats.org/officeDocument/2006/relationships/customXml" Target="../ink/ink4062.xml"/><Relationship Id="rId226" Type="http://schemas.openxmlformats.org/officeDocument/2006/relationships/image" Target="../media/image3613.png"/><Relationship Id="rId225" Type="http://schemas.openxmlformats.org/officeDocument/2006/relationships/customXml" Target="../ink/ink4061.xml"/><Relationship Id="rId224" Type="http://schemas.openxmlformats.org/officeDocument/2006/relationships/image" Target="../media/image3612.png"/><Relationship Id="rId223" Type="http://schemas.openxmlformats.org/officeDocument/2006/relationships/customXml" Target="../ink/ink4060.xml"/><Relationship Id="rId222" Type="http://schemas.openxmlformats.org/officeDocument/2006/relationships/image" Target="../media/image3611.png"/><Relationship Id="rId221" Type="http://schemas.openxmlformats.org/officeDocument/2006/relationships/customXml" Target="../ink/ink4059.xml"/><Relationship Id="rId220" Type="http://schemas.openxmlformats.org/officeDocument/2006/relationships/customXml" Target="../ink/ink4058.xml"/><Relationship Id="rId22" Type="http://schemas.openxmlformats.org/officeDocument/2006/relationships/customXml" Target="../ink/ink3955.xml"/><Relationship Id="rId219" Type="http://schemas.openxmlformats.org/officeDocument/2006/relationships/customXml" Target="../ink/ink4057.xml"/><Relationship Id="rId218" Type="http://schemas.openxmlformats.org/officeDocument/2006/relationships/customXml" Target="../ink/ink4056.xml"/><Relationship Id="rId217" Type="http://schemas.openxmlformats.org/officeDocument/2006/relationships/image" Target="../media/image3610.png"/><Relationship Id="rId216" Type="http://schemas.openxmlformats.org/officeDocument/2006/relationships/customXml" Target="../ink/ink4055.xml"/><Relationship Id="rId215" Type="http://schemas.openxmlformats.org/officeDocument/2006/relationships/image" Target="../media/image3609.png"/><Relationship Id="rId214" Type="http://schemas.openxmlformats.org/officeDocument/2006/relationships/customXml" Target="../ink/ink4054.xml"/><Relationship Id="rId213" Type="http://schemas.openxmlformats.org/officeDocument/2006/relationships/image" Target="../media/image3608.png"/><Relationship Id="rId212" Type="http://schemas.openxmlformats.org/officeDocument/2006/relationships/customXml" Target="../ink/ink4053.xml"/><Relationship Id="rId211" Type="http://schemas.openxmlformats.org/officeDocument/2006/relationships/image" Target="../media/image3607.png"/><Relationship Id="rId210" Type="http://schemas.openxmlformats.org/officeDocument/2006/relationships/customXml" Target="../ink/ink4052.xml"/><Relationship Id="rId21" Type="http://schemas.openxmlformats.org/officeDocument/2006/relationships/image" Target="../media/image3520.png"/><Relationship Id="rId209" Type="http://schemas.openxmlformats.org/officeDocument/2006/relationships/image" Target="../media/image3606.png"/><Relationship Id="rId208" Type="http://schemas.openxmlformats.org/officeDocument/2006/relationships/customXml" Target="../ink/ink4051.xml"/><Relationship Id="rId207" Type="http://schemas.openxmlformats.org/officeDocument/2006/relationships/image" Target="../media/image3605.png"/><Relationship Id="rId206" Type="http://schemas.openxmlformats.org/officeDocument/2006/relationships/customXml" Target="../ink/ink4050.xml"/><Relationship Id="rId205" Type="http://schemas.openxmlformats.org/officeDocument/2006/relationships/image" Target="../media/image3604.png"/><Relationship Id="rId204" Type="http://schemas.openxmlformats.org/officeDocument/2006/relationships/customXml" Target="../ink/ink4049.xml"/><Relationship Id="rId203" Type="http://schemas.openxmlformats.org/officeDocument/2006/relationships/image" Target="../media/image3603.png"/><Relationship Id="rId202" Type="http://schemas.openxmlformats.org/officeDocument/2006/relationships/customXml" Target="../ink/ink4048.xml"/><Relationship Id="rId201" Type="http://schemas.openxmlformats.org/officeDocument/2006/relationships/image" Target="../media/image3602.png"/><Relationship Id="rId200" Type="http://schemas.openxmlformats.org/officeDocument/2006/relationships/customXml" Target="../ink/ink4047.xml"/><Relationship Id="rId20" Type="http://schemas.openxmlformats.org/officeDocument/2006/relationships/customXml" Target="../ink/ink3954.xml"/><Relationship Id="rId2" Type="http://schemas.openxmlformats.org/officeDocument/2006/relationships/customXml" Target="../ink/ink3945.xml"/><Relationship Id="rId199" Type="http://schemas.openxmlformats.org/officeDocument/2006/relationships/image" Target="../media/image3601.png"/><Relationship Id="rId198" Type="http://schemas.openxmlformats.org/officeDocument/2006/relationships/customXml" Target="../ink/ink4046.xml"/><Relationship Id="rId197" Type="http://schemas.openxmlformats.org/officeDocument/2006/relationships/image" Target="../media/image3600.png"/><Relationship Id="rId196" Type="http://schemas.openxmlformats.org/officeDocument/2006/relationships/customXml" Target="../ink/ink4045.xml"/><Relationship Id="rId195" Type="http://schemas.openxmlformats.org/officeDocument/2006/relationships/image" Target="../media/image3599.png"/><Relationship Id="rId194" Type="http://schemas.openxmlformats.org/officeDocument/2006/relationships/customXml" Target="../ink/ink4044.xml"/><Relationship Id="rId193" Type="http://schemas.openxmlformats.org/officeDocument/2006/relationships/image" Target="../media/image3598.png"/><Relationship Id="rId192" Type="http://schemas.openxmlformats.org/officeDocument/2006/relationships/customXml" Target="../ink/ink4043.xml"/><Relationship Id="rId191" Type="http://schemas.openxmlformats.org/officeDocument/2006/relationships/image" Target="../media/image3597.png"/><Relationship Id="rId190" Type="http://schemas.openxmlformats.org/officeDocument/2006/relationships/customXml" Target="../ink/ink4042.xml"/><Relationship Id="rId19" Type="http://schemas.openxmlformats.org/officeDocument/2006/relationships/image" Target="../media/image3519.png"/><Relationship Id="rId189" Type="http://schemas.openxmlformats.org/officeDocument/2006/relationships/image" Target="../media/image3596.png"/><Relationship Id="rId188" Type="http://schemas.openxmlformats.org/officeDocument/2006/relationships/customXml" Target="../ink/ink4041.xml"/><Relationship Id="rId187" Type="http://schemas.openxmlformats.org/officeDocument/2006/relationships/image" Target="../media/image3221.png"/><Relationship Id="rId186" Type="http://schemas.openxmlformats.org/officeDocument/2006/relationships/customXml" Target="../ink/ink4040.xml"/><Relationship Id="rId185" Type="http://schemas.openxmlformats.org/officeDocument/2006/relationships/image" Target="../media/image3595.png"/><Relationship Id="rId184" Type="http://schemas.openxmlformats.org/officeDocument/2006/relationships/customXml" Target="../ink/ink4039.xml"/><Relationship Id="rId183" Type="http://schemas.openxmlformats.org/officeDocument/2006/relationships/customXml" Target="../ink/ink4038.xml"/><Relationship Id="rId182" Type="http://schemas.openxmlformats.org/officeDocument/2006/relationships/image" Target="../media/image3594.png"/><Relationship Id="rId181" Type="http://schemas.openxmlformats.org/officeDocument/2006/relationships/customXml" Target="../ink/ink4037.xml"/><Relationship Id="rId180" Type="http://schemas.openxmlformats.org/officeDocument/2006/relationships/image" Target="../media/image3593.png"/><Relationship Id="rId18" Type="http://schemas.openxmlformats.org/officeDocument/2006/relationships/customXml" Target="../ink/ink3953.xml"/><Relationship Id="rId179" Type="http://schemas.openxmlformats.org/officeDocument/2006/relationships/customXml" Target="../ink/ink4036.xml"/><Relationship Id="rId178" Type="http://schemas.openxmlformats.org/officeDocument/2006/relationships/image" Target="../media/image3592.png"/><Relationship Id="rId177" Type="http://schemas.openxmlformats.org/officeDocument/2006/relationships/customXml" Target="../ink/ink4035.xml"/><Relationship Id="rId176" Type="http://schemas.openxmlformats.org/officeDocument/2006/relationships/image" Target="../media/image3591.png"/><Relationship Id="rId175" Type="http://schemas.openxmlformats.org/officeDocument/2006/relationships/customXml" Target="../ink/ink4034.xml"/><Relationship Id="rId174" Type="http://schemas.openxmlformats.org/officeDocument/2006/relationships/image" Target="../media/image3590.png"/><Relationship Id="rId173" Type="http://schemas.openxmlformats.org/officeDocument/2006/relationships/customXml" Target="../ink/ink4033.xml"/><Relationship Id="rId172" Type="http://schemas.openxmlformats.org/officeDocument/2006/relationships/customXml" Target="../ink/ink4032.xml"/><Relationship Id="rId171" Type="http://schemas.openxmlformats.org/officeDocument/2006/relationships/image" Target="../media/image3589.png"/><Relationship Id="rId170" Type="http://schemas.openxmlformats.org/officeDocument/2006/relationships/customXml" Target="../ink/ink4031.xml"/><Relationship Id="rId17" Type="http://schemas.openxmlformats.org/officeDocument/2006/relationships/image" Target="../media/image3518.png"/><Relationship Id="rId169" Type="http://schemas.openxmlformats.org/officeDocument/2006/relationships/image" Target="../media/image3588.png"/><Relationship Id="rId168" Type="http://schemas.openxmlformats.org/officeDocument/2006/relationships/customXml" Target="../ink/ink4030.xml"/><Relationship Id="rId167" Type="http://schemas.openxmlformats.org/officeDocument/2006/relationships/image" Target="../media/image3587.png"/><Relationship Id="rId166" Type="http://schemas.openxmlformats.org/officeDocument/2006/relationships/customXml" Target="../ink/ink4029.xml"/><Relationship Id="rId165" Type="http://schemas.openxmlformats.org/officeDocument/2006/relationships/image" Target="../media/image3586.png"/><Relationship Id="rId164" Type="http://schemas.openxmlformats.org/officeDocument/2006/relationships/customXml" Target="../ink/ink4028.xml"/><Relationship Id="rId163" Type="http://schemas.openxmlformats.org/officeDocument/2006/relationships/image" Target="../media/image3585.png"/><Relationship Id="rId162" Type="http://schemas.openxmlformats.org/officeDocument/2006/relationships/customXml" Target="../ink/ink4027.xml"/><Relationship Id="rId161" Type="http://schemas.openxmlformats.org/officeDocument/2006/relationships/image" Target="../media/image3584.png"/><Relationship Id="rId160" Type="http://schemas.openxmlformats.org/officeDocument/2006/relationships/customXml" Target="../ink/ink4026.xml"/><Relationship Id="rId16" Type="http://schemas.openxmlformats.org/officeDocument/2006/relationships/customXml" Target="../ink/ink3952.xml"/><Relationship Id="rId159" Type="http://schemas.openxmlformats.org/officeDocument/2006/relationships/image" Target="../media/image3583.png"/><Relationship Id="rId158" Type="http://schemas.openxmlformats.org/officeDocument/2006/relationships/customXml" Target="../ink/ink4025.xml"/><Relationship Id="rId157" Type="http://schemas.openxmlformats.org/officeDocument/2006/relationships/image" Target="../media/image3582.png"/><Relationship Id="rId156" Type="http://schemas.openxmlformats.org/officeDocument/2006/relationships/customXml" Target="../ink/ink4024.xml"/><Relationship Id="rId155" Type="http://schemas.openxmlformats.org/officeDocument/2006/relationships/image" Target="../media/image3581.png"/><Relationship Id="rId154" Type="http://schemas.openxmlformats.org/officeDocument/2006/relationships/customXml" Target="../ink/ink4023.xml"/><Relationship Id="rId153" Type="http://schemas.openxmlformats.org/officeDocument/2006/relationships/image" Target="../media/image3580.png"/><Relationship Id="rId152" Type="http://schemas.openxmlformats.org/officeDocument/2006/relationships/customXml" Target="../ink/ink4022.xml"/><Relationship Id="rId151" Type="http://schemas.openxmlformats.org/officeDocument/2006/relationships/image" Target="../media/image3579.png"/><Relationship Id="rId150" Type="http://schemas.openxmlformats.org/officeDocument/2006/relationships/customXml" Target="../ink/ink4021.xml"/><Relationship Id="rId15" Type="http://schemas.openxmlformats.org/officeDocument/2006/relationships/image" Target="../media/image3517.png"/><Relationship Id="rId149" Type="http://schemas.openxmlformats.org/officeDocument/2006/relationships/image" Target="../media/image3578.png"/><Relationship Id="rId148" Type="http://schemas.openxmlformats.org/officeDocument/2006/relationships/customXml" Target="../ink/ink4020.xml"/><Relationship Id="rId147" Type="http://schemas.openxmlformats.org/officeDocument/2006/relationships/image" Target="../media/image3577.png"/><Relationship Id="rId146" Type="http://schemas.openxmlformats.org/officeDocument/2006/relationships/customXml" Target="../ink/ink4019.xml"/><Relationship Id="rId145" Type="http://schemas.openxmlformats.org/officeDocument/2006/relationships/image" Target="../media/image3576.png"/><Relationship Id="rId144" Type="http://schemas.openxmlformats.org/officeDocument/2006/relationships/customXml" Target="../ink/ink4018.xml"/><Relationship Id="rId143" Type="http://schemas.openxmlformats.org/officeDocument/2006/relationships/image" Target="../media/image3575.png"/><Relationship Id="rId142" Type="http://schemas.openxmlformats.org/officeDocument/2006/relationships/customXml" Target="../ink/ink4017.xml"/><Relationship Id="rId141" Type="http://schemas.openxmlformats.org/officeDocument/2006/relationships/image" Target="../media/image3574.png"/><Relationship Id="rId140" Type="http://schemas.openxmlformats.org/officeDocument/2006/relationships/customXml" Target="../ink/ink4016.xml"/><Relationship Id="rId14" Type="http://schemas.openxmlformats.org/officeDocument/2006/relationships/customXml" Target="../ink/ink3951.xml"/><Relationship Id="rId139" Type="http://schemas.openxmlformats.org/officeDocument/2006/relationships/image" Target="../media/image3573.png"/><Relationship Id="rId138" Type="http://schemas.openxmlformats.org/officeDocument/2006/relationships/customXml" Target="../ink/ink4015.xml"/><Relationship Id="rId137" Type="http://schemas.openxmlformats.org/officeDocument/2006/relationships/image" Target="../media/image3572.png"/><Relationship Id="rId136" Type="http://schemas.openxmlformats.org/officeDocument/2006/relationships/customXml" Target="../ink/ink4014.xml"/><Relationship Id="rId135" Type="http://schemas.openxmlformats.org/officeDocument/2006/relationships/image" Target="../media/image3571.png"/><Relationship Id="rId134" Type="http://schemas.openxmlformats.org/officeDocument/2006/relationships/customXml" Target="../ink/ink4013.xml"/><Relationship Id="rId133" Type="http://schemas.openxmlformats.org/officeDocument/2006/relationships/image" Target="../media/image3570.png"/><Relationship Id="rId132" Type="http://schemas.openxmlformats.org/officeDocument/2006/relationships/customXml" Target="../ink/ink4012.xml"/><Relationship Id="rId131" Type="http://schemas.openxmlformats.org/officeDocument/2006/relationships/image" Target="../media/image2420.png"/><Relationship Id="rId130" Type="http://schemas.openxmlformats.org/officeDocument/2006/relationships/customXml" Target="../ink/ink4011.xml"/><Relationship Id="rId13" Type="http://schemas.openxmlformats.org/officeDocument/2006/relationships/image" Target="../media/image3516.png"/><Relationship Id="rId129" Type="http://schemas.openxmlformats.org/officeDocument/2006/relationships/image" Target="../media/image3569.png"/><Relationship Id="rId128" Type="http://schemas.openxmlformats.org/officeDocument/2006/relationships/customXml" Target="../ink/ink4010.xml"/><Relationship Id="rId127" Type="http://schemas.openxmlformats.org/officeDocument/2006/relationships/image" Target="../media/image3568.png"/><Relationship Id="rId126" Type="http://schemas.openxmlformats.org/officeDocument/2006/relationships/customXml" Target="../ink/ink4009.xml"/><Relationship Id="rId125" Type="http://schemas.openxmlformats.org/officeDocument/2006/relationships/image" Target="../media/image3567.png"/><Relationship Id="rId124" Type="http://schemas.openxmlformats.org/officeDocument/2006/relationships/customXml" Target="../ink/ink4008.xml"/><Relationship Id="rId123" Type="http://schemas.openxmlformats.org/officeDocument/2006/relationships/image" Target="../media/image3566.png"/><Relationship Id="rId122" Type="http://schemas.openxmlformats.org/officeDocument/2006/relationships/customXml" Target="../ink/ink4007.xml"/><Relationship Id="rId121" Type="http://schemas.openxmlformats.org/officeDocument/2006/relationships/image" Target="../media/image3173.png"/><Relationship Id="rId120" Type="http://schemas.openxmlformats.org/officeDocument/2006/relationships/customXml" Target="../ink/ink4006.xml"/><Relationship Id="rId12" Type="http://schemas.openxmlformats.org/officeDocument/2006/relationships/customXml" Target="../ink/ink3950.xml"/><Relationship Id="rId119" Type="http://schemas.openxmlformats.org/officeDocument/2006/relationships/image" Target="../media/image3565.png"/><Relationship Id="rId118" Type="http://schemas.openxmlformats.org/officeDocument/2006/relationships/customXml" Target="../ink/ink4005.xml"/><Relationship Id="rId117" Type="http://schemas.openxmlformats.org/officeDocument/2006/relationships/image" Target="../media/image3564.png"/><Relationship Id="rId116" Type="http://schemas.openxmlformats.org/officeDocument/2006/relationships/customXml" Target="../ink/ink4004.xml"/><Relationship Id="rId115" Type="http://schemas.openxmlformats.org/officeDocument/2006/relationships/image" Target="../media/image3563.png"/><Relationship Id="rId114" Type="http://schemas.openxmlformats.org/officeDocument/2006/relationships/customXml" Target="../ink/ink4003.xml"/><Relationship Id="rId113" Type="http://schemas.openxmlformats.org/officeDocument/2006/relationships/image" Target="../media/image3562.png"/><Relationship Id="rId112" Type="http://schemas.openxmlformats.org/officeDocument/2006/relationships/customXml" Target="../ink/ink4002.xml"/><Relationship Id="rId111" Type="http://schemas.openxmlformats.org/officeDocument/2006/relationships/image" Target="../media/image3561.png"/><Relationship Id="rId110" Type="http://schemas.openxmlformats.org/officeDocument/2006/relationships/customXml" Target="../ink/ink4001.xml"/><Relationship Id="rId11" Type="http://schemas.openxmlformats.org/officeDocument/2006/relationships/image" Target="../media/image3515.png"/><Relationship Id="rId109" Type="http://schemas.openxmlformats.org/officeDocument/2006/relationships/image" Target="../media/image3560.png"/><Relationship Id="rId108" Type="http://schemas.openxmlformats.org/officeDocument/2006/relationships/customXml" Target="../ink/ink4000.xml"/><Relationship Id="rId107" Type="http://schemas.openxmlformats.org/officeDocument/2006/relationships/customXml" Target="../ink/ink3999.xml"/><Relationship Id="rId106" Type="http://schemas.openxmlformats.org/officeDocument/2006/relationships/image" Target="../media/image3559.png"/><Relationship Id="rId105" Type="http://schemas.openxmlformats.org/officeDocument/2006/relationships/customXml" Target="../ink/ink3998.xml"/><Relationship Id="rId104" Type="http://schemas.openxmlformats.org/officeDocument/2006/relationships/image" Target="../media/image3558.png"/><Relationship Id="rId103" Type="http://schemas.openxmlformats.org/officeDocument/2006/relationships/customXml" Target="../ink/ink3997.xml"/><Relationship Id="rId102" Type="http://schemas.openxmlformats.org/officeDocument/2006/relationships/image" Target="../media/image3557.png"/><Relationship Id="rId101" Type="http://schemas.openxmlformats.org/officeDocument/2006/relationships/customXml" Target="../ink/ink3996.xml"/><Relationship Id="rId100" Type="http://schemas.openxmlformats.org/officeDocument/2006/relationships/image" Target="../media/image2671.png"/><Relationship Id="rId10" Type="http://schemas.openxmlformats.org/officeDocument/2006/relationships/customXml" Target="../ink/ink3949.xml"/><Relationship Id="rId1" Type="http://schemas.openxmlformats.org/officeDocument/2006/relationships/image" Target="../media/image3510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customXml" Target="../ink/ink4116.xml"/><Relationship Id="rId81" Type="http://schemas.openxmlformats.org/officeDocument/2006/relationships/slideLayout" Target="../slideLayouts/slideLayout2.xml"/><Relationship Id="rId80" Type="http://schemas.openxmlformats.org/officeDocument/2006/relationships/image" Target="../media/image3693.png"/><Relationship Id="rId8" Type="http://schemas.openxmlformats.org/officeDocument/2006/relationships/image" Target="../media/image3662.png"/><Relationship Id="rId79" Type="http://schemas.openxmlformats.org/officeDocument/2006/relationships/customXml" Target="../ink/ink4151.xml"/><Relationship Id="rId78" Type="http://schemas.openxmlformats.org/officeDocument/2006/relationships/image" Target="../media/image3692.png"/><Relationship Id="rId77" Type="http://schemas.openxmlformats.org/officeDocument/2006/relationships/customXml" Target="../ink/ink4150.xml"/><Relationship Id="rId76" Type="http://schemas.openxmlformats.org/officeDocument/2006/relationships/image" Target="../media/image3691.png"/><Relationship Id="rId75" Type="http://schemas.openxmlformats.org/officeDocument/2006/relationships/customXml" Target="../ink/ink4149.xml"/><Relationship Id="rId74" Type="http://schemas.openxmlformats.org/officeDocument/2006/relationships/image" Target="../media/image3690.png"/><Relationship Id="rId73" Type="http://schemas.openxmlformats.org/officeDocument/2006/relationships/customXml" Target="../ink/ink4148.xml"/><Relationship Id="rId72" Type="http://schemas.openxmlformats.org/officeDocument/2006/relationships/image" Target="../media/image3689.png"/><Relationship Id="rId71" Type="http://schemas.openxmlformats.org/officeDocument/2006/relationships/customXml" Target="../ink/ink4147.xml"/><Relationship Id="rId70" Type="http://schemas.openxmlformats.org/officeDocument/2006/relationships/image" Target="../media/image3688.png"/><Relationship Id="rId7" Type="http://schemas.openxmlformats.org/officeDocument/2006/relationships/customXml" Target="../ink/ink4115.xml"/><Relationship Id="rId69" Type="http://schemas.openxmlformats.org/officeDocument/2006/relationships/customXml" Target="../ink/ink4146.xml"/><Relationship Id="rId68" Type="http://schemas.openxmlformats.org/officeDocument/2006/relationships/image" Target="../media/image3687.png"/><Relationship Id="rId67" Type="http://schemas.openxmlformats.org/officeDocument/2006/relationships/customXml" Target="../ink/ink4145.xml"/><Relationship Id="rId66" Type="http://schemas.openxmlformats.org/officeDocument/2006/relationships/image" Target="../media/image3686.png"/><Relationship Id="rId65" Type="http://schemas.openxmlformats.org/officeDocument/2006/relationships/customXml" Target="../ink/ink4144.xml"/><Relationship Id="rId64" Type="http://schemas.openxmlformats.org/officeDocument/2006/relationships/image" Target="../media/image3685.png"/><Relationship Id="rId63" Type="http://schemas.openxmlformats.org/officeDocument/2006/relationships/customXml" Target="../ink/ink4143.xml"/><Relationship Id="rId62" Type="http://schemas.openxmlformats.org/officeDocument/2006/relationships/image" Target="../media/image3684.png"/><Relationship Id="rId61" Type="http://schemas.openxmlformats.org/officeDocument/2006/relationships/customXml" Target="../ink/ink4142.xml"/><Relationship Id="rId60" Type="http://schemas.openxmlformats.org/officeDocument/2006/relationships/image" Target="../media/image3683.png"/><Relationship Id="rId6" Type="http://schemas.openxmlformats.org/officeDocument/2006/relationships/image" Target="../media/image3661.png"/><Relationship Id="rId59" Type="http://schemas.openxmlformats.org/officeDocument/2006/relationships/customXml" Target="../ink/ink4141.xml"/><Relationship Id="rId58" Type="http://schemas.openxmlformats.org/officeDocument/2006/relationships/image" Target="../media/image3682.png"/><Relationship Id="rId57" Type="http://schemas.openxmlformats.org/officeDocument/2006/relationships/customXml" Target="../ink/ink4140.xml"/><Relationship Id="rId56" Type="http://schemas.openxmlformats.org/officeDocument/2006/relationships/image" Target="../media/image3681.png"/><Relationship Id="rId55" Type="http://schemas.openxmlformats.org/officeDocument/2006/relationships/customXml" Target="../ink/ink4139.xml"/><Relationship Id="rId54" Type="http://schemas.openxmlformats.org/officeDocument/2006/relationships/image" Target="../media/image3680.png"/><Relationship Id="rId53" Type="http://schemas.openxmlformats.org/officeDocument/2006/relationships/customXml" Target="../ink/ink4138.xml"/><Relationship Id="rId52" Type="http://schemas.openxmlformats.org/officeDocument/2006/relationships/image" Target="../media/image3679.png"/><Relationship Id="rId51" Type="http://schemas.openxmlformats.org/officeDocument/2006/relationships/customXml" Target="../ink/ink4137.xml"/><Relationship Id="rId50" Type="http://schemas.openxmlformats.org/officeDocument/2006/relationships/image" Target="../media/image3678.png"/><Relationship Id="rId5" Type="http://schemas.openxmlformats.org/officeDocument/2006/relationships/customXml" Target="../ink/ink4114.xml"/><Relationship Id="rId49" Type="http://schemas.openxmlformats.org/officeDocument/2006/relationships/customXml" Target="../ink/ink4136.xml"/><Relationship Id="rId48" Type="http://schemas.openxmlformats.org/officeDocument/2006/relationships/image" Target="../media/image3677.png"/><Relationship Id="rId47" Type="http://schemas.openxmlformats.org/officeDocument/2006/relationships/customXml" Target="../ink/ink4135.xml"/><Relationship Id="rId46" Type="http://schemas.openxmlformats.org/officeDocument/2006/relationships/image" Target="../media/image3676.png"/><Relationship Id="rId45" Type="http://schemas.openxmlformats.org/officeDocument/2006/relationships/customXml" Target="../ink/ink4134.xml"/><Relationship Id="rId44" Type="http://schemas.openxmlformats.org/officeDocument/2006/relationships/image" Target="../media/image2644.png"/><Relationship Id="rId43" Type="http://schemas.openxmlformats.org/officeDocument/2006/relationships/customXml" Target="../ink/ink4133.xml"/><Relationship Id="rId42" Type="http://schemas.openxmlformats.org/officeDocument/2006/relationships/image" Target="../media/image3675.png"/><Relationship Id="rId41" Type="http://schemas.openxmlformats.org/officeDocument/2006/relationships/customXml" Target="../ink/ink4132.xml"/><Relationship Id="rId40" Type="http://schemas.openxmlformats.org/officeDocument/2006/relationships/image" Target="../media/image3674.png"/><Relationship Id="rId4" Type="http://schemas.openxmlformats.org/officeDocument/2006/relationships/image" Target="../media/image3660.png"/><Relationship Id="rId39" Type="http://schemas.openxmlformats.org/officeDocument/2006/relationships/customXml" Target="../ink/ink4131.xml"/><Relationship Id="rId38" Type="http://schemas.openxmlformats.org/officeDocument/2006/relationships/image" Target="../media/image3673.png"/><Relationship Id="rId37" Type="http://schemas.openxmlformats.org/officeDocument/2006/relationships/customXml" Target="../ink/ink4130.xml"/><Relationship Id="rId36" Type="http://schemas.openxmlformats.org/officeDocument/2006/relationships/image" Target="../media/image2975.png"/><Relationship Id="rId35" Type="http://schemas.openxmlformats.org/officeDocument/2006/relationships/customXml" Target="../ink/ink4129.xml"/><Relationship Id="rId34" Type="http://schemas.openxmlformats.org/officeDocument/2006/relationships/image" Target="../media/image3672.png"/><Relationship Id="rId33" Type="http://schemas.openxmlformats.org/officeDocument/2006/relationships/customXml" Target="../ink/ink4128.xml"/><Relationship Id="rId32" Type="http://schemas.openxmlformats.org/officeDocument/2006/relationships/image" Target="../media/image3671.png"/><Relationship Id="rId31" Type="http://schemas.openxmlformats.org/officeDocument/2006/relationships/customXml" Target="../ink/ink4127.xml"/><Relationship Id="rId30" Type="http://schemas.openxmlformats.org/officeDocument/2006/relationships/image" Target="../media/image3670.png"/><Relationship Id="rId3" Type="http://schemas.openxmlformats.org/officeDocument/2006/relationships/customXml" Target="../ink/ink4113.xml"/><Relationship Id="rId29" Type="http://schemas.openxmlformats.org/officeDocument/2006/relationships/customXml" Target="../ink/ink4126.xml"/><Relationship Id="rId28" Type="http://schemas.openxmlformats.org/officeDocument/2006/relationships/image" Target="../media/image3669.png"/><Relationship Id="rId27" Type="http://schemas.openxmlformats.org/officeDocument/2006/relationships/customXml" Target="../ink/ink4125.xml"/><Relationship Id="rId26" Type="http://schemas.openxmlformats.org/officeDocument/2006/relationships/image" Target="../media/image3668.png"/><Relationship Id="rId25" Type="http://schemas.openxmlformats.org/officeDocument/2006/relationships/customXml" Target="../ink/ink4124.xml"/><Relationship Id="rId24" Type="http://schemas.openxmlformats.org/officeDocument/2006/relationships/image" Target="../media/image3667.png"/><Relationship Id="rId23" Type="http://schemas.openxmlformats.org/officeDocument/2006/relationships/customXml" Target="../ink/ink4123.xml"/><Relationship Id="rId22" Type="http://schemas.openxmlformats.org/officeDocument/2006/relationships/image" Target="../media/image3666.png"/><Relationship Id="rId21" Type="http://schemas.openxmlformats.org/officeDocument/2006/relationships/customXml" Target="../ink/ink4122.xml"/><Relationship Id="rId20" Type="http://schemas.openxmlformats.org/officeDocument/2006/relationships/image" Target="../media/image2391.png"/><Relationship Id="rId2" Type="http://schemas.openxmlformats.org/officeDocument/2006/relationships/image" Target="../media/image3659.png"/><Relationship Id="rId19" Type="http://schemas.openxmlformats.org/officeDocument/2006/relationships/customXml" Target="../ink/ink4121.xml"/><Relationship Id="rId18" Type="http://schemas.openxmlformats.org/officeDocument/2006/relationships/image" Target="../media/image2615.png"/><Relationship Id="rId17" Type="http://schemas.openxmlformats.org/officeDocument/2006/relationships/customXml" Target="../ink/ink4120.xml"/><Relationship Id="rId16" Type="http://schemas.openxmlformats.org/officeDocument/2006/relationships/image" Target="../media/image3665.png"/><Relationship Id="rId15" Type="http://schemas.openxmlformats.org/officeDocument/2006/relationships/customXml" Target="../ink/ink4119.xml"/><Relationship Id="rId14" Type="http://schemas.openxmlformats.org/officeDocument/2006/relationships/image" Target="../media/image3664.png"/><Relationship Id="rId13" Type="http://schemas.openxmlformats.org/officeDocument/2006/relationships/customXml" Target="../ink/ink4118.xml"/><Relationship Id="rId12" Type="http://schemas.openxmlformats.org/officeDocument/2006/relationships/image" Target="../media/image3663.png"/><Relationship Id="rId11" Type="http://schemas.openxmlformats.org/officeDocument/2006/relationships/customXml" Target="../ink/ink4117.xml"/><Relationship Id="rId10" Type="http://schemas.openxmlformats.org/officeDocument/2006/relationships/image" Target="../media/image2468.png"/><Relationship Id="rId1" Type="http://schemas.openxmlformats.org/officeDocument/2006/relationships/tags" Target="../tags/tag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9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9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9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9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9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9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97.png"/><Relationship Id="rId1" Type="http://schemas.openxmlformats.org/officeDocument/2006/relationships/tags" Target="../tags/tag6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99.png"/><Relationship Id="rId2" Type="http://schemas.openxmlformats.org/officeDocument/2006/relationships/tags" Target="../tags/tag7.xml"/><Relationship Id="rId1" Type="http://schemas.openxmlformats.org/officeDocument/2006/relationships/image" Target="../media/image369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0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01.png"/></Relationships>
</file>

<file path=ppt/slides/_rels/slide34.xml.rels><?xml version="1.0" encoding="UTF-8" standalone="yes"?>
<Relationships xmlns="http://schemas.openxmlformats.org/package/2006/relationships"><Relationship Id="rId999" Type="http://schemas.openxmlformats.org/officeDocument/2006/relationships/customXml" Target="../ink/ink4698.xml"/><Relationship Id="rId998" Type="http://schemas.openxmlformats.org/officeDocument/2006/relationships/image" Target="../media/image732.png"/><Relationship Id="rId997" Type="http://schemas.openxmlformats.org/officeDocument/2006/relationships/customXml" Target="../ink/ink4697.xml"/><Relationship Id="rId996" Type="http://schemas.openxmlformats.org/officeDocument/2006/relationships/image" Target="../media/image731.png"/><Relationship Id="rId995" Type="http://schemas.openxmlformats.org/officeDocument/2006/relationships/customXml" Target="../ink/ink4696.xml"/><Relationship Id="rId994" Type="http://schemas.openxmlformats.org/officeDocument/2006/relationships/image" Target="../media/image730.png"/><Relationship Id="rId993" Type="http://schemas.openxmlformats.org/officeDocument/2006/relationships/customXml" Target="../ink/ink4695.xml"/><Relationship Id="rId992" Type="http://schemas.openxmlformats.org/officeDocument/2006/relationships/image" Target="../media/image729.png"/><Relationship Id="rId991" Type="http://schemas.openxmlformats.org/officeDocument/2006/relationships/customXml" Target="../ink/ink4694.xml"/><Relationship Id="rId990" Type="http://schemas.openxmlformats.org/officeDocument/2006/relationships/image" Target="../media/image728.png"/><Relationship Id="rId99" Type="http://schemas.openxmlformats.org/officeDocument/2006/relationships/image" Target="../media/image338.png"/><Relationship Id="rId989" Type="http://schemas.openxmlformats.org/officeDocument/2006/relationships/customXml" Target="../ink/ink4693.xml"/><Relationship Id="rId988" Type="http://schemas.openxmlformats.org/officeDocument/2006/relationships/image" Target="../media/image727.png"/><Relationship Id="rId987" Type="http://schemas.openxmlformats.org/officeDocument/2006/relationships/customXml" Target="../ink/ink4692.xml"/><Relationship Id="rId986" Type="http://schemas.openxmlformats.org/officeDocument/2006/relationships/image" Target="../media/image726.png"/><Relationship Id="rId985" Type="http://schemas.openxmlformats.org/officeDocument/2006/relationships/customXml" Target="../ink/ink4691.xml"/><Relationship Id="rId984" Type="http://schemas.openxmlformats.org/officeDocument/2006/relationships/image" Target="../media/image725.png"/><Relationship Id="rId983" Type="http://schemas.openxmlformats.org/officeDocument/2006/relationships/customXml" Target="../ink/ink4690.xml"/><Relationship Id="rId982" Type="http://schemas.openxmlformats.org/officeDocument/2006/relationships/image" Target="../media/image724.png"/><Relationship Id="rId981" Type="http://schemas.openxmlformats.org/officeDocument/2006/relationships/customXml" Target="../ink/ink4689.xml"/><Relationship Id="rId980" Type="http://schemas.openxmlformats.org/officeDocument/2006/relationships/image" Target="../media/image723.png"/><Relationship Id="rId98" Type="http://schemas.openxmlformats.org/officeDocument/2006/relationships/customXml" Target="../ink/ink4200.xml"/><Relationship Id="rId979" Type="http://schemas.openxmlformats.org/officeDocument/2006/relationships/customXml" Target="../ink/ink4688.xml"/><Relationship Id="rId978" Type="http://schemas.openxmlformats.org/officeDocument/2006/relationships/image" Target="../media/image722.png"/><Relationship Id="rId977" Type="http://schemas.openxmlformats.org/officeDocument/2006/relationships/customXml" Target="../ink/ink4687.xml"/><Relationship Id="rId976" Type="http://schemas.openxmlformats.org/officeDocument/2006/relationships/customXml" Target="../ink/ink4686.xml"/><Relationship Id="rId975" Type="http://schemas.openxmlformats.org/officeDocument/2006/relationships/image" Target="../media/image721.png"/><Relationship Id="rId974" Type="http://schemas.openxmlformats.org/officeDocument/2006/relationships/customXml" Target="../ink/ink4685.xml"/><Relationship Id="rId973" Type="http://schemas.openxmlformats.org/officeDocument/2006/relationships/image" Target="../media/image720.png"/><Relationship Id="rId972" Type="http://schemas.openxmlformats.org/officeDocument/2006/relationships/customXml" Target="../ink/ink4684.xml"/><Relationship Id="rId971" Type="http://schemas.openxmlformats.org/officeDocument/2006/relationships/image" Target="../media/image719.png"/><Relationship Id="rId970" Type="http://schemas.openxmlformats.org/officeDocument/2006/relationships/customXml" Target="../ink/ink4683.xml"/><Relationship Id="rId97" Type="http://schemas.openxmlformats.org/officeDocument/2006/relationships/image" Target="../media/image337.png"/><Relationship Id="rId969" Type="http://schemas.openxmlformats.org/officeDocument/2006/relationships/image" Target="../media/image718.png"/><Relationship Id="rId968" Type="http://schemas.openxmlformats.org/officeDocument/2006/relationships/customXml" Target="../ink/ink4682.xml"/><Relationship Id="rId967" Type="http://schemas.openxmlformats.org/officeDocument/2006/relationships/image" Target="../media/image717.png"/><Relationship Id="rId966" Type="http://schemas.openxmlformats.org/officeDocument/2006/relationships/customXml" Target="../ink/ink4681.xml"/><Relationship Id="rId965" Type="http://schemas.openxmlformats.org/officeDocument/2006/relationships/customXml" Target="../ink/ink4680.xml"/><Relationship Id="rId964" Type="http://schemas.openxmlformats.org/officeDocument/2006/relationships/image" Target="../media/image716.png"/><Relationship Id="rId963" Type="http://schemas.openxmlformats.org/officeDocument/2006/relationships/customXml" Target="../ink/ink4679.xml"/><Relationship Id="rId962" Type="http://schemas.openxmlformats.org/officeDocument/2006/relationships/image" Target="../media/image715.png"/><Relationship Id="rId961" Type="http://schemas.openxmlformats.org/officeDocument/2006/relationships/customXml" Target="../ink/ink4678.xml"/><Relationship Id="rId960" Type="http://schemas.openxmlformats.org/officeDocument/2006/relationships/image" Target="../media/image714.png"/><Relationship Id="rId96" Type="http://schemas.openxmlformats.org/officeDocument/2006/relationships/customXml" Target="../ink/ink4199.xml"/><Relationship Id="rId959" Type="http://schemas.openxmlformats.org/officeDocument/2006/relationships/customXml" Target="../ink/ink4677.xml"/><Relationship Id="rId958" Type="http://schemas.openxmlformats.org/officeDocument/2006/relationships/image" Target="../media/image713.png"/><Relationship Id="rId957" Type="http://schemas.openxmlformats.org/officeDocument/2006/relationships/customXml" Target="../ink/ink4676.xml"/><Relationship Id="rId956" Type="http://schemas.openxmlformats.org/officeDocument/2006/relationships/image" Target="../media/image712.png"/><Relationship Id="rId955" Type="http://schemas.openxmlformats.org/officeDocument/2006/relationships/customXml" Target="../ink/ink4675.xml"/><Relationship Id="rId954" Type="http://schemas.openxmlformats.org/officeDocument/2006/relationships/image" Target="../media/image216.png"/><Relationship Id="rId953" Type="http://schemas.openxmlformats.org/officeDocument/2006/relationships/customXml" Target="../ink/ink4674.xml"/><Relationship Id="rId952" Type="http://schemas.openxmlformats.org/officeDocument/2006/relationships/image" Target="../media/image711.png"/><Relationship Id="rId951" Type="http://schemas.openxmlformats.org/officeDocument/2006/relationships/customXml" Target="../ink/ink4673.xml"/><Relationship Id="rId950" Type="http://schemas.openxmlformats.org/officeDocument/2006/relationships/image" Target="../media/image710.png"/><Relationship Id="rId95" Type="http://schemas.openxmlformats.org/officeDocument/2006/relationships/image" Target="../media/image336.png"/><Relationship Id="rId949" Type="http://schemas.openxmlformats.org/officeDocument/2006/relationships/customXml" Target="../ink/ink4672.xml"/><Relationship Id="rId948" Type="http://schemas.openxmlformats.org/officeDocument/2006/relationships/image" Target="../media/image709.png"/><Relationship Id="rId947" Type="http://schemas.openxmlformats.org/officeDocument/2006/relationships/customXml" Target="../ink/ink4671.xml"/><Relationship Id="rId946" Type="http://schemas.openxmlformats.org/officeDocument/2006/relationships/image" Target="../media/image708.png"/><Relationship Id="rId945" Type="http://schemas.openxmlformats.org/officeDocument/2006/relationships/customXml" Target="../ink/ink4670.xml"/><Relationship Id="rId944" Type="http://schemas.openxmlformats.org/officeDocument/2006/relationships/image" Target="../media/image707.png"/><Relationship Id="rId943" Type="http://schemas.openxmlformats.org/officeDocument/2006/relationships/customXml" Target="../ink/ink4669.xml"/><Relationship Id="rId942" Type="http://schemas.openxmlformats.org/officeDocument/2006/relationships/image" Target="../media/image706.png"/><Relationship Id="rId941" Type="http://schemas.openxmlformats.org/officeDocument/2006/relationships/customXml" Target="../ink/ink4668.xml"/><Relationship Id="rId940" Type="http://schemas.openxmlformats.org/officeDocument/2006/relationships/image" Target="../media/image705.png"/><Relationship Id="rId94" Type="http://schemas.openxmlformats.org/officeDocument/2006/relationships/customXml" Target="../ink/ink4198.xml"/><Relationship Id="rId939" Type="http://schemas.openxmlformats.org/officeDocument/2006/relationships/customXml" Target="../ink/ink4667.xml"/><Relationship Id="rId938" Type="http://schemas.openxmlformats.org/officeDocument/2006/relationships/image" Target="../media/image704.png"/><Relationship Id="rId937" Type="http://schemas.openxmlformats.org/officeDocument/2006/relationships/customXml" Target="../ink/ink4666.xml"/><Relationship Id="rId936" Type="http://schemas.openxmlformats.org/officeDocument/2006/relationships/image" Target="../media/image703.png"/><Relationship Id="rId935" Type="http://schemas.openxmlformats.org/officeDocument/2006/relationships/customXml" Target="../ink/ink4665.xml"/><Relationship Id="rId934" Type="http://schemas.openxmlformats.org/officeDocument/2006/relationships/image" Target="../media/image702.png"/><Relationship Id="rId933" Type="http://schemas.openxmlformats.org/officeDocument/2006/relationships/customXml" Target="../ink/ink4664.xml"/><Relationship Id="rId932" Type="http://schemas.openxmlformats.org/officeDocument/2006/relationships/image" Target="../media/image701.png"/><Relationship Id="rId931" Type="http://schemas.openxmlformats.org/officeDocument/2006/relationships/customXml" Target="../ink/ink4663.xml"/><Relationship Id="rId930" Type="http://schemas.openxmlformats.org/officeDocument/2006/relationships/image" Target="../media/image700.png"/><Relationship Id="rId93" Type="http://schemas.openxmlformats.org/officeDocument/2006/relationships/image" Target="../media/image335.png"/><Relationship Id="rId929" Type="http://schemas.openxmlformats.org/officeDocument/2006/relationships/customXml" Target="../ink/ink4662.xml"/><Relationship Id="rId928" Type="http://schemas.openxmlformats.org/officeDocument/2006/relationships/image" Target="../media/image699.png"/><Relationship Id="rId927" Type="http://schemas.openxmlformats.org/officeDocument/2006/relationships/customXml" Target="../ink/ink4661.xml"/><Relationship Id="rId926" Type="http://schemas.openxmlformats.org/officeDocument/2006/relationships/image" Target="../media/image698.png"/><Relationship Id="rId925" Type="http://schemas.openxmlformats.org/officeDocument/2006/relationships/customXml" Target="../ink/ink4660.xml"/><Relationship Id="rId924" Type="http://schemas.openxmlformats.org/officeDocument/2006/relationships/image" Target="../media/image697.png"/><Relationship Id="rId923" Type="http://schemas.openxmlformats.org/officeDocument/2006/relationships/customXml" Target="../ink/ink4659.xml"/><Relationship Id="rId922" Type="http://schemas.openxmlformats.org/officeDocument/2006/relationships/image" Target="../media/image696.png"/><Relationship Id="rId921" Type="http://schemas.openxmlformats.org/officeDocument/2006/relationships/customXml" Target="../ink/ink4658.xml"/><Relationship Id="rId920" Type="http://schemas.openxmlformats.org/officeDocument/2006/relationships/image" Target="../media/image695.png"/><Relationship Id="rId92" Type="http://schemas.openxmlformats.org/officeDocument/2006/relationships/customXml" Target="../ink/ink4197.xml"/><Relationship Id="rId919" Type="http://schemas.openxmlformats.org/officeDocument/2006/relationships/customXml" Target="../ink/ink4657.xml"/><Relationship Id="rId918" Type="http://schemas.openxmlformats.org/officeDocument/2006/relationships/image" Target="../media/image694.png"/><Relationship Id="rId917" Type="http://schemas.openxmlformats.org/officeDocument/2006/relationships/customXml" Target="../ink/ink4656.xml"/><Relationship Id="rId916" Type="http://schemas.openxmlformats.org/officeDocument/2006/relationships/image" Target="../media/image693.png"/><Relationship Id="rId915" Type="http://schemas.openxmlformats.org/officeDocument/2006/relationships/customXml" Target="../ink/ink4655.xml"/><Relationship Id="rId914" Type="http://schemas.openxmlformats.org/officeDocument/2006/relationships/image" Target="../media/image692.png"/><Relationship Id="rId913" Type="http://schemas.openxmlformats.org/officeDocument/2006/relationships/customXml" Target="../ink/ink4654.xml"/><Relationship Id="rId912" Type="http://schemas.openxmlformats.org/officeDocument/2006/relationships/image" Target="../media/image691.png"/><Relationship Id="rId911" Type="http://schemas.openxmlformats.org/officeDocument/2006/relationships/customXml" Target="../ink/ink4653.xml"/><Relationship Id="rId910" Type="http://schemas.openxmlformats.org/officeDocument/2006/relationships/image" Target="../media/image690.png"/><Relationship Id="rId91" Type="http://schemas.openxmlformats.org/officeDocument/2006/relationships/image" Target="../media/image334.png"/><Relationship Id="rId909" Type="http://schemas.openxmlformats.org/officeDocument/2006/relationships/customXml" Target="../ink/ink4652.xml"/><Relationship Id="rId908" Type="http://schemas.openxmlformats.org/officeDocument/2006/relationships/image" Target="../media/image689.png"/><Relationship Id="rId907" Type="http://schemas.openxmlformats.org/officeDocument/2006/relationships/customXml" Target="../ink/ink4651.xml"/><Relationship Id="rId906" Type="http://schemas.openxmlformats.org/officeDocument/2006/relationships/image" Target="../media/image688.png"/><Relationship Id="rId905" Type="http://schemas.openxmlformats.org/officeDocument/2006/relationships/customXml" Target="../ink/ink4650.xml"/><Relationship Id="rId904" Type="http://schemas.openxmlformats.org/officeDocument/2006/relationships/image" Target="../media/image687.png"/><Relationship Id="rId903" Type="http://schemas.openxmlformats.org/officeDocument/2006/relationships/customXml" Target="../ink/ink4649.xml"/><Relationship Id="rId902" Type="http://schemas.openxmlformats.org/officeDocument/2006/relationships/image" Target="../media/image686.png"/><Relationship Id="rId901" Type="http://schemas.openxmlformats.org/officeDocument/2006/relationships/customXml" Target="../ink/ink4648.xml"/><Relationship Id="rId900" Type="http://schemas.openxmlformats.org/officeDocument/2006/relationships/image" Target="../media/image685.png"/><Relationship Id="rId90" Type="http://schemas.openxmlformats.org/officeDocument/2006/relationships/customXml" Target="../ink/ink4196.xml"/><Relationship Id="rId9" Type="http://schemas.openxmlformats.org/officeDocument/2006/relationships/image" Target="../media/image295.png"/><Relationship Id="rId899" Type="http://schemas.openxmlformats.org/officeDocument/2006/relationships/customXml" Target="../ink/ink4647.xml"/><Relationship Id="rId898" Type="http://schemas.openxmlformats.org/officeDocument/2006/relationships/image" Target="../media/image684.png"/><Relationship Id="rId897" Type="http://schemas.openxmlformats.org/officeDocument/2006/relationships/customXml" Target="../ink/ink4646.xml"/><Relationship Id="rId896" Type="http://schemas.openxmlformats.org/officeDocument/2006/relationships/image" Target="../media/image683.png"/><Relationship Id="rId895" Type="http://schemas.openxmlformats.org/officeDocument/2006/relationships/customXml" Target="../ink/ink4645.xml"/><Relationship Id="rId894" Type="http://schemas.openxmlformats.org/officeDocument/2006/relationships/image" Target="../media/image682.png"/><Relationship Id="rId893" Type="http://schemas.openxmlformats.org/officeDocument/2006/relationships/customXml" Target="../ink/ink4644.xml"/><Relationship Id="rId892" Type="http://schemas.openxmlformats.org/officeDocument/2006/relationships/image" Target="../media/image681.png"/><Relationship Id="rId891" Type="http://schemas.openxmlformats.org/officeDocument/2006/relationships/customXml" Target="../ink/ink4643.xml"/><Relationship Id="rId890" Type="http://schemas.openxmlformats.org/officeDocument/2006/relationships/image" Target="../media/image680.png"/><Relationship Id="rId89" Type="http://schemas.openxmlformats.org/officeDocument/2006/relationships/image" Target="../media/image333.png"/><Relationship Id="rId889" Type="http://schemas.openxmlformats.org/officeDocument/2006/relationships/customXml" Target="../ink/ink4642.xml"/><Relationship Id="rId888" Type="http://schemas.openxmlformats.org/officeDocument/2006/relationships/customXml" Target="../ink/ink4641.xml"/><Relationship Id="rId887" Type="http://schemas.openxmlformats.org/officeDocument/2006/relationships/image" Target="../media/image679.png"/><Relationship Id="rId886" Type="http://schemas.openxmlformats.org/officeDocument/2006/relationships/customXml" Target="../ink/ink4640.xml"/><Relationship Id="rId885" Type="http://schemas.openxmlformats.org/officeDocument/2006/relationships/image" Target="../media/image678.png"/><Relationship Id="rId884" Type="http://schemas.openxmlformats.org/officeDocument/2006/relationships/customXml" Target="../ink/ink4639.xml"/><Relationship Id="rId883" Type="http://schemas.openxmlformats.org/officeDocument/2006/relationships/customXml" Target="../ink/ink4638.xml"/><Relationship Id="rId882" Type="http://schemas.openxmlformats.org/officeDocument/2006/relationships/image" Target="../media/image677.png"/><Relationship Id="rId881" Type="http://schemas.openxmlformats.org/officeDocument/2006/relationships/customXml" Target="../ink/ink4637.xml"/><Relationship Id="rId880" Type="http://schemas.openxmlformats.org/officeDocument/2006/relationships/image" Target="../media/image676.png"/><Relationship Id="rId88" Type="http://schemas.openxmlformats.org/officeDocument/2006/relationships/customXml" Target="../ink/ink4195.xml"/><Relationship Id="rId879" Type="http://schemas.openxmlformats.org/officeDocument/2006/relationships/customXml" Target="../ink/ink4636.xml"/><Relationship Id="rId878" Type="http://schemas.openxmlformats.org/officeDocument/2006/relationships/customXml" Target="../ink/ink4635.xml"/><Relationship Id="rId877" Type="http://schemas.openxmlformats.org/officeDocument/2006/relationships/image" Target="../media/image675.png"/><Relationship Id="rId876" Type="http://schemas.openxmlformats.org/officeDocument/2006/relationships/customXml" Target="../ink/ink4634.xml"/><Relationship Id="rId875" Type="http://schemas.openxmlformats.org/officeDocument/2006/relationships/image" Target="../media/image674.png"/><Relationship Id="rId874" Type="http://schemas.openxmlformats.org/officeDocument/2006/relationships/customXml" Target="../ink/ink4633.xml"/><Relationship Id="rId873" Type="http://schemas.openxmlformats.org/officeDocument/2006/relationships/customXml" Target="../ink/ink4632.xml"/><Relationship Id="rId872" Type="http://schemas.openxmlformats.org/officeDocument/2006/relationships/image" Target="../media/image673.png"/><Relationship Id="rId871" Type="http://schemas.openxmlformats.org/officeDocument/2006/relationships/customXml" Target="../ink/ink4631.xml"/><Relationship Id="rId870" Type="http://schemas.openxmlformats.org/officeDocument/2006/relationships/image" Target="../media/image672.png"/><Relationship Id="rId87" Type="http://schemas.openxmlformats.org/officeDocument/2006/relationships/image" Target="../media/image332.png"/><Relationship Id="rId869" Type="http://schemas.openxmlformats.org/officeDocument/2006/relationships/customXml" Target="../ink/ink4630.xml"/><Relationship Id="rId868" Type="http://schemas.openxmlformats.org/officeDocument/2006/relationships/image" Target="../media/image671.png"/><Relationship Id="rId867" Type="http://schemas.openxmlformats.org/officeDocument/2006/relationships/customXml" Target="../ink/ink4629.xml"/><Relationship Id="rId866" Type="http://schemas.openxmlformats.org/officeDocument/2006/relationships/customXml" Target="../ink/ink4628.xml"/><Relationship Id="rId865" Type="http://schemas.openxmlformats.org/officeDocument/2006/relationships/image" Target="../media/image670.png"/><Relationship Id="rId864" Type="http://schemas.openxmlformats.org/officeDocument/2006/relationships/customXml" Target="../ink/ink4627.xml"/><Relationship Id="rId863" Type="http://schemas.openxmlformats.org/officeDocument/2006/relationships/image" Target="../media/image669.png"/><Relationship Id="rId862" Type="http://schemas.openxmlformats.org/officeDocument/2006/relationships/customXml" Target="../ink/ink4626.xml"/><Relationship Id="rId861" Type="http://schemas.openxmlformats.org/officeDocument/2006/relationships/image" Target="../media/image668.png"/><Relationship Id="rId860" Type="http://schemas.openxmlformats.org/officeDocument/2006/relationships/customXml" Target="../ink/ink4625.xml"/><Relationship Id="rId86" Type="http://schemas.openxmlformats.org/officeDocument/2006/relationships/customXml" Target="../ink/ink4194.xml"/><Relationship Id="rId859" Type="http://schemas.openxmlformats.org/officeDocument/2006/relationships/image" Target="../media/image667.png"/><Relationship Id="rId858" Type="http://schemas.openxmlformats.org/officeDocument/2006/relationships/customXml" Target="../ink/ink4624.xml"/><Relationship Id="rId857" Type="http://schemas.openxmlformats.org/officeDocument/2006/relationships/image" Target="../media/image666.png"/><Relationship Id="rId856" Type="http://schemas.openxmlformats.org/officeDocument/2006/relationships/customXml" Target="../ink/ink4623.xml"/><Relationship Id="rId855" Type="http://schemas.openxmlformats.org/officeDocument/2006/relationships/image" Target="../media/image665.png"/><Relationship Id="rId854" Type="http://schemas.openxmlformats.org/officeDocument/2006/relationships/customXml" Target="../ink/ink4622.xml"/><Relationship Id="rId853" Type="http://schemas.openxmlformats.org/officeDocument/2006/relationships/image" Target="../media/image664.png"/><Relationship Id="rId852" Type="http://schemas.openxmlformats.org/officeDocument/2006/relationships/customXml" Target="../ink/ink4621.xml"/><Relationship Id="rId851" Type="http://schemas.openxmlformats.org/officeDocument/2006/relationships/image" Target="../media/image663.png"/><Relationship Id="rId850" Type="http://schemas.openxmlformats.org/officeDocument/2006/relationships/customXml" Target="../ink/ink4620.xml"/><Relationship Id="rId85" Type="http://schemas.openxmlformats.org/officeDocument/2006/relationships/image" Target="../media/image331.png"/><Relationship Id="rId849" Type="http://schemas.openxmlformats.org/officeDocument/2006/relationships/image" Target="../media/image662.png"/><Relationship Id="rId848" Type="http://schemas.openxmlformats.org/officeDocument/2006/relationships/customXml" Target="../ink/ink4619.xml"/><Relationship Id="rId847" Type="http://schemas.openxmlformats.org/officeDocument/2006/relationships/image" Target="../media/image661.png"/><Relationship Id="rId846" Type="http://schemas.openxmlformats.org/officeDocument/2006/relationships/customXml" Target="../ink/ink4618.xml"/><Relationship Id="rId845" Type="http://schemas.openxmlformats.org/officeDocument/2006/relationships/image" Target="../media/image660.png"/><Relationship Id="rId844" Type="http://schemas.openxmlformats.org/officeDocument/2006/relationships/customXml" Target="../ink/ink4617.xml"/><Relationship Id="rId843" Type="http://schemas.openxmlformats.org/officeDocument/2006/relationships/customXml" Target="../ink/ink4616.xml"/><Relationship Id="rId842" Type="http://schemas.openxmlformats.org/officeDocument/2006/relationships/image" Target="../media/image659.png"/><Relationship Id="rId841" Type="http://schemas.openxmlformats.org/officeDocument/2006/relationships/customXml" Target="../ink/ink4615.xml"/><Relationship Id="rId840" Type="http://schemas.openxmlformats.org/officeDocument/2006/relationships/customXml" Target="../ink/ink4614.xml"/><Relationship Id="rId84" Type="http://schemas.openxmlformats.org/officeDocument/2006/relationships/customXml" Target="../ink/ink4193.xml"/><Relationship Id="rId839" Type="http://schemas.openxmlformats.org/officeDocument/2006/relationships/image" Target="../media/image658.png"/><Relationship Id="rId838" Type="http://schemas.openxmlformats.org/officeDocument/2006/relationships/customXml" Target="../ink/ink4613.xml"/><Relationship Id="rId837" Type="http://schemas.openxmlformats.org/officeDocument/2006/relationships/image" Target="../media/image657.png"/><Relationship Id="rId836" Type="http://schemas.openxmlformats.org/officeDocument/2006/relationships/customXml" Target="../ink/ink4612.xml"/><Relationship Id="rId835" Type="http://schemas.openxmlformats.org/officeDocument/2006/relationships/image" Target="../media/image656.png"/><Relationship Id="rId834" Type="http://schemas.openxmlformats.org/officeDocument/2006/relationships/customXml" Target="../ink/ink4611.xml"/><Relationship Id="rId833" Type="http://schemas.openxmlformats.org/officeDocument/2006/relationships/image" Target="../media/image655.png"/><Relationship Id="rId832" Type="http://schemas.openxmlformats.org/officeDocument/2006/relationships/customXml" Target="../ink/ink4610.xml"/><Relationship Id="rId831" Type="http://schemas.openxmlformats.org/officeDocument/2006/relationships/image" Target="../media/image654.png"/><Relationship Id="rId830" Type="http://schemas.openxmlformats.org/officeDocument/2006/relationships/customXml" Target="../ink/ink4609.xml"/><Relationship Id="rId83" Type="http://schemas.openxmlformats.org/officeDocument/2006/relationships/image" Target="../media/image129.png"/><Relationship Id="rId829" Type="http://schemas.openxmlformats.org/officeDocument/2006/relationships/image" Target="../media/image653.png"/><Relationship Id="rId828" Type="http://schemas.openxmlformats.org/officeDocument/2006/relationships/customXml" Target="../ink/ink4608.xml"/><Relationship Id="rId827" Type="http://schemas.openxmlformats.org/officeDocument/2006/relationships/image" Target="../media/image652.png"/><Relationship Id="rId826" Type="http://schemas.openxmlformats.org/officeDocument/2006/relationships/customXml" Target="../ink/ink4607.xml"/><Relationship Id="rId825" Type="http://schemas.openxmlformats.org/officeDocument/2006/relationships/image" Target="../media/image651.png"/><Relationship Id="rId824" Type="http://schemas.openxmlformats.org/officeDocument/2006/relationships/customXml" Target="../ink/ink4606.xml"/><Relationship Id="rId823" Type="http://schemas.openxmlformats.org/officeDocument/2006/relationships/image" Target="../media/image650.png"/><Relationship Id="rId822" Type="http://schemas.openxmlformats.org/officeDocument/2006/relationships/customXml" Target="../ink/ink4605.xml"/><Relationship Id="rId821" Type="http://schemas.openxmlformats.org/officeDocument/2006/relationships/image" Target="../media/image649.png"/><Relationship Id="rId820" Type="http://schemas.openxmlformats.org/officeDocument/2006/relationships/customXml" Target="../ink/ink4604.xml"/><Relationship Id="rId82" Type="http://schemas.openxmlformats.org/officeDocument/2006/relationships/customXml" Target="../ink/ink4192.xml"/><Relationship Id="rId819" Type="http://schemas.openxmlformats.org/officeDocument/2006/relationships/image" Target="../media/image648.png"/><Relationship Id="rId818" Type="http://schemas.openxmlformats.org/officeDocument/2006/relationships/customXml" Target="../ink/ink4603.xml"/><Relationship Id="rId817" Type="http://schemas.openxmlformats.org/officeDocument/2006/relationships/image" Target="../media/image647.png"/><Relationship Id="rId816" Type="http://schemas.openxmlformats.org/officeDocument/2006/relationships/customXml" Target="../ink/ink4602.xml"/><Relationship Id="rId815" Type="http://schemas.openxmlformats.org/officeDocument/2006/relationships/image" Target="../media/image646.png"/><Relationship Id="rId814" Type="http://schemas.openxmlformats.org/officeDocument/2006/relationships/customXml" Target="../ink/ink4601.xml"/><Relationship Id="rId813" Type="http://schemas.openxmlformats.org/officeDocument/2006/relationships/image" Target="../media/image645.png"/><Relationship Id="rId812" Type="http://schemas.openxmlformats.org/officeDocument/2006/relationships/customXml" Target="../ink/ink4600.xml"/><Relationship Id="rId811" Type="http://schemas.openxmlformats.org/officeDocument/2006/relationships/image" Target="../media/image644.png"/><Relationship Id="rId810" Type="http://schemas.openxmlformats.org/officeDocument/2006/relationships/customXml" Target="../ink/ink4599.xml"/><Relationship Id="rId81" Type="http://schemas.openxmlformats.org/officeDocument/2006/relationships/image" Target="../media/image330.png"/><Relationship Id="rId809" Type="http://schemas.openxmlformats.org/officeDocument/2006/relationships/image" Target="../media/image643.png"/><Relationship Id="rId808" Type="http://schemas.openxmlformats.org/officeDocument/2006/relationships/customXml" Target="../ink/ink4598.xml"/><Relationship Id="rId807" Type="http://schemas.openxmlformats.org/officeDocument/2006/relationships/image" Target="../media/image642.png"/><Relationship Id="rId806" Type="http://schemas.openxmlformats.org/officeDocument/2006/relationships/customXml" Target="../ink/ink4597.xml"/><Relationship Id="rId805" Type="http://schemas.openxmlformats.org/officeDocument/2006/relationships/image" Target="../media/image641.png"/><Relationship Id="rId804" Type="http://schemas.openxmlformats.org/officeDocument/2006/relationships/customXml" Target="../ink/ink4596.xml"/><Relationship Id="rId803" Type="http://schemas.openxmlformats.org/officeDocument/2006/relationships/image" Target="../media/image640.png"/><Relationship Id="rId802" Type="http://schemas.openxmlformats.org/officeDocument/2006/relationships/customXml" Target="../ink/ink4595.xml"/><Relationship Id="rId801" Type="http://schemas.openxmlformats.org/officeDocument/2006/relationships/image" Target="../media/image639.png"/><Relationship Id="rId800" Type="http://schemas.openxmlformats.org/officeDocument/2006/relationships/customXml" Target="../ink/ink4594.xml"/><Relationship Id="rId80" Type="http://schemas.openxmlformats.org/officeDocument/2006/relationships/customXml" Target="../ink/ink4191.xml"/><Relationship Id="rId8" Type="http://schemas.openxmlformats.org/officeDocument/2006/relationships/customXml" Target="../ink/ink4155.xml"/><Relationship Id="rId799" Type="http://schemas.openxmlformats.org/officeDocument/2006/relationships/image" Target="../media/image638.png"/><Relationship Id="rId798" Type="http://schemas.openxmlformats.org/officeDocument/2006/relationships/customXml" Target="../ink/ink4593.xml"/><Relationship Id="rId797" Type="http://schemas.openxmlformats.org/officeDocument/2006/relationships/image" Target="../media/image637.png"/><Relationship Id="rId796" Type="http://schemas.openxmlformats.org/officeDocument/2006/relationships/customXml" Target="../ink/ink4592.xml"/><Relationship Id="rId795" Type="http://schemas.openxmlformats.org/officeDocument/2006/relationships/image" Target="../media/image636.png"/><Relationship Id="rId794" Type="http://schemas.openxmlformats.org/officeDocument/2006/relationships/customXml" Target="../ink/ink4591.xml"/><Relationship Id="rId793" Type="http://schemas.openxmlformats.org/officeDocument/2006/relationships/image" Target="../media/image635.png"/><Relationship Id="rId792" Type="http://schemas.openxmlformats.org/officeDocument/2006/relationships/customXml" Target="../ink/ink4590.xml"/><Relationship Id="rId791" Type="http://schemas.openxmlformats.org/officeDocument/2006/relationships/image" Target="../media/image634.png"/><Relationship Id="rId790" Type="http://schemas.openxmlformats.org/officeDocument/2006/relationships/customXml" Target="../ink/ink4589.xml"/><Relationship Id="rId79" Type="http://schemas.openxmlformats.org/officeDocument/2006/relationships/image" Target="../media/image329.png"/><Relationship Id="rId789" Type="http://schemas.openxmlformats.org/officeDocument/2006/relationships/customXml" Target="../ink/ink4588.xml"/><Relationship Id="rId788" Type="http://schemas.openxmlformats.org/officeDocument/2006/relationships/image" Target="../media/image633.png"/><Relationship Id="rId787" Type="http://schemas.openxmlformats.org/officeDocument/2006/relationships/customXml" Target="../ink/ink4587.xml"/><Relationship Id="rId786" Type="http://schemas.openxmlformats.org/officeDocument/2006/relationships/image" Target="../media/image632.png"/><Relationship Id="rId785" Type="http://schemas.openxmlformats.org/officeDocument/2006/relationships/customXml" Target="../ink/ink4586.xml"/><Relationship Id="rId784" Type="http://schemas.openxmlformats.org/officeDocument/2006/relationships/image" Target="../media/image631.png"/><Relationship Id="rId783" Type="http://schemas.openxmlformats.org/officeDocument/2006/relationships/customXml" Target="../ink/ink4585.xml"/><Relationship Id="rId782" Type="http://schemas.openxmlformats.org/officeDocument/2006/relationships/image" Target="../media/image630.png"/><Relationship Id="rId781" Type="http://schemas.openxmlformats.org/officeDocument/2006/relationships/customXml" Target="../ink/ink4584.xml"/><Relationship Id="rId780" Type="http://schemas.openxmlformats.org/officeDocument/2006/relationships/image" Target="../media/image629.png"/><Relationship Id="rId78" Type="http://schemas.openxmlformats.org/officeDocument/2006/relationships/customXml" Target="../ink/ink4190.xml"/><Relationship Id="rId779" Type="http://schemas.openxmlformats.org/officeDocument/2006/relationships/customXml" Target="../ink/ink4583.xml"/><Relationship Id="rId778" Type="http://schemas.openxmlformats.org/officeDocument/2006/relationships/image" Target="../media/image628.png"/><Relationship Id="rId777" Type="http://schemas.openxmlformats.org/officeDocument/2006/relationships/customXml" Target="../ink/ink4582.xml"/><Relationship Id="rId776" Type="http://schemas.openxmlformats.org/officeDocument/2006/relationships/image" Target="../media/image627.png"/><Relationship Id="rId775" Type="http://schemas.openxmlformats.org/officeDocument/2006/relationships/customXml" Target="../ink/ink4581.xml"/><Relationship Id="rId774" Type="http://schemas.openxmlformats.org/officeDocument/2006/relationships/image" Target="../media/image626.png"/><Relationship Id="rId773" Type="http://schemas.openxmlformats.org/officeDocument/2006/relationships/customXml" Target="../ink/ink4580.xml"/><Relationship Id="rId772" Type="http://schemas.openxmlformats.org/officeDocument/2006/relationships/image" Target="../media/image625.png"/><Relationship Id="rId771" Type="http://schemas.openxmlformats.org/officeDocument/2006/relationships/customXml" Target="../ink/ink4579.xml"/><Relationship Id="rId770" Type="http://schemas.openxmlformats.org/officeDocument/2006/relationships/customXml" Target="../ink/ink4578.xml"/><Relationship Id="rId77" Type="http://schemas.openxmlformats.org/officeDocument/2006/relationships/image" Target="../media/image328.png"/><Relationship Id="rId769" Type="http://schemas.openxmlformats.org/officeDocument/2006/relationships/image" Target="../media/image624.png"/><Relationship Id="rId768" Type="http://schemas.openxmlformats.org/officeDocument/2006/relationships/customXml" Target="../ink/ink4577.xml"/><Relationship Id="rId767" Type="http://schemas.openxmlformats.org/officeDocument/2006/relationships/image" Target="../media/image623.png"/><Relationship Id="rId766" Type="http://schemas.openxmlformats.org/officeDocument/2006/relationships/customXml" Target="../ink/ink4576.xml"/><Relationship Id="rId765" Type="http://schemas.openxmlformats.org/officeDocument/2006/relationships/image" Target="../media/image622.png"/><Relationship Id="rId764" Type="http://schemas.openxmlformats.org/officeDocument/2006/relationships/customXml" Target="../ink/ink4575.xml"/><Relationship Id="rId763" Type="http://schemas.openxmlformats.org/officeDocument/2006/relationships/image" Target="../media/image621.png"/><Relationship Id="rId762" Type="http://schemas.openxmlformats.org/officeDocument/2006/relationships/customXml" Target="../ink/ink4574.xml"/><Relationship Id="rId761" Type="http://schemas.openxmlformats.org/officeDocument/2006/relationships/image" Target="../media/image620.png"/><Relationship Id="rId760" Type="http://schemas.openxmlformats.org/officeDocument/2006/relationships/customXml" Target="../ink/ink4573.xml"/><Relationship Id="rId76" Type="http://schemas.openxmlformats.org/officeDocument/2006/relationships/customXml" Target="../ink/ink4189.xml"/><Relationship Id="rId759" Type="http://schemas.openxmlformats.org/officeDocument/2006/relationships/image" Target="../media/image619.png"/><Relationship Id="rId758" Type="http://schemas.openxmlformats.org/officeDocument/2006/relationships/customXml" Target="../ink/ink4572.xml"/><Relationship Id="rId757" Type="http://schemas.openxmlformats.org/officeDocument/2006/relationships/image" Target="../media/image618.png"/><Relationship Id="rId756" Type="http://schemas.openxmlformats.org/officeDocument/2006/relationships/customXml" Target="../ink/ink4571.xml"/><Relationship Id="rId755" Type="http://schemas.openxmlformats.org/officeDocument/2006/relationships/image" Target="../media/image617.png"/><Relationship Id="rId754" Type="http://schemas.openxmlformats.org/officeDocument/2006/relationships/customXml" Target="../ink/ink4570.xml"/><Relationship Id="rId753" Type="http://schemas.openxmlformats.org/officeDocument/2006/relationships/image" Target="../media/image616.png"/><Relationship Id="rId752" Type="http://schemas.openxmlformats.org/officeDocument/2006/relationships/customXml" Target="../ink/ink4569.xml"/><Relationship Id="rId751" Type="http://schemas.openxmlformats.org/officeDocument/2006/relationships/customXml" Target="../ink/ink4568.xml"/><Relationship Id="rId750" Type="http://schemas.openxmlformats.org/officeDocument/2006/relationships/image" Target="../media/image615.png"/><Relationship Id="rId75" Type="http://schemas.openxmlformats.org/officeDocument/2006/relationships/image" Target="../media/image327.png"/><Relationship Id="rId749" Type="http://schemas.openxmlformats.org/officeDocument/2006/relationships/customXml" Target="../ink/ink4567.xml"/><Relationship Id="rId748" Type="http://schemas.openxmlformats.org/officeDocument/2006/relationships/image" Target="../media/image614.png"/><Relationship Id="rId747" Type="http://schemas.openxmlformats.org/officeDocument/2006/relationships/customXml" Target="../ink/ink4566.xml"/><Relationship Id="rId746" Type="http://schemas.openxmlformats.org/officeDocument/2006/relationships/image" Target="../media/image613.png"/><Relationship Id="rId745" Type="http://schemas.openxmlformats.org/officeDocument/2006/relationships/customXml" Target="../ink/ink4565.xml"/><Relationship Id="rId744" Type="http://schemas.openxmlformats.org/officeDocument/2006/relationships/image" Target="../media/image612.png"/><Relationship Id="rId743" Type="http://schemas.openxmlformats.org/officeDocument/2006/relationships/customXml" Target="../ink/ink4564.xml"/><Relationship Id="rId742" Type="http://schemas.openxmlformats.org/officeDocument/2006/relationships/image" Target="../media/image611.png"/><Relationship Id="rId741" Type="http://schemas.openxmlformats.org/officeDocument/2006/relationships/customXml" Target="../ink/ink4563.xml"/><Relationship Id="rId740" Type="http://schemas.openxmlformats.org/officeDocument/2006/relationships/image" Target="../media/image610.png"/><Relationship Id="rId74" Type="http://schemas.openxmlformats.org/officeDocument/2006/relationships/customXml" Target="../ink/ink4188.xml"/><Relationship Id="rId739" Type="http://schemas.openxmlformats.org/officeDocument/2006/relationships/customXml" Target="../ink/ink4562.xml"/><Relationship Id="rId738" Type="http://schemas.openxmlformats.org/officeDocument/2006/relationships/image" Target="../media/image609.png"/><Relationship Id="rId737" Type="http://schemas.openxmlformats.org/officeDocument/2006/relationships/customXml" Target="../ink/ink4561.xml"/><Relationship Id="rId736" Type="http://schemas.openxmlformats.org/officeDocument/2006/relationships/image" Target="../media/image608.png"/><Relationship Id="rId735" Type="http://schemas.openxmlformats.org/officeDocument/2006/relationships/customXml" Target="../ink/ink4560.xml"/><Relationship Id="rId734" Type="http://schemas.openxmlformats.org/officeDocument/2006/relationships/customXml" Target="../ink/ink4559.xml"/><Relationship Id="rId733" Type="http://schemas.openxmlformats.org/officeDocument/2006/relationships/customXml" Target="../ink/ink4558.xml"/><Relationship Id="rId732" Type="http://schemas.openxmlformats.org/officeDocument/2006/relationships/image" Target="../media/image607.png"/><Relationship Id="rId731" Type="http://schemas.openxmlformats.org/officeDocument/2006/relationships/customXml" Target="../ink/ink4557.xml"/><Relationship Id="rId730" Type="http://schemas.openxmlformats.org/officeDocument/2006/relationships/customXml" Target="../ink/ink4556.xml"/><Relationship Id="rId73" Type="http://schemas.openxmlformats.org/officeDocument/2006/relationships/image" Target="../media/image326.png"/><Relationship Id="rId729" Type="http://schemas.openxmlformats.org/officeDocument/2006/relationships/image" Target="../media/image606.png"/><Relationship Id="rId728" Type="http://schemas.openxmlformats.org/officeDocument/2006/relationships/customXml" Target="../ink/ink4555.xml"/><Relationship Id="rId727" Type="http://schemas.openxmlformats.org/officeDocument/2006/relationships/image" Target="../media/image605.png"/><Relationship Id="rId726" Type="http://schemas.openxmlformats.org/officeDocument/2006/relationships/customXml" Target="../ink/ink4554.xml"/><Relationship Id="rId725" Type="http://schemas.openxmlformats.org/officeDocument/2006/relationships/image" Target="../media/image604.png"/><Relationship Id="rId724" Type="http://schemas.openxmlformats.org/officeDocument/2006/relationships/customXml" Target="../ink/ink4553.xml"/><Relationship Id="rId723" Type="http://schemas.openxmlformats.org/officeDocument/2006/relationships/image" Target="../media/image603.png"/><Relationship Id="rId722" Type="http://schemas.openxmlformats.org/officeDocument/2006/relationships/customXml" Target="../ink/ink4552.xml"/><Relationship Id="rId721" Type="http://schemas.openxmlformats.org/officeDocument/2006/relationships/customXml" Target="../ink/ink4551.xml"/><Relationship Id="rId720" Type="http://schemas.openxmlformats.org/officeDocument/2006/relationships/image" Target="../media/image602.png"/><Relationship Id="rId72" Type="http://schemas.openxmlformats.org/officeDocument/2006/relationships/customXml" Target="../ink/ink4187.xml"/><Relationship Id="rId719" Type="http://schemas.openxmlformats.org/officeDocument/2006/relationships/customXml" Target="../ink/ink4550.xml"/><Relationship Id="rId718" Type="http://schemas.openxmlformats.org/officeDocument/2006/relationships/image" Target="../media/image601.png"/><Relationship Id="rId717" Type="http://schemas.openxmlformats.org/officeDocument/2006/relationships/customXml" Target="../ink/ink4549.xml"/><Relationship Id="rId716" Type="http://schemas.openxmlformats.org/officeDocument/2006/relationships/image" Target="../media/image600.png"/><Relationship Id="rId715" Type="http://schemas.openxmlformats.org/officeDocument/2006/relationships/customXml" Target="../ink/ink4548.xml"/><Relationship Id="rId714" Type="http://schemas.openxmlformats.org/officeDocument/2006/relationships/image" Target="../media/image599.png"/><Relationship Id="rId713" Type="http://schemas.openxmlformats.org/officeDocument/2006/relationships/customXml" Target="../ink/ink4547.xml"/><Relationship Id="rId712" Type="http://schemas.openxmlformats.org/officeDocument/2006/relationships/image" Target="../media/image598.png"/><Relationship Id="rId711" Type="http://schemas.openxmlformats.org/officeDocument/2006/relationships/customXml" Target="../ink/ink4546.xml"/><Relationship Id="rId710" Type="http://schemas.openxmlformats.org/officeDocument/2006/relationships/image" Target="../media/image597.png"/><Relationship Id="rId71" Type="http://schemas.openxmlformats.org/officeDocument/2006/relationships/image" Target="../media/image325.png"/><Relationship Id="rId709" Type="http://schemas.openxmlformats.org/officeDocument/2006/relationships/customXml" Target="../ink/ink4545.xml"/><Relationship Id="rId708" Type="http://schemas.openxmlformats.org/officeDocument/2006/relationships/image" Target="../media/image596.png"/><Relationship Id="rId707" Type="http://schemas.openxmlformats.org/officeDocument/2006/relationships/customXml" Target="../ink/ink4544.xml"/><Relationship Id="rId706" Type="http://schemas.openxmlformats.org/officeDocument/2006/relationships/customXml" Target="../ink/ink4543.xml"/><Relationship Id="rId705" Type="http://schemas.openxmlformats.org/officeDocument/2006/relationships/image" Target="../media/image595.png"/><Relationship Id="rId704" Type="http://schemas.openxmlformats.org/officeDocument/2006/relationships/customXml" Target="../ink/ink4542.xml"/><Relationship Id="rId703" Type="http://schemas.openxmlformats.org/officeDocument/2006/relationships/image" Target="../media/image594.png"/><Relationship Id="rId702" Type="http://schemas.openxmlformats.org/officeDocument/2006/relationships/customXml" Target="../ink/ink4541.xml"/><Relationship Id="rId701" Type="http://schemas.openxmlformats.org/officeDocument/2006/relationships/customXml" Target="../ink/ink4540.xml"/><Relationship Id="rId700" Type="http://schemas.openxmlformats.org/officeDocument/2006/relationships/customXml" Target="../ink/ink4539.xml"/><Relationship Id="rId70" Type="http://schemas.openxmlformats.org/officeDocument/2006/relationships/customXml" Target="../ink/ink4186.xml"/><Relationship Id="rId7" Type="http://schemas.openxmlformats.org/officeDocument/2006/relationships/image" Target="../media/image294.png"/><Relationship Id="rId699" Type="http://schemas.openxmlformats.org/officeDocument/2006/relationships/customXml" Target="../ink/ink4538.xml"/><Relationship Id="rId698" Type="http://schemas.openxmlformats.org/officeDocument/2006/relationships/image" Target="../media/image593.png"/><Relationship Id="rId697" Type="http://schemas.openxmlformats.org/officeDocument/2006/relationships/customXml" Target="../ink/ink4537.xml"/><Relationship Id="rId696" Type="http://schemas.openxmlformats.org/officeDocument/2006/relationships/image" Target="../media/image592.png"/><Relationship Id="rId695" Type="http://schemas.openxmlformats.org/officeDocument/2006/relationships/customXml" Target="../ink/ink4536.xml"/><Relationship Id="rId694" Type="http://schemas.openxmlformats.org/officeDocument/2006/relationships/customXml" Target="../ink/ink4535.xml"/><Relationship Id="rId693" Type="http://schemas.openxmlformats.org/officeDocument/2006/relationships/customXml" Target="../ink/ink4534.xml"/><Relationship Id="rId692" Type="http://schemas.openxmlformats.org/officeDocument/2006/relationships/customXml" Target="../ink/ink4533.xml"/><Relationship Id="rId691" Type="http://schemas.openxmlformats.org/officeDocument/2006/relationships/customXml" Target="../ink/ink4532.xml"/><Relationship Id="rId690" Type="http://schemas.openxmlformats.org/officeDocument/2006/relationships/customXml" Target="../ink/ink4531.xml"/><Relationship Id="rId69" Type="http://schemas.openxmlformats.org/officeDocument/2006/relationships/image" Target="../media/image324.png"/><Relationship Id="rId689" Type="http://schemas.openxmlformats.org/officeDocument/2006/relationships/customXml" Target="../ink/ink4530.xml"/><Relationship Id="rId688" Type="http://schemas.openxmlformats.org/officeDocument/2006/relationships/customXml" Target="../ink/ink4529.xml"/><Relationship Id="rId687" Type="http://schemas.openxmlformats.org/officeDocument/2006/relationships/image" Target="../media/image591.png"/><Relationship Id="rId686" Type="http://schemas.openxmlformats.org/officeDocument/2006/relationships/customXml" Target="../ink/ink4528.xml"/><Relationship Id="rId685" Type="http://schemas.openxmlformats.org/officeDocument/2006/relationships/customXml" Target="../ink/ink4527.xml"/><Relationship Id="rId684" Type="http://schemas.openxmlformats.org/officeDocument/2006/relationships/image" Target="../media/image590.png"/><Relationship Id="rId683" Type="http://schemas.openxmlformats.org/officeDocument/2006/relationships/customXml" Target="../ink/ink4526.xml"/><Relationship Id="rId682" Type="http://schemas.openxmlformats.org/officeDocument/2006/relationships/customXml" Target="../ink/ink4525.xml"/><Relationship Id="rId681" Type="http://schemas.openxmlformats.org/officeDocument/2006/relationships/image" Target="../media/image589.png"/><Relationship Id="rId680" Type="http://schemas.openxmlformats.org/officeDocument/2006/relationships/customXml" Target="../ink/ink4524.xml"/><Relationship Id="rId68" Type="http://schemas.openxmlformats.org/officeDocument/2006/relationships/customXml" Target="../ink/ink4185.xml"/><Relationship Id="rId679" Type="http://schemas.openxmlformats.org/officeDocument/2006/relationships/image" Target="../media/image588.png"/><Relationship Id="rId678" Type="http://schemas.openxmlformats.org/officeDocument/2006/relationships/customXml" Target="../ink/ink4523.xml"/><Relationship Id="rId677" Type="http://schemas.openxmlformats.org/officeDocument/2006/relationships/image" Target="../media/image587.png"/><Relationship Id="rId676" Type="http://schemas.openxmlformats.org/officeDocument/2006/relationships/customXml" Target="../ink/ink4522.xml"/><Relationship Id="rId675" Type="http://schemas.openxmlformats.org/officeDocument/2006/relationships/image" Target="../media/image586.png"/><Relationship Id="rId674" Type="http://schemas.openxmlformats.org/officeDocument/2006/relationships/customXml" Target="../ink/ink4521.xml"/><Relationship Id="rId673" Type="http://schemas.openxmlformats.org/officeDocument/2006/relationships/customXml" Target="../ink/ink4520.xml"/><Relationship Id="rId672" Type="http://schemas.openxmlformats.org/officeDocument/2006/relationships/customXml" Target="../ink/ink4519.xml"/><Relationship Id="rId671" Type="http://schemas.openxmlformats.org/officeDocument/2006/relationships/customXml" Target="../ink/ink4518.xml"/><Relationship Id="rId670" Type="http://schemas.openxmlformats.org/officeDocument/2006/relationships/image" Target="../media/image585.png"/><Relationship Id="rId67" Type="http://schemas.openxmlformats.org/officeDocument/2006/relationships/image" Target="../media/image323.png"/><Relationship Id="rId669" Type="http://schemas.openxmlformats.org/officeDocument/2006/relationships/customXml" Target="../ink/ink4517.xml"/><Relationship Id="rId668" Type="http://schemas.openxmlformats.org/officeDocument/2006/relationships/customXml" Target="../ink/ink4516.xml"/><Relationship Id="rId667" Type="http://schemas.openxmlformats.org/officeDocument/2006/relationships/customXml" Target="../ink/ink4515.xml"/><Relationship Id="rId666" Type="http://schemas.openxmlformats.org/officeDocument/2006/relationships/customXml" Target="../ink/ink4514.xml"/><Relationship Id="rId665" Type="http://schemas.openxmlformats.org/officeDocument/2006/relationships/customXml" Target="../ink/ink4513.xml"/><Relationship Id="rId664" Type="http://schemas.openxmlformats.org/officeDocument/2006/relationships/customXml" Target="../ink/ink4512.xml"/><Relationship Id="rId663" Type="http://schemas.openxmlformats.org/officeDocument/2006/relationships/image" Target="../media/image584.png"/><Relationship Id="rId662" Type="http://schemas.openxmlformats.org/officeDocument/2006/relationships/customXml" Target="../ink/ink4511.xml"/><Relationship Id="rId661" Type="http://schemas.openxmlformats.org/officeDocument/2006/relationships/customXml" Target="../ink/ink4510.xml"/><Relationship Id="rId660" Type="http://schemas.openxmlformats.org/officeDocument/2006/relationships/customXml" Target="../ink/ink4509.xml"/><Relationship Id="rId66" Type="http://schemas.openxmlformats.org/officeDocument/2006/relationships/customXml" Target="../ink/ink4184.xml"/><Relationship Id="rId659" Type="http://schemas.openxmlformats.org/officeDocument/2006/relationships/customXml" Target="../ink/ink4508.xml"/><Relationship Id="rId658" Type="http://schemas.openxmlformats.org/officeDocument/2006/relationships/customXml" Target="../ink/ink4507.xml"/><Relationship Id="rId657" Type="http://schemas.openxmlformats.org/officeDocument/2006/relationships/image" Target="../media/image583.png"/><Relationship Id="rId656" Type="http://schemas.openxmlformats.org/officeDocument/2006/relationships/customXml" Target="../ink/ink4506.xml"/><Relationship Id="rId655" Type="http://schemas.openxmlformats.org/officeDocument/2006/relationships/image" Target="../media/image582.png"/><Relationship Id="rId654" Type="http://schemas.openxmlformats.org/officeDocument/2006/relationships/customXml" Target="../ink/ink4505.xml"/><Relationship Id="rId653" Type="http://schemas.openxmlformats.org/officeDocument/2006/relationships/customXml" Target="../ink/ink4504.xml"/><Relationship Id="rId652" Type="http://schemas.openxmlformats.org/officeDocument/2006/relationships/customXml" Target="../ink/ink4503.xml"/><Relationship Id="rId651" Type="http://schemas.openxmlformats.org/officeDocument/2006/relationships/customXml" Target="../ink/ink4502.xml"/><Relationship Id="rId650" Type="http://schemas.openxmlformats.org/officeDocument/2006/relationships/customXml" Target="../ink/ink4501.xml"/><Relationship Id="rId65" Type="http://schemas.openxmlformats.org/officeDocument/2006/relationships/image" Target="../media/image322.png"/><Relationship Id="rId649" Type="http://schemas.openxmlformats.org/officeDocument/2006/relationships/image" Target="../media/image581.png"/><Relationship Id="rId648" Type="http://schemas.openxmlformats.org/officeDocument/2006/relationships/customXml" Target="../ink/ink4500.xml"/><Relationship Id="rId647" Type="http://schemas.openxmlformats.org/officeDocument/2006/relationships/customXml" Target="../ink/ink4499.xml"/><Relationship Id="rId646" Type="http://schemas.openxmlformats.org/officeDocument/2006/relationships/customXml" Target="../ink/ink4498.xml"/><Relationship Id="rId645" Type="http://schemas.openxmlformats.org/officeDocument/2006/relationships/customXml" Target="../ink/ink4497.xml"/><Relationship Id="rId644" Type="http://schemas.openxmlformats.org/officeDocument/2006/relationships/image" Target="../media/image580.png"/><Relationship Id="rId643" Type="http://schemas.openxmlformats.org/officeDocument/2006/relationships/customXml" Target="../ink/ink4496.xml"/><Relationship Id="rId642" Type="http://schemas.openxmlformats.org/officeDocument/2006/relationships/image" Target="../media/image579.png"/><Relationship Id="rId641" Type="http://schemas.openxmlformats.org/officeDocument/2006/relationships/customXml" Target="../ink/ink4495.xml"/><Relationship Id="rId640" Type="http://schemas.openxmlformats.org/officeDocument/2006/relationships/image" Target="../media/image578.png"/><Relationship Id="rId64" Type="http://schemas.openxmlformats.org/officeDocument/2006/relationships/customXml" Target="../ink/ink4183.xml"/><Relationship Id="rId639" Type="http://schemas.openxmlformats.org/officeDocument/2006/relationships/customXml" Target="../ink/ink4494.xml"/><Relationship Id="rId638" Type="http://schemas.openxmlformats.org/officeDocument/2006/relationships/image" Target="../media/image577.png"/><Relationship Id="rId637" Type="http://schemas.openxmlformats.org/officeDocument/2006/relationships/customXml" Target="../ink/ink4493.xml"/><Relationship Id="rId636" Type="http://schemas.openxmlformats.org/officeDocument/2006/relationships/customXml" Target="../ink/ink4492.xml"/><Relationship Id="rId635" Type="http://schemas.openxmlformats.org/officeDocument/2006/relationships/customXml" Target="../ink/ink4491.xml"/><Relationship Id="rId634" Type="http://schemas.openxmlformats.org/officeDocument/2006/relationships/customXml" Target="../ink/ink4490.xml"/><Relationship Id="rId633" Type="http://schemas.openxmlformats.org/officeDocument/2006/relationships/image" Target="../media/image576.png"/><Relationship Id="rId632" Type="http://schemas.openxmlformats.org/officeDocument/2006/relationships/customXml" Target="../ink/ink4489.xml"/><Relationship Id="rId631" Type="http://schemas.openxmlformats.org/officeDocument/2006/relationships/image" Target="../media/image575.png"/><Relationship Id="rId630" Type="http://schemas.openxmlformats.org/officeDocument/2006/relationships/customXml" Target="../ink/ink4488.xml"/><Relationship Id="rId63" Type="http://schemas.openxmlformats.org/officeDocument/2006/relationships/image" Target="../media/image321.png"/><Relationship Id="rId629" Type="http://schemas.openxmlformats.org/officeDocument/2006/relationships/image" Target="../media/image574.png"/><Relationship Id="rId628" Type="http://schemas.openxmlformats.org/officeDocument/2006/relationships/customXml" Target="../ink/ink4487.xml"/><Relationship Id="rId627" Type="http://schemas.openxmlformats.org/officeDocument/2006/relationships/customXml" Target="../ink/ink4486.xml"/><Relationship Id="rId626" Type="http://schemas.openxmlformats.org/officeDocument/2006/relationships/customXml" Target="../ink/ink4485.xml"/><Relationship Id="rId625" Type="http://schemas.openxmlformats.org/officeDocument/2006/relationships/customXml" Target="../ink/ink4484.xml"/><Relationship Id="rId624" Type="http://schemas.openxmlformats.org/officeDocument/2006/relationships/customXml" Target="../ink/ink4483.xml"/><Relationship Id="rId623" Type="http://schemas.openxmlformats.org/officeDocument/2006/relationships/image" Target="../media/image573.png"/><Relationship Id="rId622" Type="http://schemas.openxmlformats.org/officeDocument/2006/relationships/customXml" Target="../ink/ink4482.xml"/><Relationship Id="rId621" Type="http://schemas.openxmlformats.org/officeDocument/2006/relationships/customXml" Target="../ink/ink4481.xml"/><Relationship Id="rId620" Type="http://schemas.openxmlformats.org/officeDocument/2006/relationships/customXml" Target="../ink/ink4480.xml"/><Relationship Id="rId62" Type="http://schemas.openxmlformats.org/officeDocument/2006/relationships/customXml" Target="../ink/ink4182.xml"/><Relationship Id="rId619" Type="http://schemas.openxmlformats.org/officeDocument/2006/relationships/customXml" Target="../ink/ink4479.xml"/><Relationship Id="rId618" Type="http://schemas.openxmlformats.org/officeDocument/2006/relationships/image" Target="../media/image572.png"/><Relationship Id="rId617" Type="http://schemas.openxmlformats.org/officeDocument/2006/relationships/customXml" Target="../ink/ink4478.xml"/><Relationship Id="rId616" Type="http://schemas.openxmlformats.org/officeDocument/2006/relationships/image" Target="../media/image571.png"/><Relationship Id="rId615" Type="http://schemas.openxmlformats.org/officeDocument/2006/relationships/customXml" Target="../ink/ink4477.xml"/><Relationship Id="rId614" Type="http://schemas.openxmlformats.org/officeDocument/2006/relationships/image" Target="../media/image570.png"/><Relationship Id="rId613" Type="http://schemas.openxmlformats.org/officeDocument/2006/relationships/customXml" Target="../ink/ink4476.xml"/><Relationship Id="rId612" Type="http://schemas.openxmlformats.org/officeDocument/2006/relationships/customXml" Target="../ink/ink4475.xml"/><Relationship Id="rId611" Type="http://schemas.openxmlformats.org/officeDocument/2006/relationships/customXml" Target="../ink/ink4474.xml"/><Relationship Id="rId610" Type="http://schemas.openxmlformats.org/officeDocument/2006/relationships/customXml" Target="../ink/ink4473.xml"/><Relationship Id="rId61" Type="http://schemas.openxmlformats.org/officeDocument/2006/relationships/image" Target="../media/image320.png"/><Relationship Id="rId609" Type="http://schemas.openxmlformats.org/officeDocument/2006/relationships/customXml" Target="../ink/ink4472.xml"/><Relationship Id="rId608" Type="http://schemas.openxmlformats.org/officeDocument/2006/relationships/image" Target="../media/image569.png"/><Relationship Id="rId607" Type="http://schemas.openxmlformats.org/officeDocument/2006/relationships/customXml" Target="../ink/ink4471.xml"/><Relationship Id="rId606" Type="http://schemas.openxmlformats.org/officeDocument/2006/relationships/image" Target="../media/image568.png"/><Relationship Id="rId605" Type="http://schemas.openxmlformats.org/officeDocument/2006/relationships/customXml" Target="../ink/ink4470.xml"/><Relationship Id="rId604" Type="http://schemas.openxmlformats.org/officeDocument/2006/relationships/customXml" Target="../ink/ink4469.xml"/><Relationship Id="rId603" Type="http://schemas.openxmlformats.org/officeDocument/2006/relationships/customXml" Target="../ink/ink4468.xml"/><Relationship Id="rId602" Type="http://schemas.openxmlformats.org/officeDocument/2006/relationships/customXml" Target="../ink/ink4467.xml"/><Relationship Id="rId601" Type="http://schemas.openxmlformats.org/officeDocument/2006/relationships/image" Target="../media/image567.png"/><Relationship Id="rId600" Type="http://schemas.openxmlformats.org/officeDocument/2006/relationships/customXml" Target="../ink/ink4466.xml"/><Relationship Id="rId60" Type="http://schemas.openxmlformats.org/officeDocument/2006/relationships/customXml" Target="../ink/ink4181.xml"/><Relationship Id="rId6" Type="http://schemas.openxmlformats.org/officeDocument/2006/relationships/customXml" Target="../ink/ink4154.xml"/><Relationship Id="rId599" Type="http://schemas.openxmlformats.org/officeDocument/2006/relationships/image" Target="../media/image566.png"/><Relationship Id="rId598" Type="http://schemas.openxmlformats.org/officeDocument/2006/relationships/customXml" Target="../ink/ink4465.xml"/><Relationship Id="rId597" Type="http://schemas.openxmlformats.org/officeDocument/2006/relationships/image" Target="../media/image565.png"/><Relationship Id="rId596" Type="http://schemas.openxmlformats.org/officeDocument/2006/relationships/customXml" Target="../ink/ink4464.xml"/><Relationship Id="rId595" Type="http://schemas.openxmlformats.org/officeDocument/2006/relationships/customXml" Target="../ink/ink4463.xml"/><Relationship Id="rId594" Type="http://schemas.openxmlformats.org/officeDocument/2006/relationships/customXml" Target="../ink/ink4462.xml"/><Relationship Id="rId593" Type="http://schemas.openxmlformats.org/officeDocument/2006/relationships/customXml" Target="../ink/ink4461.xml"/><Relationship Id="rId592" Type="http://schemas.openxmlformats.org/officeDocument/2006/relationships/image" Target="../media/image170.png"/><Relationship Id="rId591" Type="http://schemas.openxmlformats.org/officeDocument/2006/relationships/customXml" Target="../ink/ink4460.xml"/><Relationship Id="rId590" Type="http://schemas.openxmlformats.org/officeDocument/2006/relationships/image" Target="../media/image139.png"/><Relationship Id="rId59" Type="http://schemas.openxmlformats.org/officeDocument/2006/relationships/image" Target="../media/image36.png"/><Relationship Id="rId589" Type="http://schemas.openxmlformats.org/officeDocument/2006/relationships/customXml" Target="../ink/ink4459.xml"/><Relationship Id="rId588" Type="http://schemas.openxmlformats.org/officeDocument/2006/relationships/customXml" Target="../ink/ink4458.xml"/><Relationship Id="rId587" Type="http://schemas.openxmlformats.org/officeDocument/2006/relationships/image" Target="../media/image564.png"/><Relationship Id="rId586" Type="http://schemas.openxmlformats.org/officeDocument/2006/relationships/customXml" Target="../ink/ink4457.xml"/><Relationship Id="rId585" Type="http://schemas.openxmlformats.org/officeDocument/2006/relationships/customXml" Target="../ink/ink4456.xml"/><Relationship Id="rId584" Type="http://schemas.openxmlformats.org/officeDocument/2006/relationships/customXml" Target="../ink/ink4455.xml"/><Relationship Id="rId583" Type="http://schemas.openxmlformats.org/officeDocument/2006/relationships/customXml" Target="../ink/ink4454.xml"/><Relationship Id="rId582" Type="http://schemas.openxmlformats.org/officeDocument/2006/relationships/customXml" Target="../ink/ink4453.xml"/><Relationship Id="rId581" Type="http://schemas.openxmlformats.org/officeDocument/2006/relationships/image" Target="../media/image563.png"/><Relationship Id="rId580" Type="http://schemas.openxmlformats.org/officeDocument/2006/relationships/customXml" Target="../ink/ink4452.xml"/><Relationship Id="rId58" Type="http://schemas.openxmlformats.org/officeDocument/2006/relationships/customXml" Target="../ink/ink4180.xml"/><Relationship Id="rId579" Type="http://schemas.openxmlformats.org/officeDocument/2006/relationships/image" Target="../media/image562.png"/><Relationship Id="rId578" Type="http://schemas.openxmlformats.org/officeDocument/2006/relationships/customXml" Target="../ink/ink4451.xml"/><Relationship Id="rId577" Type="http://schemas.openxmlformats.org/officeDocument/2006/relationships/customXml" Target="../ink/ink4450.xml"/><Relationship Id="rId576" Type="http://schemas.openxmlformats.org/officeDocument/2006/relationships/image" Target="../media/image561.png"/><Relationship Id="rId575" Type="http://schemas.openxmlformats.org/officeDocument/2006/relationships/customXml" Target="../ink/ink4449.xml"/><Relationship Id="rId574" Type="http://schemas.openxmlformats.org/officeDocument/2006/relationships/customXml" Target="../ink/ink4448.xml"/><Relationship Id="rId573" Type="http://schemas.openxmlformats.org/officeDocument/2006/relationships/image" Target="../media/image560.png"/><Relationship Id="rId572" Type="http://schemas.openxmlformats.org/officeDocument/2006/relationships/customXml" Target="../ink/ink4447.xml"/><Relationship Id="rId571" Type="http://schemas.openxmlformats.org/officeDocument/2006/relationships/customXml" Target="../ink/ink4446.xml"/><Relationship Id="rId570" Type="http://schemas.openxmlformats.org/officeDocument/2006/relationships/customXml" Target="../ink/ink4445.xml"/><Relationship Id="rId57" Type="http://schemas.openxmlformats.org/officeDocument/2006/relationships/image" Target="../media/image319.png"/><Relationship Id="rId569" Type="http://schemas.openxmlformats.org/officeDocument/2006/relationships/image" Target="../media/image559.png"/><Relationship Id="rId568" Type="http://schemas.openxmlformats.org/officeDocument/2006/relationships/customXml" Target="../ink/ink4444.xml"/><Relationship Id="rId567" Type="http://schemas.openxmlformats.org/officeDocument/2006/relationships/customXml" Target="../ink/ink4443.xml"/><Relationship Id="rId566" Type="http://schemas.openxmlformats.org/officeDocument/2006/relationships/customXml" Target="../ink/ink4442.xml"/><Relationship Id="rId565" Type="http://schemas.openxmlformats.org/officeDocument/2006/relationships/customXml" Target="../ink/ink4441.xml"/><Relationship Id="rId564" Type="http://schemas.openxmlformats.org/officeDocument/2006/relationships/customXml" Target="../ink/ink4440.xml"/><Relationship Id="rId563" Type="http://schemas.openxmlformats.org/officeDocument/2006/relationships/customXml" Target="../ink/ink4439.xml"/><Relationship Id="rId562" Type="http://schemas.openxmlformats.org/officeDocument/2006/relationships/customXml" Target="../ink/ink4438.xml"/><Relationship Id="rId561" Type="http://schemas.openxmlformats.org/officeDocument/2006/relationships/image" Target="../media/image558.png"/><Relationship Id="rId560" Type="http://schemas.openxmlformats.org/officeDocument/2006/relationships/customXml" Target="../ink/ink4437.xml"/><Relationship Id="rId56" Type="http://schemas.openxmlformats.org/officeDocument/2006/relationships/customXml" Target="../ink/ink4179.xml"/><Relationship Id="rId559" Type="http://schemas.openxmlformats.org/officeDocument/2006/relationships/image" Target="../media/image557.png"/><Relationship Id="rId558" Type="http://schemas.openxmlformats.org/officeDocument/2006/relationships/customXml" Target="../ink/ink4436.xml"/><Relationship Id="rId557" Type="http://schemas.openxmlformats.org/officeDocument/2006/relationships/image" Target="../media/image556.png"/><Relationship Id="rId556" Type="http://schemas.openxmlformats.org/officeDocument/2006/relationships/customXml" Target="../ink/ink4435.xml"/><Relationship Id="rId555" Type="http://schemas.openxmlformats.org/officeDocument/2006/relationships/image" Target="../media/image555.png"/><Relationship Id="rId554" Type="http://schemas.openxmlformats.org/officeDocument/2006/relationships/customXml" Target="../ink/ink4434.xml"/><Relationship Id="rId553" Type="http://schemas.openxmlformats.org/officeDocument/2006/relationships/image" Target="../media/image554.png"/><Relationship Id="rId552" Type="http://schemas.openxmlformats.org/officeDocument/2006/relationships/customXml" Target="../ink/ink4433.xml"/><Relationship Id="rId551" Type="http://schemas.openxmlformats.org/officeDocument/2006/relationships/image" Target="../media/image553.png"/><Relationship Id="rId550" Type="http://schemas.openxmlformats.org/officeDocument/2006/relationships/customXml" Target="../ink/ink4432.xml"/><Relationship Id="rId55" Type="http://schemas.openxmlformats.org/officeDocument/2006/relationships/image" Target="../media/image318.png"/><Relationship Id="rId549" Type="http://schemas.openxmlformats.org/officeDocument/2006/relationships/image" Target="../media/image552.png"/><Relationship Id="rId548" Type="http://schemas.openxmlformats.org/officeDocument/2006/relationships/customXml" Target="../ink/ink4431.xml"/><Relationship Id="rId547" Type="http://schemas.openxmlformats.org/officeDocument/2006/relationships/image" Target="../media/image551.png"/><Relationship Id="rId546" Type="http://schemas.openxmlformats.org/officeDocument/2006/relationships/customXml" Target="../ink/ink4430.xml"/><Relationship Id="rId545" Type="http://schemas.openxmlformats.org/officeDocument/2006/relationships/image" Target="../media/image550.png"/><Relationship Id="rId544" Type="http://schemas.openxmlformats.org/officeDocument/2006/relationships/customXml" Target="../ink/ink4429.xml"/><Relationship Id="rId543" Type="http://schemas.openxmlformats.org/officeDocument/2006/relationships/customXml" Target="../ink/ink4428.xml"/><Relationship Id="rId542" Type="http://schemas.openxmlformats.org/officeDocument/2006/relationships/customXml" Target="../ink/ink4427.xml"/><Relationship Id="rId541" Type="http://schemas.openxmlformats.org/officeDocument/2006/relationships/image" Target="../media/image549.png"/><Relationship Id="rId540" Type="http://schemas.openxmlformats.org/officeDocument/2006/relationships/customXml" Target="../ink/ink4426.xml"/><Relationship Id="rId54" Type="http://schemas.openxmlformats.org/officeDocument/2006/relationships/customXml" Target="../ink/ink4178.xml"/><Relationship Id="rId539" Type="http://schemas.openxmlformats.org/officeDocument/2006/relationships/customXml" Target="../ink/ink4425.xml"/><Relationship Id="rId538" Type="http://schemas.openxmlformats.org/officeDocument/2006/relationships/image" Target="../media/image548.png"/><Relationship Id="rId537" Type="http://schemas.openxmlformats.org/officeDocument/2006/relationships/customXml" Target="../ink/ink4424.xml"/><Relationship Id="rId536" Type="http://schemas.openxmlformats.org/officeDocument/2006/relationships/image" Target="../media/image547.png"/><Relationship Id="rId535" Type="http://schemas.openxmlformats.org/officeDocument/2006/relationships/customXml" Target="../ink/ink4423.xml"/><Relationship Id="rId534" Type="http://schemas.openxmlformats.org/officeDocument/2006/relationships/image" Target="../media/image546.png"/><Relationship Id="rId533" Type="http://schemas.openxmlformats.org/officeDocument/2006/relationships/customXml" Target="../ink/ink4422.xml"/><Relationship Id="rId532" Type="http://schemas.openxmlformats.org/officeDocument/2006/relationships/image" Target="../media/image545.png"/><Relationship Id="rId531" Type="http://schemas.openxmlformats.org/officeDocument/2006/relationships/customXml" Target="../ink/ink4421.xml"/><Relationship Id="rId530" Type="http://schemas.openxmlformats.org/officeDocument/2006/relationships/image" Target="../media/image544.png"/><Relationship Id="rId53" Type="http://schemas.openxmlformats.org/officeDocument/2006/relationships/image" Target="../media/image317.png"/><Relationship Id="rId529" Type="http://schemas.openxmlformats.org/officeDocument/2006/relationships/customXml" Target="../ink/ink4420.xml"/><Relationship Id="rId528" Type="http://schemas.openxmlformats.org/officeDocument/2006/relationships/image" Target="../media/image53.png"/><Relationship Id="rId527" Type="http://schemas.openxmlformats.org/officeDocument/2006/relationships/customXml" Target="../ink/ink4419.xml"/><Relationship Id="rId526" Type="http://schemas.openxmlformats.org/officeDocument/2006/relationships/image" Target="../media/image543.png"/><Relationship Id="rId525" Type="http://schemas.openxmlformats.org/officeDocument/2006/relationships/customXml" Target="../ink/ink4418.xml"/><Relationship Id="rId524" Type="http://schemas.openxmlformats.org/officeDocument/2006/relationships/image" Target="../media/image542.png"/><Relationship Id="rId523" Type="http://schemas.openxmlformats.org/officeDocument/2006/relationships/customXml" Target="../ink/ink4417.xml"/><Relationship Id="rId522" Type="http://schemas.openxmlformats.org/officeDocument/2006/relationships/image" Target="../media/image541.png"/><Relationship Id="rId521" Type="http://schemas.openxmlformats.org/officeDocument/2006/relationships/customXml" Target="../ink/ink4416.xml"/><Relationship Id="rId520" Type="http://schemas.openxmlformats.org/officeDocument/2006/relationships/image" Target="../media/image540.png"/><Relationship Id="rId52" Type="http://schemas.openxmlformats.org/officeDocument/2006/relationships/customXml" Target="../ink/ink4177.xml"/><Relationship Id="rId519" Type="http://schemas.openxmlformats.org/officeDocument/2006/relationships/customXml" Target="../ink/ink4415.xml"/><Relationship Id="rId518" Type="http://schemas.openxmlformats.org/officeDocument/2006/relationships/image" Target="../media/image539.png"/><Relationship Id="rId517" Type="http://schemas.openxmlformats.org/officeDocument/2006/relationships/customXml" Target="../ink/ink4414.xml"/><Relationship Id="rId516" Type="http://schemas.openxmlformats.org/officeDocument/2006/relationships/image" Target="../media/image538.png"/><Relationship Id="rId515" Type="http://schemas.openxmlformats.org/officeDocument/2006/relationships/customXml" Target="../ink/ink4413.xml"/><Relationship Id="rId514" Type="http://schemas.openxmlformats.org/officeDocument/2006/relationships/image" Target="../media/image537.png"/><Relationship Id="rId513" Type="http://schemas.openxmlformats.org/officeDocument/2006/relationships/customXml" Target="../ink/ink4412.xml"/><Relationship Id="rId512" Type="http://schemas.openxmlformats.org/officeDocument/2006/relationships/image" Target="../media/image536.png"/><Relationship Id="rId511" Type="http://schemas.openxmlformats.org/officeDocument/2006/relationships/customXml" Target="../ink/ink4411.xml"/><Relationship Id="rId510" Type="http://schemas.openxmlformats.org/officeDocument/2006/relationships/customXml" Target="../ink/ink4410.xml"/><Relationship Id="rId51" Type="http://schemas.openxmlformats.org/officeDocument/2006/relationships/image" Target="../media/image316.png"/><Relationship Id="rId509" Type="http://schemas.openxmlformats.org/officeDocument/2006/relationships/image" Target="../media/image535.png"/><Relationship Id="rId508" Type="http://schemas.openxmlformats.org/officeDocument/2006/relationships/customXml" Target="../ink/ink4409.xml"/><Relationship Id="rId507" Type="http://schemas.openxmlformats.org/officeDocument/2006/relationships/image" Target="../media/image534.png"/><Relationship Id="rId506" Type="http://schemas.openxmlformats.org/officeDocument/2006/relationships/customXml" Target="../ink/ink4408.xml"/><Relationship Id="rId505" Type="http://schemas.openxmlformats.org/officeDocument/2006/relationships/image" Target="../media/image533.png"/><Relationship Id="rId504" Type="http://schemas.openxmlformats.org/officeDocument/2006/relationships/customXml" Target="../ink/ink4407.xml"/><Relationship Id="rId503" Type="http://schemas.openxmlformats.org/officeDocument/2006/relationships/image" Target="../media/image532.png"/><Relationship Id="rId502" Type="http://schemas.openxmlformats.org/officeDocument/2006/relationships/customXml" Target="../ink/ink4406.xml"/><Relationship Id="rId501" Type="http://schemas.openxmlformats.org/officeDocument/2006/relationships/image" Target="../media/image531.png"/><Relationship Id="rId500" Type="http://schemas.openxmlformats.org/officeDocument/2006/relationships/customXml" Target="../ink/ink4405.xml"/><Relationship Id="rId50" Type="http://schemas.openxmlformats.org/officeDocument/2006/relationships/customXml" Target="../ink/ink4176.xml"/><Relationship Id="rId5" Type="http://schemas.openxmlformats.org/officeDocument/2006/relationships/image" Target="../media/image293.png"/><Relationship Id="rId499" Type="http://schemas.openxmlformats.org/officeDocument/2006/relationships/image" Target="../media/image530.png"/><Relationship Id="rId498" Type="http://schemas.openxmlformats.org/officeDocument/2006/relationships/customXml" Target="../ink/ink4404.xml"/><Relationship Id="rId497" Type="http://schemas.openxmlformats.org/officeDocument/2006/relationships/image" Target="../media/image529.png"/><Relationship Id="rId496" Type="http://schemas.openxmlformats.org/officeDocument/2006/relationships/customXml" Target="../ink/ink4403.xml"/><Relationship Id="rId495" Type="http://schemas.openxmlformats.org/officeDocument/2006/relationships/image" Target="../media/image528.png"/><Relationship Id="rId494" Type="http://schemas.openxmlformats.org/officeDocument/2006/relationships/customXml" Target="../ink/ink4402.xml"/><Relationship Id="rId493" Type="http://schemas.openxmlformats.org/officeDocument/2006/relationships/image" Target="../media/image527.png"/><Relationship Id="rId492" Type="http://schemas.openxmlformats.org/officeDocument/2006/relationships/customXml" Target="../ink/ink4401.xml"/><Relationship Id="rId491" Type="http://schemas.openxmlformats.org/officeDocument/2006/relationships/image" Target="../media/image526.png"/><Relationship Id="rId490" Type="http://schemas.openxmlformats.org/officeDocument/2006/relationships/customXml" Target="../ink/ink4400.xml"/><Relationship Id="rId49" Type="http://schemas.openxmlformats.org/officeDocument/2006/relationships/image" Target="../media/image315.png"/><Relationship Id="rId489" Type="http://schemas.openxmlformats.org/officeDocument/2006/relationships/image" Target="../media/image525.png"/><Relationship Id="rId488" Type="http://schemas.openxmlformats.org/officeDocument/2006/relationships/customXml" Target="../ink/ink4399.xml"/><Relationship Id="rId487" Type="http://schemas.openxmlformats.org/officeDocument/2006/relationships/image" Target="../media/image524.png"/><Relationship Id="rId486" Type="http://schemas.openxmlformats.org/officeDocument/2006/relationships/customXml" Target="../ink/ink4398.xml"/><Relationship Id="rId485" Type="http://schemas.openxmlformats.org/officeDocument/2006/relationships/image" Target="../media/image523.png"/><Relationship Id="rId484" Type="http://schemas.openxmlformats.org/officeDocument/2006/relationships/customXml" Target="../ink/ink4397.xml"/><Relationship Id="rId483" Type="http://schemas.openxmlformats.org/officeDocument/2006/relationships/image" Target="../media/image522.png"/><Relationship Id="rId482" Type="http://schemas.openxmlformats.org/officeDocument/2006/relationships/customXml" Target="../ink/ink4396.xml"/><Relationship Id="rId481" Type="http://schemas.openxmlformats.org/officeDocument/2006/relationships/image" Target="../media/image521.png"/><Relationship Id="rId480" Type="http://schemas.openxmlformats.org/officeDocument/2006/relationships/customXml" Target="../ink/ink4395.xml"/><Relationship Id="rId48" Type="http://schemas.openxmlformats.org/officeDocument/2006/relationships/customXml" Target="../ink/ink4175.xml"/><Relationship Id="rId479" Type="http://schemas.openxmlformats.org/officeDocument/2006/relationships/image" Target="../media/image520.png"/><Relationship Id="rId478" Type="http://schemas.openxmlformats.org/officeDocument/2006/relationships/customXml" Target="../ink/ink4394.xml"/><Relationship Id="rId477" Type="http://schemas.openxmlformats.org/officeDocument/2006/relationships/image" Target="../media/image519.png"/><Relationship Id="rId476" Type="http://schemas.openxmlformats.org/officeDocument/2006/relationships/customXml" Target="../ink/ink4393.xml"/><Relationship Id="rId475" Type="http://schemas.openxmlformats.org/officeDocument/2006/relationships/image" Target="../media/image518.png"/><Relationship Id="rId474" Type="http://schemas.openxmlformats.org/officeDocument/2006/relationships/customXml" Target="../ink/ink4392.xml"/><Relationship Id="rId473" Type="http://schemas.openxmlformats.org/officeDocument/2006/relationships/image" Target="../media/image517.png"/><Relationship Id="rId472" Type="http://schemas.openxmlformats.org/officeDocument/2006/relationships/customXml" Target="../ink/ink4391.xml"/><Relationship Id="rId471" Type="http://schemas.openxmlformats.org/officeDocument/2006/relationships/image" Target="../media/image516.png"/><Relationship Id="rId470" Type="http://schemas.openxmlformats.org/officeDocument/2006/relationships/customXml" Target="../ink/ink4390.xml"/><Relationship Id="rId47" Type="http://schemas.openxmlformats.org/officeDocument/2006/relationships/image" Target="../media/image314.png"/><Relationship Id="rId469" Type="http://schemas.openxmlformats.org/officeDocument/2006/relationships/image" Target="../media/image515.png"/><Relationship Id="rId468" Type="http://schemas.openxmlformats.org/officeDocument/2006/relationships/customXml" Target="../ink/ink4389.xml"/><Relationship Id="rId467" Type="http://schemas.openxmlformats.org/officeDocument/2006/relationships/image" Target="../media/image514.png"/><Relationship Id="rId466" Type="http://schemas.openxmlformats.org/officeDocument/2006/relationships/customXml" Target="../ink/ink4388.xml"/><Relationship Id="rId465" Type="http://schemas.openxmlformats.org/officeDocument/2006/relationships/image" Target="../media/image513.png"/><Relationship Id="rId464" Type="http://schemas.openxmlformats.org/officeDocument/2006/relationships/customXml" Target="../ink/ink4387.xml"/><Relationship Id="rId463" Type="http://schemas.openxmlformats.org/officeDocument/2006/relationships/image" Target="../media/image512.png"/><Relationship Id="rId462" Type="http://schemas.openxmlformats.org/officeDocument/2006/relationships/customXml" Target="../ink/ink4386.xml"/><Relationship Id="rId461" Type="http://schemas.openxmlformats.org/officeDocument/2006/relationships/image" Target="../media/image511.png"/><Relationship Id="rId460" Type="http://schemas.openxmlformats.org/officeDocument/2006/relationships/customXml" Target="../ink/ink4385.xml"/><Relationship Id="rId46" Type="http://schemas.openxmlformats.org/officeDocument/2006/relationships/customXml" Target="../ink/ink4174.xml"/><Relationship Id="rId459" Type="http://schemas.openxmlformats.org/officeDocument/2006/relationships/image" Target="../media/image510.png"/><Relationship Id="rId458" Type="http://schemas.openxmlformats.org/officeDocument/2006/relationships/customXml" Target="../ink/ink4384.xml"/><Relationship Id="rId457" Type="http://schemas.openxmlformats.org/officeDocument/2006/relationships/image" Target="../media/image509.png"/><Relationship Id="rId456" Type="http://schemas.openxmlformats.org/officeDocument/2006/relationships/customXml" Target="../ink/ink4383.xml"/><Relationship Id="rId455" Type="http://schemas.openxmlformats.org/officeDocument/2006/relationships/image" Target="../media/image508.png"/><Relationship Id="rId454" Type="http://schemas.openxmlformats.org/officeDocument/2006/relationships/customXml" Target="../ink/ink4382.xml"/><Relationship Id="rId453" Type="http://schemas.openxmlformats.org/officeDocument/2006/relationships/image" Target="../media/image507.png"/><Relationship Id="rId452" Type="http://schemas.openxmlformats.org/officeDocument/2006/relationships/customXml" Target="../ink/ink4381.xml"/><Relationship Id="rId451" Type="http://schemas.openxmlformats.org/officeDocument/2006/relationships/image" Target="../media/image506.png"/><Relationship Id="rId450" Type="http://schemas.openxmlformats.org/officeDocument/2006/relationships/customXml" Target="../ink/ink4380.xml"/><Relationship Id="rId45" Type="http://schemas.openxmlformats.org/officeDocument/2006/relationships/image" Target="../media/image313.png"/><Relationship Id="rId449" Type="http://schemas.openxmlformats.org/officeDocument/2006/relationships/image" Target="../media/image505.png"/><Relationship Id="rId448" Type="http://schemas.openxmlformats.org/officeDocument/2006/relationships/customXml" Target="../ink/ink4379.xml"/><Relationship Id="rId447" Type="http://schemas.openxmlformats.org/officeDocument/2006/relationships/image" Target="../media/image504.png"/><Relationship Id="rId446" Type="http://schemas.openxmlformats.org/officeDocument/2006/relationships/customXml" Target="../ink/ink4378.xml"/><Relationship Id="rId445" Type="http://schemas.openxmlformats.org/officeDocument/2006/relationships/image" Target="../media/image503.png"/><Relationship Id="rId444" Type="http://schemas.openxmlformats.org/officeDocument/2006/relationships/customXml" Target="../ink/ink4377.xml"/><Relationship Id="rId443" Type="http://schemas.openxmlformats.org/officeDocument/2006/relationships/image" Target="../media/image502.png"/><Relationship Id="rId442" Type="http://schemas.openxmlformats.org/officeDocument/2006/relationships/customXml" Target="../ink/ink4376.xml"/><Relationship Id="rId441" Type="http://schemas.openxmlformats.org/officeDocument/2006/relationships/image" Target="../media/image501.png"/><Relationship Id="rId440" Type="http://schemas.openxmlformats.org/officeDocument/2006/relationships/customXml" Target="../ink/ink4375.xml"/><Relationship Id="rId44" Type="http://schemas.openxmlformats.org/officeDocument/2006/relationships/customXml" Target="../ink/ink4173.xml"/><Relationship Id="rId439" Type="http://schemas.openxmlformats.org/officeDocument/2006/relationships/image" Target="../media/image500.png"/><Relationship Id="rId438" Type="http://schemas.openxmlformats.org/officeDocument/2006/relationships/customXml" Target="../ink/ink4374.xml"/><Relationship Id="rId437" Type="http://schemas.openxmlformats.org/officeDocument/2006/relationships/image" Target="../media/image499.png"/><Relationship Id="rId436" Type="http://schemas.openxmlformats.org/officeDocument/2006/relationships/customXml" Target="../ink/ink4373.xml"/><Relationship Id="rId435" Type="http://schemas.openxmlformats.org/officeDocument/2006/relationships/image" Target="../media/image498.png"/><Relationship Id="rId434" Type="http://schemas.openxmlformats.org/officeDocument/2006/relationships/customXml" Target="../ink/ink4372.xml"/><Relationship Id="rId433" Type="http://schemas.openxmlformats.org/officeDocument/2006/relationships/image" Target="../media/image497.png"/><Relationship Id="rId432" Type="http://schemas.openxmlformats.org/officeDocument/2006/relationships/customXml" Target="../ink/ink4371.xml"/><Relationship Id="rId431" Type="http://schemas.openxmlformats.org/officeDocument/2006/relationships/image" Target="../media/image496.png"/><Relationship Id="rId430" Type="http://schemas.openxmlformats.org/officeDocument/2006/relationships/customXml" Target="../ink/ink4370.xml"/><Relationship Id="rId43" Type="http://schemas.openxmlformats.org/officeDocument/2006/relationships/image" Target="../media/image312.png"/><Relationship Id="rId429" Type="http://schemas.openxmlformats.org/officeDocument/2006/relationships/image" Target="../media/image495.png"/><Relationship Id="rId428" Type="http://schemas.openxmlformats.org/officeDocument/2006/relationships/customXml" Target="../ink/ink4369.xml"/><Relationship Id="rId427" Type="http://schemas.openxmlformats.org/officeDocument/2006/relationships/image" Target="../media/image494.png"/><Relationship Id="rId426" Type="http://schemas.openxmlformats.org/officeDocument/2006/relationships/customXml" Target="../ink/ink4368.xml"/><Relationship Id="rId425" Type="http://schemas.openxmlformats.org/officeDocument/2006/relationships/image" Target="../media/image493.png"/><Relationship Id="rId424" Type="http://schemas.openxmlformats.org/officeDocument/2006/relationships/customXml" Target="../ink/ink4367.xml"/><Relationship Id="rId423" Type="http://schemas.openxmlformats.org/officeDocument/2006/relationships/image" Target="../media/image492.png"/><Relationship Id="rId422" Type="http://schemas.openxmlformats.org/officeDocument/2006/relationships/customXml" Target="../ink/ink4366.xml"/><Relationship Id="rId421" Type="http://schemas.openxmlformats.org/officeDocument/2006/relationships/image" Target="../media/image491.png"/><Relationship Id="rId420" Type="http://schemas.openxmlformats.org/officeDocument/2006/relationships/customXml" Target="../ink/ink4365.xml"/><Relationship Id="rId42" Type="http://schemas.openxmlformats.org/officeDocument/2006/relationships/customXml" Target="../ink/ink4172.xml"/><Relationship Id="rId419" Type="http://schemas.openxmlformats.org/officeDocument/2006/relationships/image" Target="../media/image490.png"/><Relationship Id="rId418" Type="http://schemas.openxmlformats.org/officeDocument/2006/relationships/customXml" Target="../ink/ink4364.xml"/><Relationship Id="rId417" Type="http://schemas.openxmlformats.org/officeDocument/2006/relationships/image" Target="../media/image489.png"/><Relationship Id="rId416" Type="http://schemas.openxmlformats.org/officeDocument/2006/relationships/customXml" Target="../ink/ink4363.xml"/><Relationship Id="rId415" Type="http://schemas.openxmlformats.org/officeDocument/2006/relationships/image" Target="../media/image488.png"/><Relationship Id="rId414" Type="http://schemas.openxmlformats.org/officeDocument/2006/relationships/customXml" Target="../ink/ink4362.xml"/><Relationship Id="rId413" Type="http://schemas.openxmlformats.org/officeDocument/2006/relationships/image" Target="../media/image487.png"/><Relationship Id="rId412" Type="http://schemas.openxmlformats.org/officeDocument/2006/relationships/customXml" Target="../ink/ink4361.xml"/><Relationship Id="rId411" Type="http://schemas.openxmlformats.org/officeDocument/2006/relationships/image" Target="../media/image486.png"/><Relationship Id="rId410" Type="http://schemas.openxmlformats.org/officeDocument/2006/relationships/customXml" Target="../ink/ink4360.xml"/><Relationship Id="rId41" Type="http://schemas.openxmlformats.org/officeDocument/2006/relationships/image" Target="../media/image311.png"/><Relationship Id="rId409" Type="http://schemas.openxmlformats.org/officeDocument/2006/relationships/image" Target="../media/image485.png"/><Relationship Id="rId408" Type="http://schemas.openxmlformats.org/officeDocument/2006/relationships/customXml" Target="../ink/ink4359.xml"/><Relationship Id="rId407" Type="http://schemas.openxmlformats.org/officeDocument/2006/relationships/image" Target="../media/image484.png"/><Relationship Id="rId406" Type="http://schemas.openxmlformats.org/officeDocument/2006/relationships/customXml" Target="../ink/ink4358.xml"/><Relationship Id="rId405" Type="http://schemas.openxmlformats.org/officeDocument/2006/relationships/image" Target="../media/image483.png"/><Relationship Id="rId404" Type="http://schemas.openxmlformats.org/officeDocument/2006/relationships/customXml" Target="../ink/ink4357.xml"/><Relationship Id="rId403" Type="http://schemas.openxmlformats.org/officeDocument/2006/relationships/image" Target="../media/image482.png"/><Relationship Id="rId402" Type="http://schemas.openxmlformats.org/officeDocument/2006/relationships/customXml" Target="../ink/ink4356.xml"/><Relationship Id="rId401" Type="http://schemas.openxmlformats.org/officeDocument/2006/relationships/image" Target="../media/image481.png"/><Relationship Id="rId400" Type="http://schemas.openxmlformats.org/officeDocument/2006/relationships/customXml" Target="../ink/ink4355.xml"/><Relationship Id="rId40" Type="http://schemas.openxmlformats.org/officeDocument/2006/relationships/customXml" Target="../ink/ink4171.xml"/><Relationship Id="rId4" Type="http://schemas.openxmlformats.org/officeDocument/2006/relationships/customXml" Target="../ink/ink4153.xml"/><Relationship Id="rId399" Type="http://schemas.openxmlformats.org/officeDocument/2006/relationships/image" Target="../media/image480.png"/><Relationship Id="rId398" Type="http://schemas.openxmlformats.org/officeDocument/2006/relationships/customXml" Target="../ink/ink4354.xml"/><Relationship Id="rId397" Type="http://schemas.openxmlformats.org/officeDocument/2006/relationships/image" Target="../media/image479.png"/><Relationship Id="rId396" Type="http://schemas.openxmlformats.org/officeDocument/2006/relationships/customXml" Target="../ink/ink4353.xml"/><Relationship Id="rId395" Type="http://schemas.openxmlformats.org/officeDocument/2006/relationships/image" Target="../media/image478.png"/><Relationship Id="rId394" Type="http://schemas.openxmlformats.org/officeDocument/2006/relationships/customXml" Target="../ink/ink4352.xml"/><Relationship Id="rId393" Type="http://schemas.openxmlformats.org/officeDocument/2006/relationships/image" Target="../media/image477.png"/><Relationship Id="rId392" Type="http://schemas.openxmlformats.org/officeDocument/2006/relationships/customXml" Target="../ink/ink4351.xml"/><Relationship Id="rId391" Type="http://schemas.openxmlformats.org/officeDocument/2006/relationships/image" Target="../media/image476.png"/><Relationship Id="rId390" Type="http://schemas.openxmlformats.org/officeDocument/2006/relationships/customXml" Target="../ink/ink4350.xml"/><Relationship Id="rId39" Type="http://schemas.openxmlformats.org/officeDocument/2006/relationships/image" Target="../media/image310.png"/><Relationship Id="rId389" Type="http://schemas.openxmlformats.org/officeDocument/2006/relationships/image" Target="../media/image475.png"/><Relationship Id="rId388" Type="http://schemas.openxmlformats.org/officeDocument/2006/relationships/customXml" Target="../ink/ink4349.xml"/><Relationship Id="rId387" Type="http://schemas.openxmlformats.org/officeDocument/2006/relationships/image" Target="../media/image474.png"/><Relationship Id="rId386" Type="http://schemas.openxmlformats.org/officeDocument/2006/relationships/customXml" Target="../ink/ink4348.xml"/><Relationship Id="rId385" Type="http://schemas.openxmlformats.org/officeDocument/2006/relationships/image" Target="../media/image473.png"/><Relationship Id="rId384" Type="http://schemas.openxmlformats.org/officeDocument/2006/relationships/customXml" Target="../ink/ink4347.xml"/><Relationship Id="rId383" Type="http://schemas.openxmlformats.org/officeDocument/2006/relationships/image" Target="../media/image472.png"/><Relationship Id="rId382" Type="http://schemas.openxmlformats.org/officeDocument/2006/relationships/customXml" Target="../ink/ink4346.xml"/><Relationship Id="rId381" Type="http://schemas.openxmlformats.org/officeDocument/2006/relationships/image" Target="../media/image471.png"/><Relationship Id="rId380" Type="http://schemas.openxmlformats.org/officeDocument/2006/relationships/customXml" Target="../ink/ink4345.xml"/><Relationship Id="rId38" Type="http://schemas.openxmlformats.org/officeDocument/2006/relationships/customXml" Target="../ink/ink4170.xml"/><Relationship Id="rId379" Type="http://schemas.openxmlformats.org/officeDocument/2006/relationships/image" Target="../media/image470.png"/><Relationship Id="rId378" Type="http://schemas.openxmlformats.org/officeDocument/2006/relationships/customXml" Target="../ink/ink4344.xml"/><Relationship Id="rId377" Type="http://schemas.openxmlformats.org/officeDocument/2006/relationships/image" Target="../media/image469.png"/><Relationship Id="rId376" Type="http://schemas.openxmlformats.org/officeDocument/2006/relationships/customXml" Target="../ink/ink4343.xml"/><Relationship Id="rId375" Type="http://schemas.openxmlformats.org/officeDocument/2006/relationships/image" Target="../media/image468.png"/><Relationship Id="rId374" Type="http://schemas.openxmlformats.org/officeDocument/2006/relationships/customXml" Target="../ink/ink4342.xml"/><Relationship Id="rId373" Type="http://schemas.openxmlformats.org/officeDocument/2006/relationships/image" Target="../media/image467.png"/><Relationship Id="rId372" Type="http://schemas.openxmlformats.org/officeDocument/2006/relationships/customXml" Target="../ink/ink4341.xml"/><Relationship Id="rId371" Type="http://schemas.openxmlformats.org/officeDocument/2006/relationships/image" Target="../media/image466.png"/><Relationship Id="rId370" Type="http://schemas.openxmlformats.org/officeDocument/2006/relationships/customXml" Target="../ink/ink4340.xml"/><Relationship Id="rId37" Type="http://schemas.openxmlformats.org/officeDocument/2006/relationships/image" Target="../media/image309.png"/><Relationship Id="rId369" Type="http://schemas.openxmlformats.org/officeDocument/2006/relationships/image" Target="../media/image465.png"/><Relationship Id="rId368" Type="http://schemas.openxmlformats.org/officeDocument/2006/relationships/customXml" Target="../ink/ink4339.xml"/><Relationship Id="rId367" Type="http://schemas.openxmlformats.org/officeDocument/2006/relationships/image" Target="../media/image464.png"/><Relationship Id="rId366" Type="http://schemas.openxmlformats.org/officeDocument/2006/relationships/customXml" Target="../ink/ink4338.xml"/><Relationship Id="rId365" Type="http://schemas.openxmlformats.org/officeDocument/2006/relationships/image" Target="../media/image463.png"/><Relationship Id="rId364" Type="http://schemas.openxmlformats.org/officeDocument/2006/relationships/customXml" Target="../ink/ink4337.xml"/><Relationship Id="rId363" Type="http://schemas.openxmlformats.org/officeDocument/2006/relationships/customXml" Target="../ink/ink4336.xml"/><Relationship Id="rId362" Type="http://schemas.openxmlformats.org/officeDocument/2006/relationships/image" Target="../media/image169.png"/><Relationship Id="rId361" Type="http://schemas.openxmlformats.org/officeDocument/2006/relationships/customXml" Target="../ink/ink4335.xml"/><Relationship Id="rId360" Type="http://schemas.openxmlformats.org/officeDocument/2006/relationships/image" Target="../media/image462.png"/><Relationship Id="rId36" Type="http://schemas.openxmlformats.org/officeDocument/2006/relationships/customXml" Target="../ink/ink4169.xml"/><Relationship Id="rId359" Type="http://schemas.openxmlformats.org/officeDocument/2006/relationships/customXml" Target="../ink/ink4334.xml"/><Relationship Id="rId358" Type="http://schemas.openxmlformats.org/officeDocument/2006/relationships/image" Target="../media/image461.png"/><Relationship Id="rId357" Type="http://schemas.openxmlformats.org/officeDocument/2006/relationships/customXml" Target="../ink/ink4333.xml"/><Relationship Id="rId356" Type="http://schemas.openxmlformats.org/officeDocument/2006/relationships/image" Target="../media/image460.png"/><Relationship Id="rId355" Type="http://schemas.openxmlformats.org/officeDocument/2006/relationships/customXml" Target="../ink/ink4332.xml"/><Relationship Id="rId354" Type="http://schemas.openxmlformats.org/officeDocument/2006/relationships/image" Target="../media/image459.png"/><Relationship Id="rId353" Type="http://schemas.openxmlformats.org/officeDocument/2006/relationships/customXml" Target="../ink/ink4331.xml"/><Relationship Id="rId352" Type="http://schemas.openxmlformats.org/officeDocument/2006/relationships/image" Target="../media/image458.png"/><Relationship Id="rId351" Type="http://schemas.openxmlformats.org/officeDocument/2006/relationships/customXml" Target="../ink/ink4330.xml"/><Relationship Id="rId350" Type="http://schemas.openxmlformats.org/officeDocument/2006/relationships/image" Target="../media/image457.png"/><Relationship Id="rId35" Type="http://schemas.openxmlformats.org/officeDocument/2006/relationships/image" Target="../media/image308.png"/><Relationship Id="rId349" Type="http://schemas.openxmlformats.org/officeDocument/2006/relationships/customXml" Target="../ink/ink4329.xml"/><Relationship Id="rId348" Type="http://schemas.openxmlformats.org/officeDocument/2006/relationships/image" Target="../media/image456.png"/><Relationship Id="rId347" Type="http://schemas.openxmlformats.org/officeDocument/2006/relationships/customXml" Target="../ink/ink4328.xml"/><Relationship Id="rId346" Type="http://schemas.openxmlformats.org/officeDocument/2006/relationships/image" Target="../media/image455.png"/><Relationship Id="rId345" Type="http://schemas.openxmlformats.org/officeDocument/2006/relationships/customXml" Target="../ink/ink4327.xml"/><Relationship Id="rId344" Type="http://schemas.openxmlformats.org/officeDocument/2006/relationships/image" Target="../media/image454.png"/><Relationship Id="rId343" Type="http://schemas.openxmlformats.org/officeDocument/2006/relationships/customXml" Target="../ink/ink4326.xml"/><Relationship Id="rId342" Type="http://schemas.openxmlformats.org/officeDocument/2006/relationships/image" Target="../media/image453.png"/><Relationship Id="rId341" Type="http://schemas.openxmlformats.org/officeDocument/2006/relationships/customXml" Target="../ink/ink4325.xml"/><Relationship Id="rId340" Type="http://schemas.openxmlformats.org/officeDocument/2006/relationships/image" Target="../media/image171.png"/><Relationship Id="rId34" Type="http://schemas.openxmlformats.org/officeDocument/2006/relationships/customXml" Target="../ink/ink4168.xml"/><Relationship Id="rId339" Type="http://schemas.openxmlformats.org/officeDocument/2006/relationships/customXml" Target="../ink/ink4324.xml"/><Relationship Id="rId338" Type="http://schemas.openxmlformats.org/officeDocument/2006/relationships/image" Target="../media/image452.png"/><Relationship Id="rId337" Type="http://schemas.openxmlformats.org/officeDocument/2006/relationships/customXml" Target="../ink/ink4323.xml"/><Relationship Id="rId336" Type="http://schemas.openxmlformats.org/officeDocument/2006/relationships/image" Target="../media/image451.png"/><Relationship Id="rId335" Type="http://schemas.openxmlformats.org/officeDocument/2006/relationships/customXml" Target="../ink/ink4322.xml"/><Relationship Id="rId334" Type="http://schemas.openxmlformats.org/officeDocument/2006/relationships/image" Target="../media/image450.png"/><Relationship Id="rId333" Type="http://schemas.openxmlformats.org/officeDocument/2006/relationships/customXml" Target="../ink/ink4321.xml"/><Relationship Id="rId332" Type="http://schemas.openxmlformats.org/officeDocument/2006/relationships/image" Target="../media/image449.png"/><Relationship Id="rId331" Type="http://schemas.openxmlformats.org/officeDocument/2006/relationships/customXml" Target="../ink/ink4320.xml"/><Relationship Id="rId330" Type="http://schemas.openxmlformats.org/officeDocument/2006/relationships/image" Target="../media/image448.png"/><Relationship Id="rId33" Type="http://schemas.openxmlformats.org/officeDocument/2006/relationships/image" Target="../media/image307.png"/><Relationship Id="rId329" Type="http://schemas.openxmlformats.org/officeDocument/2006/relationships/customXml" Target="../ink/ink4319.xml"/><Relationship Id="rId328" Type="http://schemas.openxmlformats.org/officeDocument/2006/relationships/image" Target="../media/image447.png"/><Relationship Id="rId327" Type="http://schemas.openxmlformats.org/officeDocument/2006/relationships/customXml" Target="../ink/ink4318.xml"/><Relationship Id="rId326" Type="http://schemas.openxmlformats.org/officeDocument/2006/relationships/image" Target="../media/image446.png"/><Relationship Id="rId325" Type="http://schemas.openxmlformats.org/officeDocument/2006/relationships/customXml" Target="../ink/ink4317.xml"/><Relationship Id="rId324" Type="http://schemas.openxmlformats.org/officeDocument/2006/relationships/image" Target="../media/image445.png"/><Relationship Id="rId323" Type="http://schemas.openxmlformats.org/officeDocument/2006/relationships/customXml" Target="../ink/ink4316.xml"/><Relationship Id="rId322" Type="http://schemas.openxmlformats.org/officeDocument/2006/relationships/image" Target="../media/image444.png"/><Relationship Id="rId321" Type="http://schemas.openxmlformats.org/officeDocument/2006/relationships/customXml" Target="../ink/ink4315.xml"/><Relationship Id="rId320" Type="http://schemas.openxmlformats.org/officeDocument/2006/relationships/image" Target="../media/image443.png"/><Relationship Id="rId32" Type="http://schemas.openxmlformats.org/officeDocument/2006/relationships/customXml" Target="../ink/ink4167.xml"/><Relationship Id="rId319" Type="http://schemas.openxmlformats.org/officeDocument/2006/relationships/customXml" Target="../ink/ink4314.xml"/><Relationship Id="rId318" Type="http://schemas.openxmlformats.org/officeDocument/2006/relationships/image" Target="../media/image442.png"/><Relationship Id="rId317" Type="http://schemas.openxmlformats.org/officeDocument/2006/relationships/customXml" Target="../ink/ink4313.xml"/><Relationship Id="rId316" Type="http://schemas.openxmlformats.org/officeDocument/2006/relationships/image" Target="../media/image441.png"/><Relationship Id="rId315" Type="http://schemas.openxmlformats.org/officeDocument/2006/relationships/customXml" Target="../ink/ink4312.xml"/><Relationship Id="rId314" Type="http://schemas.openxmlformats.org/officeDocument/2006/relationships/image" Target="../media/image440.png"/><Relationship Id="rId313" Type="http://schemas.openxmlformats.org/officeDocument/2006/relationships/customXml" Target="../ink/ink4311.xml"/><Relationship Id="rId312" Type="http://schemas.openxmlformats.org/officeDocument/2006/relationships/image" Target="../media/image439.png"/><Relationship Id="rId311" Type="http://schemas.openxmlformats.org/officeDocument/2006/relationships/customXml" Target="../ink/ink4310.xml"/><Relationship Id="rId310" Type="http://schemas.openxmlformats.org/officeDocument/2006/relationships/image" Target="../media/image438.png"/><Relationship Id="rId31" Type="http://schemas.openxmlformats.org/officeDocument/2006/relationships/image" Target="../media/image306.png"/><Relationship Id="rId309" Type="http://schemas.openxmlformats.org/officeDocument/2006/relationships/customXml" Target="../ink/ink4309.xml"/><Relationship Id="rId308" Type="http://schemas.openxmlformats.org/officeDocument/2006/relationships/image" Target="../media/image437.png"/><Relationship Id="rId307" Type="http://schemas.openxmlformats.org/officeDocument/2006/relationships/customXml" Target="../ink/ink4308.xml"/><Relationship Id="rId306" Type="http://schemas.openxmlformats.org/officeDocument/2006/relationships/customXml" Target="../ink/ink4307.xml"/><Relationship Id="rId305" Type="http://schemas.openxmlformats.org/officeDocument/2006/relationships/image" Target="../media/image436.png"/><Relationship Id="rId304" Type="http://schemas.openxmlformats.org/officeDocument/2006/relationships/customXml" Target="../ink/ink4306.xml"/><Relationship Id="rId303" Type="http://schemas.openxmlformats.org/officeDocument/2006/relationships/customXml" Target="../ink/ink4305.xml"/><Relationship Id="rId302" Type="http://schemas.openxmlformats.org/officeDocument/2006/relationships/image" Target="../media/image435.png"/><Relationship Id="rId301" Type="http://schemas.openxmlformats.org/officeDocument/2006/relationships/customXml" Target="../ink/ink4304.xml"/><Relationship Id="rId300" Type="http://schemas.openxmlformats.org/officeDocument/2006/relationships/image" Target="../media/image434.png"/><Relationship Id="rId30" Type="http://schemas.openxmlformats.org/officeDocument/2006/relationships/customXml" Target="../ink/ink4166.xml"/><Relationship Id="rId3" Type="http://schemas.openxmlformats.org/officeDocument/2006/relationships/image" Target="../media/image30.png"/><Relationship Id="rId299" Type="http://schemas.openxmlformats.org/officeDocument/2006/relationships/customXml" Target="../ink/ink4303.xml"/><Relationship Id="rId298" Type="http://schemas.openxmlformats.org/officeDocument/2006/relationships/image" Target="../media/image433.png"/><Relationship Id="rId297" Type="http://schemas.openxmlformats.org/officeDocument/2006/relationships/customXml" Target="../ink/ink4302.xml"/><Relationship Id="rId296" Type="http://schemas.openxmlformats.org/officeDocument/2006/relationships/image" Target="../media/image432.png"/><Relationship Id="rId295" Type="http://schemas.openxmlformats.org/officeDocument/2006/relationships/customXml" Target="../ink/ink4301.xml"/><Relationship Id="rId294" Type="http://schemas.openxmlformats.org/officeDocument/2006/relationships/image" Target="../media/image162.png"/><Relationship Id="rId293" Type="http://schemas.openxmlformats.org/officeDocument/2006/relationships/customXml" Target="../ink/ink4300.xml"/><Relationship Id="rId292" Type="http://schemas.openxmlformats.org/officeDocument/2006/relationships/image" Target="../media/image431.png"/><Relationship Id="rId291" Type="http://schemas.openxmlformats.org/officeDocument/2006/relationships/customXml" Target="../ink/ink4299.xml"/><Relationship Id="rId290" Type="http://schemas.openxmlformats.org/officeDocument/2006/relationships/image" Target="../media/image430.png"/><Relationship Id="rId29" Type="http://schemas.openxmlformats.org/officeDocument/2006/relationships/image" Target="../media/image305.png"/><Relationship Id="rId289" Type="http://schemas.openxmlformats.org/officeDocument/2006/relationships/customXml" Target="../ink/ink4298.xml"/><Relationship Id="rId288" Type="http://schemas.openxmlformats.org/officeDocument/2006/relationships/image" Target="../media/image429.png"/><Relationship Id="rId287" Type="http://schemas.openxmlformats.org/officeDocument/2006/relationships/customXml" Target="../ink/ink4297.xml"/><Relationship Id="rId286" Type="http://schemas.openxmlformats.org/officeDocument/2006/relationships/image" Target="../media/image428.png"/><Relationship Id="rId285" Type="http://schemas.openxmlformats.org/officeDocument/2006/relationships/customXml" Target="../ink/ink4296.xml"/><Relationship Id="rId284" Type="http://schemas.openxmlformats.org/officeDocument/2006/relationships/image" Target="../media/image427.png"/><Relationship Id="rId283" Type="http://schemas.openxmlformats.org/officeDocument/2006/relationships/customXml" Target="../ink/ink4295.xml"/><Relationship Id="rId282" Type="http://schemas.openxmlformats.org/officeDocument/2006/relationships/image" Target="../media/image426.png"/><Relationship Id="rId281" Type="http://schemas.openxmlformats.org/officeDocument/2006/relationships/customXml" Target="../ink/ink4294.xml"/><Relationship Id="rId280" Type="http://schemas.openxmlformats.org/officeDocument/2006/relationships/image" Target="../media/image425.png"/><Relationship Id="rId28" Type="http://schemas.openxmlformats.org/officeDocument/2006/relationships/customXml" Target="../ink/ink4165.xml"/><Relationship Id="rId279" Type="http://schemas.openxmlformats.org/officeDocument/2006/relationships/customXml" Target="../ink/ink4293.xml"/><Relationship Id="rId278" Type="http://schemas.openxmlformats.org/officeDocument/2006/relationships/image" Target="../media/image424.png"/><Relationship Id="rId277" Type="http://schemas.openxmlformats.org/officeDocument/2006/relationships/customXml" Target="../ink/ink4292.xml"/><Relationship Id="rId276" Type="http://schemas.openxmlformats.org/officeDocument/2006/relationships/image" Target="../media/image423.png"/><Relationship Id="rId275" Type="http://schemas.openxmlformats.org/officeDocument/2006/relationships/customXml" Target="../ink/ink4291.xml"/><Relationship Id="rId274" Type="http://schemas.openxmlformats.org/officeDocument/2006/relationships/image" Target="../media/image422.png"/><Relationship Id="rId273" Type="http://schemas.openxmlformats.org/officeDocument/2006/relationships/customXml" Target="../ink/ink4290.xml"/><Relationship Id="rId272" Type="http://schemas.openxmlformats.org/officeDocument/2006/relationships/image" Target="../media/image421.png"/><Relationship Id="rId271" Type="http://schemas.openxmlformats.org/officeDocument/2006/relationships/customXml" Target="../ink/ink4289.xml"/><Relationship Id="rId270" Type="http://schemas.openxmlformats.org/officeDocument/2006/relationships/image" Target="../media/image420.png"/><Relationship Id="rId27" Type="http://schemas.openxmlformats.org/officeDocument/2006/relationships/image" Target="../media/image304.png"/><Relationship Id="rId269" Type="http://schemas.openxmlformats.org/officeDocument/2006/relationships/customXml" Target="../ink/ink4288.xml"/><Relationship Id="rId268" Type="http://schemas.openxmlformats.org/officeDocument/2006/relationships/customXml" Target="../ink/ink4287.xml"/><Relationship Id="rId267" Type="http://schemas.openxmlformats.org/officeDocument/2006/relationships/image" Target="../media/image419.png"/><Relationship Id="rId266" Type="http://schemas.openxmlformats.org/officeDocument/2006/relationships/customXml" Target="../ink/ink4286.xml"/><Relationship Id="rId265" Type="http://schemas.openxmlformats.org/officeDocument/2006/relationships/image" Target="../media/image418.png"/><Relationship Id="rId264" Type="http://schemas.openxmlformats.org/officeDocument/2006/relationships/customXml" Target="../ink/ink4285.xml"/><Relationship Id="rId263" Type="http://schemas.openxmlformats.org/officeDocument/2006/relationships/image" Target="../media/image417.png"/><Relationship Id="rId262" Type="http://schemas.openxmlformats.org/officeDocument/2006/relationships/customXml" Target="../ink/ink4284.xml"/><Relationship Id="rId261" Type="http://schemas.openxmlformats.org/officeDocument/2006/relationships/image" Target="../media/image416.png"/><Relationship Id="rId260" Type="http://schemas.openxmlformats.org/officeDocument/2006/relationships/customXml" Target="../ink/ink4283.xml"/><Relationship Id="rId26" Type="http://schemas.openxmlformats.org/officeDocument/2006/relationships/customXml" Target="../ink/ink4164.xml"/><Relationship Id="rId259" Type="http://schemas.openxmlformats.org/officeDocument/2006/relationships/image" Target="../media/image415.png"/><Relationship Id="rId258" Type="http://schemas.openxmlformats.org/officeDocument/2006/relationships/customXml" Target="../ink/ink4282.xml"/><Relationship Id="rId257" Type="http://schemas.openxmlformats.org/officeDocument/2006/relationships/image" Target="../media/image414.png"/><Relationship Id="rId256" Type="http://schemas.openxmlformats.org/officeDocument/2006/relationships/customXml" Target="../ink/ink4281.xml"/><Relationship Id="rId255" Type="http://schemas.openxmlformats.org/officeDocument/2006/relationships/image" Target="../media/image413.png"/><Relationship Id="rId254" Type="http://schemas.openxmlformats.org/officeDocument/2006/relationships/customXml" Target="../ink/ink4280.xml"/><Relationship Id="rId253" Type="http://schemas.openxmlformats.org/officeDocument/2006/relationships/image" Target="../media/image412.png"/><Relationship Id="rId252" Type="http://schemas.openxmlformats.org/officeDocument/2006/relationships/customXml" Target="../ink/ink4279.xml"/><Relationship Id="rId251" Type="http://schemas.openxmlformats.org/officeDocument/2006/relationships/image" Target="../media/image411.png"/><Relationship Id="rId250" Type="http://schemas.openxmlformats.org/officeDocument/2006/relationships/customXml" Target="../ink/ink4278.xml"/><Relationship Id="rId25" Type="http://schemas.openxmlformats.org/officeDocument/2006/relationships/image" Target="../media/image303.png"/><Relationship Id="rId249" Type="http://schemas.openxmlformats.org/officeDocument/2006/relationships/image" Target="../media/image410.png"/><Relationship Id="rId248" Type="http://schemas.openxmlformats.org/officeDocument/2006/relationships/customXml" Target="../ink/ink4277.xml"/><Relationship Id="rId247" Type="http://schemas.openxmlformats.org/officeDocument/2006/relationships/image" Target="../media/image409.png"/><Relationship Id="rId246" Type="http://schemas.openxmlformats.org/officeDocument/2006/relationships/customXml" Target="../ink/ink4276.xml"/><Relationship Id="rId245" Type="http://schemas.openxmlformats.org/officeDocument/2006/relationships/image" Target="../media/image408.png"/><Relationship Id="rId244" Type="http://schemas.openxmlformats.org/officeDocument/2006/relationships/customXml" Target="../ink/ink4275.xml"/><Relationship Id="rId243" Type="http://schemas.openxmlformats.org/officeDocument/2006/relationships/image" Target="../media/image407.png"/><Relationship Id="rId242" Type="http://schemas.openxmlformats.org/officeDocument/2006/relationships/customXml" Target="../ink/ink4274.xml"/><Relationship Id="rId241" Type="http://schemas.openxmlformats.org/officeDocument/2006/relationships/image" Target="../media/image406.png"/><Relationship Id="rId240" Type="http://schemas.openxmlformats.org/officeDocument/2006/relationships/customXml" Target="../ink/ink4273.xml"/><Relationship Id="rId24" Type="http://schemas.openxmlformats.org/officeDocument/2006/relationships/customXml" Target="../ink/ink4163.xml"/><Relationship Id="rId239" Type="http://schemas.openxmlformats.org/officeDocument/2006/relationships/image" Target="../media/image405.png"/><Relationship Id="rId238" Type="http://schemas.openxmlformats.org/officeDocument/2006/relationships/customXml" Target="../ink/ink4272.xml"/><Relationship Id="rId237" Type="http://schemas.openxmlformats.org/officeDocument/2006/relationships/image" Target="../media/image404.png"/><Relationship Id="rId236" Type="http://schemas.openxmlformats.org/officeDocument/2006/relationships/customXml" Target="../ink/ink4271.xml"/><Relationship Id="rId235" Type="http://schemas.openxmlformats.org/officeDocument/2006/relationships/image" Target="../media/image403.png"/><Relationship Id="rId234" Type="http://schemas.openxmlformats.org/officeDocument/2006/relationships/customXml" Target="../ink/ink4270.xml"/><Relationship Id="rId233" Type="http://schemas.openxmlformats.org/officeDocument/2006/relationships/image" Target="../media/image402.png"/><Relationship Id="rId232" Type="http://schemas.openxmlformats.org/officeDocument/2006/relationships/customXml" Target="../ink/ink4269.xml"/><Relationship Id="rId231" Type="http://schemas.openxmlformats.org/officeDocument/2006/relationships/image" Target="../media/image401.png"/><Relationship Id="rId230" Type="http://schemas.openxmlformats.org/officeDocument/2006/relationships/customXml" Target="../ink/ink4268.xml"/><Relationship Id="rId23" Type="http://schemas.openxmlformats.org/officeDocument/2006/relationships/image" Target="../media/image302.png"/><Relationship Id="rId229" Type="http://schemas.openxmlformats.org/officeDocument/2006/relationships/image" Target="../media/image400.png"/><Relationship Id="rId228" Type="http://schemas.openxmlformats.org/officeDocument/2006/relationships/customXml" Target="../ink/ink4267.xml"/><Relationship Id="rId227" Type="http://schemas.openxmlformats.org/officeDocument/2006/relationships/image" Target="../media/image399.png"/><Relationship Id="rId226" Type="http://schemas.openxmlformats.org/officeDocument/2006/relationships/customXml" Target="../ink/ink4266.xml"/><Relationship Id="rId225" Type="http://schemas.openxmlformats.org/officeDocument/2006/relationships/image" Target="../media/image398.png"/><Relationship Id="rId224" Type="http://schemas.openxmlformats.org/officeDocument/2006/relationships/customXml" Target="../ink/ink4265.xml"/><Relationship Id="rId223" Type="http://schemas.openxmlformats.org/officeDocument/2006/relationships/image" Target="../media/image397.png"/><Relationship Id="rId222" Type="http://schemas.openxmlformats.org/officeDocument/2006/relationships/customXml" Target="../ink/ink4264.xml"/><Relationship Id="rId221" Type="http://schemas.openxmlformats.org/officeDocument/2006/relationships/image" Target="../media/image396.png"/><Relationship Id="rId220" Type="http://schemas.openxmlformats.org/officeDocument/2006/relationships/customXml" Target="../ink/ink4263.xml"/><Relationship Id="rId22" Type="http://schemas.openxmlformats.org/officeDocument/2006/relationships/customXml" Target="../ink/ink4162.xml"/><Relationship Id="rId219" Type="http://schemas.openxmlformats.org/officeDocument/2006/relationships/image" Target="../media/image395.png"/><Relationship Id="rId218" Type="http://schemas.openxmlformats.org/officeDocument/2006/relationships/customXml" Target="../ink/ink4262.xml"/><Relationship Id="rId217" Type="http://schemas.openxmlformats.org/officeDocument/2006/relationships/image" Target="../media/image394.png"/><Relationship Id="rId216" Type="http://schemas.openxmlformats.org/officeDocument/2006/relationships/customXml" Target="../ink/ink4261.xml"/><Relationship Id="rId215" Type="http://schemas.openxmlformats.org/officeDocument/2006/relationships/image" Target="../media/image393.png"/><Relationship Id="rId214" Type="http://schemas.openxmlformats.org/officeDocument/2006/relationships/customXml" Target="../ink/ink4260.xml"/><Relationship Id="rId213" Type="http://schemas.openxmlformats.org/officeDocument/2006/relationships/image" Target="../media/image392.png"/><Relationship Id="rId212" Type="http://schemas.openxmlformats.org/officeDocument/2006/relationships/customXml" Target="../ink/ink4259.xml"/><Relationship Id="rId211" Type="http://schemas.openxmlformats.org/officeDocument/2006/relationships/image" Target="../media/image201.png"/><Relationship Id="rId210" Type="http://schemas.openxmlformats.org/officeDocument/2006/relationships/customXml" Target="../ink/ink4258.xml"/><Relationship Id="rId21" Type="http://schemas.openxmlformats.org/officeDocument/2006/relationships/image" Target="../media/image301.png"/><Relationship Id="rId209" Type="http://schemas.openxmlformats.org/officeDocument/2006/relationships/image" Target="../media/image391.png"/><Relationship Id="rId208" Type="http://schemas.openxmlformats.org/officeDocument/2006/relationships/customXml" Target="../ink/ink4257.xml"/><Relationship Id="rId207" Type="http://schemas.openxmlformats.org/officeDocument/2006/relationships/image" Target="../media/image390.png"/><Relationship Id="rId206" Type="http://schemas.openxmlformats.org/officeDocument/2006/relationships/customXml" Target="../ink/ink4256.xml"/><Relationship Id="rId205" Type="http://schemas.openxmlformats.org/officeDocument/2006/relationships/image" Target="../media/image389.png"/><Relationship Id="rId204" Type="http://schemas.openxmlformats.org/officeDocument/2006/relationships/customXml" Target="../ink/ink4255.xml"/><Relationship Id="rId203" Type="http://schemas.openxmlformats.org/officeDocument/2006/relationships/image" Target="../media/image388.png"/><Relationship Id="rId202" Type="http://schemas.openxmlformats.org/officeDocument/2006/relationships/customXml" Target="../ink/ink4254.xml"/><Relationship Id="rId201" Type="http://schemas.openxmlformats.org/officeDocument/2006/relationships/image" Target="../media/image387.png"/><Relationship Id="rId200" Type="http://schemas.openxmlformats.org/officeDocument/2006/relationships/customXml" Target="../ink/ink4253.xml"/><Relationship Id="rId20" Type="http://schemas.openxmlformats.org/officeDocument/2006/relationships/customXml" Target="../ink/ink4161.xml"/><Relationship Id="rId2" Type="http://schemas.openxmlformats.org/officeDocument/2006/relationships/customXml" Target="../ink/ink4152.xml"/><Relationship Id="rId199" Type="http://schemas.openxmlformats.org/officeDocument/2006/relationships/customXml" Target="../ink/ink4252.xml"/><Relationship Id="rId198" Type="http://schemas.openxmlformats.org/officeDocument/2006/relationships/image" Target="../media/image386.png"/><Relationship Id="rId197" Type="http://schemas.openxmlformats.org/officeDocument/2006/relationships/customXml" Target="../ink/ink4251.xml"/><Relationship Id="rId196" Type="http://schemas.openxmlformats.org/officeDocument/2006/relationships/image" Target="../media/image385.png"/><Relationship Id="rId195" Type="http://schemas.openxmlformats.org/officeDocument/2006/relationships/customXml" Target="../ink/ink4250.xml"/><Relationship Id="rId194" Type="http://schemas.openxmlformats.org/officeDocument/2006/relationships/image" Target="../media/image384.png"/><Relationship Id="rId193" Type="http://schemas.openxmlformats.org/officeDocument/2006/relationships/customXml" Target="../ink/ink4249.xml"/><Relationship Id="rId192" Type="http://schemas.openxmlformats.org/officeDocument/2006/relationships/image" Target="../media/image383.png"/><Relationship Id="rId191" Type="http://schemas.openxmlformats.org/officeDocument/2006/relationships/customXml" Target="../ink/ink4248.xml"/><Relationship Id="rId190" Type="http://schemas.openxmlformats.org/officeDocument/2006/relationships/image" Target="../media/image382.png"/><Relationship Id="rId19" Type="http://schemas.openxmlformats.org/officeDocument/2006/relationships/image" Target="../media/image300.png"/><Relationship Id="rId189" Type="http://schemas.openxmlformats.org/officeDocument/2006/relationships/customXml" Target="../ink/ink4247.xml"/><Relationship Id="rId188" Type="http://schemas.openxmlformats.org/officeDocument/2006/relationships/image" Target="../media/image381.png"/><Relationship Id="rId187" Type="http://schemas.openxmlformats.org/officeDocument/2006/relationships/customXml" Target="../ink/ink4246.xml"/><Relationship Id="rId186" Type="http://schemas.openxmlformats.org/officeDocument/2006/relationships/image" Target="../media/image380.png"/><Relationship Id="rId185" Type="http://schemas.openxmlformats.org/officeDocument/2006/relationships/customXml" Target="../ink/ink4245.xml"/><Relationship Id="rId184" Type="http://schemas.openxmlformats.org/officeDocument/2006/relationships/image" Target="../media/image379.png"/><Relationship Id="rId183" Type="http://schemas.openxmlformats.org/officeDocument/2006/relationships/customXml" Target="../ink/ink4244.xml"/><Relationship Id="rId182" Type="http://schemas.openxmlformats.org/officeDocument/2006/relationships/image" Target="../media/image378.png"/><Relationship Id="rId181" Type="http://schemas.openxmlformats.org/officeDocument/2006/relationships/customXml" Target="../ink/ink4243.xml"/><Relationship Id="rId180" Type="http://schemas.openxmlformats.org/officeDocument/2006/relationships/image" Target="../media/image377.png"/><Relationship Id="rId18" Type="http://schemas.openxmlformats.org/officeDocument/2006/relationships/customXml" Target="../ink/ink4160.xml"/><Relationship Id="rId179" Type="http://schemas.openxmlformats.org/officeDocument/2006/relationships/customXml" Target="../ink/ink4242.xml"/><Relationship Id="rId178" Type="http://schemas.openxmlformats.org/officeDocument/2006/relationships/image" Target="../media/image376.png"/><Relationship Id="rId177" Type="http://schemas.openxmlformats.org/officeDocument/2006/relationships/customXml" Target="../ink/ink4241.xml"/><Relationship Id="rId176" Type="http://schemas.openxmlformats.org/officeDocument/2006/relationships/image" Target="../media/image375.png"/><Relationship Id="rId175" Type="http://schemas.openxmlformats.org/officeDocument/2006/relationships/customXml" Target="../ink/ink4240.xml"/><Relationship Id="rId174" Type="http://schemas.openxmlformats.org/officeDocument/2006/relationships/customXml" Target="../ink/ink4239.xml"/><Relationship Id="rId173" Type="http://schemas.openxmlformats.org/officeDocument/2006/relationships/image" Target="../media/image374.png"/><Relationship Id="rId172" Type="http://schemas.openxmlformats.org/officeDocument/2006/relationships/customXml" Target="../ink/ink4238.xml"/><Relationship Id="rId171" Type="http://schemas.openxmlformats.org/officeDocument/2006/relationships/image" Target="../media/image373.png"/><Relationship Id="rId170" Type="http://schemas.openxmlformats.org/officeDocument/2006/relationships/customXml" Target="../ink/ink4237.xml"/><Relationship Id="rId17" Type="http://schemas.openxmlformats.org/officeDocument/2006/relationships/image" Target="../media/image299.png"/><Relationship Id="rId169" Type="http://schemas.openxmlformats.org/officeDocument/2006/relationships/image" Target="../media/image372.png"/><Relationship Id="rId168" Type="http://schemas.openxmlformats.org/officeDocument/2006/relationships/customXml" Target="../ink/ink4236.xml"/><Relationship Id="rId167" Type="http://schemas.openxmlformats.org/officeDocument/2006/relationships/customXml" Target="../ink/ink4235.xml"/><Relationship Id="rId166" Type="http://schemas.openxmlformats.org/officeDocument/2006/relationships/image" Target="../media/image371.png"/><Relationship Id="rId165" Type="http://schemas.openxmlformats.org/officeDocument/2006/relationships/customXml" Target="../ink/ink4234.xml"/><Relationship Id="rId164" Type="http://schemas.openxmlformats.org/officeDocument/2006/relationships/image" Target="../media/image370.png"/><Relationship Id="rId163" Type="http://schemas.openxmlformats.org/officeDocument/2006/relationships/customXml" Target="../ink/ink4233.xml"/><Relationship Id="rId162" Type="http://schemas.openxmlformats.org/officeDocument/2006/relationships/image" Target="../media/image369.png"/><Relationship Id="rId161" Type="http://schemas.openxmlformats.org/officeDocument/2006/relationships/customXml" Target="../ink/ink4232.xml"/><Relationship Id="rId1605" Type="http://schemas.openxmlformats.org/officeDocument/2006/relationships/slideLayout" Target="../slideLayouts/slideLayout2.xml"/><Relationship Id="rId1604" Type="http://schemas.openxmlformats.org/officeDocument/2006/relationships/image" Target="../media/image1017.png"/><Relationship Id="rId1603" Type="http://schemas.openxmlformats.org/officeDocument/2006/relationships/customXml" Target="../ink/ink5018.xml"/><Relationship Id="rId1602" Type="http://schemas.openxmlformats.org/officeDocument/2006/relationships/customXml" Target="../ink/ink5017.xml"/><Relationship Id="rId1601" Type="http://schemas.openxmlformats.org/officeDocument/2006/relationships/image" Target="../media/image1016.png"/><Relationship Id="rId1600" Type="http://schemas.openxmlformats.org/officeDocument/2006/relationships/customXml" Target="../ink/ink5016.xml"/><Relationship Id="rId160" Type="http://schemas.openxmlformats.org/officeDocument/2006/relationships/image" Target="../media/image368.png"/><Relationship Id="rId16" Type="http://schemas.openxmlformats.org/officeDocument/2006/relationships/customXml" Target="../ink/ink4159.xml"/><Relationship Id="rId1599" Type="http://schemas.openxmlformats.org/officeDocument/2006/relationships/image" Target="../media/image1015.png"/><Relationship Id="rId1598" Type="http://schemas.openxmlformats.org/officeDocument/2006/relationships/customXml" Target="../ink/ink5015.xml"/><Relationship Id="rId1597" Type="http://schemas.openxmlformats.org/officeDocument/2006/relationships/image" Target="../media/image1014.png"/><Relationship Id="rId1596" Type="http://schemas.openxmlformats.org/officeDocument/2006/relationships/customXml" Target="../ink/ink5014.xml"/><Relationship Id="rId1595" Type="http://schemas.openxmlformats.org/officeDocument/2006/relationships/image" Target="../media/image1013.png"/><Relationship Id="rId1594" Type="http://schemas.openxmlformats.org/officeDocument/2006/relationships/customXml" Target="../ink/ink5013.xml"/><Relationship Id="rId1593" Type="http://schemas.openxmlformats.org/officeDocument/2006/relationships/image" Target="../media/image1012.png"/><Relationship Id="rId1592" Type="http://schemas.openxmlformats.org/officeDocument/2006/relationships/customXml" Target="../ink/ink5012.xml"/><Relationship Id="rId1591" Type="http://schemas.openxmlformats.org/officeDocument/2006/relationships/image" Target="../media/image1011.png"/><Relationship Id="rId1590" Type="http://schemas.openxmlformats.org/officeDocument/2006/relationships/customXml" Target="../ink/ink5011.xml"/><Relationship Id="rId159" Type="http://schemas.openxmlformats.org/officeDocument/2006/relationships/customXml" Target="../ink/ink4231.xml"/><Relationship Id="rId1589" Type="http://schemas.openxmlformats.org/officeDocument/2006/relationships/image" Target="../media/image1010.png"/><Relationship Id="rId1588" Type="http://schemas.openxmlformats.org/officeDocument/2006/relationships/customXml" Target="../ink/ink5010.xml"/><Relationship Id="rId1587" Type="http://schemas.openxmlformats.org/officeDocument/2006/relationships/customXml" Target="../ink/ink5009.xml"/><Relationship Id="rId1586" Type="http://schemas.openxmlformats.org/officeDocument/2006/relationships/image" Target="../media/image1009.png"/><Relationship Id="rId1585" Type="http://schemas.openxmlformats.org/officeDocument/2006/relationships/customXml" Target="../ink/ink5008.xml"/><Relationship Id="rId1584" Type="http://schemas.openxmlformats.org/officeDocument/2006/relationships/image" Target="../media/image1008.png"/><Relationship Id="rId1583" Type="http://schemas.openxmlformats.org/officeDocument/2006/relationships/customXml" Target="../ink/ink5007.xml"/><Relationship Id="rId1582" Type="http://schemas.openxmlformats.org/officeDocument/2006/relationships/image" Target="../media/image1007.png"/><Relationship Id="rId1581" Type="http://schemas.openxmlformats.org/officeDocument/2006/relationships/customXml" Target="../ink/ink5006.xml"/><Relationship Id="rId1580" Type="http://schemas.openxmlformats.org/officeDocument/2006/relationships/image" Target="../media/image1006.png"/><Relationship Id="rId158" Type="http://schemas.openxmlformats.org/officeDocument/2006/relationships/image" Target="../media/image367.png"/><Relationship Id="rId1579" Type="http://schemas.openxmlformats.org/officeDocument/2006/relationships/customXml" Target="../ink/ink5005.xml"/><Relationship Id="rId1578" Type="http://schemas.openxmlformats.org/officeDocument/2006/relationships/image" Target="../media/image1005.png"/><Relationship Id="rId1577" Type="http://schemas.openxmlformats.org/officeDocument/2006/relationships/customXml" Target="../ink/ink5004.xml"/><Relationship Id="rId1576" Type="http://schemas.openxmlformats.org/officeDocument/2006/relationships/image" Target="../media/image1004.png"/><Relationship Id="rId1575" Type="http://schemas.openxmlformats.org/officeDocument/2006/relationships/customXml" Target="../ink/ink5003.xml"/><Relationship Id="rId1574" Type="http://schemas.openxmlformats.org/officeDocument/2006/relationships/image" Target="../media/image1003.png"/><Relationship Id="rId1573" Type="http://schemas.openxmlformats.org/officeDocument/2006/relationships/customXml" Target="../ink/ink5002.xml"/><Relationship Id="rId1572" Type="http://schemas.openxmlformats.org/officeDocument/2006/relationships/image" Target="../media/image1002.png"/><Relationship Id="rId1571" Type="http://schemas.openxmlformats.org/officeDocument/2006/relationships/customXml" Target="../ink/ink5001.xml"/><Relationship Id="rId1570" Type="http://schemas.openxmlformats.org/officeDocument/2006/relationships/image" Target="../media/image1001.png"/><Relationship Id="rId157" Type="http://schemas.openxmlformats.org/officeDocument/2006/relationships/customXml" Target="../ink/ink4230.xml"/><Relationship Id="rId1569" Type="http://schemas.openxmlformats.org/officeDocument/2006/relationships/customXml" Target="../ink/ink5000.xml"/><Relationship Id="rId1568" Type="http://schemas.openxmlformats.org/officeDocument/2006/relationships/image" Target="../media/image1000.png"/><Relationship Id="rId1567" Type="http://schemas.openxmlformats.org/officeDocument/2006/relationships/customXml" Target="../ink/ink4999.xml"/><Relationship Id="rId1566" Type="http://schemas.openxmlformats.org/officeDocument/2006/relationships/image" Target="../media/image999.png"/><Relationship Id="rId1565" Type="http://schemas.openxmlformats.org/officeDocument/2006/relationships/customXml" Target="../ink/ink4998.xml"/><Relationship Id="rId1564" Type="http://schemas.openxmlformats.org/officeDocument/2006/relationships/image" Target="../media/image998.png"/><Relationship Id="rId1563" Type="http://schemas.openxmlformats.org/officeDocument/2006/relationships/customXml" Target="../ink/ink4997.xml"/><Relationship Id="rId1562" Type="http://schemas.openxmlformats.org/officeDocument/2006/relationships/image" Target="../media/image997.png"/><Relationship Id="rId1561" Type="http://schemas.openxmlformats.org/officeDocument/2006/relationships/customXml" Target="../ink/ink4996.xml"/><Relationship Id="rId1560" Type="http://schemas.openxmlformats.org/officeDocument/2006/relationships/image" Target="../media/image996.png"/><Relationship Id="rId156" Type="http://schemas.openxmlformats.org/officeDocument/2006/relationships/image" Target="../media/image366.png"/><Relationship Id="rId1559" Type="http://schemas.openxmlformats.org/officeDocument/2006/relationships/customXml" Target="../ink/ink4995.xml"/><Relationship Id="rId1558" Type="http://schemas.openxmlformats.org/officeDocument/2006/relationships/image" Target="../media/image995.png"/><Relationship Id="rId1557" Type="http://schemas.openxmlformats.org/officeDocument/2006/relationships/customXml" Target="../ink/ink4994.xml"/><Relationship Id="rId1556" Type="http://schemas.openxmlformats.org/officeDocument/2006/relationships/image" Target="../media/image994.png"/><Relationship Id="rId1555" Type="http://schemas.openxmlformats.org/officeDocument/2006/relationships/customXml" Target="../ink/ink4993.xml"/><Relationship Id="rId1554" Type="http://schemas.openxmlformats.org/officeDocument/2006/relationships/image" Target="../media/image993.png"/><Relationship Id="rId1553" Type="http://schemas.openxmlformats.org/officeDocument/2006/relationships/customXml" Target="../ink/ink4992.xml"/><Relationship Id="rId1552" Type="http://schemas.openxmlformats.org/officeDocument/2006/relationships/image" Target="../media/image992.png"/><Relationship Id="rId1551" Type="http://schemas.openxmlformats.org/officeDocument/2006/relationships/customXml" Target="../ink/ink4991.xml"/><Relationship Id="rId1550" Type="http://schemas.openxmlformats.org/officeDocument/2006/relationships/image" Target="../media/image991.png"/><Relationship Id="rId155" Type="http://schemas.openxmlformats.org/officeDocument/2006/relationships/customXml" Target="../ink/ink4229.xml"/><Relationship Id="rId1549" Type="http://schemas.openxmlformats.org/officeDocument/2006/relationships/customXml" Target="../ink/ink4990.xml"/><Relationship Id="rId1548" Type="http://schemas.openxmlformats.org/officeDocument/2006/relationships/image" Target="../media/image990.png"/><Relationship Id="rId1547" Type="http://schemas.openxmlformats.org/officeDocument/2006/relationships/customXml" Target="../ink/ink4989.xml"/><Relationship Id="rId1546" Type="http://schemas.openxmlformats.org/officeDocument/2006/relationships/image" Target="../media/image989.png"/><Relationship Id="rId1545" Type="http://schemas.openxmlformats.org/officeDocument/2006/relationships/customXml" Target="../ink/ink4988.xml"/><Relationship Id="rId1544" Type="http://schemas.openxmlformats.org/officeDocument/2006/relationships/image" Target="../media/image988.png"/><Relationship Id="rId1543" Type="http://schemas.openxmlformats.org/officeDocument/2006/relationships/customXml" Target="../ink/ink4987.xml"/><Relationship Id="rId1542" Type="http://schemas.openxmlformats.org/officeDocument/2006/relationships/image" Target="../media/image987.png"/><Relationship Id="rId1541" Type="http://schemas.openxmlformats.org/officeDocument/2006/relationships/customXml" Target="../ink/ink4986.xml"/><Relationship Id="rId1540" Type="http://schemas.openxmlformats.org/officeDocument/2006/relationships/image" Target="../media/image986.png"/><Relationship Id="rId154" Type="http://schemas.openxmlformats.org/officeDocument/2006/relationships/image" Target="../media/image365.png"/><Relationship Id="rId1539" Type="http://schemas.openxmlformats.org/officeDocument/2006/relationships/customXml" Target="../ink/ink4985.xml"/><Relationship Id="rId1538" Type="http://schemas.openxmlformats.org/officeDocument/2006/relationships/image" Target="../media/image985.png"/><Relationship Id="rId1537" Type="http://schemas.openxmlformats.org/officeDocument/2006/relationships/customXml" Target="../ink/ink4984.xml"/><Relationship Id="rId1536" Type="http://schemas.openxmlformats.org/officeDocument/2006/relationships/image" Target="../media/image984.png"/><Relationship Id="rId1535" Type="http://schemas.openxmlformats.org/officeDocument/2006/relationships/customXml" Target="../ink/ink4983.xml"/><Relationship Id="rId1534" Type="http://schemas.openxmlformats.org/officeDocument/2006/relationships/image" Target="../media/image983.png"/><Relationship Id="rId1533" Type="http://schemas.openxmlformats.org/officeDocument/2006/relationships/customXml" Target="../ink/ink4982.xml"/><Relationship Id="rId1532" Type="http://schemas.openxmlformats.org/officeDocument/2006/relationships/image" Target="../media/image982.png"/><Relationship Id="rId1531" Type="http://schemas.openxmlformats.org/officeDocument/2006/relationships/customXml" Target="../ink/ink4981.xml"/><Relationship Id="rId1530" Type="http://schemas.openxmlformats.org/officeDocument/2006/relationships/customXml" Target="../ink/ink4980.xml"/><Relationship Id="rId153" Type="http://schemas.openxmlformats.org/officeDocument/2006/relationships/customXml" Target="../ink/ink4228.xml"/><Relationship Id="rId1529" Type="http://schemas.openxmlformats.org/officeDocument/2006/relationships/image" Target="../media/image981.png"/><Relationship Id="rId1528" Type="http://schemas.openxmlformats.org/officeDocument/2006/relationships/customXml" Target="../ink/ink4979.xml"/><Relationship Id="rId1527" Type="http://schemas.openxmlformats.org/officeDocument/2006/relationships/image" Target="../media/image980.png"/><Relationship Id="rId1526" Type="http://schemas.openxmlformats.org/officeDocument/2006/relationships/customXml" Target="../ink/ink4978.xml"/><Relationship Id="rId1525" Type="http://schemas.openxmlformats.org/officeDocument/2006/relationships/image" Target="../media/image979.png"/><Relationship Id="rId1524" Type="http://schemas.openxmlformats.org/officeDocument/2006/relationships/customXml" Target="../ink/ink4977.xml"/><Relationship Id="rId1523" Type="http://schemas.openxmlformats.org/officeDocument/2006/relationships/image" Target="../media/image978.png"/><Relationship Id="rId1522" Type="http://schemas.openxmlformats.org/officeDocument/2006/relationships/customXml" Target="../ink/ink4976.xml"/><Relationship Id="rId1521" Type="http://schemas.openxmlformats.org/officeDocument/2006/relationships/image" Target="../media/image977.png"/><Relationship Id="rId1520" Type="http://schemas.openxmlformats.org/officeDocument/2006/relationships/customXml" Target="../ink/ink4975.xml"/><Relationship Id="rId152" Type="http://schemas.openxmlformats.org/officeDocument/2006/relationships/image" Target="../media/image364.png"/><Relationship Id="rId1519" Type="http://schemas.openxmlformats.org/officeDocument/2006/relationships/image" Target="../media/image976.png"/><Relationship Id="rId1518" Type="http://schemas.openxmlformats.org/officeDocument/2006/relationships/customXml" Target="../ink/ink4974.xml"/><Relationship Id="rId1517" Type="http://schemas.openxmlformats.org/officeDocument/2006/relationships/image" Target="../media/image975.png"/><Relationship Id="rId1516" Type="http://schemas.openxmlformats.org/officeDocument/2006/relationships/customXml" Target="../ink/ink4973.xml"/><Relationship Id="rId1515" Type="http://schemas.openxmlformats.org/officeDocument/2006/relationships/image" Target="../media/image974.png"/><Relationship Id="rId1514" Type="http://schemas.openxmlformats.org/officeDocument/2006/relationships/customXml" Target="../ink/ink4972.xml"/><Relationship Id="rId1513" Type="http://schemas.openxmlformats.org/officeDocument/2006/relationships/image" Target="../media/image973.png"/><Relationship Id="rId1512" Type="http://schemas.openxmlformats.org/officeDocument/2006/relationships/customXml" Target="../ink/ink4971.xml"/><Relationship Id="rId1511" Type="http://schemas.openxmlformats.org/officeDocument/2006/relationships/image" Target="../media/image972.png"/><Relationship Id="rId1510" Type="http://schemas.openxmlformats.org/officeDocument/2006/relationships/customXml" Target="../ink/ink4970.xml"/><Relationship Id="rId151" Type="http://schemas.openxmlformats.org/officeDocument/2006/relationships/customXml" Target="../ink/ink4227.xml"/><Relationship Id="rId1509" Type="http://schemas.openxmlformats.org/officeDocument/2006/relationships/image" Target="../media/image971.png"/><Relationship Id="rId1508" Type="http://schemas.openxmlformats.org/officeDocument/2006/relationships/customXml" Target="../ink/ink4969.xml"/><Relationship Id="rId1507" Type="http://schemas.openxmlformats.org/officeDocument/2006/relationships/image" Target="../media/image970.png"/><Relationship Id="rId1506" Type="http://schemas.openxmlformats.org/officeDocument/2006/relationships/customXml" Target="../ink/ink4968.xml"/><Relationship Id="rId1505" Type="http://schemas.openxmlformats.org/officeDocument/2006/relationships/image" Target="../media/image969.png"/><Relationship Id="rId1504" Type="http://schemas.openxmlformats.org/officeDocument/2006/relationships/customXml" Target="../ink/ink4967.xml"/><Relationship Id="rId1503" Type="http://schemas.openxmlformats.org/officeDocument/2006/relationships/image" Target="../media/image968.png"/><Relationship Id="rId1502" Type="http://schemas.openxmlformats.org/officeDocument/2006/relationships/customXml" Target="../ink/ink4966.xml"/><Relationship Id="rId1501" Type="http://schemas.openxmlformats.org/officeDocument/2006/relationships/customXml" Target="../ink/ink4965.xml"/><Relationship Id="rId1500" Type="http://schemas.openxmlformats.org/officeDocument/2006/relationships/image" Target="../media/image967.png"/><Relationship Id="rId150" Type="http://schemas.openxmlformats.org/officeDocument/2006/relationships/image" Target="../media/image363.png"/><Relationship Id="rId15" Type="http://schemas.openxmlformats.org/officeDocument/2006/relationships/image" Target="../media/image298.png"/><Relationship Id="rId1499" Type="http://schemas.openxmlformats.org/officeDocument/2006/relationships/customXml" Target="../ink/ink4964.xml"/><Relationship Id="rId1498" Type="http://schemas.openxmlformats.org/officeDocument/2006/relationships/image" Target="../media/image966.png"/><Relationship Id="rId1497" Type="http://schemas.openxmlformats.org/officeDocument/2006/relationships/customXml" Target="../ink/ink4963.xml"/><Relationship Id="rId1496" Type="http://schemas.openxmlformats.org/officeDocument/2006/relationships/customXml" Target="../ink/ink4962.xml"/><Relationship Id="rId1495" Type="http://schemas.openxmlformats.org/officeDocument/2006/relationships/image" Target="../media/image965.png"/><Relationship Id="rId1494" Type="http://schemas.openxmlformats.org/officeDocument/2006/relationships/customXml" Target="../ink/ink4961.xml"/><Relationship Id="rId1493" Type="http://schemas.openxmlformats.org/officeDocument/2006/relationships/image" Target="../media/image964.png"/><Relationship Id="rId1492" Type="http://schemas.openxmlformats.org/officeDocument/2006/relationships/customXml" Target="../ink/ink4960.xml"/><Relationship Id="rId1491" Type="http://schemas.openxmlformats.org/officeDocument/2006/relationships/image" Target="../media/image963.png"/><Relationship Id="rId1490" Type="http://schemas.openxmlformats.org/officeDocument/2006/relationships/customXml" Target="../ink/ink4959.xml"/><Relationship Id="rId149" Type="http://schemas.openxmlformats.org/officeDocument/2006/relationships/customXml" Target="../ink/ink4226.xml"/><Relationship Id="rId1489" Type="http://schemas.openxmlformats.org/officeDocument/2006/relationships/image" Target="../media/image962.png"/><Relationship Id="rId1488" Type="http://schemas.openxmlformats.org/officeDocument/2006/relationships/customXml" Target="../ink/ink4958.xml"/><Relationship Id="rId1487" Type="http://schemas.openxmlformats.org/officeDocument/2006/relationships/image" Target="../media/image961.png"/><Relationship Id="rId1486" Type="http://schemas.openxmlformats.org/officeDocument/2006/relationships/customXml" Target="../ink/ink4957.xml"/><Relationship Id="rId1485" Type="http://schemas.openxmlformats.org/officeDocument/2006/relationships/image" Target="../media/image960.png"/><Relationship Id="rId1484" Type="http://schemas.openxmlformats.org/officeDocument/2006/relationships/customXml" Target="../ink/ink4956.xml"/><Relationship Id="rId1483" Type="http://schemas.openxmlformats.org/officeDocument/2006/relationships/image" Target="../media/image959.png"/><Relationship Id="rId1482" Type="http://schemas.openxmlformats.org/officeDocument/2006/relationships/customXml" Target="../ink/ink4955.xml"/><Relationship Id="rId1481" Type="http://schemas.openxmlformats.org/officeDocument/2006/relationships/image" Target="../media/image958.png"/><Relationship Id="rId1480" Type="http://schemas.openxmlformats.org/officeDocument/2006/relationships/customXml" Target="../ink/ink4954.xml"/><Relationship Id="rId148" Type="http://schemas.openxmlformats.org/officeDocument/2006/relationships/image" Target="../media/image362.png"/><Relationship Id="rId1479" Type="http://schemas.openxmlformats.org/officeDocument/2006/relationships/image" Target="../media/image957.png"/><Relationship Id="rId1478" Type="http://schemas.openxmlformats.org/officeDocument/2006/relationships/customXml" Target="../ink/ink4953.xml"/><Relationship Id="rId1477" Type="http://schemas.openxmlformats.org/officeDocument/2006/relationships/image" Target="../media/image956.png"/><Relationship Id="rId1476" Type="http://schemas.openxmlformats.org/officeDocument/2006/relationships/customXml" Target="../ink/ink4952.xml"/><Relationship Id="rId1475" Type="http://schemas.openxmlformats.org/officeDocument/2006/relationships/customXml" Target="../ink/ink4951.xml"/><Relationship Id="rId1474" Type="http://schemas.openxmlformats.org/officeDocument/2006/relationships/image" Target="../media/image955.png"/><Relationship Id="rId1473" Type="http://schemas.openxmlformats.org/officeDocument/2006/relationships/customXml" Target="../ink/ink4950.xml"/><Relationship Id="rId1472" Type="http://schemas.openxmlformats.org/officeDocument/2006/relationships/image" Target="../media/image954.png"/><Relationship Id="rId1471" Type="http://schemas.openxmlformats.org/officeDocument/2006/relationships/customXml" Target="../ink/ink4949.xml"/><Relationship Id="rId1470" Type="http://schemas.openxmlformats.org/officeDocument/2006/relationships/image" Target="../media/image953.png"/><Relationship Id="rId147" Type="http://schemas.openxmlformats.org/officeDocument/2006/relationships/customXml" Target="../ink/ink4225.xml"/><Relationship Id="rId1469" Type="http://schemas.openxmlformats.org/officeDocument/2006/relationships/customXml" Target="../ink/ink4948.xml"/><Relationship Id="rId1468" Type="http://schemas.openxmlformats.org/officeDocument/2006/relationships/image" Target="../media/image952.png"/><Relationship Id="rId1467" Type="http://schemas.openxmlformats.org/officeDocument/2006/relationships/customXml" Target="../ink/ink4947.xml"/><Relationship Id="rId1466" Type="http://schemas.openxmlformats.org/officeDocument/2006/relationships/image" Target="../media/image951.png"/><Relationship Id="rId1465" Type="http://schemas.openxmlformats.org/officeDocument/2006/relationships/customXml" Target="../ink/ink4946.xml"/><Relationship Id="rId1464" Type="http://schemas.openxmlformats.org/officeDocument/2006/relationships/image" Target="../media/image950.png"/><Relationship Id="rId1463" Type="http://schemas.openxmlformats.org/officeDocument/2006/relationships/customXml" Target="../ink/ink4945.xml"/><Relationship Id="rId1462" Type="http://schemas.openxmlformats.org/officeDocument/2006/relationships/image" Target="../media/image949.png"/><Relationship Id="rId1461" Type="http://schemas.openxmlformats.org/officeDocument/2006/relationships/customXml" Target="../ink/ink4944.xml"/><Relationship Id="rId1460" Type="http://schemas.openxmlformats.org/officeDocument/2006/relationships/image" Target="../media/image948.png"/><Relationship Id="rId146" Type="http://schemas.openxmlformats.org/officeDocument/2006/relationships/image" Target="../media/image361.png"/><Relationship Id="rId1459" Type="http://schemas.openxmlformats.org/officeDocument/2006/relationships/customXml" Target="../ink/ink4943.xml"/><Relationship Id="rId1458" Type="http://schemas.openxmlformats.org/officeDocument/2006/relationships/image" Target="../media/image947.png"/><Relationship Id="rId1457" Type="http://schemas.openxmlformats.org/officeDocument/2006/relationships/customXml" Target="../ink/ink4942.xml"/><Relationship Id="rId1456" Type="http://schemas.openxmlformats.org/officeDocument/2006/relationships/image" Target="../media/image946.png"/><Relationship Id="rId1455" Type="http://schemas.openxmlformats.org/officeDocument/2006/relationships/customXml" Target="../ink/ink4941.xml"/><Relationship Id="rId1454" Type="http://schemas.openxmlformats.org/officeDocument/2006/relationships/image" Target="../media/image945.png"/><Relationship Id="rId1453" Type="http://schemas.openxmlformats.org/officeDocument/2006/relationships/customXml" Target="../ink/ink4940.xml"/><Relationship Id="rId1452" Type="http://schemas.openxmlformats.org/officeDocument/2006/relationships/image" Target="../media/image944.png"/><Relationship Id="rId1451" Type="http://schemas.openxmlformats.org/officeDocument/2006/relationships/customXml" Target="../ink/ink4939.xml"/><Relationship Id="rId1450" Type="http://schemas.openxmlformats.org/officeDocument/2006/relationships/image" Target="../media/image943.png"/><Relationship Id="rId145" Type="http://schemas.openxmlformats.org/officeDocument/2006/relationships/customXml" Target="../ink/ink4224.xml"/><Relationship Id="rId1449" Type="http://schemas.openxmlformats.org/officeDocument/2006/relationships/customXml" Target="../ink/ink4938.xml"/><Relationship Id="rId1448" Type="http://schemas.openxmlformats.org/officeDocument/2006/relationships/image" Target="../media/image942.png"/><Relationship Id="rId1447" Type="http://schemas.openxmlformats.org/officeDocument/2006/relationships/customXml" Target="../ink/ink4937.xml"/><Relationship Id="rId1446" Type="http://schemas.openxmlformats.org/officeDocument/2006/relationships/image" Target="../media/image941.png"/><Relationship Id="rId1445" Type="http://schemas.openxmlformats.org/officeDocument/2006/relationships/customXml" Target="../ink/ink4936.xml"/><Relationship Id="rId1444" Type="http://schemas.openxmlformats.org/officeDocument/2006/relationships/image" Target="../media/image940.png"/><Relationship Id="rId1443" Type="http://schemas.openxmlformats.org/officeDocument/2006/relationships/customXml" Target="../ink/ink4935.xml"/><Relationship Id="rId1442" Type="http://schemas.openxmlformats.org/officeDocument/2006/relationships/image" Target="../media/image939.png"/><Relationship Id="rId1441" Type="http://schemas.openxmlformats.org/officeDocument/2006/relationships/customXml" Target="../ink/ink4934.xml"/><Relationship Id="rId1440" Type="http://schemas.openxmlformats.org/officeDocument/2006/relationships/image" Target="../media/image938.png"/><Relationship Id="rId144" Type="http://schemas.openxmlformats.org/officeDocument/2006/relationships/image" Target="../media/image360.png"/><Relationship Id="rId1439" Type="http://schemas.openxmlformats.org/officeDocument/2006/relationships/customXml" Target="../ink/ink4933.xml"/><Relationship Id="rId1438" Type="http://schemas.openxmlformats.org/officeDocument/2006/relationships/image" Target="../media/image937.png"/><Relationship Id="rId1437" Type="http://schemas.openxmlformats.org/officeDocument/2006/relationships/customXml" Target="../ink/ink4932.xml"/><Relationship Id="rId1436" Type="http://schemas.openxmlformats.org/officeDocument/2006/relationships/image" Target="../media/image936.png"/><Relationship Id="rId1435" Type="http://schemas.openxmlformats.org/officeDocument/2006/relationships/customXml" Target="../ink/ink4931.xml"/><Relationship Id="rId1434" Type="http://schemas.openxmlformats.org/officeDocument/2006/relationships/customXml" Target="../ink/ink4930.xml"/><Relationship Id="rId1433" Type="http://schemas.openxmlformats.org/officeDocument/2006/relationships/customXml" Target="../ink/ink4929.xml"/><Relationship Id="rId1432" Type="http://schemas.openxmlformats.org/officeDocument/2006/relationships/image" Target="../media/image935.png"/><Relationship Id="rId1431" Type="http://schemas.openxmlformats.org/officeDocument/2006/relationships/customXml" Target="../ink/ink4928.xml"/><Relationship Id="rId1430" Type="http://schemas.openxmlformats.org/officeDocument/2006/relationships/image" Target="../media/image934.png"/><Relationship Id="rId143" Type="http://schemas.openxmlformats.org/officeDocument/2006/relationships/customXml" Target="../ink/ink4223.xml"/><Relationship Id="rId1429" Type="http://schemas.openxmlformats.org/officeDocument/2006/relationships/customXml" Target="../ink/ink4927.xml"/><Relationship Id="rId1428" Type="http://schemas.openxmlformats.org/officeDocument/2006/relationships/image" Target="../media/image933.png"/><Relationship Id="rId1427" Type="http://schemas.openxmlformats.org/officeDocument/2006/relationships/customXml" Target="../ink/ink4926.xml"/><Relationship Id="rId1426" Type="http://schemas.openxmlformats.org/officeDocument/2006/relationships/image" Target="../media/image932.png"/><Relationship Id="rId1425" Type="http://schemas.openxmlformats.org/officeDocument/2006/relationships/customXml" Target="../ink/ink4925.xml"/><Relationship Id="rId1424" Type="http://schemas.openxmlformats.org/officeDocument/2006/relationships/image" Target="../media/image931.png"/><Relationship Id="rId1423" Type="http://schemas.openxmlformats.org/officeDocument/2006/relationships/customXml" Target="../ink/ink4924.xml"/><Relationship Id="rId1422" Type="http://schemas.openxmlformats.org/officeDocument/2006/relationships/image" Target="../media/image930.png"/><Relationship Id="rId1421" Type="http://schemas.openxmlformats.org/officeDocument/2006/relationships/customXml" Target="../ink/ink4923.xml"/><Relationship Id="rId1420" Type="http://schemas.openxmlformats.org/officeDocument/2006/relationships/image" Target="../media/image929.png"/><Relationship Id="rId142" Type="http://schemas.openxmlformats.org/officeDocument/2006/relationships/image" Target="../media/image359.png"/><Relationship Id="rId1419" Type="http://schemas.openxmlformats.org/officeDocument/2006/relationships/customXml" Target="../ink/ink4922.xml"/><Relationship Id="rId1418" Type="http://schemas.openxmlformats.org/officeDocument/2006/relationships/image" Target="../media/image928.png"/><Relationship Id="rId1417" Type="http://schemas.openxmlformats.org/officeDocument/2006/relationships/customXml" Target="../ink/ink4921.xml"/><Relationship Id="rId1416" Type="http://schemas.openxmlformats.org/officeDocument/2006/relationships/customXml" Target="../ink/ink4920.xml"/><Relationship Id="rId1415" Type="http://schemas.openxmlformats.org/officeDocument/2006/relationships/customXml" Target="../ink/ink4919.xml"/><Relationship Id="rId1414" Type="http://schemas.openxmlformats.org/officeDocument/2006/relationships/customXml" Target="../ink/ink4918.xml"/><Relationship Id="rId1413" Type="http://schemas.openxmlformats.org/officeDocument/2006/relationships/image" Target="../media/image927.png"/><Relationship Id="rId1412" Type="http://schemas.openxmlformats.org/officeDocument/2006/relationships/customXml" Target="../ink/ink4917.xml"/><Relationship Id="rId1411" Type="http://schemas.openxmlformats.org/officeDocument/2006/relationships/image" Target="../media/image926.png"/><Relationship Id="rId1410" Type="http://schemas.openxmlformats.org/officeDocument/2006/relationships/customXml" Target="../ink/ink4916.xml"/><Relationship Id="rId141" Type="http://schemas.openxmlformats.org/officeDocument/2006/relationships/customXml" Target="../ink/ink4222.xml"/><Relationship Id="rId1409" Type="http://schemas.openxmlformats.org/officeDocument/2006/relationships/image" Target="../media/image925.png"/><Relationship Id="rId1408" Type="http://schemas.openxmlformats.org/officeDocument/2006/relationships/customXml" Target="../ink/ink4915.xml"/><Relationship Id="rId1407" Type="http://schemas.openxmlformats.org/officeDocument/2006/relationships/image" Target="../media/image924.png"/><Relationship Id="rId1406" Type="http://schemas.openxmlformats.org/officeDocument/2006/relationships/customXml" Target="../ink/ink4914.xml"/><Relationship Id="rId1405" Type="http://schemas.openxmlformats.org/officeDocument/2006/relationships/image" Target="../media/image923.png"/><Relationship Id="rId1404" Type="http://schemas.openxmlformats.org/officeDocument/2006/relationships/customXml" Target="../ink/ink4913.xml"/><Relationship Id="rId1403" Type="http://schemas.openxmlformats.org/officeDocument/2006/relationships/customXml" Target="../ink/ink4912.xml"/><Relationship Id="rId1402" Type="http://schemas.openxmlformats.org/officeDocument/2006/relationships/image" Target="../media/image922.png"/><Relationship Id="rId1401" Type="http://schemas.openxmlformats.org/officeDocument/2006/relationships/customXml" Target="../ink/ink4911.xml"/><Relationship Id="rId1400" Type="http://schemas.openxmlformats.org/officeDocument/2006/relationships/image" Target="../media/image921.png"/><Relationship Id="rId140" Type="http://schemas.openxmlformats.org/officeDocument/2006/relationships/image" Target="../media/image358.png"/><Relationship Id="rId14" Type="http://schemas.openxmlformats.org/officeDocument/2006/relationships/customXml" Target="../ink/ink4158.xml"/><Relationship Id="rId1399" Type="http://schemas.openxmlformats.org/officeDocument/2006/relationships/customXml" Target="../ink/ink4910.xml"/><Relationship Id="rId1398" Type="http://schemas.openxmlformats.org/officeDocument/2006/relationships/image" Target="../media/image920.png"/><Relationship Id="rId1397" Type="http://schemas.openxmlformats.org/officeDocument/2006/relationships/customXml" Target="../ink/ink4909.xml"/><Relationship Id="rId1396" Type="http://schemas.openxmlformats.org/officeDocument/2006/relationships/image" Target="../media/image919.png"/><Relationship Id="rId1395" Type="http://schemas.openxmlformats.org/officeDocument/2006/relationships/customXml" Target="../ink/ink4908.xml"/><Relationship Id="rId1394" Type="http://schemas.openxmlformats.org/officeDocument/2006/relationships/customXml" Target="../ink/ink4907.xml"/><Relationship Id="rId1393" Type="http://schemas.openxmlformats.org/officeDocument/2006/relationships/customXml" Target="../ink/ink4906.xml"/><Relationship Id="rId1392" Type="http://schemas.openxmlformats.org/officeDocument/2006/relationships/image" Target="../media/image918.png"/><Relationship Id="rId1391" Type="http://schemas.openxmlformats.org/officeDocument/2006/relationships/customXml" Target="../ink/ink4905.xml"/><Relationship Id="rId1390" Type="http://schemas.openxmlformats.org/officeDocument/2006/relationships/image" Target="../media/image917.png"/><Relationship Id="rId139" Type="http://schemas.openxmlformats.org/officeDocument/2006/relationships/customXml" Target="../ink/ink4221.xml"/><Relationship Id="rId1389" Type="http://schemas.openxmlformats.org/officeDocument/2006/relationships/customXml" Target="../ink/ink4904.xml"/><Relationship Id="rId1388" Type="http://schemas.openxmlformats.org/officeDocument/2006/relationships/customXml" Target="../ink/ink4903.xml"/><Relationship Id="rId1387" Type="http://schemas.openxmlformats.org/officeDocument/2006/relationships/image" Target="../media/image916.png"/><Relationship Id="rId1386" Type="http://schemas.openxmlformats.org/officeDocument/2006/relationships/customXml" Target="../ink/ink4902.xml"/><Relationship Id="rId1385" Type="http://schemas.openxmlformats.org/officeDocument/2006/relationships/image" Target="../media/image915.png"/><Relationship Id="rId1384" Type="http://schemas.openxmlformats.org/officeDocument/2006/relationships/customXml" Target="../ink/ink4901.xml"/><Relationship Id="rId1383" Type="http://schemas.openxmlformats.org/officeDocument/2006/relationships/image" Target="../media/image914.png"/><Relationship Id="rId1382" Type="http://schemas.openxmlformats.org/officeDocument/2006/relationships/customXml" Target="../ink/ink4900.xml"/><Relationship Id="rId1381" Type="http://schemas.openxmlformats.org/officeDocument/2006/relationships/image" Target="../media/image913.png"/><Relationship Id="rId1380" Type="http://schemas.openxmlformats.org/officeDocument/2006/relationships/customXml" Target="../ink/ink4899.xml"/><Relationship Id="rId138" Type="http://schemas.openxmlformats.org/officeDocument/2006/relationships/image" Target="../media/image357.png"/><Relationship Id="rId1379" Type="http://schemas.openxmlformats.org/officeDocument/2006/relationships/customXml" Target="../ink/ink4898.xml"/><Relationship Id="rId1378" Type="http://schemas.openxmlformats.org/officeDocument/2006/relationships/image" Target="../media/image912.png"/><Relationship Id="rId1377" Type="http://schemas.openxmlformats.org/officeDocument/2006/relationships/customXml" Target="../ink/ink4897.xml"/><Relationship Id="rId1376" Type="http://schemas.openxmlformats.org/officeDocument/2006/relationships/image" Target="../media/image911.png"/><Relationship Id="rId1375" Type="http://schemas.openxmlformats.org/officeDocument/2006/relationships/customXml" Target="../ink/ink4896.xml"/><Relationship Id="rId1374" Type="http://schemas.openxmlformats.org/officeDocument/2006/relationships/image" Target="../media/image910.png"/><Relationship Id="rId1373" Type="http://schemas.openxmlformats.org/officeDocument/2006/relationships/customXml" Target="../ink/ink4895.xml"/><Relationship Id="rId1372" Type="http://schemas.openxmlformats.org/officeDocument/2006/relationships/image" Target="../media/image909.png"/><Relationship Id="rId1371" Type="http://schemas.openxmlformats.org/officeDocument/2006/relationships/customXml" Target="../ink/ink4894.xml"/><Relationship Id="rId1370" Type="http://schemas.openxmlformats.org/officeDocument/2006/relationships/customXml" Target="../ink/ink4893.xml"/><Relationship Id="rId137" Type="http://schemas.openxmlformats.org/officeDocument/2006/relationships/customXml" Target="../ink/ink4220.xml"/><Relationship Id="rId1369" Type="http://schemas.openxmlformats.org/officeDocument/2006/relationships/image" Target="../media/image908.png"/><Relationship Id="rId1368" Type="http://schemas.openxmlformats.org/officeDocument/2006/relationships/customXml" Target="../ink/ink4892.xml"/><Relationship Id="rId1367" Type="http://schemas.openxmlformats.org/officeDocument/2006/relationships/customXml" Target="../ink/ink4891.xml"/><Relationship Id="rId1366" Type="http://schemas.openxmlformats.org/officeDocument/2006/relationships/customXml" Target="../ink/ink4890.xml"/><Relationship Id="rId1365" Type="http://schemas.openxmlformats.org/officeDocument/2006/relationships/image" Target="../media/image907.png"/><Relationship Id="rId1364" Type="http://schemas.openxmlformats.org/officeDocument/2006/relationships/customXml" Target="../ink/ink4889.xml"/><Relationship Id="rId1363" Type="http://schemas.openxmlformats.org/officeDocument/2006/relationships/image" Target="../media/image906.png"/><Relationship Id="rId1362" Type="http://schemas.openxmlformats.org/officeDocument/2006/relationships/customXml" Target="../ink/ink4888.xml"/><Relationship Id="rId1361" Type="http://schemas.openxmlformats.org/officeDocument/2006/relationships/image" Target="../media/image905.png"/><Relationship Id="rId1360" Type="http://schemas.openxmlformats.org/officeDocument/2006/relationships/customXml" Target="../ink/ink4887.xml"/><Relationship Id="rId136" Type="http://schemas.openxmlformats.org/officeDocument/2006/relationships/image" Target="../media/image356.png"/><Relationship Id="rId1359" Type="http://schemas.openxmlformats.org/officeDocument/2006/relationships/image" Target="../media/image904.png"/><Relationship Id="rId1358" Type="http://schemas.openxmlformats.org/officeDocument/2006/relationships/customXml" Target="../ink/ink4886.xml"/><Relationship Id="rId1357" Type="http://schemas.openxmlformats.org/officeDocument/2006/relationships/image" Target="../media/image903.png"/><Relationship Id="rId1356" Type="http://schemas.openxmlformats.org/officeDocument/2006/relationships/customXml" Target="../ink/ink4885.xml"/><Relationship Id="rId1355" Type="http://schemas.openxmlformats.org/officeDocument/2006/relationships/image" Target="../media/image902.png"/><Relationship Id="rId1354" Type="http://schemas.openxmlformats.org/officeDocument/2006/relationships/customXml" Target="../ink/ink4884.xml"/><Relationship Id="rId1353" Type="http://schemas.openxmlformats.org/officeDocument/2006/relationships/image" Target="../media/image901.png"/><Relationship Id="rId1352" Type="http://schemas.openxmlformats.org/officeDocument/2006/relationships/customXml" Target="../ink/ink4883.xml"/><Relationship Id="rId1351" Type="http://schemas.openxmlformats.org/officeDocument/2006/relationships/image" Target="../media/image900.png"/><Relationship Id="rId1350" Type="http://schemas.openxmlformats.org/officeDocument/2006/relationships/customXml" Target="../ink/ink4882.xml"/><Relationship Id="rId135" Type="http://schemas.openxmlformats.org/officeDocument/2006/relationships/customXml" Target="../ink/ink4219.xml"/><Relationship Id="rId1349" Type="http://schemas.openxmlformats.org/officeDocument/2006/relationships/image" Target="../media/image899.png"/><Relationship Id="rId1348" Type="http://schemas.openxmlformats.org/officeDocument/2006/relationships/customXml" Target="../ink/ink4881.xml"/><Relationship Id="rId1347" Type="http://schemas.openxmlformats.org/officeDocument/2006/relationships/image" Target="../media/image898.png"/><Relationship Id="rId1346" Type="http://schemas.openxmlformats.org/officeDocument/2006/relationships/customXml" Target="../ink/ink4880.xml"/><Relationship Id="rId1345" Type="http://schemas.openxmlformats.org/officeDocument/2006/relationships/image" Target="../media/image897.png"/><Relationship Id="rId1344" Type="http://schemas.openxmlformats.org/officeDocument/2006/relationships/customXml" Target="../ink/ink4879.xml"/><Relationship Id="rId1343" Type="http://schemas.openxmlformats.org/officeDocument/2006/relationships/image" Target="../media/image896.png"/><Relationship Id="rId1342" Type="http://schemas.openxmlformats.org/officeDocument/2006/relationships/customXml" Target="../ink/ink4878.xml"/><Relationship Id="rId1341" Type="http://schemas.openxmlformats.org/officeDocument/2006/relationships/image" Target="../media/image895.png"/><Relationship Id="rId1340" Type="http://schemas.openxmlformats.org/officeDocument/2006/relationships/customXml" Target="../ink/ink4877.xml"/><Relationship Id="rId134" Type="http://schemas.openxmlformats.org/officeDocument/2006/relationships/image" Target="../media/image355.png"/><Relationship Id="rId1339" Type="http://schemas.openxmlformats.org/officeDocument/2006/relationships/image" Target="../media/image894.png"/><Relationship Id="rId1338" Type="http://schemas.openxmlformats.org/officeDocument/2006/relationships/customXml" Target="../ink/ink4876.xml"/><Relationship Id="rId1337" Type="http://schemas.openxmlformats.org/officeDocument/2006/relationships/image" Target="../media/image893.png"/><Relationship Id="rId1336" Type="http://schemas.openxmlformats.org/officeDocument/2006/relationships/customXml" Target="../ink/ink4875.xml"/><Relationship Id="rId1335" Type="http://schemas.openxmlformats.org/officeDocument/2006/relationships/image" Target="../media/image892.png"/><Relationship Id="rId1334" Type="http://schemas.openxmlformats.org/officeDocument/2006/relationships/customXml" Target="../ink/ink4874.xml"/><Relationship Id="rId1333" Type="http://schemas.openxmlformats.org/officeDocument/2006/relationships/image" Target="../media/image891.png"/><Relationship Id="rId1332" Type="http://schemas.openxmlformats.org/officeDocument/2006/relationships/customXml" Target="../ink/ink4873.xml"/><Relationship Id="rId1331" Type="http://schemas.openxmlformats.org/officeDocument/2006/relationships/image" Target="../media/image890.png"/><Relationship Id="rId1330" Type="http://schemas.openxmlformats.org/officeDocument/2006/relationships/customXml" Target="../ink/ink4872.xml"/><Relationship Id="rId133" Type="http://schemas.openxmlformats.org/officeDocument/2006/relationships/customXml" Target="../ink/ink4218.xml"/><Relationship Id="rId1329" Type="http://schemas.openxmlformats.org/officeDocument/2006/relationships/image" Target="../media/image889.png"/><Relationship Id="rId1328" Type="http://schemas.openxmlformats.org/officeDocument/2006/relationships/customXml" Target="../ink/ink4871.xml"/><Relationship Id="rId1327" Type="http://schemas.openxmlformats.org/officeDocument/2006/relationships/image" Target="../media/image888.png"/><Relationship Id="rId1326" Type="http://schemas.openxmlformats.org/officeDocument/2006/relationships/customXml" Target="../ink/ink4870.xml"/><Relationship Id="rId1325" Type="http://schemas.openxmlformats.org/officeDocument/2006/relationships/customXml" Target="../ink/ink4869.xml"/><Relationship Id="rId1324" Type="http://schemas.openxmlformats.org/officeDocument/2006/relationships/image" Target="../media/image887.png"/><Relationship Id="rId1323" Type="http://schemas.openxmlformats.org/officeDocument/2006/relationships/customXml" Target="../ink/ink4868.xml"/><Relationship Id="rId1322" Type="http://schemas.openxmlformats.org/officeDocument/2006/relationships/image" Target="../media/image886.png"/><Relationship Id="rId1321" Type="http://schemas.openxmlformats.org/officeDocument/2006/relationships/customXml" Target="../ink/ink4867.xml"/><Relationship Id="rId1320" Type="http://schemas.openxmlformats.org/officeDocument/2006/relationships/image" Target="../media/image885.png"/><Relationship Id="rId132" Type="http://schemas.openxmlformats.org/officeDocument/2006/relationships/image" Target="../media/image354.png"/><Relationship Id="rId1319" Type="http://schemas.openxmlformats.org/officeDocument/2006/relationships/customXml" Target="../ink/ink4866.xml"/><Relationship Id="rId1318" Type="http://schemas.openxmlformats.org/officeDocument/2006/relationships/customXml" Target="../ink/ink4865.xml"/><Relationship Id="rId1317" Type="http://schemas.openxmlformats.org/officeDocument/2006/relationships/customXml" Target="../ink/ink4864.xml"/><Relationship Id="rId1316" Type="http://schemas.openxmlformats.org/officeDocument/2006/relationships/image" Target="../media/image884.png"/><Relationship Id="rId1315" Type="http://schemas.openxmlformats.org/officeDocument/2006/relationships/customXml" Target="../ink/ink4863.xml"/><Relationship Id="rId1314" Type="http://schemas.openxmlformats.org/officeDocument/2006/relationships/image" Target="../media/image883.png"/><Relationship Id="rId1313" Type="http://schemas.openxmlformats.org/officeDocument/2006/relationships/customXml" Target="../ink/ink4862.xml"/><Relationship Id="rId1312" Type="http://schemas.openxmlformats.org/officeDocument/2006/relationships/image" Target="../media/image882.png"/><Relationship Id="rId1311" Type="http://schemas.openxmlformats.org/officeDocument/2006/relationships/customXml" Target="../ink/ink4861.xml"/><Relationship Id="rId1310" Type="http://schemas.openxmlformats.org/officeDocument/2006/relationships/image" Target="../media/image881.png"/><Relationship Id="rId131" Type="http://schemas.openxmlformats.org/officeDocument/2006/relationships/customXml" Target="../ink/ink4217.xml"/><Relationship Id="rId1309" Type="http://schemas.openxmlformats.org/officeDocument/2006/relationships/customXml" Target="../ink/ink4860.xml"/><Relationship Id="rId1308" Type="http://schemas.openxmlformats.org/officeDocument/2006/relationships/image" Target="../media/image880.png"/><Relationship Id="rId1307" Type="http://schemas.openxmlformats.org/officeDocument/2006/relationships/customXml" Target="../ink/ink4859.xml"/><Relationship Id="rId1306" Type="http://schemas.openxmlformats.org/officeDocument/2006/relationships/image" Target="../media/image879.png"/><Relationship Id="rId1305" Type="http://schemas.openxmlformats.org/officeDocument/2006/relationships/customXml" Target="../ink/ink4858.xml"/><Relationship Id="rId1304" Type="http://schemas.openxmlformats.org/officeDocument/2006/relationships/image" Target="../media/image878.png"/><Relationship Id="rId1303" Type="http://schemas.openxmlformats.org/officeDocument/2006/relationships/customXml" Target="../ink/ink4857.xml"/><Relationship Id="rId1302" Type="http://schemas.openxmlformats.org/officeDocument/2006/relationships/image" Target="../media/image877.png"/><Relationship Id="rId1301" Type="http://schemas.openxmlformats.org/officeDocument/2006/relationships/customXml" Target="../ink/ink4856.xml"/><Relationship Id="rId1300" Type="http://schemas.openxmlformats.org/officeDocument/2006/relationships/image" Target="../media/image876.png"/><Relationship Id="rId130" Type="http://schemas.openxmlformats.org/officeDocument/2006/relationships/image" Target="../media/image353.png"/><Relationship Id="rId13" Type="http://schemas.openxmlformats.org/officeDocument/2006/relationships/image" Target="../media/image297.png"/><Relationship Id="rId1299" Type="http://schemas.openxmlformats.org/officeDocument/2006/relationships/customXml" Target="../ink/ink4855.xml"/><Relationship Id="rId1298" Type="http://schemas.openxmlformats.org/officeDocument/2006/relationships/image" Target="../media/image875.png"/><Relationship Id="rId1297" Type="http://schemas.openxmlformats.org/officeDocument/2006/relationships/customXml" Target="../ink/ink4854.xml"/><Relationship Id="rId1296" Type="http://schemas.openxmlformats.org/officeDocument/2006/relationships/image" Target="../media/image874.png"/><Relationship Id="rId1295" Type="http://schemas.openxmlformats.org/officeDocument/2006/relationships/customXml" Target="../ink/ink4853.xml"/><Relationship Id="rId1294" Type="http://schemas.openxmlformats.org/officeDocument/2006/relationships/image" Target="../media/image873.png"/><Relationship Id="rId1293" Type="http://schemas.openxmlformats.org/officeDocument/2006/relationships/customXml" Target="../ink/ink4852.xml"/><Relationship Id="rId1292" Type="http://schemas.openxmlformats.org/officeDocument/2006/relationships/image" Target="../media/image872.png"/><Relationship Id="rId1291" Type="http://schemas.openxmlformats.org/officeDocument/2006/relationships/customXml" Target="../ink/ink4851.xml"/><Relationship Id="rId1290" Type="http://schemas.openxmlformats.org/officeDocument/2006/relationships/image" Target="../media/image871.png"/><Relationship Id="rId129" Type="http://schemas.openxmlformats.org/officeDocument/2006/relationships/customXml" Target="../ink/ink4216.xml"/><Relationship Id="rId1289" Type="http://schemas.openxmlformats.org/officeDocument/2006/relationships/customXml" Target="../ink/ink4850.xml"/><Relationship Id="rId1288" Type="http://schemas.openxmlformats.org/officeDocument/2006/relationships/image" Target="../media/image870.png"/><Relationship Id="rId1287" Type="http://schemas.openxmlformats.org/officeDocument/2006/relationships/customXml" Target="../ink/ink4849.xml"/><Relationship Id="rId1286" Type="http://schemas.openxmlformats.org/officeDocument/2006/relationships/image" Target="../media/image869.png"/><Relationship Id="rId1285" Type="http://schemas.openxmlformats.org/officeDocument/2006/relationships/customXml" Target="../ink/ink4848.xml"/><Relationship Id="rId1284" Type="http://schemas.openxmlformats.org/officeDocument/2006/relationships/image" Target="../media/image868.png"/><Relationship Id="rId1283" Type="http://schemas.openxmlformats.org/officeDocument/2006/relationships/customXml" Target="../ink/ink4847.xml"/><Relationship Id="rId1282" Type="http://schemas.openxmlformats.org/officeDocument/2006/relationships/image" Target="../media/image867.png"/><Relationship Id="rId1281" Type="http://schemas.openxmlformats.org/officeDocument/2006/relationships/customXml" Target="../ink/ink4846.xml"/><Relationship Id="rId1280" Type="http://schemas.openxmlformats.org/officeDocument/2006/relationships/image" Target="../media/image866.png"/><Relationship Id="rId128" Type="http://schemas.openxmlformats.org/officeDocument/2006/relationships/image" Target="../media/image352.png"/><Relationship Id="rId1279" Type="http://schemas.openxmlformats.org/officeDocument/2006/relationships/customXml" Target="../ink/ink4845.xml"/><Relationship Id="rId1278" Type="http://schemas.openxmlformats.org/officeDocument/2006/relationships/image" Target="../media/image865.png"/><Relationship Id="rId1277" Type="http://schemas.openxmlformats.org/officeDocument/2006/relationships/customXml" Target="../ink/ink4844.xml"/><Relationship Id="rId1276" Type="http://schemas.openxmlformats.org/officeDocument/2006/relationships/image" Target="../media/image864.png"/><Relationship Id="rId1275" Type="http://schemas.openxmlformats.org/officeDocument/2006/relationships/customXml" Target="../ink/ink4843.xml"/><Relationship Id="rId1274" Type="http://schemas.openxmlformats.org/officeDocument/2006/relationships/image" Target="../media/image863.png"/><Relationship Id="rId1273" Type="http://schemas.openxmlformats.org/officeDocument/2006/relationships/customXml" Target="../ink/ink4842.xml"/><Relationship Id="rId1272" Type="http://schemas.openxmlformats.org/officeDocument/2006/relationships/image" Target="../media/image862.png"/><Relationship Id="rId1271" Type="http://schemas.openxmlformats.org/officeDocument/2006/relationships/customXml" Target="../ink/ink4841.xml"/><Relationship Id="rId1270" Type="http://schemas.openxmlformats.org/officeDocument/2006/relationships/image" Target="../media/image861.png"/><Relationship Id="rId127" Type="http://schemas.openxmlformats.org/officeDocument/2006/relationships/customXml" Target="../ink/ink4215.xml"/><Relationship Id="rId1269" Type="http://schemas.openxmlformats.org/officeDocument/2006/relationships/customXml" Target="../ink/ink4840.xml"/><Relationship Id="rId1268" Type="http://schemas.openxmlformats.org/officeDocument/2006/relationships/image" Target="../media/image860.png"/><Relationship Id="rId1267" Type="http://schemas.openxmlformats.org/officeDocument/2006/relationships/customXml" Target="../ink/ink4839.xml"/><Relationship Id="rId1266" Type="http://schemas.openxmlformats.org/officeDocument/2006/relationships/image" Target="../media/image859.png"/><Relationship Id="rId1265" Type="http://schemas.openxmlformats.org/officeDocument/2006/relationships/customXml" Target="../ink/ink4838.xml"/><Relationship Id="rId1264" Type="http://schemas.openxmlformats.org/officeDocument/2006/relationships/image" Target="../media/image858.png"/><Relationship Id="rId1263" Type="http://schemas.openxmlformats.org/officeDocument/2006/relationships/customXml" Target="../ink/ink4837.xml"/><Relationship Id="rId1262" Type="http://schemas.openxmlformats.org/officeDocument/2006/relationships/image" Target="../media/image857.png"/><Relationship Id="rId1261" Type="http://schemas.openxmlformats.org/officeDocument/2006/relationships/customXml" Target="../ink/ink4836.xml"/><Relationship Id="rId1260" Type="http://schemas.openxmlformats.org/officeDocument/2006/relationships/image" Target="../media/image856.png"/><Relationship Id="rId126" Type="http://schemas.openxmlformats.org/officeDocument/2006/relationships/image" Target="../media/image351.png"/><Relationship Id="rId1259" Type="http://schemas.openxmlformats.org/officeDocument/2006/relationships/customXml" Target="../ink/ink4835.xml"/><Relationship Id="rId1258" Type="http://schemas.openxmlformats.org/officeDocument/2006/relationships/image" Target="../media/image855.png"/><Relationship Id="rId1257" Type="http://schemas.openxmlformats.org/officeDocument/2006/relationships/customXml" Target="../ink/ink4834.xml"/><Relationship Id="rId1256" Type="http://schemas.openxmlformats.org/officeDocument/2006/relationships/image" Target="../media/image854.png"/><Relationship Id="rId1255" Type="http://schemas.openxmlformats.org/officeDocument/2006/relationships/customXml" Target="../ink/ink4833.xml"/><Relationship Id="rId1254" Type="http://schemas.openxmlformats.org/officeDocument/2006/relationships/image" Target="../media/image853.png"/><Relationship Id="rId1253" Type="http://schemas.openxmlformats.org/officeDocument/2006/relationships/customXml" Target="../ink/ink4832.xml"/><Relationship Id="rId1252" Type="http://schemas.openxmlformats.org/officeDocument/2006/relationships/image" Target="../media/image852.png"/><Relationship Id="rId1251" Type="http://schemas.openxmlformats.org/officeDocument/2006/relationships/customXml" Target="../ink/ink4831.xml"/><Relationship Id="rId1250" Type="http://schemas.openxmlformats.org/officeDocument/2006/relationships/image" Target="../media/image851.png"/><Relationship Id="rId125" Type="http://schemas.openxmlformats.org/officeDocument/2006/relationships/customXml" Target="../ink/ink4214.xml"/><Relationship Id="rId1249" Type="http://schemas.openxmlformats.org/officeDocument/2006/relationships/customXml" Target="../ink/ink4830.xml"/><Relationship Id="rId1248" Type="http://schemas.openxmlformats.org/officeDocument/2006/relationships/image" Target="../media/image850.png"/><Relationship Id="rId1247" Type="http://schemas.openxmlformats.org/officeDocument/2006/relationships/customXml" Target="../ink/ink4829.xml"/><Relationship Id="rId1246" Type="http://schemas.openxmlformats.org/officeDocument/2006/relationships/image" Target="../media/image849.png"/><Relationship Id="rId1245" Type="http://schemas.openxmlformats.org/officeDocument/2006/relationships/customXml" Target="../ink/ink4828.xml"/><Relationship Id="rId1244" Type="http://schemas.openxmlformats.org/officeDocument/2006/relationships/image" Target="../media/image848.png"/><Relationship Id="rId1243" Type="http://schemas.openxmlformats.org/officeDocument/2006/relationships/customXml" Target="../ink/ink4827.xml"/><Relationship Id="rId1242" Type="http://schemas.openxmlformats.org/officeDocument/2006/relationships/image" Target="../media/image847.png"/><Relationship Id="rId1241" Type="http://schemas.openxmlformats.org/officeDocument/2006/relationships/customXml" Target="../ink/ink4826.xml"/><Relationship Id="rId1240" Type="http://schemas.openxmlformats.org/officeDocument/2006/relationships/image" Target="../media/image846.png"/><Relationship Id="rId124" Type="http://schemas.openxmlformats.org/officeDocument/2006/relationships/image" Target="../media/image350.png"/><Relationship Id="rId1239" Type="http://schemas.openxmlformats.org/officeDocument/2006/relationships/customXml" Target="../ink/ink4825.xml"/><Relationship Id="rId1238" Type="http://schemas.openxmlformats.org/officeDocument/2006/relationships/image" Target="../media/image845.png"/><Relationship Id="rId1237" Type="http://schemas.openxmlformats.org/officeDocument/2006/relationships/customXml" Target="../ink/ink4824.xml"/><Relationship Id="rId1236" Type="http://schemas.openxmlformats.org/officeDocument/2006/relationships/image" Target="../media/image844.png"/><Relationship Id="rId1235" Type="http://schemas.openxmlformats.org/officeDocument/2006/relationships/customXml" Target="../ink/ink4823.xml"/><Relationship Id="rId1234" Type="http://schemas.openxmlformats.org/officeDocument/2006/relationships/image" Target="../media/image843.png"/><Relationship Id="rId1233" Type="http://schemas.openxmlformats.org/officeDocument/2006/relationships/customXml" Target="../ink/ink4822.xml"/><Relationship Id="rId1232" Type="http://schemas.openxmlformats.org/officeDocument/2006/relationships/image" Target="../media/image842.png"/><Relationship Id="rId1231" Type="http://schemas.openxmlformats.org/officeDocument/2006/relationships/customXml" Target="../ink/ink4821.xml"/><Relationship Id="rId1230" Type="http://schemas.openxmlformats.org/officeDocument/2006/relationships/image" Target="../media/image841.png"/><Relationship Id="rId123" Type="http://schemas.openxmlformats.org/officeDocument/2006/relationships/customXml" Target="../ink/ink4213.xml"/><Relationship Id="rId1229" Type="http://schemas.openxmlformats.org/officeDocument/2006/relationships/customXml" Target="../ink/ink4820.xml"/><Relationship Id="rId1228" Type="http://schemas.openxmlformats.org/officeDocument/2006/relationships/image" Target="../media/image840.png"/><Relationship Id="rId1227" Type="http://schemas.openxmlformats.org/officeDocument/2006/relationships/customXml" Target="../ink/ink4819.xml"/><Relationship Id="rId1226" Type="http://schemas.openxmlformats.org/officeDocument/2006/relationships/image" Target="../media/image839.png"/><Relationship Id="rId1225" Type="http://schemas.openxmlformats.org/officeDocument/2006/relationships/customXml" Target="../ink/ink4818.xml"/><Relationship Id="rId1224" Type="http://schemas.openxmlformats.org/officeDocument/2006/relationships/image" Target="../media/image838.png"/><Relationship Id="rId1223" Type="http://schemas.openxmlformats.org/officeDocument/2006/relationships/customXml" Target="../ink/ink4817.xml"/><Relationship Id="rId1222" Type="http://schemas.openxmlformats.org/officeDocument/2006/relationships/image" Target="../media/image837.png"/><Relationship Id="rId1221" Type="http://schemas.openxmlformats.org/officeDocument/2006/relationships/customXml" Target="../ink/ink4816.xml"/><Relationship Id="rId1220" Type="http://schemas.openxmlformats.org/officeDocument/2006/relationships/customXml" Target="../ink/ink4815.xml"/><Relationship Id="rId122" Type="http://schemas.openxmlformats.org/officeDocument/2006/relationships/image" Target="../media/image349.png"/><Relationship Id="rId1219" Type="http://schemas.openxmlformats.org/officeDocument/2006/relationships/image" Target="../media/image836.png"/><Relationship Id="rId1218" Type="http://schemas.openxmlformats.org/officeDocument/2006/relationships/customXml" Target="../ink/ink4814.xml"/><Relationship Id="rId1217" Type="http://schemas.openxmlformats.org/officeDocument/2006/relationships/image" Target="../media/image835.png"/><Relationship Id="rId1216" Type="http://schemas.openxmlformats.org/officeDocument/2006/relationships/customXml" Target="../ink/ink4813.xml"/><Relationship Id="rId1215" Type="http://schemas.openxmlformats.org/officeDocument/2006/relationships/image" Target="../media/image834.png"/><Relationship Id="rId1214" Type="http://schemas.openxmlformats.org/officeDocument/2006/relationships/customXml" Target="../ink/ink4812.xml"/><Relationship Id="rId1213" Type="http://schemas.openxmlformats.org/officeDocument/2006/relationships/image" Target="../media/image833.png"/><Relationship Id="rId1212" Type="http://schemas.openxmlformats.org/officeDocument/2006/relationships/customXml" Target="../ink/ink4811.xml"/><Relationship Id="rId1211" Type="http://schemas.openxmlformats.org/officeDocument/2006/relationships/image" Target="../media/image832.png"/><Relationship Id="rId1210" Type="http://schemas.openxmlformats.org/officeDocument/2006/relationships/customXml" Target="../ink/ink4810.xml"/><Relationship Id="rId121" Type="http://schemas.openxmlformats.org/officeDocument/2006/relationships/customXml" Target="../ink/ink4212.xml"/><Relationship Id="rId1209" Type="http://schemas.openxmlformats.org/officeDocument/2006/relationships/image" Target="../media/image831.png"/><Relationship Id="rId1208" Type="http://schemas.openxmlformats.org/officeDocument/2006/relationships/customXml" Target="../ink/ink4809.xml"/><Relationship Id="rId1207" Type="http://schemas.openxmlformats.org/officeDocument/2006/relationships/image" Target="../media/image830.png"/><Relationship Id="rId1206" Type="http://schemas.openxmlformats.org/officeDocument/2006/relationships/customXml" Target="../ink/ink4808.xml"/><Relationship Id="rId1205" Type="http://schemas.openxmlformats.org/officeDocument/2006/relationships/image" Target="../media/image829.png"/><Relationship Id="rId1204" Type="http://schemas.openxmlformats.org/officeDocument/2006/relationships/customXml" Target="../ink/ink4807.xml"/><Relationship Id="rId1203" Type="http://schemas.openxmlformats.org/officeDocument/2006/relationships/image" Target="../media/image828.png"/><Relationship Id="rId1202" Type="http://schemas.openxmlformats.org/officeDocument/2006/relationships/customXml" Target="../ink/ink4806.xml"/><Relationship Id="rId1201" Type="http://schemas.openxmlformats.org/officeDocument/2006/relationships/image" Target="../media/image827.png"/><Relationship Id="rId1200" Type="http://schemas.openxmlformats.org/officeDocument/2006/relationships/customXml" Target="../ink/ink4805.xml"/><Relationship Id="rId120" Type="http://schemas.openxmlformats.org/officeDocument/2006/relationships/image" Target="../media/image348.png"/><Relationship Id="rId12" Type="http://schemas.openxmlformats.org/officeDocument/2006/relationships/customXml" Target="../ink/ink4157.xml"/><Relationship Id="rId1199" Type="http://schemas.openxmlformats.org/officeDocument/2006/relationships/image" Target="../media/image826.png"/><Relationship Id="rId1198" Type="http://schemas.openxmlformats.org/officeDocument/2006/relationships/customXml" Target="../ink/ink4804.xml"/><Relationship Id="rId1197" Type="http://schemas.openxmlformats.org/officeDocument/2006/relationships/image" Target="../media/image825.png"/><Relationship Id="rId1196" Type="http://schemas.openxmlformats.org/officeDocument/2006/relationships/customXml" Target="../ink/ink4803.xml"/><Relationship Id="rId1195" Type="http://schemas.openxmlformats.org/officeDocument/2006/relationships/image" Target="../media/image824.png"/><Relationship Id="rId1194" Type="http://schemas.openxmlformats.org/officeDocument/2006/relationships/customXml" Target="../ink/ink4802.xml"/><Relationship Id="rId1193" Type="http://schemas.openxmlformats.org/officeDocument/2006/relationships/image" Target="../media/image823.png"/><Relationship Id="rId1192" Type="http://schemas.openxmlformats.org/officeDocument/2006/relationships/customXml" Target="../ink/ink4801.xml"/><Relationship Id="rId1191" Type="http://schemas.openxmlformats.org/officeDocument/2006/relationships/image" Target="../media/image822.png"/><Relationship Id="rId1190" Type="http://schemas.openxmlformats.org/officeDocument/2006/relationships/customXml" Target="../ink/ink4800.xml"/><Relationship Id="rId119" Type="http://schemas.openxmlformats.org/officeDocument/2006/relationships/customXml" Target="../ink/ink4211.xml"/><Relationship Id="rId1189" Type="http://schemas.openxmlformats.org/officeDocument/2006/relationships/customXml" Target="../ink/ink4799.xml"/><Relationship Id="rId1188" Type="http://schemas.openxmlformats.org/officeDocument/2006/relationships/image" Target="../media/image821.png"/><Relationship Id="rId1187" Type="http://schemas.openxmlformats.org/officeDocument/2006/relationships/customXml" Target="../ink/ink4798.xml"/><Relationship Id="rId1186" Type="http://schemas.openxmlformats.org/officeDocument/2006/relationships/image" Target="../media/image820.png"/><Relationship Id="rId1185" Type="http://schemas.openxmlformats.org/officeDocument/2006/relationships/customXml" Target="../ink/ink4797.xml"/><Relationship Id="rId1184" Type="http://schemas.openxmlformats.org/officeDocument/2006/relationships/image" Target="../media/image819.png"/><Relationship Id="rId1183" Type="http://schemas.openxmlformats.org/officeDocument/2006/relationships/customXml" Target="../ink/ink4796.xml"/><Relationship Id="rId1182" Type="http://schemas.openxmlformats.org/officeDocument/2006/relationships/image" Target="../media/image818.png"/><Relationship Id="rId1181" Type="http://schemas.openxmlformats.org/officeDocument/2006/relationships/customXml" Target="../ink/ink4795.xml"/><Relationship Id="rId1180" Type="http://schemas.openxmlformats.org/officeDocument/2006/relationships/image" Target="../media/image817.png"/><Relationship Id="rId118" Type="http://schemas.openxmlformats.org/officeDocument/2006/relationships/image" Target="../media/image347.png"/><Relationship Id="rId1179" Type="http://schemas.openxmlformats.org/officeDocument/2006/relationships/customXml" Target="../ink/ink4794.xml"/><Relationship Id="rId1178" Type="http://schemas.openxmlformats.org/officeDocument/2006/relationships/image" Target="../media/image816.png"/><Relationship Id="rId1177" Type="http://schemas.openxmlformats.org/officeDocument/2006/relationships/customXml" Target="../ink/ink4793.xml"/><Relationship Id="rId1176" Type="http://schemas.openxmlformats.org/officeDocument/2006/relationships/image" Target="../media/image815.png"/><Relationship Id="rId1175" Type="http://schemas.openxmlformats.org/officeDocument/2006/relationships/customXml" Target="../ink/ink4792.xml"/><Relationship Id="rId1174" Type="http://schemas.openxmlformats.org/officeDocument/2006/relationships/image" Target="../media/image814.png"/><Relationship Id="rId1173" Type="http://schemas.openxmlformats.org/officeDocument/2006/relationships/customXml" Target="../ink/ink4791.xml"/><Relationship Id="rId1172" Type="http://schemas.openxmlformats.org/officeDocument/2006/relationships/image" Target="../media/image813.png"/><Relationship Id="rId1171" Type="http://schemas.openxmlformats.org/officeDocument/2006/relationships/customXml" Target="../ink/ink4790.xml"/><Relationship Id="rId1170" Type="http://schemas.openxmlformats.org/officeDocument/2006/relationships/image" Target="../media/image812.png"/><Relationship Id="rId117" Type="http://schemas.openxmlformats.org/officeDocument/2006/relationships/customXml" Target="../ink/ink4210.xml"/><Relationship Id="rId1169" Type="http://schemas.openxmlformats.org/officeDocument/2006/relationships/customXml" Target="../ink/ink4789.xml"/><Relationship Id="rId1168" Type="http://schemas.openxmlformats.org/officeDocument/2006/relationships/image" Target="../media/image811.png"/><Relationship Id="rId1167" Type="http://schemas.openxmlformats.org/officeDocument/2006/relationships/customXml" Target="../ink/ink4788.xml"/><Relationship Id="rId1166" Type="http://schemas.openxmlformats.org/officeDocument/2006/relationships/image" Target="../media/image810.png"/><Relationship Id="rId1165" Type="http://schemas.openxmlformats.org/officeDocument/2006/relationships/customXml" Target="../ink/ink4787.xml"/><Relationship Id="rId1164" Type="http://schemas.openxmlformats.org/officeDocument/2006/relationships/customXml" Target="../ink/ink4786.xml"/><Relationship Id="rId1163" Type="http://schemas.openxmlformats.org/officeDocument/2006/relationships/image" Target="../media/image809.png"/><Relationship Id="rId1162" Type="http://schemas.openxmlformats.org/officeDocument/2006/relationships/customXml" Target="../ink/ink4785.xml"/><Relationship Id="rId1161" Type="http://schemas.openxmlformats.org/officeDocument/2006/relationships/image" Target="../media/image808.png"/><Relationship Id="rId1160" Type="http://schemas.openxmlformats.org/officeDocument/2006/relationships/customXml" Target="../ink/ink4784.xml"/><Relationship Id="rId116" Type="http://schemas.openxmlformats.org/officeDocument/2006/relationships/image" Target="../media/image346.png"/><Relationship Id="rId1159" Type="http://schemas.openxmlformats.org/officeDocument/2006/relationships/image" Target="../media/image807.png"/><Relationship Id="rId1158" Type="http://schemas.openxmlformats.org/officeDocument/2006/relationships/customXml" Target="../ink/ink4783.xml"/><Relationship Id="rId1157" Type="http://schemas.openxmlformats.org/officeDocument/2006/relationships/image" Target="../media/image806.png"/><Relationship Id="rId1156" Type="http://schemas.openxmlformats.org/officeDocument/2006/relationships/customXml" Target="../ink/ink4782.xml"/><Relationship Id="rId1155" Type="http://schemas.openxmlformats.org/officeDocument/2006/relationships/image" Target="../media/image805.png"/><Relationship Id="rId1154" Type="http://schemas.openxmlformats.org/officeDocument/2006/relationships/customXml" Target="../ink/ink4781.xml"/><Relationship Id="rId1153" Type="http://schemas.openxmlformats.org/officeDocument/2006/relationships/image" Target="../media/image804.png"/><Relationship Id="rId1152" Type="http://schemas.openxmlformats.org/officeDocument/2006/relationships/customXml" Target="../ink/ink4780.xml"/><Relationship Id="rId1151" Type="http://schemas.openxmlformats.org/officeDocument/2006/relationships/image" Target="../media/image803.png"/><Relationship Id="rId1150" Type="http://schemas.openxmlformats.org/officeDocument/2006/relationships/customXml" Target="../ink/ink4779.xml"/><Relationship Id="rId115" Type="http://schemas.openxmlformats.org/officeDocument/2006/relationships/customXml" Target="../ink/ink4209.xml"/><Relationship Id="rId1149" Type="http://schemas.openxmlformats.org/officeDocument/2006/relationships/image" Target="../media/image802.png"/><Relationship Id="rId1148" Type="http://schemas.openxmlformats.org/officeDocument/2006/relationships/customXml" Target="../ink/ink4778.xml"/><Relationship Id="rId1147" Type="http://schemas.openxmlformats.org/officeDocument/2006/relationships/image" Target="../media/image801.png"/><Relationship Id="rId1146" Type="http://schemas.openxmlformats.org/officeDocument/2006/relationships/customXml" Target="../ink/ink4777.xml"/><Relationship Id="rId1145" Type="http://schemas.openxmlformats.org/officeDocument/2006/relationships/image" Target="../media/image800.png"/><Relationship Id="rId1144" Type="http://schemas.openxmlformats.org/officeDocument/2006/relationships/customXml" Target="../ink/ink4776.xml"/><Relationship Id="rId1143" Type="http://schemas.openxmlformats.org/officeDocument/2006/relationships/customXml" Target="../ink/ink4775.xml"/><Relationship Id="rId1142" Type="http://schemas.openxmlformats.org/officeDocument/2006/relationships/image" Target="../media/image799.png"/><Relationship Id="rId1141" Type="http://schemas.openxmlformats.org/officeDocument/2006/relationships/customXml" Target="../ink/ink4774.xml"/><Relationship Id="rId1140" Type="http://schemas.openxmlformats.org/officeDocument/2006/relationships/image" Target="../media/image798.png"/><Relationship Id="rId114" Type="http://schemas.openxmlformats.org/officeDocument/2006/relationships/image" Target="../media/image345.png"/><Relationship Id="rId1139" Type="http://schemas.openxmlformats.org/officeDocument/2006/relationships/customXml" Target="../ink/ink4773.xml"/><Relationship Id="rId1138" Type="http://schemas.openxmlformats.org/officeDocument/2006/relationships/image" Target="../media/image797.png"/><Relationship Id="rId1137" Type="http://schemas.openxmlformats.org/officeDocument/2006/relationships/customXml" Target="../ink/ink4772.xml"/><Relationship Id="rId1136" Type="http://schemas.openxmlformats.org/officeDocument/2006/relationships/image" Target="../media/image796.png"/><Relationship Id="rId1135" Type="http://schemas.openxmlformats.org/officeDocument/2006/relationships/customXml" Target="../ink/ink4771.xml"/><Relationship Id="rId1134" Type="http://schemas.openxmlformats.org/officeDocument/2006/relationships/customXml" Target="../ink/ink4770.xml"/><Relationship Id="rId1133" Type="http://schemas.openxmlformats.org/officeDocument/2006/relationships/image" Target="../media/image795.png"/><Relationship Id="rId1132" Type="http://schemas.openxmlformats.org/officeDocument/2006/relationships/customXml" Target="../ink/ink4769.xml"/><Relationship Id="rId1131" Type="http://schemas.openxmlformats.org/officeDocument/2006/relationships/image" Target="../media/image794.png"/><Relationship Id="rId1130" Type="http://schemas.openxmlformats.org/officeDocument/2006/relationships/customXml" Target="../ink/ink4768.xml"/><Relationship Id="rId113" Type="http://schemas.openxmlformats.org/officeDocument/2006/relationships/customXml" Target="../ink/ink4208.xml"/><Relationship Id="rId1129" Type="http://schemas.openxmlformats.org/officeDocument/2006/relationships/image" Target="../media/image793.png"/><Relationship Id="rId1128" Type="http://schemas.openxmlformats.org/officeDocument/2006/relationships/customXml" Target="../ink/ink4767.xml"/><Relationship Id="rId1127" Type="http://schemas.openxmlformats.org/officeDocument/2006/relationships/image" Target="../media/image792.png"/><Relationship Id="rId1126" Type="http://schemas.openxmlformats.org/officeDocument/2006/relationships/customXml" Target="../ink/ink4766.xml"/><Relationship Id="rId1125" Type="http://schemas.openxmlformats.org/officeDocument/2006/relationships/customXml" Target="../ink/ink4765.xml"/><Relationship Id="rId1124" Type="http://schemas.openxmlformats.org/officeDocument/2006/relationships/image" Target="../media/image791.png"/><Relationship Id="rId1123" Type="http://schemas.openxmlformats.org/officeDocument/2006/relationships/customXml" Target="../ink/ink4764.xml"/><Relationship Id="rId1122" Type="http://schemas.openxmlformats.org/officeDocument/2006/relationships/image" Target="../media/image790.png"/><Relationship Id="rId1121" Type="http://schemas.openxmlformats.org/officeDocument/2006/relationships/customXml" Target="../ink/ink4763.xml"/><Relationship Id="rId1120" Type="http://schemas.openxmlformats.org/officeDocument/2006/relationships/image" Target="../media/image789.png"/><Relationship Id="rId112" Type="http://schemas.openxmlformats.org/officeDocument/2006/relationships/image" Target="../media/image344.png"/><Relationship Id="rId1119" Type="http://schemas.openxmlformats.org/officeDocument/2006/relationships/customXml" Target="../ink/ink4762.xml"/><Relationship Id="rId1118" Type="http://schemas.openxmlformats.org/officeDocument/2006/relationships/image" Target="../media/image788.png"/><Relationship Id="rId1117" Type="http://schemas.openxmlformats.org/officeDocument/2006/relationships/customXml" Target="../ink/ink4761.xml"/><Relationship Id="rId1116" Type="http://schemas.openxmlformats.org/officeDocument/2006/relationships/image" Target="../media/image787.png"/><Relationship Id="rId1115" Type="http://schemas.openxmlformats.org/officeDocument/2006/relationships/customXml" Target="../ink/ink4760.xml"/><Relationship Id="rId1114" Type="http://schemas.openxmlformats.org/officeDocument/2006/relationships/customXml" Target="../ink/ink4759.xml"/><Relationship Id="rId1113" Type="http://schemas.openxmlformats.org/officeDocument/2006/relationships/image" Target="../media/image786.png"/><Relationship Id="rId1112" Type="http://schemas.openxmlformats.org/officeDocument/2006/relationships/customXml" Target="../ink/ink4758.xml"/><Relationship Id="rId1111" Type="http://schemas.openxmlformats.org/officeDocument/2006/relationships/image" Target="../media/image785.png"/><Relationship Id="rId1110" Type="http://schemas.openxmlformats.org/officeDocument/2006/relationships/customXml" Target="../ink/ink4757.xml"/><Relationship Id="rId111" Type="http://schemas.openxmlformats.org/officeDocument/2006/relationships/customXml" Target="../ink/ink4207.xml"/><Relationship Id="rId1109" Type="http://schemas.openxmlformats.org/officeDocument/2006/relationships/image" Target="../media/image784.png"/><Relationship Id="rId1108" Type="http://schemas.openxmlformats.org/officeDocument/2006/relationships/customXml" Target="../ink/ink4756.xml"/><Relationship Id="rId1107" Type="http://schemas.openxmlformats.org/officeDocument/2006/relationships/image" Target="../media/image783.png"/><Relationship Id="rId1106" Type="http://schemas.openxmlformats.org/officeDocument/2006/relationships/customXml" Target="../ink/ink4755.xml"/><Relationship Id="rId1105" Type="http://schemas.openxmlformats.org/officeDocument/2006/relationships/image" Target="../media/image782.png"/><Relationship Id="rId1104" Type="http://schemas.openxmlformats.org/officeDocument/2006/relationships/customXml" Target="../ink/ink4754.xml"/><Relationship Id="rId1103" Type="http://schemas.openxmlformats.org/officeDocument/2006/relationships/image" Target="../media/image781.png"/><Relationship Id="rId1102" Type="http://schemas.openxmlformats.org/officeDocument/2006/relationships/customXml" Target="../ink/ink4753.xml"/><Relationship Id="rId1101" Type="http://schemas.openxmlformats.org/officeDocument/2006/relationships/image" Target="../media/image780.png"/><Relationship Id="rId1100" Type="http://schemas.openxmlformats.org/officeDocument/2006/relationships/customXml" Target="../ink/ink4752.xml"/><Relationship Id="rId110" Type="http://schemas.openxmlformats.org/officeDocument/2006/relationships/image" Target="../media/image343.png"/><Relationship Id="rId11" Type="http://schemas.openxmlformats.org/officeDocument/2006/relationships/image" Target="../media/image296.png"/><Relationship Id="rId1099" Type="http://schemas.openxmlformats.org/officeDocument/2006/relationships/image" Target="../media/image779.png"/><Relationship Id="rId1098" Type="http://schemas.openxmlformats.org/officeDocument/2006/relationships/customXml" Target="../ink/ink4751.xml"/><Relationship Id="rId1097" Type="http://schemas.openxmlformats.org/officeDocument/2006/relationships/customXml" Target="../ink/ink4750.xml"/><Relationship Id="rId1096" Type="http://schemas.openxmlformats.org/officeDocument/2006/relationships/customXml" Target="../ink/ink4749.xml"/><Relationship Id="rId1095" Type="http://schemas.openxmlformats.org/officeDocument/2006/relationships/image" Target="../media/image778.png"/><Relationship Id="rId1094" Type="http://schemas.openxmlformats.org/officeDocument/2006/relationships/customXml" Target="../ink/ink4748.xml"/><Relationship Id="rId1093" Type="http://schemas.openxmlformats.org/officeDocument/2006/relationships/image" Target="../media/image777.png"/><Relationship Id="rId1092" Type="http://schemas.openxmlformats.org/officeDocument/2006/relationships/customXml" Target="../ink/ink4747.xml"/><Relationship Id="rId1091" Type="http://schemas.openxmlformats.org/officeDocument/2006/relationships/image" Target="../media/image776.png"/><Relationship Id="rId1090" Type="http://schemas.openxmlformats.org/officeDocument/2006/relationships/customXml" Target="../ink/ink4746.xml"/><Relationship Id="rId109" Type="http://schemas.openxmlformats.org/officeDocument/2006/relationships/customXml" Target="../ink/ink4206.xml"/><Relationship Id="rId1089" Type="http://schemas.openxmlformats.org/officeDocument/2006/relationships/customXml" Target="../ink/ink4745.xml"/><Relationship Id="rId1088" Type="http://schemas.openxmlformats.org/officeDocument/2006/relationships/image" Target="../media/image775.png"/><Relationship Id="rId1087" Type="http://schemas.openxmlformats.org/officeDocument/2006/relationships/customXml" Target="../ink/ink4744.xml"/><Relationship Id="rId1086" Type="http://schemas.openxmlformats.org/officeDocument/2006/relationships/image" Target="../media/image774.png"/><Relationship Id="rId1085" Type="http://schemas.openxmlformats.org/officeDocument/2006/relationships/customXml" Target="../ink/ink4743.xml"/><Relationship Id="rId1084" Type="http://schemas.openxmlformats.org/officeDocument/2006/relationships/image" Target="../media/image773.png"/><Relationship Id="rId1083" Type="http://schemas.openxmlformats.org/officeDocument/2006/relationships/customXml" Target="../ink/ink4742.xml"/><Relationship Id="rId1082" Type="http://schemas.openxmlformats.org/officeDocument/2006/relationships/image" Target="../media/image772.png"/><Relationship Id="rId1081" Type="http://schemas.openxmlformats.org/officeDocument/2006/relationships/customXml" Target="../ink/ink4741.xml"/><Relationship Id="rId1080" Type="http://schemas.openxmlformats.org/officeDocument/2006/relationships/image" Target="../media/image771.png"/><Relationship Id="rId108" Type="http://schemas.openxmlformats.org/officeDocument/2006/relationships/image" Target="../media/image342.png"/><Relationship Id="rId1079" Type="http://schemas.openxmlformats.org/officeDocument/2006/relationships/customXml" Target="../ink/ink4740.xml"/><Relationship Id="rId1078" Type="http://schemas.openxmlformats.org/officeDocument/2006/relationships/image" Target="../media/image770.png"/><Relationship Id="rId1077" Type="http://schemas.openxmlformats.org/officeDocument/2006/relationships/customXml" Target="../ink/ink4739.xml"/><Relationship Id="rId1076" Type="http://schemas.openxmlformats.org/officeDocument/2006/relationships/image" Target="../media/image769.png"/><Relationship Id="rId1075" Type="http://schemas.openxmlformats.org/officeDocument/2006/relationships/customXml" Target="../ink/ink4738.xml"/><Relationship Id="rId1074" Type="http://schemas.openxmlformats.org/officeDocument/2006/relationships/image" Target="../media/image768.png"/><Relationship Id="rId1073" Type="http://schemas.openxmlformats.org/officeDocument/2006/relationships/customXml" Target="../ink/ink4737.xml"/><Relationship Id="rId1072" Type="http://schemas.openxmlformats.org/officeDocument/2006/relationships/image" Target="../media/image767.png"/><Relationship Id="rId1071" Type="http://schemas.openxmlformats.org/officeDocument/2006/relationships/customXml" Target="../ink/ink4736.xml"/><Relationship Id="rId1070" Type="http://schemas.openxmlformats.org/officeDocument/2006/relationships/image" Target="../media/image766.png"/><Relationship Id="rId107" Type="http://schemas.openxmlformats.org/officeDocument/2006/relationships/customXml" Target="../ink/ink4205.xml"/><Relationship Id="rId1069" Type="http://schemas.openxmlformats.org/officeDocument/2006/relationships/customXml" Target="../ink/ink4735.xml"/><Relationship Id="rId1068" Type="http://schemas.openxmlformats.org/officeDocument/2006/relationships/image" Target="../media/image765.png"/><Relationship Id="rId1067" Type="http://schemas.openxmlformats.org/officeDocument/2006/relationships/customXml" Target="../ink/ink4734.xml"/><Relationship Id="rId1066" Type="http://schemas.openxmlformats.org/officeDocument/2006/relationships/image" Target="../media/image764.png"/><Relationship Id="rId1065" Type="http://schemas.openxmlformats.org/officeDocument/2006/relationships/customXml" Target="../ink/ink4733.xml"/><Relationship Id="rId1064" Type="http://schemas.openxmlformats.org/officeDocument/2006/relationships/image" Target="../media/image763.png"/><Relationship Id="rId1063" Type="http://schemas.openxmlformats.org/officeDocument/2006/relationships/customXml" Target="../ink/ink4732.xml"/><Relationship Id="rId1062" Type="http://schemas.openxmlformats.org/officeDocument/2006/relationships/image" Target="../media/image762.png"/><Relationship Id="rId1061" Type="http://schemas.openxmlformats.org/officeDocument/2006/relationships/customXml" Target="../ink/ink4731.xml"/><Relationship Id="rId1060" Type="http://schemas.openxmlformats.org/officeDocument/2006/relationships/customXml" Target="../ink/ink4730.xml"/><Relationship Id="rId106" Type="http://schemas.openxmlformats.org/officeDocument/2006/relationships/image" Target="../media/image341.png"/><Relationship Id="rId1059" Type="http://schemas.openxmlformats.org/officeDocument/2006/relationships/image" Target="../media/image761.png"/><Relationship Id="rId1058" Type="http://schemas.openxmlformats.org/officeDocument/2006/relationships/customXml" Target="../ink/ink4729.xml"/><Relationship Id="rId1057" Type="http://schemas.openxmlformats.org/officeDocument/2006/relationships/image" Target="../media/image760.png"/><Relationship Id="rId1056" Type="http://schemas.openxmlformats.org/officeDocument/2006/relationships/customXml" Target="../ink/ink4728.xml"/><Relationship Id="rId1055" Type="http://schemas.openxmlformats.org/officeDocument/2006/relationships/image" Target="../media/image759.png"/><Relationship Id="rId1054" Type="http://schemas.openxmlformats.org/officeDocument/2006/relationships/customXml" Target="../ink/ink4727.xml"/><Relationship Id="rId1053" Type="http://schemas.openxmlformats.org/officeDocument/2006/relationships/image" Target="../media/image758.png"/><Relationship Id="rId1052" Type="http://schemas.openxmlformats.org/officeDocument/2006/relationships/customXml" Target="../ink/ink4726.xml"/><Relationship Id="rId1051" Type="http://schemas.openxmlformats.org/officeDocument/2006/relationships/image" Target="../media/image757.png"/><Relationship Id="rId1050" Type="http://schemas.openxmlformats.org/officeDocument/2006/relationships/customXml" Target="../ink/ink4725.xml"/><Relationship Id="rId105" Type="http://schemas.openxmlformats.org/officeDocument/2006/relationships/customXml" Target="../ink/ink4204.xml"/><Relationship Id="rId1049" Type="http://schemas.openxmlformats.org/officeDocument/2006/relationships/image" Target="../media/image756.png"/><Relationship Id="rId1048" Type="http://schemas.openxmlformats.org/officeDocument/2006/relationships/customXml" Target="../ink/ink4724.xml"/><Relationship Id="rId1047" Type="http://schemas.openxmlformats.org/officeDocument/2006/relationships/customXml" Target="../ink/ink4723.xml"/><Relationship Id="rId1046" Type="http://schemas.openxmlformats.org/officeDocument/2006/relationships/image" Target="../media/image755.png"/><Relationship Id="rId1045" Type="http://schemas.openxmlformats.org/officeDocument/2006/relationships/customXml" Target="../ink/ink4722.xml"/><Relationship Id="rId1044" Type="http://schemas.openxmlformats.org/officeDocument/2006/relationships/image" Target="../media/image754.png"/><Relationship Id="rId1043" Type="http://schemas.openxmlformats.org/officeDocument/2006/relationships/customXml" Target="../ink/ink4721.xml"/><Relationship Id="rId1042" Type="http://schemas.openxmlformats.org/officeDocument/2006/relationships/image" Target="../media/image753.png"/><Relationship Id="rId1041" Type="http://schemas.openxmlformats.org/officeDocument/2006/relationships/customXml" Target="../ink/ink4720.xml"/><Relationship Id="rId1040" Type="http://schemas.openxmlformats.org/officeDocument/2006/relationships/image" Target="../media/image752.png"/><Relationship Id="rId104" Type="http://schemas.openxmlformats.org/officeDocument/2006/relationships/customXml" Target="../ink/ink4203.xml"/><Relationship Id="rId1039" Type="http://schemas.openxmlformats.org/officeDocument/2006/relationships/customXml" Target="../ink/ink4719.xml"/><Relationship Id="rId1038" Type="http://schemas.openxmlformats.org/officeDocument/2006/relationships/customXml" Target="../ink/ink4718.xml"/><Relationship Id="rId1037" Type="http://schemas.openxmlformats.org/officeDocument/2006/relationships/image" Target="../media/image751.png"/><Relationship Id="rId1036" Type="http://schemas.openxmlformats.org/officeDocument/2006/relationships/customXml" Target="../ink/ink4717.xml"/><Relationship Id="rId1035" Type="http://schemas.openxmlformats.org/officeDocument/2006/relationships/image" Target="../media/image750.png"/><Relationship Id="rId1034" Type="http://schemas.openxmlformats.org/officeDocument/2006/relationships/customXml" Target="../ink/ink4716.xml"/><Relationship Id="rId1033" Type="http://schemas.openxmlformats.org/officeDocument/2006/relationships/image" Target="../media/image749.png"/><Relationship Id="rId1032" Type="http://schemas.openxmlformats.org/officeDocument/2006/relationships/customXml" Target="../ink/ink4715.xml"/><Relationship Id="rId1031" Type="http://schemas.openxmlformats.org/officeDocument/2006/relationships/image" Target="../media/image748.png"/><Relationship Id="rId1030" Type="http://schemas.openxmlformats.org/officeDocument/2006/relationships/customXml" Target="../ink/ink4714.xml"/><Relationship Id="rId103" Type="http://schemas.openxmlformats.org/officeDocument/2006/relationships/image" Target="../media/image340.png"/><Relationship Id="rId1029" Type="http://schemas.openxmlformats.org/officeDocument/2006/relationships/image" Target="../media/image747.png"/><Relationship Id="rId1028" Type="http://schemas.openxmlformats.org/officeDocument/2006/relationships/customXml" Target="../ink/ink4713.xml"/><Relationship Id="rId1027" Type="http://schemas.openxmlformats.org/officeDocument/2006/relationships/image" Target="../media/image746.png"/><Relationship Id="rId1026" Type="http://schemas.openxmlformats.org/officeDocument/2006/relationships/customXml" Target="../ink/ink4712.xml"/><Relationship Id="rId1025" Type="http://schemas.openxmlformats.org/officeDocument/2006/relationships/customXml" Target="../ink/ink4711.xml"/><Relationship Id="rId1024" Type="http://schemas.openxmlformats.org/officeDocument/2006/relationships/image" Target="../media/image745.png"/><Relationship Id="rId1023" Type="http://schemas.openxmlformats.org/officeDocument/2006/relationships/customXml" Target="../ink/ink4710.xml"/><Relationship Id="rId1022" Type="http://schemas.openxmlformats.org/officeDocument/2006/relationships/image" Target="../media/image744.png"/><Relationship Id="rId1021" Type="http://schemas.openxmlformats.org/officeDocument/2006/relationships/customXml" Target="../ink/ink4709.xml"/><Relationship Id="rId1020" Type="http://schemas.openxmlformats.org/officeDocument/2006/relationships/image" Target="../media/image743.png"/><Relationship Id="rId102" Type="http://schemas.openxmlformats.org/officeDocument/2006/relationships/customXml" Target="../ink/ink4202.xml"/><Relationship Id="rId1019" Type="http://schemas.openxmlformats.org/officeDocument/2006/relationships/customXml" Target="../ink/ink4708.xml"/><Relationship Id="rId1018" Type="http://schemas.openxmlformats.org/officeDocument/2006/relationships/image" Target="../media/image742.png"/><Relationship Id="rId1017" Type="http://schemas.openxmlformats.org/officeDocument/2006/relationships/customXml" Target="../ink/ink4707.xml"/><Relationship Id="rId1016" Type="http://schemas.openxmlformats.org/officeDocument/2006/relationships/image" Target="../media/image741.png"/><Relationship Id="rId1015" Type="http://schemas.openxmlformats.org/officeDocument/2006/relationships/customXml" Target="../ink/ink4706.xml"/><Relationship Id="rId1014" Type="http://schemas.openxmlformats.org/officeDocument/2006/relationships/image" Target="../media/image740.png"/><Relationship Id="rId1013" Type="http://schemas.openxmlformats.org/officeDocument/2006/relationships/customXml" Target="../ink/ink4705.xml"/><Relationship Id="rId1012" Type="http://schemas.openxmlformats.org/officeDocument/2006/relationships/image" Target="../media/image739.png"/><Relationship Id="rId1011" Type="http://schemas.openxmlformats.org/officeDocument/2006/relationships/customXml" Target="../ink/ink4704.xml"/><Relationship Id="rId1010" Type="http://schemas.openxmlformats.org/officeDocument/2006/relationships/image" Target="../media/image738.png"/><Relationship Id="rId101" Type="http://schemas.openxmlformats.org/officeDocument/2006/relationships/image" Target="../media/image339.png"/><Relationship Id="rId1009" Type="http://schemas.openxmlformats.org/officeDocument/2006/relationships/customXml" Target="../ink/ink4703.xml"/><Relationship Id="rId1008" Type="http://schemas.openxmlformats.org/officeDocument/2006/relationships/image" Target="../media/image737.png"/><Relationship Id="rId1007" Type="http://schemas.openxmlformats.org/officeDocument/2006/relationships/customXml" Target="../ink/ink4702.xml"/><Relationship Id="rId1006" Type="http://schemas.openxmlformats.org/officeDocument/2006/relationships/image" Target="../media/image736.png"/><Relationship Id="rId1005" Type="http://schemas.openxmlformats.org/officeDocument/2006/relationships/customXml" Target="../ink/ink4701.xml"/><Relationship Id="rId1004" Type="http://schemas.openxmlformats.org/officeDocument/2006/relationships/image" Target="../media/image735.png"/><Relationship Id="rId1003" Type="http://schemas.openxmlformats.org/officeDocument/2006/relationships/customXml" Target="../ink/ink4700.xml"/><Relationship Id="rId1002" Type="http://schemas.openxmlformats.org/officeDocument/2006/relationships/image" Target="../media/image734.png"/><Relationship Id="rId1001" Type="http://schemas.openxmlformats.org/officeDocument/2006/relationships/customXml" Target="../ink/ink4699.xml"/><Relationship Id="rId1000" Type="http://schemas.openxmlformats.org/officeDocument/2006/relationships/image" Target="../media/image733.png"/><Relationship Id="rId100" Type="http://schemas.openxmlformats.org/officeDocument/2006/relationships/customXml" Target="../ink/ink4201.xml"/><Relationship Id="rId10" Type="http://schemas.openxmlformats.org/officeDocument/2006/relationships/customXml" Target="../ink/ink4156.xml"/><Relationship Id="rId1" Type="http://schemas.openxmlformats.org/officeDocument/2006/relationships/tags" Target="../tags/tag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0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0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0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0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0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7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07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jpeg"/><Relationship Id="rId2" Type="http://schemas.openxmlformats.org/officeDocument/2006/relationships/image" Target="../media/image1.wmf"/><Relationship Id="rId1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08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08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08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08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customXml" Target="../ink/ink5023.xml"/><Relationship Id="rId8" Type="http://schemas.openxmlformats.org/officeDocument/2006/relationships/image" Target="../media/image3712.png"/><Relationship Id="rId7" Type="http://schemas.openxmlformats.org/officeDocument/2006/relationships/customXml" Target="../ink/ink5022.xml"/><Relationship Id="rId6" Type="http://schemas.openxmlformats.org/officeDocument/2006/relationships/image" Target="../media/image3711.png"/><Relationship Id="rId5" Type="http://schemas.openxmlformats.org/officeDocument/2006/relationships/customXml" Target="../ink/ink5021.xml"/><Relationship Id="rId4" Type="http://schemas.openxmlformats.org/officeDocument/2006/relationships/image" Target="../media/image3710.png"/><Relationship Id="rId30" Type="http://schemas.openxmlformats.org/officeDocument/2006/relationships/notesSlide" Target="../notesSlides/notesSlide1.xml"/><Relationship Id="rId3" Type="http://schemas.openxmlformats.org/officeDocument/2006/relationships/customXml" Target="../ink/ink5020.xml"/><Relationship Id="rId29" Type="http://schemas.openxmlformats.org/officeDocument/2006/relationships/slideLayout" Target="../slideLayouts/slideLayout1.xml"/><Relationship Id="rId28" Type="http://schemas.openxmlformats.org/officeDocument/2006/relationships/image" Target="../media/image3722.png"/><Relationship Id="rId27" Type="http://schemas.openxmlformats.org/officeDocument/2006/relationships/customXml" Target="../ink/ink5032.xml"/><Relationship Id="rId26" Type="http://schemas.openxmlformats.org/officeDocument/2006/relationships/image" Target="../media/image3721.png"/><Relationship Id="rId25" Type="http://schemas.openxmlformats.org/officeDocument/2006/relationships/customXml" Target="../ink/ink5031.xml"/><Relationship Id="rId24" Type="http://schemas.openxmlformats.org/officeDocument/2006/relationships/image" Target="../media/image3720.png"/><Relationship Id="rId23" Type="http://schemas.openxmlformats.org/officeDocument/2006/relationships/customXml" Target="../ink/ink5030.xml"/><Relationship Id="rId22" Type="http://schemas.openxmlformats.org/officeDocument/2006/relationships/image" Target="../media/image3719.png"/><Relationship Id="rId21" Type="http://schemas.openxmlformats.org/officeDocument/2006/relationships/customXml" Target="../ink/ink5029.xml"/><Relationship Id="rId20" Type="http://schemas.openxmlformats.org/officeDocument/2006/relationships/image" Target="../media/image3718.png"/><Relationship Id="rId2" Type="http://schemas.openxmlformats.org/officeDocument/2006/relationships/image" Target="../media/image3709.png"/><Relationship Id="rId19" Type="http://schemas.openxmlformats.org/officeDocument/2006/relationships/customXml" Target="../ink/ink5028.xml"/><Relationship Id="rId18" Type="http://schemas.openxmlformats.org/officeDocument/2006/relationships/image" Target="../media/image3717.png"/><Relationship Id="rId17" Type="http://schemas.openxmlformats.org/officeDocument/2006/relationships/customXml" Target="../ink/ink5027.xml"/><Relationship Id="rId16" Type="http://schemas.openxmlformats.org/officeDocument/2006/relationships/image" Target="../media/image3716.png"/><Relationship Id="rId15" Type="http://schemas.openxmlformats.org/officeDocument/2006/relationships/customXml" Target="../ink/ink5026.xml"/><Relationship Id="rId14" Type="http://schemas.openxmlformats.org/officeDocument/2006/relationships/image" Target="../media/image3715.png"/><Relationship Id="rId13" Type="http://schemas.openxmlformats.org/officeDocument/2006/relationships/customXml" Target="../ink/ink5025.xml"/><Relationship Id="rId12" Type="http://schemas.openxmlformats.org/officeDocument/2006/relationships/image" Target="../media/image3714.png"/><Relationship Id="rId11" Type="http://schemas.openxmlformats.org/officeDocument/2006/relationships/customXml" Target="../ink/ink5024.xml"/><Relationship Id="rId10" Type="http://schemas.openxmlformats.org/officeDocument/2006/relationships/image" Target="../media/image3713.png"/><Relationship Id="rId1" Type="http://schemas.openxmlformats.org/officeDocument/2006/relationships/customXml" Target="../ink/ink5019.xml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customXml" Target="../ink/ink5037.xml"/><Relationship Id="rId8" Type="http://schemas.openxmlformats.org/officeDocument/2006/relationships/image" Target="../media/image3726.png"/><Relationship Id="rId7" Type="http://schemas.openxmlformats.org/officeDocument/2006/relationships/customXml" Target="../ink/ink5036.xml"/><Relationship Id="rId6" Type="http://schemas.openxmlformats.org/officeDocument/2006/relationships/image" Target="../media/image3725.png"/><Relationship Id="rId5" Type="http://schemas.openxmlformats.org/officeDocument/2006/relationships/customXml" Target="../ink/ink5035.xml"/><Relationship Id="rId4" Type="http://schemas.openxmlformats.org/officeDocument/2006/relationships/image" Target="../media/image3724.png"/><Relationship Id="rId36" Type="http://schemas.openxmlformats.org/officeDocument/2006/relationships/notesSlide" Target="../notesSlides/notesSlide2.xml"/><Relationship Id="rId35" Type="http://schemas.openxmlformats.org/officeDocument/2006/relationships/slideLayout" Target="../slideLayouts/slideLayout1.xml"/><Relationship Id="rId34" Type="http://schemas.openxmlformats.org/officeDocument/2006/relationships/image" Target="../media/image3739.png"/><Relationship Id="rId33" Type="http://schemas.openxmlformats.org/officeDocument/2006/relationships/customXml" Target="../ink/ink5049.xml"/><Relationship Id="rId32" Type="http://schemas.openxmlformats.org/officeDocument/2006/relationships/image" Target="../media/image3738.png"/><Relationship Id="rId31" Type="http://schemas.openxmlformats.org/officeDocument/2006/relationships/customXml" Target="../ink/ink5048.xml"/><Relationship Id="rId30" Type="http://schemas.openxmlformats.org/officeDocument/2006/relationships/image" Target="../media/image3737.png"/><Relationship Id="rId3" Type="http://schemas.openxmlformats.org/officeDocument/2006/relationships/customXml" Target="../ink/ink5034.xml"/><Relationship Id="rId29" Type="http://schemas.openxmlformats.org/officeDocument/2006/relationships/customXml" Target="../ink/ink5047.xml"/><Relationship Id="rId28" Type="http://schemas.openxmlformats.org/officeDocument/2006/relationships/image" Target="../media/image3736.png"/><Relationship Id="rId27" Type="http://schemas.openxmlformats.org/officeDocument/2006/relationships/customXml" Target="../ink/ink5046.xml"/><Relationship Id="rId26" Type="http://schemas.openxmlformats.org/officeDocument/2006/relationships/image" Target="../media/image3735.png"/><Relationship Id="rId25" Type="http://schemas.openxmlformats.org/officeDocument/2006/relationships/customXml" Target="../ink/ink5045.xml"/><Relationship Id="rId24" Type="http://schemas.openxmlformats.org/officeDocument/2006/relationships/image" Target="../media/image3734.png"/><Relationship Id="rId23" Type="http://schemas.openxmlformats.org/officeDocument/2006/relationships/customXml" Target="../ink/ink5044.xml"/><Relationship Id="rId22" Type="http://schemas.openxmlformats.org/officeDocument/2006/relationships/image" Target="../media/image3733.png"/><Relationship Id="rId21" Type="http://schemas.openxmlformats.org/officeDocument/2006/relationships/customXml" Target="../ink/ink5043.xml"/><Relationship Id="rId20" Type="http://schemas.openxmlformats.org/officeDocument/2006/relationships/image" Target="../media/image3732.png"/><Relationship Id="rId2" Type="http://schemas.openxmlformats.org/officeDocument/2006/relationships/image" Target="../media/image3723.png"/><Relationship Id="rId19" Type="http://schemas.openxmlformats.org/officeDocument/2006/relationships/customXml" Target="../ink/ink5042.xml"/><Relationship Id="rId18" Type="http://schemas.openxmlformats.org/officeDocument/2006/relationships/image" Target="../media/image3731.png"/><Relationship Id="rId17" Type="http://schemas.openxmlformats.org/officeDocument/2006/relationships/customXml" Target="../ink/ink5041.xml"/><Relationship Id="rId16" Type="http://schemas.openxmlformats.org/officeDocument/2006/relationships/image" Target="../media/image3730.png"/><Relationship Id="rId15" Type="http://schemas.openxmlformats.org/officeDocument/2006/relationships/customXml" Target="../ink/ink5040.xml"/><Relationship Id="rId14" Type="http://schemas.openxmlformats.org/officeDocument/2006/relationships/image" Target="../media/image3729.png"/><Relationship Id="rId13" Type="http://schemas.openxmlformats.org/officeDocument/2006/relationships/customXml" Target="../ink/ink5039.xml"/><Relationship Id="rId12" Type="http://schemas.openxmlformats.org/officeDocument/2006/relationships/image" Target="../media/image3728.png"/><Relationship Id="rId11" Type="http://schemas.openxmlformats.org/officeDocument/2006/relationships/customXml" Target="../ink/ink5038.xml"/><Relationship Id="rId10" Type="http://schemas.openxmlformats.org/officeDocument/2006/relationships/image" Target="../media/image3727.png"/><Relationship Id="rId1" Type="http://schemas.openxmlformats.org/officeDocument/2006/relationships/customXml" Target="../ink/ink5033.xml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customXml" Target="../ink/ink5054.xml"/><Relationship Id="rId8" Type="http://schemas.openxmlformats.org/officeDocument/2006/relationships/image" Target="../media/image3743.png"/><Relationship Id="rId7" Type="http://schemas.openxmlformats.org/officeDocument/2006/relationships/customXml" Target="../ink/ink5053.xml"/><Relationship Id="rId66" Type="http://schemas.openxmlformats.org/officeDocument/2006/relationships/notesSlide" Target="../notesSlides/notesSlide3.xml"/><Relationship Id="rId65" Type="http://schemas.openxmlformats.org/officeDocument/2006/relationships/slideLayout" Target="../slideLayouts/slideLayout1.xml"/><Relationship Id="rId64" Type="http://schemas.openxmlformats.org/officeDocument/2006/relationships/image" Target="../media/image3771.png"/><Relationship Id="rId63" Type="http://schemas.openxmlformats.org/officeDocument/2006/relationships/customXml" Target="../ink/ink5081.xml"/><Relationship Id="rId62" Type="http://schemas.openxmlformats.org/officeDocument/2006/relationships/image" Target="../media/image3770.png"/><Relationship Id="rId61" Type="http://schemas.openxmlformats.org/officeDocument/2006/relationships/customXml" Target="../ink/ink5080.xml"/><Relationship Id="rId60" Type="http://schemas.openxmlformats.org/officeDocument/2006/relationships/image" Target="../media/image3769.png"/><Relationship Id="rId6" Type="http://schemas.openxmlformats.org/officeDocument/2006/relationships/image" Target="../media/image3742.png"/><Relationship Id="rId59" Type="http://schemas.openxmlformats.org/officeDocument/2006/relationships/customXml" Target="../ink/ink5079.xml"/><Relationship Id="rId58" Type="http://schemas.openxmlformats.org/officeDocument/2006/relationships/image" Target="../media/image3768.png"/><Relationship Id="rId57" Type="http://schemas.openxmlformats.org/officeDocument/2006/relationships/customXml" Target="../ink/ink5078.xml"/><Relationship Id="rId56" Type="http://schemas.openxmlformats.org/officeDocument/2006/relationships/image" Target="../media/image3767.png"/><Relationship Id="rId55" Type="http://schemas.openxmlformats.org/officeDocument/2006/relationships/customXml" Target="../ink/ink5077.xml"/><Relationship Id="rId54" Type="http://schemas.openxmlformats.org/officeDocument/2006/relationships/image" Target="../media/image3766.png"/><Relationship Id="rId53" Type="http://schemas.openxmlformats.org/officeDocument/2006/relationships/customXml" Target="../ink/ink5076.xml"/><Relationship Id="rId52" Type="http://schemas.openxmlformats.org/officeDocument/2006/relationships/image" Target="../media/image3765.png"/><Relationship Id="rId51" Type="http://schemas.openxmlformats.org/officeDocument/2006/relationships/customXml" Target="../ink/ink5075.xml"/><Relationship Id="rId50" Type="http://schemas.openxmlformats.org/officeDocument/2006/relationships/image" Target="../media/image3764.png"/><Relationship Id="rId5" Type="http://schemas.openxmlformats.org/officeDocument/2006/relationships/customXml" Target="../ink/ink5052.xml"/><Relationship Id="rId49" Type="http://schemas.openxmlformats.org/officeDocument/2006/relationships/customXml" Target="../ink/ink5074.xml"/><Relationship Id="rId48" Type="http://schemas.openxmlformats.org/officeDocument/2006/relationships/image" Target="../media/image3763.png"/><Relationship Id="rId47" Type="http://schemas.openxmlformats.org/officeDocument/2006/relationships/customXml" Target="../ink/ink5073.xml"/><Relationship Id="rId46" Type="http://schemas.openxmlformats.org/officeDocument/2006/relationships/image" Target="../media/image3762.png"/><Relationship Id="rId45" Type="http://schemas.openxmlformats.org/officeDocument/2006/relationships/customXml" Target="../ink/ink5072.xml"/><Relationship Id="rId44" Type="http://schemas.openxmlformats.org/officeDocument/2006/relationships/image" Target="../media/image3761.png"/><Relationship Id="rId43" Type="http://schemas.openxmlformats.org/officeDocument/2006/relationships/customXml" Target="../ink/ink5071.xml"/><Relationship Id="rId42" Type="http://schemas.openxmlformats.org/officeDocument/2006/relationships/image" Target="../media/image3760.png"/><Relationship Id="rId41" Type="http://schemas.openxmlformats.org/officeDocument/2006/relationships/customXml" Target="../ink/ink5070.xml"/><Relationship Id="rId40" Type="http://schemas.openxmlformats.org/officeDocument/2006/relationships/image" Target="../media/image3759.png"/><Relationship Id="rId4" Type="http://schemas.openxmlformats.org/officeDocument/2006/relationships/image" Target="../media/image3741.png"/><Relationship Id="rId39" Type="http://schemas.openxmlformats.org/officeDocument/2006/relationships/customXml" Target="../ink/ink5069.xml"/><Relationship Id="rId38" Type="http://schemas.openxmlformats.org/officeDocument/2006/relationships/image" Target="../media/image3758.png"/><Relationship Id="rId37" Type="http://schemas.openxmlformats.org/officeDocument/2006/relationships/customXml" Target="../ink/ink5068.xml"/><Relationship Id="rId36" Type="http://schemas.openxmlformats.org/officeDocument/2006/relationships/image" Target="../media/image3757.png"/><Relationship Id="rId35" Type="http://schemas.openxmlformats.org/officeDocument/2006/relationships/customXml" Target="../ink/ink5067.xml"/><Relationship Id="rId34" Type="http://schemas.openxmlformats.org/officeDocument/2006/relationships/image" Target="../media/image3756.png"/><Relationship Id="rId33" Type="http://schemas.openxmlformats.org/officeDocument/2006/relationships/customXml" Target="../ink/ink5066.xml"/><Relationship Id="rId32" Type="http://schemas.openxmlformats.org/officeDocument/2006/relationships/image" Target="../media/image3755.png"/><Relationship Id="rId31" Type="http://schemas.openxmlformats.org/officeDocument/2006/relationships/customXml" Target="../ink/ink5065.xml"/><Relationship Id="rId30" Type="http://schemas.openxmlformats.org/officeDocument/2006/relationships/image" Target="../media/image3754.png"/><Relationship Id="rId3" Type="http://schemas.openxmlformats.org/officeDocument/2006/relationships/customXml" Target="../ink/ink5051.xml"/><Relationship Id="rId29" Type="http://schemas.openxmlformats.org/officeDocument/2006/relationships/customXml" Target="../ink/ink5064.xml"/><Relationship Id="rId28" Type="http://schemas.openxmlformats.org/officeDocument/2006/relationships/image" Target="../media/image3753.png"/><Relationship Id="rId27" Type="http://schemas.openxmlformats.org/officeDocument/2006/relationships/customXml" Target="../ink/ink5063.xml"/><Relationship Id="rId26" Type="http://schemas.openxmlformats.org/officeDocument/2006/relationships/image" Target="../media/image3752.png"/><Relationship Id="rId25" Type="http://schemas.openxmlformats.org/officeDocument/2006/relationships/customXml" Target="../ink/ink5062.xml"/><Relationship Id="rId24" Type="http://schemas.openxmlformats.org/officeDocument/2006/relationships/image" Target="../media/image3751.png"/><Relationship Id="rId23" Type="http://schemas.openxmlformats.org/officeDocument/2006/relationships/customXml" Target="../ink/ink5061.xml"/><Relationship Id="rId22" Type="http://schemas.openxmlformats.org/officeDocument/2006/relationships/image" Target="../media/image3750.png"/><Relationship Id="rId21" Type="http://schemas.openxmlformats.org/officeDocument/2006/relationships/customXml" Target="../ink/ink5060.xml"/><Relationship Id="rId20" Type="http://schemas.openxmlformats.org/officeDocument/2006/relationships/image" Target="../media/image3749.png"/><Relationship Id="rId2" Type="http://schemas.openxmlformats.org/officeDocument/2006/relationships/image" Target="../media/image3740.png"/><Relationship Id="rId19" Type="http://schemas.openxmlformats.org/officeDocument/2006/relationships/customXml" Target="../ink/ink5059.xml"/><Relationship Id="rId18" Type="http://schemas.openxmlformats.org/officeDocument/2006/relationships/image" Target="../media/image3748.png"/><Relationship Id="rId17" Type="http://schemas.openxmlformats.org/officeDocument/2006/relationships/customXml" Target="../ink/ink5058.xml"/><Relationship Id="rId16" Type="http://schemas.openxmlformats.org/officeDocument/2006/relationships/image" Target="../media/image3747.png"/><Relationship Id="rId15" Type="http://schemas.openxmlformats.org/officeDocument/2006/relationships/customXml" Target="../ink/ink5057.xml"/><Relationship Id="rId14" Type="http://schemas.openxmlformats.org/officeDocument/2006/relationships/image" Target="../media/image3746.png"/><Relationship Id="rId13" Type="http://schemas.openxmlformats.org/officeDocument/2006/relationships/customXml" Target="../ink/ink5056.xml"/><Relationship Id="rId12" Type="http://schemas.openxmlformats.org/officeDocument/2006/relationships/image" Target="../media/image3745.png"/><Relationship Id="rId11" Type="http://schemas.openxmlformats.org/officeDocument/2006/relationships/customXml" Target="../ink/ink5055.xml"/><Relationship Id="rId10" Type="http://schemas.openxmlformats.org/officeDocument/2006/relationships/image" Target="../media/image3744.png"/><Relationship Id="rId1" Type="http://schemas.openxmlformats.org/officeDocument/2006/relationships/customXml" Target="../ink/ink5050.xml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customXml" Target="../ink/ink5086.xml"/><Relationship Id="rId8" Type="http://schemas.openxmlformats.org/officeDocument/2006/relationships/image" Target="../media/image3775.png"/><Relationship Id="rId72" Type="http://schemas.openxmlformats.org/officeDocument/2006/relationships/notesSlide" Target="../notesSlides/notesSlide4.xml"/><Relationship Id="rId71" Type="http://schemas.openxmlformats.org/officeDocument/2006/relationships/slideLayout" Target="../slideLayouts/slideLayout1.xml"/><Relationship Id="rId70" Type="http://schemas.openxmlformats.org/officeDocument/2006/relationships/image" Target="../media/image3806.png"/><Relationship Id="rId7" Type="http://schemas.openxmlformats.org/officeDocument/2006/relationships/customXml" Target="../ink/ink5085.xml"/><Relationship Id="rId69" Type="http://schemas.openxmlformats.org/officeDocument/2006/relationships/customXml" Target="../ink/ink5116.xml"/><Relationship Id="rId68" Type="http://schemas.openxmlformats.org/officeDocument/2006/relationships/image" Target="../media/image3805.png"/><Relationship Id="rId67" Type="http://schemas.openxmlformats.org/officeDocument/2006/relationships/customXml" Target="../ink/ink5115.xml"/><Relationship Id="rId66" Type="http://schemas.openxmlformats.org/officeDocument/2006/relationships/image" Target="../media/image3804.png"/><Relationship Id="rId65" Type="http://schemas.openxmlformats.org/officeDocument/2006/relationships/customXml" Target="../ink/ink5114.xml"/><Relationship Id="rId64" Type="http://schemas.openxmlformats.org/officeDocument/2006/relationships/image" Target="../media/image3803.png"/><Relationship Id="rId63" Type="http://schemas.openxmlformats.org/officeDocument/2006/relationships/customXml" Target="../ink/ink5113.xml"/><Relationship Id="rId62" Type="http://schemas.openxmlformats.org/officeDocument/2006/relationships/image" Target="../media/image3802.png"/><Relationship Id="rId61" Type="http://schemas.openxmlformats.org/officeDocument/2006/relationships/customXml" Target="../ink/ink5112.xml"/><Relationship Id="rId60" Type="http://schemas.openxmlformats.org/officeDocument/2006/relationships/image" Target="../media/image3801.png"/><Relationship Id="rId6" Type="http://schemas.openxmlformats.org/officeDocument/2006/relationships/image" Target="../media/image3774.png"/><Relationship Id="rId59" Type="http://schemas.openxmlformats.org/officeDocument/2006/relationships/customXml" Target="../ink/ink5111.xml"/><Relationship Id="rId58" Type="http://schemas.openxmlformats.org/officeDocument/2006/relationships/image" Target="../media/image3800.png"/><Relationship Id="rId57" Type="http://schemas.openxmlformats.org/officeDocument/2006/relationships/customXml" Target="../ink/ink5110.xml"/><Relationship Id="rId56" Type="http://schemas.openxmlformats.org/officeDocument/2006/relationships/image" Target="../media/image3799.png"/><Relationship Id="rId55" Type="http://schemas.openxmlformats.org/officeDocument/2006/relationships/customXml" Target="../ink/ink5109.xml"/><Relationship Id="rId54" Type="http://schemas.openxmlformats.org/officeDocument/2006/relationships/image" Target="../media/image3798.png"/><Relationship Id="rId53" Type="http://schemas.openxmlformats.org/officeDocument/2006/relationships/customXml" Target="../ink/ink5108.xml"/><Relationship Id="rId52" Type="http://schemas.openxmlformats.org/officeDocument/2006/relationships/image" Target="../media/image3797.png"/><Relationship Id="rId51" Type="http://schemas.openxmlformats.org/officeDocument/2006/relationships/customXml" Target="../ink/ink5107.xml"/><Relationship Id="rId50" Type="http://schemas.openxmlformats.org/officeDocument/2006/relationships/image" Target="../media/image3796.png"/><Relationship Id="rId5" Type="http://schemas.openxmlformats.org/officeDocument/2006/relationships/customXml" Target="../ink/ink5084.xml"/><Relationship Id="rId49" Type="http://schemas.openxmlformats.org/officeDocument/2006/relationships/customXml" Target="../ink/ink5106.xml"/><Relationship Id="rId48" Type="http://schemas.openxmlformats.org/officeDocument/2006/relationships/image" Target="../media/image3795.png"/><Relationship Id="rId47" Type="http://schemas.openxmlformats.org/officeDocument/2006/relationships/customXml" Target="../ink/ink5105.xml"/><Relationship Id="rId46" Type="http://schemas.openxmlformats.org/officeDocument/2006/relationships/image" Target="../media/image3794.png"/><Relationship Id="rId45" Type="http://schemas.openxmlformats.org/officeDocument/2006/relationships/customXml" Target="../ink/ink5104.xml"/><Relationship Id="rId44" Type="http://schemas.openxmlformats.org/officeDocument/2006/relationships/image" Target="../media/image3793.png"/><Relationship Id="rId43" Type="http://schemas.openxmlformats.org/officeDocument/2006/relationships/customXml" Target="../ink/ink5103.xml"/><Relationship Id="rId42" Type="http://schemas.openxmlformats.org/officeDocument/2006/relationships/image" Target="../media/image3792.png"/><Relationship Id="rId41" Type="http://schemas.openxmlformats.org/officeDocument/2006/relationships/customXml" Target="../ink/ink5102.xml"/><Relationship Id="rId40" Type="http://schemas.openxmlformats.org/officeDocument/2006/relationships/image" Target="../media/image3791.png"/><Relationship Id="rId4" Type="http://schemas.openxmlformats.org/officeDocument/2006/relationships/image" Target="../media/image3773.png"/><Relationship Id="rId39" Type="http://schemas.openxmlformats.org/officeDocument/2006/relationships/customXml" Target="../ink/ink5101.xml"/><Relationship Id="rId38" Type="http://schemas.openxmlformats.org/officeDocument/2006/relationships/image" Target="../media/image3790.png"/><Relationship Id="rId37" Type="http://schemas.openxmlformats.org/officeDocument/2006/relationships/customXml" Target="../ink/ink5100.xml"/><Relationship Id="rId36" Type="http://schemas.openxmlformats.org/officeDocument/2006/relationships/image" Target="../media/image3789.png"/><Relationship Id="rId35" Type="http://schemas.openxmlformats.org/officeDocument/2006/relationships/customXml" Target="../ink/ink5099.xml"/><Relationship Id="rId34" Type="http://schemas.openxmlformats.org/officeDocument/2006/relationships/image" Target="../media/image3788.png"/><Relationship Id="rId33" Type="http://schemas.openxmlformats.org/officeDocument/2006/relationships/customXml" Target="../ink/ink5098.xml"/><Relationship Id="rId32" Type="http://schemas.openxmlformats.org/officeDocument/2006/relationships/image" Target="../media/image3787.png"/><Relationship Id="rId31" Type="http://schemas.openxmlformats.org/officeDocument/2006/relationships/customXml" Target="../ink/ink5097.xml"/><Relationship Id="rId30" Type="http://schemas.openxmlformats.org/officeDocument/2006/relationships/image" Target="../media/image3786.png"/><Relationship Id="rId3" Type="http://schemas.openxmlformats.org/officeDocument/2006/relationships/customXml" Target="../ink/ink5083.xml"/><Relationship Id="rId29" Type="http://schemas.openxmlformats.org/officeDocument/2006/relationships/customXml" Target="../ink/ink5096.xml"/><Relationship Id="rId28" Type="http://schemas.openxmlformats.org/officeDocument/2006/relationships/image" Target="../media/image3785.png"/><Relationship Id="rId27" Type="http://schemas.openxmlformats.org/officeDocument/2006/relationships/customXml" Target="../ink/ink5095.xml"/><Relationship Id="rId26" Type="http://schemas.openxmlformats.org/officeDocument/2006/relationships/image" Target="../media/image3784.png"/><Relationship Id="rId25" Type="http://schemas.openxmlformats.org/officeDocument/2006/relationships/customXml" Target="../ink/ink5094.xml"/><Relationship Id="rId24" Type="http://schemas.openxmlformats.org/officeDocument/2006/relationships/image" Target="../media/image3783.png"/><Relationship Id="rId23" Type="http://schemas.openxmlformats.org/officeDocument/2006/relationships/customXml" Target="../ink/ink5093.xml"/><Relationship Id="rId22" Type="http://schemas.openxmlformats.org/officeDocument/2006/relationships/image" Target="../media/image3782.png"/><Relationship Id="rId21" Type="http://schemas.openxmlformats.org/officeDocument/2006/relationships/customXml" Target="../ink/ink5092.xml"/><Relationship Id="rId20" Type="http://schemas.openxmlformats.org/officeDocument/2006/relationships/image" Target="../media/image3781.png"/><Relationship Id="rId2" Type="http://schemas.openxmlformats.org/officeDocument/2006/relationships/image" Target="../media/image3772.png"/><Relationship Id="rId19" Type="http://schemas.openxmlformats.org/officeDocument/2006/relationships/customXml" Target="../ink/ink5091.xml"/><Relationship Id="rId18" Type="http://schemas.openxmlformats.org/officeDocument/2006/relationships/image" Target="../media/image3780.png"/><Relationship Id="rId17" Type="http://schemas.openxmlformats.org/officeDocument/2006/relationships/customXml" Target="../ink/ink5090.xml"/><Relationship Id="rId16" Type="http://schemas.openxmlformats.org/officeDocument/2006/relationships/image" Target="../media/image3779.png"/><Relationship Id="rId15" Type="http://schemas.openxmlformats.org/officeDocument/2006/relationships/customXml" Target="../ink/ink5089.xml"/><Relationship Id="rId14" Type="http://schemas.openxmlformats.org/officeDocument/2006/relationships/image" Target="../media/image3778.png"/><Relationship Id="rId13" Type="http://schemas.openxmlformats.org/officeDocument/2006/relationships/customXml" Target="../ink/ink5088.xml"/><Relationship Id="rId12" Type="http://schemas.openxmlformats.org/officeDocument/2006/relationships/image" Target="../media/image3777.png"/><Relationship Id="rId11" Type="http://schemas.openxmlformats.org/officeDocument/2006/relationships/customXml" Target="../ink/ink5087.xml"/><Relationship Id="rId10" Type="http://schemas.openxmlformats.org/officeDocument/2006/relationships/image" Target="../media/image3776.png"/><Relationship Id="rId1" Type="http://schemas.openxmlformats.org/officeDocument/2006/relationships/customXml" Target="../ink/ink5082.xml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customXml" Target="../ink/ink5122.xml"/><Relationship Id="rId8" Type="http://schemas.openxmlformats.org/officeDocument/2006/relationships/customXml" Target="../ink/ink5121.xml"/><Relationship Id="rId7" Type="http://schemas.openxmlformats.org/officeDocument/2006/relationships/customXml" Target="../ink/ink5120.xml"/><Relationship Id="rId6" Type="http://schemas.openxmlformats.org/officeDocument/2006/relationships/image" Target="../media/image293.png"/><Relationship Id="rId5" Type="http://schemas.openxmlformats.org/officeDocument/2006/relationships/customXml" Target="../ink/ink5119.xml"/><Relationship Id="rId4" Type="http://schemas.openxmlformats.org/officeDocument/2006/relationships/image" Target="../media/image30.png"/><Relationship Id="rId37" Type="http://schemas.openxmlformats.org/officeDocument/2006/relationships/notesSlide" Target="../notesSlides/notesSlide5.xml"/><Relationship Id="rId36" Type="http://schemas.openxmlformats.org/officeDocument/2006/relationships/slideLayout" Target="../slideLayouts/slideLayout2.xml"/><Relationship Id="rId35" Type="http://schemas.openxmlformats.org/officeDocument/2006/relationships/image" Target="../media/image3820.png"/><Relationship Id="rId34" Type="http://schemas.openxmlformats.org/officeDocument/2006/relationships/customXml" Target="../ink/ink5135.xml"/><Relationship Id="rId33" Type="http://schemas.openxmlformats.org/officeDocument/2006/relationships/image" Target="../media/image3819.png"/><Relationship Id="rId32" Type="http://schemas.openxmlformats.org/officeDocument/2006/relationships/customXml" Target="../ink/ink5134.xml"/><Relationship Id="rId31" Type="http://schemas.openxmlformats.org/officeDocument/2006/relationships/image" Target="../media/image3818.png"/><Relationship Id="rId30" Type="http://schemas.openxmlformats.org/officeDocument/2006/relationships/customXml" Target="../ink/ink5133.xml"/><Relationship Id="rId3" Type="http://schemas.openxmlformats.org/officeDocument/2006/relationships/customXml" Target="../ink/ink5118.xml"/><Relationship Id="rId29" Type="http://schemas.openxmlformats.org/officeDocument/2006/relationships/image" Target="../media/image3817.png"/><Relationship Id="rId28" Type="http://schemas.openxmlformats.org/officeDocument/2006/relationships/customXml" Target="../ink/ink5132.xml"/><Relationship Id="rId27" Type="http://schemas.openxmlformats.org/officeDocument/2006/relationships/image" Target="../media/image3816.png"/><Relationship Id="rId26" Type="http://schemas.openxmlformats.org/officeDocument/2006/relationships/customXml" Target="../ink/ink5131.xml"/><Relationship Id="rId25" Type="http://schemas.openxmlformats.org/officeDocument/2006/relationships/image" Target="../media/image3815.png"/><Relationship Id="rId24" Type="http://schemas.openxmlformats.org/officeDocument/2006/relationships/customXml" Target="../ink/ink5130.xml"/><Relationship Id="rId23" Type="http://schemas.openxmlformats.org/officeDocument/2006/relationships/image" Target="../media/image3814.png"/><Relationship Id="rId22" Type="http://schemas.openxmlformats.org/officeDocument/2006/relationships/customXml" Target="../ink/ink5129.xml"/><Relationship Id="rId21" Type="http://schemas.openxmlformats.org/officeDocument/2006/relationships/image" Target="../media/image3813.png"/><Relationship Id="rId20" Type="http://schemas.openxmlformats.org/officeDocument/2006/relationships/customXml" Target="../ink/ink5128.xml"/><Relationship Id="rId2" Type="http://schemas.openxmlformats.org/officeDocument/2006/relationships/image" Target="../media/image3807.png"/><Relationship Id="rId19" Type="http://schemas.openxmlformats.org/officeDocument/2006/relationships/image" Target="../media/image3812.png"/><Relationship Id="rId18" Type="http://schemas.openxmlformats.org/officeDocument/2006/relationships/customXml" Target="../ink/ink5127.xml"/><Relationship Id="rId17" Type="http://schemas.openxmlformats.org/officeDocument/2006/relationships/image" Target="../media/image3811.png"/><Relationship Id="rId16" Type="http://schemas.openxmlformats.org/officeDocument/2006/relationships/customXml" Target="../ink/ink5126.xml"/><Relationship Id="rId15" Type="http://schemas.openxmlformats.org/officeDocument/2006/relationships/image" Target="../media/image3810.png"/><Relationship Id="rId14" Type="http://schemas.openxmlformats.org/officeDocument/2006/relationships/customXml" Target="../ink/ink5125.xml"/><Relationship Id="rId13" Type="http://schemas.openxmlformats.org/officeDocument/2006/relationships/image" Target="../media/image3809.png"/><Relationship Id="rId12" Type="http://schemas.openxmlformats.org/officeDocument/2006/relationships/customXml" Target="../ink/ink5124.xml"/><Relationship Id="rId11" Type="http://schemas.openxmlformats.org/officeDocument/2006/relationships/image" Target="../media/image3808.png"/><Relationship Id="rId10" Type="http://schemas.openxmlformats.org/officeDocument/2006/relationships/customXml" Target="../ink/ink5123.xml"/><Relationship Id="rId1" Type="http://schemas.openxmlformats.org/officeDocument/2006/relationships/customXml" Target="../ink/ink5117.xml"/></Relationships>
</file>

<file path=ppt/slides/_rels/slide6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hdphoto" Target="../media/image3825.wdp"/><Relationship Id="rId5" Type="http://schemas.openxmlformats.org/officeDocument/2006/relationships/image" Target="../media/image3824.png"/><Relationship Id="rId4" Type="http://schemas.openxmlformats.org/officeDocument/2006/relationships/hyperlink" Target="&#34527;&#40857;&#21495;&#19979;&#28508;&#39532;&#37324;&#20122;&#32435;&#28023;&#27807;.mp4" TargetMode="External"/><Relationship Id="rId3" Type="http://schemas.microsoft.com/office/2007/relationships/hdphoto" Target="../media/image3823.wdp"/><Relationship Id="rId2" Type="http://schemas.openxmlformats.org/officeDocument/2006/relationships/image" Target="../media/image3822.png"/><Relationship Id="rId1" Type="http://schemas.openxmlformats.org/officeDocument/2006/relationships/image" Target="../media/image3821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99" Type="http://schemas.openxmlformats.org/officeDocument/2006/relationships/customXml" Target="../ink/ink48.xml"/><Relationship Id="rId98" Type="http://schemas.openxmlformats.org/officeDocument/2006/relationships/image" Target="../media/image52.png"/><Relationship Id="rId97" Type="http://schemas.openxmlformats.org/officeDocument/2006/relationships/customXml" Target="../ink/ink47.xml"/><Relationship Id="rId96" Type="http://schemas.openxmlformats.org/officeDocument/2006/relationships/image" Target="../media/image51.png"/><Relationship Id="rId95" Type="http://schemas.openxmlformats.org/officeDocument/2006/relationships/customXml" Target="../ink/ink46.xml"/><Relationship Id="rId94" Type="http://schemas.openxmlformats.org/officeDocument/2006/relationships/image" Target="../media/image50.png"/><Relationship Id="rId93" Type="http://schemas.openxmlformats.org/officeDocument/2006/relationships/customXml" Target="../ink/ink45.xml"/><Relationship Id="rId92" Type="http://schemas.openxmlformats.org/officeDocument/2006/relationships/image" Target="../media/image49.png"/><Relationship Id="rId91" Type="http://schemas.openxmlformats.org/officeDocument/2006/relationships/customXml" Target="../ink/ink44.xml"/><Relationship Id="rId90" Type="http://schemas.openxmlformats.org/officeDocument/2006/relationships/image" Target="../media/image48.png"/><Relationship Id="rId9" Type="http://schemas.openxmlformats.org/officeDocument/2006/relationships/customXml" Target="../ink/ink3.xml"/><Relationship Id="rId89" Type="http://schemas.openxmlformats.org/officeDocument/2006/relationships/customXml" Target="../ink/ink43.xml"/><Relationship Id="rId88" Type="http://schemas.openxmlformats.org/officeDocument/2006/relationships/image" Target="../media/image47.png"/><Relationship Id="rId87" Type="http://schemas.openxmlformats.org/officeDocument/2006/relationships/customXml" Target="../ink/ink42.xml"/><Relationship Id="rId86" Type="http://schemas.openxmlformats.org/officeDocument/2006/relationships/image" Target="../media/image46.png"/><Relationship Id="rId85" Type="http://schemas.openxmlformats.org/officeDocument/2006/relationships/customXml" Target="../ink/ink41.xml"/><Relationship Id="rId84" Type="http://schemas.openxmlformats.org/officeDocument/2006/relationships/image" Target="../media/image45.png"/><Relationship Id="rId83" Type="http://schemas.openxmlformats.org/officeDocument/2006/relationships/customXml" Target="../ink/ink40.xml"/><Relationship Id="rId82" Type="http://schemas.openxmlformats.org/officeDocument/2006/relationships/image" Target="../media/image44.png"/><Relationship Id="rId81" Type="http://schemas.openxmlformats.org/officeDocument/2006/relationships/customXml" Target="../ink/ink39.xml"/><Relationship Id="rId80" Type="http://schemas.openxmlformats.org/officeDocument/2006/relationships/image" Target="../media/image43.png"/><Relationship Id="rId8" Type="http://schemas.openxmlformats.org/officeDocument/2006/relationships/image" Target="../media/image7.png"/><Relationship Id="rId79" Type="http://schemas.openxmlformats.org/officeDocument/2006/relationships/customXml" Target="../ink/ink38.xml"/><Relationship Id="rId78" Type="http://schemas.openxmlformats.org/officeDocument/2006/relationships/image" Target="../media/image42.png"/><Relationship Id="rId77" Type="http://schemas.openxmlformats.org/officeDocument/2006/relationships/customXml" Target="../ink/ink37.xml"/><Relationship Id="rId76" Type="http://schemas.openxmlformats.org/officeDocument/2006/relationships/image" Target="../media/image41.png"/><Relationship Id="rId75" Type="http://schemas.openxmlformats.org/officeDocument/2006/relationships/customXml" Target="../ink/ink36.xml"/><Relationship Id="rId74" Type="http://schemas.openxmlformats.org/officeDocument/2006/relationships/image" Target="../media/image40.png"/><Relationship Id="rId73" Type="http://schemas.openxmlformats.org/officeDocument/2006/relationships/customXml" Target="../ink/ink35.xml"/><Relationship Id="rId72" Type="http://schemas.openxmlformats.org/officeDocument/2006/relationships/image" Target="../media/image39.png"/><Relationship Id="rId71" Type="http://schemas.openxmlformats.org/officeDocument/2006/relationships/customXml" Target="../ink/ink34.xml"/><Relationship Id="rId70" Type="http://schemas.openxmlformats.org/officeDocument/2006/relationships/image" Target="../media/image38.png"/><Relationship Id="rId7" Type="http://schemas.openxmlformats.org/officeDocument/2006/relationships/customXml" Target="../ink/ink2.xml"/><Relationship Id="rId69" Type="http://schemas.openxmlformats.org/officeDocument/2006/relationships/customXml" Target="../ink/ink33.xml"/><Relationship Id="rId68" Type="http://schemas.openxmlformats.org/officeDocument/2006/relationships/image" Target="../media/image37.png"/><Relationship Id="rId67" Type="http://schemas.openxmlformats.org/officeDocument/2006/relationships/customXml" Target="../ink/ink32.xml"/><Relationship Id="rId66" Type="http://schemas.openxmlformats.org/officeDocument/2006/relationships/image" Target="../media/image36.png"/><Relationship Id="rId65" Type="http://schemas.openxmlformats.org/officeDocument/2006/relationships/customXml" Target="../ink/ink31.xml"/><Relationship Id="rId64" Type="http://schemas.openxmlformats.org/officeDocument/2006/relationships/image" Target="../media/image35.png"/><Relationship Id="rId63" Type="http://schemas.openxmlformats.org/officeDocument/2006/relationships/customXml" Target="../ink/ink30.xml"/><Relationship Id="rId62" Type="http://schemas.openxmlformats.org/officeDocument/2006/relationships/image" Target="../media/image34.png"/><Relationship Id="rId61" Type="http://schemas.openxmlformats.org/officeDocument/2006/relationships/customXml" Target="../ink/ink29.xml"/><Relationship Id="rId603" Type="http://schemas.openxmlformats.org/officeDocument/2006/relationships/slideLayout" Target="../slideLayouts/slideLayout2.xml"/><Relationship Id="rId602" Type="http://schemas.openxmlformats.org/officeDocument/2006/relationships/image" Target="../media/image292.png"/><Relationship Id="rId601" Type="http://schemas.openxmlformats.org/officeDocument/2006/relationships/customXml" Target="../ink/ink311.xml"/><Relationship Id="rId600" Type="http://schemas.openxmlformats.org/officeDocument/2006/relationships/image" Target="../media/image291.png"/><Relationship Id="rId60" Type="http://schemas.openxmlformats.org/officeDocument/2006/relationships/image" Target="../media/image33.png"/><Relationship Id="rId6" Type="http://schemas.openxmlformats.org/officeDocument/2006/relationships/image" Target="../media/image6.png"/><Relationship Id="rId599" Type="http://schemas.openxmlformats.org/officeDocument/2006/relationships/customXml" Target="../ink/ink310.xml"/><Relationship Id="rId598" Type="http://schemas.openxmlformats.org/officeDocument/2006/relationships/image" Target="../media/image290.png"/><Relationship Id="rId597" Type="http://schemas.openxmlformats.org/officeDocument/2006/relationships/customXml" Target="../ink/ink309.xml"/><Relationship Id="rId596" Type="http://schemas.openxmlformats.org/officeDocument/2006/relationships/image" Target="../media/image289.png"/><Relationship Id="rId595" Type="http://schemas.openxmlformats.org/officeDocument/2006/relationships/customXml" Target="../ink/ink308.xml"/><Relationship Id="rId594" Type="http://schemas.openxmlformats.org/officeDocument/2006/relationships/image" Target="../media/image288.png"/><Relationship Id="rId593" Type="http://schemas.openxmlformats.org/officeDocument/2006/relationships/customXml" Target="../ink/ink307.xml"/><Relationship Id="rId592" Type="http://schemas.openxmlformats.org/officeDocument/2006/relationships/image" Target="../media/image287.png"/><Relationship Id="rId591" Type="http://schemas.openxmlformats.org/officeDocument/2006/relationships/customXml" Target="../ink/ink306.xml"/><Relationship Id="rId590" Type="http://schemas.openxmlformats.org/officeDocument/2006/relationships/image" Target="../media/image286.png"/><Relationship Id="rId59" Type="http://schemas.openxmlformats.org/officeDocument/2006/relationships/customXml" Target="../ink/ink28.xml"/><Relationship Id="rId589" Type="http://schemas.openxmlformats.org/officeDocument/2006/relationships/customXml" Target="../ink/ink305.xml"/><Relationship Id="rId588" Type="http://schemas.openxmlformats.org/officeDocument/2006/relationships/image" Target="../media/image285.png"/><Relationship Id="rId587" Type="http://schemas.openxmlformats.org/officeDocument/2006/relationships/customXml" Target="../ink/ink304.xml"/><Relationship Id="rId586" Type="http://schemas.openxmlformats.org/officeDocument/2006/relationships/image" Target="../media/image284.png"/><Relationship Id="rId585" Type="http://schemas.openxmlformats.org/officeDocument/2006/relationships/customXml" Target="../ink/ink303.xml"/><Relationship Id="rId584" Type="http://schemas.openxmlformats.org/officeDocument/2006/relationships/image" Target="../media/image283.png"/><Relationship Id="rId583" Type="http://schemas.openxmlformats.org/officeDocument/2006/relationships/customXml" Target="../ink/ink302.xml"/><Relationship Id="rId582" Type="http://schemas.openxmlformats.org/officeDocument/2006/relationships/image" Target="../media/image282.png"/><Relationship Id="rId581" Type="http://schemas.openxmlformats.org/officeDocument/2006/relationships/customXml" Target="../ink/ink301.xml"/><Relationship Id="rId580" Type="http://schemas.openxmlformats.org/officeDocument/2006/relationships/image" Target="../media/image281.png"/><Relationship Id="rId58" Type="http://schemas.openxmlformats.org/officeDocument/2006/relationships/image" Target="../media/image32.png"/><Relationship Id="rId579" Type="http://schemas.openxmlformats.org/officeDocument/2006/relationships/customXml" Target="../ink/ink300.xml"/><Relationship Id="rId578" Type="http://schemas.openxmlformats.org/officeDocument/2006/relationships/image" Target="../media/image280.png"/><Relationship Id="rId577" Type="http://schemas.openxmlformats.org/officeDocument/2006/relationships/customXml" Target="../ink/ink299.xml"/><Relationship Id="rId576" Type="http://schemas.openxmlformats.org/officeDocument/2006/relationships/image" Target="../media/image279.png"/><Relationship Id="rId575" Type="http://schemas.openxmlformats.org/officeDocument/2006/relationships/customXml" Target="../ink/ink298.xml"/><Relationship Id="rId574" Type="http://schemas.openxmlformats.org/officeDocument/2006/relationships/image" Target="../media/image278.png"/><Relationship Id="rId573" Type="http://schemas.openxmlformats.org/officeDocument/2006/relationships/customXml" Target="../ink/ink297.xml"/><Relationship Id="rId572" Type="http://schemas.openxmlformats.org/officeDocument/2006/relationships/image" Target="../media/image277.png"/><Relationship Id="rId571" Type="http://schemas.openxmlformats.org/officeDocument/2006/relationships/customXml" Target="../ink/ink296.xml"/><Relationship Id="rId570" Type="http://schemas.openxmlformats.org/officeDocument/2006/relationships/image" Target="../media/image276.png"/><Relationship Id="rId57" Type="http://schemas.openxmlformats.org/officeDocument/2006/relationships/customXml" Target="../ink/ink27.xml"/><Relationship Id="rId569" Type="http://schemas.openxmlformats.org/officeDocument/2006/relationships/customXml" Target="../ink/ink295.xml"/><Relationship Id="rId568" Type="http://schemas.openxmlformats.org/officeDocument/2006/relationships/image" Target="../media/image275.png"/><Relationship Id="rId567" Type="http://schemas.openxmlformats.org/officeDocument/2006/relationships/customXml" Target="../ink/ink294.xml"/><Relationship Id="rId566" Type="http://schemas.openxmlformats.org/officeDocument/2006/relationships/image" Target="../media/image274.png"/><Relationship Id="rId565" Type="http://schemas.openxmlformats.org/officeDocument/2006/relationships/customXml" Target="../ink/ink293.xml"/><Relationship Id="rId564" Type="http://schemas.openxmlformats.org/officeDocument/2006/relationships/image" Target="../media/image273.png"/><Relationship Id="rId563" Type="http://schemas.openxmlformats.org/officeDocument/2006/relationships/customXml" Target="../ink/ink292.xml"/><Relationship Id="rId562" Type="http://schemas.openxmlformats.org/officeDocument/2006/relationships/image" Target="../media/image272.png"/><Relationship Id="rId561" Type="http://schemas.openxmlformats.org/officeDocument/2006/relationships/customXml" Target="../ink/ink291.xml"/><Relationship Id="rId560" Type="http://schemas.openxmlformats.org/officeDocument/2006/relationships/image" Target="../media/image271.png"/><Relationship Id="rId56" Type="http://schemas.openxmlformats.org/officeDocument/2006/relationships/image" Target="../media/image31.png"/><Relationship Id="rId559" Type="http://schemas.openxmlformats.org/officeDocument/2006/relationships/customXml" Target="../ink/ink290.xml"/><Relationship Id="rId558" Type="http://schemas.openxmlformats.org/officeDocument/2006/relationships/image" Target="../media/image270.png"/><Relationship Id="rId557" Type="http://schemas.openxmlformats.org/officeDocument/2006/relationships/customXml" Target="../ink/ink289.xml"/><Relationship Id="rId556" Type="http://schemas.openxmlformats.org/officeDocument/2006/relationships/image" Target="../media/image269.png"/><Relationship Id="rId555" Type="http://schemas.openxmlformats.org/officeDocument/2006/relationships/customXml" Target="../ink/ink288.xml"/><Relationship Id="rId554" Type="http://schemas.openxmlformats.org/officeDocument/2006/relationships/image" Target="../media/image268.png"/><Relationship Id="rId553" Type="http://schemas.openxmlformats.org/officeDocument/2006/relationships/customXml" Target="../ink/ink287.xml"/><Relationship Id="rId552" Type="http://schemas.openxmlformats.org/officeDocument/2006/relationships/image" Target="../media/image267.png"/><Relationship Id="rId551" Type="http://schemas.openxmlformats.org/officeDocument/2006/relationships/customXml" Target="../ink/ink286.xml"/><Relationship Id="rId550" Type="http://schemas.openxmlformats.org/officeDocument/2006/relationships/image" Target="../media/image266.png"/><Relationship Id="rId55" Type="http://schemas.openxmlformats.org/officeDocument/2006/relationships/customXml" Target="../ink/ink26.xml"/><Relationship Id="rId549" Type="http://schemas.openxmlformats.org/officeDocument/2006/relationships/customXml" Target="../ink/ink285.xml"/><Relationship Id="rId548" Type="http://schemas.openxmlformats.org/officeDocument/2006/relationships/image" Target="../media/image265.png"/><Relationship Id="rId547" Type="http://schemas.openxmlformats.org/officeDocument/2006/relationships/customXml" Target="../ink/ink284.xml"/><Relationship Id="rId546" Type="http://schemas.openxmlformats.org/officeDocument/2006/relationships/image" Target="../media/image264.png"/><Relationship Id="rId545" Type="http://schemas.openxmlformats.org/officeDocument/2006/relationships/customXml" Target="../ink/ink283.xml"/><Relationship Id="rId544" Type="http://schemas.openxmlformats.org/officeDocument/2006/relationships/image" Target="../media/image263.png"/><Relationship Id="rId543" Type="http://schemas.openxmlformats.org/officeDocument/2006/relationships/customXml" Target="../ink/ink282.xml"/><Relationship Id="rId542" Type="http://schemas.openxmlformats.org/officeDocument/2006/relationships/image" Target="../media/image262.png"/><Relationship Id="rId541" Type="http://schemas.openxmlformats.org/officeDocument/2006/relationships/customXml" Target="../ink/ink281.xml"/><Relationship Id="rId540" Type="http://schemas.openxmlformats.org/officeDocument/2006/relationships/image" Target="../media/image261.png"/><Relationship Id="rId54" Type="http://schemas.openxmlformats.org/officeDocument/2006/relationships/image" Target="../media/image30.png"/><Relationship Id="rId539" Type="http://schemas.openxmlformats.org/officeDocument/2006/relationships/customXml" Target="../ink/ink280.xml"/><Relationship Id="rId538" Type="http://schemas.openxmlformats.org/officeDocument/2006/relationships/image" Target="../media/image260.png"/><Relationship Id="rId537" Type="http://schemas.openxmlformats.org/officeDocument/2006/relationships/customXml" Target="../ink/ink279.xml"/><Relationship Id="rId536" Type="http://schemas.openxmlformats.org/officeDocument/2006/relationships/image" Target="../media/image259.png"/><Relationship Id="rId535" Type="http://schemas.openxmlformats.org/officeDocument/2006/relationships/customXml" Target="../ink/ink278.xml"/><Relationship Id="rId534" Type="http://schemas.openxmlformats.org/officeDocument/2006/relationships/image" Target="../media/image258.png"/><Relationship Id="rId533" Type="http://schemas.openxmlformats.org/officeDocument/2006/relationships/customXml" Target="../ink/ink277.xml"/><Relationship Id="rId532" Type="http://schemas.openxmlformats.org/officeDocument/2006/relationships/image" Target="../media/image257.png"/><Relationship Id="rId531" Type="http://schemas.openxmlformats.org/officeDocument/2006/relationships/customXml" Target="../ink/ink276.xml"/><Relationship Id="rId530" Type="http://schemas.openxmlformats.org/officeDocument/2006/relationships/image" Target="../media/image256.png"/><Relationship Id="rId53" Type="http://schemas.openxmlformats.org/officeDocument/2006/relationships/customXml" Target="../ink/ink25.xml"/><Relationship Id="rId529" Type="http://schemas.openxmlformats.org/officeDocument/2006/relationships/customXml" Target="../ink/ink275.xml"/><Relationship Id="rId528" Type="http://schemas.openxmlformats.org/officeDocument/2006/relationships/image" Target="../media/image255.png"/><Relationship Id="rId527" Type="http://schemas.openxmlformats.org/officeDocument/2006/relationships/customXml" Target="../ink/ink274.xml"/><Relationship Id="rId526" Type="http://schemas.openxmlformats.org/officeDocument/2006/relationships/image" Target="../media/image254.png"/><Relationship Id="rId525" Type="http://schemas.openxmlformats.org/officeDocument/2006/relationships/customXml" Target="../ink/ink273.xml"/><Relationship Id="rId524" Type="http://schemas.openxmlformats.org/officeDocument/2006/relationships/image" Target="../media/image253.png"/><Relationship Id="rId523" Type="http://schemas.openxmlformats.org/officeDocument/2006/relationships/customXml" Target="../ink/ink272.xml"/><Relationship Id="rId522" Type="http://schemas.openxmlformats.org/officeDocument/2006/relationships/image" Target="../media/image252.png"/><Relationship Id="rId521" Type="http://schemas.openxmlformats.org/officeDocument/2006/relationships/customXml" Target="../ink/ink271.xml"/><Relationship Id="rId520" Type="http://schemas.openxmlformats.org/officeDocument/2006/relationships/image" Target="../media/image251.png"/><Relationship Id="rId52" Type="http://schemas.openxmlformats.org/officeDocument/2006/relationships/image" Target="../media/image29.png"/><Relationship Id="rId519" Type="http://schemas.openxmlformats.org/officeDocument/2006/relationships/customXml" Target="../ink/ink270.xml"/><Relationship Id="rId518" Type="http://schemas.openxmlformats.org/officeDocument/2006/relationships/image" Target="../media/image250.png"/><Relationship Id="rId517" Type="http://schemas.openxmlformats.org/officeDocument/2006/relationships/customXml" Target="../ink/ink269.xml"/><Relationship Id="rId516" Type="http://schemas.openxmlformats.org/officeDocument/2006/relationships/image" Target="../media/image249.png"/><Relationship Id="rId515" Type="http://schemas.openxmlformats.org/officeDocument/2006/relationships/customXml" Target="../ink/ink268.xml"/><Relationship Id="rId514" Type="http://schemas.openxmlformats.org/officeDocument/2006/relationships/image" Target="../media/image248.png"/><Relationship Id="rId513" Type="http://schemas.openxmlformats.org/officeDocument/2006/relationships/customXml" Target="../ink/ink267.xml"/><Relationship Id="rId512" Type="http://schemas.openxmlformats.org/officeDocument/2006/relationships/image" Target="../media/image247.png"/><Relationship Id="rId511" Type="http://schemas.openxmlformats.org/officeDocument/2006/relationships/customXml" Target="../ink/ink266.xml"/><Relationship Id="rId510" Type="http://schemas.openxmlformats.org/officeDocument/2006/relationships/image" Target="../media/image246.png"/><Relationship Id="rId51" Type="http://schemas.openxmlformats.org/officeDocument/2006/relationships/customXml" Target="../ink/ink24.xml"/><Relationship Id="rId509" Type="http://schemas.openxmlformats.org/officeDocument/2006/relationships/customXml" Target="../ink/ink265.xml"/><Relationship Id="rId508" Type="http://schemas.openxmlformats.org/officeDocument/2006/relationships/image" Target="../media/image245.png"/><Relationship Id="rId507" Type="http://schemas.openxmlformats.org/officeDocument/2006/relationships/customXml" Target="../ink/ink264.xml"/><Relationship Id="rId506" Type="http://schemas.openxmlformats.org/officeDocument/2006/relationships/image" Target="../media/image244.png"/><Relationship Id="rId505" Type="http://schemas.openxmlformats.org/officeDocument/2006/relationships/customXml" Target="../ink/ink263.xml"/><Relationship Id="rId504" Type="http://schemas.openxmlformats.org/officeDocument/2006/relationships/image" Target="../media/image243.png"/><Relationship Id="rId503" Type="http://schemas.openxmlformats.org/officeDocument/2006/relationships/customXml" Target="../ink/ink262.xml"/><Relationship Id="rId502" Type="http://schemas.openxmlformats.org/officeDocument/2006/relationships/image" Target="../media/image242.png"/><Relationship Id="rId501" Type="http://schemas.openxmlformats.org/officeDocument/2006/relationships/customXml" Target="../ink/ink261.xml"/><Relationship Id="rId500" Type="http://schemas.openxmlformats.org/officeDocument/2006/relationships/image" Target="../media/image241.png"/><Relationship Id="rId50" Type="http://schemas.openxmlformats.org/officeDocument/2006/relationships/image" Target="../media/image28.png"/><Relationship Id="rId5" Type="http://schemas.openxmlformats.org/officeDocument/2006/relationships/customXml" Target="../ink/ink1.xml"/><Relationship Id="rId499" Type="http://schemas.openxmlformats.org/officeDocument/2006/relationships/customXml" Target="../ink/ink260.xml"/><Relationship Id="rId498" Type="http://schemas.openxmlformats.org/officeDocument/2006/relationships/image" Target="../media/image240.png"/><Relationship Id="rId497" Type="http://schemas.openxmlformats.org/officeDocument/2006/relationships/customXml" Target="../ink/ink259.xml"/><Relationship Id="rId496" Type="http://schemas.openxmlformats.org/officeDocument/2006/relationships/image" Target="../media/image239.png"/><Relationship Id="rId495" Type="http://schemas.openxmlformats.org/officeDocument/2006/relationships/customXml" Target="../ink/ink258.xml"/><Relationship Id="rId494" Type="http://schemas.openxmlformats.org/officeDocument/2006/relationships/image" Target="../media/image238.png"/><Relationship Id="rId493" Type="http://schemas.openxmlformats.org/officeDocument/2006/relationships/customXml" Target="../ink/ink257.xml"/><Relationship Id="rId492" Type="http://schemas.openxmlformats.org/officeDocument/2006/relationships/customXml" Target="../ink/ink256.xml"/><Relationship Id="rId491" Type="http://schemas.openxmlformats.org/officeDocument/2006/relationships/image" Target="../media/image237.png"/><Relationship Id="rId490" Type="http://schemas.openxmlformats.org/officeDocument/2006/relationships/customXml" Target="../ink/ink255.xml"/><Relationship Id="rId49" Type="http://schemas.openxmlformats.org/officeDocument/2006/relationships/customXml" Target="../ink/ink23.xml"/><Relationship Id="rId489" Type="http://schemas.openxmlformats.org/officeDocument/2006/relationships/image" Target="../media/image236.png"/><Relationship Id="rId488" Type="http://schemas.openxmlformats.org/officeDocument/2006/relationships/customXml" Target="../ink/ink254.xml"/><Relationship Id="rId487" Type="http://schemas.openxmlformats.org/officeDocument/2006/relationships/image" Target="../media/image235.png"/><Relationship Id="rId486" Type="http://schemas.openxmlformats.org/officeDocument/2006/relationships/customXml" Target="../ink/ink253.xml"/><Relationship Id="rId485" Type="http://schemas.openxmlformats.org/officeDocument/2006/relationships/image" Target="../media/image234.png"/><Relationship Id="rId484" Type="http://schemas.openxmlformats.org/officeDocument/2006/relationships/customXml" Target="../ink/ink252.xml"/><Relationship Id="rId483" Type="http://schemas.openxmlformats.org/officeDocument/2006/relationships/image" Target="../media/image233.png"/><Relationship Id="rId482" Type="http://schemas.openxmlformats.org/officeDocument/2006/relationships/customXml" Target="../ink/ink251.xml"/><Relationship Id="rId481" Type="http://schemas.openxmlformats.org/officeDocument/2006/relationships/image" Target="../media/image232.png"/><Relationship Id="rId480" Type="http://schemas.openxmlformats.org/officeDocument/2006/relationships/customXml" Target="../ink/ink250.xml"/><Relationship Id="rId48" Type="http://schemas.openxmlformats.org/officeDocument/2006/relationships/image" Target="../media/image27.png"/><Relationship Id="rId479" Type="http://schemas.openxmlformats.org/officeDocument/2006/relationships/image" Target="../media/image231.png"/><Relationship Id="rId478" Type="http://schemas.openxmlformats.org/officeDocument/2006/relationships/customXml" Target="../ink/ink249.xml"/><Relationship Id="rId477" Type="http://schemas.openxmlformats.org/officeDocument/2006/relationships/image" Target="../media/image230.png"/><Relationship Id="rId476" Type="http://schemas.openxmlformats.org/officeDocument/2006/relationships/customXml" Target="../ink/ink248.xml"/><Relationship Id="rId475" Type="http://schemas.openxmlformats.org/officeDocument/2006/relationships/image" Target="../media/image229.png"/><Relationship Id="rId474" Type="http://schemas.openxmlformats.org/officeDocument/2006/relationships/customXml" Target="../ink/ink247.xml"/><Relationship Id="rId473" Type="http://schemas.openxmlformats.org/officeDocument/2006/relationships/image" Target="../media/image228.png"/><Relationship Id="rId472" Type="http://schemas.openxmlformats.org/officeDocument/2006/relationships/customXml" Target="../ink/ink246.xml"/><Relationship Id="rId471" Type="http://schemas.openxmlformats.org/officeDocument/2006/relationships/image" Target="../media/image227.png"/><Relationship Id="rId470" Type="http://schemas.openxmlformats.org/officeDocument/2006/relationships/customXml" Target="../ink/ink245.xml"/><Relationship Id="rId47" Type="http://schemas.openxmlformats.org/officeDocument/2006/relationships/customXml" Target="../ink/ink22.xml"/><Relationship Id="rId469" Type="http://schemas.openxmlformats.org/officeDocument/2006/relationships/customXml" Target="../ink/ink244.xml"/><Relationship Id="rId468" Type="http://schemas.openxmlformats.org/officeDocument/2006/relationships/image" Target="../media/image226.png"/><Relationship Id="rId467" Type="http://schemas.openxmlformats.org/officeDocument/2006/relationships/customXml" Target="../ink/ink243.xml"/><Relationship Id="rId466" Type="http://schemas.openxmlformats.org/officeDocument/2006/relationships/image" Target="../media/image225.png"/><Relationship Id="rId465" Type="http://schemas.openxmlformats.org/officeDocument/2006/relationships/customXml" Target="../ink/ink242.xml"/><Relationship Id="rId464" Type="http://schemas.openxmlformats.org/officeDocument/2006/relationships/image" Target="../media/image224.png"/><Relationship Id="rId463" Type="http://schemas.openxmlformats.org/officeDocument/2006/relationships/customXml" Target="../ink/ink241.xml"/><Relationship Id="rId462" Type="http://schemas.openxmlformats.org/officeDocument/2006/relationships/image" Target="../media/image223.png"/><Relationship Id="rId461" Type="http://schemas.openxmlformats.org/officeDocument/2006/relationships/customXml" Target="../ink/ink240.xml"/><Relationship Id="rId460" Type="http://schemas.openxmlformats.org/officeDocument/2006/relationships/image" Target="../media/image222.png"/><Relationship Id="rId46" Type="http://schemas.openxmlformats.org/officeDocument/2006/relationships/image" Target="../media/image26.png"/><Relationship Id="rId459" Type="http://schemas.openxmlformats.org/officeDocument/2006/relationships/customXml" Target="../ink/ink239.xml"/><Relationship Id="rId458" Type="http://schemas.openxmlformats.org/officeDocument/2006/relationships/image" Target="../media/image221.png"/><Relationship Id="rId457" Type="http://schemas.openxmlformats.org/officeDocument/2006/relationships/customXml" Target="../ink/ink238.xml"/><Relationship Id="rId456" Type="http://schemas.openxmlformats.org/officeDocument/2006/relationships/image" Target="../media/image220.png"/><Relationship Id="rId455" Type="http://schemas.openxmlformats.org/officeDocument/2006/relationships/customXml" Target="../ink/ink237.xml"/><Relationship Id="rId454" Type="http://schemas.openxmlformats.org/officeDocument/2006/relationships/image" Target="../media/image219.png"/><Relationship Id="rId453" Type="http://schemas.openxmlformats.org/officeDocument/2006/relationships/customXml" Target="../ink/ink236.xml"/><Relationship Id="rId452" Type="http://schemas.openxmlformats.org/officeDocument/2006/relationships/image" Target="../media/image218.png"/><Relationship Id="rId451" Type="http://schemas.openxmlformats.org/officeDocument/2006/relationships/customXml" Target="../ink/ink235.xml"/><Relationship Id="rId450" Type="http://schemas.openxmlformats.org/officeDocument/2006/relationships/image" Target="../media/image217.png"/><Relationship Id="rId45" Type="http://schemas.openxmlformats.org/officeDocument/2006/relationships/customXml" Target="../ink/ink21.xml"/><Relationship Id="rId449" Type="http://schemas.openxmlformats.org/officeDocument/2006/relationships/customXml" Target="../ink/ink234.xml"/><Relationship Id="rId448" Type="http://schemas.openxmlformats.org/officeDocument/2006/relationships/image" Target="../media/image216.png"/><Relationship Id="rId447" Type="http://schemas.openxmlformats.org/officeDocument/2006/relationships/customXml" Target="../ink/ink233.xml"/><Relationship Id="rId446" Type="http://schemas.openxmlformats.org/officeDocument/2006/relationships/image" Target="../media/image215.png"/><Relationship Id="rId445" Type="http://schemas.openxmlformats.org/officeDocument/2006/relationships/customXml" Target="../ink/ink232.xml"/><Relationship Id="rId444" Type="http://schemas.openxmlformats.org/officeDocument/2006/relationships/image" Target="../media/image214.png"/><Relationship Id="rId443" Type="http://schemas.openxmlformats.org/officeDocument/2006/relationships/customXml" Target="../ink/ink231.xml"/><Relationship Id="rId442" Type="http://schemas.openxmlformats.org/officeDocument/2006/relationships/image" Target="../media/image213.png"/><Relationship Id="rId441" Type="http://schemas.openxmlformats.org/officeDocument/2006/relationships/customXml" Target="../ink/ink230.xml"/><Relationship Id="rId440" Type="http://schemas.openxmlformats.org/officeDocument/2006/relationships/image" Target="../media/image212.png"/><Relationship Id="rId44" Type="http://schemas.openxmlformats.org/officeDocument/2006/relationships/image" Target="../media/image25.png"/><Relationship Id="rId439" Type="http://schemas.openxmlformats.org/officeDocument/2006/relationships/customXml" Target="../ink/ink229.xml"/><Relationship Id="rId438" Type="http://schemas.openxmlformats.org/officeDocument/2006/relationships/image" Target="../media/image211.png"/><Relationship Id="rId437" Type="http://schemas.openxmlformats.org/officeDocument/2006/relationships/customXml" Target="../ink/ink228.xml"/><Relationship Id="rId436" Type="http://schemas.openxmlformats.org/officeDocument/2006/relationships/image" Target="../media/image210.png"/><Relationship Id="rId435" Type="http://schemas.openxmlformats.org/officeDocument/2006/relationships/customXml" Target="../ink/ink227.xml"/><Relationship Id="rId434" Type="http://schemas.openxmlformats.org/officeDocument/2006/relationships/customXml" Target="../ink/ink226.xml"/><Relationship Id="rId433" Type="http://schemas.openxmlformats.org/officeDocument/2006/relationships/image" Target="../media/image209.png"/><Relationship Id="rId432" Type="http://schemas.openxmlformats.org/officeDocument/2006/relationships/customXml" Target="../ink/ink225.xml"/><Relationship Id="rId431" Type="http://schemas.openxmlformats.org/officeDocument/2006/relationships/image" Target="../media/image208.png"/><Relationship Id="rId430" Type="http://schemas.openxmlformats.org/officeDocument/2006/relationships/customXml" Target="../ink/ink224.xml"/><Relationship Id="rId43" Type="http://schemas.openxmlformats.org/officeDocument/2006/relationships/customXml" Target="../ink/ink20.xml"/><Relationship Id="rId429" Type="http://schemas.openxmlformats.org/officeDocument/2006/relationships/image" Target="../media/image207.png"/><Relationship Id="rId428" Type="http://schemas.openxmlformats.org/officeDocument/2006/relationships/customXml" Target="../ink/ink223.xml"/><Relationship Id="rId427" Type="http://schemas.openxmlformats.org/officeDocument/2006/relationships/image" Target="../media/image206.png"/><Relationship Id="rId426" Type="http://schemas.openxmlformats.org/officeDocument/2006/relationships/customXml" Target="../ink/ink222.xml"/><Relationship Id="rId425" Type="http://schemas.openxmlformats.org/officeDocument/2006/relationships/image" Target="../media/image205.png"/><Relationship Id="rId424" Type="http://schemas.openxmlformats.org/officeDocument/2006/relationships/customXml" Target="../ink/ink221.xml"/><Relationship Id="rId423" Type="http://schemas.openxmlformats.org/officeDocument/2006/relationships/image" Target="../media/image204.png"/><Relationship Id="rId422" Type="http://schemas.openxmlformats.org/officeDocument/2006/relationships/customXml" Target="../ink/ink220.xml"/><Relationship Id="rId421" Type="http://schemas.openxmlformats.org/officeDocument/2006/relationships/image" Target="../media/image203.png"/><Relationship Id="rId420" Type="http://schemas.openxmlformats.org/officeDocument/2006/relationships/customXml" Target="../ink/ink219.xml"/><Relationship Id="rId42" Type="http://schemas.openxmlformats.org/officeDocument/2006/relationships/image" Target="../media/image24.png"/><Relationship Id="rId419" Type="http://schemas.openxmlformats.org/officeDocument/2006/relationships/image" Target="../media/image202.png"/><Relationship Id="rId418" Type="http://schemas.openxmlformats.org/officeDocument/2006/relationships/customXml" Target="../ink/ink218.xml"/><Relationship Id="rId417" Type="http://schemas.openxmlformats.org/officeDocument/2006/relationships/image" Target="../media/image201.png"/><Relationship Id="rId416" Type="http://schemas.openxmlformats.org/officeDocument/2006/relationships/customXml" Target="../ink/ink217.xml"/><Relationship Id="rId415" Type="http://schemas.openxmlformats.org/officeDocument/2006/relationships/image" Target="../media/image200.png"/><Relationship Id="rId414" Type="http://schemas.openxmlformats.org/officeDocument/2006/relationships/customXml" Target="../ink/ink216.xml"/><Relationship Id="rId413" Type="http://schemas.openxmlformats.org/officeDocument/2006/relationships/image" Target="../media/image199.png"/><Relationship Id="rId412" Type="http://schemas.openxmlformats.org/officeDocument/2006/relationships/customXml" Target="../ink/ink215.xml"/><Relationship Id="rId411" Type="http://schemas.openxmlformats.org/officeDocument/2006/relationships/image" Target="../media/image198.png"/><Relationship Id="rId410" Type="http://schemas.openxmlformats.org/officeDocument/2006/relationships/customXml" Target="../ink/ink214.xml"/><Relationship Id="rId41" Type="http://schemas.openxmlformats.org/officeDocument/2006/relationships/customXml" Target="../ink/ink19.xml"/><Relationship Id="rId409" Type="http://schemas.openxmlformats.org/officeDocument/2006/relationships/image" Target="../media/image197.png"/><Relationship Id="rId408" Type="http://schemas.openxmlformats.org/officeDocument/2006/relationships/customXml" Target="../ink/ink213.xml"/><Relationship Id="rId407" Type="http://schemas.openxmlformats.org/officeDocument/2006/relationships/image" Target="../media/image196.png"/><Relationship Id="rId406" Type="http://schemas.openxmlformats.org/officeDocument/2006/relationships/customXml" Target="../ink/ink212.xml"/><Relationship Id="rId405" Type="http://schemas.openxmlformats.org/officeDocument/2006/relationships/image" Target="../media/image195.png"/><Relationship Id="rId404" Type="http://schemas.openxmlformats.org/officeDocument/2006/relationships/customXml" Target="../ink/ink211.xml"/><Relationship Id="rId403" Type="http://schemas.openxmlformats.org/officeDocument/2006/relationships/image" Target="../media/image194.png"/><Relationship Id="rId402" Type="http://schemas.openxmlformats.org/officeDocument/2006/relationships/customXml" Target="../ink/ink210.xml"/><Relationship Id="rId401" Type="http://schemas.openxmlformats.org/officeDocument/2006/relationships/image" Target="../media/image193.png"/><Relationship Id="rId400" Type="http://schemas.openxmlformats.org/officeDocument/2006/relationships/customXml" Target="../ink/ink209.xml"/><Relationship Id="rId40" Type="http://schemas.openxmlformats.org/officeDocument/2006/relationships/image" Target="../media/image23.png"/><Relationship Id="rId4" Type="http://schemas.openxmlformats.org/officeDocument/2006/relationships/image" Target="../media/image5.png"/><Relationship Id="rId399" Type="http://schemas.openxmlformats.org/officeDocument/2006/relationships/image" Target="../media/image192.png"/><Relationship Id="rId398" Type="http://schemas.openxmlformats.org/officeDocument/2006/relationships/customXml" Target="../ink/ink208.xml"/><Relationship Id="rId397" Type="http://schemas.openxmlformats.org/officeDocument/2006/relationships/image" Target="../media/image191.png"/><Relationship Id="rId396" Type="http://schemas.openxmlformats.org/officeDocument/2006/relationships/customXml" Target="../ink/ink207.xml"/><Relationship Id="rId395" Type="http://schemas.openxmlformats.org/officeDocument/2006/relationships/image" Target="../media/image190.png"/><Relationship Id="rId394" Type="http://schemas.openxmlformats.org/officeDocument/2006/relationships/customXml" Target="../ink/ink206.xml"/><Relationship Id="rId393" Type="http://schemas.openxmlformats.org/officeDocument/2006/relationships/image" Target="../media/image189.png"/><Relationship Id="rId392" Type="http://schemas.openxmlformats.org/officeDocument/2006/relationships/customXml" Target="../ink/ink205.xml"/><Relationship Id="rId391" Type="http://schemas.openxmlformats.org/officeDocument/2006/relationships/image" Target="../media/image188.png"/><Relationship Id="rId390" Type="http://schemas.openxmlformats.org/officeDocument/2006/relationships/customXml" Target="../ink/ink204.xml"/><Relationship Id="rId39" Type="http://schemas.openxmlformats.org/officeDocument/2006/relationships/customXml" Target="../ink/ink18.xml"/><Relationship Id="rId389" Type="http://schemas.openxmlformats.org/officeDocument/2006/relationships/image" Target="../media/image187.png"/><Relationship Id="rId388" Type="http://schemas.openxmlformats.org/officeDocument/2006/relationships/customXml" Target="../ink/ink203.xml"/><Relationship Id="rId387" Type="http://schemas.openxmlformats.org/officeDocument/2006/relationships/image" Target="../media/image186.png"/><Relationship Id="rId386" Type="http://schemas.openxmlformats.org/officeDocument/2006/relationships/customXml" Target="../ink/ink202.xml"/><Relationship Id="rId385" Type="http://schemas.openxmlformats.org/officeDocument/2006/relationships/image" Target="../media/image185.png"/><Relationship Id="rId384" Type="http://schemas.openxmlformats.org/officeDocument/2006/relationships/customXml" Target="../ink/ink201.xml"/><Relationship Id="rId383" Type="http://schemas.openxmlformats.org/officeDocument/2006/relationships/image" Target="../media/image184.png"/><Relationship Id="rId382" Type="http://schemas.openxmlformats.org/officeDocument/2006/relationships/customXml" Target="../ink/ink200.xml"/><Relationship Id="rId381" Type="http://schemas.openxmlformats.org/officeDocument/2006/relationships/image" Target="../media/image183.png"/><Relationship Id="rId380" Type="http://schemas.openxmlformats.org/officeDocument/2006/relationships/customXml" Target="../ink/ink199.xml"/><Relationship Id="rId38" Type="http://schemas.openxmlformats.org/officeDocument/2006/relationships/image" Target="../media/image22.png"/><Relationship Id="rId379" Type="http://schemas.openxmlformats.org/officeDocument/2006/relationships/image" Target="../media/image182.png"/><Relationship Id="rId378" Type="http://schemas.openxmlformats.org/officeDocument/2006/relationships/customXml" Target="../ink/ink198.xml"/><Relationship Id="rId377" Type="http://schemas.openxmlformats.org/officeDocument/2006/relationships/image" Target="../media/image181.png"/><Relationship Id="rId376" Type="http://schemas.openxmlformats.org/officeDocument/2006/relationships/customXml" Target="../ink/ink197.xml"/><Relationship Id="rId375" Type="http://schemas.openxmlformats.org/officeDocument/2006/relationships/image" Target="../media/image180.png"/><Relationship Id="rId374" Type="http://schemas.openxmlformats.org/officeDocument/2006/relationships/customXml" Target="../ink/ink196.xml"/><Relationship Id="rId373" Type="http://schemas.openxmlformats.org/officeDocument/2006/relationships/image" Target="../media/image179.png"/><Relationship Id="rId372" Type="http://schemas.openxmlformats.org/officeDocument/2006/relationships/customXml" Target="../ink/ink195.xml"/><Relationship Id="rId371" Type="http://schemas.openxmlformats.org/officeDocument/2006/relationships/image" Target="../media/image178.png"/><Relationship Id="rId370" Type="http://schemas.openxmlformats.org/officeDocument/2006/relationships/customXml" Target="../ink/ink194.xml"/><Relationship Id="rId37" Type="http://schemas.openxmlformats.org/officeDocument/2006/relationships/customXml" Target="../ink/ink17.xml"/><Relationship Id="rId369" Type="http://schemas.openxmlformats.org/officeDocument/2006/relationships/image" Target="../media/image177.png"/><Relationship Id="rId368" Type="http://schemas.openxmlformats.org/officeDocument/2006/relationships/customXml" Target="../ink/ink193.xml"/><Relationship Id="rId367" Type="http://schemas.openxmlformats.org/officeDocument/2006/relationships/image" Target="../media/image176.png"/><Relationship Id="rId366" Type="http://schemas.openxmlformats.org/officeDocument/2006/relationships/customXml" Target="../ink/ink192.xml"/><Relationship Id="rId365" Type="http://schemas.openxmlformats.org/officeDocument/2006/relationships/image" Target="../media/image175.png"/><Relationship Id="rId364" Type="http://schemas.openxmlformats.org/officeDocument/2006/relationships/customXml" Target="../ink/ink191.xml"/><Relationship Id="rId363" Type="http://schemas.openxmlformats.org/officeDocument/2006/relationships/image" Target="../media/image174.png"/><Relationship Id="rId362" Type="http://schemas.openxmlformats.org/officeDocument/2006/relationships/customXml" Target="../ink/ink190.xml"/><Relationship Id="rId361" Type="http://schemas.openxmlformats.org/officeDocument/2006/relationships/image" Target="../media/image173.png"/><Relationship Id="rId360" Type="http://schemas.openxmlformats.org/officeDocument/2006/relationships/customXml" Target="../ink/ink189.xml"/><Relationship Id="rId36" Type="http://schemas.openxmlformats.org/officeDocument/2006/relationships/image" Target="../media/image21.png"/><Relationship Id="rId359" Type="http://schemas.openxmlformats.org/officeDocument/2006/relationships/image" Target="../media/image172.png"/><Relationship Id="rId358" Type="http://schemas.openxmlformats.org/officeDocument/2006/relationships/customXml" Target="../ink/ink188.xml"/><Relationship Id="rId357" Type="http://schemas.openxmlformats.org/officeDocument/2006/relationships/customXml" Target="../ink/ink187.xml"/><Relationship Id="rId356" Type="http://schemas.openxmlformats.org/officeDocument/2006/relationships/image" Target="../media/image171.png"/><Relationship Id="rId355" Type="http://schemas.openxmlformats.org/officeDocument/2006/relationships/customXml" Target="../ink/ink186.xml"/><Relationship Id="rId354" Type="http://schemas.openxmlformats.org/officeDocument/2006/relationships/image" Target="../media/image170.png"/><Relationship Id="rId353" Type="http://schemas.openxmlformats.org/officeDocument/2006/relationships/customXml" Target="../ink/ink185.xml"/><Relationship Id="rId352" Type="http://schemas.openxmlformats.org/officeDocument/2006/relationships/image" Target="../media/image169.png"/><Relationship Id="rId351" Type="http://schemas.openxmlformats.org/officeDocument/2006/relationships/customXml" Target="../ink/ink184.xml"/><Relationship Id="rId350" Type="http://schemas.openxmlformats.org/officeDocument/2006/relationships/image" Target="../media/image168.png"/><Relationship Id="rId35" Type="http://schemas.openxmlformats.org/officeDocument/2006/relationships/customXml" Target="../ink/ink16.xml"/><Relationship Id="rId349" Type="http://schemas.openxmlformats.org/officeDocument/2006/relationships/customXml" Target="../ink/ink183.xml"/><Relationship Id="rId348" Type="http://schemas.openxmlformats.org/officeDocument/2006/relationships/image" Target="../media/image167.png"/><Relationship Id="rId347" Type="http://schemas.openxmlformats.org/officeDocument/2006/relationships/customXml" Target="../ink/ink182.xml"/><Relationship Id="rId346" Type="http://schemas.openxmlformats.org/officeDocument/2006/relationships/image" Target="../media/image166.png"/><Relationship Id="rId345" Type="http://schemas.openxmlformats.org/officeDocument/2006/relationships/customXml" Target="../ink/ink181.xml"/><Relationship Id="rId344" Type="http://schemas.openxmlformats.org/officeDocument/2006/relationships/image" Target="../media/image165.png"/><Relationship Id="rId343" Type="http://schemas.openxmlformats.org/officeDocument/2006/relationships/customXml" Target="../ink/ink180.xml"/><Relationship Id="rId342" Type="http://schemas.openxmlformats.org/officeDocument/2006/relationships/image" Target="../media/image164.png"/><Relationship Id="rId341" Type="http://schemas.openxmlformats.org/officeDocument/2006/relationships/customXml" Target="../ink/ink179.xml"/><Relationship Id="rId340" Type="http://schemas.openxmlformats.org/officeDocument/2006/relationships/image" Target="../media/image163.png"/><Relationship Id="rId34" Type="http://schemas.openxmlformats.org/officeDocument/2006/relationships/image" Target="../media/image20.png"/><Relationship Id="rId339" Type="http://schemas.openxmlformats.org/officeDocument/2006/relationships/customXml" Target="../ink/ink178.xml"/><Relationship Id="rId338" Type="http://schemas.openxmlformats.org/officeDocument/2006/relationships/image" Target="../media/image162.png"/><Relationship Id="rId337" Type="http://schemas.openxmlformats.org/officeDocument/2006/relationships/customXml" Target="../ink/ink177.xml"/><Relationship Id="rId336" Type="http://schemas.openxmlformats.org/officeDocument/2006/relationships/image" Target="../media/image161.png"/><Relationship Id="rId335" Type="http://schemas.openxmlformats.org/officeDocument/2006/relationships/customXml" Target="../ink/ink176.xml"/><Relationship Id="rId334" Type="http://schemas.openxmlformats.org/officeDocument/2006/relationships/image" Target="../media/image160.png"/><Relationship Id="rId333" Type="http://schemas.openxmlformats.org/officeDocument/2006/relationships/customXml" Target="../ink/ink175.xml"/><Relationship Id="rId332" Type="http://schemas.openxmlformats.org/officeDocument/2006/relationships/image" Target="../media/image159.png"/><Relationship Id="rId331" Type="http://schemas.openxmlformats.org/officeDocument/2006/relationships/customXml" Target="../ink/ink174.xml"/><Relationship Id="rId330" Type="http://schemas.openxmlformats.org/officeDocument/2006/relationships/image" Target="../media/image158.png"/><Relationship Id="rId33" Type="http://schemas.openxmlformats.org/officeDocument/2006/relationships/customXml" Target="../ink/ink15.xml"/><Relationship Id="rId329" Type="http://schemas.openxmlformats.org/officeDocument/2006/relationships/customXml" Target="../ink/ink173.xml"/><Relationship Id="rId328" Type="http://schemas.openxmlformats.org/officeDocument/2006/relationships/image" Target="../media/image157.png"/><Relationship Id="rId327" Type="http://schemas.openxmlformats.org/officeDocument/2006/relationships/customXml" Target="../ink/ink172.xml"/><Relationship Id="rId326" Type="http://schemas.openxmlformats.org/officeDocument/2006/relationships/customXml" Target="../ink/ink171.xml"/><Relationship Id="rId325" Type="http://schemas.openxmlformats.org/officeDocument/2006/relationships/image" Target="../media/image156.png"/><Relationship Id="rId324" Type="http://schemas.openxmlformats.org/officeDocument/2006/relationships/customXml" Target="../ink/ink170.xml"/><Relationship Id="rId323" Type="http://schemas.openxmlformats.org/officeDocument/2006/relationships/image" Target="../media/image155.png"/><Relationship Id="rId322" Type="http://schemas.openxmlformats.org/officeDocument/2006/relationships/customXml" Target="../ink/ink169.xml"/><Relationship Id="rId321" Type="http://schemas.openxmlformats.org/officeDocument/2006/relationships/customXml" Target="../ink/ink168.xml"/><Relationship Id="rId320" Type="http://schemas.openxmlformats.org/officeDocument/2006/relationships/customXml" Target="../ink/ink167.xml"/><Relationship Id="rId32" Type="http://schemas.openxmlformats.org/officeDocument/2006/relationships/image" Target="../media/image19.png"/><Relationship Id="rId319" Type="http://schemas.openxmlformats.org/officeDocument/2006/relationships/customXml" Target="../ink/ink166.xml"/><Relationship Id="rId318" Type="http://schemas.openxmlformats.org/officeDocument/2006/relationships/image" Target="../media/image154.png"/><Relationship Id="rId317" Type="http://schemas.openxmlformats.org/officeDocument/2006/relationships/customXml" Target="../ink/ink165.xml"/><Relationship Id="rId316" Type="http://schemas.openxmlformats.org/officeDocument/2006/relationships/image" Target="../media/image153.png"/><Relationship Id="rId315" Type="http://schemas.openxmlformats.org/officeDocument/2006/relationships/customXml" Target="../ink/ink164.xml"/><Relationship Id="rId314" Type="http://schemas.openxmlformats.org/officeDocument/2006/relationships/image" Target="../media/image152.png"/><Relationship Id="rId313" Type="http://schemas.openxmlformats.org/officeDocument/2006/relationships/customXml" Target="../ink/ink163.xml"/><Relationship Id="rId312" Type="http://schemas.openxmlformats.org/officeDocument/2006/relationships/image" Target="../media/image151.png"/><Relationship Id="rId311" Type="http://schemas.openxmlformats.org/officeDocument/2006/relationships/customXml" Target="../ink/ink162.xml"/><Relationship Id="rId310" Type="http://schemas.openxmlformats.org/officeDocument/2006/relationships/image" Target="../media/image150.png"/><Relationship Id="rId31" Type="http://schemas.openxmlformats.org/officeDocument/2006/relationships/customXml" Target="../ink/ink14.xml"/><Relationship Id="rId309" Type="http://schemas.openxmlformats.org/officeDocument/2006/relationships/customXml" Target="../ink/ink161.xml"/><Relationship Id="rId308" Type="http://schemas.openxmlformats.org/officeDocument/2006/relationships/image" Target="../media/image149.png"/><Relationship Id="rId307" Type="http://schemas.openxmlformats.org/officeDocument/2006/relationships/customXml" Target="../ink/ink160.xml"/><Relationship Id="rId306" Type="http://schemas.openxmlformats.org/officeDocument/2006/relationships/image" Target="../media/image148.png"/><Relationship Id="rId305" Type="http://schemas.openxmlformats.org/officeDocument/2006/relationships/customXml" Target="../ink/ink159.xml"/><Relationship Id="rId304" Type="http://schemas.openxmlformats.org/officeDocument/2006/relationships/image" Target="../media/image147.png"/><Relationship Id="rId303" Type="http://schemas.openxmlformats.org/officeDocument/2006/relationships/customXml" Target="../ink/ink158.xml"/><Relationship Id="rId302" Type="http://schemas.openxmlformats.org/officeDocument/2006/relationships/image" Target="../media/image146.png"/><Relationship Id="rId301" Type="http://schemas.openxmlformats.org/officeDocument/2006/relationships/customXml" Target="../ink/ink157.xml"/><Relationship Id="rId300" Type="http://schemas.openxmlformats.org/officeDocument/2006/relationships/image" Target="../media/image145.png"/><Relationship Id="rId30" Type="http://schemas.openxmlformats.org/officeDocument/2006/relationships/image" Target="../media/image18.png"/><Relationship Id="rId3" Type="http://schemas.openxmlformats.org/officeDocument/2006/relationships/tags" Target="../tags/tag2.xml"/><Relationship Id="rId299" Type="http://schemas.openxmlformats.org/officeDocument/2006/relationships/customXml" Target="../ink/ink156.xml"/><Relationship Id="rId298" Type="http://schemas.openxmlformats.org/officeDocument/2006/relationships/image" Target="../media/image144.png"/><Relationship Id="rId297" Type="http://schemas.openxmlformats.org/officeDocument/2006/relationships/customXml" Target="../ink/ink155.xml"/><Relationship Id="rId296" Type="http://schemas.openxmlformats.org/officeDocument/2006/relationships/image" Target="../media/image143.png"/><Relationship Id="rId295" Type="http://schemas.openxmlformats.org/officeDocument/2006/relationships/customXml" Target="../ink/ink154.xml"/><Relationship Id="rId294" Type="http://schemas.openxmlformats.org/officeDocument/2006/relationships/image" Target="../media/image142.png"/><Relationship Id="rId293" Type="http://schemas.openxmlformats.org/officeDocument/2006/relationships/customXml" Target="../ink/ink153.xml"/><Relationship Id="rId292" Type="http://schemas.openxmlformats.org/officeDocument/2006/relationships/image" Target="../media/image141.png"/><Relationship Id="rId291" Type="http://schemas.openxmlformats.org/officeDocument/2006/relationships/customXml" Target="../ink/ink152.xml"/><Relationship Id="rId290" Type="http://schemas.openxmlformats.org/officeDocument/2006/relationships/image" Target="../media/image140.png"/><Relationship Id="rId29" Type="http://schemas.openxmlformats.org/officeDocument/2006/relationships/customXml" Target="../ink/ink13.xml"/><Relationship Id="rId289" Type="http://schemas.openxmlformats.org/officeDocument/2006/relationships/customXml" Target="../ink/ink151.xml"/><Relationship Id="rId288" Type="http://schemas.openxmlformats.org/officeDocument/2006/relationships/image" Target="../media/image139.png"/><Relationship Id="rId287" Type="http://schemas.openxmlformats.org/officeDocument/2006/relationships/customXml" Target="../ink/ink150.xml"/><Relationship Id="rId286" Type="http://schemas.openxmlformats.org/officeDocument/2006/relationships/customXml" Target="../ink/ink149.xml"/><Relationship Id="rId285" Type="http://schemas.openxmlformats.org/officeDocument/2006/relationships/customXml" Target="../ink/ink148.xml"/><Relationship Id="rId284" Type="http://schemas.openxmlformats.org/officeDocument/2006/relationships/customXml" Target="../ink/ink147.xml"/><Relationship Id="rId283" Type="http://schemas.openxmlformats.org/officeDocument/2006/relationships/image" Target="../media/image138.png"/><Relationship Id="rId282" Type="http://schemas.openxmlformats.org/officeDocument/2006/relationships/customXml" Target="../ink/ink146.xml"/><Relationship Id="rId281" Type="http://schemas.openxmlformats.org/officeDocument/2006/relationships/image" Target="../media/image137.png"/><Relationship Id="rId280" Type="http://schemas.openxmlformats.org/officeDocument/2006/relationships/customXml" Target="../ink/ink145.xml"/><Relationship Id="rId28" Type="http://schemas.openxmlformats.org/officeDocument/2006/relationships/image" Target="../media/image17.png"/><Relationship Id="rId279" Type="http://schemas.openxmlformats.org/officeDocument/2006/relationships/image" Target="../media/image136.png"/><Relationship Id="rId278" Type="http://schemas.openxmlformats.org/officeDocument/2006/relationships/customXml" Target="../ink/ink144.xml"/><Relationship Id="rId277" Type="http://schemas.openxmlformats.org/officeDocument/2006/relationships/image" Target="../media/image135.png"/><Relationship Id="rId276" Type="http://schemas.openxmlformats.org/officeDocument/2006/relationships/customXml" Target="../ink/ink143.xml"/><Relationship Id="rId275" Type="http://schemas.openxmlformats.org/officeDocument/2006/relationships/image" Target="../media/image134.png"/><Relationship Id="rId274" Type="http://schemas.openxmlformats.org/officeDocument/2006/relationships/customXml" Target="../ink/ink142.xml"/><Relationship Id="rId273" Type="http://schemas.openxmlformats.org/officeDocument/2006/relationships/image" Target="../media/image133.png"/><Relationship Id="rId272" Type="http://schemas.openxmlformats.org/officeDocument/2006/relationships/customXml" Target="../ink/ink141.xml"/><Relationship Id="rId271" Type="http://schemas.openxmlformats.org/officeDocument/2006/relationships/image" Target="../media/image132.png"/><Relationship Id="rId270" Type="http://schemas.openxmlformats.org/officeDocument/2006/relationships/customXml" Target="../ink/ink140.xml"/><Relationship Id="rId27" Type="http://schemas.openxmlformats.org/officeDocument/2006/relationships/customXml" Target="../ink/ink12.xml"/><Relationship Id="rId269" Type="http://schemas.openxmlformats.org/officeDocument/2006/relationships/image" Target="../media/image131.png"/><Relationship Id="rId268" Type="http://schemas.openxmlformats.org/officeDocument/2006/relationships/customXml" Target="../ink/ink139.xml"/><Relationship Id="rId267" Type="http://schemas.openxmlformats.org/officeDocument/2006/relationships/image" Target="../media/image130.png"/><Relationship Id="rId266" Type="http://schemas.openxmlformats.org/officeDocument/2006/relationships/customXml" Target="../ink/ink138.xml"/><Relationship Id="rId265" Type="http://schemas.openxmlformats.org/officeDocument/2006/relationships/image" Target="../media/image129.png"/><Relationship Id="rId264" Type="http://schemas.openxmlformats.org/officeDocument/2006/relationships/customXml" Target="../ink/ink137.xml"/><Relationship Id="rId263" Type="http://schemas.openxmlformats.org/officeDocument/2006/relationships/image" Target="../media/image128.png"/><Relationship Id="rId262" Type="http://schemas.openxmlformats.org/officeDocument/2006/relationships/customXml" Target="../ink/ink136.xml"/><Relationship Id="rId261" Type="http://schemas.openxmlformats.org/officeDocument/2006/relationships/image" Target="../media/image127.png"/><Relationship Id="rId260" Type="http://schemas.openxmlformats.org/officeDocument/2006/relationships/customXml" Target="../ink/ink135.xml"/><Relationship Id="rId26" Type="http://schemas.openxmlformats.org/officeDocument/2006/relationships/image" Target="../media/image16.png"/><Relationship Id="rId259" Type="http://schemas.openxmlformats.org/officeDocument/2006/relationships/image" Target="../media/image126.png"/><Relationship Id="rId258" Type="http://schemas.openxmlformats.org/officeDocument/2006/relationships/customXml" Target="../ink/ink134.xml"/><Relationship Id="rId257" Type="http://schemas.openxmlformats.org/officeDocument/2006/relationships/image" Target="../media/image125.png"/><Relationship Id="rId256" Type="http://schemas.openxmlformats.org/officeDocument/2006/relationships/customXml" Target="../ink/ink133.xml"/><Relationship Id="rId255" Type="http://schemas.openxmlformats.org/officeDocument/2006/relationships/image" Target="../media/image124.png"/><Relationship Id="rId254" Type="http://schemas.openxmlformats.org/officeDocument/2006/relationships/customXml" Target="../ink/ink132.xml"/><Relationship Id="rId253" Type="http://schemas.openxmlformats.org/officeDocument/2006/relationships/image" Target="../media/image123.png"/><Relationship Id="rId252" Type="http://schemas.openxmlformats.org/officeDocument/2006/relationships/customXml" Target="../ink/ink131.xml"/><Relationship Id="rId251" Type="http://schemas.openxmlformats.org/officeDocument/2006/relationships/image" Target="../media/image122.png"/><Relationship Id="rId250" Type="http://schemas.openxmlformats.org/officeDocument/2006/relationships/customXml" Target="../ink/ink130.xml"/><Relationship Id="rId25" Type="http://schemas.openxmlformats.org/officeDocument/2006/relationships/customXml" Target="../ink/ink11.xml"/><Relationship Id="rId249" Type="http://schemas.openxmlformats.org/officeDocument/2006/relationships/image" Target="../media/image121.png"/><Relationship Id="rId248" Type="http://schemas.openxmlformats.org/officeDocument/2006/relationships/customXml" Target="../ink/ink129.xml"/><Relationship Id="rId247" Type="http://schemas.openxmlformats.org/officeDocument/2006/relationships/image" Target="../media/image120.png"/><Relationship Id="rId246" Type="http://schemas.openxmlformats.org/officeDocument/2006/relationships/customXml" Target="../ink/ink128.xml"/><Relationship Id="rId245" Type="http://schemas.openxmlformats.org/officeDocument/2006/relationships/image" Target="../media/image119.png"/><Relationship Id="rId244" Type="http://schemas.openxmlformats.org/officeDocument/2006/relationships/customXml" Target="../ink/ink127.xml"/><Relationship Id="rId243" Type="http://schemas.openxmlformats.org/officeDocument/2006/relationships/image" Target="../media/image118.png"/><Relationship Id="rId242" Type="http://schemas.openxmlformats.org/officeDocument/2006/relationships/customXml" Target="../ink/ink126.xml"/><Relationship Id="rId241" Type="http://schemas.openxmlformats.org/officeDocument/2006/relationships/image" Target="../media/image117.png"/><Relationship Id="rId240" Type="http://schemas.openxmlformats.org/officeDocument/2006/relationships/customXml" Target="../ink/ink125.xml"/><Relationship Id="rId24" Type="http://schemas.openxmlformats.org/officeDocument/2006/relationships/image" Target="../media/image15.png"/><Relationship Id="rId239" Type="http://schemas.openxmlformats.org/officeDocument/2006/relationships/image" Target="../media/image116.png"/><Relationship Id="rId238" Type="http://schemas.openxmlformats.org/officeDocument/2006/relationships/customXml" Target="../ink/ink124.xml"/><Relationship Id="rId237" Type="http://schemas.openxmlformats.org/officeDocument/2006/relationships/image" Target="../media/image115.png"/><Relationship Id="rId236" Type="http://schemas.openxmlformats.org/officeDocument/2006/relationships/customXml" Target="../ink/ink123.xml"/><Relationship Id="rId235" Type="http://schemas.openxmlformats.org/officeDocument/2006/relationships/image" Target="../media/image114.png"/><Relationship Id="rId234" Type="http://schemas.openxmlformats.org/officeDocument/2006/relationships/customXml" Target="../ink/ink122.xml"/><Relationship Id="rId233" Type="http://schemas.openxmlformats.org/officeDocument/2006/relationships/image" Target="../media/image113.png"/><Relationship Id="rId232" Type="http://schemas.openxmlformats.org/officeDocument/2006/relationships/customXml" Target="../ink/ink121.xml"/><Relationship Id="rId231" Type="http://schemas.openxmlformats.org/officeDocument/2006/relationships/image" Target="../media/image112.png"/><Relationship Id="rId230" Type="http://schemas.openxmlformats.org/officeDocument/2006/relationships/customXml" Target="../ink/ink120.xml"/><Relationship Id="rId23" Type="http://schemas.openxmlformats.org/officeDocument/2006/relationships/customXml" Target="../ink/ink10.xml"/><Relationship Id="rId229" Type="http://schemas.openxmlformats.org/officeDocument/2006/relationships/image" Target="../media/image111.png"/><Relationship Id="rId228" Type="http://schemas.openxmlformats.org/officeDocument/2006/relationships/customXml" Target="../ink/ink119.xml"/><Relationship Id="rId227" Type="http://schemas.openxmlformats.org/officeDocument/2006/relationships/image" Target="../media/image110.png"/><Relationship Id="rId226" Type="http://schemas.openxmlformats.org/officeDocument/2006/relationships/customXml" Target="../ink/ink118.xml"/><Relationship Id="rId225" Type="http://schemas.openxmlformats.org/officeDocument/2006/relationships/image" Target="../media/image109.png"/><Relationship Id="rId224" Type="http://schemas.openxmlformats.org/officeDocument/2006/relationships/customXml" Target="../ink/ink117.xml"/><Relationship Id="rId223" Type="http://schemas.openxmlformats.org/officeDocument/2006/relationships/image" Target="../media/image108.png"/><Relationship Id="rId222" Type="http://schemas.openxmlformats.org/officeDocument/2006/relationships/customXml" Target="../ink/ink116.xml"/><Relationship Id="rId221" Type="http://schemas.openxmlformats.org/officeDocument/2006/relationships/image" Target="../media/image107.png"/><Relationship Id="rId220" Type="http://schemas.openxmlformats.org/officeDocument/2006/relationships/customXml" Target="../ink/ink115.xml"/><Relationship Id="rId22" Type="http://schemas.openxmlformats.org/officeDocument/2006/relationships/image" Target="../media/image14.png"/><Relationship Id="rId219" Type="http://schemas.openxmlformats.org/officeDocument/2006/relationships/customXml" Target="../ink/ink114.xml"/><Relationship Id="rId218" Type="http://schemas.openxmlformats.org/officeDocument/2006/relationships/image" Target="../media/image106.png"/><Relationship Id="rId217" Type="http://schemas.openxmlformats.org/officeDocument/2006/relationships/customXml" Target="../ink/ink113.xml"/><Relationship Id="rId216" Type="http://schemas.openxmlformats.org/officeDocument/2006/relationships/image" Target="../media/image105.png"/><Relationship Id="rId215" Type="http://schemas.openxmlformats.org/officeDocument/2006/relationships/customXml" Target="../ink/ink112.xml"/><Relationship Id="rId214" Type="http://schemas.openxmlformats.org/officeDocument/2006/relationships/image" Target="../media/image104.png"/><Relationship Id="rId213" Type="http://schemas.openxmlformats.org/officeDocument/2006/relationships/customXml" Target="../ink/ink111.xml"/><Relationship Id="rId212" Type="http://schemas.openxmlformats.org/officeDocument/2006/relationships/image" Target="../media/image103.png"/><Relationship Id="rId211" Type="http://schemas.openxmlformats.org/officeDocument/2006/relationships/customXml" Target="../ink/ink110.xml"/><Relationship Id="rId210" Type="http://schemas.openxmlformats.org/officeDocument/2006/relationships/image" Target="../media/image102.png"/><Relationship Id="rId21" Type="http://schemas.openxmlformats.org/officeDocument/2006/relationships/customXml" Target="../ink/ink9.xml"/><Relationship Id="rId209" Type="http://schemas.openxmlformats.org/officeDocument/2006/relationships/customXml" Target="../ink/ink109.xml"/><Relationship Id="rId208" Type="http://schemas.openxmlformats.org/officeDocument/2006/relationships/image" Target="../media/image101.png"/><Relationship Id="rId207" Type="http://schemas.openxmlformats.org/officeDocument/2006/relationships/customXml" Target="../ink/ink108.xml"/><Relationship Id="rId206" Type="http://schemas.openxmlformats.org/officeDocument/2006/relationships/customXml" Target="../ink/ink107.xml"/><Relationship Id="rId205" Type="http://schemas.openxmlformats.org/officeDocument/2006/relationships/customXml" Target="../ink/ink106.xml"/><Relationship Id="rId204" Type="http://schemas.openxmlformats.org/officeDocument/2006/relationships/customXml" Target="../ink/ink105.xml"/><Relationship Id="rId203" Type="http://schemas.openxmlformats.org/officeDocument/2006/relationships/image" Target="../media/image100.png"/><Relationship Id="rId202" Type="http://schemas.openxmlformats.org/officeDocument/2006/relationships/customXml" Target="../ink/ink104.xml"/><Relationship Id="rId201" Type="http://schemas.openxmlformats.org/officeDocument/2006/relationships/image" Target="../media/image99.png"/><Relationship Id="rId200" Type="http://schemas.openxmlformats.org/officeDocument/2006/relationships/customXml" Target="../ink/ink103.xml"/><Relationship Id="rId20" Type="http://schemas.openxmlformats.org/officeDocument/2006/relationships/image" Target="../media/image13.png"/><Relationship Id="rId2" Type="http://schemas.openxmlformats.org/officeDocument/2006/relationships/image" Target="../media/image4.png"/><Relationship Id="rId199" Type="http://schemas.openxmlformats.org/officeDocument/2006/relationships/image" Target="../media/image98.png"/><Relationship Id="rId198" Type="http://schemas.openxmlformats.org/officeDocument/2006/relationships/customXml" Target="../ink/ink102.xml"/><Relationship Id="rId197" Type="http://schemas.openxmlformats.org/officeDocument/2006/relationships/image" Target="../media/image97.png"/><Relationship Id="rId196" Type="http://schemas.openxmlformats.org/officeDocument/2006/relationships/customXml" Target="../ink/ink101.xml"/><Relationship Id="rId195" Type="http://schemas.openxmlformats.org/officeDocument/2006/relationships/image" Target="../media/image96.png"/><Relationship Id="rId194" Type="http://schemas.openxmlformats.org/officeDocument/2006/relationships/customXml" Target="../ink/ink100.xml"/><Relationship Id="rId193" Type="http://schemas.openxmlformats.org/officeDocument/2006/relationships/image" Target="../media/image95.png"/><Relationship Id="rId192" Type="http://schemas.openxmlformats.org/officeDocument/2006/relationships/customXml" Target="../ink/ink99.xml"/><Relationship Id="rId191" Type="http://schemas.openxmlformats.org/officeDocument/2006/relationships/image" Target="../media/image94.png"/><Relationship Id="rId190" Type="http://schemas.openxmlformats.org/officeDocument/2006/relationships/customXml" Target="../ink/ink98.xml"/><Relationship Id="rId19" Type="http://schemas.openxmlformats.org/officeDocument/2006/relationships/customXml" Target="../ink/ink8.xml"/><Relationship Id="rId189" Type="http://schemas.openxmlformats.org/officeDocument/2006/relationships/image" Target="../media/image93.png"/><Relationship Id="rId188" Type="http://schemas.openxmlformats.org/officeDocument/2006/relationships/customXml" Target="../ink/ink97.xml"/><Relationship Id="rId187" Type="http://schemas.openxmlformats.org/officeDocument/2006/relationships/image" Target="../media/image92.png"/><Relationship Id="rId186" Type="http://schemas.openxmlformats.org/officeDocument/2006/relationships/customXml" Target="../ink/ink96.xml"/><Relationship Id="rId185" Type="http://schemas.openxmlformats.org/officeDocument/2006/relationships/image" Target="../media/image91.png"/><Relationship Id="rId184" Type="http://schemas.openxmlformats.org/officeDocument/2006/relationships/customXml" Target="../ink/ink95.xml"/><Relationship Id="rId183" Type="http://schemas.openxmlformats.org/officeDocument/2006/relationships/image" Target="../media/image90.png"/><Relationship Id="rId182" Type="http://schemas.openxmlformats.org/officeDocument/2006/relationships/customXml" Target="../ink/ink94.xml"/><Relationship Id="rId181" Type="http://schemas.openxmlformats.org/officeDocument/2006/relationships/image" Target="../media/image89.png"/><Relationship Id="rId180" Type="http://schemas.openxmlformats.org/officeDocument/2006/relationships/customXml" Target="../ink/ink93.xml"/><Relationship Id="rId18" Type="http://schemas.openxmlformats.org/officeDocument/2006/relationships/image" Target="../media/image12.png"/><Relationship Id="rId179" Type="http://schemas.openxmlformats.org/officeDocument/2006/relationships/image" Target="../media/image88.png"/><Relationship Id="rId178" Type="http://schemas.openxmlformats.org/officeDocument/2006/relationships/customXml" Target="../ink/ink92.xml"/><Relationship Id="rId177" Type="http://schemas.openxmlformats.org/officeDocument/2006/relationships/image" Target="../media/image87.png"/><Relationship Id="rId176" Type="http://schemas.openxmlformats.org/officeDocument/2006/relationships/customXml" Target="../ink/ink91.xml"/><Relationship Id="rId175" Type="http://schemas.openxmlformats.org/officeDocument/2006/relationships/image" Target="../media/image86.png"/><Relationship Id="rId174" Type="http://schemas.openxmlformats.org/officeDocument/2006/relationships/customXml" Target="../ink/ink90.xml"/><Relationship Id="rId173" Type="http://schemas.openxmlformats.org/officeDocument/2006/relationships/image" Target="../media/image85.png"/><Relationship Id="rId172" Type="http://schemas.openxmlformats.org/officeDocument/2006/relationships/customXml" Target="../ink/ink89.xml"/><Relationship Id="rId171" Type="http://schemas.openxmlformats.org/officeDocument/2006/relationships/image" Target="../media/image84.png"/><Relationship Id="rId170" Type="http://schemas.openxmlformats.org/officeDocument/2006/relationships/customXml" Target="../ink/ink88.xml"/><Relationship Id="rId17" Type="http://schemas.openxmlformats.org/officeDocument/2006/relationships/customXml" Target="../ink/ink7.xml"/><Relationship Id="rId169" Type="http://schemas.openxmlformats.org/officeDocument/2006/relationships/image" Target="../media/image83.png"/><Relationship Id="rId168" Type="http://schemas.openxmlformats.org/officeDocument/2006/relationships/customXml" Target="../ink/ink87.xml"/><Relationship Id="rId167" Type="http://schemas.openxmlformats.org/officeDocument/2006/relationships/customXml" Target="../ink/ink86.xml"/><Relationship Id="rId166" Type="http://schemas.openxmlformats.org/officeDocument/2006/relationships/image" Target="../media/image82.png"/><Relationship Id="rId165" Type="http://schemas.openxmlformats.org/officeDocument/2006/relationships/customXml" Target="../ink/ink85.xml"/><Relationship Id="rId164" Type="http://schemas.openxmlformats.org/officeDocument/2006/relationships/image" Target="../media/image81.png"/><Relationship Id="rId163" Type="http://schemas.openxmlformats.org/officeDocument/2006/relationships/customXml" Target="../ink/ink84.xml"/><Relationship Id="rId162" Type="http://schemas.openxmlformats.org/officeDocument/2006/relationships/image" Target="../media/image80.png"/><Relationship Id="rId161" Type="http://schemas.openxmlformats.org/officeDocument/2006/relationships/customXml" Target="../ink/ink83.xml"/><Relationship Id="rId160" Type="http://schemas.openxmlformats.org/officeDocument/2006/relationships/image" Target="../media/image79.png"/><Relationship Id="rId16" Type="http://schemas.openxmlformats.org/officeDocument/2006/relationships/image" Target="../media/image11.png"/><Relationship Id="rId159" Type="http://schemas.openxmlformats.org/officeDocument/2006/relationships/customXml" Target="../ink/ink82.xml"/><Relationship Id="rId158" Type="http://schemas.openxmlformats.org/officeDocument/2006/relationships/image" Target="../media/image78.png"/><Relationship Id="rId157" Type="http://schemas.openxmlformats.org/officeDocument/2006/relationships/customXml" Target="../ink/ink81.xml"/><Relationship Id="rId156" Type="http://schemas.openxmlformats.org/officeDocument/2006/relationships/image" Target="../media/image77.png"/><Relationship Id="rId155" Type="http://schemas.openxmlformats.org/officeDocument/2006/relationships/customXml" Target="../ink/ink80.xml"/><Relationship Id="rId154" Type="http://schemas.openxmlformats.org/officeDocument/2006/relationships/image" Target="../media/image76.png"/><Relationship Id="rId153" Type="http://schemas.openxmlformats.org/officeDocument/2006/relationships/customXml" Target="../ink/ink79.xml"/><Relationship Id="rId152" Type="http://schemas.openxmlformats.org/officeDocument/2006/relationships/image" Target="../media/image75.png"/><Relationship Id="rId151" Type="http://schemas.openxmlformats.org/officeDocument/2006/relationships/customXml" Target="../ink/ink78.xml"/><Relationship Id="rId150" Type="http://schemas.openxmlformats.org/officeDocument/2006/relationships/image" Target="../media/image74.png"/><Relationship Id="rId15" Type="http://schemas.openxmlformats.org/officeDocument/2006/relationships/customXml" Target="../ink/ink6.xml"/><Relationship Id="rId149" Type="http://schemas.openxmlformats.org/officeDocument/2006/relationships/customXml" Target="../ink/ink77.xml"/><Relationship Id="rId148" Type="http://schemas.openxmlformats.org/officeDocument/2006/relationships/image" Target="../media/image73.png"/><Relationship Id="rId147" Type="http://schemas.openxmlformats.org/officeDocument/2006/relationships/customXml" Target="../ink/ink76.xml"/><Relationship Id="rId146" Type="http://schemas.openxmlformats.org/officeDocument/2006/relationships/image" Target="../media/image72.png"/><Relationship Id="rId145" Type="http://schemas.openxmlformats.org/officeDocument/2006/relationships/customXml" Target="../ink/ink75.xml"/><Relationship Id="rId144" Type="http://schemas.openxmlformats.org/officeDocument/2006/relationships/image" Target="../media/image71.png"/><Relationship Id="rId143" Type="http://schemas.openxmlformats.org/officeDocument/2006/relationships/customXml" Target="../ink/ink74.xml"/><Relationship Id="rId142" Type="http://schemas.openxmlformats.org/officeDocument/2006/relationships/image" Target="../media/image70.png"/><Relationship Id="rId141" Type="http://schemas.openxmlformats.org/officeDocument/2006/relationships/customXml" Target="../ink/ink73.xml"/><Relationship Id="rId140" Type="http://schemas.openxmlformats.org/officeDocument/2006/relationships/customXml" Target="../ink/ink72.xml"/><Relationship Id="rId14" Type="http://schemas.openxmlformats.org/officeDocument/2006/relationships/image" Target="../media/image10.png"/><Relationship Id="rId139" Type="http://schemas.openxmlformats.org/officeDocument/2006/relationships/image" Target="../media/image69.png"/><Relationship Id="rId138" Type="http://schemas.openxmlformats.org/officeDocument/2006/relationships/customXml" Target="../ink/ink71.xml"/><Relationship Id="rId137" Type="http://schemas.openxmlformats.org/officeDocument/2006/relationships/customXml" Target="../ink/ink70.xml"/><Relationship Id="rId136" Type="http://schemas.openxmlformats.org/officeDocument/2006/relationships/customXml" Target="../ink/ink69.xml"/><Relationship Id="rId135" Type="http://schemas.openxmlformats.org/officeDocument/2006/relationships/customXml" Target="../ink/ink68.xml"/><Relationship Id="rId134" Type="http://schemas.openxmlformats.org/officeDocument/2006/relationships/image" Target="../media/image68.png"/><Relationship Id="rId133" Type="http://schemas.openxmlformats.org/officeDocument/2006/relationships/customXml" Target="../ink/ink67.xml"/><Relationship Id="rId132" Type="http://schemas.openxmlformats.org/officeDocument/2006/relationships/image" Target="../media/image67.png"/><Relationship Id="rId131" Type="http://schemas.openxmlformats.org/officeDocument/2006/relationships/customXml" Target="../ink/ink66.xml"/><Relationship Id="rId130" Type="http://schemas.openxmlformats.org/officeDocument/2006/relationships/image" Target="../media/image66.png"/><Relationship Id="rId13" Type="http://schemas.openxmlformats.org/officeDocument/2006/relationships/customXml" Target="../ink/ink5.xml"/><Relationship Id="rId129" Type="http://schemas.openxmlformats.org/officeDocument/2006/relationships/customXml" Target="../ink/ink65.xml"/><Relationship Id="rId128" Type="http://schemas.openxmlformats.org/officeDocument/2006/relationships/image" Target="../media/image65.png"/><Relationship Id="rId127" Type="http://schemas.openxmlformats.org/officeDocument/2006/relationships/customXml" Target="../ink/ink64.xml"/><Relationship Id="rId126" Type="http://schemas.openxmlformats.org/officeDocument/2006/relationships/image" Target="../media/image64.png"/><Relationship Id="rId125" Type="http://schemas.openxmlformats.org/officeDocument/2006/relationships/customXml" Target="../ink/ink63.xml"/><Relationship Id="rId124" Type="http://schemas.openxmlformats.org/officeDocument/2006/relationships/image" Target="../media/image63.png"/><Relationship Id="rId123" Type="http://schemas.openxmlformats.org/officeDocument/2006/relationships/customXml" Target="../ink/ink62.xml"/><Relationship Id="rId122" Type="http://schemas.openxmlformats.org/officeDocument/2006/relationships/image" Target="../media/image62.png"/><Relationship Id="rId121" Type="http://schemas.openxmlformats.org/officeDocument/2006/relationships/customXml" Target="../ink/ink61.xml"/><Relationship Id="rId120" Type="http://schemas.openxmlformats.org/officeDocument/2006/relationships/image" Target="../media/image61.png"/><Relationship Id="rId12" Type="http://schemas.openxmlformats.org/officeDocument/2006/relationships/image" Target="../media/image9.png"/><Relationship Id="rId119" Type="http://schemas.openxmlformats.org/officeDocument/2006/relationships/customXml" Target="../ink/ink60.xml"/><Relationship Id="rId118" Type="http://schemas.openxmlformats.org/officeDocument/2006/relationships/image" Target="../media/image60.png"/><Relationship Id="rId117" Type="http://schemas.openxmlformats.org/officeDocument/2006/relationships/customXml" Target="../ink/ink59.xml"/><Relationship Id="rId116" Type="http://schemas.openxmlformats.org/officeDocument/2006/relationships/image" Target="../media/image59.png"/><Relationship Id="rId115" Type="http://schemas.openxmlformats.org/officeDocument/2006/relationships/customXml" Target="../ink/ink58.xml"/><Relationship Id="rId114" Type="http://schemas.openxmlformats.org/officeDocument/2006/relationships/image" Target="../media/image58.png"/><Relationship Id="rId113" Type="http://schemas.openxmlformats.org/officeDocument/2006/relationships/customXml" Target="../ink/ink57.xml"/><Relationship Id="rId112" Type="http://schemas.openxmlformats.org/officeDocument/2006/relationships/customXml" Target="../ink/ink56.xml"/><Relationship Id="rId111" Type="http://schemas.openxmlformats.org/officeDocument/2006/relationships/customXml" Target="../ink/ink55.xml"/><Relationship Id="rId110" Type="http://schemas.openxmlformats.org/officeDocument/2006/relationships/image" Target="../media/image57.png"/><Relationship Id="rId11" Type="http://schemas.openxmlformats.org/officeDocument/2006/relationships/customXml" Target="../ink/ink4.xml"/><Relationship Id="rId109" Type="http://schemas.openxmlformats.org/officeDocument/2006/relationships/customXml" Target="../ink/ink54.xml"/><Relationship Id="rId108" Type="http://schemas.openxmlformats.org/officeDocument/2006/relationships/image" Target="../media/image56.png"/><Relationship Id="rId107" Type="http://schemas.openxmlformats.org/officeDocument/2006/relationships/customXml" Target="../ink/ink53.xml"/><Relationship Id="rId106" Type="http://schemas.openxmlformats.org/officeDocument/2006/relationships/image" Target="../media/image55.png"/><Relationship Id="rId105" Type="http://schemas.openxmlformats.org/officeDocument/2006/relationships/customXml" Target="../ink/ink52.xml"/><Relationship Id="rId104" Type="http://schemas.openxmlformats.org/officeDocument/2006/relationships/customXml" Target="../ink/ink51.xml"/><Relationship Id="rId103" Type="http://schemas.openxmlformats.org/officeDocument/2006/relationships/customXml" Target="../ink/ink50.xml"/><Relationship Id="rId102" Type="http://schemas.openxmlformats.org/officeDocument/2006/relationships/image" Target="../media/image54.png"/><Relationship Id="rId101" Type="http://schemas.openxmlformats.org/officeDocument/2006/relationships/customXml" Target="../ink/ink49.xml"/><Relationship Id="rId100" Type="http://schemas.openxmlformats.org/officeDocument/2006/relationships/image" Target="../media/image53.png"/><Relationship Id="rId10" Type="http://schemas.openxmlformats.org/officeDocument/2006/relationships/image" Target="../media/image8.png"/><Relationship Id="rId1" Type="http://schemas.openxmlformats.org/officeDocument/2006/relationships/tags" Target="../tags/tag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999" Type="http://schemas.openxmlformats.org/officeDocument/2006/relationships/customXml" Target="../ink/ink858.xml"/><Relationship Id="rId998" Type="http://schemas.openxmlformats.org/officeDocument/2006/relationships/image" Target="../media/image732.png"/><Relationship Id="rId997" Type="http://schemas.openxmlformats.org/officeDocument/2006/relationships/customXml" Target="../ink/ink857.xml"/><Relationship Id="rId996" Type="http://schemas.openxmlformats.org/officeDocument/2006/relationships/image" Target="../media/image731.png"/><Relationship Id="rId995" Type="http://schemas.openxmlformats.org/officeDocument/2006/relationships/customXml" Target="../ink/ink856.xml"/><Relationship Id="rId994" Type="http://schemas.openxmlformats.org/officeDocument/2006/relationships/image" Target="../media/image730.png"/><Relationship Id="rId993" Type="http://schemas.openxmlformats.org/officeDocument/2006/relationships/customXml" Target="../ink/ink855.xml"/><Relationship Id="rId992" Type="http://schemas.openxmlformats.org/officeDocument/2006/relationships/image" Target="../media/image729.png"/><Relationship Id="rId991" Type="http://schemas.openxmlformats.org/officeDocument/2006/relationships/customXml" Target="../ink/ink854.xml"/><Relationship Id="rId990" Type="http://schemas.openxmlformats.org/officeDocument/2006/relationships/image" Target="../media/image728.png"/><Relationship Id="rId99" Type="http://schemas.openxmlformats.org/officeDocument/2006/relationships/image" Target="../media/image338.png"/><Relationship Id="rId989" Type="http://schemas.openxmlformats.org/officeDocument/2006/relationships/customXml" Target="../ink/ink853.xml"/><Relationship Id="rId988" Type="http://schemas.openxmlformats.org/officeDocument/2006/relationships/image" Target="../media/image727.png"/><Relationship Id="rId987" Type="http://schemas.openxmlformats.org/officeDocument/2006/relationships/customXml" Target="../ink/ink852.xml"/><Relationship Id="rId986" Type="http://schemas.openxmlformats.org/officeDocument/2006/relationships/image" Target="../media/image726.png"/><Relationship Id="rId985" Type="http://schemas.openxmlformats.org/officeDocument/2006/relationships/customXml" Target="../ink/ink851.xml"/><Relationship Id="rId984" Type="http://schemas.openxmlformats.org/officeDocument/2006/relationships/image" Target="../media/image725.png"/><Relationship Id="rId983" Type="http://schemas.openxmlformats.org/officeDocument/2006/relationships/customXml" Target="../ink/ink850.xml"/><Relationship Id="rId982" Type="http://schemas.openxmlformats.org/officeDocument/2006/relationships/image" Target="../media/image724.png"/><Relationship Id="rId981" Type="http://schemas.openxmlformats.org/officeDocument/2006/relationships/customXml" Target="../ink/ink849.xml"/><Relationship Id="rId980" Type="http://schemas.openxmlformats.org/officeDocument/2006/relationships/image" Target="../media/image723.png"/><Relationship Id="rId98" Type="http://schemas.openxmlformats.org/officeDocument/2006/relationships/customXml" Target="../ink/ink360.xml"/><Relationship Id="rId979" Type="http://schemas.openxmlformats.org/officeDocument/2006/relationships/customXml" Target="../ink/ink848.xml"/><Relationship Id="rId978" Type="http://schemas.openxmlformats.org/officeDocument/2006/relationships/image" Target="../media/image722.png"/><Relationship Id="rId977" Type="http://schemas.openxmlformats.org/officeDocument/2006/relationships/customXml" Target="../ink/ink847.xml"/><Relationship Id="rId976" Type="http://schemas.openxmlformats.org/officeDocument/2006/relationships/customXml" Target="../ink/ink846.xml"/><Relationship Id="rId975" Type="http://schemas.openxmlformats.org/officeDocument/2006/relationships/image" Target="../media/image721.png"/><Relationship Id="rId974" Type="http://schemas.openxmlformats.org/officeDocument/2006/relationships/customXml" Target="../ink/ink845.xml"/><Relationship Id="rId973" Type="http://schemas.openxmlformats.org/officeDocument/2006/relationships/image" Target="../media/image720.png"/><Relationship Id="rId972" Type="http://schemas.openxmlformats.org/officeDocument/2006/relationships/customXml" Target="../ink/ink844.xml"/><Relationship Id="rId971" Type="http://schemas.openxmlformats.org/officeDocument/2006/relationships/image" Target="../media/image719.png"/><Relationship Id="rId970" Type="http://schemas.openxmlformats.org/officeDocument/2006/relationships/customXml" Target="../ink/ink843.xml"/><Relationship Id="rId97" Type="http://schemas.openxmlformats.org/officeDocument/2006/relationships/image" Target="../media/image337.png"/><Relationship Id="rId969" Type="http://schemas.openxmlformats.org/officeDocument/2006/relationships/image" Target="../media/image718.png"/><Relationship Id="rId968" Type="http://schemas.openxmlformats.org/officeDocument/2006/relationships/customXml" Target="../ink/ink842.xml"/><Relationship Id="rId967" Type="http://schemas.openxmlformats.org/officeDocument/2006/relationships/image" Target="../media/image717.png"/><Relationship Id="rId966" Type="http://schemas.openxmlformats.org/officeDocument/2006/relationships/customXml" Target="../ink/ink841.xml"/><Relationship Id="rId965" Type="http://schemas.openxmlformats.org/officeDocument/2006/relationships/customXml" Target="../ink/ink840.xml"/><Relationship Id="rId964" Type="http://schemas.openxmlformats.org/officeDocument/2006/relationships/image" Target="../media/image716.png"/><Relationship Id="rId963" Type="http://schemas.openxmlformats.org/officeDocument/2006/relationships/customXml" Target="../ink/ink839.xml"/><Relationship Id="rId962" Type="http://schemas.openxmlformats.org/officeDocument/2006/relationships/image" Target="../media/image715.png"/><Relationship Id="rId961" Type="http://schemas.openxmlformats.org/officeDocument/2006/relationships/customXml" Target="../ink/ink838.xml"/><Relationship Id="rId960" Type="http://schemas.openxmlformats.org/officeDocument/2006/relationships/image" Target="../media/image714.png"/><Relationship Id="rId96" Type="http://schemas.openxmlformats.org/officeDocument/2006/relationships/customXml" Target="../ink/ink359.xml"/><Relationship Id="rId959" Type="http://schemas.openxmlformats.org/officeDocument/2006/relationships/customXml" Target="../ink/ink837.xml"/><Relationship Id="rId958" Type="http://schemas.openxmlformats.org/officeDocument/2006/relationships/image" Target="../media/image713.png"/><Relationship Id="rId957" Type="http://schemas.openxmlformats.org/officeDocument/2006/relationships/customXml" Target="../ink/ink836.xml"/><Relationship Id="rId956" Type="http://schemas.openxmlformats.org/officeDocument/2006/relationships/image" Target="../media/image712.png"/><Relationship Id="rId955" Type="http://schemas.openxmlformats.org/officeDocument/2006/relationships/customXml" Target="../ink/ink835.xml"/><Relationship Id="rId954" Type="http://schemas.openxmlformats.org/officeDocument/2006/relationships/image" Target="../media/image216.png"/><Relationship Id="rId953" Type="http://schemas.openxmlformats.org/officeDocument/2006/relationships/customXml" Target="../ink/ink834.xml"/><Relationship Id="rId952" Type="http://schemas.openxmlformats.org/officeDocument/2006/relationships/image" Target="../media/image711.png"/><Relationship Id="rId951" Type="http://schemas.openxmlformats.org/officeDocument/2006/relationships/customXml" Target="../ink/ink833.xml"/><Relationship Id="rId950" Type="http://schemas.openxmlformats.org/officeDocument/2006/relationships/image" Target="../media/image710.png"/><Relationship Id="rId95" Type="http://schemas.openxmlformats.org/officeDocument/2006/relationships/image" Target="../media/image336.png"/><Relationship Id="rId949" Type="http://schemas.openxmlformats.org/officeDocument/2006/relationships/customXml" Target="../ink/ink832.xml"/><Relationship Id="rId948" Type="http://schemas.openxmlformats.org/officeDocument/2006/relationships/image" Target="../media/image709.png"/><Relationship Id="rId947" Type="http://schemas.openxmlformats.org/officeDocument/2006/relationships/customXml" Target="../ink/ink831.xml"/><Relationship Id="rId946" Type="http://schemas.openxmlformats.org/officeDocument/2006/relationships/image" Target="../media/image708.png"/><Relationship Id="rId945" Type="http://schemas.openxmlformats.org/officeDocument/2006/relationships/customXml" Target="../ink/ink830.xml"/><Relationship Id="rId944" Type="http://schemas.openxmlformats.org/officeDocument/2006/relationships/image" Target="../media/image707.png"/><Relationship Id="rId943" Type="http://schemas.openxmlformats.org/officeDocument/2006/relationships/customXml" Target="../ink/ink829.xml"/><Relationship Id="rId942" Type="http://schemas.openxmlformats.org/officeDocument/2006/relationships/image" Target="../media/image706.png"/><Relationship Id="rId941" Type="http://schemas.openxmlformats.org/officeDocument/2006/relationships/customXml" Target="../ink/ink828.xml"/><Relationship Id="rId940" Type="http://schemas.openxmlformats.org/officeDocument/2006/relationships/image" Target="../media/image705.png"/><Relationship Id="rId94" Type="http://schemas.openxmlformats.org/officeDocument/2006/relationships/customXml" Target="../ink/ink358.xml"/><Relationship Id="rId939" Type="http://schemas.openxmlformats.org/officeDocument/2006/relationships/customXml" Target="../ink/ink827.xml"/><Relationship Id="rId938" Type="http://schemas.openxmlformats.org/officeDocument/2006/relationships/image" Target="../media/image704.png"/><Relationship Id="rId937" Type="http://schemas.openxmlformats.org/officeDocument/2006/relationships/customXml" Target="../ink/ink826.xml"/><Relationship Id="rId936" Type="http://schemas.openxmlformats.org/officeDocument/2006/relationships/image" Target="../media/image703.png"/><Relationship Id="rId935" Type="http://schemas.openxmlformats.org/officeDocument/2006/relationships/customXml" Target="../ink/ink825.xml"/><Relationship Id="rId934" Type="http://schemas.openxmlformats.org/officeDocument/2006/relationships/image" Target="../media/image702.png"/><Relationship Id="rId933" Type="http://schemas.openxmlformats.org/officeDocument/2006/relationships/customXml" Target="../ink/ink824.xml"/><Relationship Id="rId932" Type="http://schemas.openxmlformats.org/officeDocument/2006/relationships/image" Target="../media/image701.png"/><Relationship Id="rId931" Type="http://schemas.openxmlformats.org/officeDocument/2006/relationships/customXml" Target="../ink/ink823.xml"/><Relationship Id="rId930" Type="http://schemas.openxmlformats.org/officeDocument/2006/relationships/image" Target="../media/image700.png"/><Relationship Id="rId93" Type="http://schemas.openxmlformats.org/officeDocument/2006/relationships/image" Target="../media/image335.png"/><Relationship Id="rId929" Type="http://schemas.openxmlformats.org/officeDocument/2006/relationships/customXml" Target="../ink/ink822.xml"/><Relationship Id="rId928" Type="http://schemas.openxmlformats.org/officeDocument/2006/relationships/image" Target="../media/image699.png"/><Relationship Id="rId927" Type="http://schemas.openxmlformats.org/officeDocument/2006/relationships/customXml" Target="../ink/ink821.xml"/><Relationship Id="rId926" Type="http://schemas.openxmlformats.org/officeDocument/2006/relationships/image" Target="../media/image698.png"/><Relationship Id="rId925" Type="http://schemas.openxmlformats.org/officeDocument/2006/relationships/customXml" Target="../ink/ink820.xml"/><Relationship Id="rId924" Type="http://schemas.openxmlformats.org/officeDocument/2006/relationships/image" Target="../media/image697.png"/><Relationship Id="rId923" Type="http://schemas.openxmlformats.org/officeDocument/2006/relationships/customXml" Target="../ink/ink819.xml"/><Relationship Id="rId922" Type="http://schemas.openxmlformats.org/officeDocument/2006/relationships/image" Target="../media/image696.png"/><Relationship Id="rId921" Type="http://schemas.openxmlformats.org/officeDocument/2006/relationships/customXml" Target="../ink/ink818.xml"/><Relationship Id="rId920" Type="http://schemas.openxmlformats.org/officeDocument/2006/relationships/image" Target="../media/image695.png"/><Relationship Id="rId92" Type="http://schemas.openxmlformats.org/officeDocument/2006/relationships/customXml" Target="../ink/ink357.xml"/><Relationship Id="rId919" Type="http://schemas.openxmlformats.org/officeDocument/2006/relationships/customXml" Target="../ink/ink817.xml"/><Relationship Id="rId918" Type="http://schemas.openxmlformats.org/officeDocument/2006/relationships/image" Target="../media/image694.png"/><Relationship Id="rId917" Type="http://schemas.openxmlformats.org/officeDocument/2006/relationships/customXml" Target="../ink/ink816.xml"/><Relationship Id="rId916" Type="http://schemas.openxmlformats.org/officeDocument/2006/relationships/image" Target="../media/image693.png"/><Relationship Id="rId915" Type="http://schemas.openxmlformats.org/officeDocument/2006/relationships/customXml" Target="../ink/ink815.xml"/><Relationship Id="rId914" Type="http://schemas.openxmlformats.org/officeDocument/2006/relationships/image" Target="../media/image692.png"/><Relationship Id="rId913" Type="http://schemas.openxmlformats.org/officeDocument/2006/relationships/customXml" Target="../ink/ink814.xml"/><Relationship Id="rId912" Type="http://schemas.openxmlformats.org/officeDocument/2006/relationships/image" Target="../media/image691.png"/><Relationship Id="rId911" Type="http://schemas.openxmlformats.org/officeDocument/2006/relationships/customXml" Target="../ink/ink813.xml"/><Relationship Id="rId910" Type="http://schemas.openxmlformats.org/officeDocument/2006/relationships/image" Target="../media/image690.png"/><Relationship Id="rId91" Type="http://schemas.openxmlformats.org/officeDocument/2006/relationships/image" Target="../media/image334.png"/><Relationship Id="rId909" Type="http://schemas.openxmlformats.org/officeDocument/2006/relationships/customXml" Target="../ink/ink812.xml"/><Relationship Id="rId908" Type="http://schemas.openxmlformats.org/officeDocument/2006/relationships/image" Target="../media/image689.png"/><Relationship Id="rId907" Type="http://schemas.openxmlformats.org/officeDocument/2006/relationships/customXml" Target="../ink/ink811.xml"/><Relationship Id="rId906" Type="http://schemas.openxmlformats.org/officeDocument/2006/relationships/image" Target="../media/image688.png"/><Relationship Id="rId905" Type="http://schemas.openxmlformats.org/officeDocument/2006/relationships/customXml" Target="../ink/ink810.xml"/><Relationship Id="rId904" Type="http://schemas.openxmlformats.org/officeDocument/2006/relationships/image" Target="../media/image687.png"/><Relationship Id="rId903" Type="http://schemas.openxmlformats.org/officeDocument/2006/relationships/customXml" Target="../ink/ink809.xml"/><Relationship Id="rId902" Type="http://schemas.openxmlformats.org/officeDocument/2006/relationships/image" Target="../media/image686.png"/><Relationship Id="rId901" Type="http://schemas.openxmlformats.org/officeDocument/2006/relationships/customXml" Target="../ink/ink808.xml"/><Relationship Id="rId900" Type="http://schemas.openxmlformats.org/officeDocument/2006/relationships/image" Target="../media/image685.png"/><Relationship Id="rId90" Type="http://schemas.openxmlformats.org/officeDocument/2006/relationships/customXml" Target="../ink/ink356.xml"/><Relationship Id="rId9" Type="http://schemas.openxmlformats.org/officeDocument/2006/relationships/image" Target="../media/image295.png"/><Relationship Id="rId899" Type="http://schemas.openxmlformats.org/officeDocument/2006/relationships/customXml" Target="../ink/ink807.xml"/><Relationship Id="rId898" Type="http://schemas.openxmlformats.org/officeDocument/2006/relationships/image" Target="../media/image684.png"/><Relationship Id="rId897" Type="http://schemas.openxmlformats.org/officeDocument/2006/relationships/customXml" Target="../ink/ink806.xml"/><Relationship Id="rId896" Type="http://schemas.openxmlformats.org/officeDocument/2006/relationships/image" Target="../media/image683.png"/><Relationship Id="rId895" Type="http://schemas.openxmlformats.org/officeDocument/2006/relationships/customXml" Target="../ink/ink805.xml"/><Relationship Id="rId894" Type="http://schemas.openxmlformats.org/officeDocument/2006/relationships/image" Target="../media/image682.png"/><Relationship Id="rId893" Type="http://schemas.openxmlformats.org/officeDocument/2006/relationships/customXml" Target="../ink/ink804.xml"/><Relationship Id="rId892" Type="http://schemas.openxmlformats.org/officeDocument/2006/relationships/image" Target="../media/image681.png"/><Relationship Id="rId891" Type="http://schemas.openxmlformats.org/officeDocument/2006/relationships/customXml" Target="../ink/ink803.xml"/><Relationship Id="rId890" Type="http://schemas.openxmlformats.org/officeDocument/2006/relationships/image" Target="../media/image680.png"/><Relationship Id="rId89" Type="http://schemas.openxmlformats.org/officeDocument/2006/relationships/image" Target="../media/image333.png"/><Relationship Id="rId889" Type="http://schemas.openxmlformats.org/officeDocument/2006/relationships/customXml" Target="../ink/ink802.xml"/><Relationship Id="rId888" Type="http://schemas.openxmlformats.org/officeDocument/2006/relationships/customXml" Target="../ink/ink801.xml"/><Relationship Id="rId887" Type="http://schemas.openxmlformats.org/officeDocument/2006/relationships/image" Target="../media/image679.png"/><Relationship Id="rId886" Type="http://schemas.openxmlformats.org/officeDocument/2006/relationships/customXml" Target="../ink/ink800.xml"/><Relationship Id="rId885" Type="http://schemas.openxmlformats.org/officeDocument/2006/relationships/image" Target="../media/image678.png"/><Relationship Id="rId884" Type="http://schemas.openxmlformats.org/officeDocument/2006/relationships/customXml" Target="../ink/ink799.xml"/><Relationship Id="rId883" Type="http://schemas.openxmlformats.org/officeDocument/2006/relationships/customXml" Target="../ink/ink798.xml"/><Relationship Id="rId882" Type="http://schemas.openxmlformats.org/officeDocument/2006/relationships/image" Target="../media/image677.png"/><Relationship Id="rId881" Type="http://schemas.openxmlformats.org/officeDocument/2006/relationships/customXml" Target="../ink/ink797.xml"/><Relationship Id="rId880" Type="http://schemas.openxmlformats.org/officeDocument/2006/relationships/image" Target="../media/image676.png"/><Relationship Id="rId88" Type="http://schemas.openxmlformats.org/officeDocument/2006/relationships/customXml" Target="../ink/ink355.xml"/><Relationship Id="rId879" Type="http://schemas.openxmlformats.org/officeDocument/2006/relationships/customXml" Target="../ink/ink796.xml"/><Relationship Id="rId878" Type="http://schemas.openxmlformats.org/officeDocument/2006/relationships/customXml" Target="../ink/ink795.xml"/><Relationship Id="rId877" Type="http://schemas.openxmlformats.org/officeDocument/2006/relationships/image" Target="../media/image675.png"/><Relationship Id="rId876" Type="http://schemas.openxmlformats.org/officeDocument/2006/relationships/customXml" Target="../ink/ink794.xml"/><Relationship Id="rId875" Type="http://schemas.openxmlformats.org/officeDocument/2006/relationships/image" Target="../media/image674.png"/><Relationship Id="rId874" Type="http://schemas.openxmlformats.org/officeDocument/2006/relationships/customXml" Target="../ink/ink793.xml"/><Relationship Id="rId873" Type="http://schemas.openxmlformats.org/officeDocument/2006/relationships/customXml" Target="../ink/ink792.xml"/><Relationship Id="rId872" Type="http://schemas.openxmlformats.org/officeDocument/2006/relationships/image" Target="../media/image673.png"/><Relationship Id="rId871" Type="http://schemas.openxmlformats.org/officeDocument/2006/relationships/customXml" Target="../ink/ink791.xml"/><Relationship Id="rId870" Type="http://schemas.openxmlformats.org/officeDocument/2006/relationships/image" Target="../media/image672.png"/><Relationship Id="rId87" Type="http://schemas.openxmlformats.org/officeDocument/2006/relationships/image" Target="../media/image332.png"/><Relationship Id="rId869" Type="http://schemas.openxmlformats.org/officeDocument/2006/relationships/customXml" Target="../ink/ink790.xml"/><Relationship Id="rId868" Type="http://schemas.openxmlformats.org/officeDocument/2006/relationships/image" Target="../media/image671.png"/><Relationship Id="rId867" Type="http://schemas.openxmlformats.org/officeDocument/2006/relationships/customXml" Target="../ink/ink789.xml"/><Relationship Id="rId866" Type="http://schemas.openxmlformats.org/officeDocument/2006/relationships/customXml" Target="../ink/ink788.xml"/><Relationship Id="rId865" Type="http://schemas.openxmlformats.org/officeDocument/2006/relationships/image" Target="../media/image670.png"/><Relationship Id="rId864" Type="http://schemas.openxmlformats.org/officeDocument/2006/relationships/customXml" Target="../ink/ink787.xml"/><Relationship Id="rId863" Type="http://schemas.openxmlformats.org/officeDocument/2006/relationships/image" Target="../media/image669.png"/><Relationship Id="rId862" Type="http://schemas.openxmlformats.org/officeDocument/2006/relationships/customXml" Target="../ink/ink786.xml"/><Relationship Id="rId861" Type="http://schemas.openxmlformats.org/officeDocument/2006/relationships/image" Target="../media/image668.png"/><Relationship Id="rId860" Type="http://schemas.openxmlformats.org/officeDocument/2006/relationships/customXml" Target="../ink/ink785.xml"/><Relationship Id="rId86" Type="http://schemas.openxmlformats.org/officeDocument/2006/relationships/customXml" Target="../ink/ink354.xml"/><Relationship Id="rId859" Type="http://schemas.openxmlformats.org/officeDocument/2006/relationships/image" Target="../media/image667.png"/><Relationship Id="rId858" Type="http://schemas.openxmlformats.org/officeDocument/2006/relationships/customXml" Target="../ink/ink784.xml"/><Relationship Id="rId857" Type="http://schemas.openxmlformats.org/officeDocument/2006/relationships/image" Target="../media/image666.png"/><Relationship Id="rId856" Type="http://schemas.openxmlformats.org/officeDocument/2006/relationships/customXml" Target="../ink/ink783.xml"/><Relationship Id="rId855" Type="http://schemas.openxmlformats.org/officeDocument/2006/relationships/image" Target="../media/image665.png"/><Relationship Id="rId854" Type="http://schemas.openxmlformats.org/officeDocument/2006/relationships/customXml" Target="../ink/ink782.xml"/><Relationship Id="rId853" Type="http://schemas.openxmlformats.org/officeDocument/2006/relationships/image" Target="../media/image664.png"/><Relationship Id="rId852" Type="http://schemas.openxmlformats.org/officeDocument/2006/relationships/customXml" Target="../ink/ink781.xml"/><Relationship Id="rId851" Type="http://schemas.openxmlformats.org/officeDocument/2006/relationships/image" Target="../media/image663.png"/><Relationship Id="rId850" Type="http://schemas.openxmlformats.org/officeDocument/2006/relationships/customXml" Target="../ink/ink780.xml"/><Relationship Id="rId85" Type="http://schemas.openxmlformats.org/officeDocument/2006/relationships/image" Target="../media/image331.png"/><Relationship Id="rId849" Type="http://schemas.openxmlformats.org/officeDocument/2006/relationships/image" Target="../media/image662.png"/><Relationship Id="rId848" Type="http://schemas.openxmlformats.org/officeDocument/2006/relationships/customXml" Target="../ink/ink779.xml"/><Relationship Id="rId847" Type="http://schemas.openxmlformats.org/officeDocument/2006/relationships/image" Target="../media/image661.png"/><Relationship Id="rId846" Type="http://schemas.openxmlformats.org/officeDocument/2006/relationships/customXml" Target="../ink/ink778.xml"/><Relationship Id="rId845" Type="http://schemas.openxmlformats.org/officeDocument/2006/relationships/image" Target="../media/image660.png"/><Relationship Id="rId844" Type="http://schemas.openxmlformats.org/officeDocument/2006/relationships/customXml" Target="../ink/ink777.xml"/><Relationship Id="rId843" Type="http://schemas.openxmlformats.org/officeDocument/2006/relationships/customXml" Target="../ink/ink776.xml"/><Relationship Id="rId842" Type="http://schemas.openxmlformats.org/officeDocument/2006/relationships/image" Target="../media/image659.png"/><Relationship Id="rId841" Type="http://schemas.openxmlformats.org/officeDocument/2006/relationships/customXml" Target="../ink/ink775.xml"/><Relationship Id="rId840" Type="http://schemas.openxmlformats.org/officeDocument/2006/relationships/customXml" Target="../ink/ink774.xml"/><Relationship Id="rId84" Type="http://schemas.openxmlformats.org/officeDocument/2006/relationships/customXml" Target="../ink/ink353.xml"/><Relationship Id="rId839" Type="http://schemas.openxmlformats.org/officeDocument/2006/relationships/image" Target="../media/image658.png"/><Relationship Id="rId838" Type="http://schemas.openxmlformats.org/officeDocument/2006/relationships/customXml" Target="../ink/ink773.xml"/><Relationship Id="rId837" Type="http://schemas.openxmlformats.org/officeDocument/2006/relationships/image" Target="../media/image657.png"/><Relationship Id="rId836" Type="http://schemas.openxmlformats.org/officeDocument/2006/relationships/customXml" Target="../ink/ink772.xml"/><Relationship Id="rId835" Type="http://schemas.openxmlformats.org/officeDocument/2006/relationships/image" Target="../media/image656.png"/><Relationship Id="rId834" Type="http://schemas.openxmlformats.org/officeDocument/2006/relationships/customXml" Target="../ink/ink771.xml"/><Relationship Id="rId833" Type="http://schemas.openxmlformats.org/officeDocument/2006/relationships/image" Target="../media/image655.png"/><Relationship Id="rId832" Type="http://schemas.openxmlformats.org/officeDocument/2006/relationships/customXml" Target="../ink/ink770.xml"/><Relationship Id="rId831" Type="http://schemas.openxmlformats.org/officeDocument/2006/relationships/image" Target="../media/image654.png"/><Relationship Id="rId830" Type="http://schemas.openxmlformats.org/officeDocument/2006/relationships/customXml" Target="../ink/ink769.xml"/><Relationship Id="rId83" Type="http://schemas.openxmlformats.org/officeDocument/2006/relationships/image" Target="../media/image129.png"/><Relationship Id="rId829" Type="http://schemas.openxmlformats.org/officeDocument/2006/relationships/image" Target="../media/image653.png"/><Relationship Id="rId828" Type="http://schemas.openxmlformats.org/officeDocument/2006/relationships/customXml" Target="../ink/ink768.xml"/><Relationship Id="rId827" Type="http://schemas.openxmlformats.org/officeDocument/2006/relationships/image" Target="../media/image652.png"/><Relationship Id="rId826" Type="http://schemas.openxmlformats.org/officeDocument/2006/relationships/customXml" Target="../ink/ink767.xml"/><Relationship Id="rId825" Type="http://schemas.openxmlformats.org/officeDocument/2006/relationships/image" Target="../media/image651.png"/><Relationship Id="rId824" Type="http://schemas.openxmlformats.org/officeDocument/2006/relationships/customXml" Target="../ink/ink766.xml"/><Relationship Id="rId823" Type="http://schemas.openxmlformats.org/officeDocument/2006/relationships/image" Target="../media/image650.png"/><Relationship Id="rId822" Type="http://schemas.openxmlformats.org/officeDocument/2006/relationships/customXml" Target="../ink/ink765.xml"/><Relationship Id="rId821" Type="http://schemas.openxmlformats.org/officeDocument/2006/relationships/image" Target="../media/image649.png"/><Relationship Id="rId820" Type="http://schemas.openxmlformats.org/officeDocument/2006/relationships/customXml" Target="../ink/ink764.xml"/><Relationship Id="rId82" Type="http://schemas.openxmlformats.org/officeDocument/2006/relationships/customXml" Target="../ink/ink352.xml"/><Relationship Id="rId819" Type="http://schemas.openxmlformats.org/officeDocument/2006/relationships/image" Target="../media/image648.png"/><Relationship Id="rId818" Type="http://schemas.openxmlformats.org/officeDocument/2006/relationships/customXml" Target="../ink/ink763.xml"/><Relationship Id="rId817" Type="http://schemas.openxmlformats.org/officeDocument/2006/relationships/image" Target="../media/image647.png"/><Relationship Id="rId816" Type="http://schemas.openxmlformats.org/officeDocument/2006/relationships/customXml" Target="../ink/ink762.xml"/><Relationship Id="rId815" Type="http://schemas.openxmlformats.org/officeDocument/2006/relationships/image" Target="../media/image646.png"/><Relationship Id="rId814" Type="http://schemas.openxmlformats.org/officeDocument/2006/relationships/customXml" Target="../ink/ink761.xml"/><Relationship Id="rId813" Type="http://schemas.openxmlformats.org/officeDocument/2006/relationships/image" Target="../media/image645.png"/><Relationship Id="rId812" Type="http://schemas.openxmlformats.org/officeDocument/2006/relationships/customXml" Target="../ink/ink760.xml"/><Relationship Id="rId811" Type="http://schemas.openxmlformats.org/officeDocument/2006/relationships/image" Target="../media/image644.png"/><Relationship Id="rId810" Type="http://schemas.openxmlformats.org/officeDocument/2006/relationships/customXml" Target="../ink/ink759.xml"/><Relationship Id="rId81" Type="http://schemas.openxmlformats.org/officeDocument/2006/relationships/image" Target="../media/image330.png"/><Relationship Id="rId809" Type="http://schemas.openxmlformats.org/officeDocument/2006/relationships/image" Target="../media/image643.png"/><Relationship Id="rId808" Type="http://schemas.openxmlformats.org/officeDocument/2006/relationships/customXml" Target="../ink/ink758.xml"/><Relationship Id="rId807" Type="http://schemas.openxmlformats.org/officeDocument/2006/relationships/image" Target="../media/image642.png"/><Relationship Id="rId806" Type="http://schemas.openxmlformats.org/officeDocument/2006/relationships/customXml" Target="../ink/ink757.xml"/><Relationship Id="rId805" Type="http://schemas.openxmlformats.org/officeDocument/2006/relationships/image" Target="../media/image641.png"/><Relationship Id="rId804" Type="http://schemas.openxmlformats.org/officeDocument/2006/relationships/customXml" Target="../ink/ink756.xml"/><Relationship Id="rId803" Type="http://schemas.openxmlformats.org/officeDocument/2006/relationships/image" Target="../media/image640.png"/><Relationship Id="rId802" Type="http://schemas.openxmlformats.org/officeDocument/2006/relationships/customXml" Target="../ink/ink755.xml"/><Relationship Id="rId801" Type="http://schemas.openxmlformats.org/officeDocument/2006/relationships/image" Target="../media/image639.png"/><Relationship Id="rId800" Type="http://schemas.openxmlformats.org/officeDocument/2006/relationships/customXml" Target="../ink/ink754.xml"/><Relationship Id="rId80" Type="http://schemas.openxmlformats.org/officeDocument/2006/relationships/customXml" Target="../ink/ink351.xml"/><Relationship Id="rId8" Type="http://schemas.openxmlformats.org/officeDocument/2006/relationships/customXml" Target="../ink/ink315.xml"/><Relationship Id="rId799" Type="http://schemas.openxmlformats.org/officeDocument/2006/relationships/image" Target="../media/image638.png"/><Relationship Id="rId798" Type="http://schemas.openxmlformats.org/officeDocument/2006/relationships/customXml" Target="../ink/ink753.xml"/><Relationship Id="rId797" Type="http://schemas.openxmlformats.org/officeDocument/2006/relationships/image" Target="../media/image637.png"/><Relationship Id="rId796" Type="http://schemas.openxmlformats.org/officeDocument/2006/relationships/customXml" Target="../ink/ink752.xml"/><Relationship Id="rId795" Type="http://schemas.openxmlformats.org/officeDocument/2006/relationships/image" Target="../media/image636.png"/><Relationship Id="rId794" Type="http://schemas.openxmlformats.org/officeDocument/2006/relationships/customXml" Target="../ink/ink751.xml"/><Relationship Id="rId793" Type="http://schemas.openxmlformats.org/officeDocument/2006/relationships/image" Target="../media/image635.png"/><Relationship Id="rId792" Type="http://schemas.openxmlformats.org/officeDocument/2006/relationships/customXml" Target="../ink/ink750.xml"/><Relationship Id="rId791" Type="http://schemas.openxmlformats.org/officeDocument/2006/relationships/image" Target="../media/image634.png"/><Relationship Id="rId790" Type="http://schemas.openxmlformats.org/officeDocument/2006/relationships/customXml" Target="../ink/ink749.xml"/><Relationship Id="rId79" Type="http://schemas.openxmlformats.org/officeDocument/2006/relationships/image" Target="../media/image329.png"/><Relationship Id="rId789" Type="http://schemas.openxmlformats.org/officeDocument/2006/relationships/customXml" Target="../ink/ink748.xml"/><Relationship Id="rId788" Type="http://schemas.openxmlformats.org/officeDocument/2006/relationships/image" Target="../media/image633.png"/><Relationship Id="rId787" Type="http://schemas.openxmlformats.org/officeDocument/2006/relationships/customXml" Target="../ink/ink747.xml"/><Relationship Id="rId786" Type="http://schemas.openxmlformats.org/officeDocument/2006/relationships/image" Target="../media/image632.png"/><Relationship Id="rId785" Type="http://schemas.openxmlformats.org/officeDocument/2006/relationships/customXml" Target="../ink/ink746.xml"/><Relationship Id="rId784" Type="http://schemas.openxmlformats.org/officeDocument/2006/relationships/image" Target="../media/image631.png"/><Relationship Id="rId783" Type="http://schemas.openxmlformats.org/officeDocument/2006/relationships/customXml" Target="../ink/ink745.xml"/><Relationship Id="rId782" Type="http://schemas.openxmlformats.org/officeDocument/2006/relationships/image" Target="../media/image630.png"/><Relationship Id="rId781" Type="http://schemas.openxmlformats.org/officeDocument/2006/relationships/customXml" Target="../ink/ink744.xml"/><Relationship Id="rId780" Type="http://schemas.openxmlformats.org/officeDocument/2006/relationships/image" Target="../media/image629.png"/><Relationship Id="rId78" Type="http://schemas.openxmlformats.org/officeDocument/2006/relationships/customXml" Target="../ink/ink350.xml"/><Relationship Id="rId779" Type="http://schemas.openxmlformats.org/officeDocument/2006/relationships/customXml" Target="../ink/ink743.xml"/><Relationship Id="rId778" Type="http://schemas.openxmlformats.org/officeDocument/2006/relationships/image" Target="../media/image628.png"/><Relationship Id="rId777" Type="http://schemas.openxmlformats.org/officeDocument/2006/relationships/customXml" Target="../ink/ink742.xml"/><Relationship Id="rId776" Type="http://schemas.openxmlformats.org/officeDocument/2006/relationships/image" Target="../media/image627.png"/><Relationship Id="rId775" Type="http://schemas.openxmlformats.org/officeDocument/2006/relationships/customXml" Target="../ink/ink741.xml"/><Relationship Id="rId774" Type="http://schemas.openxmlformats.org/officeDocument/2006/relationships/image" Target="../media/image626.png"/><Relationship Id="rId773" Type="http://schemas.openxmlformats.org/officeDocument/2006/relationships/customXml" Target="../ink/ink740.xml"/><Relationship Id="rId772" Type="http://schemas.openxmlformats.org/officeDocument/2006/relationships/image" Target="../media/image625.png"/><Relationship Id="rId771" Type="http://schemas.openxmlformats.org/officeDocument/2006/relationships/customXml" Target="../ink/ink739.xml"/><Relationship Id="rId770" Type="http://schemas.openxmlformats.org/officeDocument/2006/relationships/customXml" Target="../ink/ink738.xml"/><Relationship Id="rId77" Type="http://schemas.openxmlformats.org/officeDocument/2006/relationships/image" Target="../media/image328.png"/><Relationship Id="rId769" Type="http://schemas.openxmlformats.org/officeDocument/2006/relationships/image" Target="../media/image624.png"/><Relationship Id="rId768" Type="http://schemas.openxmlformats.org/officeDocument/2006/relationships/customXml" Target="../ink/ink737.xml"/><Relationship Id="rId767" Type="http://schemas.openxmlformats.org/officeDocument/2006/relationships/image" Target="../media/image623.png"/><Relationship Id="rId766" Type="http://schemas.openxmlformats.org/officeDocument/2006/relationships/customXml" Target="../ink/ink736.xml"/><Relationship Id="rId765" Type="http://schemas.openxmlformats.org/officeDocument/2006/relationships/image" Target="../media/image622.png"/><Relationship Id="rId764" Type="http://schemas.openxmlformats.org/officeDocument/2006/relationships/customXml" Target="../ink/ink735.xml"/><Relationship Id="rId763" Type="http://schemas.openxmlformats.org/officeDocument/2006/relationships/image" Target="../media/image621.png"/><Relationship Id="rId762" Type="http://schemas.openxmlformats.org/officeDocument/2006/relationships/customXml" Target="../ink/ink734.xml"/><Relationship Id="rId761" Type="http://schemas.openxmlformats.org/officeDocument/2006/relationships/image" Target="../media/image620.png"/><Relationship Id="rId760" Type="http://schemas.openxmlformats.org/officeDocument/2006/relationships/customXml" Target="../ink/ink733.xml"/><Relationship Id="rId76" Type="http://schemas.openxmlformats.org/officeDocument/2006/relationships/customXml" Target="../ink/ink349.xml"/><Relationship Id="rId759" Type="http://schemas.openxmlformats.org/officeDocument/2006/relationships/image" Target="../media/image619.png"/><Relationship Id="rId758" Type="http://schemas.openxmlformats.org/officeDocument/2006/relationships/customXml" Target="../ink/ink732.xml"/><Relationship Id="rId757" Type="http://schemas.openxmlformats.org/officeDocument/2006/relationships/image" Target="../media/image618.png"/><Relationship Id="rId756" Type="http://schemas.openxmlformats.org/officeDocument/2006/relationships/customXml" Target="../ink/ink731.xml"/><Relationship Id="rId755" Type="http://schemas.openxmlformats.org/officeDocument/2006/relationships/image" Target="../media/image617.png"/><Relationship Id="rId754" Type="http://schemas.openxmlformats.org/officeDocument/2006/relationships/customXml" Target="../ink/ink730.xml"/><Relationship Id="rId753" Type="http://schemas.openxmlformats.org/officeDocument/2006/relationships/image" Target="../media/image616.png"/><Relationship Id="rId752" Type="http://schemas.openxmlformats.org/officeDocument/2006/relationships/customXml" Target="../ink/ink729.xml"/><Relationship Id="rId751" Type="http://schemas.openxmlformats.org/officeDocument/2006/relationships/customXml" Target="../ink/ink728.xml"/><Relationship Id="rId750" Type="http://schemas.openxmlformats.org/officeDocument/2006/relationships/image" Target="../media/image615.png"/><Relationship Id="rId75" Type="http://schemas.openxmlformats.org/officeDocument/2006/relationships/image" Target="../media/image327.png"/><Relationship Id="rId749" Type="http://schemas.openxmlformats.org/officeDocument/2006/relationships/customXml" Target="../ink/ink727.xml"/><Relationship Id="rId748" Type="http://schemas.openxmlformats.org/officeDocument/2006/relationships/image" Target="../media/image614.png"/><Relationship Id="rId747" Type="http://schemas.openxmlformats.org/officeDocument/2006/relationships/customXml" Target="../ink/ink726.xml"/><Relationship Id="rId746" Type="http://schemas.openxmlformats.org/officeDocument/2006/relationships/image" Target="../media/image613.png"/><Relationship Id="rId745" Type="http://schemas.openxmlformats.org/officeDocument/2006/relationships/customXml" Target="../ink/ink725.xml"/><Relationship Id="rId744" Type="http://schemas.openxmlformats.org/officeDocument/2006/relationships/image" Target="../media/image612.png"/><Relationship Id="rId743" Type="http://schemas.openxmlformats.org/officeDocument/2006/relationships/customXml" Target="../ink/ink724.xml"/><Relationship Id="rId742" Type="http://schemas.openxmlformats.org/officeDocument/2006/relationships/image" Target="../media/image611.png"/><Relationship Id="rId741" Type="http://schemas.openxmlformats.org/officeDocument/2006/relationships/customXml" Target="../ink/ink723.xml"/><Relationship Id="rId740" Type="http://schemas.openxmlformats.org/officeDocument/2006/relationships/image" Target="../media/image610.png"/><Relationship Id="rId74" Type="http://schemas.openxmlformats.org/officeDocument/2006/relationships/customXml" Target="../ink/ink348.xml"/><Relationship Id="rId739" Type="http://schemas.openxmlformats.org/officeDocument/2006/relationships/customXml" Target="../ink/ink722.xml"/><Relationship Id="rId738" Type="http://schemas.openxmlformats.org/officeDocument/2006/relationships/image" Target="../media/image609.png"/><Relationship Id="rId737" Type="http://schemas.openxmlformats.org/officeDocument/2006/relationships/customXml" Target="../ink/ink721.xml"/><Relationship Id="rId736" Type="http://schemas.openxmlformats.org/officeDocument/2006/relationships/image" Target="../media/image608.png"/><Relationship Id="rId735" Type="http://schemas.openxmlformats.org/officeDocument/2006/relationships/customXml" Target="../ink/ink720.xml"/><Relationship Id="rId734" Type="http://schemas.openxmlformats.org/officeDocument/2006/relationships/customXml" Target="../ink/ink719.xml"/><Relationship Id="rId733" Type="http://schemas.openxmlformats.org/officeDocument/2006/relationships/customXml" Target="../ink/ink718.xml"/><Relationship Id="rId732" Type="http://schemas.openxmlformats.org/officeDocument/2006/relationships/image" Target="../media/image607.png"/><Relationship Id="rId731" Type="http://schemas.openxmlformats.org/officeDocument/2006/relationships/customXml" Target="../ink/ink717.xml"/><Relationship Id="rId730" Type="http://schemas.openxmlformats.org/officeDocument/2006/relationships/customXml" Target="../ink/ink716.xml"/><Relationship Id="rId73" Type="http://schemas.openxmlformats.org/officeDocument/2006/relationships/image" Target="../media/image326.png"/><Relationship Id="rId729" Type="http://schemas.openxmlformats.org/officeDocument/2006/relationships/image" Target="../media/image606.png"/><Relationship Id="rId728" Type="http://schemas.openxmlformats.org/officeDocument/2006/relationships/customXml" Target="../ink/ink715.xml"/><Relationship Id="rId727" Type="http://schemas.openxmlformats.org/officeDocument/2006/relationships/image" Target="../media/image605.png"/><Relationship Id="rId726" Type="http://schemas.openxmlformats.org/officeDocument/2006/relationships/customXml" Target="../ink/ink714.xml"/><Relationship Id="rId725" Type="http://schemas.openxmlformats.org/officeDocument/2006/relationships/image" Target="../media/image604.png"/><Relationship Id="rId724" Type="http://schemas.openxmlformats.org/officeDocument/2006/relationships/customXml" Target="../ink/ink713.xml"/><Relationship Id="rId723" Type="http://schemas.openxmlformats.org/officeDocument/2006/relationships/image" Target="../media/image603.png"/><Relationship Id="rId722" Type="http://schemas.openxmlformats.org/officeDocument/2006/relationships/customXml" Target="../ink/ink712.xml"/><Relationship Id="rId721" Type="http://schemas.openxmlformats.org/officeDocument/2006/relationships/customXml" Target="../ink/ink711.xml"/><Relationship Id="rId720" Type="http://schemas.openxmlformats.org/officeDocument/2006/relationships/image" Target="../media/image602.png"/><Relationship Id="rId72" Type="http://schemas.openxmlformats.org/officeDocument/2006/relationships/customXml" Target="../ink/ink347.xml"/><Relationship Id="rId719" Type="http://schemas.openxmlformats.org/officeDocument/2006/relationships/customXml" Target="../ink/ink710.xml"/><Relationship Id="rId718" Type="http://schemas.openxmlformats.org/officeDocument/2006/relationships/image" Target="../media/image601.png"/><Relationship Id="rId717" Type="http://schemas.openxmlformats.org/officeDocument/2006/relationships/customXml" Target="../ink/ink709.xml"/><Relationship Id="rId716" Type="http://schemas.openxmlformats.org/officeDocument/2006/relationships/image" Target="../media/image600.png"/><Relationship Id="rId715" Type="http://schemas.openxmlformats.org/officeDocument/2006/relationships/customXml" Target="../ink/ink708.xml"/><Relationship Id="rId714" Type="http://schemas.openxmlformats.org/officeDocument/2006/relationships/image" Target="../media/image599.png"/><Relationship Id="rId713" Type="http://schemas.openxmlformats.org/officeDocument/2006/relationships/customXml" Target="../ink/ink707.xml"/><Relationship Id="rId712" Type="http://schemas.openxmlformats.org/officeDocument/2006/relationships/image" Target="../media/image598.png"/><Relationship Id="rId711" Type="http://schemas.openxmlformats.org/officeDocument/2006/relationships/customXml" Target="../ink/ink706.xml"/><Relationship Id="rId710" Type="http://schemas.openxmlformats.org/officeDocument/2006/relationships/image" Target="../media/image597.png"/><Relationship Id="rId71" Type="http://schemas.openxmlformats.org/officeDocument/2006/relationships/image" Target="../media/image325.png"/><Relationship Id="rId709" Type="http://schemas.openxmlformats.org/officeDocument/2006/relationships/customXml" Target="../ink/ink705.xml"/><Relationship Id="rId708" Type="http://schemas.openxmlformats.org/officeDocument/2006/relationships/image" Target="../media/image596.png"/><Relationship Id="rId707" Type="http://schemas.openxmlformats.org/officeDocument/2006/relationships/customXml" Target="../ink/ink704.xml"/><Relationship Id="rId706" Type="http://schemas.openxmlformats.org/officeDocument/2006/relationships/customXml" Target="../ink/ink703.xml"/><Relationship Id="rId705" Type="http://schemas.openxmlformats.org/officeDocument/2006/relationships/image" Target="../media/image595.png"/><Relationship Id="rId704" Type="http://schemas.openxmlformats.org/officeDocument/2006/relationships/customXml" Target="../ink/ink702.xml"/><Relationship Id="rId703" Type="http://schemas.openxmlformats.org/officeDocument/2006/relationships/image" Target="../media/image594.png"/><Relationship Id="rId702" Type="http://schemas.openxmlformats.org/officeDocument/2006/relationships/customXml" Target="../ink/ink701.xml"/><Relationship Id="rId701" Type="http://schemas.openxmlformats.org/officeDocument/2006/relationships/customXml" Target="../ink/ink700.xml"/><Relationship Id="rId700" Type="http://schemas.openxmlformats.org/officeDocument/2006/relationships/customXml" Target="../ink/ink699.xml"/><Relationship Id="rId70" Type="http://schemas.openxmlformats.org/officeDocument/2006/relationships/customXml" Target="../ink/ink346.xml"/><Relationship Id="rId7" Type="http://schemas.openxmlformats.org/officeDocument/2006/relationships/image" Target="../media/image294.png"/><Relationship Id="rId699" Type="http://schemas.openxmlformats.org/officeDocument/2006/relationships/customXml" Target="../ink/ink698.xml"/><Relationship Id="rId698" Type="http://schemas.openxmlformats.org/officeDocument/2006/relationships/image" Target="../media/image593.png"/><Relationship Id="rId697" Type="http://schemas.openxmlformats.org/officeDocument/2006/relationships/customXml" Target="../ink/ink697.xml"/><Relationship Id="rId696" Type="http://schemas.openxmlformats.org/officeDocument/2006/relationships/image" Target="../media/image592.png"/><Relationship Id="rId695" Type="http://schemas.openxmlformats.org/officeDocument/2006/relationships/customXml" Target="../ink/ink696.xml"/><Relationship Id="rId694" Type="http://schemas.openxmlformats.org/officeDocument/2006/relationships/customXml" Target="../ink/ink695.xml"/><Relationship Id="rId693" Type="http://schemas.openxmlformats.org/officeDocument/2006/relationships/customXml" Target="../ink/ink694.xml"/><Relationship Id="rId692" Type="http://schemas.openxmlformats.org/officeDocument/2006/relationships/customXml" Target="../ink/ink693.xml"/><Relationship Id="rId691" Type="http://schemas.openxmlformats.org/officeDocument/2006/relationships/customXml" Target="../ink/ink692.xml"/><Relationship Id="rId690" Type="http://schemas.openxmlformats.org/officeDocument/2006/relationships/customXml" Target="../ink/ink691.xml"/><Relationship Id="rId69" Type="http://schemas.openxmlformats.org/officeDocument/2006/relationships/image" Target="../media/image324.png"/><Relationship Id="rId689" Type="http://schemas.openxmlformats.org/officeDocument/2006/relationships/customXml" Target="../ink/ink690.xml"/><Relationship Id="rId688" Type="http://schemas.openxmlformats.org/officeDocument/2006/relationships/customXml" Target="../ink/ink689.xml"/><Relationship Id="rId687" Type="http://schemas.openxmlformats.org/officeDocument/2006/relationships/image" Target="../media/image591.png"/><Relationship Id="rId686" Type="http://schemas.openxmlformats.org/officeDocument/2006/relationships/customXml" Target="../ink/ink688.xml"/><Relationship Id="rId685" Type="http://schemas.openxmlformats.org/officeDocument/2006/relationships/customXml" Target="../ink/ink687.xml"/><Relationship Id="rId684" Type="http://schemas.openxmlformats.org/officeDocument/2006/relationships/image" Target="../media/image590.png"/><Relationship Id="rId683" Type="http://schemas.openxmlformats.org/officeDocument/2006/relationships/customXml" Target="../ink/ink686.xml"/><Relationship Id="rId682" Type="http://schemas.openxmlformats.org/officeDocument/2006/relationships/customXml" Target="../ink/ink685.xml"/><Relationship Id="rId681" Type="http://schemas.openxmlformats.org/officeDocument/2006/relationships/image" Target="../media/image589.png"/><Relationship Id="rId680" Type="http://schemas.openxmlformats.org/officeDocument/2006/relationships/customXml" Target="../ink/ink684.xml"/><Relationship Id="rId68" Type="http://schemas.openxmlformats.org/officeDocument/2006/relationships/customXml" Target="../ink/ink345.xml"/><Relationship Id="rId679" Type="http://schemas.openxmlformats.org/officeDocument/2006/relationships/image" Target="../media/image588.png"/><Relationship Id="rId678" Type="http://schemas.openxmlformats.org/officeDocument/2006/relationships/customXml" Target="../ink/ink683.xml"/><Relationship Id="rId677" Type="http://schemas.openxmlformats.org/officeDocument/2006/relationships/image" Target="../media/image587.png"/><Relationship Id="rId676" Type="http://schemas.openxmlformats.org/officeDocument/2006/relationships/customXml" Target="../ink/ink682.xml"/><Relationship Id="rId675" Type="http://schemas.openxmlformats.org/officeDocument/2006/relationships/image" Target="../media/image586.png"/><Relationship Id="rId674" Type="http://schemas.openxmlformats.org/officeDocument/2006/relationships/customXml" Target="../ink/ink681.xml"/><Relationship Id="rId673" Type="http://schemas.openxmlformats.org/officeDocument/2006/relationships/customXml" Target="../ink/ink680.xml"/><Relationship Id="rId672" Type="http://schemas.openxmlformats.org/officeDocument/2006/relationships/customXml" Target="../ink/ink679.xml"/><Relationship Id="rId671" Type="http://schemas.openxmlformats.org/officeDocument/2006/relationships/customXml" Target="../ink/ink678.xml"/><Relationship Id="rId670" Type="http://schemas.openxmlformats.org/officeDocument/2006/relationships/image" Target="../media/image585.png"/><Relationship Id="rId67" Type="http://schemas.openxmlformats.org/officeDocument/2006/relationships/image" Target="../media/image323.png"/><Relationship Id="rId669" Type="http://schemas.openxmlformats.org/officeDocument/2006/relationships/customXml" Target="../ink/ink677.xml"/><Relationship Id="rId668" Type="http://schemas.openxmlformats.org/officeDocument/2006/relationships/customXml" Target="../ink/ink676.xml"/><Relationship Id="rId667" Type="http://schemas.openxmlformats.org/officeDocument/2006/relationships/customXml" Target="../ink/ink675.xml"/><Relationship Id="rId666" Type="http://schemas.openxmlformats.org/officeDocument/2006/relationships/customXml" Target="../ink/ink674.xml"/><Relationship Id="rId665" Type="http://schemas.openxmlformats.org/officeDocument/2006/relationships/customXml" Target="../ink/ink673.xml"/><Relationship Id="rId664" Type="http://schemas.openxmlformats.org/officeDocument/2006/relationships/customXml" Target="../ink/ink672.xml"/><Relationship Id="rId663" Type="http://schemas.openxmlformats.org/officeDocument/2006/relationships/image" Target="../media/image584.png"/><Relationship Id="rId662" Type="http://schemas.openxmlformats.org/officeDocument/2006/relationships/customXml" Target="../ink/ink671.xml"/><Relationship Id="rId661" Type="http://schemas.openxmlformats.org/officeDocument/2006/relationships/customXml" Target="../ink/ink670.xml"/><Relationship Id="rId660" Type="http://schemas.openxmlformats.org/officeDocument/2006/relationships/customXml" Target="../ink/ink669.xml"/><Relationship Id="rId66" Type="http://schemas.openxmlformats.org/officeDocument/2006/relationships/customXml" Target="../ink/ink344.xml"/><Relationship Id="rId659" Type="http://schemas.openxmlformats.org/officeDocument/2006/relationships/customXml" Target="../ink/ink668.xml"/><Relationship Id="rId658" Type="http://schemas.openxmlformats.org/officeDocument/2006/relationships/customXml" Target="../ink/ink667.xml"/><Relationship Id="rId657" Type="http://schemas.openxmlformats.org/officeDocument/2006/relationships/image" Target="../media/image583.png"/><Relationship Id="rId656" Type="http://schemas.openxmlformats.org/officeDocument/2006/relationships/customXml" Target="../ink/ink666.xml"/><Relationship Id="rId655" Type="http://schemas.openxmlformats.org/officeDocument/2006/relationships/image" Target="../media/image582.png"/><Relationship Id="rId654" Type="http://schemas.openxmlformats.org/officeDocument/2006/relationships/customXml" Target="../ink/ink665.xml"/><Relationship Id="rId653" Type="http://schemas.openxmlformats.org/officeDocument/2006/relationships/customXml" Target="../ink/ink664.xml"/><Relationship Id="rId652" Type="http://schemas.openxmlformats.org/officeDocument/2006/relationships/customXml" Target="../ink/ink663.xml"/><Relationship Id="rId651" Type="http://schemas.openxmlformats.org/officeDocument/2006/relationships/customXml" Target="../ink/ink662.xml"/><Relationship Id="rId650" Type="http://schemas.openxmlformats.org/officeDocument/2006/relationships/customXml" Target="../ink/ink661.xml"/><Relationship Id="rId65" Type="http://schemas.openxmlformats.org/officeDocument/2006/relationships/image" Target="../media/image322.png"/><Relationship Id="rId649" Type="http://schemas.openxmlformats.org/officeDocument/2006/relationships/image" Target="../media/image581.png"/><Relationship Id="rId648" Type="http://schemas.openxmlformats.org/officeDocument/2006/relationships/customXml" Target="../ink/ink660.xml"/><Relationship Id="rId647" Type="http://schemas.openxmlformats.org/officeDocument/2006/relationships/customXml" Target="../ink/ink659.xml"/><Relationship Id="rId646" Type="http://schemas.openxmlformats.org/officeDocument/2006/relationships/customXml" Target="../ink/ink658.xml"/><Relationship Id="rId645" Type="http://schemas.openxmlformats.org/officeDocument/2006/relationships/customXml" Target="../ink/ink657.xml"/><Relationship Id="rId644" Type="http://schemas.openxmlformats.org/officeDocument/2006/relationships/image" Target="../media/image580.png"/><Relationship Id="rId643" Type="http://schemas.openxmlformats.org/officeDocument/2006/relationships/customXml" Target="../ink/ink656.xml"/><Relationship Id="rId642" Type="http://schemas.openxmlformats.org/officeDocument/2006/relationships/image" Target="../media/image579.png"/><Relationship Id="rId641" Type="http://schemas.openxmlformats.org/officeDocument/2006/relationships/customXml" Target="../ink/ink655.xml"/><Relationship Id="rId640" Type="http://schemas.openxmlformats.org/officeDocument/2006/relationships/image" Target="../media/image578.png"/><Relationship Id="rId64" Type="http://schemas.openxmlformats.org/officeDocument/2006/relationships/customXml" Target="../ink/ink343.xml"/><Relationship Id="rId639" Type="http://schemas.openxmlformats.org/officeDocument/2006/relationships/customXml" Target="../ink/ink654.xml"/><Relationship Id="rId638" Type="http://schemas.openxmlformats.org/officeDocument/2006/relationships/image" Target="../media/image577.png"/><Relationship Id="rId637" Type="http://schemas.openxmlformats.org/officeDocument/2006/relationships/customXml" Target="../ink/ink653.xml"/><Relationship Id="rId636" Type="http://schemas.openxmlformats.org/officeDocument/2006/relationships/customXml" Target="../ink/ink652.xml"/><Relationship Id="rId635" Type="http://schemas.openxmlformats.org/officeDocument/2006/relationships/customXml" Target="../ink/ink651.xml"/><Relationship Id="rId634" Type="http://schemas.openxmlformats.org/officeDocument/2006/relationships/customXml" Target="../ink/ink650.xml"/><Relationship Id="rId633" Type="http://schemas.openxmlformats.org/officeDocument/2006/relationships/image" Target="../media/image576.png"/><Relationship Id="rId632" Type="http://schemas.openxmlformats.org/officeDocument/2006/relationships/customXml" Target="../ink/ink649.xml"/><Relationship Id="rId631" Type="http://schemas.openxmlformats.org/officeDocument/2006/relationships/image" Target="../media/image575.png"/><Relationship Id="rId630" Type="http://schemas.openxmlformats.org/officeDocument/2006/relationships/customXml" Target="../ink/ink648.xml"/><Relationship Id="rId63" Type="http://schemas.openxmlformats.org/officeDocument/2006/relationships/image" Target="../media/image321.png"/><Relationship Id="rId629" Type="http://schemas.openxmlformats.org/officeDocument/2006/relationships/image" Target="../media/image574.png"/><Relationship Id="rId628" Type="http://schemas.openxmlformats.org/officeDocument/2006/relationships/customXml" Target="../ink/ink647.xml"/><Relationship Id="rId627" Type="http://schemas.openxmlformats.org/officeDocument/2006/relationships/customXml" Target="../ink/ink646.xml"/><Relationship Id="rId626" Type="http://schemas.openxmlformats.org/officeDocument/2006/relationships/customXml" Target="../ink/ink645.xml"/><Relationship Id="rId625" Type="http://schemas.openxmlformats.org/officeDocument/2006/relationships/customXml" Target="../ink/ink644.xml"/><Relationship Id="rId624" Type="http://schemas.openxmlformats.org/officeDocument/2006/relationships/customXml" Target="../ink/ink643.xml"/><Relationship Id="rId623" Type="http://schemas.openxmlformats.org/officeDocument/2006/relationships/image" Target="../media/image573.png"/><Relationship Id="rId622" Type="http://schemas.openxmlformats.org/officeDocument/2006/relationships/customXml" Target="../ink/ink642.xml"/><Relationship Id="rId621" Type="http://schemas.openxmlformats.org/officeDocument/2006/relationships/customXml" Target="../ink/ink641.xml"/><Relationship Id="rId620" Type="http://schemas.openxmlformats.org/officeDocument/2006/relationships/customXml" Target="../ink/ink640.xml"/><Relationship Id="rId62" Type="http://schemas.openxmlformats.org/officeDocument/2006/relationships/customXml" Target="../ink/ink342.xml"/><Relationship Id="rId619" Type="http://schemas.openxmlformats.org/officeDocument/2006/relationships/customXml" Target="../ink/ink639.xml"/><Relationship Id="rId618" Type="http://schemas.openxmlformats.org/officeDocument/2006/relationships/image" Target="../media/image572.png"/><Relationship Id="rId617" Type="http://schemas.openxmlformats.org/officeDocument/2006/relationships/customXml" Target="../ink/ink638.xml"/><Relationship Id="rId616" Type="http://schemas.openxmlformats.org/officeDocument/2006/relationships/image" Target="../media/image571.png"/><Relationship Id="rId615" Type="http://schemas.openxmlformats.org/officeDocument/2006/relationships/customXml" Target="../ink/ink637.xml"/><Relationship Id="rId614" Type="http://schemas.openxmlformats.org/officeDocument/2006/relationships/image" Target="../media/image570.png"/><Relationship Id="rId613" Type="http://schemas.openxmlformats.org/officeDocument/2006/relationships/customXml" Target="../ink/ink636.xml"/><Relationship Id="rId612" Type="http://schemas.openxmlformats.org/officeDocument/2006/relationships/customXml" Target="../ink/ink635.xml"/><Relationship Id="rId611" Type="http://schemas.openxmlformats.org/officeDocument/2006/relationships/customXml" Target="../ink/ink634.xml"/><Relationship Id="rId610" Type="http://schemas.openxmlformats.org/officeDocument/2006/relationships/customXml" Target="../ink/ink633.xml"/><Relationship Id="rId61" Type="http://schemas.openxmlformats.org/officeDocument/2006/relationships/image" Target="../media/image320.png"/><Relationship Id="rId609" Type="http://schemas.openxmlformats.org/officeDocument/2006/relationships/customXml" Target="../ink/ink632.xml"/><Relationship Id="rId608" Type="http://schemas.openxmlformats.org/officeDocument/2006/relationships/image" Target="../media/image569.png"/><Relationship Id="rId607" Type="http://schemas.openxmlformats.org/officeDocument/2006/relationships/customXml" Target="../ink/ink631.xml"/><Relationship Id="rId606" Type="http://schemas.openxmlformats.org/officeDocument/2006/relationships/image" Target="../media/image568.png"/><Relationship Id="rId605" Type="http://schemas.openxmlformats.org/officeDocument/2006/relationships/customXml" Target="../ink/ink630.xml"/><Relationship Id="rId604" Type="http://schemas.openxmlformats.org/officeDocument/2006/relationships/customXml" Target="../ink/ink629.xml"/><Relationship Id="rId603" Type="http://schemas.openxmlformats.org/officeDocument/2006/relationships/customXml" Target="../ink/ink628.xml"/><Relationship Id="rId602" Type="http://schemas.openxmlformats.org/officeDocument/2006/relationships/customXml" Target="../ink/ink627.xml"/><Relationship Id="rId601" Type="http://schemas.openxmlformats.org/officeDocument/2006/relationships/image" Target="../media/image567.png"/><Relationship Id="rId600" Type="http://schemas.openxmlformats.org/officeDocument/2006/relationships/customXml" Target="../ink/ink626.xml"/><Relationship Id="rId60" Type="http://schemas.openxmlformats.org/officeDocument/2006/relationships/customXml" Target="../ink/ink341.xml"/><Relationship Id="rId6" Type="http://schemas.openxmlformats.org/officeDocument/2006/relationships/customXml" Target="../ink/ink314.xml"/><Relationship Id="rId599" Type="http://schemas.openxmlformats.org/officeDocument/2006/relationships/image" Target="../media/image566.png"/><Relationship Id="rId598" Type="http://schemas.openxmlformats.org/officeDocument/2006/relationships/customXml" Target="../ink/ink625.xml"/><Relationship Id="rId597" Type="http://schemas.openxmlformats.org/officeDocument/2006/relationships/image" Target="../media/image565.png"/><Relationship Id="rId596" Type="http://schemas.openxmlformats.org/officeDocument/2006/relationships/customXml" Target="../ink/ink624.xml"/><Relationship Id="rId595" Type="http://schemas.openxmlformats.org/officeDocument/2006/relationships/customXml" Target="../ink/ink623.xml"/><Relationship Id="rId594" Type="http://schemas.openxmlformats.org/officeDocument/2006/relationships/customXml" Target="../ink/ink622.xml"/><Relationship Id="rId593" Type="http://schemas.openxmlformats.org/officeDocument/2006/relationships/customXml" Target="../ink/ink621.xml"/><Relationship Id="rId592" Type="http://schemas.openxmlformats.org/officeDocument/2006/relationships/image" Target="../media/image170.png"/><Relationship Id="rId591" Type="http://schemas.openxmlformats.org/officeDocument/2006/relationships/customXml" Target="../ink/ink620.xml"/><Relationship Id="rId590" Type="http://schemas.openxmlformats.org/officeDocument/2006/relationships/image" Target="../media/image139.png"/><Relationship Id="rId59" Type="http://schemas.openxmlformats.org/officeDocument/2006/relationships/image" Target="../media/image36.png"/><Relationship Id="rId589" Type="http://schemas.openxmlformats.org/officeDocument/2006/relationships/customXml" Target="../ink/ink619.xml"/><Relationship Id="rId588" Type="http://schemas.openxmlformats.org/officeDocument/2006/relationships/customXml" Target="../ink/ink618.xml"/><Relationship Id="rId587" Type="http://schemas.openxmlformats.org/officeDocument/2006/relationships/image" Target="../media/image564.png"/><Relationship Id="rId586" Type="http://schemas.openxmlformats.org/officeDocument/2006/relationships/customXml" Target="../ink/ink617.xml"/><Relationship Id="rId585" Type="http://schemas.openxmlformats.org/officeDocument/2006/relationships/customXml" Target="../ink/ink616.xml"/><Relationship Id="rId584" Type="http://schemas.openxmlformats.org/officeDocument/2006/relationships/customXml" Target="../ink/ink615.xml"/><Relationship Id="rId583" Type="http://schemas.openxmlformats.org/officeDocument/2006/relationships/customXml" Target="../ink/ink614.xml"/><Relationship Id="rId582" Type="http://schemas.openxmlformats.org/officeDocument/2006/relationships/customXml" Target="../ink/ink613.xml"/><Relationship Id="rId581" Type="http://schemas.openxmlformats.org/officeDocument/2006/relationships/image" Target="../media/image563.png"/><Relationship Id="rId580" Type="http://schemas.openxmlformats.org/officeDocument/2006/relationships/customXml" Target="../ink/ink612.xml"/><Relationship Id="rId58" Type="http://schemas.openxmlformats.org/officeDocument/2006/relationships/customXml" Target="../ink/ink340.xml"/><Relationship Id="rId579" Type="http://schemas.openxmlformats.org/officeDocument/2006/relationships/image" Target="../media/image562.png"/><Relationship Id="rId578" Type="http://schemas.openxmlformats.org/officeDocument/2006/relationships/customXml" Target="../ink/ink611.xml"/><Relationship Id="rId577" Type="http://schemas.openxmlformats.org/officeDocument/2006/relationships/customXml" Target="../ink/ink610.xml"/><Relationship Id="rId576" Type="http://schemas.openxmlformats.org/officeDocument/2006/relationships/image" Target="../media/image561.png"/><Relationship Id="rId575" Type="http://schemas.openxmlformats.org/officeDocument/2006/relationships/customXml" Target="../ink/ink609.xml"/><Relationship Id="rId574" Type="http://schemas.openxmlformats.org/officeDocument/2006/relationships/customXml" Target="../ink/ink608.xml"/><Relationship Id="rId573" Type="http://schemas.openxmlformats.org/officeDocument/2006/relationships/image" Target="../media/image560.png"/><Relationship Id="rId572" Type="http://schemas.openxmlformats.org/officeDocument/2006/relationships/customXml" Target="../ink/ink607.xml"/><Relationship Id="rId571" Type="http://schemas.openxmlformats.org/officeDocument/2006/relationships/customXml" Target="../ink/ink606.xml"/><Relationship Id="rId570" Type="http://schemas.openxmlformats.org/officeDocument/2006/relationships/customXml" Target="../ink/ink605.xml"/><Relationship Id="rId57" Type="http://schemas.openxmlformats.org/officeDocument/2006/relationships/image" Target="../media/image319.png"/><Relationship Id="rId569" Type="http://schemas.openxmlformats.org/officeDocument/2006/relationships/image" Target="../media/image559.png"/><Relationship Id="rId568" Type="http://schemas.openxmlformats.org/officeDocument/2006/relationships/customXml" Target="../ink/ink604.xml"/><Relationship Id="rId567" Type="http://schemas.openxmlformats.org/officeDocument/2006/relationships/customXml" Target="../ink/ink603.xml"/><Relationship Id="rId566" Type="http://schemas.openxmlformats.org/officeDocument/2006/relationships/customXml" Target="../ink/ink602.xml"/><Relationship Id="rId565" Type="http://schemas.openxmlformats.org/officeDocument/2006/relationships/customXml" Target="../ink/ink601.xml"/><Relationship Id="rId564" Type="http://schemas.openxmlformats.org/officeDocument/2006/relationships/customXml" Target="../ink/ink600.xml"/><Relationship Id="rId563" Type="http://schemas.openxmlformats.org/officeDocument/2006/relationships/customXml" Target="../ink/ink599.xml"/><Relationship Id="rId562" Type="http://schemas.openxmlformats.org/officeDocument/2006/relationships/customXml" Target="../ink/ink598.xml"/><Relationship Id="rId561" Type="http://schemas.openxmlformats.org/officeDocument/2006/relationships/image" Target="../media/image558.png"/><Relationship Id="rId560" Type="http://schemas.openxmlformats.org/officeDocument/2006/relationships/customXml" Target="../ink/ink597.xml"/><Relationship Id="rId56" Type="http://schemas.openxmlformats.org/officeDocument/2006/relationships/customXml" Target="../ink/ink339.xml"/><Relationship Id="rId559" Type="http://schemas.openxmlformats.org/officeDocument/2006/relationships/image" Target="../media/image557.png"/><Relationship Id="rId558" Type="http://schemas.openxmlformats.org/officeDocument/2006/relationships/customXml" Target="../ink/ink596.xml"/><Relationship Id="rId557" Type="http://schemas.openxmlformats.org/officeDocument/2006/relationships/image" Target="../media/image556.png"/><Relationship Id="rId556" Type="http://schemas.openxmlformats.org/officeDocument/2006/relationships/customXml" Target="../ink/ink595.xml"/><Relationship Id="rId555" Type="http://schemas.openxmlformats.org/officeDocument/2006/relationships/image" Target="../media/image555.png"/><Relationship Id="rId554" Type="http://schemas.openxmlformats.org/officeDocument/2006/relationships/customXml" Target="../ink/ink594.xml"/><Relationship Id="rId553" Type="http://schemas.openxmlformats.org/officeDocument/2006/relationships/image" Target="../media/image554.png"/><Relationship Id="rId552" Type="http://schemas.openxmlformats.org/officeDocument/2006/relationships/customXml" Target="../ink/ink593.xml"/><Relationship Id="rId551" Type="http://schemas.openxmlformats.org/officeDocument/2006/relationships/image" Target="../media/image553.png"/><Relationship Id="rId550" Type="http://schemas.openxmlformats.org/officeDocument/2006/relationships/customXml" Target="../ink/ink592.xml"/><Relationship Id="rId55" Type="http://schemas.openxmlformats.org/officeDocument/2006/relationships/image" Target="../media/image318.png"/><Relationship Id="rId549" Type="http://schemas.openxmlformats.org/officeDocument/2006/relationships/image" Target="../media/image552.png"/><Relationship Id="rId548" Type="http://schemas.openxmlformats.org/officeDocument/2006/relationships/customXml" Target="../ink/ink591.xml"/><Relationship Id="rId547" Type="http://schemas.openxmlformats.org/officeDocument/2006/relationships/image" Target="../media/image551.png"/><Relationship Id="rId546" Type="http://schemas.openxmlformats.org/officeDocument/2006/relationships/customXml" Target="../ink/ink590.xml"/><Relationship Id="rId545" Type="http://schemas.openxmlformats.org/officeDocument/2006/relationships/image" Target="../media/image550.png"/><Relationship Id="rId544" Type="http://schemas.openxmlformats.org/officeDocument/2006/relationships/customXml" Target="../ink/ink589.xml"/><Relationship Id="rId543" Type="http://schemas.openxmlformats.org/officeDocument/2006/relationships/customXml" Target="../ink/ink588.xml"/><Relationship Id="rId542" Type="http://schemas.openxmlformats.org/officeDocument/2006/relationships/customXml" Target="../ink/ink587.xml"/><Relationship Id="rId541" Type="http://schemas.openxmlformats.org/officeDocument/2006/relationships/image" Target="../media/image549.png"/><Relationship Id="rId540" Type="http://schemas.openxmlformats.org/officeDocument/2006/relationships/customXml" Target="../ink/ink586.xml"/><Relationship Id="rId54" Type="http://schemas.openxmlformats.org/officeDocument/2006/relationships/customXml" Target="../ink/ink338.xml"/><Relationship Id="rId539" Type="http://schemas.openxmlformats.org/officeDocument/2006/relationships/customXml" Target="../ink/ink585.xml"/><Relationship Id="rId538" Type="http://schemas.openxmlformats.org/officeDocument/2006/relationships/image" Target="../media/image548.png"/><Relationship Id="rId537" Type="http://schemas.openxmlformats.org/officeDocument/2006/relationships/customXml" Target="../ink/ink584.xml"/><Relationship Id="rId536" Type="http://schemas.openxmlformats.org/officeDocument/2006/relationships/image" Target="../media/image547.png"/><Relationship Id="rId535" Type="http://schemas.openxmlformats.org/officeDocument/2006/relationships/customXml" Target="../ink/ink583.xml"/><Relationship Id="rId534" Type="http://schemas.openxmlformats.org/officeDocument/2006/relationships/image" Target="../media/image546.png"/><Relationship Id="rId533" Type="http://schemas.openxmlformats.org/officeDocument/2006/relationships/customXml" Target="../ink/ink582.xml"/><Relationship Id="rId532" Type="http://schemas.openxmlformats.org/officeDocument/2006/relationships/image" Target="../media/image545.png"/><Relationship Id="rId531" Type="http://schemas.openxmlformats.org/officeDocument/2006/relationships/customXml" Target="../ink/ink581.xml"/><Relationship Id="rId530" Type="http://schemas.openxmlformats.org/officeDocument/2006/relationships/image" Target="../media/image544.png"/><Relationship Id="rId53" Type="http://schemas.openxmlformats.org/officeDocument/2006/relationships/image" Target="../media/image317.png"/><Relationship Id="rId529" Type="http://schemas.openxmlformats.org/officeDocument/2006/relationships/customXml" Target="../ink/ink580.xml"/><Relationship Id="rId528" Type="http://schemas.openxmlformats.org/officeDocument/2006/relationships/image" Target="../media/image53.png"/><Relationship Id="rId527" Type="http://schemas.openxmlformats.org/officeDocument/2006/relationships/customXml" Target="../ink/ink579.xml"/><Relationship Id="rId526" Type="http://schemas.openxmlformats.org/officeDocument/2006/relationships/image" Target="../media/image543.png"/><Relationship Id="rId525" Type="http://schemas.openxmlformats.org/officeDocument/2006/relationships/customXml" Target="../ink/ink578.xml"/><Relationship Id="rId524" Type="http://schemas.openxmlformats.org/officeDocument/2006/relationships/image" Target="../media/image542.png"/><Relationship Id="rId523" Type="http://schemas.openxmlformats.org/officeDocument/2006/relationships/customXml" Target="../ink/ink577.xml"/><Relationship Id="rId522" Type="http://schemas.openxmlformats.org/officeDocument/2006/relationships/image" Target="../media/image541.png"/><Relationship Id="rId521" Type="http://schemas.openxmlformats.org/officeDocument/2006/relationships/customXml" Target="../ink/ink576.xml"/><Relationship Id="rId520" Type="http://schemas.openxmlformats.org/officeDocument/2006/relationships/image" Target="../media/image540.png"/><Relationship Id="rId52" Type="http://schemas.openxmlformats.org/officeDocument/2006/relationships/customXml" Target="../ink/ink337.xml"/><Relationship Id="rId519" Type="http://schemas.openxmlformats.org/officeDocument/2006/relationships/customXml" Target="../ink/ink575.xml"/><Relationship Id="rId518" Type="http://schemas.openxmlformats.org/officeDocument/2006/relationships/image" Target="../media/image539.png"/><Relationship Id="rId517" Type="http://schemas.openxmlformats.org/officeDocument/2006/relationships/customXml" Target="../ink/ink574.xml"/><Relationship Id="rId516" Type="http://schemas.openxmlformats.org/officeDocument/2006/relationships/image" Target="../media/image538.png"/><Relationship Id="rId515" Type="http://schemas.openxmlformats.org/officeDocument/2006/relationships/customXml" Target="../ink/ink573.xml"/><Relationship Id="rId514" Type="http://schemas.openxmlformats.org/officeDocument/2006/relationships/image" Target="../media/image537.png"/><Relationship Id="rId513" Type="http://schemas.openxmlformats.org/officeDocument/2006/relationships/customXml" Target="../ink/ink572.xml"/><Relationship Id="rId512" Type="http://schemas.openxmlformats.org/officeDocument/2006/relationships/image" Target="../media/image536.png"/><Relationship Id="rId511" Type="http://schemas.openxmlformats.org/officeDocument/2006/relationships/customXml" Target="../ink/ink571.xml"/><Relationship Id="rId510" Type="http://schemas.openxmlformats.org/officeDocument/2006/relationships/customXml" Target="../ink/ink570.xml"/><Relationship Id="rId51" Type="http://schemas.openxmlformats.org/officeDocument/2006/relationships/image" Target="../media/image316.png"/><Relationship Id="rId509" Type="http://schemas.openxmlformats.org/officeDocument/2006/relationships/image" Target="../media/image535.png"/><Relationship Id="rId508" Type="http://schemas.openxmlformats.org/officeDocument/2006/relationships/customXml" Target="../ink/ink569.xml"/><Relationship Id="rId507" Type="http://schemas.openxmlformats.org/officeDocument/2006/relationships/image" Target="../media/image534.png"/><Relationship Id="rId506" Type="http://schemas.openxmlformats.org/officeDocument/2006/relationships/customXml" Target="../ink/ink568.xml"/><Relationship Id="rId505" Type="http://schemas.openxmlformats.org/officeDocument/2006/relationships/image" Target="../media/image533.png"/><Relationship Id="rId504" Type="http://schemas.openxmlformats.org/officeDocument/2006/relationships/customXml" Target="../ink/ink567.xml"/><Relationship Id="rId503" Type="http://schemas.openxmlformats.org/officeDocument/2006/relationships/image" Target="../media/image532.png"/><Relationship Id="rId502" Type="http://schemas.openxmlformats.org/officeDocument/2006/relationships/customXml" Target="../ink/ink566.xml"/><Relationship Id="rId501" Type="http://schemas.openxmlformats.org/officeDocument/2006/relationships/image" Target="../media/image531.png"/><Relationship Id="rId500" Type="http://schemas.openxmlformats.org/officeDocument/2006/relationships/customXml" Target="../ink/ink565.xml"/><Relationship Id="rId50" Type="http://schemas.openxmlformats.org/officeDocument/2006/relationships/customXml" Target="../ink/ink336.xml"/><Relationship Id="rId5" Type="http://schemas.openxmlformats.org/officeDocument/2006/relationships/image" Target="../media/image293.png"/><Relationship Id="rId499" Type="http://schemas.openxmlformats.org/officeDocument/2006/relationships/image" Target="../media/image530.png"/><Relationship Id="rId498" Type="http://schemas.openxmlformats.org/officeDocument/2006/relationships/customXml" Target="../ink/ink564.xml"/><Relationship Id="rId497" Type="http://schemas.openxmlformats.org/officeDocument/2006/relationships/image" Target="../media/image529.png"/><Relationship Id="rId496" Type="http://schemas.openxmlformats.org/officeDocument/2006/relationships/customXml" Target="../ink/ink563.xml"/><Relationship Id="rId495" Type="http://schemas.openxmlformats.org/officeDocument/2006/relationships/image" Target="../media/image528.png"/><Relationship Id="rId494" Type="http://schemas.openxmlformats.org/officeDocument/2006/relationships/customXml" Target="../ink/ink562.xml"/><Relationship Id="rId493" Type="http://schemas.openxmlformats.org/officeDocument/2006/relationships/image" Target="../media/image527.png"/><Relationship Id="rId492" Type="http://schemas.openxmlformats.org/officeDocument/2006/relationships/customXml" Target="../ink/ink561.xml"/><Relationship Id="rId491" Type="http://schemas.openxmlformats.org/officeDocument/2006/relationships/image" Target="../media/image526.png"/><Relationship Id="rId490" Type="http://schemas.openxmlformats.org/officeDocument/2006/relationships/customXml" Target="../ink/ink560.xml"/><Relationship Id="rId49" Type="http://schemas.openxmlformats.org/officeDocument/2006/relationships/image" Target="../media/image315.png"/><Relationship Id="rId489" Type="http://schemas.openxmlformats.org/officeDocument/2006/relationships/image" Target="../media/image525.png"/><Relationship Id="rId488" Type="http://schemas.openxmlformats.org/officeDocument/2006/relationships/customXml" Target="../ink/ink559.xml"/><Relationship Id="rId487" Type="http://schemas.openxmlformats.org/officeDocument/2006/relationships/image" Target="../media/image524.png"/><Relationship Id="rId486" Type="http://schemas.openxmlformats.org/officeDocument/2006/relationships/customXml" Target="../ink/ink558.xml"/><Relationship Id="rId485" Type="http://schemas.openxmlformats.org/officeDocument/2006/relationships/image" Target="../media/image523.png"/><Relationship Id="rId484" Type="http://schemas.openxmlformats.org/officeDocument/2006/relationships/customXml" Target="../ink/ink557.xml"/><Relationship Id="rId483" Type="http://schemas.openxmlformats.org/officeDocument/2006/relationships/image" Target="../media/image522.png"/><Relationship Id="rId482" Type="http://schemas.openxmlformats.org/officeDocument/2006/relationships/customXml" Target="../ink/ink556.xml"/><Relationship Id="rId481" Type="http://schemas.openxmlformats.org/officeDocument/2006/relationships/image" Target="../media/image521.png"/><Relationship Id="rId480" Type="http://schemas.openxmlformats.org/officeDocument/2006/relationships/customXml" Target="../ink/ink555.xml"/><Relationship Id="rId48" Type="http://schemas.openxmlformats.org/officeDocument/2006/relationships/customXml" Target="../ink/ink335.xml"/><Relationship Id="rId479" Type="http://schemas.openxmlformats.org/officeDocument/2006/relationships/image" Target="../media/image520.png"/><Relationship Id="rId478" Type="http://schemas.openxmlformats.org/officeDocument/2006/relationships/customXml" Target="../ink/ink554.xml"/><Relationship Id="rId477" Type="http://schemas.openxmlformats.org/officeDocument/2006/relationships/image" Target="../media/image519.png"/><Relationship Id="rId476" Type="http://schemas.openxmlformats.org/officeDocument/2006/relationships/customXml" Target="../ink/ink553.xml"/><Relationship Id="rId475" Type="http://schemas.openxmlformats.org/officeDocument/2006/relationships/image" Target="../media/image518.png"/><Relationship Id="rId474" Type="http://schemas.openxmlformats.org/officeDocument/2006/relationships/customXml" Target="../ink/ink552.xml"/><Relationship Id="rId473" Type="http://schemas.openxmlformats.org/officeDocument/2006/relationships/image" Target="../media/image517.png"/><Relationship Id="rId472" Type="http://schemas.openxmlformats.org/officeDocument/2006/relationships/customXml" Target="../ink/ink551.xml"/><Relationship Id="rId471" Type="http://schemas.openxmlformats.org/officeDocument/2006/relationships/image" Target="../media/image516.png"/><Relationship Id="rId470" Type="http://schemas.openxmlformats.org/officeDocument/2006/relationships/customXml" Target="../ink/ink550.xml"/><Relationship Id="rId47" Type="http://schemas.openxmlformats.org/officeDocument/2006/relationships/image" Target="../media/image314.png"/><Relationship Id="rId469" Type="http://schemas.openxmlformats.org/officeDocument/2006/relationships/image" Target="../media/image515.png"/><Relationship Id="rId468" Type="http://schemas.openxmlformats.org/officeDocument/2006/relationships/customXml" Target="../ink/ink549.xml"/><Relationship Id="rId467" Type="http://schemas.openxmlformats.org/officeDocument/2006/relationships/image" Target="../media/image514.png"/><Relationship Id="rId466" Type="http://schemas.openxmlformats.org/officeDocument/2006/relationships/customXml" Target="../ink/ink548.xml"/><Relationship Id="rId465" Type="http://schemas.openxmlformats.org/officeDocument/2006/relationships/image" Target="../media/image513.png"/><Relationship Id="rId464" Type="http://schemas.openxmlformats.org/officeDocument/2006/relationships/customXml" Target="../ink/ink547.xml"/><Relationship Id="rId463" Type="http://schemas.openxmlformats.org/officeDocument/2006/relationships/image" Target="../media/image512.png"/><Relationship Id="rId462" Type="http://schemas.openxmlformats.org/officeDocument/2006/relationships/customXml" Target="../ink/ink546.xml"/><Relationship Id="rId461" Type="http://schemas.openxmlformats.org/officeDocument/2006/relationships/image" Target="../media/image511.png"/><Relationship Id="rId460" Type="http://schemas.openxmlformats.org/officeDocument/2006/relationships/customXml" Target="../ink/ink545.xml"/><Relationship Id="rId46" Type="http://schemas.openxmlformats.org/officeDocument/2006/relationships/customXml" Target="../ink/ink334.xml"/><Relationship Id="rId459" Type="http://schemas.openxmlformats.org/officeDocument/2006/relationships/image" Target="../media/image510.png"/><Relationship Id="rId458" Type="http://schemas.openxmlformats.org/officeDocument/2006/relationships/customXml" Target="../ink/ink544.xml"/><Relationship Id="rId457" Type="http://schemas.openxmlformats.org/officeDocument/2006/relationships/image" Target="../media/image509.png"/><Relationship Id="rId456" Type="http://schemas.openxmlformats.org/officeDocument/2006/relationships/customXml" Target="../ink/ink543.xml"/><Relationship Id="rId455" Type="http://schemas.openxmlformats.org/officeDocument/2006/relationships/image" Target="../media/image508.png"/><Relationship Id="rId454" Type="http://schemas.openxmlformats.org/officeDocument/2006/relationships/customXml" Target="../ink/ink542.xml"/><Relationship Id="rId453" Type="http://schemas.openxmlformats.org/officeDocument/2006/relationships/image" Target="../media/image507.png"/><Relationship Id="rId452" Type="http://schemas.openxmlformats.org/officeDocument/2006/relationships/customXml" Target="../ink/ink541.xml"/><Relationship Id="rId451" Type="http://schemas.openxmlformats.org/officeDocument/2006/relationships/image" Target="../media/image506.png"/><Relationship Id="rId450" Type="http://schemas.openxmlformats.org/officeDocument/2006/relationships/customXml" Target="../ink/ink540.xml"/><Relationship Id="rId45" Type="http://schemas.openxmlformats.org/officeDocument/2006/relationships/image" Target="../media/image313.png"/><Relationship Id="rId449" Type="http://schemas.openxmlformats.org/officeDocument/2006/relationships/image" Target="../media/image505.png"/><Relationship Id="rId448" Type="http://schemas.openxmlformats.org/officeDocument/2006/relationships/customXml" Target="../ink/ink539.xml"/><Relationship Id="rId447" Type="http://schemas.openxmlformats.org/officeDocument/2006/relationships/image" Target="../media/image504.png"/><Relationship Id="rId446" Type="http://schemas.openxmlformats.org/officeDocument/2006/relationships/customXml" Target="../ink/ink538.xml"/><Relationship Id="rId445" Type="http://schemas.openxmlformats.org/officeDocument/2006/relationships/image" Target="../media/image503.png"/><Relationship Id="rId444" Type="http://schemas.openxmlformats.org/officeDocument/2006/relationships/customXml" Target="../ink/ink537.xml"/><Relationship Id="rId443" Type="http://schemas.openxmlformats.org/officeDocument/2006/relationships/image" Target="../media/image502.png"/><Relationship Id="rId442" Type="http://schemas.openxmlformats.org/officeDocument/2006/relationships/customXml" Target="../ink/ink536.xml"/><Relationship Id="rId441" Type="http://schemas.openxmlformats.org/officeDocument/2006/relationships/image" Target="../media/image501.png"/><Relationship Id="rId440" Type="http://schemas.openxmlformats.org/officeDocument/2006/relationships/customXml" Target="../ink/ink535.xml"/><Relationship Id="rId44" Type="http://schemas.openxmlformats.org/officeDocument/2006/relationships/customXml" Target="../ink/ink333.xml"/><Relationship Id="rId439" Type="http://schemas.openxmlformats.org/officeDocument/2006/relationships/image" Target="../media/image500.png"/><Relationship Id="rId438" Type="http://schemas.openxmlformats.org/officeDocument/2006/relationships/customXml" Target="../ink/ink534.xml"/><Relationship Id="rId437" Type="http://schemas.openxmlformats.org/officeDocument/2006/relationships/image" Target="../media/image499.png"/><Relationship Id="rId436" Type="http://schemas.openxmlformats.org/officeDocument/2006/relationships/customXml" Target="../ink/ink533.xml"/><Relationship Id="rId435" Type="http://schemas.openxmlformats.org/officeDocument/2006/relationships/image" Target="../media/image498.png"/><Relationship Id="rId434" Type="http://schemas.openxmlformats.org/officeDocument/2006/relationships/customXml" Target="../ink/ink532.xml"/><Relationship Id="rId433" Type="http://schemas.openxmlformats.org/officeDocument/2006/relationships/image" Target="../media/image497.png"/><Relationship Id="rId432" Type="http://schemas.openxmlformats.org/officeDocument/2006/relationships/customXml" Target="../ink/ink531.xml"/><Relationship Id="rId431" Type="http://schemas.openxmlformats.org/officeDocument/2006/relationships/image" Target="../media/image496.png"/><Relationship Id="rId430" Type="http://schemas.openxmlformats.org/officeDocument/2006/relationships/customXml" Target="../ink/ink530.xml"/><Relationship Id="rId43" Type="http://schemas.openxmlformats.org/officeDocument/2006/relationships/image" Target="../media/image312.png"/><Relationship Id="rId429" Type="http://schemas.openxmlformats.org/officeDocument/2006/relationships/image" Target="../media/image495.png"/><Relationship Id="rId428" Type="http://schemas.openxmlformats.org/officeDocument/2006/relationships/customXml" Target="../ink/ink529.xml"/><Relationship Id="rId427" Type="http://schemas.openxmlformats.org/officeDocument/2006/relationships/image" Target="../media/image494.png"/><Relationship Id="rId426" Type="http://schemas.openxmlformats.org/officeDocument/2006/relationships/customXml" Target="../ink/ink528.xml"/><Relationship Id="rId425" Type="http://schemas.openxmlformats.org/officeDocument/2006/relationships/image" Target="../media/image493.png"/><Relationship Id="rId424" Type="http://schemas.openxmlformats.org/officeDocument/2006/relationships/customXml" Target="../ink/ink527.xml"/><Relationship Id="rId423" Type="http://schemas.openxmlformats.org/officeDocument/2006/relationships/image" Target="../media/image492.png"/><Relationship Id="rId422" Type="http://schemas.openxmlformats.org/officeDocument/2006/relationships/customXml" Target="../ink/ink526.xml"/><Relationship Id="rId421" Type="http://schemas.openxmlformats.org/officeDocument/2006/relationships/image" Target="../media/image491.png"/><Relationship Id="rId420" Type="http://schemas.openxmlformats.org/officeDocument/2006/relationships/customXml" Target="../ink/ink525.xml"/><Relationship Id="rId42" Type="http://schemas.openxmlformats.org/officeDocument/2006/relationships/customXml" Target="../ink/ink332.xml"/><Relationship Id="rId419" Type="http://schemas.openxmlformats.org/officeDocument/2006/relationships/image" Target="../media/image490.png"/><Relationship Id="rId418" Type="http://schemas.openxmlformats.org/officeDocument/2006/relationships/customXml" Target="../ink/ink524.xml"/><Relationship Id="rId417" Type="http://schemas.openxmlformats.org/officeDocument/2006/relationships/image" Target="../media/image489.png"/><Relationship Id="rId416" Type="http://schemas.openxmlformats.org/officeDocument/2006/relationships/customXml" Target="../ink/ink523.xml"/><Relationship Id="rId415" Type="http://schemas.openxmlformats.org/officeDocument/2006/relationships/image" Target="../media/image488.png"/><Relationship Id="rId414" Type="http://schemas.openxmlformats.org/officeDocument/2006/relationships/customXml" Target="../ink/ink522.xml"/><Relationship Id="rId413" Type="http://schemas.openxmlformats.org/officeDocument/2006/relationships/image" Target="../media/image487.png"/><Relationship Id="rId412" Type="http://schemas.openxmlformats.org/officeDocument/2006/relationships/customXml" Target="../ink/ink521.xml"/><Relationship Id="rId411" Type="http://schemas.openxmlformats.org/officeDocument/2006/relationships/image" Target="../media/image486.png"/><Relationship Id="rId410" Type="http://schemas.openxmlformats.org/officeDocument/2006/relationships/customXml" Target="../ink/ink520.xml"/><Relationship Id="rId41" Type="http://schemas.openxmlformats.org/officeDocument/2006/relationships/image" Target="../media/image311.png"/><Relationship Id="rId409" Type="http://schemas.openxmlformats.org/officeDocument/2006/relationships/image" Target="../media/image485.png"/><Relationship Id="rId408" Type="http://schemas.openxmlformats.org/officeDocument/2006/relationships/customXml" Target="../ink/ink519.xml"/><Relationship Id="rId407" Type="http://schemas.openxmlformats.org/officeDocument/2006/relationships/image" Target="../media/image484.png"/><Relationship Id="rId406" Type="http://schemas.openxmlformats.org/officeDocument/2006/relationships/customXml" Target="../ink/ink518.xml"/><Relationship Id="rId405" Type="http://schemas.openxmlformats.org/officeDocument/2006/relationships/image" Target="../media/image483.png"/><Relationship Id="rId404" Type="http://schemas.openxmlformats.org/officeDocument/2006/relationships/customXml" Target="../ink/ink517.xml"/><Relationship Id="rId403" Type="http://schemas.openxmlformats.org/officeDocument/2006/relationships/image" Target="../media/image482.png"/><Relationship Id="rId402" Type="http://schemas.openxmlformats.org/officeDocument/2006/relationships/customXml" Target="../ink/ink516.xml"/><Relationship Id="rId401" Type="http://schemas.openxmlformats.org/officeDocument/2006/relationships/image" Target="../media/image481.png"/><Relationship Id="rId400" Type="http://schemas.openxmlformats.org/officeDocument/2006/relationships/customXml" Target="../ink/ink515.xml"/><Relationship Id="rId40" Type="http://schemas.openxmlformats.org/officeDocument/2006/relationships/customXml" Target="../ink/ink331.xml"/><Relationship Id="rId4" Type="http://schemas.openxmlformats.org/officeDocument/2006/relationships/customXml" Target="../ink/ink313.xml"/><Relationship Id="rId399" Type="http://schemas.openxmlformats.org/officeDocument/2006/relationships/image" Target="../media/image480.png"/><Relationship Id="rId398" Type="http://schemas.openxmlformats.org/officeDocument/2006/relationships/customXml" Target="../ink/ink514.xml"/><Relationship Id="rId397" Type="http://schemas.openxmlformats.org/officeDocument/2006/relationships/image" Target="../media/image479.png"/><Relationship Id="rId396" Type="http://schemas.openxmlformats.org/officeDocument/2006/relationships/customXml" Target="../ink/ink513.xml"/><Relationship Id="rId395" Type="http://schemas.openxmlformats.org/officeDocument/2006/relationships/image" Target="../media/image478.png"/><Relationship Id="rId394" Type="http://schemas.openxmlformats.org/officeDocument/2006/relationships/customXml" Target="../ink/ink512.xml"/><Relationship Id="rId393" Type="http://schemas.openxmlformats.org/officeDocument/2006/relationships/image" Target="../media/image477.png"/><Relationship Id="rId392" Type="http://schemas.openxmlformats.org/officeDocument/2006/relationships/customXml" Target="../ink/ink511.xml"/><Relationship Id="rId391" Type="http://schemas.openxmlformats.org/officeDocument/2006/relationships/image" Target="../media/image476.png"/><Relationship Id="rId390" Type="http://schemas.openxmlformats.org/officeDocument/2006/relationships/customXml" Target="../ink/ink510.xml"/><Relationship Id="rId39" Type="http://schemas.openxmlformats.org/officeDocument/2006/relationships/image" Target="../media/image310.png"/><Relationship Id="rId389" Type="http://schemas.openxmlformats.org/officeDocument/2006/relationships/image" Target="../media/image475.png"/><Relationship Id="rId388" Type="http://schemas.openxmlformats.org/officeDocument/2006/relationships/customXml" Target="../ink/ink509.xml"/><Relationship Id="rId387" Type="http://schemas.openxmlformats.org/officeDocument/2006/relationships/image" Target="../media/image474.png"/><Relationship Id="rId386" Type="http://schemas.openxmlformats.org/officeDocument/2006/relationships/customXml" Target="../ink/ink508.xml"/><Relationship Id="rId385" Type="http://schemas.openxmlformats.org/officeDocument/2006/relationships/image" Target="../media/image473.png"/><Relationship Id="rId384" Type="http://schemas.openxmlformats.org/officeDocument/2006/relationships/customXml" Target="../ink/ink507.xml"/><Relationship Id="rId383" Type="http://schemas.openxmlformats.org/officeDocument/2006/relationships/image" Target="../media/image472.png"/><Relationship Id="rId382" Type="http://schemas.openxmlformats.org/officeDocument/2006/relationships/customXml" Target="../ink/ink506.xml"/><Relationship Id="rId381" Type="http://schemas.openxmlformats.org/officeDocument/2006/relationships/image" Target="../media/image471.png"/><Relationship Id="rId380" Type="http://schemas.openxmlformats.org/officeDocument/2006/relationships/customXml" Target="../ink/ink505.xml"/><Relationship Id="rId38" Type="http://schemas.openxmlformats.org/officeDocument/2006/relationships/customXml" Target="../ink/ink330.xml"/><Relationship Id="rId379" Type="http://schemas.openxmlformats.org/officeDocument/2006/relationships/image" Target="../media/image470.png"/><Relationship Id="rId378" Type="http://schemas.openxmlformats.org/officeDocument/2006/relationships/customXml" Target="../ink/ink504.xml"/><Relationship Id="rId377" Type="http://schemas.openxmlformats.org/officeDocument/2006/relationships/image" Target="../media/image469.png"/><Relationship Id="rId376" Type="http://schemas.openxmlformats.org/officeDocument/2006/relationships/customXml" Target="../ink/ink503.xml"/><Relationship Id="rId375" Type="http://schemas.openxmlformats.org/officeDocument/2006/relationships/image" Target="../media/image468.png"/><Relationship Id="rId374" Type="http://schemas.openxmlformats.org/officeDocument/2006/relationships/customXml" Target="../ink/ink502.xml"/><Relationship Id="rId373" Type="http://schemas.openxmlformats.org/officeDocument/2006/relationships/image" Target="../media/image467.png"/><Relationship Id="rId372" Type="http://schemas.openxmlformats.org/officeDocument/2006/relationships/customXml" Target="../ink/ink501.xml"/><Relationship Id="rId371" Type="http://schemas.openxmlformats.org/officeDocument/2006/relationships/image" Target="../media/image466.png"/><Relationship Id="rId370" Type="http://schemas.openxmlformats.org/officeDocument/2006/relationships/customXml" Target="../ink/ink500.xml"/><Relationship Id="rId37" Type="http://schemas.openxmlformats.org/officeDocument/2006/relationships/image" Target="../media/image309.png"/><Relationship Id="rId369" Type="http://schemas.openxmlformats.org/officeDocument/2006/relationships/image" Target="../media/image465.png"/><Relationship Id="rId368" Type="http://schemas.openxmlformats.org/officeDocument/2006/relationships/customXml" Target="../ink/ink499.xml"/><Relationship Id="rId367" Type="http://schemas.openxmlformats.org/officeDocument/2006/relationships/image" Target="../media/image464.png"/><Relationship Id="rId366" Type="http://schemas.openxmlformats.org/officeDocument/2006/relationships/customXml" Target="../ink/ink498.xml"/><Relationship Id="rId365" Type="http://schemas.openxmlformats.org/officeDocument/2006/relationships/image" Target="../media/image463.png"/><Relationship Id="rId364" Type="http://schemas.openxmlformats.org/officeDocument/2006/relationships/customXml" Target="../ink/ink497.xml"/><Relationship Id="rId363" Type="http://schemas.openxmlformats.org/officeDocument/2006/relationships/customXml" Target="../ink/ink496.xml"/><Relationship Id="rId362" Type="http://schemas.openxmlformats.org/officeDocument/2006/relationships/image" Target="../media/image169.png"/><Relationship Id="rId361" Type="http://schemas.openxmlformats.org/officeDocument/2006/relationships/customXml" Target="../ink/ink495.xml"/><Relationship Id="rId360" Type="http://schemas.openxmlformats.org/officeDocument/2006/relationships/image" Target="../media/image462.png"/><Relationship Id="rId36" Type="http://schemas.openxmlformats.org/officeDocument/2006/relationships/customXml" Target="../ink/ink329.xml"/><Relationship Id="rId359" Type="http://schemas.openxmlformats.org/officeDocument/2006/relationships/customXml" Target="../ink/ink494.xml"/><Relationship Id="rId358" Type="http://schemas.openxmlformats.org/officeDocument/2006/relationships/image" Target="../media/image461.png"/><Relationship Id="rId357" Type="http://schemas.openxmlformats.org/officeDocument/2006/relationships/customXml" Target="../ink/ink493.xml"/><Relationship Id="rId356" Type="http://schemas.openxmlformats.org/officeDocument/2006/relationships/image" Target="../media/image460.png"/><Relationship Id="rId355" Type="http://schemas.openxmlformats.org/officeDocument/2006/relationships/customXml" Target="../ink/ink492.xml"/><Relationship Id="rId354" Type="http://schemas.openxmlformats.org/officeDocument/2006/relationships/image" Target="../media/image459.png"/><Relationship Id="rId353" Type="http://schemas.openxmlformats.org/officeDocument/2006/relationships/customXml" Target="../ink/ink491.xml"/><Relationship Id="rId352" Type="http://schemas.openxmlformats.org/officeDocument/2006/relationships/image" Target="../media/image458.png"/><Relationship Id="rId351" Type="http://schemas.openxmlformats.org/officeDocument/2006/relationships/customXml" Target="../ink/ink490.xml"/><Relationship Id="rId350" Type="http://schemas.openxmlformats.org/officeDocument/2006/relationships/image" Target="../media/image457.png"/><Relationship Id="rId35" Type="http://schemas.openxmlformats.org/officeDocument/2006/relationships/image" Target="../media/image308.png"/><Relationship Id="rId349" Type="http://schemas.openxmlformats.org/officeDocument/2006/relationships/customXml" Target="../ink/ink489.xml"/><Relationship Id="rId348" Type="http://schemas.openxmlformats.org/officeDocument/2006/relationships/image" Target="../media/image456.png"/><Relationship Id="rId347" Type="http://schemas.openxmlformats.org/officeDocument/2006/relationships/customXml" Target="../ink/ink488.xml"/><Relationship Id="rId346" Type="http://schemas.openxmlformats.org/officeDocument/2006/relationships/image" Target="../media/image455.png"/><Relationship Id="rId345" Type="http://schemas.openxmlformats.org/officeDocument/2006/relationships/customXml" Target="../ink/ink487.xml"/><Relationship Id="rId344" Type="http://schemas.openxmlformats.org/officeDocument/2006/relationships/image" Target="../media/image454.png"/><Relationship Id="rId343" Type="http://schemas.openxmlformats.org/officeDocument/2006/relationships/customXml" Target="../ink/ink486.xml"/><Relationship Id="rId342" Type="http://schemas.openxmlformats.org/officeDocument/2006/relationships/image" Target="../media/image453.png"/><Relationship Id="rId341" Type="http://schemas.openxmlformats.org/officeDocument/2006/relationships/customXml" Target="../ink/ink485.xml"/><Relationship Id="rId340" Type="http://schemas.openxmlformats.org/officeDocument/2006/relationships/image" Target="../media/image171.png"/><Relationship Id="rId34" Type="http://schemas.openxmlformats.org/officeDocument/2006/relationships/customXml" Target="../ink/ink328.xml"/><Relationship Id="rId339" Type="http://schemas.openxmlformats.org/officeDocument/2006/relationships/customXml" Target="../ink/ink484.xml"/><Relationship Id="rId338" Type="http://schemas.openxmlformats.org/officeDocument/2006/relationships/image" Target="../media/image452.png"/><Relationship Id="rId337" Type="http://schemas.openxmlformats.org/officeDocument/2006/relationships/customXml" Target="../ink/ink483.xml"/><Relationship Id="rId336" Type="http://schemas.openxmlformats.org/officeDocument/2006/relationships/image" Target="../media/image451.png"/><Relationship Id="rId335" Type="http://schemas.openxmlformats.org/officeDocument/2006/relationships/customXml" Target="../ink/ink482.xml"/><Relationship Id="rId334" Type="http://schemas.openxmlformats.org/officeDocument/2006/relationships/image" Target="../media/image450.png"/><Relationship Id="rId333" Type="http://schemas.openxmlformats.org/officeDocument/2006/relationships/customXml" Target="../ink/ink481.xml"/><Relationship Id="rId332" Type="http://schemas.openxmlformats.org/officeDocument/2006/relationships/image" Target="../media/image449.png"/><Relationship Id="rId331" Type="http://schemas.openxmlformats.org/officeDocument/2006/relationships/customXml" Target="../ink/ink480.xml"/><Relationship Id="rId330" Type="http://schemas.openxmlformats.org/officeDocument/2006/relationships/image" Target="../media/image448.png"/><Relationship Id="rId33" Type="http://schemas.openxmlformats.org/officeDocument/2006/relationships/image" Target="../media/image307.png"/><Relationship Id="rId329" Type="http://schemas.openxmlformats.org/officeDocument/2006/relationships/customXml" Target="../ink/ink479.xml"/><Relationship Id="rId328" Type="http://schemas.openxmlformats.org/officeDocument/2006/relationships/image" Target="../media/image447.png"/><Relationship Id="rId327" Type="http://schemas.openxmlformats.org/officeDocument/2006/relationships/customXml" Target="../ink/ink478.xml"/><Relationship Id="rId326" Type="http://schemas.openxmlformats.org/officeDocument/2006/relationships/image" Target="../media/image446.png"/><Relationship Id="rId325" Type="http://schemas.openxmlformats.org/officeDocument/2006/relationships/customXml" Target="../ink/ink477.xml"/><Relationship Id="rId324" Type="http://schemas.openxmlformats.org/officeDocument/2006/relationships/image" Target="../media/image445.png"/><Relationship Id="rId323" Type="http://schemas.openxmlformats.org/officeDocument/2006/relationships/customXml" Target="../ink/ink476.xml"/><Relationship Id="rId322" Type="http://schemas.openxmlformats.org/officeDocument/2006/relationships/image" Target="../media/image444.png"/><Relationship Id="rId321" Type="http://schemas.openxmlformats.org/officeDocument/2006/relationships/customXml" Target="../ink/ink475.xml"/><Relationship Id="rId320" Type="http://schemas.openxmlformats.org/officeDocument/2006/relationships/image" Target="../media/image443.png"/><Relationship Id="rId32" Type="http://schemas.openxmlformats.org/officeDocument/2006/relationships/customXml" Target="../ink/ink327.xml"/><Relationship Id="rId319" Type="http://schemas.openxmlformats.org/officeDocument/2006/relationships/customXml" Target="../ink/ink474.xml"/><Relationship Id="rId318" Type="http://schemas.openxmlformats.org/officeDocument/2006/relationships/image" Target="../media/image442.png"/><Relationship Id="rId317" Type="http://schemas.openxmlformats.org/officeDocument/2006/relationships/customXml" Target="../ink/ink473.xml"/><Relationship Id="rId316" Type="http://schemas.openxmlformats.org/officeDocument/2006/relationships/image" Target="../media/image441.png"/><Relationship Id="rId315" Type="http://schemas.openxmlformats.org/officeDocument/2006/relationships/customXml" Target="../ink/ink472.xml"/><Relationship Id="rId314" Type="http://schemas.openxmlformats.org/officeDocument/2006/relationships/image" Target="../media/image440.png"/><Relationship Id="rId313" Type="http://schemas.openxmlformats.org/officeDocument/2006/relationships/customXml" Target="../ink/ink471.xml"/><Relationship Id="rId312" Type="http://schemas.openxmlformats.org/officeDocument/2006/relationships/image" Target="../media/image439.png"/><Relationship Id="rId311" Type="http://schemas.openxmlformats.org/officeDocument/2006/relationships/customXml" Target="../ink/ink470.xml"/><Relationship Id="rId310" Type="http://schemas.openxmlformats.org/officeDocument/2006/relationships/image" Target="../media/image438.png"/><Relationship Id="rId31" Type="http://schemas.openxmlformats.org/officeDocument/2006/relationships/image" Target="../media/image306.png"/><Relationship Id="rId309" Type="http://schemas.openxmlformats.org/officeDocument/2006/relationships/customXml" Target="../ink/ink469.xml"/><Relationship Id="rId308" Type="http://schemas.openxmlformats.org/officeDocument/2006/relationships/image" Target="../media/image437.png"/><Relationship Id="rId307" Type="http://schemas.openxmlformats.org/officeDocument/2006/relationships/customXml" Target="../ink/ink468.xml"/><Relationship Id="rId306" Type="http://schemas.openxmlformats.org/officeDocument/2006/relationships/customXml" Target="../ink/ink467.xml"/><Relationship Id="rId305" Type="http://schemas.openxmlformats.org/officeDocument/2006/relationships/image" Target="../media/image436.png"/><Relationship Id="rId304" Type="http://schemas.openxmlformats.org/officeDocument/2006/relationships/customXml" Target="../ink/ink466.xml"/><Relationship Id="rId303" Type="http://schemas.openxmlformats.org/officeDocument/2006/relationships/customXml" Target="../ink/ink465.xml"/><Relationship Id="rId302" Type="http://schemas.openxmlformats.org/officeDocument/2006/relationships/image" Target="../media/image435.png"/><Relationship Id="rId301" Type="http://schemas.openxmlformats.org/officeDocument/2006/relationships/customXml" Target="../ink/ink464.xml"/><Relationship Id="rId300" Type="http://schemas.openxmlformats.org/officeDocument/2006/relationships/image" Target="../media/image434.png"/><Relationship Id="rId30" Type="http://schemas.openxmlformats.org/officeDocument/2006/relationships/customXml" Target="../ink/ink326.xml"/><Relationship Id="rId3" Type="http://schemas.openxmlformats.org/officeDocument/2006/relationships/image" Target="../media/image30.png"/><Relationship Id="rId299" Type="http://schemas.openxmlformats.org/officeDocument/2006/relationships/customXml" Target="../ink/ink463.xml"/><Relationship Id="rId298" Type="http://schemas.openxmlformats.org/officeDocument/2006/relationships/image" Target="../media/image433.png"/><Relationship Id="rId297" Type="http://schemas.openxmlformats.org/officeDocument/2006/relationships/customXml" Target="../ink/ink462.xml"/><Relationship Id="rId296" Type="http://schemas.openxmlformats.org/officeDocument/2006/relationships/image" Target="../media/image432.png"/><Relationship Id="rId295" Type="http://schemas.openxmlformats.org/officeDocument/2006/relationships/customXml" Target="../ink/ink461.xml"/><Relationship Id="rId294" Type="http://schemas.openxmlformats.org/officeDocument/2006/relationships/image" Target="../media/image162.png"/><Relationship Id="rId293" Type="http://schemas.openxmlformats.org/officeDocument/2006/relationships/customXml" Target="../ink/ink460.xml"/><Relationship Id="rId292" Type="http://schemas.openxmlformats.org/officeDocument/2006/relationships/image" Target="../media/image431.png"/><Relationship Id="rId291" Type="http://schemas.openxmlformats.org/officeDocument/2006/relationships/customXml" Target="../ink/ink459.xml"/><Relationship Id="rId290" Type="http://schemas.openxmlformats.org/officeDocument/2006/relationships/image" Target="../media/image430.png"/><Relationship Id="rId29" Type="http://schemas.openxmlformats.org/officeDocument/2006/relationships/image" Target="../media/image305.png"/><Relationship Id="rId289" Type="http://schemas.openxmlformats.org/officeDocument/2006/relationships/customXml" Target="../ink/ink458.xml"/><Relationship Id="rId288" Type="http://schemas.openxmlformats.org/officeDocument/2006/relationships/image" Target="../media/image429.png"/><Relationship Id="rId287" Type="http://schemas.openxmlformats.org/officeDocument/2006/relationships/customXml" Target="../ink/ink457.xml"/><Relationship Id="rId286" Type="http://schemas.openxmlformats.org/officeDocument/2006/relationships/image" Target="../media/image428.png"/><Relationship Id="rId285" Type="http://schemas.openxmlformats.org/officeDocument/2006/relationships/customXml" Target="../ink/ink456.xml"/><Relationship Id="rId284" Type="http://schemas.openxmlformats.org/officeDocument/2006/relationships/image" Target="../media/image427.png"/><Relationship Id="rId283" Type="http://schemas.openxmlformats.org/officeDocument/2006/relationships/customXml" Target="../ink/ink455.xml"/><Relationship Id="rId282" Type="http://schemas.openxmlformats.org/officeDocument/2006/relationships/image" Target="../media/image426.png"/><Relationship Id="rId281" Type="http://schemas.openxmlformats.org/officeDocument/2006/relationships/customXml" Target="../ink/ink454.xml"/><Relationship Id="rId280" Type="http://schemas.openxmlformats.org/officeDocument/2006/relationships/image" Target="../media/image425.png"/><Relationship Id="rId28" Type="http://schemas.openxmlformats.org/officeDocument/2006/relationships/customXml" Target="../ink/ink325.xml"/><Relationship Id="rId279" Type="http://schemas.openxmlformats.org/officeDocument/2006/relationships/customXml" Target="../ink/ink453.xml"/><Relationship Id="rId278" Type="http://schemas.openxmlformats.org/officeDocument/2006/relationships/image" Target="../media/image424.png"/><Relationship Id="rId277" Type="http://schemas.openxmlformats.org/officeDocument/2006/relationships/customXml" Target="../ink/ink452.xml"/><Relationship Id="rId276" Type="http://schemas.openxmlformats.org/officeDocument/2006/relationships/image" Target="../media/image423.png"/><Relationship Id="rId275" Type="http://schemas.openxmlformats.org/officeDocument/2006/relationships/customXml" Target="../ink/ink451.xml"/><Relationship Id="rId274" Type="http://schemas.openxmlformats.org/officeDocument/2006/relationships/image" Target="../media/image422.png"/><Relationship Id="rId273" Type="http://schemas.openxmlformats.org/officeDocument/2006/relationships/customXml" Target="../ink/ink450.xml"/><Relationship Id="rId272" Type="http://schemas.openxmlformats.org/officeDocument/2006/relationships/image" Target="../media/image421.png"/><Relationship Id="rId271" Type="http://schemas.openxmlformats.org/officeDocument/2006/relationships/customXml" Target="../ink/ink449.xml"/><Relationship Id="rId270" Type="http://schemas.openxmlformats.org/officeDocument/2006/relationships/image" Target="../media/image420.png"/><Relationship Id="rId27" Type="http://schemas.openxmlformats.org/officeDocument/2006/relationships/image" Target="../media/image304.png"/><Relationship Id="rId269" Type="http://schemas.openxmlformats.org/officeDocument/2006/relationships/customXml" Target="../ink/ink448.xml"/><Relationship Id="rId268" Type="http://schemas.openxmlformats.org/officeDocument/2006/relationships/customXml" Target="../ink/ink447.xml"/><Relationship Id="rId267" Type="http://schemas.openxmlformats.org/officeDocument/2006/relationships/image" Target="../media/image419.png"/><Relationship Id="rId266" Type="http://schemas.openxmlformats.org/officeDocument/2006/relationships/customXml" Target="../ink/ink446.xml"/><Relationship Id="rId265" Type="http://schemas.openxmlformats.org/officeDocument/2006/relationships/image" Target="../media/image418.png"/><Relationship Id="rId264" Type="http://schemas.openxmlformats.org/officeDocument/2006/relationships/customXml" Target="../ink/ink445.xml"/><Relationship Id="rId263" Type="http://schemas.openxmlformats.org/officeDocument/2006/relationships/image" Target="../media/image417.png"/><Relationship Id="rId262" Type="http://schemas.openxmlformats.org/officeDocument/2006/relationships/customXml" Target="../ink/ink444.xml"/><Relationship Id="rId261" Type="http://schemas.openxmlformats.org/officeDocument/2006/relationships/image" Target="../media/image416.png"/><Relationship Id="rId260" Type="http://schemas.openxmlformats.org/officeDocument/2006/relationships/customXml" Target="../ink/ink443.xml"/><Relationship Id="rId26" Type="http://schemas.openxmlformats.org/officeDocument/2006/relationships/customXml" Target="../ink/ink324.xml"/><Relationship Id="rId259" Type="http://schemas.openxmlformats.org/officeDocument/2006/relationships/image" Target="../media/image415.png"/><Relationship Id="rId258" Type="http://schemas.openxmlformats.org/officeDocument/2006/relationships/customXml" Target="../ink/ink442.xml"/><Relationship Id="rId257" Type="http://schemas.openxmlformats.org/officeDocument/2006/relationships/image" Target="../media/image414.png"/><Relationship Id="rId256" Type="http://schemas.openxmlformats.org/officeDocument/2006/relationships/customXml" Target="../ink/ink441.xml"/><Relationship Id="rId255" Type="http://schemas.openxmlformats.org/officeDocument/2006/relationships/image" Target="../media/image413.png"/><Relationship Id="rId254" Type="http://schemas.openxmlformats.org/officeDocument/2006/relationships/customXml" Target="../ink/ink440.xml"/><Relationship Id="rId253" Type="http://schemas.openxmlformats.org/officeDocument/2006/relationships/image" Target="../media/image412.png"/><Relationship Id="rId252" Type="http://schemas.openxmlformats.org/officeDocument/2006/relationships/customXml" Target="../ink/ink439.xml"/><Relationship Id="rId251" Type="http://schemas.openxmlformats.org/officeDocument/2006/relationships/image" Target="../media/image411.png"/><Relationship Id="rId250" Type="http://schemas.openxmlformats.org/officeDocument/2006/relationships/customXml" Target="../ink/ink438.xml"/><Relationship Id="rId25" Type="http://schemas.openxmlformats.org/officeDocument/2006/relationships/image" Target="../media/image303.png"/><Relationship Id="rId249" Type="http://schemas.openxmlformats.org/officeDocument/2006/relationships/image" Target="../media/image410.png"/><Relationship Id="rId248" Type="http://schemas.openxmlformats.org/officeDocument/2006/relationships/customXml" Target="../ink/ink437.xml"/><Relationship Id="rId247" Type="http://schemas.openxmlformats.org/officeDocument/2006/relationships/image" Target="../media/image409.png"/><Relationship Id="rId246" Type="http://schemas.openxmlformats.org/officeDocument/2006/relationships/customXml" Target="../ink/ink436.xml"/><Relationship Id="rId245" Type="http://schemas.openxmlformats.org/officeDocument/2006/relationships/image" Target="../media/image408.png"/><Relationship Id="rId244" Type="http://schemas.openxmlformats.org/officeDocument/2006/relationships/customXml" Target="../ink/ink435.xml"/><Relationship Id="rId243" Type="http://schemas.openxmlformats.org/officeDocument/2006/relationships/image" Target="../media/image407.png"/><Relationship Id="rId242" Type="http://schemas.openxmlformats.org/officeDocument/2006/relationships/customXml" Target="../ink/ink434.xml"/><Relationship Id="rId241" Type="http://schemas.openxmlformats.org/officeDocument/2006/relationships/image" Target="../media/image406.png"/><Relationship Id="rId240" Type="http://schemas.openxmlformats.org/officeDocument/2006/relationships/customXml" Target="../ink/ink433.xml"/><Relationship Id="rId24" Type="http://schemas.openxmlformats.org/officeDocument/2006/relationships/customXml" Target="../ink/ink323.xml"/><Relationship Id="rId239" Type="http://schemas.openxmlformats.org/officeDocument/2006/relationships/image" Target="../media/image405.png"/><Relationship Id="rId238" Type="http://schemas.openxmlformats.org/officeDocument/2006/relationships/customXml" Target="../ink/ink432.xml"/><Relationship Id="rId237" Type="http://schemas.openxmlformats.org/officeDocument/2006/relationships/image" Target="../media/image404.png"/><Relationship Id="rId236" Type="http://schemas.openxmlformats.org/officeDocument/2006/relationships/customXml" Target="../ink/ink431.xml"/><Relationship Id="rId235" Type="http://schemas.openxmlformats.org/officeDocument/2006/relationships/image" Target="../media/image403.png"/><Relationship Id="rId234" Type="http://schemas.openxmlformats.org/officeDocument/2006/relationships/customXml" Target="../ink/ink430.xml"/><Relationship Id="rId233" Type="http://schemas.openxmlformats.org/officeDocument/2006/relationships/image" Target="../media/image402.png"/><Relationship Id="rId232" Type="http://schemas.openxmlformats.org/officeDocument/2006/relationships/customXml" Target="../ink/ink429.xml"/><Relationship Id="rId231" Type="http://schemas.openxmlformats.org/officeDocument/2006/relationships/image" Target="../media/image401.png"/><Relationship Id="rId230" Type="http://schemas.openxmlformats.org/officeDocument/2006/relationships/customXml" Target="../ink/ink428.xml"/><Relationship Id="rId23" Type="http://schemas.openxmlformats.org/officeDocument/2006/relationships/image" Target="../media/image302.png"/><Relationship Id="rId229" Type="http://schemas.openxmlformats.org/officeDocument/2006/relationships/image" Target="../media/image400.png"/><Relationship Id="rId228" Type="http://schemas.openxmlformats.org/officeDocument/2006/relationships/customXml" Target="../ink/ink427.xml"/><Relationship Id="rId227" Type="http://schemas.openxmlformats.org/officeDocument/2006/relationships/image" Target="../media/image399.png"/><Relationship Id="rId226" Type="http://schemas.openxmlformats.org/officeDocument/2006/relationships/customXml" Target="../ink/ink426.xml"/><Relationship Id="rId225" Type="http://schemas.openxmlformats.org/officeDocument/2006/relationships/image" Target="../media/image398.png"/><Relationship Id="rId224" Type="http://schemas.openxmlformats.org/officeDocument/2006/relationships/customXml" Target="../ink/ink425.xml"/><Relationship Id="rId223" Type="http://schemas.openxmlformats.org/officeDocument/2006/relationships/image" Target="../media/image397.png"/><Relationship Id="rId222" Type="http://schemas.openxmlformats.org/officeDocument/2006/relationships/customXml" Target="../ink/ink424.xml"/><Relationship Id="rId221" Type="http://schemas.openxmlformats.org/officeDocument/2006/relationships/image" Target="../media/image396.png"/><Relationship Id="rId220" Type="http://schemas.openxmlformats.org/officeDocument/2006/relationships/customXml" Target="../ink/ink423.xml"/><Relationship Id="rId22" Type="http://schemas.openxmlformats.org/officeDocument/2006/relationships/customXml" Target="../ink/ink322.xml"/><Relationship Id="rId219" Type="http://schemas.openxmlformats.org/officeDocument/2006/relationships/image" Target="../media/image395.png"/><Relationship Id="rId218" Type="http://schemas.openxmlformats.org/officeDocument/2006/relationships/customXml" Target="../ink/ink422.xml"/><Relationship Id="rId217" Type="http://schemas.openxmlformats.org/officeDocument/2006/relationships/image" Target="../media/image394.png"/><Relationship Id="rId216" Type="http://schemas.openxmlformats.org/officeDocument/2006/relationships/customXml" Target="../ink/ink421.xml"/><Relationship Id="rId215" Type="http://schemas.openxmlformats.org/officeDocument/2006/relationships/image" Target="../media/image393.png"/><Relationship Id="rId214" Type="http://schemas.openxmlformats.org/officeDocument/2006/relationships/customXml" Target="../ink/ink420.xml"/><Relationship Id="rId213" Type="http://schemas.openxmlformats.org/officeDocument/2006/relationships/image" Target="../media/image392.png"/><Relationship Id="rId212" Type="http://schemas.openxmlformats.org/officeDocument/2006/relationships/customXml" Target="../ink/ink419.xml"/><Relationship Id="rId211" Type="http://schemas.openxmlformats.org/officeDocument/2006/relationships/image" Target="../media/image201.png"/><Relationship Id="rId210" Type="http://schemas.openxmlformats.org/officeDocument/2006/relationships/customXml" Target="../ink/ink418.xml"/><Relationship Id="rId21" Type="http://schemas.openxmlformats.org/officeDocument/2006/relationships/image" Target="../media/image301.png"/><Relationship Id="rId209" Type="http://schemas.openxmlformats.org/officeDocument/2006/relationships/image" Target="../media/image391.png"/><Relationship Id="rId208" Type="http://schemas.openxmlformats.org/officeDocument/2006/relationships/customXml" Target="../ink/ink417.xml"/><Relationship Id="rId207" Type="http://schemas.openxmlformats.org/officeDocument/2006/relationships/image" Target="../media/image390.png"/><Relationship Id="rId206" Type="http://schemas.openxmlformats.org/officeDocument/2006/relationships/customXml" Target="../ink/ink416.xml"/><Relationship Id="rId205" Type="http://schemas.openxmlformats.org/officeDocument/2006/relationships/image" Target="../media/image389.png"/><Relationship Id="rId204" Type="http://schemas.openxmlformats.org/officeDocument/2006/relationships/customXml" Target="../ink/ink415.xml"/><Relationship Id="rId203" Type="http://schemas.openxmlformats.org/officeDocument/2006/relationships/image" Target="../media/image388.png"/><Relationship Id="rId202" Type="http://schemas.openxmlformats.org/officeDocument/2006/relationships/customXml" Target="../ink/ink414.xml"/><Relationship Id="rId201" Type="http://schemas.openxmlformats.org/officeDocument/2006/relationships/image" Target="../media/image387.png"/><Relationship Id="rId200" Type="http://schemas.openxmlformats.org/officeDocument/2006/relationships/customXml" Target="../ink/ink413.xml"/><Relationship Id="rId20" Type="http://schemas.openxmlformats.org/officeDocument/2006/relationships/customXml" Target="../ink/ink321.xml"/><Relationship Id="rId2" Type="http://schemas.openxmlformats.org/officeDocument/2006/relationships/customXml" Target="../ink/ink312.xml"/><Relationship Id="rId199" Type="http://schemas.openxmlformats.org/officeDocument/2006/relationships/customXml" Target="../ink/ink412.xml"/><Relationship Id="rId198" Type="http://schemas.openxmlformats.org/officeDocument/2006/relationships/image" Target="../media/image386.png"/><Relationship Id="rId197" Type="http://schemas.openxmlformats.org/officeDocument/2006/relationships/customXml" Target="../ink/ink411.xml"/><Relationship Id="rId196" Type="http://schemas.openxmlformats.org/officeDocument/2006/relationships/image" Target="../media/image385.png"/><Relationship Id="rId195" Type="http://schemas.openxmlformats.org/officeDocument/2006/relationships/customXml" Target="../ink/ink410.xml"/><Relationship Id="rId194" Type="http://schemas.openxmlformats.org/officeDocument/2006/relationships/image" Target="../media/image384.png"/><Relationship Id="rId193" Type="http://schemas.openxmlformats.org/officeDocument/2006/relationships/customXml" Target="../ink/ink409.xml"/><Relationship Id="rId192" Type="http://schemas.openxmlformats.org/officeDocument/2006/relationships/image" Target="../media/image383.png"/><Relationship Id="rId191" Type="http://schemas.openxmlformats.org/officeDocument/2006/relationships/customXml" Target="../ink/ink408.xml"/><Relationship Id="rId190" Type="http://schemas.openxmlformats.org/officeDocument/2006/relationships/image" Target="../media/image382.png"/><Relationship Id="rId19" Type="http://schemas.openxmlformats.org/officeDocument/2006/relationships/image" Target="../media/image300.png"/><Relationship Id="rId189" Type="http://schemas.openxmlformats.org/officeDocument/2006/relationships/customXml" Target="../ink/ink407.xml"/><Relationship Id="rId188" Type="http://schemas.openxmlformats.org/officeDocument/2006/relationships/image" Target="../media/image381.png"/><Relationship Id="rId187" Type="http://schemas.openxmlformats.org/officeDocument/2006/relationships/customXml" Target="../ink/ink406.xml"/><Relationship Id="rId186" Type="http://schemas.openxmlformats.org/officeDocument/2006/relationships/image" Target="../media/image380.png"/><Relationship Id="rId185" Type="http://schemas.openxmlformats.org/officeDocument/2006/relationships/customXml" Target="../ink/ink405.xml"/><Relationship Id="rId184" Type="http://schemas.openxmlformats.org/officeDocument/2006/relationships/image" Target="../media/image379.png"/><Relationship Id="rId183" Type="http://schemas.openxmlformats.org/officeDocument/2006/relationships/customXml" Target="../ink/ink404.xml"/><Relationship Id="rId182" Type="http://schemas.openxmlformats.org/officeDocument/2006/relationships/image" Target="../media/image378.png"/><Relationship Id="rId181" Type="http://schemas.openxmlformats.org/officeDocument/2006/relationships/customXml" Target="../ink/ink403.xml"/><Relationship Id="rId180" Type="http://schemas.openxmlformats.org/officeDocument/2006/relationships/image" Target="../media/image377.png"/><Relationship Id="rId18" Type="http://schemas.openxmlformats.org/officeDocument/2006/relationships/customXml" Target="../ink/ink320.xml"/><Relationship Id="rId179" Type="http://schemas.openxmlformats.org/officeDocument/2006/relationships/customXml" Target="../ink/ink402.xml"/><Relationship Id="rId178" Type="http://schemas.openxmlformats.org/officeDocument/2006/relationships/image" Target="../media/image376.png"/><Relationship Id="rId177" Type="http://schemas.openxmlformats.org/officeDocument/2006/relationships/customXml" Target="../ink/ink401.xml"/><Relationship Id="rId176" Type="http://schemas.openxmlformats.org/officeDocument/2006/relationships/image" Target="../media/image375.png"/><Relationship Id="rId175" Type="http://schemas.openxmlformats.org/officeDocument/2006/relationships/customXml" Target="../ink/ink400.xml"/><Relationship Id="rId174" Type="http://schemas.openxmlformats.org/officeDocument/2006/relationships/customXml" Target="../ink/ink399.xml"/><Relationship Id="rId173" Type="http://schemas.openxmlformats.org/officeDocument/2006/relationships/image" Target="../media/image374.png"/><Relationship Id="rId172" Type="http://schemas.openxmlformats.org/officeDocument/2006/relationships/customXml" Target="../ink/ink398.xml"/><Relationship Id="rId171" Type="http://schemas.openxmlformats.org/officeDocument/2006/relationships/image" Target="../media/image373.png"/><Relationship Id="rId170" Type="http://schemas.openxmlformats.org/officeDocument/2006/relationships/customXml" Target="../ink/ink397.xml"/><Relationship Id="rId17" Type="http://schemas.openxmlformats.org/officeDocument/2006/relationships/image" Target="../media/image299.png"/><Relationship Id="rId169" Type="http://schemas.openxmlformats.org/officeDocument/2006/relationships/image" Target="../media/image372.png"/><Relationship Id="rId168" Type="http://schemas.openxmlformats.org/officeDocument/2006/relationships/customXml" Target="../ink/ink396.xml"/><Relationship Id="rId167" Type="http://schemas.openxmlformats.org/officeDocument/2006/relationships/customXml" Target="../ink/ink395.xml"/><Relationship Id="rId166" Type="http://schemas.openxmlformats.org/officeDocument/2006/relationships/image" Target="../media/image371.png"/><Relationship Id="rId165" Type="http://schemas.openxmlformats.org/officeDocument/2006/relationships/customXml" Target="../ink/ink394.xml"/><Relationship Id="rId164" Type="http://schemas.openxmlformats.org/officeDocument/2006/relationships/image" Target="../media/image370.png"/><Relationship Id="rId163" Type="http://schemas.openxmlformats.org/officeDocument/2006/relationships/customXml" Target="../ink/ink393.xml"/><Relationship Id="rId162" Type="http://schemas.openxmlformats.org/officeDocument/2006/relationships/image" Target="../media/image369.png"/><Relationship Id="rId161" Type="http://schemas.openxmlformats.org/officeDocument/2006/relationships/customXml" Target="../ink/ink392.xml"/><Relationship Id="rId1605" Type="http://schemas.openxmlformats.org/officeDocument/2006/relationships/slideLayout" Target="../slideLayouts/slideLayout2.xml"/><Relationship Id="rId1604" Type="http://schemas.openxmlformats.org/officeDocument/2006/relationships/image" Target="../media/image1017.png"/><Relationship Id="rId1603" Type="http://schemas.openxmlformats.org/officeDocument/2006/relationships/customXml" Target="../ink/ink1178.xml"/><Relationship Id="rId1602" Type="http://schemas.openxmlformats.org/officeDocument/2006/relationships/customXml" Target="../ink/ink1177.xml"/><Relationship Id="rId1601" Type="http://schemas.openxmlformats.org/officeDocument/2006/relationships/image" Target="../media/image1016.png"/><Relationship Id="rId1600" Type="http://schemas.openxmlformats.org/officeDocument/2006/relationships/customXml" Target="../ink/ink1176.xml"/><Relationship Id="rId160" Type="http://schemas.openxmlformats.org/officeDocument/2006/relationships/image" Target="../media/image368.png"/><Relationship Id="rId16" Type="http://schemas.openxmlformats.org/officeDocument/2006/relationships/customXml" Target="../ink/ink319.xml"/><Relationship Id="rId1599" Type="http://schemas.openxmlformats.org/officeDocument/2006/relationships/image" Target="../media/image1015.png"/><Relationship Id="rId1598" Type="http://schemas.openxmlformats.org/officeDocument/2006/relationships/customXml" Target="../ink/ink1175.xml"/><Relationship Id="rId1597" Type="http://schemas.openxmlformats.org/officeDocument/2006/relationships/image" Target="../media/image1014.png"/><Relationship Id="rId1596" Type="http://schemas.openxmlformats.org/officeDocument/2006/relationships/customXml" Target="../ink/ink1174.xml"/><Relationship Id="rId1595" Type="http://schemas.openxmlformats.org/officeDocument/2006/relationships/image" Target="../media/image1013.png"/><Relationship Id="rId1594" Type="http://schemas.openxmlformats.org/officeDocument/2006/relationships/customXml" Target="../ink/ink1173.xml"/><Relationship Id="rId1593" Type="http://schemas.openxmlformats.org/officeDocument/2006/relationships/image" Target="../media/image1012.png"/><Relationship Id="rId1592" Type="http://schemas.openxmlformats.org/officeDocument/2006/relationships/customXml" Target="../ink/ink1172.xml"/><Relationship Id="rId1591" Type="http://schemas.openxmlformats.org/officeDocument/2006/relationships/image" Target="../media/image1011.png"/><Relationship Id="rId1590" Type="http://schemas.openxmlformats.org/officeDocument/2006/relationships/customXml" Target="../ink/ink1171.xml"/><Relationship Id="rId159" Type="http://schemas.openxmlformats.org/officeDocument/2006/relationships/customXml" Target="../ink/ink391.xml"/><Relationship Id="rId1589" Type="http://schemas.openxmlformats.org/officeDocument/2006/relationships/image" Target="../media/image1010.png"/><Relationship Id="rId1588" Type="http://schemas.openxmlformats.org/officeDocument/2006/relationships/customXml" Target="../ink/ink1170.xml"/><Relationship Id="rId1587" Type="http://schemas.openxmlformats.org/officeDocument/2006/relationships/customXml" Target="../ink/ink1169.xml"/><Relationship Id="rId1586" Type="http://schemas.openxmlformats.org/officeDocument/2006/relationships/image" Target="../media/image1009.png"/><Relationship Id="rId1585" Type="http://schemas.openxmlformats.org/officeDocument/2006/relationships/customXml" Target="../ink/ink1168.xml"/><Relationship Id="rId1584" Type="http://schemas.openxmlformats.org/officeDocument/2006/relationships/image" Target="../media/image1008.png"/><Relationship Id="rId1583" Type="http://schemas.openxmlformats.org/officeDocument/2006/relationships/customXml" Target="../ink/ink1167.xml"/><Relationship Id="rId1582" Type="http://schemas.openxmlformats.org/officeDocument/2006/relationships/image" Target="../media/image1007.png"/><Relationship Id="rId1581" Type="http://schemas.openxmlformats.org/officeDocument/2006/relationships/customXml" Target="../ink/ink1166.xml"/><Relationship Id="rId1580" Type="http://schemas.openxmlformats.org/officeDocument/2006/relationships/image" Target="../media/image1006.png"/><Relationship Id="rId158" Type="http://schemas.openxmlformats.org/officeDocument/2006/relationships/image" Target="../media/image367.png"/><Relationship Id="rId1579" Type="http://schemas.openxmlformats.org/officeDocument/2006/relationships/customXml" Target="../ink/ink1165.xml"/><Relationship Id="rId1578" Type="http://schemas.openxmlformats.org/officeDocument/2006/relationships/image" Target="../media/image1005.png"/><Relationship Id="rId1577" Type="http://schemas.openxmlformats.org/officeDocument/2006/relationships/customXml" Target="../ink/ink1164.xml"/><Relationship Id="rId1576" Type="http://schemas.openxmlformats.org/officeDocument/2006/relationships/image" Target="../media/image1004.png"/><Relationship Id="rId1575" Type="http://schemas.openxmlformats.org/officeDocument/2006/relationships/customXml" Target="../ink/ink1163.xml"/><Relationship Id="rId1574" Type="http://schemas.openxmlformats.org/officeDocument/2006/relationships/image" Target="../media/image1003.png"/><Relationship Id="rId1573" Type="http://schemas.openxmlformats.org/officeDocument/2006/relationships/customXml" Target="../ink/ink1162.xml"/><Relationship Id="rId1572" Type="http://schemas.openxmlformats.org/officeDocument/2006/relationships/image" Target="../media/image1002.png"/><Relationship Id="rId1571" Type="http://schemas.openxmlformats.org/officeDocument/2006/relationships/customXml" Target="../ink/ink1161.xml"/><Relationship Id="rId1570" Type="http://schemas.openxmlformats.org/officeDocument/2006/relationships/image" Target="../media/image1001.png"/><Relationship Id="rId157" Type="http://schemas.openxmlformats.org/officeDocument/2006/relationships/customXml" Target="../ink/ink390.xml"/><Relationship Id="rId1569" Type="http://schemas.openxmlformats.org/officeDocument/2006/relationships/customXml" Target="../ink/ink1160.xml"/><Relationship Id="rId1568" Type="http://schemas.openxmlformats.org/officeDocument/2006/relationships/image" Target="../media/image1000.png"/><Relationship Id="rId1567" Type="http://schemas.openxmlformats.org/officeDocument/2006/relationships/customXml" Target="../ink/ink1159.xml"/><Relationship Id="rId1566" Type="http://schemas.openxmlformats.org/officeDocument/2006/relationships/image" Target="../media/image999.png"/><Relationship Id="rId1565" Type="http://schemas.openxmlformats.org/officeDocument/2006/relationships/customXml" Target="../ink/ink1158.xml"/><Relationship Id="rId1564" Type="http://schemas.openxmlformats.org/officeDocument/2006/relationships/image" Target="../media/image998.png"/><Relationship Id="rId1563" Type="http://schemas.openxmlformats.org/officeDocument/2006/relationships/customXml" Target="../ink/ink1157.xml"/><Relationship Id="rId1562" Type="http://schemas.openxmlformats.org/officeDocument/2006/relationships/image" Target="../media/image997.png"/><Relationship Id="rId1561" Type="http://schemas.openxmlformats.org/officeDocument/2006/relationships/customXml" Target="../ink/ink1156.xml"/><Relationship Id="rId1560" Type="http://schemas.openxmlformats.org/officeDocument/2006/relationships/image" Target="../media/image996.png"/><Relationship Id="rId156" Type="http://schemas.openxmlformats.org/officeDocument/2006/relationships/image" Target="../media/image366.png"/><Relationship Id="rId1559" Type="http://schemas.openxmlformats.org/officeDocument/2006/relationships/customXml" Target="../ink/ink1155.xml"/><Relationship Id="rId1558" Type="http://schemas.openxmlformats.org/officeDocument/2006/relationships/image" Target="../media/image995.png"/><Relationship Id="rId1557" Type="http://schemas.openxmlformats.org/officeDocument/2006/relationships/customXml" Target="../ink/ink1154.xml"/><Relationship Id="rId1556" Type="http://schemas.openxmlformats.org/officeDocument/2006/relationships/image" Target="../media/image994.png"/><Relationship Id="rId1555" Type="http://schemas.openxmlformats.org/officeDocument/2006/relationships/customXml" Target="../ink/ink1153.xml"/><Relationship Id="rId1554" Type="http://schemas.openxmlformats.org/officeDocument/2006/relationships/image" Target="../media/image993.png"/><Relationship Id="rId1553" Type="http://schemas.openxmlformats.org/officeDocument/2006/relationships/customXml" Target="../ink/ink1152.xml"/><Relationship Id="rId1552" Type="http://schemas.openxmlformats.org/officeDocument/2006/relationships/image" Target="../media/image992.png"/><Relationship Id="rId1551" Type="http://schemas.openxmlformats.org/officeDocument/2006/relationships/customXml" Target="../ink/ink1151.xml"/><Relationship Id="rId1550" Type="http://schemas.openxmlformats.org/officeDocument/2006/relationships/image" Target="../media/image991.png"/><Relationship Id="rId155" Type="http://schemas.openxmlformats.org/officeDocument/2006/relationships/customXml" Target="../ink/ink389.xml"/><Relationship Id="rId1549" Type="http://schemas.openxmlformats.org/officeDocument/2006/relationships/customXml" Target="../ink/ink1150.xml"/><Relationship Id="rId1548" Type="http://schemas.openxmlformats.org/officeDocument/2006/relationships/image" Target="../media/image990.png"/><Relationship Id="rId1547" Type="http://schemas.openxmlformats.org/officeDocument/2006/relationships/customXml" Target="../ink/ink1149.xml"/><Relationship Id="rId1546" Type="http://schemas.openxmlformats.org/officeDocument/2006/relationships/image" Target="../media/image989.png"/><Relationship Id="rId1545" Type="http://schemas.openxmlformats.org/officeDocument/2006/relationships/customXml" Target="../ink/ink1148.xml"/><Relationship Id="rId1544" Type="http://schemas.openxmlformats.org/officeDocument/2006/relationships/image" Target="../media/image988.png"/><Relationship Id="rId1543" Type="http://schemas.openxmlformats.org/officeDocument/2006/relationships/customXml" Target="../ink/ink1147.xml"/><Relationship Id="rId1542" Type="http://schemas.openxmlformats.org/officeDocument/2006/relationships/image" Target="../media/image987.png"/><Relationship Id="rId1541" Type="http://schemas.openxmlformats.org/officeDocument/2006/relationships/customXml" Target="../ink/ink1146.xml"/><Relationship Id="rId1540" Type="http://schemas.openxmlformats.org/officeDocument/2006/relationships/image" Target="../media/image986.png"/><Relationship Id="rId154" Type="http://schemas.openxmlformats.org/officeDocument/2006/relationships/image" Target="../media/image365.png"/><Relationship Id="rId1539" Type="http://schemas.openxmlformats.org/officeDocument/2006/relationships/customXml" Target="../ink/ink1145.xml"/><Relationship Id="rId1538" Type="http://schemas.openxmlformats.org/officeDocument/2006/relationships/image" Target="../media/image985.png"/><Relationship Id="rId1537" Type="http://schemas.openxmlformats.org/officeDocument/2006/relationships/customXml" Target="../ink/ink1144.xml"/><Relationship Id="rId1536" Type="http://schemas.openxmlformats.org/officeDocument/2006/relationships/image" Target="../media/image984.png"/><Relationship Id="rId1535" Type="http://schemas.openxmlformats.org/officeDocument/2006/relationships/customXml" Target="../ink/ink1143.xml"/><Relationship Id="rId1534" Type="http://schemas.openxmlformats.org/officeDocument/2006/relationships/image" Target="../media/image983.png"/><Relationship Id="rId1533" Type="http://schemas.openxmlformats.org/officeDocument/2006/relationships/customXml" Target="../ink/ink1142.xml"/><Relationship Id="rId1532" Type="http://schemas.openxmlformats.org/officeDocument/2006/relationships/image" Target="../media/image982.png"/><Relationship Id="rId1531" Type="http://schemas.openxmlformats.org/officeDocument/2006/relationships/customXml" Target="../ink/ink1141.xml"/><Relationship Id="rId1530" Type="http://schemas.openxmlformats.org/officeDocument/2006/relationships/customXml" Target="../ink/ink1140.xml"/><Relationship Id="rId153" Type="http://schemas.openxmlformats.org/officeDocument/2006/relationships/customXml" Target="../ink/ink388.xml"/><Relationship Id="rId1529" Type="http://schemas.openxmlformats.org/officeDocument/2006/relationships/image" Target="../media/image981.png"/><Relationship Id="rId1528" Type="http://schemas.openxmlformats.org/officeDocument/2006/relationships/customXml" Target="../ink/ink1139.xml"/><Relationship Id="rId1527" Type="http://schemas.openxmlformats.org/officeDocument/2006/relationships/image" Target="../media/image980.png"/><Relationship Id="rId1526" Type="http://schemas.openxmlformats.org/officeDocument/2006/relationships/customXml" Target="../ink/ink1138.xml"/><Relationship Id="rId1525" Type="http://schemas.openxmlformats.org/officeDocument/2006/relationships/image" Target="../media/image979.png"/><Relationship Id="rId1524" Type="http://schemas.openxmlformats.org/officeDocument/2006/relationships/customXml" Target="../ink/ink1137.xml"/><Relationship Id="rId1523" Type="http://schemas.openxmlformats.org/officeDocument/2006/relationships/image" Target="../media/image978.png"/><Relationship Id="rId1522" Type="http://schemas.openxmlformats.org/officeDocument/2006/relationships/customXml" Target="../ink/ink1136.xml"/><Relationship Id="rId1521" Type="http://schemas.openxmlformats.org/officeDocument/2006/relationships/image" Target="../media/image977.png"/><Relationship Id="rId1520" Type="http://schemas.openxmlformats.org/officeDocument/2006/relationships/customXml" Target="../ink/ink1135.xml"/><Relationship Id="rId152" Type="http://schemas.openxmlformats.org/officeDocument/2006/relationships/image" Target="../media/image364.png"/><Relationship Id="rId1519" Type="http://schemas.openxmlformats.org/officeDocument/2006/relationships/image" Target="../media/image976.png"/><Relationship Id="rId1518" Type="http://schemas.openxmlformats.org/officeDocument/2006/relationships/customXml" Target="../ink/ink1134.xml"/><Relationship Id="rId1517" Type="http://schemas.openxmlformats.org/officeDocument/2006/relationships/image" Target="../media/image975.png"/><Relationship Id="rId1516" Type="http://schemas.openxmlformats.org/officeDocument/2006/relationships/customXml" Target="../ink/ink1133.xml"/><Relationship Id="rId1515" Type="http://schemas.openxmlformats.org/officeDocument/2006/relationships/image" Target="../media/image974.png"/><Relationship Id="rId1514" Type="http://schemas.openxmlformats.org/officeDocument/2006/relationships/customXml" Target="../ink/ink1132.xml"/><Relationship Id="rId1513" Type="http://schemas.openxmlformats.org/officeDocument/2006/relationships/image" Target="../media/image973.png"/><Relationship Id="rId1512" Type="http://schemas.openxmlformats.org/officeDocument/2006/relationships/customXml" Target="../ink/ink1131.xml"/><Relationship Id="rId1511" Type="http://schemas.openxmlformats.org/officeDocument/2006/relationships/image" Target="../media/image972.png"/><Relationship Id="rId1510" Type="http://schemas.openxmlformats.org/officeDocument/2006/relationships/customXml" Target="../ink/ink1130.xml"/><Relationship Id="rId151" Type="http://schemas.openxmlformats.org/officeDocument/2006/relationships/customXml" Target="../ink/ink387.xml"/><Relationship Id="rId1509" Type="http://schemas.openxmlformats.org/officeDocument/2006/relationships/image" Target="../media/image971.png"/><Relationship Id="rId1508" Type="http://schemas.openxmlformats.org/officeDocument/2006/relationships/customXml" Target="../ink/ink1129.xml"/><Relationship Id="rId1507" Type="http://schemas.openxmlformats.org/officeDocument/2006/relationships/image" Target="../media/image970.png"/><Relationship Id="rId1506" Type="http://schemas.openxmlformats.org/officeDocument/2006/relationships/customXml" Target="../ink/ink1128.xml"/><Relationship Id="rId1505" Type="http://schemas.openxmlformats.org/officeDocument/2006/relationships/image" Target="../media/image969.png"/><Relationship Id="rId1504" Type="http://schemas.openxmlformats.org/officeDocument/2006/relationships/customXml" Target="../ink/ink1127.xml"/><Relationship Id="rId1503" Type="http://schemas.openxmlformats.org/officeDocument/2006/relationships/image" Target="../media/image968.png"/><Relationship Id="rId1502" Type="http://schemas.openxmlformats.org/officeDocument/2006/relationships/customXml" Target="../ink/ink1126.xml"/><Relationship Id="rId1501" Type="http://schemas.openxmlformats.org/officeDocument/2006/relationships/customXml" Target="../ink/ink1125.xml"/><Relationship Id="rId1500" Type="http://schemas.openxmlformats.org/officeDocument/2006/relationships/image" Target="../media/image967.png"/><Relationship Id="rId150" Type="http://schemas.openxmlformats.org/officeDocument/2006/relationships/image" Target="../media/image363.png"/><Relationship Id="rId15" Type="http://schemas.openxmlformats.org/officeDocument/2006/relationships/image" Target="../media/image298.png"/><Relationship Id="rId1499" Type="http://schemas.openxmlformats.org/officeDocument/2006/relationships/customXml" Target="../ink/ink1124.xml"/><Relationship Id="rId1498" Type="http://schemas.openxmlformats.org/officeDocument/2006/relationships/image" Target="../media/image966.png"/><Relationship Id="rId1497" Type="http://schemas.openxmlformats.org/officeDocument/2006/relationships/customXml" Target="../ink/ink1123.xml"/><Relationship Id="rId1496" Type="http://schemas.openxmlformats.org/officeDocument/2006/relationships/customXml" Target="../ink/ink1122.xml"/><Relationship Id="rId1495" Type="http://schemas.openxmlformats.org/officeDocument/2006/relationships/image" Target="../media/image965.png"/><Relationship Id="rId1494" Type="http://schemas.openxmlformats.org/officeDocument/2006/relationships/customXml" Target="../ink/ink1121.xml"/><Relationship Id="rId1493" Type="http://schemas.openxmlformats.org/officeDocument/2006/relationships/image" Target="../media/image964.png"/><Relationship Id="rId1492" Type="http://schemas.openxmlformats.org/officeDocument/2006/relationships/customXml" Target="../ink/ink1120.xml"/><Relationship Id="rId1491" Type="http://schemas.openxmlformats.org/officeDocument/2006/relationships/image" Target="../media/image963.png"/><Relationship Id="rId1490" Type="http://schemas.openxmlformats.org/officeDocument/2006/relationships/customXml" Target="../ink/ink1119.xml"/><Relationship Id="rId149" Type="http://schemas.openxmlformats.org/officeDocument/2006/relationships/customXml" Target="../ink/ink386.xml"/><Relationship Id="rId1489" Type="http://schemas.openxmlformats.org/officeDocument/2006/relationships/image" Target="../media/image962.png"/><Relationship Id="rId1488" Type="http://schemas.openxmlformats.org/officeDocument/2006/relationships/customXml" Target="../ink/ink1118.xml"/><Relationship Id="rId1487" Type="http://schemas.openxmlformats.org/officeDocument/2006/relationships/image" Target="../media/image961.png"/><Relationship Id="rId1486" Type="http://schemas.openxmlformats.org/officeDocument/2006/relationships/customXml" Target="../ink/ink1117.xml"/><Relationship Id="rId1485" Type="http://schemas.openxmlformats.org/officeDocument/2006/relationships/image" Target="../media/image960.png"/><Relationship Id="rId1484" Type="http://schemas.openxmlformats.org/officeDocument/2006/relationships/customXml" Target="../ink/ink1116.xml"/><Relationship Id="rId1483" Type="http://schemas.openxmlformats.org/officeDocument/2006/relationships/image" Target="../media/image959.png"/><Relationship Id="rId1482" Type="http://schemas.openxmlformats.org/officeDocument/2006/relationships/customXml" Target="../ink/ink1115.xml"/><Relationship Id="rId1481" Type="http://schemas.openxmlformats.org/officeDocument/2006/relationships/image" Target="../media/image958.png"/><Relationship Id="rId1480" Type="http://schemas.openxmlformats.org/officeDocument/2006/relationships/customXml" Target="../ink/ink1114.xml"/><Relationship Id="rId148" Type="http://schemas.openxmlformats.org/officeDocument/2006/relationships/image" Target="../media/image362.png"/><Relationship Id="rId1479" Type="http://schemas.openxmlformats.org/officeDocument/2006/relationships/image" Target="../media/image957.png"/><Relationship Id="rId1478" Type="http://schemas.openxmlformats.org/officeDocument/2006/relationships/customXml" Target="../ink/ink1113.xml"/><Relationship Id="rId1477" Type="http://schemas.openxmlformats.org/officeDocument/2006/relationships/image" Target="../media/image956.png"/><Relationship Id="rId1476" Type="http://schemas.openxmlformats.org/officeDocument/2006/relationships/customXml" Target="../ink/ink1112.xml"/><Relationship Id="rId1475" Type="http://schemas.openxmlformats.org/officeDocument/2006/relationships/customXml" Target="../ink/ink1111.xml"/><Relationship Id="rId1474" Type="http://schemas.openxmlformats.org/officeDocument/2006/relationships/image" Target="../media/image955.png"/><Relationship Id="rId1473" Type="http://schemas.openxmlformats.org/officeDocument/2006/relationships/customXml" Target="../ink/ink1110.xml"/><Relationship Id="rId1472" Type="http://schemas.openxmlformats.org/officeDocument/2006/relationships/image" Target="../media/image954.png"/><Relationship Id="rId1471" Type="http://schemas.openxmlformats.org/officeDocument/2006/relationships/customXml" Target="../ink/ink1109.xml"/><Relationship Id="rId1470" Type="http://schemas.openxmlformats.org/officeDocument/2006/relationships/image" Target="../media/image953.png"/><Relationship Id="rId147" Type="http://schemas.openxmlformats.org/officeDocument/2006/relationships/customXml" Target="../ink/ink385.xml"/><Relationship Id="rId1469" Type="http://schemas.openxmlformats.org/officeDocument/2006/relationships/customXml" Target="../ink/ink1108.xml"/><Relationship Id="rId1468" Type="http://schemas.openxmlformats.org/officeDocument/2006/relationships/image" Target="../media/image952.png"/><Relationship Id="rId1467" Type="http://schemas.openxmlformats.org/officeDocument/2006/relationships/customXml" Target="../ink/ink1107.xml"/><Relationship Id="rId1466" Type="http://schemas.openxmlformats.org/officeDocument/2006/relationships/image" Target="../media/image951.png"/><Relationship Id="rId1465" Type="http://schemas.openxmlformats.org/officeDocument/2006/relationships/customXml" Target="../ink/ink1106.xml"/><Relationship Id="rId1464" Type="http://schemas.openxmlformats.org/officeDocument/2006/relationships/image" Target="../media/image950.png"/><Relationship Id="rId1463" Type="http://schemas.openxmlformats.org/officeDocument/2006/relationships/customXml" Target="../ink/ink1105.xml"/><Relationship Id="rId1462" Type="http://schemas.openxmlformats.org/officeDocument/2006/relationships/image" Target="../media/image949.png"/><Relationship Id="rId1461" Type="http://schemas.openxmlformats.org/officeDocument/2006/relationships/customXml" Target="../ink/ink1104.xml"/><Relationship Id="rId1460" Type="http://schemas.openxmlformats.org/officeDocument/2006/relationships/image" Target="../media/image948.png"/><Relationship Id="rId146" Type="http://schemas.openxmlformats.org/officeDocument/2006/relationships/image" Target="../media/image361.png"/><Relationship Id="rId1459" Type="http://schemas.openxmlformats.org/officeDocument/2006/relationships/customXml" Target="../ink/ink1103.xml"/><Relationship Id="rId1458" Type="http://schemas.openxmlformats.org/officeDocument/2006/relationships/image" Target="../media/image947.png"/><Relationship Id="rId1457" Type="http://schemas.openxmlformats.org/officeDocument/2006/relationships/customXml" Target="../ink/ink1102.xml"/><Relationship Id="rId1456" Type="http://schemas.openxmlformats.org/officeDocument/2006/relationships/image" Target="../media/image946.png"/><Relationship Id="rId1455" Type="http://schemas.openxmlformats.org/officeDocument/2006/relationships/customXml" Target="../ink/ink1101.xml"/><Relationship Id="rId1454" Type="http://schemas.openxmlformats.org/officeDocument/2006/relationships/image" Target="../media/image945.png"/><Relationship Id="rId1453" Type="http://schemas.openxmlformats.org/officeDocument/2006/relationships/customXml" Target="../ink/ink1100.xml"/><Relationship Id="rId1452" Type="http://schemas.openxmlformats.org/officeDocument/2006/relationships/image" Target="../media/image944.png"/><Relationship Id="rId1451" Type="http://schemas.openxmlformats.org/officeDocument/2006/relationships/customXml" Target="../ink/ink1099.xml"/><Relationship Id="rId1450" Type="http://schemas.openxmlformats.org/officeDocument/2006/relationships/image" Target="../media/image943.png"/><Relationship Id="rId145" Type="http://schemas.openxmlformats.org/officeDocument/2006/relationships/customXml" Target="../ink/ink384.xml"/><Relationship Id="rId1449" Type="http://schemas.openxmlformats.org/officeDocument/2006/relationships/customXml" Target="../ink/ink1098.xml"/><Relationship Id="rId1448" Type="http://schemas.openxmlformats.org/officeDocument/2006/relationships/image" Target="../media/image942.png"/><Relationship Id="rId1447" Type="http://schemas.openxmlformats.org/officeDocument/2006/relationships/customXml" Target="../ink/ink1097.xml"/><Relationship Id="rId1446" Type="http://schemas.openxmlformats.org/officeDocument/2006/relationships/image" Target="../media/image941.png"/><Relationship Id="rId1445" Type="http://schemas.openxmlformats.org/officeDocument/2006/relationships/customXml" Target="../ink/ink1096.xml"/><Relationship Id="rId1444" Type="http://schemas.openxmlformats.org/officeDocument/2006/relationships/image" Target="../media/image940.png"/><Relationship Id="rId1443" Type="http://schemas.openxmlformats.org/officeDocument/2006/relationships/customXml" Target="../ink/ink1095.xml"/><Relationship Id="rId1442" Type="http://schemas.openxmlformats.org/officeDocument/2006/relationships/image" Target="../media/image939.png"/><Relationship Id="rId1441" Type="http://schemas.openxmlformats.org/officeDocument/2006/relationships/customXml" Target="../ink/ink1094.xml"/><Relationship Id="rId1440" Type="http://schemas.openxmlformats.org/officeDocument/2006/relationships/image" Target="../media/image938.png"/><Relationship Id="rId144" Type="http://schemas.openxmlformats.org/officeDocument/2006/relationships/image" Target="../media/image360.png"/><Relationship Id="rId1439" Type="http://schemas.openxmlformats.org/officeDocument/2006/relationships/customXml" Target="../ink/ink1093.xml"/><Relationship Id="rId1438" Type="http://schemas.openxmlformats.org/officeDocument/2006/relationships/image" Target="../media/image937.png"/><Relationship Id="rId1437" Type="http://schemas.openxmlformats.org/officeDocument/2006/relationships/customXml" Target="../ink/ink1092.xml"/><Relationship Id="rId1436" Type="http://schemas.openxmlformats.org/officeDocument/2006/relationships/image" Target="../media/image936.png"/><Relationship Id="rId1435" Type="http://schemas.openxmlformats.org/officeDocument/2006/relationships/customXml" Target="../ink/ink1091.xml"/><Relationship Id="rId1434" Type="http://schemas.openxmlformats.org/officeDocument/2006/relationships/customXml" Target="../ink/ink1090.xml"/><Relationship Id="rId1433" Type="http://schemas.openxmlformats.org/officeDocument/2006/relationships/customXml" Target="../ink/ink1089.xml"/><Relationship Id="rId1432" Type="http://schemas.openxmlformats.org/officeDocument/2006/relationships/image" Target="../media/image935.png"/><Relationship Id="rId1431" Type="http://schemas.openxmlformats.org/officeDocument/2006/relationships/customXml" Target="../ink/ink1088.xml"/><Relationship Id="rId1430" Type="http://schemas.openxmlformats.org/officeDocument/2006/relationships/image" Target="../media/image934.png"/><Relationship Id="rId143" Type="http://schemas.openxmlformats.org/officeDocument/2006/relationships/customXml" Target="../ink/ink383.xml"/><Relationship Id="rId1429" Type="http://schemas.openxmlformats.org/officeDocument/2006/relationships/customXml" Target="../ink/ink1087.xml"/><Relationship Id="rId1428" Type="http://schemas.openxmlformats.org/officeDocument/2006/relationships/image" Target="../media/image933.png"/><Relationship Id="rId1427" Type="http://schemas.openxmlformats.org/officeDocument/2006/relationships/customXml" Target="../ink/ink1086.xml"/><Relationship Id="rId1426" Type="http://schemas.openxmlformats.org/officeDocument/2006/relationships/image" Target="../media/image932.png"/><Relationship Id="rId1425" Type="http://schemas.openxmlformats.org/officeDocument/2006/relationships/customXml" Target="../ink/ink1085.xml"/><Relationship Id="rId1424" Type="http://schemas.openxmlformats.org/officeDocument/2006/relationships/image" Target="../media/image931.png"/><Relationship Id="rId1423" Type="http://schemas.openxmlformats.org/officeDocument/2006/relationships/customXml" Target="../ink/ink1084.xml"/><Relationship Id="rId1422" Type="http://schemas.openxmlformats.org/officeDocument/2006/relationships/image" Target="../media/image930.png"/><Relationship Id="rId1421" Type="http://schemas.openxmlformats.org/officeDocument/2006/relationships/customXml" Target="../ink/ink1083.xml"/><Relationship Id="rId1420" Type="http://schemas.openxmlformats.org/officeDocument/2006/relationships/image" Target="../media/image929.png"/><Relationship Id="rId142" Type="http://schemas.openxmlformats.org/officeDocument/2006/relationships/image" Target="../media/image359.png"/><Relationship Id="rId1419" Type="http://schemas.openxmlformats.org/officeDocument/2006/relationships/customXml" Target="../ink/ink1082.xml"/><Relationship Id="rId1418" Type="http://schemas.openxmlformats.org/officeDocument/2006/relationships/image" Target="../media/image928.png"/><Relationship Id="rId1417" Type="http://schemas.openxmlformats.org/officeDocument/2006/relationships/customXml" Target="../ink/ink1081.xml"/><Relationship Id="rId1416" Type="http://schemas.openxmlformats.org/officeDocument/2006/relationships/customXml" Target="../ink/ink1080.xml"/><Relationship Id="rId1415" Type="http://schemas.openxmlformats.org/officeDocument/2006/relationships/customXml" Target="../ink/ink1079.xml"/><Relationship Id="rId1414" Type="http://schemas.openxmlformats.org/officeDocument/2006/relationships/customXml" Target="../ink/ink1078.xml"/><Relationship Id="rId1413" Type="http://schemas.openxmlformats.org/officeDocument/2006/relationships/image" Target="../media/image927.png"/><Relationship Id="rId1412" Type="http://schemas.openxmlformats.org/officeDocument/2006/relationships/customXml" Target="../ink/ink1077.xml"/><Relationship Id="rId1411" Type="http://schemas.openxmlformats.org/officeDocument/2006/relationships/image" Target="../media/image926.png"/><Relationship Id="rId1410" Type="http://schemas.openxmlformats.org/officeDocument/2006/relationships/customXml" Target="../ink/ink1076.xml"/><Relationship Id="rId141" Type="http://schemas.openxmlformats.org/officeDocument/2006/relationships/customXml" Target="../ink/ink382.xml"/><Relationship Id="rId1409" Type="http://schemas.openxmlformats.org/officeDocument/2006/relationships/image" Target="../media/image925.png"/><Relationship Id="rId1408" Type="http://schemas.openxmlformats.org/officeDocument/2006/relationships/customXml" Target="../ink/ink1075.xml"/><Relationship Id="rId1407" Type="http://schemas.openxmlformats.org/officeDocument/2006/relationships/image" Target="../media/image924.png"/><Relationship Id="rId1406" Type="http://schemas.openxmlformats.org/officeDocument/2006/relationships/customXml" Target="../ink/ink1074.xml"/><Relationship Id="rId1405" Type="http://schemas.openxmlformats.org/officeDocument/2006/relationships/image" Target="../media/image923.png"/><Relationship Id="rId1404" Type="http://schemas.openxmlformats.org/officeDocument/2006/relationships/customXml" Target="../ink/ink1073.xml"/><Relationship Id="rId1403" Type="http://schemas.openxmlformats.org/officeDocument/2006/relationships/customXml" Target="../ink/ink1072.xml"/><Relationship Id="rId1402" Type="http://schemas.openxmlformats.org/officeDocument/2006/relationships/image" Target="../media/image922.png"/><Relationship Id="rId1401" Type="http://schemas.openxmlformats.org/officeDocument/2006/relationships/customXml" Target="../ink/ink1071.xml"/><Relationship Id="rId1400" Type="http://schemas.openxmlformats.org/officeDocument/2006/relationships/image" Target="../media/image921.png"/><Relationship Id="rId140" Type="http://schemas.openxmlformats.org/officeDocument/2006/relationships/image" Target="../media/image358.png"/><Relationship Id="rId14" Type="http://schemas.openxmlformats.org/officeDocument/2006/relationships/customXml" Target="../ink/ink318.xml"/><Relationship Id="rId1399" Type="http://schemas.openxmlformats.org/officeDocument/2006/relationships/customXml" Target="../ink/ink1070.xml"/><Relationship Id="rId1398" Type="http://schemas.openxmlformats.org/officeDocument/2006/relationships/image" Target="../media/image920.png"/><Relationship Id="rId1397" Type="http://schemas.openxmlformats.org/officeDocument/2006/relationships/customXml" Target="../ink/ink1069.xml"/><Relationship Id="rId1396" Type="http://schemas.openxmlformats.org/officeDocument/2006/relationships/image" Target="../media/image919.png"/><Relationship Id="rId1395" Type="http://schemas.openxmlformats.org/officeDocument/2006/relationships/customXml" Target="../ink/ink1068.xml"/><Relationship Id="rId1394" Type="http://schemas.openxmlformats.org/officeDocument/2006/relationships/customXml" Target="../ink/ink1067.xml"/><Relationship Id="rId1393" Type="http://schemas.openxmlformats.org/officeDocument/2006/relationships/customXml" Target="../ink/ink1066.xml"/><Relationship Id="rId1392" Type="http://schemas.openxmlformats.org/officeDocument/2006/relationships/image" Target="../media/image918.png"/><Relationship Id="rId1391" Type="http://schemas.openxmlformats.org/officeDocument/2006/relationships/customXml" Target="../ink/ink1065.xml"/><Relationship Id="rId1390" Type="http://schemas.openxmlformats.org/officeDocument/2006/relationships/image" Target="../media/image917.png"/><Relationship Id="rId139" Type="http://schemas.openxmlformats.org/officeDocument/2006/relationships/customXml" Target="../ink/ink381.xml"/><Relationship Id="rId1389" Type="http://schemas.openxmlformats.org/officeDocument/2006/relationships/customXml" Target="../ink/ink1064.xml"/><Relationship Id="rId1388" Type="http://schemas.openxmlformats.org/officeDocument/2006/relationships/customXml" Target="../ink/ink1063.xml"/><Relationship Id="rId1387" Type="http://schemas.openxmlformats.org/officeDocument/2006/relationships/image" Target="../media/image916.png"/><Relationship Id="rId1386" Type="http://schemas.openxmlformats.org/officeDocument/2006/relationships/customXml" Target="../ink/ink1062.xml"/><Relationship Id="rId1385" Type="http://schemas.openxmlformats.org/officeDocument/2006/relationships/image" Target="../media/image915.png"/><Relationship Id="rId1384" Type="http://schemas.openxmlformats.org/officeDocument/2006/relationships/customXml" Target="../ink/ink1061.xml"/><Relationship Id="rId1383" Type="http://schemas.openxmlformats.org/officeDocument/2006/relationships/image" Target="../media/image914.png"/><Relationship Id="rId1382" Type="http://schemas.openxmlformats.org/officeDocument/2006/relationships/customXml" Target="../ink/ink1060.xml"/><Relationship Id="rId1381" Type="http://schemas.openxmlformats.org/officeDocument/2006/relationships/image" Target="../media/image913.png"/><Relationship Id="rId1380" Type="http://schemas.openxmlformats.org/officeDocument/2006/relationships/customXml" Target="../ink/ink1059.xml"/><Relationship Id="rId138" Type="http://schemas.openxmlformats.org/officeDocument/2006/relationships/image" Target="../media/image357.png"/><Relationship Id="rId1379" Type="http://schemas.openxmlformats.org/officeDocument/2006/relationships/customXml" Target="../ink/ink1058.xml"/><Relationship Id="rId1378" Type="http://schemas.openxmlformats.org/officeDocument/2006/relationships/image" Target="../media/image912.png"/><Relationship Id="rId1377" Type="http://schemas.openxmlformats.org/officeDocument/2006/relationships/customXml" Target="../ink/ink1057.xml"/><Relationship Id="rId1376" Type="http://schemas.openxmlformats.org/officeDocument/2006/relationships/image" Target="../media/image911.png"/><Relationship Id="rId1375" Type="http://schemas.openxmlformats.org/officeDocument/2006/relationships/customXml" Target="../ink/ink1056.xml"/><Relationship Id="rId1374" Type="http://schemas.openxmlformats.org/officeDocument/2006/relationships/image" Target="../media/image910.png"/><Relationship Id="rId1373" Type="http://schemas.openxmlformats.org/officeDocument/2006/relationships/customXml" Target="../ink/ink1055.xml"/><Relationship Id="rId1372" Type="http://schemas.openxmlformats.org/officeDocument/2006/relationships/image" Target="../media/image909.png"/><Relationship Id="rId1371" Type="http://schemas.openxmlformats.org/officeDocument/2006/relationships/customXml" Target="../ink/ink1054.xml"/><Relationship Id="rId1370" Type="http://schemas.openxmlformats.org/officeDocument/2006/relationships/customXml" Target="../ink/ink1053.xml"/><Relationship Id="rId137" Type="http://schemas.openxmlformats.org/officeDocument/2006/relationships/customXml" Target="../ink/ink380.xml"/><Relationship Id="rId1369" Type="http://schemas.openxmlformats.org/officeDocument/2006/relationships/image" Target="../media/image908.png"/><Relationship Id="rId1368" Type="http://schemas.openxmlformats.org/officeDocument/2006/relationships/customXml" Target="../ink/ink1052.xml"/><Relationship Id="rId1367" Type="http://schemas.openxmlformats.org/officeDocument/2006/relationships/customXml" Target="../ink/ink1051.xml"/><Relationship Id="rId1366" Type="http://schemas.openxmlformats.org/officeDocument/2006/relationships/customXml" Target="../ink/ink1050.xml"/><Relationship Id="rId1365" Type="http://schemas.openxmlformats.org/officeDocument/2006/relationships/image" Target="../media/image907.png"/><Relationship Id="rId1364" Type="http://schemas.openxmlformats.org/officeDocument/2006/relationships/customXml" Target="../ink/ink1049.xml"/><Relationship Id="rId1363" Type="http://schemas.openxmlformats.org/officeDocument/2006/relationships/image" Target="../media/image906.png"/><Relationship Id="rId1362" Type="http://schemas.openxmlformats.org/officeDocument/2006/relationships/customXml" Target="../ink/ink1048.xml"/><Relationship Id="rId1361" Type="http://schemas.openxmlformats.org/officeDocument/2006/relationships/image" Target="../media/image905.png"/><Relationship Id="rId1360" Type="http://schemas.openxmlformats.org/officeDocument/2006/relationships/customXml" Target="../ink/ink1047.xml"/><Relationship Id="rId136" Type="http://schemas.openxmlformats.org/officeDocument/2006/relationships/image" Target="../media/image356.png"/><Relationship Id="rId1359" Type="http://schemas.openxmlformats.org/officeDocument/2006/relationships/image" Target="../media/image904.png"/><Relationship Id="rId1358" Type="http://schemas.openxmlformats.org/officeDocument/2006/relationships/customXml" Target="../ink/ink1046.xml"/><Relationship Id="rId1357" Type="http://schemas.openxmlformats.org/officeDocument/2006/relationships/image" Target="../media/image903.png"/><Relationship Id="rId1356" Type="http://schemas.openxmlformats.org/officeDocument/2006/relationships/customXml" Target="../ink/ink1045.xml"/><Relationship Id="rId1355" Type="http://schemas.openxmlformats.org/officeDocument/2006/relationships/image" Target="../media/image902.png"/><Relationship Id="rId1354" Type="http://schemas.openxmlformats.org/officeDocument/2006/relationships/customXml" Target="../ink/ink1044.xml"/><Relationship Id="rId1353" Type="http://schemas.openxmlformats.org/officeDocument/2006/relationships/image" Target="../media/image901.png"/><Relationship Id="rId1352" Type="http://schemas.openxmlformats.org/officeDocument/2006/relationships/customXml" Target="../ink/ink1043.xml"/><Relationship Id="rId1351" Type="http://schemas.openxmlformats.org/officeDocument/2006/relationships/image" Target="../media/image900.png"/><Relationship Id="rId1350" Type="http://schemas.openxmlformats.org/officeDocument/2006/relationships/customXml" Target="../ink/ink1042.xml"/><Relationship Id="rId135" Type="http://schemas.openxmlformats.org/officeDocument/2006/relationships/customXml" Target="../ink/ink379.xml"/><Relationship Id="rId1349" Type="http://schemas.openxmlformats.org/officeDocument/2006/relationships/image" Target="../media/image899.png"/><Relationship Id="rId1348" Type="http://schemas.openxmlformats.org/officeDocument/2006/relationships/customXml" Target="../ink/ink1041.xml"/><Relationship Id="rId1347" Type="http://schemas.openxmlformats.org/officeDocument/2006/relationships/image" Target="../media/image898.png"/><Relationship Id="rId1346" Type="http://schemas.openxmlformats.org/officeDocument/2006/relationships/customXml" Target="../ink/ink1040.xml"/><Relationship Id="rId1345" Type="http://schemas.openxmlformats.org/officeDocument/2006/relationships/image" Target="../media/image897.png"/><Relationship Id="rId1344" Type="http://schemas.openxmlformats.org/officeDocument/2006/relationships/customXml" Target="../ink/ink1039.xml"/><Relationship Id="rId1343" Type="http://schemas.openxmlformats.org/officeDocument/2006/relationships/image" Target="../media/image896.png"/><Relationship Id="rId1342" Type="http://schemas.openxmlformats.org/officeDocument/2006/relationships/customXml" Target="../ink/ink1038.xml"/><Relationship Id="rId1341" Type="http://schemas.openxmlformats.org/officeDocument/2006/relationships/image" Target="../media/image895.png"/><Relationship Id="rId1340" Type="http://schemas.openxmlformats.org/officeDocument/2006/relationships/customXml" Target="../ink/ink1037.xml"/><Relationship Id="rId134" Type="http://schemas.openxmlformats.org/officeDocument/2006/relationships/image" Target="../media/image355.png"/><Relationship Id="rId1339" Type="http://schemas.openxmlformats.org/officeDocument/2006/relationships/image" Target="../media/image894.png"/><Relationship Id="rId1338" Type="http://schemas.openxmlformats.org/officeDocument/2006/relationships/customXml" Target="../ink/ink1036.xml"/><Relationship Id="rId1337" Type="http://schemas.openxmlformats.org/officeDocument/2006/relationships/image" Target="../media/image893.png"/><Relationship Id="rId1336" Type="http://schemas.openxmlformats.org/officeDocument/2006/relationships/customXml" Target="../ink/ink1035.xml"/><Relationship Id="rId1335" Type="http://schemas.openxmlformats.org/officeDocument/2006/relationships/image" Target="../media/image892.png"/><Relationship Id="rId1334" Type="http://schemas.openxmlformats.org/officeDocument/2006/relationships/customXml" Target="../ink/ink1034.xml"/><Relationship Id="rId1333" Type="http://schemas.openxmlformats.org/officeDocument/2006/relationships/image" Target="../media/image891.png"/><Relationship Id="rId1332" Type="http://schemas.openxmlformats.org/officeDocument/2006/relationships/customXml" Target="../ink/ink1033.xml"/><Relationship Id="rId1331" Type="http://schemas.openxmlformats.org/officeDocument/2006/relationships/image" Target="../media/image890.png"/><Relationship Id="rId1330" Type="http://schemas.openxmlformats.org/officeDocument/2006/relationships/customXml" Target="../ink/ink1032.xml"/><Relationship Id="rId133" Type="http://schemas.openxmlformats.org/officeDocument/2006/relationships/customXml" Target="../ink/ink378.xml"/><Relationship Id="rId1329" Type="http://schemas.openxmlformats.org/officeDocument/2006/relationships/image" Target="../media/image889.png"/><Relationship Id="rId1328" Type="http://schemas.openxmlformats.org/officeDocument/2006/relationships/customXml" Target="../ink/ink1031.xml"/><Relationship Id="rId1327" Type="http://schemas.openxmlformats.org/officeDocument/2006/relationships/image" Target="../media/image888.png"/><Relationship Id="rId1326" Type="http://schemas.openxmlformats.org/officeDocument/2006/relationships/customXml" Target="../ink/ink1030.xml"/><Relationship Id="rId1325" Type="http://schemas.openxmlformats.org/officeDocument/2006/relationships/customXml" Target="../ink/ink1029.xml"/><Relationship Id="rId1324" Type="http://schemas.openxmlformats.org/officeDocument/2006/relationships/image" Target="../media/image887.png"/><Relationship Id="rId1323" Type="http://schemas.openxmlformats.org/officeDocument/2006/relationships/customXml" Target="../ink/ink1028.xml"/><Relationship Id="rId1322" Type="http://schemas.openxmlformats.org/officeDocument/2006/relationships/image" Target="../media/image886.png"/><Relationship Id="rId1321" Type="http://schemas.openxmlformats.org/officeDocument/2006/relationships/customXml" Target="../ink/ink1027.xml"/><Relationship Id="rId1320" Type="http://schemas.openxmlformats.org/officeDocument/2006/relationships/image" Target="../media/image885.png"/><Relationship Id="rId132" Type="http://schemas.openxmlformats.org/officeDocument/2006/relationships/image" Target="../media/image354.png"/><Relationship Id="rId1319" Type="http://schemas.openxmlformats.org/officeDocument/2006/relationships/customXml" Target="../ink/ink1026.xml"/><Relationship Id="rId1318" Type="http://schemas.openxmlformats.org/officeDocument/2006/relationships/customXml" Target="../ink/ink1025.xml"/><Relationship Id="rId1317" Type="http://schemas.openxmlformats.org/officeDocument/2006/relationships/customXml" Target="../ink/ink1024.xml"/><Relationship Id="rId1316" Type="http://schemas.openxmlformats.org/officeDocument/2006/relationships/image" Target="../media/image884.png"/><Relationship Id="rId1315" Type="http://schemas.openxmlformats.org/officeDocument/2006/relationships/customXml" Target="../ink/ink1023.xml"/><Relationship Id="rId1314" Type="http://schemas.openxmlformats.org/officeDocument/2006/relationships/image" Target="../media/image883.png"/><Relationship Id="rId1313" Type="http://schemas.openxmlformats.org/officeDocument/2006/relationships/customXml" Target="../ink/ink1022.xml"/><Relationship Id="rId1312" Type="http://schemas.openxmlformats.org/officeDocument/2006/relationships/image" Target="../media/image882.png"/><Relationship Id="rId1311" Type="http://schemas.openxmlformats.org/officeDocument/2006/relationships/customXml" Target="../ink/ink1021.xml"/><Relationship Id="rId1310" Type="http://schemas.openxmlformats.org/officeDocument/2006/relationships/image" Target="../media/image881.png"/><Relationship Id="rId131" Type="http://schemas.openxmlformats.org/officeDocument/2006/relationships/customXml" Target="../ink/ink377.xml"/><Relationship Id="rId1309" Type="http://schemas.openxmlformats.org/officeDocument/2006/relationships/customXml" Target="../ink/ink1020.xml"/><Relationship Id="rId1308" Type="http://schemas.openxmlformats.org/officeDocument/2006/relationships/image" Target="../media/image880.png"/><Relationship Id="rId1307" Type="http://schemas.openxmlformats.org/officeDocument/2006/relationships/customXml" Target="../ink/ink1019.xml"/><Relationship Id="rId1306" Type="http://schemas.openxmlformats.org/officeDocument/2006/relationships/image" Target="../media/image879.png"/><Relationship Id="rId1305" Type="http://schemas.openxmlformats.org/officeDocument/2006/relationships/customXml" Target="../ink/ink1018.xml"/><Relationship Id="rId1304" Type="http://schemas.openxmlformats.org/officeDocument/2006/relationships/image" Target="../media/image878.png"/><Relationship Id="rId1303" Type="http://schemas.openxmlformats.org/officeDocument/2006/relationships/customXml" Target="../ink/ink1017.xml"/><Relationship Id="rId1302" Type="http://schemas.openxmlformats.org/officeDocument/2006/relationships/image" Target="../media/image877.png"/><Relationship Id="rId1301" Type="http://schemas.openxmlformats.org/officeDocument/2006/relationships/customXml" Target="../ink/ink1016.xml"/><Relationship Id="rId1300" Type="http://schemas.openxmlformats.org/officeDocument/2006/relationships/image" Target="../media/image876.png"/><Relationship Id="rId130" Type="http://schemas.openxmlformats.org/officeDocument/2006/relationships/image" Target="../media/image353.png"/><Relationship Id="rId13" Type="http://schemas.openxmlformats.org/officeDocument/2006/relationships/image" Target="../media/image297.png"/><Relationship Id="rId1299" Type="http://schemas.openxmlformats.org/officeDocument/2006/relationships/customXml" Target="../ink/ink1015.xml"/><Relationship Id="rId1298" Type="http://schemas.openxmlformats.org/officeDocument/2006/relationships/image" Target="../media/image875.png"/><Relationship Id="rId1297" Type="http://schemas.openxmlformats.org/officeDocument/2006/relationships/customXml" Target="../ink/ink1014.xml"/><Relationship Id="rId1296" Type="http://schemas.openxmlformats.org/officeDocument/2006/relationships/image" Target="../media/image874.png"/><Relationship Id="rId1295" Type="http://schemas.openxmlformats.org/officeDocument/2006/relationships/customXml" Target="../ink/ink1013.xml"/><Relationship Id="rId1294" Type="http://schemas.openxmlformats.org/officeDocument/2006/relationships/image" Target="../media/image873.png"/><Relationship Id="rId1293" Type="http://schemas.openxmlformats.org/officeDocument/2006/relationships/customXml" Target="../ink/ink1012.xml"/><Relationship Id="rId1292" Type="http://schemas.openxmlformats.org/officeDocument/2006/relationships/image" Target="../media/image872.png"/><Relationship Id="rId1291" Type="http://schemas.openxmlformats.org/officeDocument/2006/relationships/customXml" Target="../ink/ink1011.xml"/><Relationship Id="rId1290" Type="http://schemas.openxmlformats.org/officeDocument/2006/relationships/image" Target="../media/image871.png"/><Relationship Id="rId129" Type="http://schemas.openxmlformats.org/officeDocument/2006/relationships/customXml" Target="../ink/ink376.xml"/><Relationship Id="rId1289" Type="http://schemas.openxmlformats.org/officeDocument/2006/relationships/customXml" Target="../ink/ink1010.xml"/><Relationship Id="rId1288" Type="http://schemas.openxmlformats.org/officeDocument/2006/relationships/image" Target="../media/image870.png"/><Relationship Id="rId1287" Type="http://schemas.openxmlformats.org/officeDocument/2006/relationships/customXml" Target="../ink/ink1009.xml"/><Relationship Id="rId1286" Type="http://schemas.openxmlformats.org/officeDocument/2006/relationships/image" Target="../media/image869.png"/><Relationship Id="rId1285" Type="http://schemas.openxmlformats.org/officeDocument/2006/relationships/customXml" Target="../ink/ink1008.xml"/><Relationship Id="rId1284" Type="http://schemas.openxmlformats.org/officeDocument/2006/relationships/image" Target="../media/image868.png"/><Relationship Id="rId1283" Type="http://schemas.openxmlformats.org/officeDocument/2006/relationships/customXml" Target="../ink/ink1007.xml"/><Relationship Id="rId1282" Type="http://schemas.openxmlformats.org/officeDocument/2006/relationships/image" Target="../media/image867.png"/><Relationship Id="rId1281" Type="http://schemas.openxmlformats.org/officeDocument/2006/relationships/customXml" Target="../ink/ink1006.xml"/><Relationship Id="rId1280" Type="http://schemas.openxmlformats.org/officeDocument/2006/relationships/image" Target="../media/image866.png"/><Relationship Id="rId128" Type="http://schemas.openxmlformats.org/officeDocument/2006/relationships/image" Target="../media/image352.png"/><Relationship Id="rId1279" Type="http://schemas.openxmlformats.org/officeDocument/2006/relationships/customXml" Target="../ink/ink1005.xml"/><Relationship Id="rId1278" Type="http://schemas.openxmlformats.org/officeDocument/2006/relationships/image" Target="../media/image865.png"/><Relationship Id="rId1277" Type="http://schemas.openxmlformats.org/officeDocument/2006/relationships/customXml" Target="../ink/ink1004.xml"/><Relationship Id="rId1276" Type="http://schemas.openxmlformats.org/officeDocument/2006/relationships/image" Target="../media/image864.png"/><Relationship Id="rId1275" Type="http://schemas.openxmlformats.org/officeDocument/2006/relationships/customXml" Target="../ink/ink1003.xml"/><Relationship Id="rId1274" Type="http://schemas.openxmlformats.org/officeDocument/2006/relationships/image" Target="../media/image863.png"/><Relationship Id="rId1273" Type="http://schemas.openxmlformats.org/officeDocument/2006/relationships/customXml" Target="../ink/ink1002.xml"/><Relationship Id="rId1272" Type="http://schemas.openxmlformats.org/officeDocument/2006/relationships/image" Target="../media/image862.png"/><Relationship Id="rId1271" Type="http://schemas.openxmlformats.org/officeDocument/2006/relationships/customXml" Target="../ink/ink1001.xml"/><Relationship Id="rId1270" Type="http://schemas.openxmlformats.org/officeDocument/2006/relationships/image" Target="../media/image861.png"/><Relationship Id="rId127" Type="http://schemas.openxmlformats.org/officeDocument/2006/relationships/customXml" Target="../ink/ink375.xml"/><Relationship Id="rId1269" Type="http://schemas.openxmlformats.org/officeDocument/2006/relationships/customXml" Target="../ink/ink1000.xml"/><Relationship Id="rId1268" Type="http://schemas.openxmlformats.org/officeDocument/2006/relationships/image" Target="../media/image860.png"/><Relationship Id="rId1267" Type="http://schemas.openxmlformats.org/officeDocument/2006/relationships/customXml" Target="../ink/ink999.xml"/><Relationship Id="rId1266" Type="http://schemas.openxmlformats.org/officeDocument/2006/relationships/image" Target="../media/image859.png"/><Relationship Id="rId1265" Type="http://schemas.openxmlformats.org/officeDocument/2006/relationships/customXml" Target="../ink/ink998.xml"/><Relationship Id="rId1264" Type="http://schemas.openxmlformats.org/officeDocument/2006/relationships/image" Target="../media/image858.png"/><Relationship Id="rId1263" Type="http://schemas.openxmlformats.org/officeDocument/2006/relationships/customXml" Target="../ink/ink997.xml"/><Relationship Id="rId1262" Type="http://schemas.openxmlformats.org/officeDocument/2006/relationships/image" Target="../media/image857.png"/><Relationship Id="rId1261" Type="http://schemas.openxmlformats.org/officeDocument/2006/relationships/customXml" Target="../ink/ink996.xml"/><Relationship Id="rId1260" Type="http://schemas.openxmlformats.org/officeDocument/2006/relationships/image" Target="../media/image856.png"/><Relationship Id="rId126" Type="http://schemas.openxmlformats.org/officeDocument/2006/relationships/image" Target="../media/image351.png"/><Relationship Id="rId1259" Type="http://schemas.openxmlformats.org/officeDocument/2006/relationships/customXml" Target="../ink/ink995.xml"/><Relationship Id="rId1258" Type="http://schemas.openxmlformats.org/officeDocument/2006/relationships/image" Target="../media/image855.png"/><Relationship Id="rId1257" Type="http://schemas.openxmlformats.org/officeDocument/2006/relationships/customXml" Target="../ink/ink994.xml"/><Relationship Id="rId1256" Type="http://schemas.openxmlformats.org/officeDocument/2006/relationships/image" Target="../media/image854.png"/><Relationship Id="rId1255" Type="http://schemas.openxmlformats.org/officeDocument/2006/relationships/customXml" Target="../ink/ink993.xml"/><Relationship Id="rId1254" Type="http://schemas.openxmlformats.org/officeDocument/2006/relationships/image" Target="../media/image853.png"/><Relationship Id="rId1253" Type="http://schemas.openxmlformats.org/officeDocument/2006/relationships/customXml" Target="../ink/ink992.xml"/><Relationship Id="rId1252" Type="http://schemas.openxmlformats.org/officeDocument/2006/relationships/image" Target="../media/image852.png"/><Relationship Id="rId1251" Type="http://schemas.openxmlformats.org/officeDocument/2006/relationships/customXml" Target="../ink/ink991.xml"/><Relationship Id="rId1250" Type="http://schemas.openxmlformats.org/officeDocument/2006/relationships/image" Target="../media/image851.png"/><Relationship Id="rId125" Type="http://schemas.openxmlformats.org/officeDocument/2006/relationships/customXml" Target="../ink/ink374.xml"/><Relationship Id="rId1249" Type="http://schemas.openxmlformats.org/officeDocument/2006/relationships/customXml" Target="../ink/ink990.xml"/><Relationship Id="rId1248" Type="http://schemas.openxmlformats.org/officeDocument/2006/relationships/image" Target="../media/image850.png"/><Relationship Id="rId1247" Type="http://schemas.openxmlformats.org/officeDocument/2006/relationships/customXml" Target="../ink/ink989.xml"/><Relationship Id="rId1246" Type="http://schemas.openxmlformats.org/officeDocument/2006/relationships/image" Target="../media/image849.png"/><Relationship Id="rId1245" Type="http://schemas.openxmlformats.org/officeDocument/2006/relationships/customXml" Target="../ink/ink988.xml"/><Relationship Id="rId1244" Type="http://schemas.openxmlformats.org/officeDocument/2006/relationships/image" Target="../media/image848.png"/><Relationship Id="rId1243" Type="http://schemas.openxmlformats.org/officeDocument/2006/relationships/customXml" Target="../ink/ink987.xml"/><Relationship Id="rId1242" Type="http://schemas.openxmlformats.org/officeDocument/2006/relationships/image" Target="../media/image847.png"/><Relationship Id="rId1241" Type="http://schemas.openxmlformats.org/officeDocument/2006/relationships/customXml" Target="../ink/ink986.xml"/><Relationship Id="rId1240" Type="http://schemas.openxmlformats.org/officeDocument/2006/relationships/image" Target="../media/image846.png"/><Relationship Id="rId124" Type="http://schemas.openxmlformats.org/officeDocument/2006/relationships/image" Target="../media/image350.png"/><Relationship Id="rId1239" Type="http://schemas.openxmlformats.org/officeDocument/2006/relationships/customXml" Target="../ink/ink985.xml"/><Relationship Id="rId1238" Type="http://schemas.openxmlformats.org/officeDocument/2006/relationships/image" Target="../media/image845.png"/><Relationship Id="rId1237" Type="http://schemas.openxmlformats.org/officeDocument/2006/relationships/customXml" Target="../ink/ink984.xml"/><Relationship Id="rId1236" Type="http://schemas.openxmlformats.org/officeDocument/2006/relationships/image" Target="../media/image844.png"/><Relationship Id="rId1235" Type="http://schemas.openxmlformats.org/officeDocument/2006/relationships/customXml" Target="../ink/ink983.xml"/><Relationship Id="rId1234" Type="http://schemas.openxmlformats.org/officeDocument/2006/relationships/image" Target="../media/image843.png"/><Relationship Id="rId1233" Type="http://schemas.openxmlformats.org/officeDocument/2006/relationships/customXml" Target="../ink/ink982.xml"/><Relationship Id="rId1232" Type="http://schemas.openxmlformats.org/officeDocument/2006/relationships/image" Target="../media/image842.png"/><Relationship Id="rId1231" Type="http://schemas.openxmlformats.org/officeDocument/2006/relationships/customXml" Target="../ink/ink981.xml"/><Relationship Id="rId1230" Type="http://schemas.openxmlformats.org/officeDocument/2006/relationships/image" Target="../media/image841.png"/><Relationship Id="rId123" Type="http://schemas.openxmlformats.org/officeDocument/2006/relationships/customXml" Target="../ink/ink373.xml"/><Relationship Id="rId1229" Type="http://schemas.openxmlformats.org/officeDocument/2006/relationships/customXml" Target="../ink/ink980.xml"/><Relationship Id="rId1228" Type="http://schemas.openxmlformats.org/officeDocument/2006/relationships/image" Target="../media/image840.png"/><Relationship Id="rId1227" Type="http://schemas.openxmlformats.org/officeDocument/2006/relationships/customXml" Target="../ink/ink979.xml"/><Relationship Id="rId1226" Type="http://schemas.openxmlformats.org/officeDocument/2006/relationships/image" Target="../media/image839.png"/><Relationship Id="rId1225" Type="http://schemas.openxmlformats.org/officeDocument/2006/relationships/customXml" Target="../ink/ink978.xml"/><Relationship Id="rId1224" Type="http://schemas.openxmlformats.org/officeDocument/2006/relationships/image" Target="../media/image838.png"/><Relationship Id="rId1223" Type="http://schemas.openxmlformats.org/officeDocument/2006/relationships/customXml" Target="../ink/ink977.xml"/><Relationship Id="rId1222" Type="http://schemas.openxmlformats.org/officeDocument/2006/relationships/image" Target="../media/image837.png"/><Relationship Id="rId1221" Type="http://schemas.openxmlformats.org/officeDocument/2006/relationships/customXml" Target="../ink/ink976.xml"/><Relationship Id="rId1220" Type="http://schemas.openxmlformats.org/officeDocument/2006/relationships/customXml" Target="../ink/ink975.xml"/><Relationship Id="rId122" Type="http://schemas.openxmlformats.org/officeDocument/2006/relationships/image" Target="../media/image349.png"/><Relationship Id="rId1219" Type="http://schemas.openxmlformats.org/officeDocument/2006/relationships/image" Target="../media/image836.png"/><Relationship Id="rId1218" Type="http://schemas.openxmlformats.org/officeDocument/2006/relationships/customXml" Target="../ink/ink974.xml"/><Relationship Id="rId1217" Type="http://schemas.openxmlformats.org/officeDocument/2006/relationships/image" Target="../media/image835.png"/><Relationship Id="rId1216" Type="http://schemas.openxmlformats.org/officeDocument/2006/relationships/customXml" Target="../ink/ink973.xml"/><Relationship Id="rId1215" Type="http://schemas.openxmlformats.org/officeDocument/2006/relationships/image" Target="../media/image834.png"/><Relationship Id="rId1214" Type="http://schemas.openxmlformats.org/officeDocument/2006/relationships/customXml" Target="../ink/ink972.xml"/><Relationship Id="rId1213" Type="http://schemas.openxmlformats.org/officeDocument/2006/relationships/image" Target="../media/image833.png"/><Relationship Id="rId1212" Type="http://schemas.openxmlformats.org/officeDocument/2006/relationships/customXml" Target="../ink/ink971.xml"/><Relationship Id="rId1211" Type="http://schemas.openxmlformats.org/officeDocument/2006/relationships/image" Target="../media/image832.png"/><Relationship Id="rId1210" Type="http://schemas.openxmlformats.org/officeDocument/2006/relationships/customXml" Target="../ink/ink970.xml"/><Relationship Id="rId121" Type="http://schemas.openxmlformats.org/officeDocument/2006/relationships/customXml" Target="../ink/ink372.xml"/><Relationship Id="rId1209" Type="http://schemas.openxmlformats.org/officeDocument/2006/relationships/image" Target="../media/image831.png"/><Relationship Id="rId1208" Type="http://schemas.openxmlformats.org/officeDocument/2006/relationships/customXml" Target="../ink/ink969.xml"/><Relationship Id="rId1207" Type="http://schemas.openxmlformats.org/officeDocument/2006/relationships/image" Target="../media/image830.png"/><Relationship Id="rId1206" Type="http://schemas.openxmlformats.org/officeDocument/2006/relationships/customXml" Target="../ink/ink968.xml"/><Relationship Id="rId1205" Type="http://schemas.openxmlformats.org/officeDocument/2006/relationships/image" Target="../media/image829.png"/><Relationship Id="rId1204" Type="http://schemas.openxmlformats.org/officeDocument/2006/relationships/customXml" Target="../ink/ink967.xml"/><Relationship Id="rId1203" Type="http://schemas.openxmlformats.org/officeDocument/2006/relationships/image" Target="../media/image828.png"/><Relationship Id="rId1202" Type="http://schemas.openxmlformats.org/officeDocument/2006/relationships/customXml" Target="../ink/ink966.xml"/><Relationship Id="rId1201" Type="http://schemas.openxmlformats.org/officeDocument/2006/relationships/image" Target="../media/image827.png"/><Relationship Id="rId1200" Type="http://schemas.openxmlformats.org/officeDocument/2006/relationships/customXml" Target="../ink/ink965.xml"/><Relationship Id="rId120" Type="http://schemas.openxmlformats.org/officeDocument/2006/relationships/image" Target="../media/image348.png"/><Relationship Id="rId12" Type="http://schemas.openxmlformats.org/officeDocument/2006/relationships/customXml" Target="../ink/ink317.xml"/><Relationship Id="rId1199" Type="http://schemas.openxmlformats.org/officeDocument/2006/relationships/image" Target="../media/image826.png"/><Relationship Id="rId1198" Type="http://schemas.openxmlformats.org/officeDocument/2006/relationships/customXml" Target="../ink/ink964.xml"/><Relationship Id="rId1197" Type="http://schemas.openxmlformats.org/officeDocument/2006/relationships/image" Target="../media/image825.png"/><Relationship Id="rId1196" Type="http://schemas.openxmlformats.org/officeDocument/2006/relationships/customXml" Target="../ink/ink963.xml"/><Relationship Id="rId1195" Type="http://schemas.openxmlformats.org/officeDocument/2006/relationships/image" Target="../media/image824.png"/><Relationship Id="rId1194" Type="http://schemas.openxmlformats.org/officeDocument/2006/relationships/customXml" Target="../ink/ink962.xml"/><Relationship Id="rId1193" Type="http://schemas.openxmlformats.org/officeDocument/2006/relationships/image" Target="../media/image823.png"/><Relationship Id="rId1192" Type="http://schemas.openxmlformats.org/officeDocument/2006/relationships/customXml" Target="../ink/ink961.xml"/><Relationship Id="rId1191" Type="http://schemas.openxmlformats.org/officeDocument/2006/relationships/image" Target="../media/image822.png"/><Relationship Id="rId1190" Type="http://schemas.openxmlformats.org/officeDocument/2006/relationships/customXml" Target="../ink/ink960.xml"/><Relationship Id="rId119" Type="http://schemas.openxmlformats.org/officeDocument/2006/relationships/customXml" Target="../ink/ink371.xml"/><Relationship Id="rId1189" Type="http://schemas.openxmlformats.org/officeDocument/2006/relationships/customXml" Target="../ink/ink959.xml"/><Relationship Id="rId1188" Type="http://schemas.openxmlformats.org/officeDocument/2006/relationships/image" Target="../media/image821.png"/><Relationship Id="rId1187" Type="http://schemas.openxmlformats.org/officeDocument/2006/relationships/customXml" Target="../ink/ink958.xml"/><Relationship Id="rId1186" Type="http://schemas.openxmlformats.org/officeDocument/2006/relationships/image" Target="../media/image820.png"/><Relationship Id="rId1185" Type="http://schemas.openxmlformats.org/officeDocument/2006/relationships/customXml" Target="../ink/ink957.xml"/><Relationship Id="rId1184" Type="http://schemas.openxmlformats.org/officeDocument/2006/relationships/image" Target="../media/image819.png"/><Relationship Id="rId1183" Type="http://schemas.openxmlformats.org/officeDocument/2006/relationships/customXml" Target="../ink/ink956.xml"/><Relationship Id="rId1182" Type="http://schemas.openxmlformats.org/officeDocument/2006/relationships/image" Target="../media/image818.png"/><Relationship Id="rId1181" Type="http://schemas.openxmlformats.org/officeDocument/2006/relationships/customXml" Target="../ink/ink955.xml"/><Relationship Id="rId1180" Type="http://schemas.openxmlformats.org/officeDocument/2006/relationships/image" Target="../media/image817.png"/><Relationship Id="rId118" Type="http://schemas.openxmlformats.org/officeDocument/2006/relationships/image" Target="../media/image347.png"/><Relationship Id="rId1179" Type="http://schemas.openxmlformats.org/officeDocument/2006/relationships/customXml" Target="../ink/ink954.xml"/><Relationship Id="rId1178" Type="http://schemas.openxmlformats.org/officeDocument/2006/relationships/image" Target="../media/image816.png"/><Relationship Id="rId1177" Type="http://schemas.openxmlformats.org/officeDocument/2006/relationships/customXml" Target="../ink/ink953.xml"/><Relationship Id="rId1176" Type="http://schemas.openxmlformats.org/officeDocument/2006/relationships/image" Target="../media/image815.png"/><Relationship Id="rId1175" Type="http://schemas.openxmlformats.org/officeDocument/2006/relationships/customXml" Target="../ink/ink952.xml"/><Relationship Id="rId1174" Type="http://schemas.openxmlformats.org/officeDocument/2006/relationships/image" Target="../media/image814.png"/><Relationship Id="rId1173" Type="http://schemas.openxmlformats.org/officeDocument/2006/relationships/customXml" Target="../ink/ink951.xml"/><Relationship Id="rId1172" Type="http://schemas.openxmlformats.org/officeDocument/2006/relationships/image" Target="../media/image813.png"/><Relationship Id="rId1171" Type="http://schemas.openxmlformats.org/officeDocument/2006/relationships/customXml" Target="../ink/ink950.xml"/><Relationship Id="rId1170" Type="http://schemas.openxmlformats.org/officeDocument/2006/relationships/image" Target="../media/image812.png"/><Relationship Id="rId117" Type="http://schemas.openxmlformats.org/officeDocument/2006/relationships/customXml" Target="../ink/ink370.xml"/><Relationship Id="rId1169" Type="http://schemas.openxmlformats.org/officeDocument/2006/relationships/customXml" Target="../ink/ink949.xml"/><Relationship Id="rId1168" Type="http://schemas.openxmlformats.org/officeDocument/2006/relationships/image" Target="../media/image811.png"/><Relationship Id="rId1167" Type="http://schemas.openxmlformats.org/officeDocument/2006/relationships/customXml" Target="../ink/ink948.xml"/><Relationship Id="rId1166" Type="http://schemas.openxmlformats.org/officeDocument/2006/relationships/image" Target="../media/image810.png"/><Relationship Id="rId1165" Type="http://schemas.openxmlformats.org/officeDocument/2006/relationships/customXml" Target="../ink/ink947.xml"/><Relationship Id="rId1164" Type="http://schemas.openxmlformats.org/officeDocument/2006/relationships/customXml" Target="../ink/ink946.xml"/><Relationship Id="rId1163" Type="http://schemas.openxmlformats.org/officeDocument/2006/relationships/image" Target="../media/image809.png"/><Relationship Id="rId1162" Type="http://schemas.openxmlformats.org/officeDocument/2006/relationships/customXml" Target="../ink/ink945.xml"/><Relationship Id="rId1161" Type="http://schemas.openxmlformats.org/officeDocument/2006/relationships/image" Target="../media/image808.png"/><Relationship Id="rId1160" Type="http://schemas.openxmlformats.org/officeDocument/2006/relationships/customXml" Target="../ink/ink944.xml"/><Relationship Id="rId116" Type="http://schemas.openxmlformats.org/officeDocument/2006/relationships/image" Target="../media/image346.png"/><Relationship Id="rId1159" Type="http://schemas.openxmlformats.org/officeDocument/2006/relationships/image" Target="../media/image807.png"/><Relationship Id="rId1158" Type="http://schemas.openxmlformats.org/officeDocument/2006/relationships/customXml" Target="../ink/ink943.xml"/><Relationship Id="rId1157" Type="http://schemas.openxmlformats.org/officeDocument/2006/relationships/image" Target="../media/image806.png"/><Relationship Id="rId1156" Type="http://schemas.openxmlformats.org/officeDocument/2006/relationships/customXml" Target="../ink/ink942.xml"/><Relationship Id="rId1155" Type="http://schemas.openxmlformats.org/officeDocument/2006/relationships/image" Target="../media/image805.png"/><Relationship Id="rId1154" Type="http://schemas.openxmlformats.org/officeDocument/2006/relationships/customXml" Target="../ink/ink941.xml"/><Relationship Id="rId1153" Type="http://schemas.openxmlformats.org/officeDocument/2006/relationships/image" Target="../media/image804.png"/><Relationship Id="rId1152" Type="http://schemas.openxmlformats.org/officeDocument/2006/relationships/customXml" Target="../ink/ink940.xml"/><Relationship Id="rId1151" Type="http://schemas.openxmlformats.org/officeDocument/2006/relationships/image" Target="../media/image803.png"/><Relationship Id="rId1150" Type="http://schemas.openxmlformats.org/officeDocument/2006/relationships/customXml" Target="../ink/ink939.xml"/><Relationship Id="rId115" Type="http://schemas.openxmlformats.org/officeDocument/2006/relationships/customXml" Target="../ink/ink369.xml"/><Relationship Id="rId1149" Type="http://schemas.openxmlformats.org/officeDocument/2006/relationships/image" Target="../media/image802.png"/><Relationship Id="rId1148" Type="http://schemas.openxmlformats.org/officeDocument/2006/relationships/customXml" Target="../ink/ink938.xml"/><Relationship Id="rId1147" Type="http://schemas.openxmlformats.org/officeDocument/2006/relationships/image" Target="../media/image801.png"/><Relationship Id="rId1146" Type="http://schemas.openxmlformats.org/officeDocument/2006/relationships/customXml" Target="../ink/ink937.xml"/><Relationship Id="rId1145" Type="http://schemas.openxmlformats.org/officeDocument/2006/relationships/image" Target="../media/image800.png"/><Relationship Id="rId1144" Type="http://schemas.openxmlformats.org/officeDocument/2006/relationships/customXml" Target="../ink/ink936.xml"/><Relationship Id="rId1143" Type="http://schemas.openxmlformats.org/officeDocument/2006/relationships/customXml" Target="../ink/ink935.xml"/><Relationship Id="rId1142" Type="http://schemas.openxmlformats.org/officeDocument/2006/relationships/image" Target="../media/image799.png"/><Relationship Id="rId1141" Type="http://schemas.openxmlformats.org/officeDocument/2006/relationships/customXml" Target="../ink/ink934.xml"/><Relationship Id="rId1140" Type="http://schemas.openxmlformats.org/officeDocument/2006/relationships/image" Target="../media/image798.png"/><Relationship Id="rId114" Type="http://schemas.openxmlformats.org/officeDocument/2006/relationships/image" Target="../media/image345.png"/><Relationship Id="rId1139" Type="http://schemas.openxmlformats.org/officeDocument/2006/relationships/customXml" Target="../ink/ink933.xml"/><Relationship Id="rId1138" Type="http://schemas.openxmlformats.org/officeDocument/2006/relationships/image" Target="../media/image797.png"/><Relationship Id="rId1137" Type="http://schemas.openxmlformats.org/officeDocument/2006/relationships/customXml" Target="../ink/ink932.xml"/><Relationship Id="rId1136" Type="http://schemas.openxmlformats.org/officeDocument/2006/relationships/image" Target="../media/image796.png"/><Relationship Id="rId1135" Type="http://schemas.openxmlformats.org/officeDocument/2006/relationships/customXml" Target="../ink/ink931.xml"/><Relationship Id="rId1134" Type="http://schemas.openxmlformats.org/officeDocument/2006/relationships/customXml" Target="../ink/ink930.xml"/><Relationship Id="rId1133" Type="http://schemas.openxmlformats.org/officeDocument/2006/relationships/image" Target="../media/image795.png"/><Relationship Id="rId1132" Type="http://schemas.openxmlformats.org/officeDocument/2006/relationships/customXml" Target="../ink/ink929.xml"/><Relationship Id="rId1131" Type="http://schemas.openxmlformats.org/officeDocument/2006/relationships/image" Target="../media/image794.png"/><Relationship Id="rId1130" Type="http://schemas.openxmlformats.org/officeDocument/2006/relationships/customXml" Target="../ink/ink928.xml"/><Relationship Id="rId113" Type="http://schemas.openxmlformats.org/officeDocument/2006/relationships/customXml" Target="../ink/ink368.xml"/><Relationship Id="rId1129" Type="http://schemas.openxmlformats.org/officeDocument/2006/relationships/image" Target="../media/image793.png"/><Relationship Id="rId1128" Type="http://schemas.openxmlformats.org/officeDocument/2006/relationships/customXml" Target="../ink/ink927.xml"/><Relationship Id="rId1127" Type="http://schemas.openxmlformats.org/officeDocument/2006/relationships/image" Target="../media/image792.png"/><Relationship Id="rId1126" Type="http://schemas.openxmlformats.org/officeDocument/2006/relationships/customXml" Target="../ink/ink926.xml"/><Relationship Id="rId1125" Type="http://schemas.openxmlformats.org/officeDocument/2006/relationships/customXml" Target="../ink/ink925.xml"/><Relationship Id="rId1124" Type="http://schemas.openxmlformats.org/officeDocument/2006/relationships/image" Target="../media/image791.png"/><Relationship Id="rId1123" Type="http://schemas.openxmlformats.org/officeDocument/2006/relationships/customXml" Target="../ink/ink924.xml"/><Relationship Id="rId1122" Type="http://schemas.openxmlformats.org/officeDocument/2006/relationships/image" Target="../media/image790.png"/><Relationship Id="rId1121" Type="http://schemas.openxmlformats.org/officeDocument/2006/relationships/customXml" Target="../ink/ink923.xml"/><Relationship Id="rId1120" Type="http://schemas.openxmlformats.org/officeDocument/2006/relationships/image" Target="../media/image789.png"/><Relationship Id="rId112" Type="http://schemas.openxmlformats.org/officeDocument/2006/relationships/image" Target="../media/image344.png"/><Relationship Id="rId1119" Type="http://schemas.openxmlformats.org/officeDocument/2006/relationships/customXml" Target="../ink/ink922.xml"/><Relationship Id="rId1118" Type="http://schemas.openxmlformats.org/officeDocument/2006/relationships/image" Target="../media/image788.png"/><Relationship Id="rId1117" Type="http://schemas.openxmlformats.org/officeDocument/2006/relationships/customXml" Target="../ink/ink921.xml"/><Relationship Id="rId1116" Type="http://schemas.openxmlformats.org/officeDocument/2006/relationships/image" Target="../media/image787.png"/><Relationship Id="rId1115" Type="http://schemas.openxmlformats.org/officeDocument/2006/relationships/customXml" Target="../ink/ink920.xml"/><Relationship Id="rId1114" Type="http://schemas.openxmlformats.org/officeDocument/2006/relationships/customXml" Target="../ink/ink919.xml"/><Relationship Id="rId1113" Type="http://schemas.openxmlformats.org/officeDocument/2006/relationships/image" Target="../media/image786.png"/><Relationship Id="rId1112" Type="http://schemas.openxmlformats.org/officeDocument/2006/relationships/customXml" Target="../ink/ink918.xml"/><Relationship Id="rId1111" Type="http://schemas.openxmlformats.org/officeDocument/2006/relationships/image" Target="../media/image785.png"/><Relationship Id="rId1110" Type="http://schemas.openxmlformats.org/officeDocument/2006/relationships/customXml" Target="../ink/ink917.xml"/><Relationship Id="rId111" Type="http://schemas.openxmlformats.org/officeDocument/2006/relationships/customXml" Target="../ink/ink367.xml"/><Relationship Id="rId1109" Type="http://schemas.openxmlformats.org/officeDocument/2006/relationships/image" Target="../media/image784.png"/><Relationship Id="rId1108" Type="http://schemas.openxmlformats.org/officeDocument/2006/relationships/customXml" Target="../ink/ink916.xml"/><Relationship Id="rId1107" Type="http://schemas.openxmlformats.org/officeDocument/2006/relationships/image" Target="../media/image783.png"/><Relationship Id="rId1106" Type="http://schemas.openxmlformats.org/officeDocument/2006/relationships/customXml" Target="../ink/ink915.xml"/><Relationship Id="rId1105" Type="http://schemas.openxmlformats.org/officeDocument/2006/relationships/image" Target="../media/image782.png"/><Relationship Id="rId1104" Type="http://schemas.openxmlformats.org/officeDocument/2006/relationships/customXml" Target="../ink/ink914.xml"/><Relationship Id="rId1103" Type="http://schemas.openxmlformats.org/officeDocument/2006/relationships/image" Target="../media/image781.png"/><Relationship Id="rId1102" Type="http://schemas.openxmlformats.org/officeDocument/2006/relationships/customXml" Target="../ink/ink913.xml"/><Relationship Id="rId1101" Type="http://schemas.openxmlformats.org/officeDocument/2006/relationships/image" Target="../media/image780.png"/><Relationship Id="rId1100" Type="http://schemas.openxmlformats.org/officeDocument/2006/relationships/customXml" Target="../ink/ink912.xml"/><Relationship Id="rId110" Type="http://schemas.openxmlformats.org/officeDocument/2006/relationships/image" Target="../media/image343.png"/><Relationship Id="rId11" Type="http://schemas.openxmlformats.org/officeDocument/2006/relationships/image" Target="../media/image296.png"/><Relationship Id="rId1099" Type="http://schemas.openxmlformats.org/officeDocument/2006/relationships/image" Target="../media/image779.png"/><Relationship Id="rId1098" Type="http://schemas.openxmlformats.org/officeDocument/2006/relationships/customXml" Target="../ink/ink911.xml"/><Relationship Id="rId1097" Type="http://schemas.openxmlformats.org/officeDocument/2006/relationships/customXml" Target="../ink/ink910.xml"/><Relationship Id="rId1096" Type="http://schemas.openxmlformats.org/officeDocument/2006/relationships/customXml" Target="../ink/ink909.xml"/><Relationship Id="rId1095" Type="http://schemas.openxmlformats.org/officeDocument/2006/relationships/image" Target="../media/image778.png"/><Relationship Id="rId1094" Type="http://schemas.openxmlformats.org/officeDocument/2006/relationships/customXml" Target="../ink/ink908.xml"/><Relationship Id="rId1093" Type="http://schemas.openxmlformats.org/officeDocument/2006/relationships/image" Target="../media/image777.png"/><Relationship Id="rId1092" Type="http://schemas.openxmlformats.org/officeDocument/2006/relationships/customXml" Target="../ink/ink907.xml"/><Relationship Id="rId1091" Type="http://schemas.openxmlformats.org/officeDocument/2006/relationships/image" Target="../media/image776.png"/><Relationship Id="rId1090" Type="http://schemas.openxmlformats.org/officeDocument/2006/relationships/customXml" Target="../ink/ink906.xml"/><Relationship Id="rId109" Type="http://schemas.openxmlformats.org/officeDocument/2006/relationships/customXml" Target="../ink/ink366.xml"/><Relationship Id="rId1089" Type="http://schemas.openxmlformats.org/officeDocument/2006/relationships/customXml" Target="../ink/ink905.xml"/><Relationship Id="rId1088" Type="http://schemas.openxmlformats.org/officeDocument/2006/relationships/image" Target="../media/image775.png"/><Relationship Id="rId1087" Type="http://schemas.openxmlformats.org/officeDocument/2006/relationships/customXml" Target="../ink/ink904.xml"/><Relationship Id="rId1086" Type="http://schemas.openxmlformats.org/officeDocument/2006/relationships/image" Target="../media/image774.png"/><Relationship Id="rId1085" Type="http://schemas.openxmlformats.org/officeDocument/2006/relationships/customXml" Target="../ink/ink903.xml"/><Relationship Id="rId1084" Type="http://schemas.openxmlformats.org/officeDocument/2006/relationships/image" Target="../media/image773.png"/><Relationship Id="rId1083" Type="http://schemas.openxmlformats.org/officeDocument/2006/relationships/customXml" Target="../ink/ink902.xml"/><Relationship Id="rId1082" Type="http://schemas.openxmlformats.org/officeDocument/2006/relationships/image" Target="../media/image772.png"/><Relationship Id="rId1081" Type="http://schemas.openxmlformats.org/officeDocument/2006/relationships/customXml" Target="../ink/ink901.xml"/><Relationship Id="rId1080" Type="http://schemas.openxmlformats.org/officeDocument/2006/relationships/image" Target="../media/image771.png"/><Relationship Id="rId108" Type="http://schemas.openxmlformats.org/officeDocument/2006/relationships/image" Target="../media/image342.png"/><Relationship Id="rId1079" Type="http://schemas.openxmlformats.org/officeDocument/2006/relationships/customXml" Target="../ink/ink900.xml"/><Relationship Id="rId1078" Type="http://schemas.openxmlformats.org/officeDocument/2006/relationships/image" Target="../media/image770.png"/><Relationship Id="rId1077" Type="http://schemas.openxmlformats.org/officeDocument/2006/relationships/customXml" Target="../ink/ink899.xml"/><Relationship Id="rId1076" Type="http://schemas.openxmlformats.org/officeDocument/2006/relationships/image" Target="../media/image769.png"/><Relationship Id="rId1075" Type="http://schemas.openxmlformats.org/officeDocument/2006/relationships/customXml" Target="../ink/ink898.xml"/><Relationship Id="rId1074" Type="http://schemas.openxmlformats.org/officeDocument/2006/relationships/image" Target="../media/image768.png"/><Relationship Id="rId1073" Type="http://schemas.openxmlformats.org/officeDocument/2006/relationships/customXml" Target="../ink/ink897.xml"/><Relationship Id="rId1072" Type="http://schemas.openxmlformats.org/officeDocument/2006/relationships/image" Target="../media/image767.png"/><Relationship Id="rId1071" Type="http://schemas.openxmlformats.org/officeDocument/2006/relationships/customXml" Target="../ink/ink896.xml"/><Relationship Id="rId1070" Type="http://schemas.openxmlformats.org/officeDocument/2006/relationships/image" Target="../media/image766.png"/><Relationship Id="rId107" Type="http://schemas.openxmlformats.org/officeDocument/2006/relationships/customXml" Target="../ink/ink365.xml"/><Relationship Id="rId1069" Type="http://schemas.openxmlformats.org/officeDocument/2006/relationships/customXml" Target="../ink/ink895.xml"/><Relationship Id="rId1068" Type="http://schemas.openxmlformats.org/officeDocument/2006/relationships/image" Target="../media/image765.png"/><Relationship Id="rId1067" Type="http://schemas.openxmlformats.org/officeDocument/2006/relationships/customXml" Target="../ink/ink894.xml"/><Relationship Id="rId1066" Type="http://schemas.openxmlformats.org/officeDocument/2006/relationships/image" Target="../media/image764.png"/><Relationship Id="rId1065" Type="http://schemas.openxmlformats.org/officeDocument/2006/relationships/customXml" Target="../ink/ink893.xml"/><Relationship Id="rId1064" Type="http://schemas.openxmlformats.org/officeDocument/2006/relationships/image" Target="../media/image763.png"/><Relationship Id="rId1063" Type="http://schemas.openxmlformats.org/officeDocument/2006/relationships/customXml" Target="../ink/ink892.xml"/><Relationship Id="rId1062" Type="http://schemas.openxmlformats.org/officeDocument/2006/relationships/image" Target="../media/image762.png"/><Relationship Id="rId1061" Type="http://schemas.openxmlformats.org/officeDocument/2006/relationships/customXml" Target="../ink/ink891.xml"/><Relationship Id="rId1060" Type="http://schemas.openxmlformats.org/officeDocument/2006/relationships/customXml" Target="../ink/ink890.xml"/><Relationship Id="rId106" Type="http://schemas.openxmlformats.org/officeDocument/2006/relationships/image" Target="../media/image341.png"/><Relationship Id="rId1059" Type="http://schemas.openxmlformats.org/officeDocument/2006/relationships/image" Target="../media/image761.png"/><Relationship Id="rId1058" Type="http://schemas.openxmlformats.org/officeDocument/2006/relationships/customXml" Target="../ink/ink889.xml"/><Relationship Id="rId1057" Type="http://schemas.openxmlformats.org/officeDocument/2006/relationships/image" Target="../media/image760.png"/><Relationship Id="rId1056" Type="http://schemas.openxmlformats.org/officeDocument/2006/relationships/customXml" Target="../ink/ink888.xml"/><Relationship Id="rId1055" Type="http://schemas.openxmlformats.org/officeDocument/2006/relationships/image" Target="../media/image759.png"/><Relationship Id="rId1054" Type="http://schemas.openxmlformats.org/officeDocument/2006/relationships/customXml" Target="../ink/ink887.xml"/><Relationship Id="rId1053" Type="http://schemas.openxmlformats.org/officeDocument/2006/relationships/image" Target="../media/image758.png"/><Relationship Id="rId1052" Type="http://schemas.openxmlformats.org/officeDocument/2006/relationships/customXml" Target="../ink/ink886.xml"/><Relationship Id="rId1051" Type="http://schemas.openxmlformats.org/officeDocument/2006/relationships/image" Target="../media/image757.png"/><Relationship Id="rId1050" Type="http://schemas.openxmlformats.org/officeDocument/2006/relationships/customXml" Target="../ink/ink885.xml"/><Relationship Id="rId105" Type="http://schemas.openxmlformats.org/officeDocument/2006/relationships/customXml" Target="../ink/ink364.xml"/><Relationship Id="rId1049" Type="http://schemas.openxmlformats.org/officeDocument/2006/relationships/image" Target="../media/image756.png"/><Relationship Id="rId1048" Type="http://schemas.openxmlformats.org/officeDocument/2006/relationships/customXml" Target="../ink/ink884.xml"/><Relationship Id="rId1047" Type="http://schemas.openxmlformats.org/officeDocument/2006/relationships/customXml" Target="../ink/ink883.xml"/><Relationship Id="rId1046" Type="http://schemas.openxmlformats.org/officeDocument/2006/relationships/image" Target="../media/image755.png"/><Relationship Id="rId1045" Type="http://schemas.openxmlformats.org/officeDocument/2006/relationships/customXml" Target="../ink/ink882.xml"/><Relationship Id="rId1044" Type="http://schemas.openxmlformats.org/officeDocument/2006/relationships/image" Target="../media/image754.png"/><Relationship Id="rId1043" Type="http://schemas.openxmlformats.org/officeDocument/2006/relationships/customXml" Target="../ink/ink881.xml"/><Relationship Id="rId1042" Type="http://schemas.openxmlformats.org/officeDocument/2006/relationships/image" Target="../media/image753.png"/><Relationship Id="rId1041" Type="http://schemas.openxmlformats.org/officeDocument/2006/relationships/customXml" Target="../ink/ink880.xml"/><Relationship Id="rId1040" Type="http://schemas.openxmlformats.org/officeDocument/2006/relationships/image" Target="../media/image752.png"/><Relationship Id="rId104" Type="http://schemas.openxmlformats.org/officeDocument/2006/relationships/customXml" Target="../ink/ink363.xml"/><Relationship Id="rId1039" Type="http://schemas.openxmlformats.org/officeDocument/2006/relationships/customXml" Target="../ink/ink879.xml"/><Relationship Id="rId1038" Type="http://schemas.openxmlformats.org/officeDocument/2006/relationships/customXml" Target="../ink/ink878.xml"/><Relationship Id="rId1037" Type="http://schemas.openxmlformats.org/officeDocument/2006/relationships/image" Target="../media/image751.png"/><Relationship Id="rId1036" Type="http://schemas.openxmlformats.org/officeDocument/2006/relationships/customXml" Target="../ink/ink877.xml"/><Relationship Id="rId1035" Type="http://schemas.openxmlformats.org/officeDocument/2006/relationships/image" Target="../media/image750.png"/><Relationship Id="rId1034" Type="http://schemas.openxmlformats.org/officeDocument/2006/relationships/customXml" Target="../ink/ink876.xml"/><Relationship Id="rId1033" Type="http://schemas.openxmlformats.org/officeDocument/2006/relationships/image" Target="../media/image749.png"/><Relationship Id="rId1032" Type="http://schemas.openxmlformats.org/officeDocument/2006/relationships/customXml" Target="../ink/ink875.xml"/><Relationship Id="rId1031" Type="http://schemas.openxmlformats.org/officeDocument/2006/relationships/image" Target="../media/image748.png"/><Relationship Id="rId1030" Type="http://schemas.openxmlformats.org/officeDocument/2006/relationships/customXml" Target="../ink/ink874.xml"/><Relationship Id="rId103" Type="http://schemas.openxmlformats.org/officeDocument/2006/relationships/image" Target="../media/image340.png"/><Relationship Id="rId1029" Type="http://schemas.openxmlformats.org/officeDocument/2006/relationships/image" Target="../media/image747.png"/><Relationship Id="rId1028" Type="http://schemas.openxmlformats.org/officeDocument/2006/relationships/customXml" Target="../ink/ink873.xml"/><Relationship Id="rId1027" Type="http://schemas.openxmlformats.org/officeDocument/2006/relationships/image" Target="../media/image746.png"/><Relationship Id="rId1026" Type="http://schemas.openxmlformats.org/officeDocument/2006/relationships/customXml" Target="../ink/ink872.xml"/><Relationship Id="rId1025" Type="http://schemas.openxmlformats.org/officeDocument/2006/relationships/customXml" Target="../ink/ink871.xml"/><Relationship Id="rId1024" Type="http://schemas.openxmlformats.org/officeDocument/2006/relationships/image" Target="../media/image745.png"/><Relationship Id="rId1023" Type="http://schemas.openxmlformats.org/officeDocument/2006/relationships/customXml" Target="../ink/ink870.xml"/><Relationship Id="rId1022" Type="http://schemas.openxmlformats.org/officeDocument/2006/relationships/image" Target="../media/image744.png"/><Relationship Id="rId1021" Type="http://schemas.openxmlformats.org/officeDocument/2006/relationships/customXml" Target="../ink/ink869.xml"/><Relationship Id="rId1020" Type="http://schemas.openxmlformats.org/officeDocument/2006/relationships/image" Target="../media/image743.png"/><Relationship Id="rId102" Type="http://schemas.openxmlformats.org/officeDocument/2006/relationships/customXml" Target="../ink/ink362.xml"/><Relationship Id="rId1019" Type="http://schemas.openxmlformats.org/officeDocument/2006/relationships/customXml" Target="../ink/ink868.xml"/><Relationship Id="rId1018" Type="http://schemas.openxmlformats.org/officeDocument/2006/relationships/image" Target="../media/image742.png"/><Relationship Id="rId1017" Type="http://schemas.openxmlformats.org/officeDocument/2006/relationships/customXml" Target="../ink/ink867.xml"/><Relationship Id="rId1016" Type="http://schemas.openxmlformats.org/officeDocument/2006/relationships/image" Target="../media/image741.png"/><Relationship Id="rId1015" Type="http://schemas.openxmlformats.org/officeDocument/2006/relationships/customXml" Target="../ink/ink866.xml"/><Relationship Id="rId1014" Type="http://schemas.openxmlformats.org/officeDocument/2006/relationships/image" Target="../media/image740.png"/><Relationship Id="rId1013" Type="http://schemas.openxmlformats.org/officeDocument/2006/relationships/customXml" Target="../ink/ink865.xml"/><Relationship Id="rId1012" Type="http://schemas.openxmlformats.org/officeDocument/2006/relationships/image" Target="../media/image739.png"/><Relationship Id="rId1011" Type="http://schemas.openxmlformats.org/officeDocument/2006/relationships/customXml" Target="../ink/ink864.xml"/><Relationship Id="rId1010" Type="http://schemas.openxmlformats.org/officeDocument/2006/relationships/image" Target="../media/image738.png"/><Relationship Id="rId101" Type="http://schemas.openxmlformats.org/officeDocument/2006/relationships/image" Target="../media/image339.png"/><Relationship Id="rId1009" Type="http://schemas.openxmlformats.org/officeDocument/2006/relationships/customXml" Target="../ink/ink863.xml"/><Relationship Id="rId1008" Type="http://schemas.openxmlformats.org/officeDocument/2006/relationships/image" Target="../media/image737.png"/><Relationship Id="rId1007" Type="http://schemas.openxmlformats.org/officeDocument/2006/relationships/customXml" Target="../ink/ink862.xml"/><Relationship Id="rId1006" Type="http://schemas.openxmlformats.org/officeDocument/2006/relationships/image" Target="../media/image736.png"/><Relationship Id="rId1005" Type="http://schemas.openxmlformats.org/officeDocument/2006/relationships/customXml" Target="../ink/ink861.xml"/><Relationship Id="rId1004" Type="http://schemas.openxmlformats.org/officeDocument/2006/relationships/image" Target="../media/image735.png"/><Relationship Id="rId1003" Type="http://schemas.openxmlformats.org/officeDocument/2006/relationships/customXml" Target="../ink/ink860.xml"/><Relationship Id="rId1002" Type="http://schemas.openxmlformats.org/officeDocument/2006/relationships/image" Target="../media/image734.png"/><Relationship Id="rId1001" Type="http://schemas.openxmlformats.org/officeDocument/2006/relationships/customXml" Target="../ink/ink859.xml"/><Relationship Id="rId1000" Type="http://schemas.openxmlformats.org/officeDocument/2006/relationships/image" Target="../media/image733.png"/><Relationship Id="rId100" Type="http://schemas.openxmlformats.org/officeDocument/2006/relationships/customXml" Target="../ink/ink361.xml"/><Relationship Id="rId10" Type="http://schemas.openxmlformats.org/officeDocument/2006/relationships/customXml" Target="../ink/ink316.xml"/><Relationship Id="rId1" Type="http://schemas.openxmlformats.org/officeDocument/2006/relationships/tags" Target="../tags/tag3.xml"/></Relationships>
</file>

<file path=ppt/slides/_rels/slide80.xml.rels><?xml version="1.0" encoding="UTF-8" standalone="yes"?>
<Relationships xmlns="http://schemas.openxmlformats.org/package/2006/relationships"><Relationship Id="rId99" Type="http://schemas.openxmlformats.org/officeDocument/2006/relationships/customXml" Target="../ink/ink5183.xml"/><Relationship Id="rId98" Type="http://schemas.openxmlformats.org/officeDocument/2006/relationships/image" Target="../media/image52.png"/><Relationship Id="rId97" Type="http://schemas.openxmlformats.org/officeDocument/2006/relationships/customXml" Target="../ink/ink5182.xml"/><Relationship Id="rId96" Type="http://schemas.openxmlformats.org/officeDocument/2006/relationships/image" Target="../media/image51.png"/><Relationship Id="rId95" Type="http://schemas.openxmlformats.org/officeDocument/2006/relationships/customXml" Target="../ink/ink5181.xml"/><Relationship Id="rId94" Type="http://schemas.openxmlformats.org/officeDocument/2006/relationships/image" Target="../media/image50.png"/><Relationship Id="rId93" Type="http://schemas.openxmlformats.org/officeDocument/2006/relationships/customXml" Target="../ink/ink5180.xml"/><Relationship Id="rId92" Type="http://schemas.openxmlformats.org/officeDocument/2006/relationships/image" Target="../media/image49.png"/><Relationship Id="rId91" Type="http://schemas.openxmlformats.org/officeDocument/2006/relationships/customXml" Target="../ink/ink5179.xml"/><Relationship Id="rId90" Type="http://schemas.openxmlformats.org/officeDocument/2006/relationships/image" Target="../media/image48.png"/><Relationship Id="rId9" Type="http://schemas.openxmlformats.org/officeDocument/2006/relationships/customXml" Target="../ink/ink5138.xml"/><Relationship Id="rId89" Type="http://schemas.openxmlformats.org/officeDocument/2006/relationships/customXml" Target="../ink/ink5178.xml"/><Relationship Id="rId88" Type="http://schemas.openxmlformats.org/officeDocument/2006/relationships/image" Target="../media/image47.png"/><Relationship Id="rId87" Type="http://schemas.openxmlformats.org/officeDocument/2006/relationships/customXml" Target="../ink/ink5177.xml"/><Relationship Id="rId86" Type="http://schemas.openxmlformats.org/officeDocument/2006/relationships/image" Target="../media/image46.png"/><Relationship Id="rId85" Type="http://schemas.openxmlformats.org/officeDocument/2006/relationships/customXml" Target="../ink/ink5176.xml"/><Relationship Id="rId84" Type="http://schemas.openxmlformats.org/officeDocument/2006/relationships/image" Target="../media/image45.png"/><Relationship Id="rId83" Type="http://schemas.openxmlformats.org/officeDocument/2006/relationships/customXml" Target="../ink/ink5175.xml"/><Relationship Id="rId82" Type="http://schemas.openxmlformats.org/officeDocument/2006/relationships/image" Target="../media/image44.png"/><Relationship Id="rId81" Type="http://schemas.openxmlformats.org/officeDocument/2006/relationships/customXml" Target="../ink/ink5174.xml"/><Relationship Id="rId80" Type="http://schemas.openxmlformats.org/officeDocument/2006/relationships/image" Target="../media/image43.png"/><Relationship Id="rId8" Type="http://schemas.openxmlformats.org/officeDocument/2006/relationships/image" Target="../media/image7.png"/><Relationship Id="rId79" Type="http://schemas.openxmlformats.org/officeDocument/2006/relationships/customXml" Target="../ink/ink5173.xml"/><Relationship Id="rId78" Type="http://schemas.openxmlformats.org/officeDocument/2006/relationships/image" Target="../media/image42.png"/><Relationship Id="rId77" Type="http://schemas.openxmlformats.org/officeDocument/2006/relationships/customXml" Target="../ink/ink5172.xml"/><Relationship Id="rId76" Type="http://schemas.openxmlformats.org/officeDocument/2006/relationships/image" Target="../media/image41.png"/><Relationship Id="rId75" Type="http://schemas.openxmlformats.org/officeDocument/2006/relationships/customXml" Target="../ink/ink5171.xml"/><Relationship Id="rId74" Type="http://schemas.openxmlformats.org/officeDocument/2006/relationships/image" Target="../media/image40.png"/><Relationship Id="rId73" Type="http://schemas.openxmlformats.org/officeDocument/2006/relationships/customXml" Target="../ink/ink5170.xml"/><Relationship Id="rId72" Type="http://schemas.openxmlformats.org/officeDocument/2006/relationships/image" Target="../media/image39.png"/><Relationship Id="rId71" Type="http://schemas.openxmlformats.org/officeDocument/2006/relationships/customXml" Target="../ink/ink5169.xml"/><Relationship Id="rId70" Type="http://schemas.openxmlformats.org/officeDocument/2006/relationships/image" Target="../media/image38.png"/><Relationship Id="rId7" Type="http://schemas.openxmlformats.org/officeDocument/2006/relationships/customXml" Target="../ink/ink5137.xml"/><Relationship Id="rId69" Type="http://schemas.openxmlformats.org/officeDocument/2006/relationships/customXml" Target="../ink/ink5168.xml"/><Relationship Id="rId68" Type="http://schemas.openxmlformats.org/officeDocument/2006/relationships/image" Target="../media/image37.png"/><Relationship Id="rId67" Type="http://schemas.openxmlformats.org/officeDocument/2006/relationships/customXml" Target="../ink/ink5167.xml"/><Relationship Id="rId66" Type="http://schemas.openxmlformats.org/officeDocument/2006/relationships/image" Target="../media/image36.png"/><Relationship Id="rId65" Type="http://schemas.openxmlformats.org/officeDocument/2006/relationships/customXml" Target="../ink/ink5166.xml"/><Relationship Id="rId64" Type="http://schemas.openxmlformats.org/officeDocument/2006/relationships/image" Target="../media/image35.png"/><Relationship Id="rId63" Type="http://schemas.openxmlformats.org/officeDocument/2006/relationships/customXml" Target="../ink/ink5165.xml"/><Relationship Id="rId62" Type="http://schemas.openxmlformats.org/officeDocument/2006/relationships/image" Target="../media/image34.png"/><Relationship Id="rId61" Type="http://schemas.openxmlformats.org/officeDocument/2006/relationships/customXml" Target="../ink/ink5164.xml"/><Relationship Id="rId603" Type="http://schemas.openxmlformats.org/officeDocument/2006/relationships/slideLayout" Target="../slideLayouts/slideLayout2.xml"/><Relationship Id="rId602" Type="http://schemas.openxmlformats.org/officeDocument/2006/relationships/image" Target="../media/image292.png"/><Relationship Id="rId601" Type="http://schemas.openxmlformats.org/officeDocument/2006/relationships/customXml" Target="../ink/ink5446.xml"/><Relationship Id="rId600" Type="http://schemas.openxmlformats.org/officeDocument/2006/relationships/image" Target="../media/image291.png"/><Relationship Id="rId60" Type="http://schemas.openxmlformats.org/officeDocument/2006/relationships/image" Target="../media/image33.png"/><Relationship Id="rId6" Type="http://schemas.openxmlformats.org/officeDocument/2006/relationships/image" Target="../media/image6.png"/><Relationship Id="rId599" Type="http://schemas.openxmlformats.org/officeDocument/2006/relationships/customXml" Target="../ink/ink5445.xml"/><Relationship Id="rId598" Type="http://schemas.openxmlformats.org/officeDocument/2006/relationships/image" Target="../media/image290.png"/><Relationship Id="rId597" Type="http://schemas.openxmlformats.org/officeDocument/2006/relationships/customXml" Target="../ink/ink5444.xml"/><Relationship Id="rId596" Type="http://schemas.openxmlformats.org/officeDocument/2006/relationships/image" Target="../media/image289.png"/><Relationship Id="rId595" Type="http://schemas.openxmlformats.org/officeDocument/2006/relationships/customXml" Target="../ink/ink5443.xml"/><Relationship Id="rId594" Type="http://schemas.openxmlformats.org/officeDocument/2006/relationships/image" Target="../media/image288.png"/><Relationship Id="rId593" Type="http://schemas.openxmlformats.org/officeDocument/2006/relationships/customXml" Target="../ink/ink5442.xml"/><Relationship Id="rId592" Type="http://schemas.openxmlformats.org/officeDocument/2006/relationships/image" Target="../media/image287.png"/><Relationship Id="rId591" Type="http://schemas.openxmlformats.org/officeDocument/2006/relationships/customXml" Target="../ink/ink5441.xml"/><Relationship Id="rId590" Type="http://schemas.openxmlformats.org/officeDocument/2006/relationships/image" Target="../media/image286.png"/><Relationship Id="rId59" Type="http://schemas.openxmlformats.org/officeDocument/2006/relationships/customXml" Target="../ink/ink5163.xml"/><Relationship Id="rId589" Type="http://schemas.openxmlformats.org/officeDocument/2006/relationships/customXml" Target="../ink/ink5440.xml"/><Relationship Id="rId588" Type="http://schemas.openxmlformats.org/officeDocument/2006/relationships/image" Target="../media/image285.png"/><Relationship Id="rId587" Type="http://schemas.openxmlformats.org/officeDocument/2006/relationships/customXml" Target="../ink/ink5439.xml"/><Relationship Id="rId586" Type="http://schemas.openxmlformats.org/officeDocument/2006/relationships/image" Target="../media/image284.png"/><Relationship Id="rId585" Type="http://schemas.openxmlformats.org/officeDocument/2006/relationships/customXml" Target="../ink/ink5438.xml"/><Relationship Id="rId584" Type="http://schemas.openxmlformats.org/officeDocument/2006/relationships/image" Target="../media/image283.png"/><Relationship Id="rId583" Type="http://schemas.openxmlformats.org/officeDocument/2006/relationships/customXml" Target="../ink/ink5437.xml"/><Relationship Id="rId582" Type="http://schemas.openxmlformats.org/officeDocument/2006/relationships/image" Target="../media/image282.png"/><Relationship Id="rId581" Type="http://schemas.openxmlformats.org/officeDocument/2006/relationships/customXml" Target="../ink/ink5436.xml"/><Relationship Id="rId580" Type="http://schemas.openxmlformats.org/officeDocument/2006/relationships/image" Target="../media/image281.png"/><Relationship Id="rId58" Type="http://schemas.openxmlformats.org/officeDocument/2006/relationships/image" Target="../media/image32.png"/><Relationship Id="rId579" Type="http://schemas.openxmlformats.org/officeDocument/2006/relationships/customXml" Target="../ink/ink5435.xml"/><Relationship Id="rId578" Type="http://schemas.openxmlformats.org/officeDocument/2006/relationships/image" Target="../media/image280.png"/><Relationship Id="rId577" Type="http://schemas.openxmlformats.org/officeDocument/2006/relationships/customXml" Target="../ink/ink5434.xml"/><Relationship Id="rId576" Type="http://schemas.openxmlformats.org/officeDocument/2006/relationships/image" Target="../media/image279.png"/><Relationship Id="rId575" Type="http://schemas.openxmlformats.org/officeDocument/2006/relationships/customXml" Target="../ink/ink5433.xml"/><Relationship Id="rId574" Type="http://schemas.openxmlformats.org/officeDocument/2006/relationships/image" Target="../media/image278.png"/><Relationship Id="rId573" Type="http://schemas.openxmlformats.org/officeDocument/2006/relationships/customXml" Target="../ink/ink5432.xml"/><Relationship Id="rId572" Type="http://schemas.openxmlformats.org/officeDocument/2006/relationships/image" Target="../media/image277.png"/><Relationship Id="rId571" Type="http://schemas.openxmlformats.org/officeDocument/2006/relationships/customXml" Target="../ink/ink5431.xml"/><Relationship Id="rId570" Type="http://schemas.openxmlformats.org/officeDocument/2006/relationships/image" Target="../media/image276.png"/><Relationship Id="rId57" Type="http://schemas.openxmlformats.org/officeDocument/2006/relationships/customXml" Target="../ink/ink5162.xml"/><Relationship Id="rId569" Type="http://schemas.openxmlformats.org/officeDocument/2006/relationships/customXml" Target="../ink/ink5430.xml"/><Relationship Id="rId568" Type="http://schemas.openxmlformats.org/officeDocument/2006/relationships/image" Target="../media/image275.png"/><Relationship Id="rId567" Type="http://schemas.openxmlformats.org/officeDocument/2006/relationships/customXml" Target="../ink/ink5429.xml"/><Relationship Id="rId566" Type="http://schemas.openxmlformats.org/officeDocument/2006/relationships/image" Target="../media/image274.png"/><Relationship Id="rId565" Type="http://schemas.openxmlformats.org/officeDocument/2006/relationships/customXml" Target="../ink/ink5428.xml"/><Relationship Id="rId564" Type="http://schemas.openxmlformats.org/officeDocument/2006/relationships/image" Target="../media/image273.png"/><Relationship Id="rId563" Type="http://schemas.openxmlformats.org/officeDocument/2006/relationships/customXml" Target="../ink/ink5427.xml"/><Relationship Id="rId562" Type="http://schemas.openxmlformats.org/officeDocument/2006/relationships/image" Target="../media/image272.png"/><Relationship Id="rId561" Type="http://schemas.openxmlformats.org/officeDocument/2006/relationships/customXml" Target="../ink/ink5426.xml"/><Relationship Id="rId560" Type="http://schemas.openxmlformats.org/officeDocument/2006/relationships/image" Target="../media/image271.png"/><Relationship Id="rId56" Type="http://schemas.openxmlformats.org/officeDocument/2006/relationships/image" Target="../media/image31.png"/><Relationship Id="rId559" Type="http://schemas.openxmlformats.org/officeDocument/2006/relationships/customXml" Target="../ink/ink5425.xml"/><Relationship Id="rId558" Type="http://schemas.openxmlformats.org/officeDocument/2006/relationships/image" Target="../media/image270.png"/><Relationship Id="rId557" Type="http://schemas.openxmlformats.org/officeDocument/2006/relationships/customXml" Target="../ink/ink5424.xml"/><Relationship Id="rId556" Type="http://schemas.openxmlformats.org/officeDocument/2006/relationships/image" Target="../media/image269.png"/><Relationship Id="rId555" Type="http://schemas.openxmlformats.org/officeDocument/2006/relationships/customXml" Target="../ink/ink5423.xml"/><Relationship Id="rId554" Type="http://schemas.openxmlformats.org/officeDocument/2006/relationships/image" Target="../media/image268.png"/><Relationship Id="rId553" Type="http://schemas.openxmlformats.org/officeDocument/2006/relationships/customXml" Target="../ink/ink5422.xml"/><Relationship Id="rId552" Type="http://schemas.openxmlformats.org/officeDocument/2006/relationships/image" Target="../media/image267.png"/><Relationship Id="rId551" Type="http://schemas.openxmlformats.org/officeDocument/2006/relationships/customXml" Target="../ink/ink5421.xml"/><Relationship Id="rId550" Type="http://schemas.openxmlformats.org/officeDocument/2006/relationships/image" Target="../media/image266.png"/><Relationship Id="rId55" Type="http://schemas.openxmlformats.org/officeDocument/2006/relationships/customXml" Target="../ink/ink5161.xml"/><Relationship Id="rId549" Type="http://schemas.openxmlformats.org/officeDocument/2006/relationships/customXml" Target="../ink/ink5420.xml"/><Relationship Id="rId548" Type="http://schemas.openxmlformats.org/officeDocument/2006/relationships/image" Target="../media/image265.png"/><Relationship Id="rId547" Type="http://schemas.openxmlformats.org/officeDocument/2006/relationships/customXml" Target="../ink/ink5419.xml"/><Relationship Id="rId546" Type="http://schemas.openxmlformats.org/officeDocument/2006/relationships/image" Target="../media/image264.png"/><Relationship Id="rId545" Type="http://schemas.openxmlformats.org/officeDocument/2006/relationships/customXml" Target="../ink/ink5418.xml"/><Relationship Id="rId544" Type="http://schemas.openxmlformats.org/officeDocument/2006/relationships/image" Target="../media/image263.png"/><Relationship Id="rId543" Type="http://schemas.openxmlformats.org/officeDocument/2006/relationships/customXml" Target="../ink/ink5417.xml"/><Relationship Id="rId542" Type="http://schemas.openxmlformats.org/officeDocument/2006/relationships/image" Target="../media/image262.png"/><Relationship Id="rId541" Type="http://schemas.openxmlformats.org/officeDocument/2006/relationships/customXml" Target="../ink/ink5416.xml"/><Relationship Id="rId540" Type="http://schemas.openxmlformats.org/officeDocument/2006/relationships/image" Target="../media/image261.png"/><Relationship Id="rId54" Type="http://schemas.openxmlformats.org/officeDocument/2006/relationships/image" Target="../media/image30.png"/><Relationship Id="rId539" Type="http://schemas.openxmlformats.org/officeDocument/2006/relationships/customXml" Target="../ink/ink5415.xml"/><Relationship Id="rId538" Type="http://schemas.openxmlformats.org/officeDocument/2006/relationships/image" Target="../media/image260.png"/><Relationship Id="rId537" Type="http://schemas.openxmlformats.org/officeDocument/2006/relationships/customXml" Target="../ink/ink5414.xml"/><Relationship Id="rId536" Type="http://schemas.openxmlformats.org/officeDocument/2006/relationships/image" Target="../media/image259.png"/><Relationship Id="rId535" Type="http://schemas.openxmlformats.org/officeDocument/2006/relationships/customXml" Target="../ink/ink5413.xml"/><Relationship Id="rId534" Type="http://schemas.openxmlformats.org/officeDocument/2006/relationships/image" Target="../media/image258.png"/><Relationship Id="rId533" Type="http://schemas.openxmlformats.org/officeDocument/2006/relationships/customXml" Target="../ink/ink5412.xml"/><Relationship Id="rId532" Type="http://schemas.openxmlformats.org/officeDocument/2006/relationships/image" Target="../media/image257.png"/><Relationship Id="rId531" Type="http://schemas.openxmlformats.org/officeDocument/2006/relationships/customXml" Target="../ink/ink5411.xml"/><Relationship Id="rId530" Type="http://schemas.openxmlformats.org/officeDocument/2006/relationships/image" Target="../media/image256.png"/><Relationship Id="rId53" Type="http://schemas.openxmlformats.org/officeDocument/2006/relationships/customXml" Target="../ink/ink5160.xml"/><Relationship Id="rId529" Type="http://schemas.openxmlformats.org/officeDocument/2006/relationships/customXml" Target="../ink/ink5410.xml"/><Relationship Id="rId528" Type="http://schemas.openxmlformats.org/officeDocument/2006/relationships/image" Target="../media/image255.png"/><Relationship Id="rId527" Type="http://schemas.openxmlformats.org/officeDocument/2006/relationships/customXml" Target="../ink/ink5409.xml"/><Relationship Id="rId526" Type="http://schemas.openxmlformats.org/officeDocument/2006/relationships/image" Target="../media/image254.png"/><Relationship Id="rId525" Type="http://schemas.openxmlformats.org/officeDocument/2006/relationships/customXml" Target="../ink/ink5408.xml"/><Relationship Id="rId524" Type="http://schemas.openxmlformats.org/officeDocument/2006/relationships/image" Target="../media/image253.png"/><Relationship Id="rId523" Type="http://schemas.openxmlformats.org/officeDocument/2006/relationships/customXml" Target="../ink/ink5407.xml"/><Relationship Id="rId522" Type="http://schemas.openxmlformats.org/officeDocument/2006/relationships/image" Target="../media/image252.png"/><Relationship Id="rId521" Type="http://schemas.openxmlformats.org/officeDocument/2006/relationships/customXml" Target="../ink/ink5406.xml"/><Relationship Id="rId520" Type="http://schemas.openxmlformats.org/officeDocument/2006/relationships/image" Target="../media/image251.png"/><Relationship Id="rId52" Type="http://schemas.openxmlformats.org/officeDocument/2006/relationships/image" Target="../media/image29.png"/><Relationship Id="rId519" Type="http://schemas.openxmlformats.org/officeDocument/2006/relationships/customXml" Target="../ink/ink5405.xml"/><Relationship Id="rId518" Type="http://schemas.openxmlformats.org/officeDocument/2006/relationships/image" Target="../media/image250.png"/><Relationship Id="rId517" Type="http://schemas.openxmlformats.org/officeDocument/2006/relationships/customXml" Target="../ink/ink5404.xml"/><Relationship Id="rId516" Type="http://schemas.openxmlformats.org/officeDocument/2006/relationships/image" Target="../media/image249.png"/><Relationship Id="rId515" Type="http://schemas.openxmlformats.org/officeDocument/2006/relationships/customXml" Target="../ink/ink5403.xml"/><Relationship Id="rId514" Type="http://schemas.openxmlformats.org/officeDocument/2006/relationships/image" Target="../media/image248.png"/><Relationship Id="rId513" Type="http://schemas.openxmlformats.org/officeDocument/2006/relationships/customXml" Target="../ink/ink5402.xml"/><Relationship Id="rId512" Type="http://schemas.openxmlformats.org/officeDocument/2006/relationships/image" Target="../media/image247.png"/><Relationship Id="rId511" Type="http://schemas.openxmlformats.org/officeDocument/2006/relationships/customXml" Target="../ink/ink5401.xml"/><Relationship Id="rId510" Type="http://schemas.openxmlformats.org/officeDocument/2006/relationships/image" Target="../media/image246.png"/><Relationship Id="rId51" Type="http://schemas.openxmlformats.org/officeDocument/2006/relationships/customXml" Target="../ink/ink5159.xml"/><Relationship Id="rId509" Type="http://schemas.openxmlformats.org/officeDocument/2006/relationships/customXml" Target="../ink/ink5400.xml"/><Relationship Id="rId508" Type="http://schemas.openxmlformats.org/officeDocument/2006/relationships/image" Target="../media/image245.png"/><Relationship Id="rId507" Type="http://schemas.openxmlformats.org/officeDocument/2006/relationships/customXml" Target="../ink/ink5399.xml"/><Relationship Id="rId506" Type="http://schemas.openxmlformats.org/officeDocument/2006/relationships/image" Target="../media/image244.png"/><Relationship Id="rId505" Type="http://schemas.openxmlformats.org/officeDocument/2006/relationships/customXml" Target="../ink/ink5398.xml"/><Relationship Id="rId504" Type="http://schemas.openxmlformats.org/officeDocument/2006/relationships/image" Target="../media/image243.png"/><Relationship Id="rId503" Type="http://schemas.openxmlformats.org/officeDocument/2006/relationships/customXml" Target="../ink/ink5397.xml"/><Relationship Id="rId502" Type="http://schemas.openxmlformats.org/officeDocument/2006/relationships/image" Target="../media/image242.png"/><Relationship Id="rId501" Type="http://schemas.openxmlformats.org/officeDocument/2006/relationships/customXml" Target="../ink/ink5396.xml"/><Relationship Id="rId500" Type="http://schemas.openxmlformats.org/officeDocument/2006/relationships/image" Target="../media/image241.png"/><Relationship Id="rId50" Type="http://schemas.openxmlformats.org/officeDocument/2006/relationships/image" Target="../media/image28.png"/><Relationship Id="rId5" Type="http://schemas.openxmlformats.org/officeDocument/2006/relationships/customXml" Target="../ink/ink5136.xml"/><Relationship Id="rId499" Type="http://schemas.openxmlformats.org/officeDocument/2006/relationships/customXml" Target="../ink/ink5395.xml"/><Relationship Id="rId498" Type="http://schemas.openxmlformats.org/officeDocument/2006/relationships/image" Target="../media/image240.png"/><Relationship Id="rId497" Type="http://schemas.openxmlformats.org/officeDocument/2006/relationships/customXml" Target="../ink/ink5394.xml"/><Relationship Id="rId496" Type="http://schemas.openxmlformats.org/officeDocument/2006/relationships/image" Target="../media/image239.png"/><Relationship Id="rId495" Type="http://schemas.openxmlformats.org/officeDocument/2006/relationships/customXml" Target="../ink/ink5393.xml"/><Relationship Id="rId494" Type="http://schemas.openxmlformats.org/officeDocument/2006/relationships/image" Target="../media/image238.png"/><Relationship Id="rId493" Type="http://schemas.openxmlformats.org/officeDocument/2006/relationships/customXml" Target="../ink/ink5392.xml"/><Relationship Id="rId492" Type="http://schemas.openxmlformats.org/officeDocument/2006/relationships/customXml" Target="../ink/ink5391.xml"/><Relationship Id="rId491" Type="http://schemas.openxmlformats.org/officeDocument/2006/relationships/image" Target="../media/image237.png"/><Relationship Id="rId490" Type="http://schemas.openxmlformats.org/officeDocument/2006/relationships/customXml" Target="../ink/ink5390.xml"/><Relationship Id="rId49" Type="http://schemas.openxmlformats.org/officeDocument/2006/relationships/customXml" Target="../ink/ink5158.xml"/><Relationship Id="rId489" Type="http://schemas.openxmlformats.org/officeDocument/2006/relationships/image" Target="../media/image236.png"/><Relationship Id="rId488" Type="http://schemas.openxmlformats.org/officeDocument/2006/relationships/customXml" Target="../ink/ink5389.xml"/><Relationship Id="rId487" Type="http://schemas.openxmlformats.org/officeDocument/2006/relationships/image" Target="../media/image235.png"/><Relationship Id="rId486" Type="http://schemas.openxmlformats.org/officeDocument/2006/relationships/customXml" Target="../ink/ink5388.xml"/><Relationship Id="rId485" Type="http://schemas.openxmlformats.org/officeDocument/2006/relationships/image" Target="../media/image234.png"/><Relationship Id="rId484" Type="http://schemas.openxmlformats.org/officeDocument/2006/relationships/customXml" Target="../ink/ink5387.xml"/><Relationship Id="rId483" Type="http://schemas.openxmlformats.org/officeDocument/2006/relationships/image" Target="../media/image233.png"/><Relationship Id="rId482" Type="http://schemas.openxmlformats.org/officeDocument/2006/relationships/customXml" Target="../ink/ink5386.xml"/><Relationship Id="rId481" Type="http://schemas.openxmlformats.org/officeDocument/2006/relationships/image" Target="../media/image232.png"/><Relationship Id="rId480" Type="http://schemas.openxmlformats.org/officeDocument/2006/relationships/customXml" Target="../ink/ink5385.xml"/><Relationship Id="rId48" Type="http://schemas.openxmlformats.org/officeDocument/2006/relationships/image" Target="../media/image27.png"/><Relationship Id="rId479" Type="http://schemas.openxmlformats.org/officeDocument/2006/relationships/image" Target="../media/image231.png"/><Relationship Id="rId478" Type="http://schemas.openxmlformats.org/officeDocument/2006/relationships/customXml" Target="../ink/ink5384.xml"/><Relationship Id="rId477" Type="http://schemas.openxmlformats.org/officeDocument/2006/relationships/image" Target="../media/image230.png"/><Relationship Id="rId476" Type="http://schemas.openxmlformats.org/officeDocument/2006/relationships/customXml" Target="../ink/ink5383.xml"/><Relationship Id="rId475" Type="http://schemas.openxmlformats.org/officeDocument/2006/relationships/image" Target="../media/image229.png"/><Relationship Id="rId474" Type="http://schemas.openxmlformats.org/officeDocument/2006/relationships/customXml" Target="../ink/ink5382.xml"/><Relationship Id="rId473" Type="http://schemas.openxmlformats.org/officeDocument/2006/relationships/image" Target="../media/image228.png"/><Relationship Id="rId472" Type="http://schemas.openxmlformats.org/officeDocument/2006/relationships/customXml" Target="../ink/ink5381.xml"/><Relationship Id="rId471" Type="http://schemas.openxmlformats.org/officeDocument/2006/relationships/image" Target="../media/image227.png"/><Relationship Id="rId470" Type="http://schemas.openxmlformats.org/officeDocument/2006/relationships/customXml" Target="../ink/ink5380.xml"/><Relationship Id="rId47" Type="http://schemas.openxmlformats.org/officeDocument/2006/relationships/customXml" Target="../ink/ink5157.xml"/><Relationship Id="rId469" Type="http://schemas.openxmlformats.org/officeDocument/2006/relationships/customXml" Target="../ink/ink5379.xml"/><Relationship Id="rId468" Type="http://schemas.openxmlformats.org/officeDocument/2006/relationships/image" Target="../media/image226.png"/><Relationship Id="rId467" Type="http://schemas.openxmlformats.org/officeDocument/2006/relationships/customXml" Target="../ink/ink5378.xml"/><Relationship Id="rId466" Type="http://schemas.openxmlformats.org/officeDocument/2006/relationships/image" Target="../media/image225.png"/><Relationship Id="rId465" Type="http://schemas.openxmlformats.org/officeDocument/2006/relationships/customXml" Target="../ink/ink5377.xml"/><Relationship Id="rId464" Type="http://schemas.openxmlformats.org/officeDocument/2006/relationships/image" Target="../media/image224.png"/><Relationship Id="rId463" Type="http://schemas.openxmlformats.org/officeDocument/2006/relationships/customXml" Target="../ink/ink5376.xml"/><Relationship Id="rId462" Type="http://schemas.openxmlformats.org/officeDocument/2006/relationships/image" Target="../media/image223.png"/><Relationship Id="rId461" Type="http://schemas.openxmlformats.org/officeDocument/2006/relationships/customXml" Target="../ink/ink5375.xml"/><Relationship Id="rId460" Type="http://schemas.openxmlformats.org/officeDocument/2006/relationships/image" Target="../media/image222.png"/><Relationship Id="rId46" Type="http://schemas.openxmlformats.org/officeDocument/2006/relationships/image" Target="../media/image26.png"/><Relationship Id="rId459" Type="http://schemas.openxmlformats.org/officeDocument/2006/relationships/customXml" Target="../ink/ink5374.xml"/><Relationship Id="rId458" Type="http://schemas.openxmlformats.org/officeDocument/2006/relationships/image" Target="../media/image221.png"/><Relationship Id="rId457" Type="http://schemas.openxmlformats.org/officeDocument/2006/relationships/customXml" Target="../ink/ink5373.xml"/><Relationship Id="rId456" Type="http://schemas.openxmlformats.org/officeDocument/2006/relationships/image" Target="../media/image220.png"/><Relationship Id="rId455" Type="http://schemas.openxmlformats.org/officeDocument/2006/relationships/customXml" Target="../ink/ink5372.xml"/><Relationship Id="rId454" Type="http://schemas.openxmlformats.org/officeDocument/2006/relationships/image" Target="../media/image219.png"/><Relationship Id="rId453" Type="http://schemas.openxmlformats.org/officeDocument/2006/relationships/customXml" Target="../ink/ink5371.xml"/><Relationship Id="rId452" Type="http://schemas.openxmlformats.org/officeDocument/2006/relationships/image" Target="../media/image218.png"/><Relationship Id="rId451" Type="http://schemas.openxmlformats.org/officeDocument/2006/relationships/customXml" Target="../ink/ink5370.xml"/><Relationship Id="rId450" Type="http://schemas.openxmlformats.org/officeDocument/2006/relationships/image" Target="../media/image217.png"/><Relationship Id="rId45" Type="http://schemas.openxmlformats.org/officeDocument/2006/relationships/customXml" Target="../ink/ink5156.xml"/><Relationship Id="rId449" Type="http://schemas.openxmlformats.org/officeDocument/2006/relationships/customXml" Target="../ink/ink5369.xml"/><Relationship Id="rId448" Type="http://schemas.openxmlformats.org/officeDocument/2006/relationships/image" Target="../media/image216.png"/><Relationship Id="rId447" Type="http://schemas.openxmlformats.org/officeDocument/2006/relationships/customXml" Target="../ink/ink5368.xml"/><Relationship Id="rId446" Type="http://schemas.openxmlformats.org/officeDocument/2006/relationships/image" Target="../media/image215.png"/><Relationship Id="rId445" Type="http://schemas.openxmlformats.org/officeDocument/2006/relationships/customXml" Target="../ink/ink5367.xml"/><Relationship Id="rId444" Type="http://schemas.openxmlformats.org/officeDocument/2006/relationships/image" Target="../media/image214.png"/><Relationship Id="rId443" Type="http://schemas.openxmlformats.org/officeDocument/2006/relationships/customXml" Target="../ink/ink5366.xml"/><Relationship Id="rId442" Type="http://schemas.openxmlformats.org/officeDocument/2006/relationships/image" Target="../media/image213.png"/><Relationship Id="rId441" Type="http://schemas.openxmlformats.org/officeDocument/2006/relationships/customXml" Target="../ink/ink5365.xml"/><Relationship Id="rId440" Type="http://schemas.openxmlformats.org/officeDocument/2006/relationships/image" Target="../media/image212.png"/><Relationship Id="rId44" Type="http://schemas.openxmlformats.org/officeDocument/2006/relationships/image" Target="../media/image25.png"/><Relationship Id="rId439" Type="http://schemas.openxmlformats.org/officeDocument/2006/relationships/customXml" Target="../ink/ink5364.xml"/><Relationship Id="rId438" Type="http://schemas.openxmlformats.org/officeDocument/2006/relationships/image" Target="../media/image211.png"/><Relationship Id="rId437" Type="http://schemas.openxmlformats.org/officeDocument/2006/relationships/customXml" Target="../ink/ink5363.xml"/><Relationship Id="rId436" Type="http://schemas.openxmlformats.org/officeDocument/2006/relationships/image" Target="../media/image210.png"/><Relationship Id="rId435" Type="http://schemas.openxmlformats.org/officeDocument/2006/relationships/customXml" Target="../ink/ink5362.xml"/><Relationship Id="rId434" Type="http://schemas.openxmlformats.org/officeDocument/2006/relationships/customXml" Target="../ink/ink5361.xml"/><Relationship Id="rId433" Type="http://schemas.openxmlformats.org/officeDocument/2006/relationships/image" Target="../media/image209.png"/><Relationship Id="rId432" Type="http://schemas.openxmlformats.org/officeDocument/2006/relationships/customXml" Target="../ink/ink5360.xml"/><Relationship Id="rId431" Type="http://schemas.openxmlformats.org/officeDocument/2006/relationships/image" Target="../media/image208.png"/><Relationship Id="rId430" Type="http://schemas.openxmlformats.org/officeDocument/2006/relationships/customXml" Target="../ink/ink5359.xml"/><Relationship Id="rId43" Type="http://schemas.openxmlformats.org/officeDocument/2006/relationships/customXml" Target="../ink/ink5155.xml"/><Relationship Id="rId429" Type="http://schemas.openxmlformats.org/officeDocument/2006/relationships/image" Target="../media/image207.png"/><Relationship Id="rId428" Type="http://schemas.openxmlformats.org/officeDocument/2006/relationships/customXml" Target="../ink/ink5358.xml"/><Relationship Id="rId427" Type="http://schemas.openxmlformats.org/officeDocument/2006/relationships/image" Target="../media/image206.png"/><Relationship Id="rId426" Type="http://schemas.openxmlformats.org/officeDocument/2006/relationships/customXml" Target="../ink/ink5357.xml"/><Relationship Id="rId425" Type="http://schemas.openxmlformats.org/officeDocument/2006/relationships/image" Target="../media/image205.png"/><Relationship Id="rId424" Type="http://schemas.openxmlformats.org/officeDocument/2006/relationships/customXml" Target="../ink/ink5356.xml"/><Relationship Id="rId423" Type="http://schemas.openxmlformats.org/officeDocument/2006/relationships/image" Target="../media/image204.png"/><Relationship Id="rId422" Type="http://schemas.openxmlformats.org/officeDocument/2006/relationships/customXml" Target="../ink/ink5355.xml"/><Relationship Id="rId421" Type="http://schemas.openxmlformats.org/officeDocument/2006/relationships/image" Target="../media/image203.png"/><Relationship Id="rId420" Type="http://schemas.openxmlformats.org/officeDocument/2006/relationships/customXml" Target="../ink/ink5354.xml"/><Relationship Id="rId42" Type="http://schemas.openxmlformats.org/officeDocument/2006/relationships/image" Target="../media/image24.png"/><Relationship Id="rId419" Type="http://schemas.openxmlformats.org/officeDocument/2006/relationships/image" Target="../media/image202.png"/><Relationship Id="rId418" Type="http://schemas.openxmlformats.org/officeDocument/2006/relationships/customXml" Target="../ink/ink5353.xml"/><Relationship Id="rId417" Type="http://schemas.openxmlformats.org/officeDocument/2006/relationships/image" Target="../media/image201.png"/><Relationship Id="rId416" Type="http://schemas.openxmlformats.org/officeDocument/2006/relationships/customXml" Target="../ink/ink5352.xml"/><Relationship Id="rId415" Type="http://schemas.openxmlformats.org/officeDocument/2006/relationships/image" Target="../media/image200.png"/><Relationship Id="rId414" Type="http://schemas.openxmlformats.org/officeDocument/2006/relationships/customXml" Target="../ink/ink5351.xml"/><Relationship Id="rId413" Type="http://schemas.openxmlformats.org/officeDocument/2006/relationships/image" Target="../media/image199.png"/><Relationship Id="rId412" Type="http://schemas.openxmlformats.org/officeDocument/2006/relationships/customXml" Target="../ink/ink5350.xml"/><Relationship Id="rId411" Type="http://schemas.openxmlformats.org/officeDocument/2006/relationships/image" Target="../media/image198.png"/><Relationship Id="rId410" Type="http://schemas.openxmlformats.org/officeDocument/2006/relationships/customXml" Target="../ink/ink5349.xml"/><Relationship Id="rId41" Type="http://schemas.openxmlformats.org/officeDocument/2006/relationships/customXml" Target="../ink/ink5154.xml"/><Relationship Id="rId409" Type="http://schemas.openxmlformats.org/officeDocument/2006/relationships/image" Target="../media/image197.png"/><Relationship Id="rId408" Type="http://schemas.openxmlformats.org/officeDocument/2006/relationships/customXml" Target="../ink/ink5348.xml"/><Relationship Id="rId407" Type="http://schemas.openxmlformats.org/officeDocument/2006/relationships/image" Target="../media/image196.png"/><Relationship Id="rId406" Type="http://schemas.openxmlformats.org/officeDocument/2006/relationships/customXml" Target="../ink/ink5347.xml"/><Relationship Id="rId405" Type="http://schemas.openxmlformats.org/officeDocument/2006/relationships/image" Target="../media/image195.png"/><Relationship Id="rId404" Type="http://schemas.openxmlformats.org/officeDocument/2006/relationships/customXml" Target="../ink/ink5346.xml"/><Relationship Id="rId403" Type="http://schemas.openxmlformats.org/officeDocument/2006/relationships/image" Target="../media/image194.png"/><Relationship Id="rId402" Type="http://schemas.openxmlformats.org/officeDocument/2006/relationships/customXml" Target="../ink/ink5345.xml"/><Relationship Id="rId401" Type="http://schemas.openxmlformats.org/officeDocument/2006/relationships/image" Target="../media/image193.png"/><Relationship Id="rId400" Type="http://schemas.openxmlformats.org/officeDocument/2006/relationships/customXml" Target="../ink/ink5344.xml"/><Relationship Id="rId40" Type="http://schemas.openxmlformats.org/officeDocument/2006/relationships/image" Target="../media/image23.png"/><Relationship Id="rId4" Type="http://schemas.openxmlformats.org/officeDocument/2006/relationships/image" Target="../media/image5.png"/><Relationship Id="rId399" Type="http://schemas.openxmlformats.org/officeDocument/2006/relationships/image" Target="../media/image192.png"/><Relationship Id="rId398" Type="http://schemas.openxmlformats.org/officeDocument/2006/relationships/customXml" Target="../ink/ink5343.xml"/><Relationship Id="rId397" Type="http://schemas.openxmlformats.org/officeDocument/2006/relationships/image" Target="../media/image191.png"/><Relationship Id="rId396" Type="http://schemas.openxmlformats.org/officeDocument/2006/relationships/customXml" Target="../ink/ink5342.xml"/><Relationship Id="rId395" Type="http://schemas.openxmlformats.org/officeDocument/2006/relationships/image" Target="../media/image190.png"/><Relationship Id="rId394" Type="http://schemas.openxmlformats.org/officeDocument/2006/relationships/customXml" Target="../ink/ink5341.xml"/><Relationship Id="rId393" Type="http://schemas.openxmlformats.org/officeDocument/2006/relationships/image" Target="../media/image189.png"/><Relationship Id="rId392" Type="http://schemas.openxmlformats.org/officeDocument/2006/relationships/customXml" Target="../ink/ink5340.xml"/><Relationship Id="rId391" Type="http://schemas.openxmlformats.org/officeDocument/2006/relationships/image" Target="../media/image188.png"/><Relationship Id="rId390" Type="http://schemas.openxmlformats.org/officeDocument/2006/relationships/customXml" Target="../ink/ink5339.xml"/><Relationship Id="rId39" Type="http://schemas.openxmlformats.org/officeDocument/2006/relationships/customXml" Target="../ink/ink5153.xml"/><Relationship Id="rId389" Type="http://schemas.openxmlformats.org/officeDocument/2006/relationships/image" Target="../media/image187.png"/><Relationship Id="rId388" Type="http://schemas.openxmlformats.org/officeDocument/2006/relationships/customXml" Target="../ink/ink5338.xml"/><Relationship Id="rId387" Type="http://schemas.openxmlformats.org/officeDocument/2006/relationships/image" Target="../media/image186.png"/><Relationship Id="rId386" Type="http://schemas.openxmlformats.org/officeDocument/2006/relationships/customXml" Target="../ink/ink5337.xml"/><Relationship Id="rId385" Type="http://schemas.openxmlformats.org/officeDocument/2006/relationships/image" Target="../media/image185.png"/><Relationship Id="rId384" Type="http://schemas.openxmlformats.org/officeDocument/2006/relationships/customXml" Target="../ink/ink5336.xml"/><Relationship Id="rId383" Type="http://schemas.openxmlformats.org/officeDocument/2006/relationships/image" Target="../media/image184.png"/><Relationship Id="rId382" Type="http://schemas.openxmlformats.org/officeDocument/2006/relationships/customXml" Target="../ink/ink5335.xml"/><Relationship Id="rId381" Type="http://schemas.openxmlformats.org/officeDocument/2006/relationships/image" Target="../media/image183.png"/><Relationship Id="rId380" Type="http://schemas.openxmlformats.org/officeDocument/2006/relationships/customXml" Target="../ink/ink5334.xml"/><Relationship Id="rId38" Type="http://schemas.openxmlformats.org/officeDocument/2006/relationships/image" Target="../media/image22.png"/><Relationship Id="rId379" Type="http://schemas.openxmlformats.org/officeDocument/2006/relationships/image" Target="../media/image182.png"/><Relationship Id="rId378" Type="http://schemas.openxmlformats.org/officeDocument/2006/relationships/customXml" Target="../ink/ink5333.xml"/><Relationship Id="rId377" Type="http://schemas.openxmlformats.org/officeDocument/2006/relationships/image" Target="../media/image181.png"/><Relationship Id="rId376" Type="http://schemas.openxmlformats.org/officeDocument/2006/relationships/customXml" Target="../ink/ink5332.xml"/><Relationship Id="rId375" Type="http://schemas.openxmlformats.org/officeDocument/2006/relationships/image" Target="../media/image180.png"/><Relationship Id="rId374" Type="http://schemas.openxmlformats.org/officeDocument/2006/relationships/customXml" Target="../ink/ink5331.xml"/><Relationship Id="rId373" Type="http://schemas.openxmlformats.org/officeDocument/2006/relationships/image" Target="../media/image179.png"/><Relationship Id="rId372" Type="http://schemas.openxmlformats.org/officeDocument/2006/relationships/customXml" Target="../ink/ink5330.xml"/><Relationship Id="rId371" Type="http://schemas.openxmlformats.org/officeDocument/2006/relationships/image" Target="../media/image178.png"/><Relationship Id="rId370" Type="http://schemas.openxmlformats.org/officeDocument/2006/relationships/customXml" Target="../ink/ink5329.xml"/><Relationship Id="rId37" Type="http://schemas.openxmlformats.org/officeDocument/2006/relationships/customXml" Target="../ink/ink5152.xml"/><Relationship Id="rId369" Type="http://schemas.openxmlformats.org/officeDocument/2006/relationships/image" Target="../media/image177.png"/><Relationship Id="rId368" Type="http://schemas.openxmlformats.org/officeDocument/2006/relationships/customXml" Target="../ink/ink5328.xml"/><Relationship Id="rId367" Type="http://schemas.openxmlformats.org/officeDocument/2006/relationships/image" Target="../media/image176.png"/><Relationship Id="rId366" Type="http://schemas.openxmlformats.org/officeDocument/2006/relationships/customXml" Target="../ink/ink5327.xml"/><Relationship Id="rId365" Type="http://schemas.openxmlformats.org/officeDocument/2006/relationships/image" Target="../media/image175.png"/><Relationship Id="rId364" Type="http://schemas.openxmlformats.org/officeDocument/2006/relationships/customXml" Target="../ink/ink5326.xml"/><Relationship Id="rId363" Type="http://schemas.openxmlformats.org/officeDocument/2006/relationships/image" Target="../media/image174.png"/><Relationship Id="rId362" Type="http://schemas.openxmlformats.org/officeDocument/2006/relationships/customXml" Target="../ink/ink5325.xml"/><Relationship Id="rId361" Type="http://schemas.openxmlformats.org/officeDocument/2006/relationships/image" Target="../media/image173.png"/><Relationship Id="rId360" Type="http://schemas.openxmlformats.org/officeDocument/2006/relationships/customXml" Target="../ink/ink5324.xml"/><Relationship Id="rId36" Type="http://schemas.openxmlformats.org/officeDocument/2006/relationships/image" Target="../media/image21.png"/><Relationship Id="rId359" Type="http://schemas.openxmlformats.org/officeDocument/2006/relationships/image" Target="../media/image172.png"/><Relationship Id="rId358" Type="http://schemas.openxmlformats.org/officeDocument/2006/relationships/customXml" Target="../ink/ink5323.xml"/><Relationship Id="rId357" Type="http://schemas.openxmlformats.org/officeDocument/2006/relationships/customXml" Target="../ink/ink5322.xml"/><Relationship Id="rId356" Type="http://schemas.openxmlformats.org/officeDocument/2006/relationships/image" Target="../media/image171.png"/><Relationship Id="rId355" Type="http://schemas.openxmlformats.org/officeDocument/2006/relationships/customXml" Target="../ink/ink5321.xml"/><Relationship Id="rId354" Type="http://schemas.openxmlformats.org/officeDocument/2006/relationships/image" Target="../media/image170.png"/><Relationship Id="rId353" Type="http://schemas.openxmlformats.org/officeDocument/2006/relationships/customXml" Target="../ink/ink5320.xml"/><Relationship Id="rId352" Type="http://schemas.openxmlformats.org/officeDocument/2006/relationships/image" Target="../media/image169.png"/><Relationship Id="rId351" Type="http://schemas.openxmlformats.org/officeDocument/2006/relationships/customXml" Target="../ink/ink5319.xml"/><Relationship Id="rId350" Type="http://schemas.openxmlformats.org/officeDocument/2006/relationships/image" Target="../media/image168.png"/><Relationship Id="rId35" Type="http://schemas.openxmlformats.org/officeDocument/2006/relationships/customXml" Target="../ink/ink5151.xml"/><Relationship Id="rId349" Type="http://schemas.openxmlformats.org/officeDocument/2006/relationships/customXml" Target="../ink/ink5318.xml"/><Relationship Id="rId348" Type="http://schemas.openxmlformats.org/officeDocument/2006/relationships/image" Target="../media/image167.png"/><Relationship Id="rId347" Type="http://schemas.openxmlformats.org/officeDocument/2006/relationships/customXml" Target="../ink/ink5317.xml"/><Relationship Id="rId346" Type="http://schemas.openxmlformats.org/officeDocument/2006/relationships/image" Target="../media/image166.png"/><Relationship Id="rId345" Type="http://schemas.openxmlformats.org/officeDocument/2006/relationships/customXml" Target="../ink/ink5316.xml"/><Relationship Id="rId344" Type="http://schemas.openxmlformats.org/officeDocument/2006/relationships/image" Target="../media/image165.png"/><Relationship Id="rId343" Type="http://schemas.openxmlformats.org/officeDocument/2006/relationships/customXml" Target="../ink/ink5315.xml"/><Relationship Id="rId342" Type="http://schemas.openxmlformats.org/officeDocument/2006/relationships/image" Target="../media/image164.png"/><Relationship Id="rId341" Type="http://schemas.openxmlformats.org/officeDocument/2006/relationships/customXml" Target="../ink/ink5314.xml"/><Relationship Id="rId340" Type="http://schemas.openxmlformats.org/officeDocument/2006/relationships/image" Target="../media/image163.png"/><Relationship Id="rId34" Type="http://schemas.openxmlformats.org/officeDocument/2006/relationships/image" Target="../media/image20.png"/><Relationship Id="rId339" Type="http://schemas.openxmlformats.org/officeDocument/2006/relationships/customXml" Target="../ink/ink5313.xml"/><Relationship Id="rId338" Type="http://schemas.openxmlformats.org/officeDocument/2006/relationships/image" Target="../media/image162.png"/><Relationship Id="rId337" Type="http://schemas.openxmlformats.org/officeDocument/2006/relationships/customXml" Target="../ink/ink5312.xml"/><Relationship Id="rId336" Type="http://schemas.openxmlformats.org/officeDocument/2006/relationships/image" Target="../media/image161.png"/><Relationship Id="rId335" Type="http://schemas.openxmlformats.org/officeDocument/2006/relationships/customXml" Target="../ink/ink5311.xml"/><Relationship Id="rId334" Type="http://schemas.openxmlformats.org/officeDocument/2006/relationships/image" Target="../media/image160.png"/><Relationship Id="rId333" Type="http://schemas.openxmlformats.org/officeDocument/2006/relationships/customXml" Target="../ink/ink5310.xml"/><Relationship Id="rId332" Type="http://schemas.openxmlformats.org/officeDocument/2006/relationships/image" Target="../media/image159.png"/><Relationship Id="rId331" Type="http://schemas.openxmlformats.org/officeDocument/2006/relationships/customXml" Target="../ink/ink5309.xml"/><Relationship Id="rId330" Type="http://schemas.openxmlformats.org/officeDocument/2006/relationships/image" Target="../media/image158.png"/><Relationship Id="rId33" Type="http://schemas.openxmlformats.org/officeDocument/2006/relationships/customXml" Target="../ink/ink5150.xml"/><Relationship Id="rId329" Type="http://schemas.openxmlformats.org/officeDocument/2006/relationships/customXml" Target="../ink/ink5308.xml"/><Relationship Id="rId328" Type="http://schemas.openxmlformats.org/officeDocument/2006/relationships/image" Target="../media/image157.png"/><Relationship Id="rId327" Type="http://schemas.openxmlformats.org/officeDocument/2006/relationships/customXml" Target="../ink/ink5307.xml"/><Relationship Id="rId326" Type="http://schemas.openxmlformats.org/officeDocument/2006/relationships/customXml" Target="../ink/ink5306.xml"/><Relationship Id="rId325" Type="http://schemas.openxmlformats.org/officeDocument/2006/relationships/image" Target="../media/image156.png"/><Relationship Id="rId324" Type="http://schemas.openxmlformats.org/officeDocument/2006/relationships/customXml" Target="../ink/ink5305.xml"/><Relationship Id="rId323" Type="http://schemas.openxmlformats.org/officeDocument/2006/relationships/image" Target="../media/image155.png"/><Relationship Id="rId322" Type="http://schemas.openxmlformats.org/officeDocument/2006/relationships/customXml" Target="../ink/ink5304.xml"/><Relationship Id="rId321" Type="http://schemas.openxmlformats.org/officeDocument/2006/relationships/customXml" Target="../ink/ink5303.xml"/><Relationship Id="rId320" Type="http://schemas.openxmlformats.org/officeDocument/2006/relationships/customXml" Target="../ink/ink5302.xml"/><Relationship Id="rId32" Type="http://schemas.openxmlformats.org/officeDocument/2006/relationships/image" Target="../media/image19.png"/><Relationship Id="rId319" Type="http://schemas.openxmlformats.org/officeDocument/2006/relationships/customXml" Target="../ink/ink5301.xml"/><Relationship Id="rId318" Type="http://schemas.openxmlformats.org/officeDocument/2006/relationships/image" Target="../media/image154.png"/><Relationship Id="rId317" Type="http://schemas.openxmlformats.org/officeDocument/2006/relationships/customXml" Target="../ink/ink5300.xml"/><Relationship Id="rId316" Type="http://schemas.openxmlformats.org/officeDocument/2006/relationships/image" Target="../media/image153.png"/><Relationship Id="rId315" Type="http://schemas.openxmlformats.org/officeDocument/2006/relationships/customXml" Target="../ink/ink5299.xml"/><Relationship Id="rId314" Type="http://schemas.openxmlformats.org/officeDocument/2006/relationships/image" Target="../media/image152.png"/><Relationship Id="rId313" Type="http://schemas.openxmlformats.org/officeDocument/2006/relationships/customXml" Target="../ink/ink5298.xml"/><Relationship Id="rId312" Type="http://schemas.openxmlformats.org/officeDocument/2006/relationships/image" Target="../media/image151.png"/><Relationship Id="rId311" Type="http://schemas.openxmlformats.org/officeDocument/2006/relationships/customXml" Target="../ink/ink5297.xml"/><Relationship Id="rId310" Type="http://schemas.openxmlformats.org/officeDocument/2006/relationships/image" Target="../media/image150.png"/><Relationship Id="rId31" Type="http://schemas.openxmlformats.org/officeDocument/2006/relationships/customXml" Target="../ink/ink5149.xml"/><Relationship Id="rId309" Type="http://schemas.openxmlformats.org/officeDocument/2006/relationships/customXml" Target="../ink/ink5296.xml"/><Relationship Id="rId308" Type="http://schemas.openxmlformats.org/officeDocument/2006/relationships/image" Target="../media/image149.png"/><Relationship Id="rId307" Type="http://schemas.openxmlformats.org/officeDocument/2006/relationships/customXml" Target="../ink/ink5295.xml"/><Relationship Id="rId306" Type="http://schemas.openxmlformats.org/officeDocument/2006/relationships/image" Target="../media/image148.png"/><Relationship Id="rId305" Type="http://schemas.openxmlformats.org/officeDocument/2006/relationships/customXml" Target="../ink/ink5294.xml"/><Relationship Id="rId304" Type="http://schemas.openxmlformats.org/officeDocument/2006/relationships/image" Target="../media/image147.png"/><Relationship Id="rId303" Type="http://schemas.openxmlformats.org/officeDocument/2006/relationships/customXml" Target="../ink/ink5293.xml"/><Relationship Id="rId302" Type="http://schemas.openxmlformats.org/officeDocument/2006/relationships/image" Target="../media/image146.png"/><Relationship Id="rId301" Type="http://schemas.openxmlformats.org/officeDocument/2006/relationships/customXml" Target="../ink/ink5292.xml"/><Relationship Id="rId300" Type="http://schemas.openxmlformats.org/officeDocument/2006/relationships/image" Target="../media/image145.png"/><Relationship Id="rId30" Type="http://schemas.openxmlformats.org/officeDocument/2006/relationships/image" Target="../media/image18.png"/><Relationship Id="rId3" Type="http://schemas.openxmlformats.org/officeDocument/2006/relationships/tags" Target="../tags/tag12.xml"/><Relationship Id="rId299" Type="http://schemas.openxmlformats.org/officeDocument/2006/relationships/customXml" Target="../ink/ink5291.xml"/><Relationship Id="rId298" Type="http://schemas.openxmlformats.org/officeDocument/2006/relationships/image" Target="../media/image144.png"/><Relationship Id="rId297" Type="http://schemas.openxmlformats.org/officeDocument/2006/relationships/customXml" Target="../ink/ink5290.xml"/><Relationship Id="rId296" Type="http://schemas.openxmlformats.org/officeDocument/2006/relationships/image" Target="../media/image143.png"/><Relationship Id="rId295" Type="http://schemas.openxmlformats.org/officeDocument/2006/relationships/customXml" Target="../ink/ink5289.xml"/><Relationship Id="rId294" Type="http://schemas.openxmlformats.org/officeDocument/2006/relationships/image" Target="../media/image142.png"/><Relationship Id="rId293" Type="http://schemas.openxmlformats.org/officeDocument/2006/relationships/customXml" Target="../ink/ink5288.xml"/><Relationship Id="rId292" Type="http://schemas.openxmlformats.org/officeDocument/2006/relationships/image" Target="../media/image141.png"/><Relationship Id="rId291" Type="http://schemas.openxmlformats.org/officeDocument/2006/relationships/customXml" Target="../ink/ink5287.xml"/><Relationship Id="rId290" Type="http://schemas.openxmlformats.org/officeDocument/2006/relationships/image" Target="../media/image140.png"/><Relationship Id="rId29" Type="http://schemas.openxmlformats.org/officeDocument/2006/relationships/customXml" Target="../ink/ink5148.xml"/><Relationship Id="rId289" Type="http://schemas.openxmlformats.org/officeDocument/2006/relationships/customXml" Target="../ink/ink5286.xml"/><Relationship Id="rId288" Type="http://schemas.openxmlformats.org/officeDocument/2006/relationships/image" Target="../media/image139.png"/><Relationship Id="rId287" Type="http://schemas.openxmlformats.org/officeDocument/2006/relationships/customXml" Target="../ink/ink5285.xml"/><Relationship Id="rId286" Type="http://schemas.openxmlformats.org/officeDocument/2006/relationships/customXml" Target="../ink/ink5284.xml"/><Relationship Id="rId285" Type="http://schemas.openxmlformats.org/officeDocument/2006/relationships/customXml" Target="../ink/ink5283.xml"/><Relationship Id="rId284" Type="http://schemas.openxmlformats.org/officeDocument/2006/relationships/customXml" Target="../ink/ink5282.xml"/><Relationship Id="rId283" Type="http://schemas.openxmlformats.org/officeDocument/2006/relationships/image" Target="../media/image138.png"/><Relationship Id="rId282" Type="http://schemas.openxmlformats.org/officeDocument/2006/relationships/customXml" Target="../ink/ink5281.xml"/><Relationship Id="rId281" Type="http://schemas.openxmlformats.org/officeDocument/2006/relationships/image" Target="../media/image137.png"/><Relationship Id="rId280" Type="http://schemas.openxmlformats.org/officeDocument/2006/relationships/customXml" Target="../ink/ink5280.xml"/><Relationship Id="rId28" Type="http://schemas.openxmlformats.org/officeDocument/2006/relationships/image" Target="../media/image17.png"/><Relationship Id="rId279" Type="http://schemas.openxmlformats.org/officeDocument/2006/relationships/image" Target="../media/image136.png"/><Relationship Id="rId278" Type="http://schemas.openxmlformats.org/officeDocument/2006/relationships/customXml" Target="../ink/ink5279.xml"/><Relationship Id="rId277" Type="http://schemas.openxmlformats.org/officeDocument/2006/relationships/image" Target="../media/image135.png"/><Relationship Id="rId276" Type="http://schemas.openxmlformats.org/officeDocument/2006/relationships/customXml" Target="../ink/ink5278.xml"/><Relationship Id="rId275" Type="http://schemas.openxmlformats.org/officeDocument/2006/relationships/image" Target="../media/image134.png"/><Relationship Id="rId274" Type="http://schemas.openxmlformats.org/officeDocument/2006/relationships/customXml" Target="../ink/ink5277.xml"/><Relationship Id="rId273" Type="http://schemas.openxmlformats.org/officeDocument/2006/relationships/image" Target="../media/image133.png"/><Relationship Id="rId272" Type="http://schemas.openxmlformats.org/officeDocument/2006/relationships/customXml" Target="../ink/ink5276.xml"/><Relationship Id="rId271" Type="http://schemas.openxmlformats.org/officeDocument/2006/relationships/image" Target="../media/image132.png"/><Relationship Id="rId270" Type="http://schemas.openxmlformats.org/officeDocument/2006/relationships/customXml" Target="../ink/ink5275.xml"/><Relationship Id="rId27" Type="http://schemas.openxmlformats.org/officeDocument/2006/relationships/customXml" Target="../ink/ink5147.xml"/><Relationship Id="rId269" Type="http://schemas.openxmlformats.org/officeDocument/2006/relationships/image" Target="../media/image131.png"/><Relationship Id="rId268" Type="http://schemas.openxmlformats.org/officeDocument/2006/relationships/customXml" Target="../ink/ink5274.xml"/><Relationship Id="rId267" Type="http://schemas.openxmlformats.org/officeDocument/2006/relationships/image" Target="../media/image130.png"/><Relationship Id="rId266" Type="http://schemas.openxmlformats.org/officeDocument/2006/relationships/customXml" Target="../ink/ink5273.xml"/><Relationship Id="rId265" Type="http://schemas.openxmlformats.org/officeDocument/2006/relationships/image" Target="../media/image129.png"/><Relationship Id="rId264" Type="http://schemas.openxmlformats.org/officeDocument/2006/relationships/customXml" Target="../ink/ink5272.xml"/><Relationship Id="rId263" Type="http://schemas.openxmlformats.org/officeDocument/2006/relationships/image" Target="../media/image128.png"/><Relationship Id="rId262" Type="http://schemas.openxmlformats.org/officeDocument/2006/relationships/customXml" Target="../ink/ink5271.xml"/><Relationship Id="rId261" Type="http://schemas.openxmlformats.org/officeDocument/2006/relationships/image" Target="../media/image127.png"/><Relationship Id="rId260" Type="http://schemas.openxmlformats.org/officeDocument/2006/relationships/customXml" Target="../ink/ink5270.xml"/><Relationship Id="rId26" Type="http://schemas.openxmlformats.org/officeDocument/2006/relationships/image" Target="../media/image16.png"/><Relationship Id="rId259" Type="http://schemas.openxmlformats.org/officeDocument/2006/relationships/image" Target="../media/image126.png"/><Relationship Id="rId258" Type="http://schemas.openxmlformats.org/officeDocument/2006/relationships/customXml" Target="../ink/ink5269.xml"/><Relationship Id="rId257" Type="http://schemas.openxmlformats.org/officeDocument/2006/relationships/image" Target="../media/image125.png"/><Relationship Id="rId256" Type="http://schemas.openxmlformats.org/officeDocument/2006/relationships/customXml" Target="../ink/ink5268.xml"/><Relationship Id="rId255" Type="http://schemas.openxmlformats.org/officeDocument/2006/relationships/image" Target="../media/image124.png"/><Relationship Id="rId254" Type="http://schemas.openxmlformats.org/officeDocument/2006/relationships/customXml" Target="../ink/ink5267.xml"/><Relationship Id="rId253" Type="http://schemas.openxmlformats.org/officeDocument/2006/relationships/image" Target="../media/image123.png"/><Relationship Id="rId252" Type="http://schemas.openxmlformats.org/officeDocument/2006/relationships/customXml" Target="../ink/ink5266.xml"/><Relationship Id="rId251" Type="http://schemas.openxmlformats.org/officeDocument/2006/relationships/image" Target="../media/image122.png"/><Relationship Id="rId250" Type="http://schemas.openxmlformats.org/officeDocument/2006/relationships/customXml" Target="../ink/ink5265.xml"/><Relationship Id="rId25" Type="http://schemas.openxmlformats.org/officeDocument/2006/relationships/customXml" Target="../ink/ink5146.xml"/><Relationship Id="rId249" Type="http://schemas.openxmlformats.org/officeDocument/2006/relationships/image" Target="../media/image121.png"/><Relationship Id="rId248" Type="http://schemas.openxmlformats.org/officeDocument/2006/relationships/customXml" Target="../ink/ink5264.xml"/><Relationship Id="rId247" Type="http://schemas.openxmlformats.org/officeDocument/2006/relationships/image" Target="../media/image120.png"/><Relationship Id="rId246" Type="http://schemas.openxmlformats.org/officeDocument/2006/relationships/customXml" Target="../ink/ink5263.xml"/><Relationship Id="rId245" Type="http://schemas.openxmlformats.org/officeDocument/2006/relationships/image" Target="../media/image119.png"/><Relationship Id="rId244" Type="http://schemas.openxmlformats.org/officeDocument/2006/relationships/customXml" Target="../ink/ink5262.xml"/><Relationship Id="rId243" Type="http://schemas.openxmlformats.org/officeDocument/2006/relationships/image" Target="../media/image118.png"/><Relationship Id="rId242" Type="http://schemas.openxmlformats.org/officeDocument/2006/relationships/customXml" Target="../ink/ink5261.xml"/><Relationship Id="rId241" Type="http://schemas.openxmlformats.org/officeDocument/2006/relationships/image" Target="../media/image117.png"/><Relationship Id="rId240" Type="http://schemas.openxmlformats.org/officeDocument/2006/relationships/customXml" Target="../ink/ink5260.xml"/><Relationship Id="rId24" Type="http://schemas.openxmlformats.org/officeDocument/2006/relationships/image" Target="../media/image15.png"/><Relationship Id="rId239" Type="http://schemas.openxmlformats.org/officeDocument/2006/relationships/image" Target="../media/image116.png"/><Relationship Id="rId238" Type="http://schemas.openxmlformats.org/officeDocument/2006/relationships/customXml" Target="../ink/ink5259.xml"/><Relationship Id="rId237" Type="http://schemas.openxmlformats.org/officeDocument/2006/relationships/image" Target="../media/image115.png"/><Relationship Id="rId236" Type="http://schemas.openxmlformats.org/officeDocument/2006/relationships/customXml" Target="../ink/ink5258.xml"/><Relationship Id="rId235" Type="http://schemas.openxmlformats.org/officeDocument/2006/relationships/image" Target="../media/image114.png"/><Relationship Id="rId234" Type="http://schemas.openxmlformats.org/officeDocument/2006/relationships/customXml" Target="../ink/ink5257.xml"/><Relationship Id="rId233" Type="http://schemas.openxmlformats.org/officeDocument/2006/relationships/image" Target="../media/image113.png"/><Relationship Id="rId232" Type="http://schemas.openxmlformats.org/officeDocument/2006/relationships/customXml" Target="../ink/ink5256.xml"/><Relationship Id="rId231" Type="http://schemas.openxmlformats.org/officeDocument/2006/relationships/image" Target="../media/image112.png"/><Relationship Id="rId230" Type="http://schemas.openxmlformats.org/officeDocument/2006/relationships/customXml" Target="../ink/ink5255.xml"/><Relationship Id="rId23" Type="http://schemas.openxmlformats.org/officeDocument/2006/relationships/customXml" Target="../ink/ink5145.xml"/><Relationship Id="rId229" Type="http://schemas.openxmlformats.org/officeDocument/2006/relationships/image" Target="../media/image111.png"/><Relationship Id="rId228" Type="http://schemas.openxmlformats.org/officeDocument/2006/relationships/customXml" Target="../ink/ink5254.xml"/><Relationship Id="rId227" Type="http://schemas.openxmlformats.org/officeDocument/2006/relationships/image" Target="../media/image110.png"/><Relationship Id="rId226" Type="http://schemas.openxmlformats.org/officeDocument/2006/relationships/customXml" Target="../ink/ink5253.xml"/><Relationship Id="rId225" Type="http://schemas.openxmlformats.org/officeDocument/2006/relationships/image" Target="../media/image109.png"/><Relationship Id="rId224" Type="http://schemas.openxmlformats.org/officeDocument/2006/relationships/customXml" Target="../ink/ink5252.xml"/><Relationship Id="rId223" Type="http://schemas.openxmlformats.org/officeDocument/2006/relationships/image" Target="../media/image108.png"/><Relationship Id="rId222" Type="http://schemas.openxmlformats.org/officeDocument/2006/relationships/customXml" Target="../ink/ink5251.xml"/><Relationship Id="rId221" Type="http://schemas.openxmlformats.org/officeDocument/2006/relationships/image" Target="../media/image107.png"/><Relationship Id="rId220" Type="http://schemas.openxmlformats.org/officeDocument/2006/relationships/customXml" Target="../ink/ink5250.xml"/><Relationship Id="rId22" Type="http://schemas.openxmlformats.org/officeDocument/2006/relationships/image" Target="../media/image14.png"/><Relationship Id="rId219" Type="http://schemas.openxmlformats.org/officeDocument/2006/relationships/customXml" Target="../ink/ink5249.xml"/><Relationship Id="rId218" Type="http://schemas.openxmlformats.org/officeDocument/2006/relationships/image" Target="../media/image106.png"/><Relationship Id="rId217" Type="http://schemas.openxmlformats.org/officeDocument/2006/relationships/customXml" Target="../ink/ink5248.xml"/><Relationship Id="rId216" Type="http://schemas.openxmlformats.org/officeDocument/2006/relationships/image" Target="../media/image105.png"/><Relationship Id="rId215" Type="http://schemas.openxmlformats.org/officeDocument/2006/relationships/customXml" Target="../ink/ink5247.xml"/><Relationship Id="rId214" Type="http://schemas.openxmlformats.org/officeDocument/2006/relationships/image" Target="../media/image104.png"/><Relationship Id="rId213" Type="http://schemas.openxmlformats.org/officeDocument/2006/relationships/customXml" Target="../ink/ink5246.xml"/><Relationship Id="rId212" Type="http://schemas.openxmlformats.org/officeDocument/2006/relationships/image" Target="../media/image103.png"/><Relationship Id="rId211" Type="http://schemas.openxmlformats.org/officeDocument/2006/relationships/customXml" Target="../ink/ink5245.xml"/><Relationship Id="rId210" Type="http://schemas.openxmlformats.org/officeDocument/2006/relationships/image" Target="../media/image102.png"/><Relationship Id="rId21" Type="http://schemas.openxmlformats.org/officeDocument/2006/relationships/customXml" Target="../ink/ink5144.xml"/><Relationship Id="rId209" Type="http://schemas.openxmlformats.org/officeDocument/2006/relationships/customXml" Target="../ink/ink5244.xml"/><Relationship Id="rId208" Type="http://schemas.openxmlformats.org/officeDocument/2006/relationships/image" Target="../media/image101.png"/><Relationship Id="rId207" Type="http://schemas.openxmlformats.org/officeDocument/2006/relationships/customXml" Target="../ink/ink5243.xml"/><Relationship Id="rId206" Type="http://schemas.openxmlformats.org/officeDocument/2006/relationships/customXml" Target="../ink/ink5242.xml"/><Relationship Id="rId205" Type="http://schemas.openxmlformats.org/officeDocument/2006/relationships/customXml" Target="../ink/ink5241.xml"/><Relationship Id="rId204" Type="http://schemas.openxmlformats.org/officeDocument/2006/relationships/customXml" Target="../ink/ink5240.xml"/><Relationship Id="rId203" Type="http://schemas.openxmlformats.org/officeDocument/2006/relationships/image" Target="../media/image100.png"/><Relationship Id="rId202" Type="http://schemas.openxmlformats.org/officeDocument/2006/relationships/customXml" Target="../ink/ink5239.xml"/><Relationship Id="rId201" Type="http://schemas.openxmlformats.org/officeDocument/2006/relationships/image" Target="../media/image99.png"/><Relationship Id="rId200" Type="http://schemas.openxmlformats.org/officeDocument/2006/relationships/customXml" Target="../ink/ink5238.xml"/><Relationship Id="rId20" Type="http://schemas.openxmlformats.org/officeDocument/2006/relationships/image" Target="../media/image13.png"/><Relationship Id="rId2" Type="http://schemas.openxmlformats.org/officeDocument/2006/relationships/image" Target="../media/image4.png"/><Relationship Id="rId199" Type="http://schemas.openxmlformats.org/officeDocument/2006/relationships/image" Target="../media/image98.png"/><Relationship Id="rId198" Type="http://schemas.openxmlformats.org/officeDocument/2006/relationships/customXml" Target="../ink/ink5237.xml"/><Relationship Id="rId197" Type="http://schemas.openxmlformats.org/officeDocument/2006/relationships/image" Target="../media/image97.png"/><Relationship Id="rId196" Type="http://schemas.openxmlformats.org/officeDocument/2006/relationships/customXml" Target="../ink/ink5236.xml"/><Relationship Id="rId195" Type="http://schemas.openxmlformats.org/officeDocument/2006/relationships/image" Target="../media/image96.png"/><Relationship Id="rId194" Type="http://schemas.openxmlformats.org/officeDocument/2006/relationships/customXml" Target="../ink/ink5235.xml"/><Relationship Id="rId193" Type="http://schemas.openxmlformats.org/officeDocument/2006/relationships/image" Target="../media/image95.png"/><Relationship Id="rId192" Type="http://schemas.openxmlformats.org/officeDocument/2006/relationships/customXml" Target="../ink/ink5234.xml"/><Relationship Id="rId191" Type="http://schemas.openxmlformats.org/officeDocument/2006/relationships/image" Target="../media/image94.png"/><Relationship Id="rId190" Type="http://schemas.openxmlformats.org/officeDocument/2006/relationships/customXml" Target="../ink/ink5233.xml"/><Relationship Id="rId19" Type="http://schemas.openxmlformats.org/officeDocument/2006/relationships/customXml" Target="../ink/ink5143.xml"/><Relationship Id="rId189" Type="http://schemas.openxmlformats.org/officeDocument/2006/relationships/image" Target="../media/image93.png"/><Relationship Id="rId188" Type="http://schemas.openxmlformats.org/officeDocument/2006/relationships/customXml" Target="../ink/ink5232.xml"/><Relationship Id="rId187" Type="http://schemas.openxmlformats.org/officeDocument/2006/relationships/image" Target="../media/image92.png"/><Relationship Id="rId186" Type="http://schemas.openxmlformats.org/officeDocument/2006/relationships/customXml" Target="../ink/ink5231.xml"/><Relationship Id="rId185" Type="http://schemas.openxmlformats.org/officeDocument/2006/relationships/image" Target="../media/image91.png"/><Relationship Id="rId184" Type="http://schemas.openxmlformats.org/officeDocument/2006/relationships/customXml" Target="../ink/ink5230.xml"/><Relationship Id="rId183" Type="http://schemas.openxmlformats.org/officeDocument/2006/relationships/image" Target="../media/image90.png"/><Relationship Id="rId182" Type="http://schemas.openxmlformats.org/officeDocument/2006/relationships/customXml" Target="../ink/ink5229.xml"/><Relationship Id="rId181" Type="http://schemas.openxmlformats.org/officeDocument/2006/relationships/image" Target="../media/image89.png"/><Relationship Id="rId180" Type="http://schemas.openxmlformats.org/officeDocument/2006/relationships/customXml" Target="../ink/ink5228.xml"/><Relationship Id="rId18" Type="http://schemas.openxmlformats.org/officeDocument/2006/relationships/image" Target="../media/image12.png"/><Relationship Id="rId179" Type="http://schemas.openxmlformats.org/officeDocument/2006/relationships/image" Target="../media/image88.png"/><Relationship Id="rId178" Type="http://schemas.openxmlformats.org/officeDocument/2006/relationships/customXml" Target="../ink/ink5227.xml"/><Relationship Id="rId177" Type="http://schemas.openxmlformats.org/officeDocument/2006/relationships/image" Target="../media/image87.png"/><Relationship Id="rId176" Type="http://schemas.openxmlformats.org/officeDocument/2006/relationships/customXml" Target="../ink/ink5226.xml"/><Relationship Id="rId175" Type="http://schemas.openxmlformats.org/officeDocument/2006/relationships/image" Target="../media/image86.png"/><Relationship Id="rId174" Type="http://schemas.openxmlformats.org/officeDocument/2006/relationships/customXml" Target="../ink/ink5225.xml"/><Relationship Id="rId173" Type="http://schemas.openxmlformats.org/officeDocument/2006/relationships/image" Target="../media/image85.png"/><Relationship Id="rId172" Type="http://schemas.openxmlformats.org/officeDocument/2006/relationships/customXml" Target="../ink/ink5224.xml"/><Relationship Id="rId171" Type="http://schemas.openxmlformats.org/officeDocument/2006/relationships/image" Target="../media/image84.png"/><Relationship Id="rId170" Type="http://schemas.openxmlformats.org/officeDocument/2006/relationships/customXml" Target="../ink/ink5223.xml"/><Relationship Id="rId17" Type="http://schemas.openxmlformats.org/officeDocument/2006/relationships/customXml" Target="../ink/ink5142.xml"/><Relationship Id="rId169" Type="http://schemas.openxmlformats.org/officeDocument/2006/relationships/image" Target="../media/image83.png"/><Relationship Id="rId168" Type="http://schemas.openxmlformats.org/officeDocument/2006/relationships/customXml" Target="../ink/ink5222.xml"/><Relationship Id="rId167" Type="http://schemas.openxmlformats.org/officeDocument/2006/relationships/customXml" Target="../ink/ink5221.xml"/><Relationship Id="rId166" Type="http://schemas.openxmlformats.org/officeDocument/2006/relationships/image" Target="../media/image82.png"/><Relationship Id="rId165" Type="http://schemas.openxmlformats.org/officeDocument/2006/relationships/customXml" Target="../ink/ink5220.xml"/><Relationship Id="rId164" Type="http://schemas.openxmlformats.org/officeDocument/2006/relationships/image" Target="../media/image81.png"/><Relationship Id="rId163" Type="http://schemas.openxmlformats.org/officeDocument/2006/relationships/customXml" Target="../ink/ink5219.xml"/><Relationship Id="rId162" Type="http://schemas.openxmlformats.org/officeDocument/2006/relationships/image" Target="../media/image80.png"/><Relationship Id="rId161" Type="http://schemas.openxmlformats.org/officeDocument/2006/relationships/customXml" Target="../ink/ink5218.xml"/><Relationship Id="rId160" Type="http://schemas.openxmlformats.org/officeDocument/2006/relationships/image" Target="../media/image79.png"/><Relationship Id="rId16" Type="http://schemas.openxmlformats.org/officeDocument/2006/relationships/image" Target="../media/image11.png"/><Relationship Id="rId159" Type="http://schemas.openxmlformats.org/officeDocument/2006/relationships/customXml" Target="../ink/ink5217.xml"/><Relationship Id="rId158" Type="http://schemas.openxmlformats.org/officeDocument/2006/relationships/image" Target="../media/image78.png"/><Relationship Id="rId157" Type="http://schemas.openxmlformats.org/officeDocument/2006/relationships/customXml" Target="../ink/ink5216.xml"/><Relationship Id="rId156" Type="http://schemas.openxmlformats.org/officeDocument/2006/relationships/image" Target="../media/image77.png"/><Relationship Id="rId155" Type="http://schemas.openxmlformats.org/officeDocument/2006/relationships/customXml" Target="../ink/ink5215.xml"/><Relationship Id="rId154" Type="http://schemas.openxmlformats.org/officeDocument/2006/relationships/image" Target="../media/image76.png"/><Relationship Id="rId153" Type="http://schemas.openxmlformats.org/officeDocument/2006/relationships/customXml" Target="../ink/ink5214.xml"/><Relationship Id="rId152" Type="http://schemas.openxmlformats.org/officeDocument/2006/relationships/image" Target="../media/image75.png"/><Relationship Id="rId151" Type="http://schemas.openxmlformats.org/officeDocument/2006/relationships/customXml" Target="../ink/ink5213.xml"/><Relationship Id="rId150" Type="http://schemas.openxmlformats.org/officeDocument/2006/relationships/image" Target="../media/image74.png"/><Relationship Id="rId15" Type="http://schemas.openxmlformats.org/officeDocument/2006/relationships/customXml" Target="../ink/ink5141.xml"/><Relationship Id="rId149" Type="http://schemas.openxmlformats.org/officeDocument/2006/relationships/customXml" Target="../ink/ink5212.xml"/><Relationship Id="rId148" Type="http://schemas.openxmlformats.org/officeDocument/2006/relationships/image" Target="../media/image73.png"/><Relationship Id="rId147" Type="http://schemas.openxmlformats.org/officeDocument/2006/relationships/customXml" Target="../ink/ink5211.xml"/><Relationship Id="rId146" Type="http://schemas.openxmlformats.org/officeDocument/2006/relationships/image" Target="../media/image72.png"/><Relationship Id="rId145" Type="http://schemas.openxmlformats.org/officeDocument/2006/relationships/customXml" Target="../ink/ink5210.xml"/><Relationship Id="rId144" Type="http://schemas.openxmlformats.org/officeDocument/2006/relationships/image" Target="../media/image71.png"/><Relationship Id="rId143" Type="http://schemas.openxmlformats.org/officeDocument/2006/relationships/customXml" Target="../ink/ink5209.xml"/><Relationship Id="rId142" Type="http://schemas.openxmlformats.org/officeDocument/2006/relationships/image" Target="../media/image70.png"/><Relationship Id="rId141" Type="http://schemas.openxmlformats.org/officeDocument/2006/relationships/customXml" Target="../ink/ink5208.xml"/><Relationship Id="rId140" Type="http://schemas.openxmlformats.org/officeDocument/2006/relationships/customXml" Target="../ink/ink5207.xml"/><Relationship Id="rId14" Type="http://schemas.openxmlformats.org/officeDocument/2006/relationships/image" Target="../media/image10.png"/><Relationship Id="rId139" Type="http://schemas.openxmlformats.org/officeDocument/2006/relationships/image" Target="../media/image69.png"/><Relationship Id="rId138" Type="http://schemas.openxmlformats.org/officeDocument/2006/relationships/customXml" Target="../ink/ink5206.xml"/><Relationship Id="rId137" Type="http://schemas.openxmlformats.org/officeDocument/2006/relationships/customXml" Target="../ink/ink5205.xml"/><Relationship Id="rId136" Type="http://schemas.openxmlformats.org/officeDocument/2006/relationships/customXml" Target="../ink/ink5204.xml"/><Relationship Id="rId135" Type="http://schemas.openxmlformats.org/officeDocument/2006/relationships/customXml" Target="../ink/ink5203.xml"/><Relationship Id="rId134" Type="http://schemas.openxmlformats.org/officeDocument/2006/relationships/image" Target="../media/image68.png"/><Relationship Id="rId133" Type="http://schemas.openxmlformats.org/officeDocument/2006/relationships/customXml" Target="../ink/ink5202.xml"/><Relationship Id="rId132" Type="http://schemas.openxmlformats.org/officeDocument/2006/relationships/image" Target="../media/image67.png"/><Relationship Id="rId131" Type="http://schemas.openxmlformats.org/officeDocument/2006/relationships/customXml" Target="../ink/ink5201.xml"/><Relationship Id="rId130" Type="http://schemas.openxmlformats.org/officeDocument/2006/relationships/image" Target="../media/image66.png"/><Relationship Id="rId13" Type="http://schemas.openxmlformats.org/officeDocument/2006/relationships/customXml" Target="../ink/ink5140.xml"/><Relationship Id="rId129" Type="http://schemas.openxmlformats.org/officeDocument/2006/relationships/customXml" Target="../ink/ink5200.xml"/><Relationship Id="rId128" Type="http://schemas.openxmlformats.org/officeDocument/2006/relationships/image" Target="../media/image65.png"/><Relationship Id="rId127" Type="http://schemas.openxmlformats.org/officeDocument/2006/relationships/customXml" Target="../ink/ink5199.xml"/><Relationship Id="rId126" Type="http://schemas.openxmlformats.org/officeDocument/2006/relationships/image" Target="../media/image64.png"/><Relationship Id="rId125" Type="http://schemas.openxmlformats.org/officeDocument/2006/relationships/customXml" Target="../ink/ink5198.xml"/><Relationship Id="rId124" Type="http://schemas.openxmlformats.org/officeDocument/2006/relationships/image" Target="../media/image63.png"/><Relationship Id="rId123" Type="http://schemas.openxmlformats.org/officeDocument/2006/relationships/customXml" Target="../ink/ink5197.xml"/><Relationship Id="rId122" Type="http://schemas.openxmlformats.org/officeDocument/2006/relationships/image" Target="../media/image62.png"/><Relationship Id="rId121" Type="http://schemas.openxmlformats.org/officeDocument/2006/relationships/customXml" Target="../ink/ink5196.xml"/><Relationship Id="rId120" Type="http://schemas.openxmlformats.org/officeDocument/2006/relationships/image" Target="../media/image61.png"/><Relationship Id="rId12" Type="http://schemas.openxmlformats.org/officeDocument/2006/relationships/image" Target="../media/image9.png"/><Relationship Id="rId119" Type="http://schemas.openxmlformats.org/officeDocument/2006/relationships/customXml" Target="../ink/ink5195.xml"/><Relationship Id="rId118" Type="http://schemas.openxmlformats.org/officeDocument/2006/relationships/image" Target="../media/image60.png"/><Relationship Id="rId117" Type="http://schemas.openxmlformats.org/officeDocument/2006/relationships/customXml" Target="../ink/ink5194.xml"/><Relationship Id="rId116" Type="http://schemas.openxmlformats.org/officeDocument/2006/relationships/image" Target="../media/image59.png"/><Relationship Id="rId115" Type="http://schemas.openxmlformats.org/officeDocument/2006/relationships/customXml" Target="../ink/ink5193.xml"/><Relationship Id="rId114" Type="http://schemas.openxmlformats.org/officeDocument/2006/relationships/image" Target="../media/image58.png"/><Relationship Id="rId113" Type="http://schemas.openxmlformats.org/officeDocument/2006/relationships/customXml" Target="../ink/ink5192.xml"/><Relationship Id="rId112" Type="http://schemas.openxmlformats.org/officeDocument/2006/relationships/customXml" Target="../ink/ink5191.xml"/><Relationship Id="rId111" Type="http://schemas.openxmlformats.org/officeDocument/2006/relationships/customXml" Target="../ink/ink5190.xml"/><Relationship Id="rId110" Type="http://schemas.openxmlformats.org/officeDocument/2006/relationships/image" Target="../media/image57.png"/><Relationship Id="rId11" Type="http://schemas.openxmlformats.org/officeDocument/2006/relationships/customXml" Target="../ink/ink5139.xml"/><Relationship Id="rId109" Type="http://schemas.openxmlformats.org/officeDocument/2006/relationships/customXml" Target="../ink/ink5189.xml"/><Relationship Id="rId108" Type="http://schemas.openxmlformats.org/officeDocument/2006/relationships/image" Target="../media/image56.png"/><Relationship Id="rId107" Type="http://schemas.openxmlformats.org/officeDocument/2006/relationships/customXml" Target="../ink/ink5188.xml"/><Relationship Id="rId106" Type="http://schemas.openxmlformats.org/officeDocument/2006/relationships/image" Target="../media/image55.png"/><Relationship Id="rId105" Type="http://schemas.openxmlformats.org/officeDocument/2006/relationships/customXml" Target="../ink/ink5187.xml"/><Relationship Id="rId104" Type="http://schemas.openxmlformats.org/officeDocument/2006/relationships/customXml" Target="../ink/ink5186.xml"/><Relationship Id="rId103" Type="http://schemas.openxmlformats.org/officeDocument/2006/relationships/customXml" Target="../ink/ink5185.xml"/><Relationship Id="rId102" Type="http://schemas.openxmlformats.org/officeDocument/2006/relationships/image" Target="../media/image54.png"/><Relationship Id="rId101" Type="http://schemas.openxmlformats.org/officeDocument/2006/relationships/customXml" Target="../ink/ink5184.xml"/><Relationship Id="rId100" Type="http://schemas.openxmlformats.org/officeDocument/2006/relationships/image" Target="../media/image53.png"/><Relationship Id="rId10" Type="http://schemas.openxmlformats.org/officeDocument/2006/relationships/image" Target="../media/image8.png"/><Relationship Id="rId1" Type="http://schemas.openxmlformats.org/officeDocument/2006/relationships/tags" Target="../tags/tag11.xml"/></Relationships>
</file>

<file path=ppt/slides/_rels/slide81.xml.rels><?xml version="1.0" encoding="UTF-8" standalone="yes"?>
<Relationships xmlns="http://schemas.openxmlformats.org/package/2006/relationships"><Relationship Id="rId99" Type="http://schemas.openxmlformats.org/officeDocument/2006/relationships/customXml" Target="../ink/ink5496.xml"/><Relationship Id="rId98" Type="http://schemas.openxmlformats.org/officeDocument/2006/relationships/image" Target="../media/image1066.png"/><Relationship Id="rId97" Type="http://schemas.openxmlformats.org/officeDocument/2006/relationships/customXml" Target="../ink/ink5495.xml"/><Relationship Id="rId96" Type="http://schemas.openxmlformats.org/officeDocument/2006/relationships/image" Target="../media/image1065.png"/><Relationship Id="rId95" Type="http://schemas.openxmlformats.org/officeDocument/2006/relationships/customXml" Target="../ink/ink5494.xml"/><Relationship Id="rId94" Type="http://schemas.openxmlformats.org/officeDocument/2006/relationships/image" Target="../media/image1064.png"/><Relationship Id="rId93" Type="http://schemas.openxmlformats.org/officeDocument/2006/relationships/customXml" Target="../ink/ink5493.xml"/><Relationship Id="rId92" Type="http://schemas.openxmlformats.org/officeDocument/2006/relationships/image" Target="../media/image1063.png"/><Relationship Id="rId91" Type="http://schemas.openxmlformats.org/officeDocument/2006/relationships/customXml" Target="../ink/ink5492.xml"/><Relationship Id="rId90" Type="http://schemas.openxmlformats.org/officeDocument/2006/relationships/image" Target="../media/image1062.png"/><Relationship Id="rId9" Type="http://schemas.openxmlformats.org/officeDocument/2006/relationships/customXml" Target="../ink/ink5451.xml"/><Relationship Id="rId89" Type="http://schemas.openxmlformats.org/officeDocument/2006/relationships/customXml" Target="../ink/ink5491.xml"/><Relationship Id="rId88" Type="http://schemas.openxmlformats.org/officeDocument/2006/relationships/image" Target="../media/image1061.png"/><Relationship Id="rId87" Type="http://schemas.openxmlformats.org/officeDocument/2006/relationships/customXml" Target="../ink/ink5490.xml"/><Relationship Id="rId86" Type="http://schemas.openxmlformats.org/officeDocument/2006/relationships/image" Target="../media/image1060.png"/><Relationship Id="rId85" Type="http://schemas.openxmlformats.org/officeDocument/2006/relationships/customXml" Target="../ink/ink5489.xml"/><Relationship Id="rId84" Type="http://schemas.openxmlformats.org/officeDocument/2006/relationships/image" Target="../media/image1059.png"/><Relationship Id="rId83" Type="http://schemas.openxmlformats.org/officeDocument/2006/relationships/customXml" Target="../ink/ink5488.xml"/><Relationship Id="rId82" Type="http://schemas.openxmlformats.org/officeDocument/2006/relationships/image" Target="../media/image1058.png"/><Relationship Id="rId81" Type="http://schemas.openxmlformats.org/officeDocument/2006/relationships/customXml" Target="../ink/ink5487.xml"/><Relationship Id="rId80" Type="http://schemas.openxmlformats.org/officeDocument/2006/relationships/image" Target="../media/image1057.png"/><Relationship Id="rId8" Type="http://schemas.openxmlformats.org/officeDocument/2006/relationships/image" Target="../media/image1021.png"/><Relationship Id="rId79" Type="http://schemas.openxmlformats.org/officeDocument/2006/relationships/customXml" Target="../ink/ink5486.xml"/><Relationship Id="rId78" Type="http://schemas.openxmlformats.org/officeDocument/2006/relationships/image" Target="../media/image1056.png"/><Relationship Id="rId77" Type="http://schemas.openxmlformats.org/officeDocument/2006/relationships/customXml" Target="../ink/ink5485.xml"/><Relationship Id="rId76" Type="http://schemas.openxmlformats.org/officeDocument/2006/relationships/image" Target="../media/image1055.png"/><Relationship Id="rId75" Type="http://schemas.openxmlformats.org/officeDocument/2006/relationships/customXml" Target="../ink/ink5484.xml"/><Relationship Id="rId74" Type="http://schemas.openxmlformats.org/officeDocument/2006/relationships/image" Target="../media/image1054.png"/><Relationship Id="rId73" Type="http://schemas.openxmlformats.org/officeDocument/2006/relationships/customXml" Target="../ink/ink5483.xml"/><Relationship Id="rId72" Type="http://schemas.openxmlformats.org/officeDocument/2006/relationships/image" Target="../media/image1053.png"/><Relationship Id="rId71" Type="http://schemas.openxmlformats.org/officeDocument/2006/relationships/customXml" Target="../ink/ink5482.xml"/><Relationship Id="rId70" Type="http://schemas.openxmlformats.org/officeDocument/2006/relationships/image" Target="../media/image1052.png"/><Relationship Id="rId7" Type="http://schemas.openxmlformats.org/officeDocument/2006/relationships/customXml" Target="../ink/ink5450.xml"/><Relationship Id="rId69" Type="http://schemas.openxmlformats.org/officeDocument/2006/relationships/customXml" Target="../ink/ink5481.xml"/><Relationship Id="rId68" Type="http://schemas.openxmlformats.org/officeDocument/2006/relationships/image" Target="../media/image1051.png"/><Relationship Id="rId67" Type="http://schemas.openxmlformats.org/officeDocument/2006/relationships/customXml" Target="../ink/ink5480.xml"/><Relationship Id="rId66" Type="http://schemas.openxmlformats.org/officeDocument/2006/relationships/image" Target="../media/image1050.png"/><Relationship Id="rId65" Type="http://schemas.openxmlformats.org/officeDocument/2006/relationships/customXml" Target="../ink/ink5479.xml"/><Relationship Id="rId64" Type="http://schemas.openxmlformats.org/officeDocument/2006/relationships/image" Target="../media/image1049.png"/><Relationship Id="rId63" Type="http://schemas.openxmlformats.org/officeDocument/2006/relationships/customXml" Target="../ink/ink5478.xml"/><Relationship Id="rId62" Type="http://schemas.openxmlformats.org/officeDocument/2006/relationships/image" Target="../media/image1048.png"/><Relationship Id="rId61" Type="http://schemas.openxmlformats.org/officeDocument/2006/relationships/customXml" Target="../ink/ink5477.xml"/><Relationship Id="rId60" Type="http://schemas.openxmlformats.org/officeDocument/2006/relationships/image" Target="../media/image1047.png"/><Relationship Id="rId6" Type="http://schemas.openxmlformats.org/officeDocument/2006/relationships/image" Target="../media/image1020.png"/><Relationship Id="rId59" Type="http://schemas.openxmlformats.org/officeDocument/2006/relationships/customXml" Target="../ink/ink5476.xml"/><Relationship Id="rId58" Type="http://schemas.openxmlformats.org/officeDocument/2006/relationships/image" Target="../media/image1046.png"/><Relationship Id="rId57" Type="http://schemas.openxmlformats.org/officeDocument/2006/relationships/customXml" Target="../ink/ink5475.xml"/><Relationship Id="rId56" Type="http://schemas.openxmlformats.org/officeDocument/2006/relationships/image" Target="../media/image1045.png"/><Relationship Id="rId55" Type="http://schemas.openxmlformats.org/officeDocument/2006/relationships/customXml" Target="../ink/ink5474.xml"/><Relationship Id="rId547" Type="http://schemas.openxmlformats.org/officeDocument/2006/relationships/slideLayout" Target="../slideLayouts/slideLayout2.xml"/><Relationship Id="rId546" Type="http://schemas.openxmlformats.org/officeDocument/2006/relationships/image" Target="../media/image1288.png"/><Relationship Id="rId545" Type="http://schemas.openxmlformats.org/officeDocument/2006/relationships/customXml" Target="../ink/ink5721.xml"/><Relationship Id="rId544" Type="http://schemas.openxmlformats.org/officeDocument/2006/relationships/image" Target="../media/image1287.png"/><Relationship Id="rId543" Type="http://schemas.openxmlformats.org/officeDocument/2006/relationships/customXml" Target="../ink/ink5720.xml"/><Relationship Id="rId542" Type="http://schemas.openxmlformats.org/officeDocument/2006/relationships/image" Target="../media/image1286.png"/><Relationship Id="rId541" Type="http://schemas.openxmlformats.org/officeDocument/2006/relationships/customXml" Target="../ink/ink5719.xml"/><Relationship Id="rId540" Type="http://schemas.openxmlformats.org/officeDocument/2006/relationships/image" Target="../media/image1285.png"/><Relationship Id="rId54" Type="http://schemas.openxmlformats.org/officeDocument/2006/relationships/image" Target="../media/image1044.png"/><Relationship Id="rId539" Type="http://schemas.openxmlformats.org/officeDocument/2006/relationships/customXml" Target="../ink/ink5718.xml"/><Relationship Id="rId538" Type="http://schemas.openxmlformats.org/officeDocument/2006/relationships/image" Target="../media/image1284.png"/><Relationship Id="rId537" Type="http://schemas.openxmlformats.org/officeDocument/2006/relationships/customXml" Target="../ink/ink5717.xml"/><Relationship Id="rId536" Type="http://schemas.openxmlformats.org/officeDocument/2006/relationships/image" Target="../media/image1283.png"/><Relationship Id="rId535" Type="http://schemas.openxmlformats.org/officeDocument/2006/relationships/customXml" Target="../ink/ink5716.xml"/><Relationship Id="rId534" Type="http://schemas.openxmlformats.org/officeDocument/2006/relationships/customXml" Target="../ink/ink5715.xml"/><Relationship Id="rId533" Type="http://schemas.openxmlformats.org/officeDocument/2006/relationships/image" Target="../media/image1282.png"/><Relationship Id="rId532" Type="http://schemas.openxmlformats.org/officeDocument/2006/relationships/customXml" Target="../ink/ink5714.xml"/><Relationship Id="rId531" Type="http://schemas.openxmlformats.org/officeDocument/2006/relationships/image" Target="../media/image1281.png"/><Relationship Id="rId530" Type="http://schemas.openxmlformats.org/officeDocument/2006/relationships/customXml" Target="../ink/ink5713.xml"/><Relationship Id="rId53" Type="http://schemas.openxmlformats.org/officeDocument/2006/relationships/customXml" Target="../ink/ink5473.xml"/><Relationship Id="rId529" Type="http://schemas.openxmlformats.org/officeDocument/2006/relationships/image" Target="../media/image1280.png"/><Relationship Id="rId528" Type="http://schemas.openxmlformats.org/officeDocument/2006/relationships/customXml" Target="../ink/ink5712.xml"/><Relationship Id="rId527" Type="http://schemas.openxmlformats.org/officeDocument/2006/relationships/image" Target="../media/image1279.png"/><Relationship Id="rId526" Type="http://schemas.openxmlformats.org/officeDocument/2006/relationships/customXml" Target="../ink/ink5711.xml"/><Relationship Id="rId525" Type="http://schemas.openxmlformats.org/officeDocument/2006/relationships/image" Target="../media/image1278.png"/><Relationship Id="rId524" Type="http://schemas.openxmlformats.org/officeDocument/2006/relationships/customXml" Target="../ink/ink5710.xml"/><Relationship Id="rId523" Type="http://schemas.openxmlformats.org/officeDocument/2006/relationships/image" Target="../media/image1277.png"/><Relationship Id="rId522" Type="http://schemas.openxmlformats.org/officeDocument/2006/relationships/customXml" Target="../ink/ink5709.xml"/><Relationship Id="rId521" Type="http://schemas.openxmlformats.org/officeDocument/2006/relationships/image" Target="../media/image1276.png"/><Relationship Id="rId520" Type="http://schemas.openxmlformats.org/officeDocument/2006/relationships/customXml" Target="../ink/ink5708.xml"/><Relationship Id="rId52" Type="http://schemas.openxmlformats.org/officeDocument/2006/relationships/image" Target="../media/image1043.png"/><Relationship Id="rId519" Type="http://schemas.openxmlformats.org/officeDocument/2006/relationships/image" Target="../media/image1275.png"/><Relationship Id="rId518" Type="http://schemas.openxmlformats.org/officeDocument/2006/relationships/customXml" Target="../ink/ink5707.xml"/><Relationship Id="rId517" Type="http://schemas.openxmlformats.org/officeDocument/2006/relationships/image" Target="../media/image1274.png"/><Relationship Id="rId516" Type="http://schemas.openxmlformats.org/officeDocument/2006/relationships/customXml" Target="../ink/ink5706.xml"/><Relationship Id="rId515" Type="http://schemas.openxmlformats.org/officeDocument/2006/relationships/image" Target="../media/image1273.png"/><Relationship Id="rId514" Type="http://schemas.openxmlformats.org/officeDocument/2006/relationships/customXml" Target="../ink/ink5705.xml"/><Relationship Id="rId513" Type="http://schemas.openxmlformats.org/officeDocument/2006/relationships/image" Target="../media/image1272.png"/><Relationship Id="rId512" Type="http://schemas.openxmlformats.org/officeDocument/2006/relationships/customXml" Target="../ink/ink5704.xml"/><Relationship Id="rId511" Type="http://schemas.openxmlformats.org/officeDocument/2006/relationships/image" Target="../media/image1271.png"/><Relationship Id="rId510" Type="http://schemas.openxmlformats.org/officeDocument/2006/relationships/customXml" Target="../ink/ink5703.xml"/><Relationship Id="rId51" Type="http://schemas.openxmlformats.org/officeDocument/2006/relationships/customXml" Target="../ink/ink5472.xml"/><Relationship Id="rId509" Type="http://schemas.openxmlformats.org/officeDocument/2006/relationships/image" Target="../media/image1270.png"/><Relationship Id="rId508" Type="http://schemas.openxmlformats.org/officeDocument/2006/relationships/customXml" Target="../ink/ink5702.xml"/><Relationship Id="rId507" Type="http://schemas.openxmlformats.org/officeDocument/2006/relationships/image" Target="../media/image1269.png"/><Relationship Id="rId506" Type="http://schemas.openxmlformats.org/officeDocument/2006/relationships/customXml" Target="../ink/ink5701.xml"/><Relationship Id="rId505" Type="http://schemas.openxmlformats.org/officeDocument/2006/relationships/image" Target="../media/image1268.png"/><Relationship Id="rId504" Type="http://schemas.openxmlformats.org/officeDocument/2006/relationships/customXml" Target="../ink/ink5700.xml"/><Relationship Id="rId503" Type="http://schemas.openxmlformats.org/officeDocument/2006/relationships/image" Target="../media/image1267.png"/><Relationship Id="rId502" Type="http://schemas.openxmlformats.org/officeDocument/2006/relationships/customXml" Target="../ink/ink5699.xml"/><Relationship Id="rId501" Type="http://schemas.openxmlformats.org/officeDocument/2006/relationships/image" Target="../media/image1266.png"/><Relationship Id="rId500" Type="http://schemas.openxmlformats.org/officeDocument/2006/relationships/customXml" Target="../ink/ink5698.xml"/><Relationship Id="rId50" Type="http://schemas.openxmlformats.org/officeDocument/2006/relationships/image" Target="../media/image1042.png"/><Relationship Id="rId5" Type="http://schemas.openxmlformats.org/officeDocument/2006/relationships/customXml" Target="../ink/ink5449.xml"/><Relationship Id="rId499" Type="http://schemas.openxmlformats.org/officeDocument/2006/relationships/image" Target="../media/image1265.png"/><Relationship Id="rId498" Type="http://schemas.openxmlformats.org/officeDocument/2006/relationships/customXml" Target="../ink/ink5697.xml"/><Relationship Id="rId497" Type="http://schemas.openxmlformats.org/officeDocument/2006/relationships/image" Target="../media/image1264.png"/><Relationship Id="rId496" Type="http://schemas.openxmlformats.org/officeDocument/2006/relationships/customXml" Target="../ink/ink5696.xml"/><Relationship Id="rId495" Type="http://schemas.openxmlformats.org/officeDocument/2006/relationships/image" Target="../media/image1263.png"/><Relationship Id="rId494" Type="http://schemas.openxmlformats.org/officeDocument/2006/relationships/customXml" Target="../ink/ink5695.xml"/><Relationship Id="rId493" Type="http://schemas.openxmlformats.org/officeDocument/2006/relationships/image" Target="../media/image1262.png"/><Relationship Id="rId492" Type="http://schemas.openxmlformats.org/officeDocument/2006/relationships/customXml" Target="../ink/ink5694.xml"/><Relationship Id="rId491" Type="http://schemas.openxmlformats.org/officeDocument/2006/relationships/image" Target="../media/image1261.png"/><Relationship Id="rId490" Type="http://schemas.openxmlformats.org/officeDocument/2006/relationships/customXml" Target="../ink/ink5693.xml"/><Relationship Id="rId49" Type="http://schemas.openxmlformats.org/officeDocument/2006/relationships/customXml" Target="../ink/ink5471.xml"/><Relationship Id="rId489" Type="http://schemas.openxmlformats.org/officeDocument/2006/relationships/image" Target="../media/image1260.png"/><Relationship Id="rId488" Type="http://schemas.openxmlformats.org/officeDocument/2006/relationships/customXml" Target="../ink/ink5692.xml"/><Relationship Id="rId487" Type="http://schemas.openxmlformats.org/officeDocument/2006/relationships/image" Target="../media/image1259.png"/><Relationship Id="rId486" Type="http://schemas.openxmlformats.org/officeDocument/2006/relationships/customXml" Target="../ink/ink5691.xml"/><Relationship Id="rId485" Type="http://schemas.openxmlformats.org/officeDocument/2006/relationships/image" Target="../media/image1258.png"/><Relationship Id="rId484" Type="http://schemas.openxmlformats.org/officeDocument/2006/relationships/customXml" Target="../ink/ink5690.xml"/><Relationship Id="rId483" Type="http://schemas.openxmlformats.org/officeDocument/2006/relationships/image" Target="../media/image1257.png"/><Relationship Id="rId482" Type="http://schemas.openxmlformats.org/officeDocument/2006/relationships/customXml" Target="../ink/ink5689.xml"/><Relationship Id="rId481" Type="http://schemas.openxmlformats.org/officeDocument/2006/relationships/image" Target="../media/image1256.png"/><Relationship Id="rId480" Type="http://schemas.openxmlformats.org/officeDocument/2006/relationships/customXml" Target="../ink/ink5688.xml"/><Relationship Id="rId48" Type="http://schemas.openxmlformats.org/officeDocument/2006/relationships/image" Target="../media/image1041.png"/><Relationship Id="rId479" Type="http://schemas.openxmlformats.org/officeDocument/2006/relationships/image" Target="../media/image1255.png"/><Relationship Id="rId478" Type="http://schemas.openxmlformats.org/officeDocument/2006/relationships/customXml" Target="../ink/ink5687.xml"/><Relationship Id="rId477" Type="http://schemas.openxmlformats.org/officeDocument/2006/relationships/image" Target="../media/image1254.png"/><Relationship Id="rId476" Type="http://schemas.openxmlformats.org/officeDocument/2006/relationships/customXml" Target="../ink/ink5686.xml"/><Relationship Id="rId475" Type="http://schemas.openxmlformats.org/officeDocument/2006/relationships/image" Target="../media/image1253.png"/><Relationship Id="rId474" Type="http://schemas.openxmlformats.org/officeDocument/2006/relationships/customXml" Target="../ink/ink5685.xml"/><Relationship Id="rId473" Type="http://schemas.openxmlformats.org/officeDocument/2006/relationships/image" Target="../media/image1252.png"/><Relationship Id="rId472" Type="http://schemas.openxmlformats.org/officeDocument/2006/relationships/customXml" Target="../ink/ink5684.xml"/><Relationship Id="rId471" Type="http://schemas.openxmlformats.org/officeDocument/2006/relationships/image" Target="../media/image1251.png"/><Relationship Id="rId470" Type="http://schemas.openxmlformats.org/officeDocument/2006/relationships/customXml" Target="../ink/ink5683.xml"/><Relationship Id="rId47" Type="http://schemas.openxmlformats.org/officeDocument/2006/relationships/customXml" Target="../ink/ink5470.xml"/><Relationship Id="rId469" Type="http://schemas.openxmlformats.org/officeDocument/2006/relationships/image" Target="../media/image1250.png"/><Relationship Id="rId468" Type="http://schemas.openxmlformats.org/officeDocument/2006/relationships/customXml" Target="../ink/ink5682.xml"/><Relationship Id="rId467" Type="http://schemas.openxmlformats.org/officeDocument/2006/relationships/image" Target="../media/image1249.png"/><Relationship Id="rId466" Type="http://schemas.openxmlformats.org/officeDocument/2006/relationships/customXml" Target="../ink/ink5681.xml"/><Relationship Id="rId465" Type="http://schemas.openxmlformats.org/officeDocument/2006/relationships/image" Target="../media/image1248.png"/><Relationship Id="rId464" Type="http://schemas.openxmlformats.org/officeDocument/2006/relationships/customXml" Target="../ink/ink5680.xml"/><Relationship Id="rId463" Type="http://schemas.openxmlformats.org/officeDocument/2006/relationships/image" Target="../media/image1247.png"/><Relationship Id="rId462" Type="http://schemas.openxmlformats.org/officeDocument/2006/relationships/customXml" Target="../ink/ink5679.xml"/><Relationship Id="rId461" Type="http://schemas.openxmlformats.org/officeDocument/2006/relationships/image" Target="../media/image1246.png"/><Relationship Id="rId460" Type="http://schemas.openxmlformats.org/officeDocument/2006/relationships/customXml" Target="../ink/ink5678.xml"/><Relationship Id="rId46" Type="http://schemas.openxmlformats.org/officeDocument/2006/relationships/image" Target="../media/image1040.png"/><Relationship Id="rId459" Type="http://schemas.openxmlformats.org/officeDocument/2006/relationships/image" Target="../media/image1245.png"/><Relationship Id="rId458" Type="http://schemas.openxmlformats.org/officeDocument/2006/relationships/customXml" Target="../ink/ink5677.xml"/><Relationship Id="rId457" Type="http://schemas.openxmlformats.org/officeDocument/2006/relationships/image" Target="../media/image1244.png"/><Relationship Id="rId456" Type="http://schemas.openxmlformats.org/officeDocument/2006/relationships/customXml" Target="../ink/ink5676.xml"/><Relationship Id="rId455" Type="http://schemas.openxmlformats.org/officeDocument/2006/relationships/image" Target="../media/image1243.png"/><Relationship Id="rId454" Type="http://schemas.openxmlformats.org/officeDocument/2006/relationships/customXml" Target="../ink/ink5675.xml"/><Relationship Id="rId453" Type="http://schemas.openxmlformats.org/officeDocument/2006/relationships/image" Target="../media/image1242.png"/><Relationship Id="rId452" Type="http://schemas.openxmlformats.org/officeDocument/2006/relationships/customXml" Target="../ink/ink5674.xml"/><Relationship Id="rId451" Type="http://schemas.openxmlformats.org/officeDocument/2006/relationships/image" Target="../media/image1241.png"/><Relationship Id="rId450" Type="http://schemas.openxmlformats.org/officeDocument/2006/relationships/customXml" Target="../ink/ink5673.xml"/><Relationship Id="rId45" Type="http://schemas.openxmlformats.org/officeDocument/2006/relationships/customXml" Target="../ink/ink5469.xml"/><Relationship Id="rId449" Type="http://schemas.openxmlformats.org/officeDocument/2006/relationships/image" Target="../media/image1240.png"/><Relationship Id="rId448" Type="http://schemas.openxmlformats.org/officeDocument/2006/relationships/customXml" Target="../ink/ink5672.xml"/><Relationship Id="rId447" Type="http://schemas.openxmlformats.org/officeDocument/2006/relationships/image" Target="../media/image1239.png"/><Relationship Id="rId446" Type="http://schemas.openxmlformats.org/officeDocument/2006/relationships/customXml" Target="../ink/ink5671.xml"/><Relationship Id="rId445" Type="http://schemas.openxmlformats.org/officeDocument/2006/relationships/image" Target="../media/image1238.png"/><Relationship Id="rId444" Type="http://schemas.openxmlformats.org/officeDocument/2006/relationships/customXml" Target="../ink/ink5670.xml"/><Relationship Id="rId443" Type="http://schemas.openxmlformats.org/officeDocument/2006/relationships/image" Target="../media/image1237.png"/><Relationship Id="rId442" Type="http://schemas.openxmlformats.org/officeDocument/2006/relationships/customXml" Target="../ink/ink5669.xml"/><Relationship Id="rId441" Type="http://schemas.openxmlformats.org/officeDocument/2006/relationships/image" Target="../media/image1236.png"/><Relationship Id="rId440" Type="http://schemas.openxmlformats.org/officeDocument/2006/relationships/customXml" Target="../ink/ink5668.xml"/><Relationship Id="rId44" Type="http://schemas.openxmlformats.org/officeDocument/2006/relationships/image" Target="../media/image1039.png"/><Relationship Id="rId439" Type="http://schemas.openxmlformats.org/officeDocument/2006/relationships/image" Target="../media/image1235.png"/><Relationship Id="rId438" Type="http://schemas.openxmlformats.org/officeDocument/2006/relationships/customXml" Target="../ink/ink5667.xml"/><Relationship Id="rId437" Type="http://schemas.openxmlformats.org/officeDocument/2006/relationships/image" Target="../media/image1234.png"/><Relationship Id="rId436" Type="http://schemas.openxmlformats.org/officeDocument/2006/relationships/customXml" Target="../ink/ink5666.xml"/><Relationship Id="rId435" Type="http://schemas.openxmlformats.org/officeDocument/2006/relationships/image" Target="../media/image1233.png"/><Relationship Id="rId434" Type="http://schemas.openxmlformats.org/officeDocument/2006/relationships/customXml" Target="../ink/ink5665.xml"/><Relationship Id="rId433" Type="http://schemas.openxmlformats.org/officeDocument/2006/relationships/image" Target="../media/image1232.png"/><Relationship Id="rId432" Type="http://schemas.openxmlformats.org/officeDocument/2006/relationships/customXml" Target="../ink/ink5664.xml"/><Relationship Id="rId431" Type="http://schemas.openxmlformats.org/officeDocument/2006/relationships/image" Target="../media/image1231.png"/><Relationship Id="rId430" Type="http://schemas.openxmlformats.org/officeDocument/2006/relationships/customXml" Target="../ink/ink5663.xml"/><Relationship Id="rId43" Type="http://schemas.openxmlformats.org/officeDocument/2006/relationships/customXml" Target="../ink/ink5468.xml"/><Relationship Id="rId429" Type="http://schemas.openxmlformats.org/officeDocument/2006/relationships/image" Target="../media/image1230.png"/><Relationship Id="rId428" Type="http://schemas.openxmlformats.org/officeDocument/2006/relationships/customXml" Target="../ink/ink5662.xml"/><Relationship Id="rId427" Type="http://schemas.openxmlformats.org/officeDocument/2006/relationships/image" Target="../media/image1229.png"/><Relationship Id="rId426" Type="http://schemas.openxmlformats.org/officeDocument/2006/relationships/customXml" Target="../ink/ink5661.xml"/><Relationship Id="rId425" Type="http://schemas.openxmlformats.org/officeDocument/2006/relationships/image" Target="../media/image1228.png"/><Relationship Id="rId424" Type="http://schemas.openxmlformats.org/officeDocument/2006/relationships/customXml" Target="../ink/ink5660.xml"/><Relationship Id="rId423" Type="http://schemas.openxmlformats.org/officeDocument/2006/relationships/image" Target="../media/image1227.png"/><Relationship Id="rId422" Type="http://schemas.openxmlformats.org/officeDocument/2006/relationships/customXml" Target="../ink/ink5659.xml"/><Relationship Id="rId421" Type="http://schemas.openxmlformats.org/officeDocument/2006/relationships/image" Target="../media/image1226.png"/><Relationship Id="rId420" Type="http://schemas.openxmlformats.org/officeDocument/2006/relationships/customXml" Target="../ink/ink5658.xml"/><Relationship Id="rId42" Type="http://schemas.openxmlformats.org/officeDocument/2006/relationships/image" Target="../media/image1038.png"/><Relationship Id="rId419" Type="http://schemas.openxmlformats.org/officeDocument/2006/relationships/image" Target="../media/image1225.png"/><Relationship Id="rId418" Type="http://schemas.openxmlformats.org/officeDocument/2006/relationships/customXml" Target="../ink/ink5657.xml"/><Relationship Id="rId417" Type="http://schemas.openxmlformats.org/officeDocument/2006/relationships/image" Target="../media/image1224.png"/><Relationship Id="rId416" Type="http://schemas.openxmlformats.org/officeDocument/2006/relationships/customXml" Target="../ink/ink5656.xml"/><Relationship Id="rId415" Type="http://schemas.openxmlformats.org/officeDocument/2006/relationships/image" Target="../media/image1223.png"/><Relationship Id="rId414" Type="http://schemas.openxmlformats.org/officeDocument/2006/relationships/customXml" Target="../ink/ink5655.xml"/><Relationship Id="rId413" Type="http://schemas.openxmlformats.org/officeDocument/2006/relationships/image" Target="../media/image1222.png"/><Relationship Id="rId412" Type="http://schemas.openxmlformats.org/officeDocument/2006/relationships/customXml" Target="../ink/ink5654.xml"/><Relationship Id="rId411" Type="http://schemas.openxmlformats.org/officeDocument/2006/relationships/image" Target="../media/image1221.png"/><Relationship Id="rId410" Type="http://schemas.openxmlformats.org/officeDocument/2006/relationships/customXml" Target="../ink/ink5653.xml"/><Relationship Id="rId41" Type="http://schemas.openxmlformats.org/officeDocument/2006/relationships/customXml" Target="../ink/ink5467.xml"/><Relationship Id="rId409" Type="http://schemas.openxmlformats.org/officeDocument/2006/relationships/image" Target="../media/image1220.png"/><Relationship Id="rId408" Type="http://schemas.openxmlformats.org/officeDocument/2006/relationships/customXml" Target="../ink/ink5652.xml"/><Relationship Id="rId407" Type="http://schemas.openxmlformats.org/officeDocument/2006/relationships/image" Target="../media/image1219.png"/><Relationship Id="rId406" Type="http://schemas.openxmlformats.org/officeDocument/2006/relationships/customXml" Target="../ink/ink5651.xml"/><Relationship Id="rId405" Type="http://schemas.openxmlformats.org/officeDocument/2006/relationships/image" Target="../media/image1218.png"/><Relationship Id="rId404" Type="http://schemas.openxmlformats.org/officeDocument/2006/relationships/customXml" Target="../ink/ink5650.xml"/><Relationship Id="rId403" Type="http://schemas.openxmlformats.org/officeDocument/2006/relationships/image" Target="../media/image1217.png"/><Relationship Id="rId402" Type="http://schemas.openxmlformats.org/officeDocument/2006/relationships/customXml" Target="../ink/ink5649.xml"/><Relationship Id="rId401" Type="http://schemas.openxmlformats.org/officeDocument/2006/relationships/image" Target="../media/image1216.png"/><Relationship Id="rId400" Type="http://schemas.openxmlformats.org/officeDocument/2006/relationships/customXml" Target="../ink/ink5648.xml"/><Relationship Id="rId40" Type="http://schemas.openxmlformats.org/officeDocument/2006/relationships/image" Target="../media/image1037.png"/><Relationship Id="rId4" Type="http://schemas.openxmlformats.org/officeDocument/2006/relationships/image" Target="../media/image1019.png"/><Relationship Id="rId399" Type="http://schemas.openxmlformats.org/officeDocument/2006/relationships/image" Target="../media/image1215.png"/><Relationship Id="rId398" Type="http://schemas.openxmlformats.org/officeDocument/2006/relationships/customXml" Target="../ink/ink5647.xml"/><Relationship Id="rId397" Type="http://schemas.openxmlformats.org/officeDocument/2006/relationships/image" Target="../media/image1214.png"/><Relationship Id="rId396" Type="http://schemas.openxmlformats.org/officeDocument/2006/relationships/customXml" Target="../ink/ink5646.xml"/><Relationship Id="rId395" Type="http://schemas.openxmlformats.org/officeDocument/2006/relationships/image" Target="../media/image1213.png"/><Relationship Id="rId394" Type="http://schemas.openxmlformats.org/officeDocument/2006/relationships/customXml" Target="../ink/ink5645.xml"/><Relationship Id="rId393" Type="http://schemas.openxmlformats.org/officeDocument/2006/relationships/image" Target="../media/image1212.png"/><Relationship Id="rId392" Type="http://schemas.openxmlformats.org/officeDocument/2006/relationships/customXml" Target="../ink/ink5644.xml"/><Relationship Id="rId391" Type="http://schemas.openxmlformats.org/officeDocument/2006/relationships/image" Target="../media/image1211.png"/><Relationship Id="rId390" Type="http://schemas.openxmlformats.org/officeDocument/2006/relationships/customXml" Target="../ink/ink5643.xml"/><Relationship Id="rId39" Type="http://schemas.openxmlformats.org/officeDocument/2006/relationships/customXml" Target="../ink/ink5466.xml"/><Relationship Id="rId389" Type="http://schemas.openxmlformats.org/officeDocument/2006/relationships/image" Target="../media/image1210.png"/><Relationship Id="rId388" Type="http://schemas.openxmlformats.org/officeDocument/2006/relationships/customXml" Target="../ink/ink5642.xml"/><Relationship Id="rId387" Type="http://schemas.openxmlformats.org/officeDocument/2006/relationships/image" Target="../media/image1209.png"/><Relationship Id="rId386" Type="http://schemas.openxmlformats.org/officeDocument/2006/relationships/customXml" Target="../ink/ink5641.xml"/><Relationship Id="rId385" Type="http://schemas.openxmlformats.org/officeDocument/2006/relationships/image" Target="../media/image1208.png"/><Relationship Id="rId384" Type="http://schemas.openxmlformats.org/officeDocument/2006/relationships/customXml" Target="../ink/ink5640.xml"/><Relationship Id="rId383" Type="http://schemas.openxmlformats.org/officeDocument/2006/relationships/image" Target="../media/image1207.png"/><Relationship Id="rId382" Type="http://schemas.openxmlformats.org/officeDocument/2006/relationships/customXml" Target="../ink/ink5639.xml"/><Relationship Id="rId381" Type="http://schemas.openxmlformats.org/officeDocument/2006/relationships/image" Target="../media/image1206.png"/><Relationship Id="rId380" Type="http://schemas.openxmlformats.org/officeDocument/2006/relationships/customXml" Target="../ink/ink5638.xml"/><Relationship Id="rId38" Type="http://schemas.openxmlformats.org/officeDocument/2006/relationships/image" Target="../media/image1036.png"/><Relationship Id="rId379" Type="http://schemas.openxmlformats.org/officeDocument/2006/relationships/image" Target="../media/image1205.png"/><Relationship Id="rId378" Type="http://schemas.openxmlformats.org/officeDocument/2006/relationships/customXml" Target="../ink/ink5637.xml"/><Relationship Id="rId377" Type="http://schemas.openxmlformats.org/officeDocument/2006/relationships/image" Target="../media/image1204.png"/><Relationship Id="rId376" Type="http://schemas.openxmlformats.org/officeDocument/2006/relationships/customXml" Target="../ink/ink5636.xml"/><Relationship Id="rId375" Type="http://schemas.openxmlformats.org/officeDocument/2006/relationships/image" Target="../media/image1203.png"/><Relationship Id="rId374" Type="http://schemas.openxmlformats.org/officeDocument/2006/relationships/customXml" Target="../ink/ink5635.xml"/><Relationship Id="rId373" Type="http://schemas.openxmlformats.org/officeDocument/2006/relationships/image" Target="../media/image1202.png"/><Relationship Id="rId372" Type="http://schemas.openxmlformats.org/officeDocument/2006/relationships/customXml" Target="../ink/ink5634.xml"/><Relationship Id="rId371" Type="http://schemas.openxmlformats.org/officeDocument/2006/relationships/image" Target="../media/image1201.png"/><Relationship Id="rId370" Type="http://schemas.openxmlformats.org/officeDocument/2006/relationships/customXml" Target="../ink/ink5633.xml"/><Relationship Id="rId37" Type="http://schemas.openxmlformats.org/officeDocument/2006/relationships/customXml" Target="../ink/ink5465.xml"/><Relationship Id="rId369" Type="http://schemas.openxmlformats.org/officeDocument/2006/relationships/image" Target="../media/image1200.png"/><Relationship Id="rId368" Type="http://schemas.openxmlformats.org/officeDocument/2006/relationships/customXml" Target="../ink/ink5632.xml"/><Relationship Id="rId367" Type="http://schemas.openxmlformats.org/officeDocument/2006/relationships/image" Target="../media/image1199.png"/><Relationship Id="rId366" Type="http://schemas.openxmlformats.org/officeDocument/2006/relationships/customXml" Target="../ink/ink5631.xml"/><Relationship Id="rId365" Type="http://schemas.openxmlformats.org/officeDocument/2006/relationships/image" Target="../media/image1198.png"/><Relationship Id="rId364" Type="http://schemas.openxmlformats.org/officeDocument/2006/relationships/customXml" Target="../ink/ink5630.xml"/><Relationship Id="rId363" Type="http://schemas.openxmlformats.org/officeDocument/2006/relationships/image" Target="../media/image1197.png"/><Relationship Id="rId362" Type="http://schemas.openxmlformats.org/officeDocument/2006/relationships/customXml" Target="../ink/ink5629.xml"/><Relationship Id="rId361" Type="http://schemas.openxmlformats.org/officeDocument/2006/relationships/image" Target="../media/image1196.png"/><Relationship Id="rId360" Type="http://schemas.openxmlformats.org/officeDocument/2006/relationships/customXml" Target="../ink/ink5628.xml"/><Relationship Id="rId36" Type="http://schemas.openxmlformats.org/officeDocument/2006/relationships/image" Target="../media/image1035.png"/><Relationship Id="rId359" Type="http://schemas.openxmlformats.org/officeDocument/2006/relationships/image" Target="../media/image1195.png"/><Relationship Id="rId358" Type="http://schemas.openxmlformats.org/officeDocument/2006/relationships/customXml" Target="../ink/ink5627.xml"/><Relationship Id="rId357" Type="http://schemas.openxmlformats.org/officeDocument/2006/relationships/image" Target="../media/image1194.png"/><Relationship Id="rId356" Type="http://schemas.openxmlformats.org/officeDocument/2006/relationships/customXml" Target="../ink/ink5626.xml"/><Relationship Id="rId355" Type="http://schemas.openxmlformats.org/officeDocument/2006/relationships/image" Target="../media/image1193.png"/><Relationship Id="rId354" Type="http://schemas.openxmlformats.org/officeDocument/2006/relationships/customXml" Target="../ink/ink5625.xml"/><Relationship Id="rId353" Type="http://schemas.openxmlformats.org/officeDocument/2006/relationships/image" Target="../media/image1192.png"/><Relationship Id="rId352" Type="http://schemas.openxmlformats.org/officeDocument/2006/relationships/customXml" Target="../ink/ink5624.xml"/><Relationship Id="rId351" Type="http://schemas.openxmlformats.org/officeDocument/2006/relationships/image" Target="../media/image1191.png"/><Relationship Id="rId350" Type="http://schemas.openxmlformats.org/officeDocument/2006/relationships/customXml" Target="../ink/ink5623.xml"/><Relationship Id="rId35" Type="http://schemas.openxmlformats.org/officeDocument/2006/relationships/customXml" Target="../ink/ink5464.xml"/><Relationship Id="rId349" Type="http://schemas.openxmlformats.org/officeDocument/2006/relationships/image" Target="../media/image1190.png"/><Relationship Id="rId348" Type="http://schemas.openxmlformats.org/officeDocument/2006/relationships/customXml" Target="../ink/ink5622.xml"/><Relationship Id="rId347" Type="http://schemas.openxmlformats.org/officeDocument/2006/relationships/image" Target="../media/image1189.png"/><Relationship Id="rId346" Type="http://schemas.openxmlformats.org/officeDocument/2006/relationships/customXml" Target="../ink/ink5621.xml"/><Relationship Id="rId345" Type="http://schemas.openxmlformats.org/officeDocument/2006/relationships/image" Target="../media/image1188.png"/><Relationship Id="rId344" Type="http://schemas.openxmlformats.org/officeDocument/2006/relationships/customXml" Target="../ink/ink5620.xml"/><Relationship Id="rId343" Type="http://schemas.openxmlformats.org/officeDocument/2006/relationships/image" Target="../media/image1187.png"/><Relationship Id="rId342" Type="http://schemas.openxmlformats.org/officeDocument/2006/relationships/customXml" Target="../ink/ink5619.xml"/><Relationship Id="rId341" Type="http://schemas.openxmlformats.org/officeDocument/2006/relationships/image" Target="../media/image1186.png"/><Relationship Id="rId340" Type="http://schemas.openxmlformats.org/officeDocument/2006/relationships/customXml" Target="../ink/ink5618.xml"/><Relationship Id="rId34" Type="http://schemas.openxmlformats.org/officeDocument/2006/relationships/image" Target="../media/image1034.png"/><Relationship Id="rId339" Type="http://schemas.openxmlformats.org/officeDocument/2006/relationships/image" Target="../media/image1185.png"/><Relationship Id="rId338" Type="http://schemas.openxmlformats.org/officeDocument/2006/relationships/customXml" Target="../ink/ink5617.xml"/><Relationship Id="rId337" Type="http://schemas.openxmlformats.org/officeDocument/2006/relationships/image" Target="../media/image1184.png"/><Relationship Id="rId336" Type="http://schemas.openxmlformats.org/officeDocument/2006/relationships/customXml" Target="../ink/ink5616.xml"/><Relationship Id="rId335" Type="http://schemas.openxmlformats.org/officeDocument/2006/relationships/image" Target="../media/image1183.png"/><Relationship Id="rId334" Type="http://schemas.openxmlformats.org/officeDocument/2006/relationships/customXml" Target="../ink/ink5615.xml"/><Relationship Id="rId333" Type="http://schemas.openxmlformats.org/officeDocument/2006/relationships/image" Target="../media/image1182.png"/><Relationship Id="rId332" Type="http://schemas.openxmlformats.org/officeDocument/2006/relationships/customXml" Target="../ink/ink5614.xml"/><Relationship Id="rId331" Type="http://schemas.openxmlformats.org/officeDocument/2006/relationships/image" Target="../media/image1181.png"/><Relationship Id="rId330" Type="http://schemas.openxmlformats.org/officeDocument/2006/relationships/customXml" Target="../ink/ink5613.xml"/><Relationship Id="rId33" Type="http://schemas.openxmlformats.org/officeDocument/2006/relationships/customXml" Target="../ink/ink5463.xml"/><Relationship Id="rId329" Type="http://schemas.openxmlformats.org/officeDocument/2006/relationships/image" Target="../media/image1180.png"/><Relationship Id="rId328" Type="http://schemas.openxmlformats.org/officeDocument/2006/relationships/customXml" Target="../ink/ink5612.xml"/><Relationship Id="rId327" Type="http://schemas.openxmlformats.org/officeDocument/2006/relationships/image" Target="../media/image1179.png"/><Relationship Id="rId326" Type="http://schemas.openxmlformats.org/officeDocument/2006/relationships/customXml" Target="../ink/ink5611.xml"/><Relationship Id="rId325" Type="http://schemas.openxmlformats.org/officeDocument/2006/relationships/image" Target="../media/image1178.png"/><Relationship Id="rId324" Type="http://schemas.openxmlformats.org/officeDocument/2006/relationships/customXml" Target="../ink/ink5610.xml"/><Relationship Id="rId323" Type="http://schemas.openxmlformats.org/officeDocument/2006/relationships/image" Target="../media/image1177.png"/><Relationship Id="rId322" Type="http://schemas.openxmlformats.org/officeDocument/2006/relationships/customXml" Target="../ink/ink5609.xml"/><Relationship Id="rId321" Type="http://schemas.openxmlformats.org/officeDocument/2006/relationships/image" Target="../media/image1176.png"/><Relationship Id="rId320" Type="http://schemas.openxmlformats.org/officeDocument/2006/relationships/customXml" Target="../ink/ink5608.xml"/><Relationship Id="rId32" Type="http://schemas.openxmlformats.org/officeDocument/2006/relationships/image" Target="../media/image1033.png"/><Relationship Id="rId319" Type="http://schemas.openxmlformats.org/officeDocument/2006/relationships/image" Target="../media/image1175.png"/><Relationship Id="rId318" Type="http://schemas.openxmlformats.org/officeDocument/2006/relationships/customXml" Target="../ink/ink5607.xml"/><Relationship Id="rId317" Type="http://schemas.openxmlformats.org/officeDocument/2006/relationships/customXml" Target="../ink/ink5606.xml"/><Relationship Id="rId316" Type="http://schemas.openxmlformats.org/officeDocument/2006/relationships/image" Target="../media/image1174.png"/><Relationship Id="rId315" Type="http://schemas.openxmlformats.org/officeDocument/2006/relationships/customXml" Target="../ink/ink5605.xml"/><Relationship Id="rId314" Type="http://schemas.openxmlformats.org/officeDocument/2006/relationships/image" Target="../media/image1173.png"/><Relationship Id="rId313" Type="http://schemas.openxmlformats.org/officeDocument/2006/relationships/customXml" Target="../ink/ink5604.xml"/><Relationship Id="rId312" Type="http://schemas.openxmlformats.org/officeDocument/2006/relationships/image" Target="../media/image1172.png"/><Relationship Id="rId311" Type="http://schemas.openxmlformats.org/officeDocument/2006/relationships/customXml" Target="../ink/ink5603.xml"/><Relationship Id="rId310" Type="http://schemas.openxmlformats.org/officeDocument/2006/relationships/image" Target="../media/image1171.png"/><Relationship Id="rId31" Type="http://schemas.openxmlformats.org/officeDocument/2006/relationships/customXml" Target="../ink/ink5462.xml"/><Relationship Id="rId309" Type="http://schemas.openxmlformats.org/officeDocument/2006/relationships/customXml" Target="../ink/ink5602.xml"/><Relationship Id="rId308" Type="http://schemas.openxmlformats.org/officeDocument/2006/relationships/image" Target="../media/image1170.png"/><Relationship Id="rId307" Type="http://schemas.openxmlformats.org/officeDocument/2006/relationships/customXml" Target="../ink/ink5601.xml"/><Relationship Id="rId306" Type="http://schemas.openxmlformats.org/officeDocument/2006/relationships/image" Target="../media/image1169.png"/><Relationship Id="rId305" Type="http://schemas.openxmlformats.org/officeDocument/2006/relationships/customXml" Target="../ink/ink5600.xml"/><Relationship Id="rId304" Type="http://schemas.openxmlformats.org/officeDocument/2006/relationships/image" Target="../media/image1168.png"/><Relationship Id="rId303" Type="http://schemas.openxmlformats.org/officeDocument/2006/relationships/customXml" Target="../ink/ink5599.xml"/><Relationship Id="rId302" Type="http://schemas.openxmlformats.org/officeDocument/2006/relationships/image" Target="../media/image1167.png"/><Relationship Id="rId301" Type="http://schemas.openxmlformats.org/officeDocument/2006/relationships/customXml" Target="../ink/ink5598.xml"/><Relationship Id="rId300" Type="http://schemas.openxmlformats.org/officeDocument/2006/relationships/image" Target="../media/image1166.png"/><Relationship Id="rId30" Type="http://schemas.openxmlformats.org/officeDocument/2006/relationships/image" Target="../media/image1032.png"/><Relationship Id="rId3" Type="http://schemas.openxmlformats.org/officeDocument/2006/relationships/customXml" Target="../ink/ink5448.xml"/><Relationship Id="rId299" Type="http://schemas.openxmlformats.org/officeDocument/2006/relationships/customXml" Target="../ink/ink5597.xml"/><Relationship Id="rId298" Type="http://schemas.openxmlformats.org/officeDocument/2006/relationships/image" Target="../media/image1165.png"/><Relationship Id="rId297" Type="http://schemas.openxmlformats.org/officeDocument/2006/relationships/customXml" Target="../ink/ink5596.xml"/><Relationship Id="rId296" Type="http://schemas.openxmlformats.org/officeDocument/2006/relationships/image" Target="../media/image1164.png"/><Relationship Id="rId295" Type="http://schemas.openxmlformats.org/officeDocument/2006/relationships/customXml" Target="../ink/ink5595.xml"/><Relationship Id="rId294" Type="http://schemas.openxmlformats.org/officeDocument/2006/relationships/image" Target="../media/image1163.png"/><Relationship Id="rId293" Type="http://schemas.openxmlformats.org/officeDocument/2006/relationships/customXml" Target="../ink/ink5594.xml"/><Relationship Id="rId292" Type="http://schemas.openxmlformats.org/officeDocument/2006/relationships/image" Target="../media/image1162.png"/><Relationship Id="rId291" Type="http://schemas.openxmlformats.org/officeDocument/2006/relationships/customXml" Target="../ink/ink5593.xml"/><Relationship Id="rId290" Type="http://schemas.openxmlformats.org/officeDocument/2006/relationships/image" Target="../media/image1161.png"/><Relationship Id="rId29" Type="http://schemas.openxmlformats.org/officeDocument/2006/relationships/customXml" Target="../ink/ink5461.xml"/><Relationship Id="rId289" Type="http://schemas.openxmlformats.org/officeDocument/2006/relationships/customXml" Target="../ink/ink5592.xml"/><Relationship Id="rId288" Type="http://schemas.openxmlformats.org/officeDocument/2006/relationships/image" Target="../media/image1160.png"/><Relationship Id="rId287" Type="http://schemas.openxmlformats.org/officeDocument/2006/relationships/customXml" Target="../ink/ink5591.xml"/><Relationship Id="rId286" Type="http://schemas.openxmlformats.org/officeDocument/2006/relationships/image" Target="../media/image1159.png"/><Relationship Id="rId285" Type="http://schemas.openxmlformats.org/officeDocument/2006/relationships/customXml" Target="../ink/ink5590.xml"/><Relationship Id="rId284" Type="http://schemas.openxmlformats.org/officeDocument/2006/relationships/image" Target="../media/image1158.png"/><Relationship Id="rId283" Type="http://schemas.openxmlformats.org/officeDocument/2006/relationships/customXml" Target="../ink/ink5589.xml"/><Relationship Id="rId282" Type="http://schemas.openxmlformats.org/officeDocument/2006/relationships/image" Target="../media/image1157.png"/><Relationship Id="rId281" Type="http://schemas.openxmlformats.org/officeDocument/2006/relationships/customXml" Target="../ink/ink5588.xml"/><Relationship Id="rId280" Type="http://schemas.openxmlformats.org/officeDocument/2006/relationships/image" Target="../media/image1156.png"/><Relationship Id="rId28" Type="http://schemas.openxmlformats.org/officeDocument/2006/relationships/image" Target="../media/image1031.png"/><Relationship Id="rId279" Type="http://schemas.openxmlformats.org/officeDocument/2006/relationships/customXml" Target="../ink/ink5587.xml"/><Relationship Id="rId278" Type="http://schemas.openxmlformats.org/officeDocument/2006/relationships/image" Target="../media/image1155.png"/><Relationship Id="rId277" Type="http://schemas.openxmlformats.org/officeDocument/2006/relationships/customXml" Target="../ink/ink5586.xml"/><Relationship Id="rId276" Type="http://schemas.openxmlformats.org/officeDocument/2006/relationships/image" Target="../media/image1154.png"/><Relationship Id="rId275" Type="http://schemas.openxmlformats.org/officeDocument/2006/relationships/customXml" Target="../ink/ink5585.xml"/><Relationship Id="rId274" Type="http://schemas.openxmlformats.org/officeDocument/2006/relationships/image" Target="../media/image1153.png"/><Relationship Id="rId273" Type="http://schemas.openxmlformats.org/officeDocument/2006/relationships/customXml" Target="../ink/ink5584.xml"/><Relationship Id="rId272" Type="http://schemas.openxmlformats.org/officeDocument/2006/relationships/image" Target="../media/image1152.png"/><Relationship Id="rId271" Type="http://schemas.openxmlformats.org/officeDocument/2006/relationships/customXml" Target="../ink/ink5583.xml"/><Relationship Id="rId270" Type="http://schemas.openxmlformats.org/officeDocument/2006/relationships/image" Target="../media/image1151.png"/><Relationship Id="rId27" Type="http://schemas.openxmlformats.org/officeDocument/2006/relationships/customXml" Target="../ink/ink5460.xml"/><Relationship Id="rId269" Type="http://schemas.openxmlformats.org/officeDocument/2006/relationships/customXml" Target="../ink/ink5582.xml"/><Relationship Id="rId268" Type="http://schemas.openxmlformats.org/officeDocument/2006/relationships/image" Target="../media/image1150.png"/><Relationship Id="rId267" Type="http://schemas.openxmlformats.org/officeDocument/2006/relationships/customXml" Target="../ink/ink5581.xml"/><Relationship Id="rId266" Type="http://schemas.openxmlformats.org/officeDocument/2006/relationships/image" Target="../media/image1149.png"/><Relationship Id="rId265" Type="http://schemas.openxmlformats.org/officeDocument/2006/relationships/customXml" Target="../ink/ink5580.xml"/><Relationship Id="rId264" Type="http://schemas.openxmlformats.org/officeDocument/2006/relationships/customXml" Target="../ink/ink5579.xml"/><Relationship Id="rId263" Type="http://schemas.openxmlformats.org/officeDocument/2006/relationships/image" Target="../media/image1148.png"/><Relationship Id="rId262" Type="http://schemas.openxmlformats.org/officeDocument/2006/relationships/customXml" Target="../ink/ink5578.xml"/><Relationship Id="rId261" Type="http://schemas.openxmlformats.org/officeDocument/2006/relationships/image" Target="../media/image1147.png"/><Relationship Id="rId260" Type="http://schemas.openxmlformats.org/officeDocument/2006/relationships/customXml" Target="../ink/ink5577.xml"/><Relationship Id="rId26" Type="http://schemas.openxmlformats.org/officeDocument/2006/relationships/image" Target="../media/image1030.png"/><Relationship Id="rId259" Type="http://schemas.openxmlformats.org/officeDocument/2006/relationships/image" Target="../media/image1146.png"/><Relationship Id="rId258" Type="http://schemas.openxmlformats.org/officeDocument/2006/relationships/customXml" Target="../ink/ink5576.xml"/><Relationship Id="rId257" Type="http://schemas.openxmlformats.org/officeDocument/2006/relationships/image" Target="../media/image1145.png"/><Relationship Id="rId256" Type="http://schemas.openxmlformats.org/officeDocument/2006/relationships/customXml" Target="../ink/ink5575.xml"/><Relationship Id="rId255" Type="http://schemas.openxmlformats.org/officeDocument/2006/relationships/image" Target="../media/image1144.png"/><Relationship Id="rId254" Type="http://schemas.openxmlformats.org/officeDocument/2006/relationships/customXml" Target="../ink/ink5574.xml"/><Relationship Id="rId253" Type="http://schemas.openxmlformats.org/officeDocument/2006/relationships/image" Target="../media/image1143.png"/><Relationship Id="rId252" Type="http://schemas.openxmlformats.org/officeDocument/2006/relationships/customXml" Target="../ink/ink5573.xml"/><Relationship Id="rId251" Type="http://schemas.openxmlformats.org/officeDocument/2006/relationships/image" Target="../media/image1142.png"/><Relationship Id="rId250" Type="http://schemas.openxmlformats.org/officeDocument/2006/relationships/customXml" Target="../ink/ink5572.xml"/><Relationship Id="rId25" Type="http://schemas.openxmlformats.org/officeDocument/2006/relationships/customXml" Target="../ink/ink5459.xml"/><Relationship Id="rId249" Type="http://schemas.openxmlformats.org/officeDocument/2006/relationships/image" Target="../media/image1141.png"/><Relationship Id="rId248" Type="http://schemas.openxmlformats.org/officeDocument/2006/relationships/customXml" Target="../ink/ink5571.xml"/><Relationship Id="rId247" Type="http://schemas.openxmlformats.org/officeDocument/2006/relationships/image" Target="../media/image1140.png"/><Relationship Id="rId246" Type="http://schemas.openxmlformats.org/officeDocument/2006/relationships/customXml" Target="../ink/ink5570.xml"/><Relationship Id="rId245" Type="http://schemas.openxmlformats.org/officeDocument/2006/relationships/customXml" Target="../ink/ink5569.xml"/><Relationship Id="rId244" Type="http://schemas.openxmlformats.org/officeDocument/2006/relationships/image" Target="../media/image1139.png"/><Relationship Id="rId243" Type="http://schemas.openxmlformats.org/officeDocument/2006/relationships/customXml" Target="../ink/ink5568.xml"/><Relationship Id="rId242" Type="http://schemas.openxmlformats.org/officeDocument/2006/relationships/image" Target="../media/image1138.png"/><Relationship Id="rId241" Type="http://schemas.openxmlformats.org/officeDocument/2006/relationships/customXml" Target="../ink/ink5567.xml"/><Relationship Id="rId240" Type="http://schemas.openxmlformats.org/officeDocument/2006/relationships/image" Target="../media/image1137.png"/><Relationship Id="rId24" Type="http://schemas.openxmlformats.org/officeDocument/2006/relationships/image" Target="../media/image1029.png"/><Relationship Id="rId239" Type="http://schemas.openxmlformats.org/officeDocument/2006/relationships/customXml" Target="../ink/ink5566.xml"/><Relationship Id="rId238" Type="http://schemas.openxmlformats.org/officeDocument/2006/relationships/image" Target="../media/image1136.png"/><Relationship Id="rId237" Type="http://schemas.openxmlformats.org/officeDocument/2006/relationships/customXml" Target="../ink/ink5565.xml"/><Relationship Id="rId236" Type="http://schemas.openxmlformats.org/officeDocument/2006/relationships/image" Target="../media/image1135.png"/><Relationship Id="rId235" Type="http://schemas.openxmlformats.org/officeDocument/2006/relationships/customXml" Target="../ink/ink5564.xml"/><Relationship Id="rId234" Type="http://schemas.openxmlformats.org/officeDocument/2006/relationships/image" Target="../media/image1134.png"/><Relationship Id="rId233" Type="http://schemas.openxmlformats.org/officeDocument/2006/relationships/customXml" Target="../ink/ink5563.xml"/><Relationship Id="rId232" Type="http://schemas.openxmlformats.org/officeDocument/2006/relationships/image" Target="../media/image1133.png"/><Relationship Id="rId231" Type="http://schemas.openxmlformats.org/officeDocument/2006/relationships/customXml" Target="../ink/ink5562.xml"/><Relationship Id="rId230" Type="http://schemas.openxmlformats.org/officeDocument/2006/relationships/image" Target="../media/image1132.png"/><Relationship Id="rId23" Type="http://schemas.openxmlformats.org/officeDocument/2006/relationships/customXml" Target="../ink/ink5458.xml"/><Relationship Id="rId229" Type="http://schemas.openxmlformats.org/officeDocument/2006/relationships/customXml" Target="../ink/ink5561.xml"/><Relationship Id="rId228" Type="http://schemas.openxmlformats.org/officeDocument/2006/relationships/image" Target="../media/image1131.png"/><Relationship Id="rId227" Type="http://schemas.openxmlformats.org/officeDocument/2006/relationships/customXml" Target="../ink/ink5560.xml"/><Relationship Id="rId226" Type="http://schemas.openxmlformats.org/officeDocument/2006/relationships/image" Target="../media/image1130.png"/><Relationship Id="rId225" Type="http://schemas.openxmlformats.org/officeDocument/2006/relationships/customXml" Target="../ink/ink5559.xml"/><Relationship Id="rId224" Type="http://schemas.openxmlformats.org/officeDocument/2006/relationships/image" Target="../media/image1129.png"/><Relationship Id="rId223" Type="http://schemas.openxmlformats.org/officeDocument/2006/relationships/customXml" Target="../ink/ink5558.xml"/><Relationship Id="rId222" Type="http://schemas.openxmlformats.org/officeDocument/2006/relationships/image" Target="../media/image1128.png"/><Relationship Id="rId221" Type="http://schemas.openxmlformats.org/officeDocument/2006/relationships/customXml" Target="../ink/ink5557.xml"/><Relationship Id="rId220" Type="http://schemas.openxmlformats.org/officeDocument/2006/relationships/image" Target="../media/image1127.png"/><Relationship Id="rId22" Type="http://schemas.openxmlformats.org/officeDocument/2006/relationships/image" Target="../media/image1028.png"/><Relationship Id="rId219" Type="http://schemas.openxmlformats.org/officeDocument/2006/relationships/customXml" Target="../ink/ink5556.xml"/><Relationship Id="rId218" Type="http://schemas.openxmlformats.org/officeDocument/2006/relationships/image" Target="../media/image1126.png"/><Relationship Id="rId217" Type="http://schemas.openxmlformats.org/officeDocument/2006/relationships/customXml" Target="../ink/ink5555.xml"/><Relationship Id="rId216" Type="http://schemas.openxmlformats.org/officeDocument/2006/relationships/image" Target="../media/image1125.png"/><Relationship Id="rId215" Type="http://schemas.openxmlformats.org/officeDocument/2006/relationships/customXml" Target="../ink/ink5554.xml"/><Relationship Id="rId214" Type="http://schemas.openxmlformats.org/officeDocument/2006/relationships/image" Target="../media/image1124.png"/><Relationship Id="rId213" Type="http://schemas.openxmlformats.org/officeDocument/2006/relationships/customXml" Target="../ink/ink5553.xml"/><Relationship Id="rId212" Type="http://schemas.openxmlformats.org/officeDocument/2006/relationships/image" Target="../media/image1123.png"/><Relationship Id="rId211" Type="http://schemas.openxmlformats.org/officeDocument/2006/relationships/customXml" Target="../ink/ink5552.xml"/><Relationship Id="rId210" Type="http://schemas.openxmlformats.org/officeDocument/2006/relationships/image" Target="../media/image1122.png"/><Relationship Id="rId21" Type="http://schemas.openxmlformats.org/officeDocument/2006/relationships/customXml" Target="../ink/ink5457.xml"/><Relationship Id="rId209" Type="http://schemas.openxmlformats.org/officeDocument/2006/relationships/customXml" Target="../ink/ink5551.xml"/><Relationship Id="rId208" Type="http://schemas.openxmlformats.org/officeDocument/2006/relationships/image" Target="../media/image1121.png"/><Relationship Id="rId207" Type="http://schemas.openxmlformats.org/officeDocument/2006/relationships/customXml" Target="../ink/ink5550.xml"/><Relationship Id="rId206" Type="http://schemas.openxmlformats.org/officeDocument/2006/relationships/image" Target="../media/image1120.png"/><Relationship Id="rId205" Type="http://schemas.openxmlformats.org/officeDocument/2006/relationships/customXml" Target="../ink/ink5549.xml"/><Relationship Id="rId204" Type="http://schemas.openxmlformats.org/officeDocument/2006/relationships/image" Target="../media/image1119.png"/><Relationship Id="rId203" Type="http://schemas.openxmlformats.org/officeDocument/2006/relationships/customXml" Target="../ink/ink5548.xml"/><Relationship Id="rId202" Type="http://schemas.openxmlformats.org/officeDocument/2006/relationships/image" Target="../media/image1118.png"/><Relationship Id="rId201" Type="http://schemas.openxmlformats.org/officeDocument/2006/relationships/customXml" Target="../ink/ink5547.xml"/><Relationship Id="rId200" Type="http://schemas.openxmlformats.org/officeDocument/2006/relationships/image" Target="../media/image1117.png"/><Relationship Id="rId20" Type="http://schemas.openxmlformats.org/officeDocument/2006/relationships/image" Target="../media/image1027.png"/><Relationship Id="rId2" Type="http://schemas.openxmlformats.org/officeDocument/2006/relationships/image" Target="../media/image1018.png"/><Relationship Id="rId199" Type="http://schemas.openxmlformats.org/officeDocument/2006/relationships/customXml" Target="../ink/ink5546.xml"/><Relationship Id="rId198" Type="http://schemas.openxmlformats.org/officeDocument/2006/relationships/image" Target="../media/image1116.png"/><Relationship Id="rId197" Type="http://schemas.openxmlformats.org/officeDocument/2006/relationships/customXml" Target="../ink/ink5545.xml"/><Relationship Id="rId196" Type="http://schemas.openxmlformats.org/officeDocument/2006/relationships/image" Target="../media/image1115.png"/><Relationship Id="rId195" Type="http://schemas.openxmlformats.org/officeDocument/2006/relationships/customXml" Target="../ink/ink5544.xml"/><Relationship Id="rId194" Type="http://schemas.openxmlformats.org/officeDocument/2006/relationships/image" Target="../media/image1114.png"/><Relationship Id="rId193" Type="http://schemas.openxmlformats.org/officeDocument/2006/relationships/customXml" Target="../ink/ink5543.xml"/><Relationship Id="rId192" Type="http://schemas.openxmlformats.org/officeDocument/2006/relationships/image" Target="../media/image1113.png"/><Relationship Id="rId191" Type="http://schemas.openxmlformats.org/officeDocument/2006/relationships/customXml" Target="../ink/ink5542.xml"/><Relationship Id="rId190" Type="http://schemas.openxmlformats.org/officeDocument/2006/relationships/image" Target="../media/image1112.png"/><Relationship Id="rId19" Type="http://schemas.openxmlformats.org/officeDocument/2006/relationships/customXml" Target="../ink/ink5456.xml"/><Relationship Id="rId189" Type="http://schemas.openxmlformats.org/officeDocument/2006/relationships/customXml" Target="../ink/ink5541.xml"/><Relationship Id="rId188" Type="http://schemas.openxmlformats.org/officeDocument/2006/relationships/image" Target="../media/image1111.png"/><Relationship Id="rId187" Type="http://schemas.openxmlformats.org/officeDocument/2006/relationships/customXml" Target="../ink/ink5540.xml"/><Relationship Id="rId186" Type="http://schemas.openxmlformats.org/officeDocument/2006/relationships/image" Target="../media/image1110.png"/><Relationship Id="rId185" Type="http://schemas.openxmlformats.org/officeDocument/2006/relationships/customXml" Target="../ink/ink5539.xml"/><Relationship Id="rId184" Type="http://schemas.openxmlformats.org/officeDocument/2006/relationships/image" Target="../media/image1109.png"/><Relationship Id="rId183" Type="http://schemas.openxmlformats.org/officeDocument/2006/relationships/customXml" Target="../ink/ink5538.xml"/><Relationship Id="rId182" Type="http://schemas.openxmlformats.org/officeDocument/2006/relationships/image" Target="../media/image1108.png"/><Relationship Id="rId181" Type="http://schemas.openxmlformats.org/officeDocument/2006/relationships/customXml" Target="../ink/ink5537.xml"/><Relationship Id="rId180" Type="http://schemas.openxmlformats.org/officeDocument/2006/relationships/image" Target="../media/image1107.png"/><Relationship Id="rId18" Type="http://schemas.openxmlformats.org/officeDocument/2006/relationships/image" Target="../media/image1026.png"/><Relationship Id="rId179" Type="http://schemas.openxmlformats.org/officeDocument/2006/relationships/customXml" Target="../ink/ink5536.xml"/><Relationship Id="rId178" Type="http://schemas.openxmlformats.org/officeDocument/2006/relationships/image" Target="../media/image1106.png"/><Relationship Id="rId177" Type="http://schemas.openxmlformats.org/officeDocument/2006/relationships/customXml" Target="../ink/ink5535.xml"/><Relationship Id="rId176" Type="http://schemas.openxmlformats.org/officeDocument/2006/relationships/image" Target="../media/image1105.png"/><Relationship Id="rId175" Type="http://schemas.openxmlformats.org/officeDocument/2006/relationships/customXml" Target="../ink/ink5534.xml"/><Relationship Id="rId174" Type="http://schemas.openxmlformats.org/officeDocument/2006/relationships/image" Target="../media/image1104.png"/><Relationship Id="rId173" Type="http://schemas.openxmlformats.org/officeDocument/2006/relationships/customXml" Target="../ink/ink5533.xml"/><Relationship Id="rId172" Type="http://schemas.openxmlformats.org/officeDocument/2006/relationships/image" Target="../media/image1103.png"/><Relationship Id="rId171" Type="http://schemas.openxmlformats.org/officeDocument/2006/relationships/customXml" Target="../ink/ink5532.xml"/><Relationship Id="rId170" Type="http://schemas.openxmlformats.org/officeDocument/2006/relationships/image" Target="../media/image1102.png"/><Relationship Id="rId17" Type="http://schemas.openxmlformats.org/officeDocument/2006/relationships/customXml" Target="../ink/ink5455.xml"/><Relationship Id="rId169" Type="http://schemas.openxmlformats.org/officeDocument/2006/relationships/customXml" Target="../ink/ink5531.xml"/><Relationship Id="rId168" Type="http://schemas.openxmlformats.org/officeDocument/2006/relationships/image" Target="../media/image1101.png"/><Relationship Id="rId167" Type="http://schemas.openxmlformats.org/officeDocument/2006/relationships/customXml" Target="../ink/ink5530.xml"/><Relationship Id="rId166" Type="http://schemas.openxmlformats.org/officeDocument/2006/relationships/image" Target="../media/image1100.png"/><Relationship Id="rId165" Type="http://schemas.openxmlformats.org/officeDocument/2006/relationships/customXml" Target="../ink/ink5529.xml"/><Relationship Id="rId164" Type="http://schemas.openxmlformats.org/officeDocument/2006/relationships/image" Target="../media/image1099.png"/><Relationship Id="rId163" Type="http://schemas.openxmlformats.org/officeDocument/2006/relationships/customXml" Target="../ink/ink5528.xml"/><Relationship Id="rId162" Type="http://schemas.openxmlformats.org/officeDocument/2006/relationships/image" Target="../media/image1098.png"/><Relationship Id="rId161" Type="http://schemas.openxmlformats.org/officeDocument/2006/relationships/customXml" Target="../ink/ink5527.xml"/><Relationship Id="rId160" Type="http://schemas.openxmlformats.org/officeDocument/2006/relationships/image" Target="../media/image1097.png"/><Relationship Id="rId16" Type="http://schemas.openxmlformats.org/officeDocument/2006/relationships/image" Target="../media/image1025.png"/><Relationship Id="rId159" Type="http://schemas.openxmlformats.org/officeDocument/2006/relationships/customXml" Target="../ink/ink5526.xml"/><Relationship Id="rId158" Type="http://schemas.openxmlformats.org/officeDocument/2006/relationships/image" Target="../media/image1096.png"/><Relationship Id="rId157" Type="http://schemas.openxmlformats.org/officeDocument/2006/relationships/customXml" Target="../ink/ink5525.xml"/><Relationship Id="rId156" Type="http://schemas.openxmlformats.org/officeDocument/2006/relationships/image" Target="../media/image1095.png"/><Relationship Id="rId155" Type="http://schemas.openxmlformats.org/officeDocument/2006/relationships/customXml" Target="../ink/ink5524.xml"/><Relationship Id="rId154" Type="http://schemas.openxmlformats.org/officeDocument/2006/relationships/image" Target="../media/image1094.png"/><Relationship Id="rId153" Type="http://schemas.openxmlformats.org/officeDocument/2006/relationships/customXml" Target="../ink/ink5523.xml"/><Relationship Id="rId152" Type="http://schemas.openxmlformats.org/officeDocument/2006/relationships/image" Target="../media/image1093.png"/><Relationship Id="rId151" Type="http://schemas.openxmlformats.org/officeDocument/2006/relationships/customXml" Target="../ink/ink5522.xml"/><Relationship Id="rId150" Type="http://schemas.openxmlformats.org/officeDocument/2006/relationships/image" Target="../media/image1092.png"/><Relationship Id="rId15" Type="http://schemas.openxmlformats.org/officeDocument/2006/relationships/customXml" Target="../ink/ink5454.xml"/><Relationship Id="rId149" Type="http://schemas.openxmlformats.org/officeDocument/2006/relationships/customXml" Target="../ink/ink5521.xml"/><Relationship Id="rId148" Type="http://schemas.openxmlformats.org/officeDocument/2006/relationships/image" Target="../media/image1091.png"/><Relationship Id="rId147" Type="http://schemas.openxmlformats.org/officeDocument/2006/relationships/customXml" Target="../ink/ink5520.xml"/><Relationship Id="rId146" Type="http://schemas.openxmlformats.org/officeDocument/2006/relationships/image" Target="../media/image1090.png"/><Relationship Id="rId145" Type="http://schemas.openxmlformats.org/officeDocument/2006/relationships/customXml" Target="../ink/ink5519.xml"/><Relationship Id="rId144" Type="http://schemas.openxmlformats.org/officeDocument/2006/relationships/image" Target="../media/image1089.png"/><Relationship Id="rId143" Type="http://schemas.openxmlformats.org/officeDocument/2006/relationships/customXml" Target="../ink/ink5518.xml"/><Relationship Id="rId142" Type="http://schemas.openxmlformats.org/officeDocument/2006/relationships/image" Target="../media/image1088.png"/><Relationship Id="rId141" Type="http://schemas.openxmlformats.org/officeDocument/2006/relationships/customXml" Target="../ink/ink5517.xml"/><Relationship Id="rId140" Type="http://schemas.openxmlformats.org/officeDocument/2006/relationships/image" Target="../media/image1087.png"/><Relationship Id="rId14" Type="http://schemas.openxmlformats.org/officeDocument/2006/relationships/image" Target="../media/image1024.png"/><Relationship Id="rId139" Type="http://schemas.openxmlformats.org/officeDocument/2006/relationships/customXml" Target="../ink/ink5516.xml"/><Relationship Id="rId138" Type="http://schemas.openxmlformats.org/officeDocument/2006/relationships/image" Target="../media/image1086.png"/><Relationship Id="rId137" Type="http://schemas.openxmlformats.org/officeDocument/2006/relationships/customXml" Target="../ink/ink5515.xml"/><Relationship Id="rId136" Type="http://schemas.openxmlformats.org/officeDocument/2006/relationships/image" Target="../media/image1085.png"/><Relationship Id="rId135" Type="http://schemas.openxmlformats.org/officeDocument/2006/relationships/customXml" Target="../ink/ink5514.xml"/><Relationship Id="rId134" Type="http://schemas.openxmlformats.org/officeDocument/2006/relationships/image" Target="../media/image1084.png"/><Relationship Id="rId133" Type="http://schemas.openxmlformats.org/officeDocument/2006/relationships/customXml" Target="../ink/ink5513.xml"/><Relationship Id="rId132" Type="http://schemas.openxmlformats.org/officeDocument/2006/relationships/image" Target="../media/image1083.png"/><Relationship Id="rId131" Type="http://schemas.openxmlformats.org/officeDocument/2006/relationships/customXml" Target="../ink/ink5512.xml"/><Relationship Id="rId130" Type="http://schemas.openxmlformats.org/officeDocument/2006/relationships/image" Target="../media/image1082.png"/><Relationship Id="rId13" Type="http://schemas.openxmlformats.org/officeDocument/2006/relationships/customXml" Target="../ink/ink5453.xml"/><Relationship Id="rId129" Type="http://schemas.openxmlformats.org/officeDocument/2006/relationships/customXml" Target="../ink/ink5511.xml"/><Relationship Id="rId128" Type="http://schemas.openxmlformats.org/officeDocument/2006/relationships/image" Target="../media/image1081.png"/><Relationship Id="rId127" Type="http://schemas.openxmlformats.org/officeDocument/2006/relationships/customXml" Target="../ink/ink5510.xml"/><Relationship Id="rId126" Type="http://schemas.openxmlformats.org/officeDocument/2006/relationships/image" Target="../media/image1080.png"/><Relationship Id="rId125" Type="http://schemas.openxmlformats.org/officeDocument/2006/relationships/customXml" Target="../ink/ink5509.xml"/><Relationship Id="rId124" Type="http://schemas.openxmlformats.org/officeDocument/2006/relationships/image" Target="../media/image1079.png"/><Relationship Id="rId123" Type="http://schemas.openxmlformats.org/officeDocument/2006/relationships/customXml" Target="../ink/ink5508.xml"/><Relationship Id="rId122" Type="http://schemas.openxmlformats.org/officeDocument/2006/relationships/image" Target="../media/image1078.png"/><Relationship Id="rId121" Type="http://schemas.openxmlformats.org/officeDocument/2006/relationships/customXml" Target="../ink/ink5507.xml"/><Relationship Id="rId120" Type="http://schemas.openxmlformats.org/officeDocument/2006/relationships/image" Target="../media/image1077.png"/><Relationship Id="rId12" Type="http://schemas.openxmlformats.org/officeDocument/2006/relationships/image" Target="../media/image1023.png"/><Relationship Id="rId119" Type="http://schemas.openxmlformats.org/officeDocument/2006/relationships/customXml" Target="../ink/ink5506.xml"/><Relationship Id="rId118" Type="http://schemas.openxmlformats.org/officeDocument/2006/relationships/image" Target="../media/image1076.png"/><Relationship Id="rId117" Type="http://schemas.openxmlformats.org/officeDocument/2006/relationships/customXml" Target="../ink/ink5505.xml"/><Relationship Id="rId116" Type="http://schemas.openxmlformats.org/officeDocument/2006/relationships/image" Target="../media/image1075.png"/><Relationship Id="rId115" Type="http://schemas.openxmlformats.org/officeDocument/2006/relationships/customXml" Target="../ink/ink5504.xml"/><Relationship Id="rId114" Type="http://schemas.openxmlformats.org/officeDocument/2006/relationships/image" Target="../media/image1074.png"/><Relationship Id="rId113" Type="http://schemas.openxmlformats.org/officeDocument/2006/relationships/customXml" Target="../ink/ink5503.xml"/><Relationship Id="rId112" Type="http://schemas.openxmlformats.org/officeDocument/2006/relationships/image" Target="../media/image1073.png"/><Relationship Id="rId111" Type="http://schemas.openxmlformats.org/officeDocument/2006/relationships/customXml" Target="../ink/ink5502.xml"/><Relationship Id="rId110" Type="http://schemas.openxmlformats.org/officeDocument/2006/relationships/image" Target="../media/image1072.png"/><Relationship Id="rId11" Type="http://schemas.openxmlformats.org/officeDocument/2006/relationships/customXml" Target="../ink/ink5452.xml"/><Relationship Id="rId109" Type="http://schemas.openxmlformats.org/officeDocument/2006/relationships/customXml" Target="../ink/ink5501.xml"/><Relationship Id="rId108" Type="http://schemas.openxmlformats.org/officeDocument/2006/relationships/image" Target="../media/image1071.png"/><Relationship Id="rId107" Type="http://schemas.openxmlformats.org/officeDocument/2006/relationships/customXml" Target="../ink/ink5500.xml"/><Relationship Id="rId106" Type="http://schemas.openxmlformats.org/officeDocument/2006/relationships/image" Target="../media/image1070.png"/><Relationship Id="rId105" Type="http://schemas.openxmlformats.org/officeDocument/2006/relationships/customXml" Target="../ink/ink5499.xml"/><Relationship Id="rId104" Type="http://schemas.openxmlformats.org/officeDocument/2006/relationships/image" Target="../media/image1069.png"/><Relationship Id="rId103" Type="http://schemas.openxmlformats.org/officeDocument/2006/relationships/customXml" Target="../ink/ink5498.xml"/><Relationship Id="rId102" Type="http://schemas.openxmlformats.org/officeDocument/2006/relationships/image" Target="../media/image1068.png"/><Relationship Id="rId101" Type="http://schemas.openxmlformats.org/officeDocument/2006/relationships/customXml" Target="../ink/ink5497.xml"/><Relationship Id="rId100" Type="http://schemas.openxmlformats.org/officeDocument/2006/relationships/image" Target="../media/image1067.png"/><Relationship Id="rId10" Type="http://schemas.openxmlformats.org/officeDocument/2006/relationships/image" Target="../media/image1022.png"/><Relationship Id="rId1" Type="http://schemas.openxmlformats.org/officeDocument/2006/relationships/customXml" Target="../ink/ink5447.xml"/></Relationships>
</file>

<file path=ppt/slides/_rels/slide82.xml.rels><?xml version="1.0" encoding="UTF-8" standalone="yes"?>
<Relationships xmlns="http://schemas.openxmlformats.org/package/2006/relationships"><Relationship Id="rId99" Type="http://schemas.openxmlformats.org/officeDocument/2006/relationships/image" Target="../media/image3873.png"/><Relationship Id="rId98" Type="http://schemas.openxmlformats.org/officeDocument/2006/relationships/customXml" Target="../ink/ink5771.xml"/><Relationship Id="rId97" Type="http://schemas.openxmlformats.org/officeDocument/2006/relationships/image" Target="../media/image3872.png"/><Relationship Id="rId96" Type="http://schemas.openxmlformats.org/officeDocument/2006/relationships/customXml" Target="../ink/ink5770.xml"/><Relationship Id="rId95" Type="http://schemas.openxmlformats.org/officeDocument/2006/relationships/image" Target="../media/image3871.png"/><Relationship Id="rId94" Type="http://schemas.openxmlformats.org/officeDocument/2006/relationships/customXml" Target="../ink/ink5769.xml"/><Relationship Id="rId93" Type="http://schemas.openxmlformats.org/officeDocument/2006/relationships/image" Target="../media/image3870.png"/><Relationship Id="rId92" Type="http://schemas.openxmlformats.org/officeDocument/2006/relationships/customXml" Target="../ink/ink5768.xml"/><Relationship Id="rId91" Type="http://schemas.openxmlformats.org/officeDocument/2006/relationships/image" Target="../media/image3869.png"/><Relationship Id="rId90" Type="http://schemas.openxmlformats.org/officeDocument/2006/relationships/customXml" Target="../ink/ink5767.xml"/><Relationship Id="rId9" Type="http://schemas.openxmlformats.org/officeDocument/2006/relationships/customXml" Target="../ink/ink5726.xml"/><Relationship Id="rId89" Type="http://schemas.openxmlformats.org/officeDocument/2006/relationships/image" Target="../media/image3868.png"/><Relationship Id="rId889" Type="http://schemas.openxmlformats.org/officeDocument/2006/relationships/slideLayout" Target="../slideLayouts/slideLayout2.xml"/><Relationship Id="rId888" Type="http://schemas.openxmlformats.org/officeDocument/2006/relationships/customXml" Target="../ink/ink6174.xml"/><Relationship Id="rId887" Type="http://schemas.openxmlformats.org/officeDocument/2006/relationships/image" Target="../media/image4248.png"/><Relationship Id="rId886" Type="http://schemas.openxmlformats.org/officeDocument/2006/relationships/customXml" Target="../ink/ink6173.xml"/><Relationship Id="rId885" Type="http://schemas.openxmlformats.org/officeDocument/2006/relationships/image" Target="../media/image4247.png"/><Relationship Id="rId884" Type="http://schemas.openxmlformats.org/officeDocument/2006/relationships/customXml" Target="../ink/ink6172.xml"/><Relationship Id="rId883" Type="http://schemas.openxmlformats.org/officeDocument/2006/relationships/customXml" Target="../ink/ink6171.xml"/><Relationship Id="rId882" Type="http://schemas.openxmlformats.org/officeDocument/2006/relationships/customXml" Target="../ink/ink6170.xml"/><Relationship Id="rId881" Type="http://schemas.openxmlformats.org/officeDocument/2006/relationships/customXml" Target="../ink/ink6169.xml"/><Relationship Id="rId880" Type="http://schemas.openxmlformats.org/officeDocument/2006/relationships/image" Target="../media/image4246.png"/><Relationship Id="rId88" Type="http://schemas.openxmlformats.org/officeDocument/2006/relationships/customXml" Target="../ink/ink5766.xml"/><Relationship Id="rId879" Type="http://schemas.openxmlformats.org/officeDocument/2006/relationships/customXml" Target="../ink/ink6168.xml"/><Relationship Id="rId878" Type="http://schemas.openxmlformats.org/officeDocument/2006/relationships/customXml" Target="../ink/ink6167.xml"/><Relationship Id="rId877" Type="http://schemas.openxmlformats.org/officeDocument/2006/relationships/image" Target="../media/image4245.png"/><Relationship Id="rId876" Type="http://schemas.openxmlformats.org/officeDocument/2006/relationships/customXml" Target="../ink/ink6166.xml"/><Relationship Id="rId875" Type="http://schemas.openxmlformats.org/officeDocument/2006/relationships/image" Target="../media/image4244.png"/><Relationship Id="rId874" Type="http://schemas.openxmlformats.org/officeDocument/2006/relationships/customXml" Target="../ink/ink6165.xml"/><Relationship Id="rId873" Type="http://schemas.openxmlformats.org/officeDocument/2006/relationships/image" Target="../media/image4243.png"/><Relationship Id="rId872" Type="http://schemas.openxmlformats.org/officeDocument/2006/relationships/customXml" Target="../ink/ink6164.xml"/><Relationship Id="rId871" Type="http://schemas.openxmlformats.org/officeDocument/2006/relationships/image" Target="../media/image1404.png"/><Relationship Id="rId870" Type="http://schemas.openxmlformats.org/officeDocument/2006/relationships/customXml" Target="../ink/ink6163.xml"/><Relationship Id="rId87" Type="http://schemas.openxmlformats.org/officeDocument/2006/relationships/image" Target="../media/image3867.png"/><Relationship Id="rId869" Type="http://schemas.openxmlformats.org/officeDocument/2006/relationships/image" Target="../media/image4242.png"/><Relationship Id="rId868" Type="http://schemas.openxmlformats.org/officeDocument/2006/relationships/customXml" Target="../ink/ink6162.xml"/><Relationship Id="rId867" Type="http://schemas.openxmlformats.org/officeDocument/2006/relationships/image" Target="../media/image1143.png"/><Relationship Id="rId866" Type="http://schemas.openxmlformats.org/officeDocument/2006/relationships/customXml" Target="../ink/ink6161.xml"/><Relationship Id="rId865" Type="http://schemas.openxmlformats.org/officeDocument/2006/relationships/image" Target="../media/image4241.png"/><Relationship Id="rId864" Type="http://schemas.openxmlformats.org/officeDocument/2006/relationships/customXml" Target="../ink/ink6160.xml"/><Relationship Id="rId863" Type="http://schemas.openxmlformats.org/officeDocument/2006/relationships/image" Target="../media/image4240.png"/><Relationship Id="rId862" Type="http://schemas.openxmlformats.org/officeDocument/2006/relationships/customXml" Target="../ink/ink6159.xml"/><Relationship Id="rId861" Type="http://schemas.openxmlformats.org/officeDocument/2006/relationships/image" Target="../media/image4239.png"/><Relationship Id="rId860" Type="http://schemas.openxmlformats.org/officeDocument/2006/relationships/customXml" Target="../ink/ink6158.xml"/><Relationship Id="rId86" Type="http://schemas.openxmlformats.org/officeDocument/2006/relationships/customXml" Target="../ink/ink5765.xml"/><Relationship Id="rId859" Type="http://schemas.openxmlformats.org/officeDocument/2006/relationships/image" Target="../media/image4238.png"/><Relationship Id="rId858" Type="http://schemas.openxmlformats.org/officeDocument/2006/relationships/customXml" Target="../ink/ink6157.xml"/><Relationship Id="rId857" Type="http://schemas.openxmlformats.org/officeDocument/2006/relationships/image" Target="../media/image4237.png"/><Relationship Id="rId856" Type="http://schemas.openxmlformats.org/officeDocument/2006/relationships/customXml" Target="../ink/ink6156.xml"/><Relationship Id="rId855" Type="http://schemas.openxmlformats.org/officeDocument/2006/relationships/image" Target="../media/image2161.png"/><Relationship Id="rId854" Type="http://schemas.openxmlformats.org/officeDocument/2006/relationships/customXml" Target="../ink/ink6155.xml"/><Relationship Id="rId853" Type="http://schemas.openxmlformats.org/officeDocument/2006/relationships/image" Target="../media/image4236.png"/><Relationship Id="rId852" Type="http://schemas.openxmlformats.org/officeDocument/2006/relationships/customXml" Target="../ink/ink6154.xml"/><Relationship Id="rId851" Type="http://schemas.openxmlformats.org/officeDocument/2006/relationships/image" Target="../media/image4235.png"/><Relationship Id="rId850" Type="http://schemas.openxmlformats.org/officeDocument/2006/relationships/customXml" Target="../ink/ink6153.xml"/><Relationship Id="rId85" Type="http://schemas.openxmlformats.org/officeDocument/2006/relationships/image" Target="../media/image3866.png"/><Relationship Id="rId849" Type="http://schemas.openxmlformats.org/officeDocument/2006/relationships/image" Target="../media/image4234.png"/><Relationship Id="rId848" Type="http://schemas.openxmlformats.org/officeDocument/2006/relationships/customXml" Target="../ink/ink6152.xml"/><Relationship Id="rId847" Type="http://schemas.openxmlformats.org/officeDocument/2006/relationships/image" Target="../media/image4233.png"/><Relationship Id="rId846" Type="http://schemas.openxmlformats.org/officeDocument/2006/relationships/customXml" Target="../ink/ink6151.xml"/><Relationship Id="rId845" Type="http://schemas.openxmlformats.org/officeDocument/2006/relationships/image" Target="../media/image4232.png"/><Relationship Id="rId844" Type="http://schemas.openxmlformats.org/officeDocument/2006/relationships/customXml" Target="../ink/ink6150.xml"/><Relationship Id="rId843" Type="http://schemas.openxmlformats.org/officeDocument/2006/relationships/image" Target="../media/image4231.png"/><Relationship Id="rId842" Type="http://schemas.openxmlformats.org/officeDocument/2006/relationships/customXml" Target="../ink/ink6149.xml"/><Relationship Id="rId841" Type="http://schemas.openxmlformats.org/officeDocument/2006/relationships/image" Target="../media/image4230.png"/><Relationship Id="rId840" Type="http://schemas.openxmlformats.org/officeDocument/2006/relationships/customXml" Target="../ink/ink6148.xml"/><Relationship Id="rId84" Type="http://schemas.openxmlformats.org/officeDocument/2006/relationships/customXml" Target="../ink/ink5764.xml"/><Relationship Id="rId839" Type="http://schemas.openxmlformats.org/officeDocument/2006/relationships/image" Target="../media/image4229.png"/><Relationship Id="rId838" Type="http://schemas.openxmlformats.org/officeDocument/2006/relationships/customXml" Target="../ink/ink6147.xml"/><Relationship Id="rId837" Type="http://schemas.openxmlformats.org/officeDocument/2006/relationships/image" Target="../media/image4228.png"/><Relationship Id="rId836" Type="http://schemas.openxmlformats.org/officeDocument/2006/relationships/customXml" Target="../ink/ink6146.xml"/><Relationship Id="rId835" Type="http://schemas.openxmlformats.org/officeDocument/2006/relationships/image" Target="../media/image4227.png"/><Relationship Id="rId834" Type="http://schemas.openxmlformats.org/officeDocument/2006/relationships/customXml" Target="../ink/ink6145.xml"/><Relationship Id="rId833" Type="http://schemas.openxmlformats.org/officeDocument/2006/relationships/image" Target="../media/image4226.png"/><Relationship Id="rId832" Type="http://schemas.openxmlformats.org/officeDocument/2006/relationships/customXml" Target="../ink/ink6144.xml"/><Relationship Id="rId831" Type="http://schemas.openxmlformats.org/officeDocument/2006/relationships/image" Target="../media/image4225.png"/><Relationship Id="rId830" Type="http://schemas.openxmlformats.org/officeDocument/2006/relationships/customXml" Target="../ink/ink6143.xml"/><Relationship Id="rId83" Type="http://schemas.openxmlformats.org/officeDocument/2006/relationships/image" Target="../media/image3865.png"/><Relationship Id="rId829" Type="http://schemas.openxmlformats.org/officeDocument/2006/relationships/image" Target="../media/image4224.png"/><Relationship Id="rId828" Type="http://schemas.openxmlformats.org/officeDocument/2006/relationships/customXml" Target="../ink/ink6142.xml"/><Relationship Id="rId827" Type="http://schemas.openxmlformats.org/officeDocument/2006/relationships/image" Target="../media/image4223.png"/><Relationship Id="rId826" Type="http://schemas.openxmlformats.org/officeDocument/2006/relationships/customXml" Target="../ink/ink6141.xml"/><Relationship Id="rId825" Type="http://schemas.openxmlformats.org/officeDocument/2006/relationships/image" Target="../media/image4222.png"/><Relationship Id="rId824" Type="http://schemas.openxmlformats.org/officeDocument/2006/relationships/customXml" Target="../ink/ink6140.xml"/><Relationship Id="rId823" Type="http://schemas.openxmlformats.org/officeDocument/2006/relationships/image" Target="../media/image4221.png"/><Relationship Id="rId822" Type="http://schemas.openxmlformats.org/officeDocument/2006/relationships/customXml" Target="../ink/ink6139.xml"/><Relationship Id="rId821" Type="http://schemas.openxmlformats.org/officeDocument/2006/relationships/image" Target="../media/image4220.png"/><Relationship Id="rId820" Type="http://schemas.openxmlformats.org/officeDocument/2006/relationships/customXml" Target="../ink/ink6138.xml"/><Relationship Id="rId82" Type="http://schemas.openxmlformats.org/officeDocument/2006/relationships/customXml" Target="../ink/ink5763.xml"/><Relationship Id="rId819" Type="http://schemas.openxmlformats.org/officeDocument/2006/relationships/image" Target="../media/image4219.png"/><Relationship Id="rId818" Type="http://schemas.openxmlformats.org/officeDocument/2006/relationships/customXml" Target="../ink/ink6137.xml"/><Relationship Id="rId817" Type="http://schemas.openxmlformats.org/officeDocument/2006/relationships/image" Target="../media/image4218.png"/><Relationship Id="rId816" Type="http://schemas.openxmlformats.org/officeDocument/2006/relationships/customXml" Target="../ink/ink6136.xml"/><Relationship Id="rId815" Type="http://schemas.openxmlformats.org/officeDocument/2006/relationships/image" Target="../media/image4217.png"/><Relationship Id="rId814" Type="http://schemas.openxmlformats.org/officeDocument/2006/relationships/customXml" Target="../ink/ink6135.xml"/><Relationship Id="rId813" Type="http://schemas.openxmlformats.org/officeDocument/2006/relationships/image" Target="../media/image4216.png"/><Relationship Id="rId812" Type="http://schemas.openxmlformats.org/officeDocument/2006/relationships/customXml" Target="../ink/ink6134.xml"/><Relationship Id="rId811" Type="http://schemas.openxmlformats.org/officeDocument/2006/relationships/image" Target="../media/image4215.png"/><Relationship Id="rId810" Type="http://schemas.openxmlformats.org/officeDocument/2006/relationships/customXml" Target="../ink/ink6133.xml"/><Relationship Id="rId81" Type="http://schemas.openxmlformats.org/officeDocument/2006/relationships/image" Target="../media/image3864.png"/><Relationship Id="rId809" Type="http://schemas.openxmlformats.org/officeDocument/2006/relationships/image" Target="../media/image4214.png"/><Relationship Id="rId808" Type="http://schemas.openxmlformats.org/officeDocument/2006/relationships/customXml" Target="../ink/ink6132.xml"/><Relationship Id="rId807" Type="http://schemas.openxmlformats.org/officeDocument/2006/relationships/image" Target="../media/image4213.png"/><Relationship Id="rId806" Type="http://schemas.openxmlformats.org/officeDocument/2006/relationships/customXml" Target="../ink/ink6131.xml"/><Relationship Id="rId805" Type="http://schemas.openxmlformats.org/officeDocument/2006/relationships/image" Target="../media/image4212.png"/><Relationship Id="rId804" Type="http://schemas.openxmlformats.org/officeDocument/2006/relationships/customXml" Target="../ink/ink6130.xml"/><Relationship Id="rId803" Type="http://schemas.openxmlformats.org/officeDocument/2006/relationships/image" Target="../media/image4211.png"/><Relationship Id="rId802" Type="http://schemas.openxmlformats.org/officeDocument/2006/relationships/customXml" Target="../ink/ink6129.xml"/><Relationship Id="rId801" Type="http://schemas.openxmlformats.org/officeDocument/2006/relationships/image" Target="../media/image4210.png"/><Relationship Id="rId800" Type="http://schemas.openxmlformats.org/officeDocument/2006/relationships/customXml" Target="../ink/ink6128.xml"/><Relationship Id="rId80" Type="http://schemas.openxmlformats.org/officeDocument/2006/relationships/customXml" Target="../ink/ink5762.xml"/><Relationship Id="rId8" Type="http://schemas.openxmlformats.org/officeDocument/2006/relationships/image" Target="../media/image3829.png"/><Relationship Id="rId799" Type="http://schemas.openxmlformats.org/officeDocument/2006/relationships/image" Target="../media/image4209.png"/><Relationship Id="rId798" Type="http://schemas.openxmlformats.org/officeDocument/2006/relationships/customXml" Target="../ink/ink6127.xml"/><Relationship Id="rId797" Type="http://schemas.openxmlformats.org/officeDocument/2006/relationships/image" Target="../media/image4208.png"/><Relationship Id="rId796" Type="http://schemas.openxmlformats.org/officeDocument/2006/relationships/customXml" Target="../ink/ink6126.xml"/><Relationship Id="rId795" Type="http://schemas.openxmlformats.org/officeDocument/2006/relationships/image" Target="../media/image4207.png"/><Relationship Id="rId794" Type="http://schemas.openxmlformats.org/officeDocument/2006/relationships/customXml" Target="../ink/ink6125.xml"/><Relationship Id="rId793" Type="http://schemas.openxmlformats.org/officeDocument/2006/relationships/image" Target="../media/image4206.png"/><Relationship Id="rId792" Type="http://schemas.openxmlformats.org/officeDocument/2006/relationships/customXml" Target="../ink/ink6124.xml"/><Relationship Id="rId791" Type="http://schemas.openxmlformats.org/officeDocument/2006/relationships/image" Target="../media/image4205.png"/><Relationship Id="rId790" Type="http://schemas.openxmlformats.org/officeDocument/2006/relationships/customXml" Target="../ink/ink6123.xml"/><Relationship Id="rId79" Type="http://schemas.openxmlformats.org/officeDocument/2006/relationships/image" Target="../media/image3863.png"/><Relationship Id="rId789" Type="http://schemas.openxmlformats.org/officeDocument/2006/relationships/image" Target="../media/image4204.png"/><Relationship Id="rId788" Type="http://schemas.openxmlformats.org/officeDocument/2006/relationships/customXml" Target="../ink/ink6122.xml"/><Relationship Id="rId787" Type="http://schemas.openxmlformats.org/officeDocument/2006/relationships/image" Target="../media/image4203.png"/><Relationship Id="rId786" Type="http://schemas.openxmlformats.org/officeDocument/2006/relationships/customXml" Target="../ink/ink6121.xml"/><Relationship Id="rId785" Type="http://schemas.openxmlformats.org/officeDocument/2006/relationships/image" Target="../media/image4202.png"/><Relationship Id="rId784" Type="http://schemas.openxmlformats.org/officeDocument/2006/relationships/customXml" Target="../ink/ink6120.xml"/><Relationship Id="rId783" Type="http://schemas.openxmlformats.org/officeDocument/2006/relationships/image" Target="../media/image4201.png"/><Relationship Id="rId782" Type="http://schemas.openxmlformats.org/officeDocument/2006/relationships/customXml" Target="../ink/ink6119.xml"/><Relationship Id="rId781" Type="http://schemas.openxmlformats.org/officeDocument/2006/relationships/image" Target="../media/image4200.png"/><Relationship Id="rId780" Type="http://schemas.openxmlformats.org/officeDocument/2006/relationships/customXml" Target="../ink/ink6118.xml"/><Relationship Id="rId78" Type="http://schemas.openxmlformats.org/officeDocument/2006/relationships/customXml" Target="../ink/ink5761.xml"/><Relationship Id="rId779" Type="http://schemas.openxmlformats.org/officeDocument/2006/relationships/image" Target="../media/image4199.png"/><Relationship Id="rId778" Type="http://schemas.openxmlformats.org/officeDocument/2006/relationships/customXml" Target="../ink/ink6117.xml"/><Relationship Id="rId777" Type="http://schemas.openxmlformats.org/officeDocument/2006/relationships/image" Target="../media/image4198.png"/><Relationship Id="rId776" Type="http://schemas.openxmlformats.org/officeDocument/2006/relationships/customXml" Target="../ink/ink6116.xml"/><Relationship Id="rId775" Type="http://schemas.openxmlformats.org/officeDocument/2006/relationships/image" Target="../media/image1020.png"/><Relationship Id="rId774" Type="http://schemas.openxmlformats.org/officeDocument/2006/relationships/customXml" Target="../ink/ink6115.xml"/><Relationship Id="rId773" Type="http://schemas.openxmlformats.org/officeDocument/2006/relationships/image" Target="../media/image4197.png"/><Relationship Id="rId772" Type="http://schemas.openxmlformats.org/officeDocument/2006/relationships/customXml" Target="../ink/ink6114.xml"/><Relationship Id="rId771" Type="http://schemas.openxmlformats.org/officeDocument/2006/relationships/image" Target="../media/image4196.png"/><Relationship Id="rId770" Type="http://schemas.openxmlformats.org/officeDocument/2006/relationships/customXml" Target="../ink/ink6113.xml"/><Relationship Id="rId77" Type="http://schemas.openxmlformats.org/officeDocument/2006/relationships/image" Target="../media/image3862.png"/><Relationship Id="rId769" Type="http://schemas.openxmlformats.org/officeDocument/2006/relationships/image" Target="../media/image4195.png"/><Relationship Id="rId768" Type="http://schemas.openxmlformats.org/officeDocument/2006/relationships/customXml" Target="../ink/ink6112.xml"/><Relationship Id="rId767" Type="http://schemas.openxmlformats.org/officeDocument/2006/relationships/image" Target="../media/image4194.png"/><Relationship Id="rId766" Type="http://schemas.openxmlformats.org/officeDocument/2006/relationships/customXml" Target="../ink/ink6111.xml"/><Relationship Id="rId765" Type="http://schemas.openxmlformats.org/officeDocument/2006/relationships/image" Target="../media/image4193.png"/><Relationship Id="rId764" Type="http://schemas.openxmlformats.org/officeDocument/2006/relationships/customXml" Target="../ink/ink6110.xml"/><Relationship Id="rId763" Type="http://schemas.openxmlformats.org/officeDocument/2006/relationships/image" Target="../media/image4192.png"/><Relationship Id="rId762" Type="http://schemas.openxmlformats.org/officeDocument/2006/relationships/customXml" Target="../ink/ink6109.xml"/><Relationship Id="rId761" Type="http://schemas.openxmlformats.org/officeDocument/2006/relationships/image" Target="../media/image4191.png"/><Relationship Id="rId760" Type="http://schemas.openxmlformats.org/officeDocument/2006/relationships/customXml" Target="../ink/ink6108.xml"/><Relationship Id="rId76" Type="http://schemas.openxmlformats.org/officeDocument/2006/relationships/customXml" Target="../ink/ink5760.xml"/><Relationship Id="rId759" Type="http://schemas.openxmlformats.org/officeDocument/2006/relationships/image" Target="../media/image4190.png"/><Relationship Id="rId758" Type="http://schemas.openxmlformats.org/officeDocument/2006/relationships/customXml" Target="../ink/ink6107.xml"/><Relationship Id="rId757" Type="http://schemas.openxmlformats.org/officeDocument/2006/relationships/image" Target="../media/image4189.png"/><Relationship Id="rId756" Type="http://schemas.openxmlformats.org/officeDocument/2006/relationships/customXml" Target="../ink/ink6106.xml"/><Relationship Id="rId755" Type="http://schemas.openxmlformats.org/officeDocument/2006/relationships/image" Target="../media/image4188.png"/><Relationship Id="rId754" Type="http://schemas.openxmlformats.org/officeDocument/2006/relationships/customXml" Target="../ink/ink6105.xml"/><Relationship Id="rId753" Type="http://schemas.openxmlformats.org/officeDocument/2006/relationships/image" Target="../media/image4187.png"/><Relationship Id="rId752" Type="http://schemas.openxmlformats.org/officeDocument/2006/relationships/customXml" Target="../ink/ink6104.xml"/><Relationship Id="rId751" Type="http://schemas.openxmlformats.org/officeDocument/2006/relationships/image" Target="../media/image4186.png"/><Relationship Id="rId750" Type="http://schemas.openxmlformats.org/officeDocument/2006/relationships/customXml" Target="../ink/ink6103.xml"/><Relationship Id="rId75" Type="http://schemas.openxmlformats.org/officeDocument/2006/relationships/image" Target="../media/image3861.png"/><Relationship Id="rId749" Type="http://schemas.openxmlformats.org/officeDocument/2006/relationships/image" Target="../media/image4185.png"/><Relationship Id="rId748" Type="http://schemas.openxmlformats.org/officeDocument/2006/relationships/customXml" Target="../ink/ink6102.xml"/><Relationship Id="rId747" Type="http://schemas.openxmlformats.org/officeDocument/2006/relationships/image" Target="../media/image4184.png"/><Relationship Id="rId746" Type="http://schemas.openxmlformats.org/officeDocument/2006/relationships/customXml" Target="../ink/ink6101.xml"/><Relationship Id="rId745" Type="http://schemas.openxmlformats.org/officeDocument/2006/relationships/image" Target="../media/image4183.png"/><Relationship Id="rId744" Type="http://schemas.openxmlformats.org/officeDocument/2006/relationships/customXml" Target="../ink/ink6100.xml"/><Relationship Id="rId743" Type="http://schemas.openxmlformats.org/officeDocument/2006/relationships/image" Target="../media/image4182.png"/><Relationship Id="rId742" Type="http://schemas.openxmlformats.org/officeDocument/2006/relationships/customXml" Target="../ink/ink6099.xml"/><Relationship Id="rId741" Type="http://schemas.openxmlformats.org/officeDocument/2006/relationships/image" Target="../media/image4181.png"/><Relationship Id="rId740" Type="http://schemas.openxmlformats.org/officeDocument/2006/relationships/customXml" Target="../ink/ink6098.xml"/><Relationship Id="rId74" Type="http://schemas.openxmlformats.org/officeDocument/2006/relationships/customXml" Target="../ink/ink5759.xml"/><Relationship Id="rId739" Type="http://schemas.openxmlformats.org/officeDocument/2006/relationships/image" Target="../media/image4180.png"/><Relationship Id="rId738" Type="http://schemas.openxmlformats.org/officeDocument/2006/relationships/customXml" Target="../ink/ink6097.xml"/><Relationship Id="rId737" Type="http://schemas.openxmlformats.org/officeDocument/2006/relationships/image" Target="../media/image4179.png"/><Relationship Id="rId736" Type="http://schemas.openxmlformats.org/officeDocument/2006/relationships/customXml" Target="../ink/ink6096.xml"/><Relationship Id="rId735" Type="http://schemas.openxmlformats.org/officeDocument/2006/relationships/image" Target="../media/image4178.png"/><Relationship Id="rId734" Type="http://schemas.openxmlformats.org/officeDocument/2006/relationships/customXml" Target="../ink/ink6095.xml"/><Relationship Id="rId733" Type="http://schemas.openxmlformats.org/officeDocument/2006/relationships/image" Target="../media/image4177.png"/><Relationship Id="rId732" Type="http://schemas.openxmlformats.org/officeDocument/2006/relationships/customXml" Target="../ink/ink6094.xml"/><Relationship Id="rId731" Type="http://schemas.openxmlformats.org/officeDocument/2006/relationships/image" Target="../media/image4176.png"/><Relationship Id="rId730" Type="http://schemas.openxmlformats.org/officeDocument/2006/relationships/customXml" Target="../ink/ink6093.xml"/><Relationship Id="rId73" Type="http://schemas.openxmlformats.org/officeDocument/2006/relationships/image" Target="../media/image3860.png"/><Relationship Id="rId729" Type="http://schemas.openxmlformats.org/officeDocument/2006/relationships/image" Target="../media/image4175.png"/><Relationship Id="rId728" Type="http://schemas.openxmlformats.org/officeDocument/2006/relationships/customXml" Target="../ink/ink6092.xml"/><Relationship Id="rId727" Type="http://schemas.openxmlformats.org/officeDocument/2006/relationships/image" Target="../media/image4174.png"/><Relationship Id="rId726" Type="http://schemas.openxmlformats.org/officeDocument/2006/relationships/customXml" Target="../ink/ink6091.xml"/><Relationship Id="rId725" Type="http://schemas.openxmlformats.org/officeDocument/2006/relationships/image" Target="../media/image4173.png"/><Relationship Id="rId724" Type="http://schemas.openxmlformats.org/officeDocument/2006/relationships/customXml" Target="../ink/ink6090.xml"/><Relationship Id="rId723" Type="http://schemas.openxmlformats.org/officeDocument/2006/relationships/image" Target="../media/image4172.png"/><Relationship Id="rId722" Type="http://schemas.openxmlformats.org/officeDocument/2006/relationships/customXml" Target="../ink/ink6089.xml"/><Relationship Id="rId721" Type="http://schemas.openxmlformats.org/officeDocument/2006/relationships/image" Target="../media/image4171.png"/><Relationship Id="rId720" Type="http://schemas.openxmlformats.org/officeDocument/2006/relationships/customXml" Target="../ink/ink6088.xml"/><Relationship Id="rId72" Type="http://schemas.openxmlformats.org/officeDocument/2006/relationships/customXml" Target="../ink/ink5758.xml"/><Relationship Id="rId719" Type="http://schemas.openxmlformats.org/officeDocument/2006/relationships/image" Target="../media/image4170.png"/><Relationship Id="rId718" Type="http://schemas.openxmlformats.org/officeDocument/2006/relationships/customXml" Target="../ink/ink6087.xml"/><Relationship Id="rId717" Type="http://schemas.openxmlformats.org/officeDocument/2006/relationships/image" Target="../media/image4169.png"/><Relationship Id="rId716" Type="http://schemas.openxmlformats.org/officeDocument/2006/relationships/customXml" Target="../ink/ink6086.xml"/><Relationship Id="rId715" Type="http://schemas.openxmlformats.org/officeDocument/2006/relationships/image" Target="../media/image4168.png"/><Relationship Id="rId714" Type="http://schemas.openxmlformats.org/officeDocument/2006/relationships/customXml" Target="../ink/ink6085.xml"/><Relationship Id="rId713" Type="http://schemas.openxmlformats.org/officeDocument/2006/relationships/image" Target="../media/image4167.png"/><Relationship Id="rId712" Type="http://schemas.openxmlformats.org/officeDocument/2006/relationships/customXml" Target="../ink/ink6084.xml"/><Relationship Id="rId711" Type="http://schemas.openxmlformats.org/officeDocument/2006/relationships/image" Target="../media/image4166.png"/><Relationship Id="rId710" Type="http://schemas.openxmlformats.org/officeDocument/2006/relationships/customXml" Target="../ink/ink6083.xml"/><Relationship Id="rId71" Type="http://schemas.openxmlformats.org/officeDocument/2006/relationships/image" Target="../media/image3859.png"/><Relationship Id="rId709" Type="http://schemas.openxmlformats.org/officeDocument/2006/relationships/image" Target="../media/image4165.png"/><Relationship Id="rId708" Type="http://schemas.openxmlformats.org/officeDocument/2006/relationships/customXml" Target="../ink/ink6082.xml"/><Relationship Id="rId707" Type="http://schemas.openxmlformats.org/officeDocument/2006/relationships/image" Target="../media/image4164.png"/><Relationship Id="rId706" Type="http://schemas.openxmlformats.org/officeDocument/2006/relationships/customXml" Target="../ink/ink6081.xml"/><Relationship Id="rId705" Type="http://schemas.openxmlformats.org/officeDocument/2006/relationships/image" Target="../media/image4163.png"/><Relationship Id="rId704" Type="http://schemas.openxmlformats.org/officeDocument/2006/relationships/customXml" Target="../ink/ink6080.xml"/><Relationship Id="rId703" Type="http://schemas.openxmlformats.org/officeDocument/2006/relationships/image" Target="../media/image4162.png"/><Relationship Id="rId702" Type="http://schemas.openxmlformats.org/officeDocument/2006/relationships/customXml" Target="../ink/ink6079.xml"/><Relationship Id="rId701" Type="http://schemas.openxmlformats.org/officeDocument/2006/relationships/customXml" Target="../ink/ink6078.xml"/><Relationship Id="rId700" Type="http://schemas.openxmlformats.org/officeDocument/2006/relationships/customXml" Target="../ink/ink6077.xml"/><Relationship Id="rId70" Type="http://schemas.openxmlformats.org/officeDocument/2006/relationships/customXml" Target="../ink/ink5757.xml"/><Relationship Id="rId7" Type="http://schemas.openxmlformats.org/officeDocument/2006/relationships/customXml" Target="../ink/ink5725.xml"/><Relationship Id="rId699" Type="http://schemas.openxmlformats.org/officeDocument/2006/relationships/image" Target="../media/image4161.png"/><Relationship Id="rId698" Type="http://schemas.openxmlformats.org/officeDocument/2006/relationships/customXml" Target="../ink/ink6076.xml"/><Relationship Id="rId697" Type="http://schemas.openxmlformats.org/officeDocument/2006/relationships/image" Target="../media/image4160.png"/><Relationship Id="rId696" Type="http://schemas.openxmlformats.org/officeDocument/2006/relationships/customXml" Target="../ink/ink6075.xml"/><Relationship Id="rId695" Type="http://schemas.openxmlformats.org/officeDocument/2006/relationships/image" Target="../media/image4159.png"/><Relationship Id="rId694" Type="http://schemas.openxmlformats.org/officeDocument/2006/relationships/customXml" Target="../ink/ink6074.xml"/><Relationship Id="rId693" Type="http://schemas.openxmlformats.org/officeDocument/2006/relationships/image" Target="../media/image4158.png"/><Relationship Id="rId692" Type="http://schemas.openxmlformats.org/officeDocument/2006/relationships/customXml" Target="../ink/ink6073.xml"/><Relationship Id="rId691" Type="http://schemas.openxmlformats.org/officeDocument/2006/relationships/image" Target="../media/image1497.png"/><Relationship Id="rId690" Type="http://schemas.openxmlformats.org/officeDocument/2006/relationships/customXml" Target="../ink/ink6072.xml"/><Relationship Id="rId69" Type="http://schemas.openxmlformats.org/officeDocument/2006/relationships/image" Target="../media/image3858.png"/><Relationship Id="rId689" Type="http://schemas.openxmlformats.org/officeDocument/2006/relationships/customXml" Target="../ink/ink6071.xml"/><Relationship Id="rId688" Type="http://schemas.openxmlformats.org/officeDocument/2006/relationships/image" Target="../media/image4157.png"/><Relationship Id="rId687" Type="http://schemas.openxmlformats.org/officeDocument/2006/relationships/customXml" Target="../ink/ink6070.xml"/><Relationship Id="rId686" Type="http://schemas.openxmlformats.org/officeDocument/2006/relationships/image" Target="../media/image4156.png"/><Relationship Id="rId685" Type="http://schemas.openxmlformats.org/officeDocument/2006/relationships/customXml" Target="../ink/ink6069.xml"/><Relationship Id="rId684" Type="http://schemas.openxmlformats.org/officeDocument/2006/relationships/image" Target="../media/image4155.png"/><Relationship Id="rId683" Type="http://schemas.openxmlformats.org/officeDocument/2006/relationships/customXml" Target="../ink/ink6068.xml"/><Relationship Id="rId682" Type="http://schemas.openxmlformats.org/officeDocument/2006/relationships/image" Target="../media/image4154.png"/><Relationship Id="rId681" Type="http://schemas.openxmlformats.org/officeDocument/2006/relationships/customXml" Target="../ink/ink6067.xml"/><Relationship Id="rId680" Type="http://schemas.openxmlformats.org/officeDocument/2006/relationships/image" Target="../media/image4153.png"/><Relationship Id="rId68" Type="http://schemas.openxmlformats.org/officeDocument/2006/relationships/customXml" Target="../ink/ink5756.xml"/><Relationship Id="rId679" Type="http://schemas.openxmlformats.org/officeDocument/2006/relationships/customXml" Target="../ink/ink6066.xml"/><Relationship Id="rId678" Type="http://schemas.openxmlformats.org/officeDocument/2006/relationships/image" Target="../media/image4152.png"/><Relationship Id="rId677" Type="http://schemas.openxmlformats.org/officeDocument/2006/relationships/customXml" Target="../ink/ink6065.xml"/><Relationship Id="rId676" Type="http://schemas.openxmlformats.org/officeDocument/2006/relationships/customXml" Target="../ink/ink6064.xml"/><Relationship Id="rId675" Type="http://schemas.openxmlformats.org/officeDocument/2006/relationships/image" Target="../media/image4151.png"/><Relationship Id="rId674" Type="http://schemas.openxmlformats.org/officeDocument/2006/relationships/customXml" Target="../ink/ink6063.xml"/><Relationship Id="rId673" Type="http://schemas.openxmlformats.org/officeDocument/2006/relationships/image" Target="../media/image4150.png"/><Relationship Id="rId672" Type="http://schemas.openxmlformats.org/officeDocument/2006/relationships/customXml" Target="../ink/ink6062.xml"/><Relationship Id="rId671" Type="http://schemas.openxmlformats.org/officeDocument/2006/relationships/image" Target="../media/image4149.png"/><Relationship Id="rId670" Type="http://schemas.openxmlformats.org/officeDocument/2006/relationships/customXml" Target="../ink/ink6061.xml"/><Relationship Id="rId67" Type="http://schemas.openxmlformats.org/officeDocument/2006/relationships/image" Target="../media/image3857.png"/><Relationship Id="rId669" Type="http://schemas.openxmlformats.org/officeDocument/2006/relationships/image" Target="../media/image4148.png"/><Relationship Id="rId668" Type="http://schemas.openxmlformats.org/officeDocument/2006/relationships/customXml" Target="../ink/ink6060.xml"/><Relationship Id="rId667" Type="http://schemas.openxmlformats.org/officeDocument/2006/relationships/image" Target="../media/image4147.png"/><Relationship Id="rId666" Type="http://schemas.openxmlformats.org/officeDocument/2006/relationships/customXml" Target="../ink/ink6059.xml"/><Relationship Id="rId665" Type="http://schemas.openxmlformats.org/officeDocument/2006/relationships/image" Target="../media/image4146.png"/><Relationship Id="rId664" Type="http://schemas.openxmlformats.org/officeDocument/2006/relationships/customXml" Target="../ink/ink6058.xml"/><Relationship Id="rId663" Type="http://schemas.openxmlformats.org/officeDocument/2006/relationships/image" Target="../media/image4145.png"/><Relationship Id="rId662" Type="http://schemas.openxmlformats.org/officeDocument/2006/relationships/customXml" Target="../ink/ink6057.xml"/><Relationship Id="rId661" Type="http://schemas.openxmlformats.org/officeDocument/2006/relationships/image" Target="../media/image4144.png"/><Relationship Id="rId660" Type="http://schemas.openxmlformats.org/officeDocument/2006/relationships/customXml" Target="../ink/ink6056.xml"/><Relationship Id="rId66" Type="http://schemas.openxmlformats.org/officeDocument/2006/relationships/customXml" Target="../ink/ink5755.xml"/><Relationship Id="rId659" Type="http://schemas.openxmlformats.org/officeDocument/2006/relationships/image" Target="../media/image4143.png"/><Relationship Id="rId658" Type="http://schemas.openxmlformats.org/officeDocument/2006/relationships/customXml" Target="../ink/ink6055.xml"/><Relationship Id="rId657" Type="http://schemas.openxmlformats.org/officeDocument/2006/relationships/image" Target="../media/image4142.png"/><Relationship Id="rId656" Type="http://schemas.openxmlformats.org/officeDocument/2006/relationships/customXml" Target="../ink/ink6054.xml"/><Relationship Id="rId655" Type="http://schemas.openxmlformats.org/officeDocument/2006/relationships/image" Target="../media/image4141.png"/><Relationship Id="rId654" Type="http://schemas.openxmlformats.org/officeDocument/2006/relationships/customXml" Target="../ink/ink6053.xml"/><Relationship Id="rId653" Type="http://schemas.openxmlformats.org/officeDocument/2006/relationships/image" Target="../media/image4140.png"/><Relationship Id="rId652" Type="http://schemas.openxmlformats.org/officeDocument/2006/relationships/customXml" Target="../ink/ink6052.xml"/><Relationship Id="rId651" Type="http://schemas.openxmlformats.org/officeDocument/2006/relationships/image" Target="../media/image4139.png"/><Relationship Id="rId650" Type="http://schemas.openxmlformats.org/officeDocument/2006/relationships/customXml" Target="../ink/ink6051.xml"/><Relationship Id="rId65" Type="http://schemas.openxmlformats.org/officeDocument/2006/relationships/image" Target="../media/image3856.png"/><Relationship Id="rId649" Type="http://schemas.openxmlformats.org/officeDocument/2006/relationships/image" Target="../media/image4138.png"/><Relationship Id="rId648" Type="http://schemas.openxmlformats.org/officeDocument/2006/relationships/customXml" Target="../ink/ink6050.xml"/><Relationship Id="rId647" Type="http://schemas.openxmlformats.org/officeDocument/2006/relationships/image" Target="../media/image4137.png"/><Relationship Id="rId646" Type="http://schemas.openxmlformats.org/officeDocument/2006/relationships/customXml" Target="../ink/ink6049.xml"/><Relationship Id="rId645" Type="http://schemas.openxmlformats.org/officeDocument/2006/relationships/image" Target="../media/image4136.png"/><Relationship Id="rId644" Type="http://schemas.openxmlformats.org/officeDocument/2006/relationships/customXml" Target="../ink/ink6048.xml"/><Relationship Id="rId643" Type="http://schemas.openxmlformats.org/officeDocument/2006/relationships/image" Target="../media/image4135.png"/><Relationship Id="rId642" Type="http://schemas.openxmlformats.org/officeDocument/2006/relationships/customXml" Target="../ink/ink6047.xml"/><Relationship Id="rId641" Type="http://schemas.openxmlformats.org/officeDocument/2006/relationships/image" Target="../media/image4134.png"/><Relationship Id="rId640" Type="http://schemas.openxmlformats.org/officeDocument/2006/relationships/customXml" Target="../ink/ink6046.xml"/><Relationship Id="rId64" Type="http://schemas.openxmlformats.org/officeDocument/2006/relationships/customXml" Target="../ink/ink5754.xml"/><Relationship Id="rId639" Type="http://schemas.openxmlformats.org/officeDocument/2006/relationships/image" Target="../media/image4133.png"/><Relationship Id="rId638" Type="http://schemas.openxmlformats.org/officeDocument/2006/relationships/customXml" Target="../ink/ink6045.xml"/><Relationship Id="rId637" Type="http://schemas.openxmlformats.org/officeDocument/2006/relationships/image" Target="../media/image4132.png"/><Relationship Id="rId636" Type="http://schemas.openxmlformats.org/officeDocument/2006/relationships/customXml" Target="../ink/ink6044.xml"/><Relationship Id="rId635" Type="http://schemas.openxmlformats.org/officeDocument/2006/relationships/image" Target="../media/image4131.png"/><Relationship Id="rId634" Type="http://schemas.openxmlformats.org/officeDocument/2006/relationships/customXml" Target="../ink/ink6043.xml"/><Relationship Id="rId633" Type="http://schemas.openxmlformats.org/officeDocument/2006/relationships/image" Target="../media/image4130.png"/><Relationship Id="rId632" Type="http://schemas.openxmlformats.org/officeDocument/2006/relationships/customXml" Target="../ink/ink6042.xml"/><Relationship Id="rId631" Type="http://schemas.openxmlformats.org/officeDocument/2006/relationships/image" Target="../media/image4129.png"/><Relationship Id="rId630" Type="http://schemas.openxmlformats.org/officeDocument/2006/relationships/customXml" Target="../ink/ink6041.xml"/><Relationship Id="rId63" Type="http://schemas.openxmlformats.org/officeDocument/2006/relationships/image" Target="../media/image3855.png"/><Relationship Id="rId629" Type="http://schemas.openxmlformats.org/officeDocument/2006/relationships/image" Target="../media/image4128.png"/><Relationship Id="rId628" Type="http://schemas.openxmlformats.org/officeDocument/2006/relationships/customXml" Target="../ink/ink6040.xml"/><Relationship Id="rId627" Type="http://schemas.openxmlformats.org/officeDocument/2006/relationships/image" Target="../media/image4127.png"/><Relationship Id="rId626" Type="http://schemas.openxmlformats.org/officeDocument/2006/relationships/customXml" Target="../ink/ink6039.xml"/><Relationship Id="rId625" Type="http://schemas.openxmlformats.org/officeDocument/2006/relationships/image" Target="../media/image4126.png"/><Relationship Id="rId624" Type="http://schemas.openxmlformats.org/officeDocument/2006/relationships/customXml" Target="../ink/ink6038.xml"/><Relationship Id="rId623" Type="http://schemas.openxmlformats.org/officeDocument/2006/relationships/image" Target="../media/image4125.png"/><Relationship Id="rId622" Type="http://schemas.openxmlformats.org/officeDocument/2006/relationships/customXml" Target="../ink/ink6037.xml"/><Relationship Id="rId621" Type="http://schemas.openxmlformats.org/officeDocument/2006/relationships/image" Target="../media/image4124.png"/><Relationship Id="rId620" Type="http://schemas.openxmlformats.org/officeDocument/2006/relationships/customXml" Target="../ink/ink6036.xml"/><Relationship Id="rId62" Type="http://schemas.openxmlformats.org/officeDocument/2006/relationships/customXml" Target="../ink/ink5753.xml"/><Relationship Id="rId619" Type="http://schemas.openxmlformats.org/officeDocument/2006/relationships/image" Target="../media/image4123.png"/><Relationship Id="rId618" Type="http://schemas.openxmlformats.org/officeDocument/2006/relationships/customXml" Target="../ink/ink6035.xml"/><Relationship Id="rId617" Type="http://schemas.openxmlformats.org/officeDocument/2006/relationships/image" Target="../media/image4122.png"/><Relationship Id="rId616" Type="http://schemas.openxmlformats.org/officeDocument/2006/relationships/customXml" Target="../ink/ink6034.xml"/><Relationship Id="rId615" Type="http://schemas.openxmlformats.org/officeDocument/2006/relationships/image" Target="../media/image4121.png"/><Relationship Id="rId614" Type="http://schemas.openxmlformats.org/officeDocument/2006/relationships/customXml" Target="../ink/ink6033.xml"/><Relationship Id="rId613" Type="http://schemas.openxmlformats.org/officeDocument/2006/relationships/image" Target="../media/image4120.png"/><Relationship Id="rId612" Type="http://schemas.openxmlformats.org/officeDocument/2006/relationships/customXml" Target="../ink/ink6032.xml"/><Relationship Id="rId611" Type="http://schemas.openxmlformats.org/officeDocument/2006/relationships/image" Target="../media/image4119.png"/><Relationship Id="rId610" Type="http://schemas.openxmlformats.org/officeDocument/2006/relationships/customXml" Target="../ink/ink6031.xml"/><Relationship Id="rId61" Type="http://schemas.openxmlformats.org/officeDocument/2006/relationships/image" Target="../media/image3854.png"/><Relationship Id="rId609" Type="http://schemas.openxmlformats.org/officeDocument/2006/relationships/image" Target="../media/image4118.png"/><Relationship Id="rId608" Type="http://schemas.openxmlformats.org/officeDocument/2006/relationships/customXml" Target="../ink/ink6030.xml"/><Relationship Id="rId607" Type="http://schemas.openxmlformats.org/officeDocument/2006/relationships/image" Target="../media/image4117.png"/><Relationship Id="rId606" Type="http://schemas.openxmlformats.org/officeDocument/2006/relationships/customXml" Target="../ink/ink6029.xml"/><Relationship Id="rId605" Type="http://schemas.openxmlformats.org/officeDocument/2006/relationships/image" Target="../media/image4116.png"/><Relationship Id="rId604" Type="http://schemas.openxmlformats.org/officeDocument/2006/relationships/customXml" Target="../ink/ink6028.xml"/><Relationship Id="rId603" Type="http://schemas.openxmlformats.org/officeDocument/2006/relationships/image" Target="../media/image4115.png"/><Relationship Id="rId602" Type="http://schemas.openxmlformats.org/officeDocument/2006/relationships/customXml" Target="../ink/ink6027.xml"/><Relationship Id="rId601" Type="http://schemas.openxmlformats.org/officeDocument/2006/relationships/image" Target="../media/image1925.png"/><Relationship Id="rId600" Type="http://schemas.openxmlformats.org/officeDocument/2006/relationships/customXml" Target="../ink/ink6026.xml"/><Relationship Id="rId60" Type="http://schemas.openxmlformats.org/officeDocument/2006/relationships/customXml" Target="../ink/ink5752.xml"/><Relationship Id="rId6" Type="http://schemas.openxmlformats.org/officeDocument/2006/relationships/image" Target="../media/image3828.png"/><Relationship Id="rId599" Type="http://schemas.openxmlformats.org/officeDocument/2006/relationships/image" Target="../media/image4114.png"/><Relationship Id="rId598" Type="http://schemas.openxmlformats.org/officeDocument/2006/relationships/customXml" Target="../ink/ink6025.xml"/><Relationship Id="rId597" Type="http://schemas.openxmlformats.org/officeDocument/2006/relationships/image" Target="../media/image4113.png"/><Relationship Id="rId596" Type="http://schemas.openxmlformats.org/officeDocument/2006/relationships/customXml" Target="../ink/ink6024.xml"/><Relationship Id="rId595" Type="http://schemas.openxmlformats.org/officeDocument/2006/relationships/customXml" Target="../ink/ink6023.xml"/><Relationship Id="rId594" Type="http://schemas.openxmlformats.org/officeDocument/2006/relationships/image" Target="../media/image1083.png"/><Relationship Id="rId593" Type="http://schemas.openxmlformats.org/officeDocument/2006/relationships/customXml" Target="../ink/ink6022.xml"/><Relationship Id="rId592" Type="http://schemas.openxmlformats.org/officeDocument/2006/relationships/image" Target="../media/image4112.png"/><Relationship Id="rId591" Type="http://schemas.openxmlformats.org/officeDocument/2006/relationships/customXml" Target="../ink/ink6021.xml"/><Relationship Id="rId590" Type="http://schemas.openxmlformats.org/officeDocument/2006/relationships/image" Target="../media/image4111.png"/><Relationship Id="rId59" Type="http://schemas.openxmlformats.org/officeDocument/2006/relationships/image" Target="../media/image3853.png"/><Relationship Id="rId589" Type="http://schemas.openxmlformats.org/officeDocument/2006/relationships/customXml" Target="../ink/ink6020.xml"/><Relationship Id="rId588" Type="http://schemas.openxmlformats.org/officeDocument/2006/relationships/image" Target="../media/image4110.png"/><Relationship Id="rId587" Type="http://schemas.openxmlformats.org/officeDocument/2006/relationships/customXml" Target="../ink/ink6019.xml"/><Relationship Id="rId586" Type="http://schemas.openxmlformats.org/officeDocument/2006/relationships/image" Target="../media/image4109.png"/><Relationship Id="rId585" Type="http://schemas.openxmlformats.org/officeDocument/2006/relationships/customXml" Target="../ink/ink6018.xml"/><Relationship Id="rId584" Type="http://schemas.openxmlformats.org/officeDocument/2006/relationships/image" Target="../media/image4108.png"/><Relationship Id="rId583" Type="http://schemas.openxmlformats.org/officeDocument/2006/relationships/customXml" Target="../ink/ink6017.xml"/><Relationship Id="rId582" Type="http://schemas.openxmlformats.org/officeDocument/2006/relationships/image" Target="../media/image4107.png"/><Relationship Id="rId581" Type="http://schemas.openxmlformats.org/officeDocument/2006/relationships/customXml" Target="../ink/ink6016.xml"/><Relationship Id="rId580" Type="http://schemas.openxmlformats.org/officeDocument/2006/relationships/image" Target="../media/image4106.png"/><Relationship Id="rId58" Type="http://schemas.openxmlformats.org/officeDocument/2006/relationships/customXml" Target="../ink/ink5751.xml"/><Relationship Id="rId579" Type="http://schemas.openxmlformats.org/officeDocument/2006/relationships/customXml" Target="../ink/ink6015.xml"/><Relationship Id="rId578" Type="http://schemas.openxmlformats.org/officeDocument/2006/relationships/image" Target="../media/image4105.png"/><Relationship Id="rId577" Type="http://schemas.openxmlformats.org/officeDocument/2006/relationships/customXml" Target="../ink/ink6014.xml"/><Relationship Id="rId576" Type="http://schemas.openxmlformats.org/officeDocument/2006/relationships/image" Target="../media/image4104.png"/><Relationship Id="rId575" Type="http://schemas.openxmlformats.org/officeDocument/2006/relationships/customXml" Target="../ink/ink6013.xml"/><Relationship Id="rId574" Type="http://schemas.openxmlformats.org/officeDocument/2006/relationships/image" Target="../media/image4103.png"/><Relationship Id="rId573" Type="http://schemas.openxmlformats.org/officeDocument/2006/relationships/customXml" Target="../ink/ink6012.xml"/><Relationship Id="rId572" Type="http://schemas.openxmlformats.org/officeDocument/2006/relationships/image" Target="../media/image4102.png"/><Relationship Id="rId571" Type="http://schemas.openxmlformats.org/officeDocument/2006/relationships/customXml" Target="../ink/ink6011.xml"/><Relationship Id="rId570" Type="http://schemas.openxmlformats.org/officeDocument/2006/relationships/image" Target="../media/image4101.png"/><Relationship Id="rId57" Type="http://schemas.openxmlformats.org/officeDocument/2006/relationships/image" Target="../media/image3852.png"/><Relationship Id="rId569" Type="http://schemas.openxmlformats.org/officeDocument/2006/relationships/customXml" Target="../ink/ink6010.xml"/><Relationship Id="rId568" Type="http://schemas.openxmlformats.org/officeDocument/2006/relationships/image" Target="../media/image4100.png"/><Relationship Id="rId567" Type="http://schemas.openxmlformats.org/officeDocument/2006/relationships/customXml" Target="../ink/ink6009.xml"/><Relationship Id="rId566" Type="http://schemas.openxmlformats.org/officeDocument/2006/relationships/image" Target="../media/image4099.png"/><Relationship Id="rId565" Type="http://schemas.openxmlformats.org/officeDocument/2006/relationships/customXml" Target="../ink/ink6008.xml"/><Relationship Id="rId564" Type="http://schemas.openxmlformats.org/officeDocument/2006/relationships/image" Target="../media/image4098.png"/><Relationship Id="rId563" Type="http://schemas.openxmlformats.org/officeDocument/2006/relationships/customXml" Target="../ink/ink6007.xml"/><Relationship Id="rId562" Type="http://schemas.openxmlformats.org/officeDocument/2006/relationships/image" Target="../media/image4097.png"/><Relationship Id="rId561" Type="http://schemas.openxmlformats.org/officeDocument/2006/relationships/customXml" Target="../ink/ink6006.xml"/><Relationship Id="rId560" Type="http://schemas.openxmlformats.org/officeDocument/2006/relationships/image" Target="../media/image4096.png"/><Relationship Id="rId56" Type="http://schemas.openxmlformats.org/officeDocument/2006/relationships/customXml" Target="../ink/ink5750.xml"/><Relationship Id="rId559" Type="http://schemas.openxmlformats.org/officeDocument/2006/relationships/customXml" Target="../ink/ink6005.xml"/><Relationship Id="rId558" Type="http://schemas.openxmlformats.org/officeDocument/2006/relationships/image" Target="../media/image4095.png"/><Relationship Id="rId557" Type="http://schemas.openxmlformats.org/officeDocument/2006/relationships/customXml" Target="../ink/ink6004.xml"/><Relationship Id="rId556" Type="http://schemas.openxmlformats.org/officeDocument/2006/relationships/image" Target="../media/image4094.png"/><Relationship Id="rId555" Type="http://schemas.openxmlformats.org/officeDocument/2006/relationships/customXml" Target="../ink/ink6003.xml"/><Relationship Id="rId554" Type="http://schemas.openxmlformats.org/officeDocument/2006/relationships/image" Target="../media/image4093.png"/><Relationship Id="rId553" Type="http://schemas.openxmlformats.org/officeDocument/2006/relationships/customXml" Target="../ink/ink6002.xml"/><Relationship Id="rId552" Type="http://schemas.openxmlformats.org/officeDocument/2006/relationships/image" Target="../media/image4092.png"/><Relationship Id="rId551" Type="http://schemas.openxmlformats.org/officeDocument/2006/relationships/customXml" Target="../ink/ink6001.xml"/><Relationship Id="rId550" Type="http://schemas.openxmlformats.org/officeDocument/2006/relationships/image" Target="../media/image4091.png"/><Relationship Id="rId55" Type="http://schemas.openxmlformats.org/officeDocument/2006/relationships/image" Target="../media/image3851.png"/><Relationship Id="rId549" Type="http://schemas.openxmlformats.org/officeDocument/2006/relationships/customXml" Target="../ink/ink6000.xml"/><Relationship Id="rId548" Type="http://schemas.openxmlformats.org/officeDocument/2006/relationships/image" Target="../media/image4090.png"/><Relationship Id="rId547" Type="http://schemas.openxmlformats.org/officeDocument/2006/relationships/customXml" Target="../ink/ink5999.xml"/><Relationship Id="rId546" Type="http://schemas.openxmlformats.org/officeDocument/2006/relationships/image" Target="../media/image4089.png"/><Relationship Id="rId545" Type="http://schemas.openxmlformats.org/officeDocument/2006/relationships/customXml" Target="../ink/ink5998.xml"/><Relationship Id="rId544" Type="http://schemas.openxmlformats.org/officeDocument/2006/relationships/image" Target="../media/image4088.png"/><Relationship Id="rId543" Type="http://schemas.openxmlformats.org/officeDocument/2006/relationships/customXml" Target="../ink/ink5997.xml"/><Relationship Id="rId542" Type="http://schemas.openxmlformats.org/officeDocument/2006/relationships/image" Target="../media/image4087.png"/><Relationship Id="rId541" Type="http://schemas.openxmlformats.org/officeDocument/2006/relationships/customXml" Target="../ink/ink5996.xml"/><Relationship Id="rId540" Type="http://schemas.openxmlformats.org/officeDocument/2006/relationships/image" Target="../media/image4086.png"/><Relationship Id="rId54" Type="http://schemas.openxmlformats.org/officeDocument/2006/relationships/customXml" Target="../ink/ink5749.xml"/><Relationship Id="rId539" Type="http://schemas.openxmlformats.org/officeDocument/2006/relationships/customXml" Target="../ink/ink5995.xml"/><Relationship Id="rId538" Type="http://schemas.openxmlformats.org/officeDocument/2006/relationships/image" Target="../media/image4085.png"/><Relationship Id="rId537" Type="http://schemas.openxmlformats.org/officeDocument/2006/relationships/customXml" Target="../ink/ink5994.xml"/><Relationship Id="rId536" Type="http://schemas.openxmlformats.org/officeDocument/2006/relationships/image" Target="../media/image4084.png"/><Relationship Id="rId535" Type="http://schemas.openxmlformats.org/officeDocument/2006/relationships/customXml" Target="../ink/ink5993.xml"/><Relationship Id="rId534" Type="http://schemas.openxmlformats.org/officeDocument/2006/relationships/image" Target="../media/image4083.png"/><Relationship Id="rId533" Type="http://schemas.openxmlformats.org/officeDocument/2006/relationships/customXml" Target="../ink/ink5992.xml"/><Relationship Id="rId532" Type="http://schemas.openxmlformats.org/officeDocument/2006/relationships/image" Target="../media/image4082.png"/><Relationship Id="rId531" Type="http://schemas.openxmlformats.org/officeDocument/2006/relationships/customXml" Target="../ink/ink5991.xml"/><Relationship Id="rId530" Type="http://schemas.openxmlformats.org/officeDocument/2006/relationships/image" Target="../media/image4081.png"/><Relationship Id="rId53" Type="http://schemas.openxmlformats.org/officeDocument/2006/relationships/image" Target="../media/image3850.png"/><Relationship Id="rId529" Type="http://schemas.openxmlformats.org/officeDocument/2006/relationships/customXml" Target="../ink/ink5990.xml"/><Relationship Id="rId528" Type="http://schemas.openxmlformats.org/officeDocument/2006/relationships/image" Target="../media/image4080.png"/><Relationship Id="rId527" Type="http://schemas.openxmlformats.org/officeDocument/2006/relationships/customXml" Target="../ink/ink5989.xml"/><Relationship Id="rId526" Type="http://schemas.openxmlformats.org/officeDocument/2006/relationships/image" Target="../media/image4079.png"/><Relationship Id="rId525" Type="http://schemas.openxmlformats.org/officeDocument/2006/relationships/customXml" Target="../ink/ink5988.xml"/><Relationship Id="rId524" Type="http://schemas.openxmlformats.org/officeDocument/2006/relationships/image" Target="../media/image4078.png"/><Relationship Id="rId523" Type="http://schemas.openxmlformats.org/officeDocument/2006/relationships/customXml" Target="../ink/ink5987.xml"/><Relationship Id="rId522" Type="http://schemas.openxmlformats.org/officeDocument/2006/relationships/image" Target="../media/image4077.png"/><Relationship Id="rId521" Type="http://schemas.openxmlformats.org/officeDocument/2006/relationships/customXml" Target="../ink/ink5986.xml"/><Relationship Id="rId520" Type="http://schemas.openxmlformats.org/officeDocument/2006/relationships/image" Target="../media/image4076.png"/><Relationship Id="rId52" Type="http://schemas.openxmlformats.org/officeDocument/2006/relationships/customXml" Target="../ink/ink5748.xml"/><Relationship Id="rId519" Type="http://schemas.openxmlformats.org/officeDocument/2006/relationships/customXml" Target="../ink/ink5985.xml"/><Relationship Id="rId518" Type="http://schemas.openxmlformats.org/officeDocument/2006/relationships/image" Target="../media/image4075.png"/><Relationship Id="rId517" Type="http://schemas.openxmlformats.org/officeDocument/2006/relationships/customXml" Target="../ink/ink5984.xml"/><Relationship Id="rId516" Type="http://schemas.openxmlformats.org/officeDocument/2006/relationships/image" Target="../media/image4074.png"/><Relationship Id="rId515" Type="http://schemas.openxmlformats.org/officeDocument/2006/relationships/customXml" Target="../ink/ink5983.xml"/><Relationship Id="rId514" Type="http://schemas.openxmlformats.org/officeDocument/2006/relationships/image" Target="../media/image4073.png"/><Relationship Id="rId513" Type="http://schemas.openxmlformats.org/officeDocument/2006/relationships/customXml" Target="../ink/ink5982.xml"/><Relationship Id="rId512" Type="http://schemas.openxmlformats.org/officeDocument/2006/relationships/image" Target="../media/image4072.png"/><Relationship Id="rId511" Type="http://schemas.openxmlformats.org/officeDocument/2006/relationships/customXml" Target="../ink/ink5981.xml"/><Relationship Id="rId510" Type="http://schemas.openxmlformats.org/officeDocument/2006/relationships/image" Target="../media/image4071.png"/><Relationship Id="rId51" Type="http://schemas.openxmlformats.org/officeDocument/2006/relationships/image" Target="../media/image3849.png"/><Relationship Id="rId509" Type="http://schemas.openxmlformats.org/officeDocument/2006/relationships/customXml" Target="../ink/ink5980.xml"/><Relationship Id="rId508" Type="http://schemas.openxmlformats.org/officeDocument/2006/relationships/image" Target="../media/image4070.png"/><Relationship Id="rId507" Type="http://schemas.openxmlformats.org/officeDocument/2006/relationships/customXml" Target="../ink/ink5979.xml"/><Relationship Id="rId506" Type="http://schemas.openxmlformats.org/officeDocument/2006/relationships/image" Target="../media/image4069.png"/><Relationship Id="rId505" Type="http://schemas.openxmlformats.org/officeDocument/2006/relationships/customXml" Target="../ink/ink5978.xml"/><Relationship Id="rId504" Type="http://schemas.openxmlformats.org/officeDocument/2006/relationships/image" Target="../media/image4068.png"/><Relationship Id="rId503" Type="http://schemas.openxmlformats.org/officeDocument/2006/relationships/customXml" Target="../ink/ink5977.xml"/><Relationship Id="rId502" Type="http://schemas.openxmlformats.org/officeDocument/2006/relationships/image" Target="../media/image4067.png"/><Relationship Id="rId501" Type="http://schemas.openxmlformats.org/officeDocument/2006/relationships/customXml" Target="../ink/ink5976.xml"/><Relationship Id="rId500" Type="http://schemas.openxmlformats.org/officeDocument/2006/relationships/image" Target="../media/image4066.png"/><Relationship Id="rId50" Type="http://schemas.openxmlformats.org/officeDocument/2006/relationships/customXml" Target="../ink/ink5747.xml"/><Relationship Id="rId5" Type="http://schemas.openxmlformats.org/officeDocument/2006/relationships/customXml" Target="../ink/ink5724.xml"/><Relationship Id="rId499" Type="http://schemas.openxmlformats.org/officeDocument/2006/relationships/customXml" Target="../ink/ink5975.xml"/><Relationship Id="rId498" Type="http://schemas.openxmlformats.org/officeDocument/2006/relationships/image" Target="../media/image4065.png"/><Relationship Id="rId497" Type="http://schemas.openxmlformats.org/officeDocument/2006/relationships/customXml" Target="../ink/ink5974.xml"/><Relationship Id="rId496" Type="http://schemas.openxmlformats.org/officeDocument/2006/relationships/image" Target="../media/image4064.png"/><Relationship Id="rId495" Type="http://schemas.openxmlformats.org/officeDocument/2006/relationships/customXml" Target="../ink/ink5973.xml"/><Relationship Id="rId494" Type="http://schemas.openxmlformats.org/officeDocument/2006/relationships/image" Target="../media/image4063.png"/><Relationship Id="rId493" Type="http://schemas.openxmlformats.org/officeDocument/2006/relationships/customXml" Target="../ink/ink5972.xml"/><Relationship Id="rId492" Type="http://schemas.openxmlformats.org/officeDocument/2006/relationships/image" Target="../media/image4062.png"/><Relationship Id="rId491" Type="http://schemas.openxmlformats.org/officeDocument/2006/relationships/customXml" Target="../ink/ink5971.xml"/><Relationship Id="rId490" Type="http://schemas.openxmlformats.org/officeDocument/2006/relationships/image" Target="../media/image4061.png"/><Relationship Id="rId49" Type="http://schemas.openxmlformats.org/officeDocument/2006/relationships/image" Target="../media/image3848.png"/><Relationship Id="rId489" Type="http://schemas.openxmlformats.org/officeDocument/2006/relationships/customXml" Target="../ink/ink5970.xml"/><Relationship Id="rId488" Type="http://schemas.openxmlformats.org/officeDocument/2006/relationships/image" Target="../media/image4060.png"/><Relationship Id="rId487" Type="http://schemas.openxmlformats.org/officeDocument/2006/relationships/customXml" Target="../ink/ink5969.xml"/><Relationship Id="rId486" Type="http://schemas.openxmlformats.org/officeDocument/2006/relationships/image" Target="../media/image4059.png"/><Relationship Id="rId485" Type="http://schemas.openxmlformats.org/officeDocument/2006/relationships/customXml" Target="../ink/ink5968.xml"/><Relationship Id="rId484" Type="http://schemas.openxmlformats.org/officeDocument/2006/relationships/image" Target="../media/image4058.png"/><Relationship Id="rId483" Type="http://schemas.openxmlformats.org/officeDocument/2006/relationships/customXml" Target="../ink/ink5967.xml"/><Relationship Id="rId482" Type="http://schemas.openxmlformats.org/officeDocument/2006/relationships/image" Target="../media/image4057.png"/><Relationship Id="rId481" Type="http://schemas.openxmlformats.org/officeDocument/2006/relationships/customXml" Target="../ink/ink5966.xml"/><Relationship Id="rId480" Type="http://schemas.openxmlformats.org/officeDocument/2006/relationships/image" Target="../media/image4056.png"/><Relationship Id="rId48" Type="http://schemas.openxmlformats.org/officeDocument/2006/relationships/customXml" Target="../ink/ink5746.xml"/><Relationship Id="rId479" Type="http://schemas.openxmlformats.org/officeDocument/2006/relationships/customXml" Target="../ink/ink5965.xml"/><Relationship Id="rId478" Type="http://schemas.openxmlformats.org/officeDocument/2006/relationships/image" Target="../media/image4055.png"/><Relationship Id="rId477" Type="http://schemas.openxmlformats.org/officeDocument/2006/relationships/customXml" Target="../ink/ink5964.xml"/><Relationship Id="rId476" Type="http://schemas.openxmlformats.org/officeDocument/2006/relationships/image" Target="../media/image4054.png"/><Relationship Id="rId475" Type="http://schemas.openxmlformats.org/officeDocument/2006/relationships/customXml" Target="../ink/ink5963.xml"/><Relationship Id="rId474" Type="http://schemas.openxmlformats.org/officeDocument/2006/relationships/image" Target="../media/image4053.png"/><Relationship Id="rId473" Type="http://schemas.openxmlformats.org/officeDocument/2006/relationships/customXml" Target="../ink/ink5962.xml"/><Relationship Id="rId472" Type="http://schemas.openxmlformats.org/officeDocument/2006/relationships/image" Target="../media/image4052.png"/><Relationship Id="rId471" Type="http://schemas.openxmlformats.org/officeDocument/2006/relationships/customXml" Target="../ink/ink5961.xml"/><Relationship Id="rId470" Type="http://schemas.openxmlformats.org/officeDocument/2006/relationships/image" Target="../media/image4051.png"/><Relationship Id="rId47" Type="http://schemas.openxmlformats.org/officeDocument/2006/relationships/image" Target="../media/image3847.png"/><Relationship Id="rId469" Type="http://schemas.openxmlformats.org/officeDocument/2006/relationships/customXml" Target="../ink/ink5960.xml"/><Relationship Id="rId468" Type="http://schemas.openxmlformats.org/officeDocument/2006/relationships/image" Target="../media/image4050.png"/><Relationship Id="rId467" Type="http://schemas.openxmlformats.org/officeDocument/2006/relationships/customXml" Target="../ink/ink5959.xml"/><Relationship Id="rId466" Type="http://schemas.openxmlformats.org/officeDocument/2006/relationships/image" Target="../media/image4049.png"/><Relationship Id="rId465" Type="http://schemas.openxmlformats.org/officeDocument/2006/relationships/customXml" Target="../ink/ink5958.xml"/><Relationship Id="rId464" Type="http://schemas.openxmlformats.org/officeDocument/2006/relationships/image" Target="../media/image4048.png"/><Relationship Id="rId463" Type="http://schemas.openxmlformats.org/officeDocument/2006/relationships/customXml" Target="../ink/ink5957.xml"/><Relationship Id="rId462" Type="http://schemas.openxmlformats.org/officeDocument/2006/relationships/image" Target="../media/image4047.png"/><Relationship Id="rId461" Type="http://schemas.openxmlformats.org/officeDocument/2006/relationships/customXml" Target="../ink/ink5956.xml"/><Relationship Id="rId460" Type="http://schemas.openxmlformats.org/officeDocument/2006/relationships/image" Target="../media/image4046.png"/><Relationship Id="rId46" Type="http://schemas.openxmlformats.org/officeDocument/2006/relationships/customXml" Target="../ink/ink5745.xml"/><Relationship Id="rId459" Type="http://schemas.openxmlformats.org/officeDocument/2006/relationships/customXml" Target="../ink/ink5955.xml"/><Relationship Id="rId458" Type="http://schemas.openxmlformats.org/officeDocument/2006/relationships/image" Target="../media/image4045.png"/><Relationship Id="rId457" Type="http://schemas.openxmlformats.org/officeDocument/2006/relationships/customXml" Target="../ink/ink5954.xml"/><Relationship Id="rId456" Type="http://schemas.openxmlformats.org/officeDocument/2006/relationships/image" Target="../media/image4044.png"/><Relationship Id="rId455" Type="http://schemas.openxmlformats.org/officeDocument/2006/relationships/customXml" Target="../ink/ink5953.xml"/><Relationship Id="rId454" Type="http://schemas.openxmlformats.org/officeDocument/2006/relationships/image" Target="../media/image4043.png"/><Relationship Id="rId453" Type="http://schemas.openxmlformats.org/officeDocument/2006/relationships/customXml" Target="../ink/ink5952.xml"/><Relationship Id="rId452" Type="http://schemas.openxmlformats.org/officeDocument/2006/relationships/image" Target="../media/image4042.png"/><Relationship Id="rId451" Type="http://schemas.openxmlformats.org/officeDocument/2006/relationships/customXml" Target="../ink/ink5951.xml"/><Relationship Id="rId450" Type="http://schemas.openxmlformats.org/officeDocument/2006/relationships/image" Target="../media/image4041.png"/><Relationship Id="rId45" Type="http://schemas.openxmlformats.org/officeDocument/2006/relationships/image" Target="../media/image3846.png"/><Relationship Id="rId449" Type="http://schemas.openxmlformats.org/officeDocument/2006/relationships/customXml" Target="../ink/ink5950.xml"/><Relationship Id="rId448" Type="http://schemas.openxmlformats.org/officeDocument/2006/relationships/image" Target="../media/image4040.png"/><Relationship Id="rId447" Type="http://schemas.openxmlformats.org/officeDocument/2006/relationships/customXml" Target="../ink/ink5949.xml"/><Relationship Id="rId446" Type="http://schemas.openxmlformats.org/officeDocument/2006/relationships/image" Target="../media/image4039.png"/><Relationship Id="rId445" Type="http://schemas.openxmlformats.org/officeDocument/2006/relationships/customXml" Target="../ink/ink5948.xml"/><Relationship Id="rId444" Type="http://schemas.openxmlformats.org/officeDocument/2006/relationships/image" Target="../media/image4038.png"/><Relationship Id="rId443" Type="http://schemas.openxmlformats.org/officeDocument/2006/relationships/customXml" Target="../ink/ink5947.xml"/><Relationship Id="rId442" Type="http://schemas.openxmlformats.org/officeDocument/2006/relationships/image" Target="../media/image4037.png"/><Relationship Id="rId441" Type="http://schemas.openxmlformats.org/officeDocument/2006/relationships/customXml" Target="../ink/ink5946.xml"/><Relationship Id="rId440" Type="http://schemas.openxmlformats.org/officeDocument/2006/relationships/image" Target="../media/image4036.png"/><Relationship Id="rId44" Type="http://schemas.openxmlformats.org/officeDocument/2006/relationships/customXml" Target="../ink/ink5744.xml"/><Relationship Id="rId439" Type="http://schemas.openxmlformats.org/officeDocument/2006/relationships/customXml" Target="../ink/ink5945.xml"/><Relationship Id="rId438" Type="http://schemas.openxmlformats.org/officeDocument/2006/relationships/customXml" Target="../ink/ink5944.xml"/><Relationship Id="rId437" Type="http://schemas.openxmlformats.org/officeDocument/2006/relationships/image" Target="../media/image4035.png"/><Relationship Id="rId436" Type="http://schemas.openxmlformats.org/officeDocument/2006/relationships/customXml" Target="../ink/ink5943.xml"/><Relationship Id="rId435" Type="http://schemas.openxmlformats.org/officeDocument/2006/relationships/image" Target="../media/image4034.png"/><Relationship Id="rId434" Type="http://schemas.openxmlformats.org/officeDocument/2006/relationships/customXml" Target="../ink/ink5942.xml"/><Relationship Id="rId433" Type="http://schemas.openxmlformats.org/officeDocument/2006/relationships/image" Target="../media/image4033.png"/><Relationship Id="rId432" Type="http://schemas.openxmlformats.org/officeDocument/2006/relationships/customXml" Target="../ink/ink5941.xml"/><Relationship Id="rId431" Type="http://schemas.openxmlformats.org/officeDocument/2006/relationships/image" Target="../media/image4032.png"/><Relationship Id="rId430" Type="http://schemas.openxmlformats.org/officeDocument/2006/relationships/customXml" Target="../ink/ink5940.xml"/><Relationship Id="rId43" Type="http://schemas.openxmlformats.org/officeDocument/2006/relationships/image" Target="../media/image3845.png"/><Relationship Id="rId429" Type="http://schemas.openxmlformats.org/officeDocument/2006/relationships/image" Target="../media/image4031.png"/><Relationship Id="rId428" Type="http://schemas.openxmlformats.org/officeDocument/2006/relationships/customXml" Target="../ink/ink5939.xml"/><Relationship Id="rId427" Type="http://schemas.openxmlformats.org/officeDocument/2006/relationships/image" Target="../media/image4030.png"/><Relationship Id="rId426" Type="http://schemas.openxmlformats.org/officeDocument/2006/relationships/customXml" Target="../ink/ink5938.xml"/><Relationship Id="rId425" Type="http://schemas.openxmlformats.org/officeDocument/2006/relationships/image" Target="../media/image4029.png"/><Relationship Id="rId424" Type="http://schemas.openxmlformats.org/officeDocument/2006/relationships/customXml" Target="../ink/ink5937.xml"/><Relationship Id="rId423" Type="http://schemas.openxmlformats.org/officeDocument/2006/relationships/image" Target="../media/image4028.png"/><Relationship Id="rId422" Type="http://schemas.openxmlformats.org/officeDocument/2006/relationships/customXml" Target="../ink/ink5936.xml"/><Relationship Id="rId421" Type="http://schemas.openxmlformats.org/officeDocument/2006/relationships/image" Target="../media/image4027.png"/><Relationship Id="rId420" Type="http://schemas.openxmlformats.org/officeDocument/2006/relationships/customXml" Target="../ink/ink5935.xml"/><Relationship Id="rId42" Type="http://schemas.openxmlformats.org/officeDocument/2006/relationships/customXml" Target="../ink/ink5743.xml"/><Relationship Id="rId419" Type="http://schemas.openxmlformats.org/officeDocument/2006/relationships/image" Target="../media/image4026.png"/><Relationship Id="rId418" Type="http://schemas.openxmlformats.org/officeDocument/2006/relationships/customXml" Target="../ink/ink5934.xml"/><Relationship Id="rId417" Type="http://schemas.openxmlformats.org/officeDocument/2006/relationships/image" Target="../media/image4025.png"/><Relationship Id="rId416" Type="http://schemas.openxmlformats.org/officeDocument/2006/relationships/customXml" Target="../ink/ink5933.xml"/><Relationship Id="rId415" Type="http://schemas.openxmlformats.org/officeDocument/2006/relationships/image" Target="../media/image4024.png"/><Relationship Id="rId414" Type="http://schemas.openxmlformats.org/officeDocument/2006/relationships/customXml" Target="../ink/ink5932.xml"/><Relationship Id="rId413" Type="http://schemas.openxmlformats.org/officeDocument/2006/relationships/image" Target="../media/image4023.png"/><Relationship Id="rId412" Type="http://schemas.openxmlformats.org/officeDocument/2006/relationships/customXml" Target="../ink/ink5931.xml"/><Relationship Id="rId411" Type="http://schemas.openxmlformats.org/officeDocument/2006/relationships/image" Target="../media/image4022.png"/><Relationship Id="rId410" Type="http://schemas.openxmlformats.org/officeDocument/2006/relationships/customXml" Target="../ink/ink5930.xml"/><Relationship Id="rId41" Type="http://schemas.openxmlformats.org/officeDocument/2006/relationships/image" Target="../media/image3844.png"/><Relationship Id="rId409" Type="http://schemas.openxmlformats.org/officeDocument/2006/relationships/image" Target="../media/image4021.png"/><Relationship Id="rId408" Type="http://schemas.openxmlformats.org/officeDocument/2006/relationships/customXml" Target="../ink/ink5929.xml"/><Relationship Id="rId407" Type="http://schemas.openxmlformats.org/officeDocument/2006/relationships/image" Target="../media/image4020.png"/><Relationship Id="rId406" Type="http://schemas.openxmlformats.org/officeDocument/2006/relationships/customXml" Target="../ink/ink5928.xml"/><Relationship Id="rId405" Type="http://schemas.openxmlformats.org/officeDocument/2006/relationships/image" Target="../media/image4019.png"/><Relationship Id="rId404" Type="http://schemas.openxmlformats.org/officeDocument/2006/relationships/customXml" Target="../ink/ink5927.xml"/><Relationship Id="rId403" Type="http://schemas.openxmlformats.org/officeDocument/2006/relationships/image" Target="../media/image4018.png"/><Relationship Id="rId402" Type="http://schemas.openxmlformats.org/officeDocument/2006/relationships/customXml" Target="../ink/ink5926.xml"/><Relationship Id="rId401" Type="http://schemas.openxmlformats.org/officeDocument/2006/relationships/image" Target="../media/image4017.png"/><Relationship Id="rId400" Type="http://schemas.openxmlformats.org/officeDocument/2006/relationships/customXml" Target="../ink/ink5925.xml"/><Relationship Id="rId40" Type="http://schemas.openxmlformats.org/officeDocument/2006/relationships/customXml" Target="../ink/ink5742.xml"/><Relationship Id="rId4" Type="http://schemas.openxmlformats.org/officeDocument/2006/relationships/image" Target="../media/image3827.png"/><Relationship Id="rId399" Type="http://schemas.openxmlformats.org/officeDocument/2006/relationships/image" Target="../media/image4016.png"/><Relationship Id="rId398" Type="http://schemas.openxmlformats.org/officeDocument/2006/relationships/customXml" Target="../ink/ink5924.xml"/><Relationship Id="rId397" Type="http://schemas.openxmlformats.org/officeDocument/2006/relationships/image" Target="../media/image4015.png"/><Relationship Id="rId396" Type="http://schemas.openxmlformats.org/officeDocument/2006/relationships/customXml" Target="../ink/ink5923.xml"/><Relationship Id="rId395" Type="http://schemas.openxmlformats.org/officeDocument/2006/relationships/image" Target="../media/image4014.png"/><Relationship Id="rId394" Type="http://schemas.openxmlformats.org/officeDocument/2006/relationships/customXml" Target="../ink/ink5922.xml"/><Relationship Id="rId393" Type="http://schemas.openxmlformats.org/officeDocument/2006/relationships/image" Target="../media/image4013.png"/><Relationship Id="rId392" Type="http://schemas.openxmlformats.org/officeDocument/2006/relationships/customXml" Target="../ink/ink5921.xml"/><Relationship Id="rId391" Type="http://schemas.openxmlformats.org/officeDocument/2006/relationships/image" Target="../media/image4012.png"/><Relationship Id="rId390" Type="http://schemas.openxmlformats.org/officeDocument/2006/relationships/customXml" Target="../ink/ink5920.xml"/><Relationship Id="rId39" Type="http://schemas.openxmlformats.org/officeDocument/2006/relationships/image" Target="../media/image3843.png"/><Relationship Id="rId389" Type="http://schemas.openxmlformats.org/officeDocument/2006/relationships/image" Target="../media/image4011.png"/><Relationship Id="rId388" Type="http://schemas.openxmlformats.org/officeDocument/2006/relationships/customXml" Target="../ink/ink5919.xml"/><Relationship Id="rId387" Type="http://schemas.openxmlformats.org/officeDocument/2006/relationships/image" Target="../media/image4010.png"/><Relationship Id="rId386" Type="http://schemas.openxmlformats.org/officeDocument/2006/relationships/customXml" Target="../ink/ink5918.xml"/><Relationship Id="rId385" Type="http://schemas.openxmlformats.org/officeDocument/2006/relationships/image" Target="../media/image4009.png"/><Relationship Id="rId384" Type="http://schemas.openxmlformats.org/officeDocument/2006/relationships/customXml" Target="../ink/ink5917.xml"/><Relationship Id="rId383" Type="http://schemas.openxmlformats.org/officeDocument/2006/relationships/image" Target="../media/image4008.png"/><Relationship Id="rId382" Type="http://schemas.openxmlformats.org/officeDocument/2006/relationships/customXml" Target="../ink/ink5916.xml"/><Relationship Id="rId381" Type="http://schemas.openxmlformats.org/officeDocument/2006/relationships/image" Target="../media/image4007.png"/><Relationship Id="rId380" Type="http://schemas.openxmlformats.org/officeDocument/2006/relationships/customXml" Target="../ink/ink5915.xml"/><Relationship Id="rId38" Type="http://schemas.openxmlformats.org/officeDocument/2006/relationships/customXml" Target="../ink/ink5741.xml"/><Relationship Id="rId379" Type="http://schemas.openxmlformats.org/officeDocument/2006/relationships/image" Target="../media/image4006.png"/><Relationship Id="rId378" Type="http://schemas.openxmlformats.org/officeDocument/2006/relationships/customXml" Target="../ink/ink5914.xml"/><Relationship Id="rId377" Type="http://schemas.openxmlformats.org/officeDocument/2006/relationships/image" Target="../media/image4005.png"/><Relationship Id="rId376" Type="http://schemas.openxmlformats.org/officeDocument/2006/relationships/customXml" Target="../ink/ink5913.xml"/><Relationship Id="rId375" Type="http://schemas.openxmlformats.org/officeDocument/2006/relationships/image" Target="../media/image4004.png"/><Relationship Id="rId374" Type="http://schemas.openxmlformats.org/officeDocument/2006/relationships/customXml" Target="../ink/ink5912.xml"/><Relationship Id="rId373" Type="http://schemas.openxmlformats.org/officeDocument/2006/relationships/image" Target="../media/image4003.png"/><Relationship Id="rId372" Type="http://schemas.openxmlformats.org/officeDocument/2006/relationships/customXml" Target="../ink/ink5911.xml"/><Relationship Id="rId371" Type="http://schemas.openxmlformats.org/officeDocument/2006/relationships/image" Target="../media/image4002.png"/><Relationship Id="rId370" Type="http://schemas.openxmlformats.org/officeDocument/2006/relationships/customXml" Target="../ink/ink5910.xml"/><Relationship Id="rId37" Type="http://schemas.openxmlformats.org/officeDocument/2006/relationships/image" Target="../media/image3842.png"/><Relationship Id="rId369" Type="http://schemas.openxmlformats.org/officeDocument/2006/relationships/image" Target="../media/image4001.png"/><Relationship Id="rId368" Type="http://schemas.openxmlformats.org/officeDocument/2006/relationships/customXml" Target="../ink/ink5909.xml"/><Relationship Id="rId367" Type="http://schemas.openxmlformats.org/officeDocument/2006/relationships/image" Target="../media/image4000.png"/><Relationship Id="rId366" Type="http://schemas.openxmlformats.org/officeDocument/2006/relationships/customXml" Target="../ink/ink5908.xml"/><Relationship Id="rId365" Type="http://schemas.openxmlformats.org/officeDocument/2006/relationships/image" Target="../media/image3999.png"/><Relationship Id="rId364" Type="http://schemas.openxmlformats.org/officeDocument/2006/relationships/customXml" Target="../ink/ink5907.xml"/><Relationship Id="rId363" Type="http://schemas.openxmlformats.org/officeDocument/2006/relationships/image" Target="../media/image3998.png"/><Relationship Id="rId362" Type="http://schemas.openxmlformats.org/officeDocument/2006/relationships/customXml" Target="../ink/ink5906.xml"/><Relationship Id="rId361" Type="http://schemas.openxmlformats.org/officeDocument/2006/relationships/image" Target="../media/image3997.png"/><Relationship Id="rId360" Type="http://schemas.openxmlformats.org/officeDocument/2006/relationships/customXml" Target="../ink/ink5905.xml"/><Relationship Id="rId36" Type="http://schemas.openxmlformats.org/officeDocument/2006/relationships/customXml" Target="../ink/ink5740.xml"/><Relationship Id="rId359" Type="http://schemas.openxmlformats.org/officeDocument/2006/relationships/image" Target="../media/image3996.png"/><Relationship Id="rId358" Type="http://schemas.openxmlformats.org/officeDocument/2006/relationships/customXml" Target="../ink/ink5904.xml"/><Relationship Id="rId357" Type="http://schemas.openxmlformats.org/officeDocument/2006/relationships/image" Target="../media/image3995.png"/><Relationship Id="rId356" Type="http://schemas.openxmlformats.org/officeDocument/2006/relationships/customXml" Target="../ink/ink5903.xml"/><Relationship Id="rId355" Type="http://schemas.openxmlformats.org/officeDocument/2006/relationships/image" Target="../media/image3994.png"/><Relationship Id="rId354" Type="http://schemas.openxmlformats.org/officeDocument/2006/relationships/customXml" Target="../ink/ink5902.xml"/><Relationship Id="rId353" Type="http://schemas.openxmlformats.org/officeDocument/2006/relationships/image" Target="../media/image3993.png"/><Relationship Id="rId352" Type="http://schemas.openxmlformats.org/officeDocument/2006/relationships/customXml" Target="../ink/ink5901.xml"/><Relationship Id="rId351" Type="http://schemas.openxmlformats.org/officeDocument/2006/relationships/image" Target="../media/image3992.png"/><Relationship Id="rId350" Type="http://schemas.openxmlformats.org/officeDocument/2006/relationships/customXml" Target="../ink/ink5900.xml"/><Relationship Id="rId35" Type="http://schemas.openxmlformats.org/officeDocument/2006/relationships/customXml" Target="../ink/ink5739.xml"/><Relationship Id="rId349" Type="http://schemas.openxmlformats.org/officeDocument/2006/relationships/image" Target="../media/image3991.png"/><Relationship Id="rId348" Type="http://schemas.openxmlformats.org/officeDocument/2006/relationships/customXml" Target="../ink/ink5899.xml"/><Relationship Id="rId347" Type="http://schemas.openxmlformats.org/officeDocument/2006/relationships/image" Target="../media/image3990.png"/><Relationship Id="rId346" Type="http://schemas.openxmlformats.org/officeDocument/2006/relationships/customXml" Target="../ink/ink5898.xml"/><Relationship Id="rId345" Type="http://schemas.openxmlformats.org/officeDocument/2006/relationships/image" Target="../media/image3989.png"/><Relationship Id="rId344" Type="http://schemas.openxmlformats.org/officeDocument/2006/relationships/customXml" Target="../ink/ink5897.xml"/><Relationship Id="rId343" Type="http://schemas.openxmlformats.org/officeDocument/2006/relationships/image" Target="../media/image3988.png"/><Relationship Id="rId342" Type="http://schemas.openxmlformats.org/officeDocument/2006/relationships/customXml" Target="../ink/ink5896.xml"/><Relationship Id="rId341" Type="http://schemas.openxmlformats.org/officeDocument/2006/relationships/image" Target="../media/image3987.png"/><Relationship Id="rId340" Type="http://schemas.openxmlformats.org/officeDocument/2006/relationships/customXml" Target="../ink/ink5895.xml"/><Relationship Id="rId34" Type="http://schemas.openxmlformats.org/officeDocument/2006/relationships/image" Target="../media/image3841.png"/><Relationship Id="rId339" Type="http://schemas.openxmlformats.org/officeDocument/2006/relationships/image" Target="../media/image3986.png"/><Relationship Id="rId338" Type="http://schemas.openxmlformats.org/officeDocument/2006/relationships/customXml" Target="../ink/ink5894.xml"/><Relationship Id="rId337" Type="http://schemas.openxmlformats.org/officeDocument/2006/relationships/image" Target="../media/image3985.png"/><Relationship Id="rId336" Type="http://schemas.openxmlformats.org/officeDocument/2006/relationships/customXml" Target="../ink/ink5893.xml"/><Relationship Id="rId335" Type="http://schemas.openxmlformats.org/officeDocument/2006/relationships/image" Target="../media/image3984.png"/><Relationship Id="rId334" Type="http://schemas.openxmlformats.org/officeDocument/2006/relationships/customXml" Target="../ink/ink5892.xml"/><Relationship Id="rId333" Type="http://schemas.openxmlformats.org/officeDocument/2006/relationships/image" Target="../media/image3983.png"/><Relationship Id="rId332" Type="http://schemas.openxmlformats.org/officeDocument/2006/relationships/customXml" Target="../ink/ink5891.xml"/><Relationship Id="rId331" Type="http://schemas.openxmlformats.org/officeDocument/2006/relationships/image" Target="../media/image3982.png"/><Relationship Id="rId330" Type="http://schemas.openxmlformats.org/officeDocument/2006/relationships/customXml" Target="../ink/ink5890.xml"/><Relationship Id="rId33" Type="http://schemas.openxmlformats.org/officeDocument/2006/relationships/customXml" Target="../ink/ink5738.xml"/><Relationship Id="rId329" Type="http://schemas.openxmlformats.org/officeDocument/2006/relationships/image" Target="../media/image3981.png"/><Relationship Id="rId328" Type="http://schemas.openxmlformats.org/officeDocument/2006/relationships/customXml" Target="../ink/ink5889.xml"/><Relationship Id="rId327" Type="http://schemas.openxmlformats.org/officeDocument/2006/relationships/image" Target="../media/image3980.png"/><Relationship Id="rId326" Type="http://schemas.openxmlformats.org/officeDocument/2006/relationships/customXml" Target="../ink/ink5888.xml"/><Relationship Id="rId325" Type="http://schemas.openxmlformats.org/officeDocument/2006/relationships/image" Target="../media/image3979.png"/><Relationship Id="rId324" Type="http://schemas.openxmlformats.org/officeDocument/2006/relationships/customXml" Target="../ink/ink5887.xml"/><Relationship Id="rId323" Type="http://schemas.openxmlformats.org/officeDocument/2006/relationships/image" Target="../media/image3978.png"/><Relationship Id="rId322" Type="http://schemas.openxmlformats.org/officeDocument/2006/relationships/customXml" Target="../ink/ink5886.xml"/><Relationship Id="rId321" Type="http://schemas.openxmlformats.org/officeDocument/2006/relationships/customXml" Target="../ink/ink5885.xml"/><Relationship Id="rId320" Type="http://schemas.openxmlformats.org/officeDocument/2006/relationships/customXml" Target="../ink/ink5884.xml"/><Relationship Id="rId32" Type="http://schemas.openxmlformats.org/officeDocument/2006/relationships/image" Target="../media/image3840.png"/><Relationship Id="rId319" Type="http://schemas.openxmlformats.org/officeDocument/2006/relationships/image" Target="../media/image3977.png"/><Relationship Id="rId318" Type="http://schemas.openxmlformats.org/officeDocument/2006/relationships/customXml" Target="../ink/ink5883.xml"/><Relationship Id="rId317" Type="http://schemas.openxmlformats.org/officeDocument/2006/relationships/image" Target="../media/image3976.png"/><Relationship Id="rId316" Type="http://schemas.openxmlformats.org/officeDocument/2006/relationships/customXml" Target="../ink/ink5882.xml"/><Relationship Id="rId315" Type="http://schemas.openxmlformats.org/officeDocument/2006/relationships/image" Target="../media/image3975.png"/><Relationship Id="rId314" Type="http://schemas.openxmlformats.org/officeDocument/2006/relationships/customXml" Target="../ink/ink5881.xml"/><Relationship Id="rId313" Type="http://schemas.openxmlformats.org/officeDocument/2006/relationships/image" Target="../media/image3974.png"/><Relationship Id="rId312" Type="http://schemas.openxmlformats.org/officeDocument/2006/relationships/customXml" Target="../ink/ink5880.xml"/><Relationship Id="rId311" Type="http://schemas.openxmlformats.org/officeDocument/2006/relationships/image" Target="../media/image3973.png"/><Relationship Id="rId310" Type="http://schemas.openxmlformats.org/officeDocument/2006/relationships/customXml" Target="../ink/ink5879.xml"/><Relationship Id="rId31" Type="http://schemas.openxmlformats.org/officeDocument/2006/relationships/customXml" Target="../ink/ink5737.xml"/><Relationship Id="rId309" Type="http://schemas.openxmlformats.org/officeDocument/2006/relationships/image" Target="../media/image3972.png"/><Relationship Id="rId308" Type="http://schemas.openxmlformats.org/officeDocument/2006/relationships/customXml" Target="../ink/ink5878.xml"/><Relationship Id="rId307" Type="http://schemas.openxmlformats.org/officeDocument/2006/relationships/image" Target="../media/image3971.png"/><Relationship Id="rId306" Type="http://schemas.openxmlformats.org/officeDocument/2006/relationships/customXml" Target="../ink/ink5877.xml"/><Relationship Id="rId305" Type="http://schemas.openxmlformats.org/officeDocument/2006/relationships/image" Target="../media/image3970.png"/><Relationship Id="rId304" Type="http://schemas.openxmlformats.org/officeDocument/2006/relationships/customXml" Target="../ink/ink5876.xml"/><Relationship Id="rId303" Type="http://schemas.openxmlformats.org/officeDocument/2006/relationships/image" Target="../media/image3969.png"/><Relationship Id="rId302" Type="http://schemas.openxmlformats.org/officeDocument/2006/relationships/customXml" Target="../ink/ink5875.xml"/><Relationship Id="rId301" Type="http://schemas.openxmlformats.org/officeDocument/2006/relationships/image" Target="../media/image3968.png"/><Relationship Id="rId300" Type="http://schemas.openxmlformats.org/officeDocument/2006/relationships/customXml" Target="../ink/ink5874.xml"/><Relationship Id="rId30" Type="http://schemas.openxmlformats.org/officeDocument/2006/relationships/image" Target="../media/image3839.png"/><Relationship Id="rId3" Type="http://schemas.openxmlformats.org/officeDocument/2006/relationships/customXml" Target="../ink/ink5723.xml"/><Relationship Id="rId299" Type="http://schemas.openxmlformats.org/officeDocument/2006/relationships/image" Target="../media/image3967.png"/><Relationship Id="rId298" Type="http://schemas.openxmlformats.org/officeDocument/2006/relationships/customXml" Target="../ink/ink5873.xml"/><Relationship Id="rId297" Type="http://schemas.openxmlformats.org/officeDocument/2006/relationships/image" Target="../media/image3966.png"/><Relationship Id="rId296" Type="http://schemas.openxmlformats.org/officeDocument/2006/relationships/customXml" Target="../ink/ink5872.xml"/><Relationship Id="rId295" Type="http://schemas.openxmlformats.org/officeDocument/2006/relationships/image" Target="../media/image3965.png"/><Relationship Id="rId294" Type="http://schemas.openxmlformats.org/officeDocument/2006/relationships/customXml" Target="../ink/ink5871.xml"/><Relationship Id="rId293" Type="http://schemas.openxmlformats.org/officeDocument/2006/relationships/image" Target="../media/image3964.png"/><Relationship Id="rId292" Type="http://schemas.openxmlformats.org/officeDocument/2006/relationships/customXml" Target="../ink/ink5870.xml"/><Relationship Id="rId291" Type="http://schemas.openxmlformats.org/officeDocument/2006/relationships/image" Target="../media/image3963.png"/><Relationship Id="rId290" Type="http://schemas.openxmlformats.org/officeDocument/2006/relationships/customXml" Target="../ink/ink5869.xml"/><Relationship Id="rId29" Type="http://schemas.openxmlformats.org/officeDocument/2006/relationships/customXml" Target="../ink/ink5736.xml"/><Relationship Id="rId289" Type="http://schemas.openxmlformats.org/officeDocument/2006/relationships/image" Target="../media/image3962.png"/><Relationship Id="rId288" Type="http://schemas.openxmlformats.org/officeDocument/2006/relationships/customXml" Target="../ink/ink5868.xml"/><Relationship Id="rId287" Type="http://schemas.openxmlformats.org/officeDocument/2006/relationships/image" Target="../media/image3961.png"/><Relationship Id="rId286" Type="http://schemas.openxmlformats.org/officeDocument/2006/relationships/customXml" Target="../ink/ink5867.xml"/><Relationship Id="rId285" Type="http://schemas.openxmlformats.org/officeDocument/2006/relationships/image" Target="../media/image3960.png"/><Relationship Id="rId284" Type="http://schemas.openxmlformats.org/officeDocument/2006/relationships/customXml" Target="../ink/ink5866.xml"/><Relationship Id="rId283" Type="http://schemas.openxmlformats.org/officeDocument/2006/relationships/image" Target="../media/image3959.png"/><Relationship Id="rId282" Type="http://schemas.openxmlformats.org/officeDocument/2006/relationships/customXml" Target="../ink/ink5865.xml"/><Relationship Id="rId281" Type="http://schemas.openxmlformats.org/officeDocument/2006/relationships/image" Target="../media/image3958.png"/><Relationship Id="rId280" Type="http://schemas.openxmlformats.org/officeDocument/2006/relationships/customXml" Target="../ink/ink5864.xml"/><Relationship Id="rId28" Type="http://schemas.openxmlformats.org/officeDocument/2006/relationships/image" Target="../media/image3838.png"/><Relationship Id="rId279" Type="http://schemas.openxmlformats.org/officeDocument/2006/relationships/image" Target="../media/image3957.png"/><Relationship Id="rId278" Type="http://schemas.openxmlformats.org/officeDocument/2006/relationships/customXml" Target="../ink/ink5863.xml"/><Relationship Id="rId277" Type="http://schemas.openxmlformats.org/officeDocument/2006/relationships/image" Target="../media/image3956.png"/><Relationship Id="rId276" Type="http://schemas.openxmlformats.org/officeDocument/2006/relationships/customXml" Target="../ink/ink5862.xml"/><Relationship Id="rId275" Type="http://schemas.openxmlformats.org/officeDocument/2006/relationships/image" Target="../media/image3955.png"/><Relationship Id="rId274" Type="http://schemas.openxmlformats.org/officeDocument/2006/relationships/customXml" Target="../ink/ink5861.xml"/><Relationship Id="rId273" Type="http://schemas.openxmlformats.org/officeDocument/2006/relationships/image" Target="../media/image3954.png"/><Relationship Id="rId272" Type="http://schemas.openxmlformats.org/officeDocument/2006/relationships/customXml" Target="../ink/ink5860.xml"/><Relationship Id="rId271" Type="http://schemas.openxmlformats.org/officeDocument/2006/relationships/image" Target="../media/image3953.png"/><Relationship Id="rId270" Type="http://schemas.openxmlformats.org/officeDocument/2006/relationships/customXml" Target="../ink/ink5859.xml"/><Relationship Id="rId27" Type="http://schemas.openxmlformats.org/officeDocument/2006/relationships/customXml" Target="../ink/ink5735.xml"/><Relationship Id="rId269" Type="http://schemas.openxmlformats.org/officeDocument/2006/relationships/image" Target="../media/image3952.png"/><Relationship Id="rId268" Type="http://schemas.openxmlformats.org/officeDocument/2006/relationships/customXml" Target="../ink/ink5858.xml"/><Relationship Id="rId267" Type="http://schemas.openxmlformats.org/officeDocument/2006/relationships/image" Target="../media/image3951.png"/><Relationship Id="rId266" Type="http://schemas.openxmlformats.org/officeDocument/2006/relationships/customXml" Target="../ink/ink5857.xml"/><Relationship Id="rId265" Type="http://schemas.openxmlformats.org/officeDocument/2006/relationships/image" Target="../media/image3950.png"/><Relationship Id="rId264" Type="http://schemas.openxmlformats.org/officeDocument/2006/relationships/customXml" Target="../ink/ink5856.xml"/><Relationship Id="rId263" Type="http://schemas.openxmlformats.org/officeDocument/2006/relationships/customXml" Target="../ink/ink5855.xml"/><Relationship Id="rId262" Type="http://schemas.openxmlformats.org/officeDocument/2006/relationships/image" Target="../media/image3949.png"/><Relationship Id="rId261" Type="http://schemas.openxmlformats.org/officeDocument/2006/relationships/customXml" Target="../ink/ink5854.xml"/><Relationship Id="rId260" Type="http://schemas.openxmlformats.org/officeDocument/2006/relationships/image" Target="../media/image3948.png"/><Relationship Id="rId26" Type="http://schemas.openxmlformats.org/officeDocument/2006/relationships/image" Target="../media/image3837.png"/><Relationship Id="rId259" Type="http://schemas.openxmlformats.org/officeDocument/2006/relationships/customXml" Target="../ink/ink5853.xml"/><Relationship Id="rId258" Type="http://schemas.openxmlformats.org/officeDocument/2006/relationships/image" Target="../media/image3947.png"/><Relationship Id="rId257" Type="http://schemas.openxmlformats.org/officeDocument/2006/relationships/customXml" Target="../ink/ink5852.xml"/><Relationship Id="rId256" Type="http://schemas.openxmlformats.org/officeDocument/2006/relationships/image" Target="../media/image3946.png"/><Relationship Id="rId255" Type="http://schemas.openxmlformats.org/officeDocument/2006/relationships/customXml" Target="../ink/ink5851.xml"/><Relationship Id="rId254" Type="http://schemas.openxmlformats.org/officeDocument/2006/relationships/image" Target="../media/image3945.png"/><Relationship Id="rId253" Type="http://schemas.openxmlformats.org/officeDocument/2006/relationships/customXml" Target="../ink/ink5850.xml"/><Relationship Id="rId252" Type="http://schemas.openxmlformats.org/officeDocument/2006/relationships/image" Target="../media/image3944.png"/><Relationship Id="rId251" Type="http://schemas.openxmlformats.org/officeDocument/2006/relationships/customXml" Target="../ink/ink5849.xml"/><Relationship Id="rId250" Type="http://schemas.openxmlformats.org/officeDocument/2006/relationships/image" Target="../media/image3943.png"/><Relationship Id="rId25" Type="http://schemas.openxmlformats.org/officeDocument/2006/relationships/customXml" Target="../ink/ink5734.xml"/><Relationship Id="rId249" Type="http://schemas.openxmlformats.org/officeDocument/2006/relationships/customXml" Target="../ink/ink5848.xml"/><Relationship Id="rId248" Type="http://schemas.openxmlformats.org/officeDocument/2006/relationships/image" Target="../media/image3942.png"/><Relationship Id="rId247" Type="http://schemas.openxmlformats.org/officeDocument/2006/relationships/customXml" Target="../ink/ink5847.xml"/><Relationship Id="rId246" Type="http://schemas.openxmlformats.org/officeDocument/2006/relationships/image" Target="../media/image3941.png"/><Relationship Id="rId245" Type="http://schemas.openxmlformats.org/officeDocument/2006/relationships/customXml" Target="../ink/ink5846.xml"/><Relationship Id="rId244" Type="http://schemas.openxmlformats.org/officeDocument/2006/relationships/image" Target="../media/image3940.png"/><Relationship Id="rId243" Type="http://schemas.openxmlformats.org/officeDocument/2006/relationships/customXml" Target="../ink/ink5845.xml"/><Relationship Id="rId242" Type="http://schemas.openxmlformats.org/officeDocument/2006/relationships/image" Target="../media/image3939.png"/><Relationship Id="rId241" Type="http://schemas.openxmlformats.org/officeDocument/2006/relationships/customXml" Target="../ink/ink5844.xml"/><Relationship Id="rId240" Type="http://schemas.openxmlformats.org/officeDocument/2006/relationships/image" Target="../media/image3938.png"/><Relationship Id="rId24" Type="http://schemas.openxmlformats.org/officeDocument/2006/relationships/image" Target="../media/image3836.png"/><Relationship Id="rId239" Type="http://schemas.openxmlformats.org/officeDocument/2006/relationships/customXml" Target="../ink/ink5843.xml"/><Relationship Id="rId238" Type="http://schemas.openxmlformats.org/officeDocument/2006/relationships/image" Target="../media/image3937.png"/><Relationship Id="rId237" Type="http://schemas.openxmlformats.org/officeDocument/2006/relationships/customXml" Target="../ink/ink5842.xml"/><Relationship Id="rId236" Type="http://schemas.openxmlformats.org/officeDocument/2006/relationships/image" Target="../media/image3936.png"/><Relationship Id="rId235" Type="http://schemas.openxmlformats.org/officeDocument/2006/relationships/customXml" Target="../ink/ink5841.xml"/><Relationship Id="rId234" Type="http://schemas.openxmlformats.org/officeDocument/2006/relationships/image" Target="../media/image3935.png"/><Relationship Id="rId233" Type="http://schemas.openxmlformats.org/officeDocument/2006/relationships/customXml" Target="../ink/ink5840.xml"/><Relationship Id="rId232" Type="http://schemas.openxmlformats.org/officeDocument/2006/relationships/image" Target="../media/image3934.png"/><Relationship Id="rId231" Type="http://schemas.openxmlformats.org/officeDocument/2006/relationships/customXml" Target="../ink/ink5839.xml"/><Relationship Id="rId230" Type="http://schemas.openxmlformats.org/officeDocument/2006/relationships/image" Target="../media/image3933.png"/><Relationship Id="rId23" Type="http://schemas.openxmlformats.org/officeDocument/2006/relationships/customXml" Target="../ink/ink5733.xml"/><Relationship Id="rId229" Type="http://schemas.openxmlformats.org/officeDocument/2006/relationships/customXml" Target="../ink/ink5838.xml"/><Relationship Id="rId228" Type="http://schemas.openxmlformats.org/officeDocument/2006/relationships/image" Target="../media/image3932.png"/><Relationship Id="rId227" Type="http://schemas.openxmlformats.org/officeDocument/2006/relationships/customXml" Target="../ink/ink5837.xml"/><Relationship Id="rId226" Type="http://schemas.openxmlformats.org/officeDocument/2006/relationships/customXml" Target="../ink/ink5836.xml"/><Relationship Id="rId225" Type="http://schemas.openxmlformats.org/officeDocument/2006/relationships/image" Target="../media/image1752.png"/><Relationship Id="rId224" Type="http://schemas.openxmlformats.org/officeDocument/2006/relationships/customXml" Target="../ink/ink5835.xml"/><Relationship Id="rId223" Type="http://schemas.openxmlformats.org/officeDocument/2006/relationships/image" Target="../media/image3931.png"/><Relationship Id="rId222" Type="http://schemas.openxmlformats.org/officeDocument/2006/relationships/customXml" Target="../ink/ink5834.xml"/><Relationship Id="rId221" Type="http://schemas.openxmlformats.org/officeDocument/2006/relationships/image" Target="../media/image3930.png"/><Relationship Id="rId220" Type="http://schemas.openxmlformats.org/officeDocument/2006/relationships/customXml" Target="../ink/ink5833.xml"/><Relationship Id="rId22" Type="http://schemas.openxmlformats.org/officeDocument/2006/relationships/image" Target="../media/image3835.png"/><Relationship Id="rId219" Type="http://schemas.openxmlformats.org/officeDocument/2006/relationships/image" Target="../media/image3929.png"/><Relationship Id="rId218" Type="http://schemas.openxmlformats.org/officeDocument/2006/relationships/customXml" Target="../ink/ink5832.xml"/><Relationship Id="rId217" Type="http://schemas.openxmlformats.org/officeDocument/2006/relationships/image" Target="../media/image3928.png"/><Relationship Id="rId216" Type="http://schemas.openxmlformats.org/officeDocument/2006/relationships/customXml" Target="../ink/ink5831.xml"/><Relationship Id="rId215" Type="http://schemas.openxmlformats.org/officeDocument/2006/relationships/image" Target="../media/image3927.png"/><Relationship Id="rId214" Type="http://schemas.openxmlformats.org/officeDocument/2006/relationships/customXml" Target="../ink/ink5830.xml"/><Relationship Id="rId213" Type="http://schemas.openxmlformats.org/officeDocument/2006/relationships/image" Target="../media/image3926.png"/><Relationship Id="rId212" Type="http://schemas.openxmlformats.org/officeDocument/2006/relationships/customXml" Target="../ink/ink5829.xml"/><Relationship Id="rId211" Type="http://schemas.openxmlformats.org/officeDocument/2006/relationships/image" Target="../media/image3925.png"/><Relationship Id="rId210" Type="http://schemas.openxmlformats.org/officeDocument/2006/relationships/customXml" Target="../ink/ink5828.xml"/><Relationship Id="rId21" Type="http://schemas.openxmlformats.org/officeDocument/2006/relationships/customXml" Target="../ink/ink5732.xml"/><Relationship Id="rId209" Type="http://schemas.openxmlformats.org/officeDocument/2006/relationships/image" Target="../media/image3924.png"/><Relationship Id="rId208" Type="http://schemas.openxmlformats.org/officeDocument/2006/relationships/customXml" Target="../ink/ink5827.xml"/><Relationship Id="rId207" Type="http://schemas.openxmlformats.org/officeDocument/2006/relationships/image" Target="../media/image3923.png"/><Relationship Id="rId206" Type="http://schemas.openxmlformats.org/officeDocument/2006/relationships/customXml" Target="../ink/ink5826.xml"/><Relationship Id="rId205" Type="http://schemas.openxmlformats.org/officeDocument/2006/relationships/image" Target="../media/image3922.png"/><Relationship Id="rId204" Type="http://schemas.openxmlformats.org/officeDocument/2006/relationships/customXml" Target="../ink/ink5825.xml"/><Relationship Id="rId203" Type="http://schemas.openxmlformats.org/officeDocument/2006/relationships/image" Target="../media/image3921.png"/><Relationship Id="rId202" Type="http://schemas.openxmlformats.org/officeDocument/2006/relationships/customXml" Target="../ink/ink5824.xml"/><Relationship Id="rId201" Type="http://schemas.openxmlformats.org/officeDocument/2006/relationships/image" Target="../media/image3920.png"/><Relationship Id="rId200" Type="http://schemas.openxmlformats.org/officeDocument/2006/relationships/customXml" Target="../ink/ink5823.xml"/><Relationship Id="rId20" Type="http://schemas.openxmlformats.org/officeDocument/2006/relationships/image" Target="../media/image3834.png"/><Relationship Id="rId2" Type="http://schemas.openxmlformats.org/officeDocument/2006/relationships/image" Target="../media/image3826.png"/><Relationship Id="rId199" Type="http://schemas.openxmlformats.org/officeDocument/2006/relationships/customXml" Target="../ink/ink5822.xml"/><Relationship Id="rId198" Type="http://schemas.openxmlformats.org/officeDocument/2006/relationships/image" Target="../media/image3919.png"/><Relationship Id="rId197" Type="http://schemas.openxmlformats.org/officeDocument/2006/relationships/customXml" Target="../ink/ink5821.xml"/><Relationship Id="rId196" Type="http://schemas.openxmlformats.org/officeDocument/2006/relationships/image" Target="../media/image3918.png"/><Relationship Id="rId195" Type="http://schemas.openxmlformats.org/officeDocument/2006/relationships/customXml" Target="../ink/ink5820.xml"/><Relationship Id="rId194" Type="http://schemas.openxmlformats.org/officeDocument/2006/relationships/image" Target="../media/image3917.png"/><Relationship Id="rId193" Type="http://schemas.openxmlformats.org/officeDocument/2006/relationships/customXml" Target="../ink/ink5819.xml"/><Relationship Id="rId192" Type="http://schemas.openxmlformats.org/officeDocument/2006/relationships/image" Target="../media/image3916.png"/><Relationship Id="rId191" Type="http://schemas.openxmlformats.org/officeDocument/2006/relationships/customXml" Target="../ink/ink5818.xml"/><Relationship Id="rId190" Type="http://schemas.openxmlformats.org/officeDocument/2006/relationships/image" Target="../media/image3915.png"/><Relationship Id="rId19" Type="http://schemas.openxmlformats.org/officeDocument/2006/relationships/customXml" Target="../ink/ink5731.xml"/><Relationship Id="rId189" Type="http://schemas.openxmlformats.org/officeDocument/2006/relationships/customXml" Target="../ink/ink5817.xml"/><Relationship Id="rId188" Type="http://schemas.openxmlformats.org/officeDocument/2006/relationships/image" Target="../media/image3914.png"/><Relationship Id="rId187" Type="http://schemas.openxmlformats.org/officeDocument/2006/relationships/customXml" Target="../ink/ink5816.xml"/><Relationship Id="rId186" Type="http://schemas.openxmlformats.org/officeDocument/2006/relationships/image" Target="../media/image3913.png"/><Relationship Id="rId185" Type="http://schemas.openxmlformats.org/officeDocument/2006/relationships/customXml" Target="../ink/ink5815.xml"/><Relationship Id="rId184" Type="http://schemas.openxmlformats.org/officeDocument/2006/relationships/image" Target="../media/image3912.png"/><Relationship Id="rId183" Type="http://schemas.openxmlformats.org/officeDocument/2006/relationships/customXml" Target="../ink/ink5814.xml"/><Relationship Id="rId182" Type="http://schemas.openxmlformats.org/officeDocument/2006/relationships/image" Target="../media/image3911.png"/><Relationship Id="rId181" Type="http://schemas.openxmlformats.org/officeDocument/2006/relationships/customXml" Target="../ink/ink5813.xml"/><Relationship Id="rId180" Type="http://schemas.openxmlformats.org/officeDocument/2006/relationships/image" Target="../media/image3910.png"/><Relationship Id="rId18" Type="http://schemas.openxmlformats.org/officeDocument/2006/relationships/image" Target="../media/image3833.png"/><Relationship Id="rId179" Type="http://schemas.openxmlformats.org/officeDocument/2006/relationships/customXml" Target="../ink/ink5812.xml"/><Relationship Id="rId178" Type="http://schemas.openxmlformats.org/officeDocument/2006/relationships/image" Target="../media/image3909.png"/><Relationship Id="rId177" Type="http://schemas.openxmlformats.org/officeDocument/2006/relationships/customXml" Target="../ink/ink5811.xml"/><Relationship Id="rId176" Type="http://schemas.openxmlformats.org/officeDocument/2006/relationships/image" Target="../media/image3908.png"/><Relationship Id="rId175" Type="http://schemas.openxmlformats.org/officeDocument/2006/relationships/customXml" Target="../ink/ink5810.xml"/><Relationship Id="rId174" Type="http://schemas.openxmlformats.org/officeDocument/2006/relationships/image" Target="../media/image3907.png"/><Relationship Id="rId173" Type="http://schemas.openxmlformats.org/officeDocument/2006/relationships/customXml" Target="../ink/ink5809.xml"/><Relationship Id="rId172" Type="http://schemas.openxmlformats.org/officeDocument/2006/relationships/image" Target="../media/image3906.png"/><Relationship Id="rId171" Type="http://schemas.openxmlformats.org/officeDocument/2006/relationships/customXml" Target="../ink/ink5808.xml"/><Relationship Id="rId170" Type="http://schemas.openxmlformats.org/officeDocument/2006/relationships/image" Target="../media/image3905.png"/><Relationship Id="rId17" Type="http://schemas.openxmlformats.org/officeDocument/2006/relationships/customXml" Target="../ink/ink5730.xml"/><Relationship Id="rId169" Type="http://schemas.openxmlformats.org/officeDocument/2006/relationships/customXml" Target="../ink/ink5807.xml"/><Relationship Id="rId168" Type="http://schemas.openxmlformats.org/officeDocument/2006/relationships/image" Target="../media/image3904.png"/><Relationship Id="rId167" Type="http://schemas.openxmlformats.org/officeDocument/2006/relationships/customXml" Target="../ink/ink5806.xml"/><Relationship Id="rId166" Type="http://schemas.openxmlformats.org/officeDocument/2006/relationships/image" Target="../media/image3903.png"/><Relationship Id="rId165" Type="http://schemas.openxmlformats.org/officeDocument/2006/relationships/customXml" Target="../ink/ink5805.xml"/><Relationship Id="rId164" Type="http://schemas.openxmlformats.org/officeDocument/2006/relationships/image" Target="../media/image3902.png"/><Relationship Id="rId163" Type="http://schemas.openxmlformats.org/officeDocument/2006/relationships/customXml" Target="../ink/ink5804.xml"/><Relationship Id="rId162" Type="http://schemas.openxmlformats.org/officeDocument/2006/relationships/image" Target="../media/image3901.png"/><Relationship Id="rId161" Type="http://schemas.openxmlformats.org/officeDocument/2006/relationships/customXml" Target="../ink/ink5803.xml"/><Relationship Id="rId160" Type="http://schemas.openxmlformats.org/officeDocument/2006/relationships/customXml" Target="../ink/ink5802.xml"/><Relationship Id="rId16" Type="http://schemas.openxmlformats.org/officeDocument/2006/relationships/image" Target="../media/image3832.png"/><Relationship Id="rId159" Type="http://schemas.openxmlformats.org/officeDocument/2006/relationships/image" Target="../media/image2067.png"/><Relationship Id="rId158" Type="http://schemas.openxmlformats.org/officeDocument/2006/relationships/customXml" Target="../ink/ink5801.xml"/><Relationship Id="rId157" Type="http://schemas.openxmlformats.org/officeDocument/2006/relationships/image" Target="../media/image1242.png"/><Relationship Id="rId156" Type="http://schemas.openxmlformats.org/officeDocument/2006/relationships/customXml" Target="../ink/ink5800.xml"/><Relationship Id="rId155" Type="http://schemas.openxmlformats.org/officeDocument/2006/relationships/image" Target="../media/image3900.png"/><Relationship Id="rId154" Type="http://schemas.openxmlformats.org/officeDocument/2006/relationships/customXml" Target="../ink/ink5799.xml"/><Relationship Id="rId153" Type="http://schemas.openxmlformats.org/officeDocument/2006/relationships/image" Target="../media/image3899.png"/><Relationship Id="rId152" Type="http://schemas.openxmlformats.org/officeDocument/2006/relationships/customXml" Target="../ink/ink5798.xml"/><Relationship Id="rId151" Type="http://schemas.openxmlformats.org/officeDocument/2006/relationships/image" Target="../media/image3898.png"/><Relationship Id="rId150" Type="http://schemas.openxmlformats.org/officeDocument/2006/relationships/customXml" Target="../ink/ink5797.xml"/><Relationship Id="rId15" Type="http://schemas.openxmlformats.org/officeDocument/2006/relationships/customXml" Target="../ink/ink5729.xml"/><Relationship Id="rId149" Type="http://schemas.openxmlformats.org/officeDocument/2006/relationships/image" Target="../media/image3897.png"/><Relationship Id="rId148" Type="http://schemas.openxmlformats.org/officeDocument/2006/relationships/customXml" Target="../ink/ink5796.xml"/><Relationship Id="rId147" Type="http://schemas.openxmlformats.org/officeDocument/2006/relationships/image" Target="../media/image3896.png"/><Relationship Id="rId146" Type="http://schemas.openxmlformats.org/officeDocument/2006/relationships/customXml" Target="../ink/ink5795.xml"/><Relationship Id="rId145" Type="http://schemas.openxmlformats.org/officeDocument/2006/relationships/image" Target="../media/image3895.png"/><Relationship Id="rId144" Type="http://schemas.openxmlformats.org/officeDocument/2006/relationships/customXml" Target="../ink/ink5794.xml"/><Relationship Id="rId143" Type="http://schemas.openxmlformats.org/officeDocument/2006/relationships/image" Target="../media/image3894.png"/><Relationship Id="rId142" Type="http://schemas.openxmlformats.org/officeDocument/2006/relationships/customXml" Target="../ink/ink5793.xml"/><Relationship Id="rId141" Type="http://schemas.openxmlformats.org/officeDocument/2006/relationships/image" Target="../media/image3893.png"/><Relationship Id="rId140" Type="http://schemas.openxmlformats.org/officeDocument/2006/relationships/customXml" Target="../ink/ink5792.xml"/><Relationship Id="rId14" Type="http://schemas.openxmlformats.org/officeDocument/2006/relationships/image" Target="../media/image3831.png"/><Relationship Id="rId139" Type="http://schemas.openxmlformats.org/officeDocument/2006/relationships/image" Target="../media/image3892.png"/><Relationship Id="rId138" Type="http://schemas.openxmlformats.org/officeDocument/2006/relationships/customXml" Target="../ink/ink5791.xml"/><Relationship Id="rId137" Type="http://schemas.openxmlformats.org/officeDocument/2006/relationships/image" Target="../media/image3891.png"/><Relationship Id="rId136" Type="http://schemas.openxmlformats.org/officeDocument/2006/relationships/customXml" Target="../ink/ink5790.xml"/><Relationship Id="rId135" Type="http://schemas.openxmlformats.org/officeDocument/2006/relationships/image" Target="../media/image3890.png"/><Relationship Id="rId134" Type="http://schemas.openxmlformats.org/officeDocument/2006/relationships/customXml" Target="../ink/ink5789.xml"/><Relationship Id="rId133" Type="http://schemas.openxmlformats.org/officeDocument/2006/relationships/image" Target="../media/image3889.png"/><Relationship Id="rId132" Type="http://schemas.openxmlformats.org/officeDocument/2006/relationships/customXml" Target="../ink/ink5788.xml"/><Relationship Id="rId131" Type="http://schemas.openxmlformats.org/officeDocument/2006/relationships/image" Target="../media/image3888.png"/><Relationship Id="rId130" Type="http://schemas.openxmlformats.org/officeDocument/2006/relationships/customXml" Target="../ink/ink5787.xml"/><Relationship Id="rId13" Type="http://schemas.openxmlformats.org/officeDocument/2006/relationships/customXml" Target="../ink/ink5728.xml"/><Relationship Id="rId129" Type="http://schemas.openxmlformats.org/officeDocument/2006/relationships/image" Target="../media/image3887.png"/><Relationship Id="rId128" Type="http://schemas.openxmlformats.org/officeDocument/2006/relationships/customXml" Target="../ink/ink5786.xml"/><Relationship Id="rId127" Type="http://schemas.openxmlformats.org/officeDocument/2006/relationships/image" Target="../media/image3886.png"/><Relationship Id="rId126" Type="http://schemas.openxmlformats.org/officeDocument/2006/relationships/customXml" Target="../ink/ink5785.xml"/><Relationship Id="rId125" Type="http://schemas.openxmlformats.org/officeDocument/2006/relationships/image" Target="../media/image3885.png"/><Relationship Id="rId124" Type="http://schemas.openxmlformats.org/officeDocument/2006/relationships/customXml" Target="../ink/ink5784.xml"/><Relationship Id="rId123" Type="http://schemas.openxmlformats.org/officeDocument/2006/relationships/image" Target="../media/image3884.png"/><Relationship Id="rId122" Type="http://schemas.openxmlformats.org/officeDocument/2006/relationships/customXml" Target="../ink/ink5783.xml"/><Relationship Id="rId121" Type="http://schemas.openxmlformats.org/officeDocument/2006/relationships/image" Target="../media/image3883.png"/><Relationship Id="rId120" Type="http://schemas.openxmlformats.org/officeDocument/2006/relationships/customXml" Target="../ink/ink5782.xml"/><Relationship Id="rId12" Type="http://schemas.openxmlformats.org/officeDocument/2006/relationships/image" Target="../media/image3830.png"/><Relationship Id="rId119" Type="http://schemas.openxmlformats.org/officeDocument/2006/relationships/image" Target="../media/image3882.png"/><Relationship Id="rId118" Type="http://schemas.openxmlformats.org/officeDocument/2006/relationships/customXml" Target="../ink/ink5781.xml"/><Relationship Id="rId117" Type="http://schemas.openxmlformats.org/officeDocument/2006/relationships/image" Target="../media/image3881.png"/><Relationship Id="rId116" Type="http://schemas.openxmlformats.org/officeDocument/2006/relationships/customXml" Target="../ink/ink5780.xml"/><Relationship Id="rId115" Type="http://schemas.openxmlformats.org/officeDocument/2006/relationships/image" Target="../media/image3880.png"/><Relationship Id="rId114" Type="http://schemas.openxmlformats.org/officeDocument/2006/relationships/customXml" Target="../ink/ink5779.xml"/><Relationship Id="rId113" Type="http://schemas.openxmlformats.org/officeDocument/2006/relationships/image" Target="../media/image3879.png"/><Relationship Id="rId112" Type="http://schemas.openxmlformats.org/officeDocument/2006/relationships/customXml" Target="../ink/ink5778.xml"/><Relationship Id="rId111" Type="http://schemas.openxmlformats.org/officeDocument/2006/relationships/image" Target="../media/image3878.png"/><Relationship Id="rId110" Type="http://schemas.openxmlformats.org/officeDocument/2006/relationships/customXml" Target="../ink/ink5777.xml"/><Relationship Id="rId11" Type="http://schemas.openxmlformats.org/officeDocument/2006/relationships/customXml" Target="../ink/ink5727.xml"/><Relationship Id="rId109" Type="http://schemas.openxmlformats.org/officeDocument/2006/relationships/image" Target="../media/image2118.png"/><Relationship Id="rId108" Type="http://schemas.openxmlformats.org/officeDocument/2006/relationships/customXml" Target="../ink/ink5776.xml"/><Relationship Id="rId107" Type="http://schemas.openxmlformats.org/officeDocument/2006/relationships/image" Target="../media/image3877.png"/><Relationship Id="rId106" Type="http://schemas.openxmlformats.org/officeDocument/2006/relationships/customXml" Target="../ink/ink5775.xml"/><Relationship Id="rId105" Type="http://schemas.openxmlformats.org/officeDocument/2006/relationships/image" Target="../media/image3876.png"/><Relationship Id="rId104" Type="http://schemas.openxmlformats.org/officeDocument/2006/relationships/customXml" Target="../ink/ink5774.xml"/><Relationship Id="rId103" Type="http://schemas.openxmlformats.org/officeDocument/2006/relationships/image" Target="../media/image3875.png"/><Relationship Id="rId102" Type="http://schemas.openxmlformats.org/officeDocument/2006/relationships/customXml" Target="../ink/ink5773.xml"/><Relationship Id="rId101" Type="http://schemas.openxmlformats.org/officeDocument/2006/relationships/image" Target="../media/image3874.png"/><Relationship Id="rId100" Type="http://schemas.openxmlformats.org/officeDocument/2006/relationships/customXml" Target="../ink/ink5772.xml"/><Relationship Id="rId10" Type="http://schemas.openxmlformats.org/officeDocument/2006/relationships/image" Target="../media/image1122.png"/><Relationship Id="rId1" Type="http://schemas.openxmlformats.org/officeDocument/2006/relationships/customXml" Target="../ink/ink5722.xml"/></Relationships>
</file>

<file path=ppt/slides/_rels/slide83.xml.rels><?xml version="1.0" encoding="UTF-8" standalone="yes"?>
<Relationships xmlns="http://schemas.openxmlformats.org/package/2006/relationships"><Relationship Id="rId99" Type="http://schemas.openxmlformats.org/officeDocument/2006/relationships/image" Target="../media/image1336.png"/><Relationship Id="rId98" Type="http://schemas.openxmlformats.org/officeDocument/2006/relationships/customXml" Target="../ink/ink6224.xml"/><Relationship Id="rId97" Type="http://schemas.openxmlformats.org/officeDocument/2006/relationships/image" Target="../media/image1335.png"/><Relationship Id="rId96" Type="http://schemas.openxmlformats.org/officeDocument/2006/relationships/customXml" Target="../ink/ink6223.xml"/><Relationship Id="rId95" Type="http://schemas.openxmlformats.org/officeDocument/2006/relationships/image" Target="../media/image1334.png"/><Relationship Id="rId94" Type="http://schemas.openxmlformats.org/officeDocument/2006/relationships/customXml" Target="../ink/ink6222.xml"/><Relationship Id="rId93" Type="http://schemas.openxmlformats.org/officeDocument/2006/relationships/image" Target="../media/image1333.png"/><Relationship Id="rId92" Type="http://schemas.openxmlformats.org/officeDocument/2006/relationships/customXml" Target="../ink/ink6221.xml"/><Relationship Id="rId91" Type="http://schemas.openxmlformats.org/officeDocument/2006/relationships/image" Target="../media/image1332.png"/><Relationship Id="rId90" Type="http://schemas.openxmlformats.org/officeDocument/2006/relationships/customXml" Target="../ink/ink6220.xml"/><Relationship Id="rId9" Type="http://schemas.openxmlformats.org/officeDocument/2006/relationships/customXml" Target="../ink/ink6179.xml"/><Relationship Id="rId89" Type="http://schemas.openxmlformats.org/officeDocument/2006/relationships/image" Target="../media/image1331.png"/><Relationship Id="rId88" Type="http://schemas.openxmlformats.org/officeDocument/2006/relationships/customXml" Target="../ink/ink6219.xml"/><Relationship Id="rId87" Type="http://schemas.openxmlformats.org/officeDocument/2006/relationships/image" Target="../media/image1330.png"/><Relationship Id="rId86" Type="http://schemas.openxmlformats.org/officeDocument/2006/relationships/customXml" Target="../ink/ink6218.xml"/><Relationship Id="rId85" Type="http://schemas.openxmlformats.org/officeDocument/2006/relationships/image" Target="../media/image1329.png"/><Relationship Id="rId847" Type="http://schemas.openxmlformats.org/officeDocument/2006/relationships/slideLayout" Target="../slideLayouts/slideLayout2.xml"/><Relationship Id="rId846" Type="http://schemas.openxmlformats.org/officeDocument/2006/relationships/image" Target="../media/image1690.png"/><Relationship Id="rId845" Type="http://schemas.openxmlformats.org/officeDocument/2006/relationships/customXml" Target="../ink/ink6604.xml"/><Relationship Id="rId844" Type="http://schemas.openxmlformats.org/officeDocument/2006/relationships/image" Target="../media/image1689.png"/><Relationship Id="rId843" Type="http://schemas.openxmlformats.org/officeDocument/2006/relationships/customXml" Target="../ink/ink6603.xml"/><Relationship Id="rId842" Type="http://schemas.openxmlformats.org/officeDocument/2006/relationships/image" Target="../media/image1688.png"/><Relationship Id="rId841" Type="http://schemas.openxmlformats.org/officeDocument/2006/relationships/customXml" Target="../ink/ink6602.xml"/><Relationship Id="rId840" Type="http://schemas.openxmlformats.org/officeDocument/2006/relationships/image" Target="../media/image1687.png"/><Relationship Id="rId84" Type="http://schemas.openxmlformats.org/officeDocument/2006/relationships/customXml" Target="../ink/ink6217.xml"/><Relationship Id="rId839" Type="http://schemas.openxmlformats.org/officeDocument/2006/relationships/customXml" Target="../ink/ink6601.xml"/><Relationship Id="rId838" Type="http://schemas.openxmlformats.org/officeDocument/2006/relationships/image" Target="../media/image1686.png"/><Relationship Id="rId837" Type="http://schemas.openxmlformats.org/officeDocument/2006/relationships/customXml" Target="../ink/ink6600.xml"/><Relationship Id="rId836" Type="http://schemas.openxmlformats.org/officeDocument/2006/relationships/image" Target="../media/image1685.png"/><Relationship Id="rId835" Type="http://schemas.openxmlformats.org/officeDocument/2006/relationships/customXml" Target="../ink/ink6599.xml"/><Relationship Id="rId834" Type="http://schemas.openxmlformats.org/officeDocument/2006/relationships/image" Target="../media/image1684.png"/><Relationship Id="rId833" Type="http://schemas.openxmlformats.org/officeDocument/2006/relationships/customXml" Target="../ink/ink6598.xml"/><Relationship Id="rId832" Type="http://schemas.openxmlformats.org/officeDocument/2006/relationships/image" Target="../media/image1683.png"/><Relationship Id="rId831" Type="http://schemas.openxmlformats.org/officeDocument/2006/relationships/customXml" Target="../ink/ink6597.xml"/><Relationship Id="rId830" Type="http://schemas.openxmlformats.org/officeDocument/2006/relationships/image" Target="../media/image1682.png"/><Relationship Id="rId83" Type="http://schemas.openxmlformats.org/officeDocument/2006/relationships/image" Target="../media/image1328.png"/><Relationship Id="rId829" Type="http://schemas.openxmlformats.org/officeDocument/2006/relationships/customXml" Target="../ink/ink6596.xml"/><Relationship Id="rId828" Type="http://schemas.openxmlformats.org/officeDocument/2006/relationships/image" Target="../media/image1681.png"/><Relationship Id="rId827" Type="http://schemas.openxmlformats.org/officeDocument/2006/relationships/customXml" Target="../ink/ink6595.xml"/><Relationship Id="rId826" Type="http://schemas.openxmlformats.org/officeDocument/2006/relationships/image" Target="../media/image1680.png"/><Relationship Id="rId825" Type="http://schemas.openxmlformats.org/officeDocument/2006/relationships/customXml" Target="../ink/ink6594.xml"/><Relationship Id="rId824" Type="http://schemas.openxmlformats.org/officeDocument/2006/relationships/image" Target="../media/image1679.png"/><Relationship Id="rId823" Type="http://schemas.openxmlformats.org/officeDocument/2006/relationships/customXml" Target="../ink/ink6593.xml"/><Relationship Id="rId822" Type="http://schemas.openxmlformats.org/officeDocument/2006/relationships/image" Target="../media/image1678.png"/><Relationship Id="rId821" Type="http://schemas.openxmlformats.org/officeDocument/2006/relationships/customXml" Target="../ink/ink6592.xml"/><Relationship Id="rId820" Type="http://schemas.openxmlformats.org/officeDocument/2006/relationships/image" Target="../media/image1677.png"/><Relationship Id="rId82" Type="http://schemas.openxmlformats.org/officeDocument/2006/relationships/customXml" Target="../ink/ink6216.xml"/><Relationship Id="rId819" Type="http://schemas.openxmlformats.org/officeDocument/2006/relationships/customXml" Target="../ink/ink6591.xml"/><Relationship Id="rId818" Type="http://schemas.openxmlformats.org/officeDocument/2006/relationships/image" Target="../media/image561.png"/><Relationship Id="rId817" Type="http://schemas.openxmlformats.org/officeDocument/2006/relationships/customXml" Target="../ink/ink6590.xml"/><Relationship Id="rId816" Type="http://schemas.openxmlformats.org/officeDocument/2006/relationships/image" Target="../media/image1676.png"/><Relationship Id="rId815" Type="http://schemas.openxmlformats.org/officeDocument/2006/relationships/customXml" Target="../ink/ink6589.xml"/><Relationship Id="rId814" Type="http://schemas.openxmlformats.org/officeDocument/2006/relationships/image" Target="../media/image1675.png"/><Relationship Id="rId813" Type="http://schemas.openxmlformats.org/officeDocument/2006/relationships/customXml" Target="../ink/ink6588.xml"/><Relationship Id="rId812" Type="http://schemas.openxmlformats.org/officeDocument/2006/relationships/image" Target="../media/image1674.png"/><Relationship Id="rId811" Type="http://schemas.openxmlformats.org/officeDocument/2006/relationships/customXml" Target="../ink/ink6587.xml"/><Relationship Id="rId810" Type="http://schemas.openxmlformats.org/officeDocument/2006/relationships/image" Target="../media/image1673.png"/><Relationship Id="rId81" Type="http://schemas.openxmlformats.org/officeDocument/2006/relationships/image" Target="../media/image1327.png"/><Relationship Id="rId809" Type="http://schemas.openxmlformats.org/officeDocument/2006/relationships/customXml" Target="../ink/ink6586.xml"/><Relationship Id="rId808" Type="http://schemas.openxmlformats.org/officeDocument/2006/relationships/image" Target="../media/image1672.png"/><Relationship Id="rId807" Type="http://schemas.openxmlformats.org/officeDocument/2006/relationships/customXml" Target="../ink/ink6585.xml"/><Relationship Id="rId806" Type="http://schemas.openxmlformats.org/officeDocument/2006/relationships/image" Target="../media/image1671.png"/><Relationship Id="rId805" Type="http://schemas.openxmlformats.org/officeDocument/2006/relationships/customXml" Target="../ink/ink6584.xml"/><Relationship Id="rId804" Type="http://schemas.openxmlformats.org/officeDocument/2006/relationships/image" Target="../media/image1670.png"/><Relationship Id="rId803" Type="http://schemas.openxmlformats.org/officeDocument/2006/relationships/customXml" Target="../ink/ink6583.xml"/><Relationship Id="rId802" Type="http://schemas.openxmlformats.org/officeDocument/2006/relationships/image" Target="../media/image1669.png"/><Relationship Id="rId801" Type="http://schemas.openxmlformats.org/officeDocument/2006/relationships/customXml" Target="../ink/ink6582.xml"/><Relationship Id="rId800" Type="http://schemas.openxmlformats.org/officeDocument/2006/relationships/image" Target="../media/image1668.png"/><Relationship Id="rId80" Type="http://schemas.openxmlformats.org/officeDocument/2006/relationships/customXml" Target="../ink/ink6215.xml"/><Relationship Id="rId8" Type="http://schemas.openxmlformats.org/officeDocument/2006/relationships/image" Target="../media/image1122.png"/><Relationship Id="rId799" Type="http://schemas.openxmlformats.org/officeDocument/2006/relationships/customXml" Target="../ink/ink6581.xml"/><Relationship Id="rId798" Type="http://schemas.openxmlformats.org/officeDocument/2006/relationships/image" Target="../media/image386.png"/><Relationship Id="rId797" Type="http://schemas.openxmlformats.org/officeDocument/2006/relationships/customXml" Target="../ink/ink6580.xml"/><Relationship Id="rId796" Type="http://schemas.openxmlformats.org/officeDocument/2006/relationships/image" Target="../media/image1667.png"/><Relationship Id="rId795" Type="http://schemas.openxmlformats.org/officeDocument/2006/relationships/customXml" Target="../ink/ink6579.xml"/><Relationship Id="rId794" Type="http://schemas.openxmlformats.org/officeDocument/2006/relationships/image" Target="../media/image1666.png"/><Relationship Id="rId793" Type="http://schemas.openxmlformats.org/officeDocument/2006/relationships/customXml" Target="../ink/ink6578.xml"/><Relationship Id="rId792" Type="http://schemas.openxmlformats.org/officeDocument/2006/relationships/image" Target="../media/image1665.png"/><Relationship Id="rId791" Type="http://schemas.openxmlformats.org/officeDocument/2006/relationships/customXml" Target="../ink/ink6577.xml"/><Relationship Id="rId790" Type="http://schemas.openxmlformats.org/officeDocument/2006/relationships/image" Target="../media/image1664.png"/><Relationship Id="rId79" Type="http://schemas.openxmlformats.org/officeDocument/2006/relationships/image" Target="../media/image1326.png"/><Relationship Id="rId789" Type="http://schemas.openxmlformats.org/officeDocument/2006/relationships/customXml" Target="../ink/ink6576.xml"/><Relationship Id="rId788" Type="http://schemas.openxmlformats.org/officeDocument/2006/relationships/image" Target="../media/image1663.png"/><Relationship Id="rId787" Type="http://schemas.openxmlformats.org/officeDocument/2006/relationships/customXml" Target="../ink/ink6575.xml"/><Relationship Id="rId786" Type="http://schemas.openxmlformats.org/officeDocument/2006/relationships/image" Target="../media/image1662.png"/><Relationship Id="rId785" Type="http://schemas.openxmlformats.org/officeDocument/2006/relationships/customXml" Target="../ink/ink6574.xml"/><Relationship Id="rId784" Type="http://schemas.openxmlformats.org/officeDocument/2006/relationships/image" Target="../media/image772.png"/><Relationship Id="rId783" Type="http://schemas.openxmlformats.org/officeDocument/2006/relationships/customXml" Target="../ink/ink6573.xml"/><Relationship Id="rId782" Type="http://schemas.openxmlformats.org/officeDocument/2006/relationships/image" Target="../media/image1661.png"/><Relationship Id="rId781" Type="http://schemas.openxmlformats.org/officeDocument/2006/relationships/customXml" Target="../ink/ink6572.xml"/><Relationship Id="rId780" Type="http://schemas.openxmlformats.org/officeDocument/2006/relationships/image" Target="../media/image1660.png"/><Relationship Id="rId78" Type="http://schemas.openxmlformats.org/officeDocument/2006/relationships/customXml" Target="../ink/ink6214.xml"/><Relationship Id="rId779" Type="http://schemas.openxmlformats.org/officeDocument/2006/relationships/customXml" Target="../ink/ink6571.xml"/><Relationship Id="rId778" Type="http://schemas.openxmlformats.org/officeDocument/2006/relationships/image" Target="../media/image1659.png"/><Relationship Id="rId777" Type="http://schemas.openxmlformats.org/officeDocument/2006/relationships/customXml" Target="../ink/ink6570.xml"/><Relationship Id="rId776" Type="http://schemas.openxmlformats.org/officeDocument/2006/relationships/image" Target="../media/image1658.png"/><Relationship Id="rId775" Type="http://schemas.openxmlformats.org/officeDocument/2006/relationships/customXml" Target="../ink/ink6569.xml"/><Relationship Id="rId774" Type="http://schemas.openxmlformats.org/officeDocument/2006/relationships/image" Target="../media/image1657.png"/><Relationship Id="rId773" Type="http://schemas.openxmlformats.org/officeDocument/2006/relationships/customXml" Target="../ink/ink6568.xml"/><Relationship Id="rId772" Type="http://schemas.openxmlformats.org/officeDocument/2006/relationships/image" Target="../media/image1656.png"/><Relationship Id="rId771" Type="http://schemas.openxmlformats.org/officeDocument/2006/relationships/customXml" Target="../ink/ink6567.xml"/><Relationship Id="rId770" Type="http://schemas.openxmlformats.org/officeDocument/2006/relationships/image" Target="../media/image201.png"/><Relationship Id="rId77" Type="http://schemas.openxmlformats.org/officeDocument/2006/relationships/image" Target="../media/image1325.png"/><Relationship Id="rId769" Type="http://schemas.openxmlformats.org/officeDocument/2006/relationships/customXml" Target="../ink/ink6566.xml"/><Relationship Id="rId768" Type="http://schemas.openxmlformats.org/officeDocument/2006/relationships/image" Target="../media/image1655.png"/><Relationship Id="rId767" Type="http://schemas.openxmlformats.org/officeDocument/2006/relationships/customXml" Target="../ink/ink6565.xml"/><Relationship Id="rId766" Type="http://schemas.openxmlformats.org/officeDocument/2006/relationships/image" Target="../media/image1654.png"/><Relationship Id="rId765" Type="http://schemas.openxmlformats.org/officeDocument/2006/relationships/customXml" Target="../ink/ink6564.xml"/><Relationship Id="rId764" Type="http://schemas.openxmlformats.org/officeDocument/2006/relationships/image" Target="../media/image1653.png"/><Relationship Id="rId763" Type="http://schemas.openxmlformats.org/officeDocument/2006/relationships/customXml" Target="../ink/ink6563.xml"/><Relationship Id="rId762" Type="http://schemas.openxmlformats.org/officeDocument/2006/relationships/image" Target="../media/image1652.png"/><Relationship Id="rId761" Type="http://schemas.openxmlformats.org/officeDocument/2006/relationships/customXml" Target="../ink/ink6562.xml"/><Relationship Id="rId760" Type="http://schemas.openxmlformats.org/officeDocument/2006/relationships/image" Target="../media/image1651.png"/><Relationship Id="rId76" Type="http://schemas.openxmlformats.org/officeDocument/2006/relationships/customXml" Target="../ink/ink6213.xml"/><Relationship Id="rId759" Type="http://schemas.openxmlformats.org/officeDocument/2006/relationships/customXml" Target="../ink/ink6561.xml"/><Relationship Id="rId758" Type="http://schemas.openxmlformats.org/officeDocument/2006/relationships/image" Target="../media/image1650.png"/><Relationship Id="rId757" Type="http://schemas.openxmlformats.org/officeDocument/2006/relationships/customXml" Target="../ink/ink6560.xml"/><Relationship Id="rId756" Type="http://schemas.openxmlformats.org/officeDocument/2006/relationships/image" Target="../media/image1649.png"/><Relationship Id="rId755" Type="http://schemas.openxmlformats.org/officeDocument/2006/relationships/customXml" Target="../ink/ink6559.xml"/><Relationship Id="rId754" Type="http://schemas.openxmlformats.org/officeDocument/2006/relationships/image" Target="../media/image1648.png"/><Relationship Id="rId753" Type="http://schemas.openxmlformats.org/officeDocument/2006/relationships/customXml" Target="../ink/ink6558.xml"/><Relationship Id="rId752" Type="http://schemas.openxmlformats.org/officeDocument/2006/relationships/image" Target="../media/image1647.png"/><Relationship Id="rId751" Type="http://schemas.openxmlformats.org/officeDocument/2006/relationships/customXml" Target="../ink/ink6557.xml"/><Relationship Id="rId750" Type="http://schemas.openxmlformats.org/officeDocument/2006/relationships/image" Target="../media/image1646.png"/><Relationship Id="rId75" Type="http://schemas.openxmlformats.org/officeDocument/2006/relationships/image" Target="../media/image1324.png"/><Relationship Id="rId749" Type="http://schemas.openxmlformats.org/officeDocument/2006/relationships/customXml" Target="../ink/ink6556.xml"/><Relationship Id="rId748" Type="http://schemas.openxmlformats.org/officeDocument/2006/relationships/image" Target="../media/image1645.png"/><Relationship Id="rId747" Type="http://schemas.openxmlformats.org/officeDocument/2006/relationships/customXml" Target="../ink/ink6555.xml"/><Relationship Id="rId746" Type="http://schemas.openxmlformats.org/officeDocument/2006/relationships/customXml" Target="../ink/ink6554.xml"/><Relationship Id="rId745" Type="http://schemas.openxmlformats.org/officeDocument/2006/relationships/image" Target="../media/image1644.png"/><Relationship Id="rId744" Type="http://schemas.openxmlformats.org/officeDocument/2006/relationships/customXml" Target="../ink/ink6553.xml"/><Relationship Id="rId743" Type="http://schemas.openxmlformats.org/officeDocument/2006/relationships/image" Target="../media/image1643.png"/><Relationship Id="rId742" Type="http://schemas.openxmlformats.org/officeDocument/2006/relationships/customXml" Target="../ink/ink6552.xml"/><Relationship Id="rId741" Type="http://schemas.openxmlformats.org/officeDocument/2006/relationships/image" Target="../media/image1642.png"/><Relationship Id="rId740" Type="http://schemas.openxmlformats.org/officeDocument/2006/relationships/customXml" Target="../ink/ink6551.xml"/><Relationship Id="rId74" Type="http://schemas.openxmlformats.org/officeDocument/2006/relationships/customXml" Target="../ink/ink6212.xml"/><Relationship Id="rId739" Type="http://schemas.openxmlformats.org/officeDocument/2006/relationships/image" Target="../media/image1641.png"/><Relationship Id="rId738" Type="http://schemas.openxmlformats.org/officeDocument/2006/relationships/customXml" Target="../ink/ink6550.xml"/><Relationship Id="rId737" Type="http://schemas.openxmlformats.org/officeDocument/2006/relationships/image" Target="../media/image1640.png"/><Relationship Id="rId736" Type="http://schemas.openxmlformats.org/officeDocument/2006/relationships/customXml" Target="../ink/ink6549.xml"/><Relationship Id="rId735" Type="http://schemas.openxmlformats.org/officeDocument/2006/relationships/image" Target="../media/image1639.png"/><Relationship Id="rId734" Type="http://schemas.openxmlformats.org/officeDocument/2006/relationships/customXml" Target="../ink/ink6548.xml"/><Relationship Id="rId733" Type="http://schemas.openxmlformats.org/officeDocument/2006/relationships/image" Target="../media/image1638.png"/><Relationship Id="rId732" Type="http://schemas.openxmlformats.org/officeDocument/2006/relationships/customXml" Target="../ink/ink6547.xml"/><Relationship Id="rId731" Type="http://schemas.openxmlformats.org/officeDocument/2006/relationships/image" Target="../media/image1637.png"/><Relationship Id="rId730" Type="http://schemas.openxmlformats.org/officeDocument/2006/relationships/customXml" Target="../ink/ink6546.xml"/><Relationship Id="rId73" Type="http://schemas.openxmlformats.org/officeDocument/2006/relationships/image" Target="../media/image1323.png"/><Relationship Id="rId729" Type="http://schemas.openxmlformats.org/officeDocument/2006/relationships/image" Target="../media/image1636.png"/><Relationship Id="rId728" Type="http://schemas.openxmlformats.org/officeDocument/2006/relationships/customXml" Target="../ink/ink6545.xml"/><Relationship Id="rId727" Type="http://schemas.openxmlformats.org/officeDocument/2006/relationships/image" Target="../media/image1635.png"/><Relationship Id="rId726" Type="http://schemas.openxmlformats.org/officeDocument/2006/relationships/customXml" Target="../ink/ink6544.xml"/><Relationship Id="rId725" Type="http://schemas.openxmlformats.org/officeDocument/2006/relationships/image" Target="../media/image1634.png"/><Relationship Id="rId724" Type="http://schemas.openxmlformats.org/officeDocument/2006/relationships/customXml" Target="../ink/ink6543.xml"/><Relationship Id="rId723" Type="http://schemas.openxmlformats.org/officeDocument/2006/relationships/image" Target="../media/image311.png"/><Relationship Id="rId722" Type="http://schemas.openxmlformats.org/officeDocument/2006/relationships/customXml" Target="../ink/ink6542.xml"/><Relationship Id="rId721" Type="http://schemas.openxmlformats.org/officeDocument/2006/relationships/image" Target="../media/image1633.png"/><Relationship Id="rId720" Type="http://schemas.openxmlformats.org/officeDocument/2006/relationships/customXml" Target="../ink/ink6541.xml"/><Relationship Id="rId72" Type="http://schemas.openxmlformats.org/officeDocument/2006/relationships/customXml" Target="../ink/ink6211.xml"/><Relationship Id="rId719" Type="http://schemas.openxmlformats.org/officeDocument/2006/relationships/image" Target="../media/image1632.png"/><Relationship Id="rId718" Type="http://schemas.openxmlformats.org/officeDocument/2006/relationships/customXml" Target="../ink/ink6540.xml"/><Relationship Id="rId717" Type="http://schemas.openxmlformats.org/officeDocument/2006/relationships/image" Target="../media/image1631.png"/><Relationship Id="rId716" Type="http://schemas.openxmlformats.org/officeDocument/2006/relationships/customXml" Target="../ink/ink6539.xml"/><Relationship Id="rId715" Type="http://schemas.openxmlformats.org/officeDocument/2006/relationships/image" Target="../media/image1630.png"/><Relationship Id="rId714" Type="http://schemas.openxmlformats.org/officeDocument/2006/relationships/customXml" Target="../ink/ink6538.xml"/><Relationship Id="rId713" Type="http://schemas.openxmlformats.org/officeDocument/2006/relationships/image" Target="../media/image1629.png"/><Relationship Id="rId712" Type="http://schemas.openxmlformats.org/officeDocument/2006/relationships/customXml" Target="../ink/ink6537.xml"/><Relationship Id="rId711" Type="http://schemas.openxmlformats.org/officeDocument/2006/relationships/image" Target="../media/image1628.png"/><Relationship Id="rId710" Type="http://schemas.openxmlformats.org/officeDocument/2006/relationships/customXml" Target="../ink/ink6536.xml"/><Relationship Id="rId71" Type="http://schemas.openxmlformats.org/officeDocument/2006/relationships/image" Target="../media/image1322.png"/><Relationship Id="rId709" Type="http://schemas.openxmlformats.org/officeDocument/2006/relationships/image" Target="../media/image1627.png"/><Relationship Id="rId708" Type="http://schemas.openxmlformats.org/officeDocument/2006/relationships/customXml" Target="../ink/ink6535.xml"/><Relationship Id="rId707" Type="http://schemas.openxmlformats.org/officeDocument/2006/relationships/image" Target="../media/image1626.png"/><Relationship Id="rId706" Type="http://schemas.openxmlformats.org/officeDocument/2006/relationships/customXml" Target="../ink/ink6534.xml"/><Relationship Id="rId705" Type="http://schemas.openxmlformats.org/officeDocument/2006/relationships/image" Target="../media/image1625.png"/><Relationship Id="rId704" Type="http://schemas.openxmlformats.org/officeDocument/2006/relationships/customXml" Target="../ink/ink6533.xml"/><Relationship Id="rId703" Type="http://schemas.openxmlformats.org/officeDocument/2006/relationships/image" Target="../media/image1624.png"/><Relationship Id="rId702" Type="http://schemas.openxmlformats.org/officeDocument/2006/relationships/customXml" Target="../ink/ink6532.xml"/><Relationship Id="rId701" Type="http://schemas.openxmlformats.org/officeDocument/2006/relationships/image" Target="../media/image1623.png"/><Relationship Id="rId700" Type="http://schemas.openxmlformats.org/officeDocument/2006/relationships/customXml" Target="../ink/ink6531.xml"/><Relationship Id="rId70" Type="http://schemas.openxmlformats.org/officeDocument/2006/relationships/customXml" Target="../ink/ink6210.xml"/><Relationship Id="rId7" Type="http://schemas.openxmlformats.org/officeDocument/2006/relationships/customXml" Target="../ink/ink6178.xml"/><Relationship Id="rId699" Type="http://schemas.openxmlformats.org/officeDocument/2006/relationships/image" Target="../media/image1622.png"/><Relationship Id="rId698" Type="http://schemas.openxmlformats.org/officeDocument/2006/relationships/customXml" Target="../ink/ink6530.xml"/><Relationship Id="rId697" Type="http://schemas.openxmlformats.org/officeDocument/2006/relationships/image" Target="../media/image1621.png"/><Relationship Id="rId696" Type="http://schemas.openxmlformats.org/officeDocument/2006/relationships/customXml" Target="../ink/ink6529.xml"/><Relationship Id="rId695" Type="http://schemas.openxmlformats.org/officeDocument/2006/relationships/image" Target="../media/image1620.png"/><Relationship Id="rId694" Type="http://schemas.openxmlformats.org/officeDocument/2006/relationships/customXml" Target="../ink/ink6528.xml"/><Relationship Id="rId693" Type="http://schemas.openxmlformats.org/officeDocument/2006/relationships/image" Target="../media/image1619.png"/><Relationship Id="rId692" Type="http://schemas.openxmlformats.org/officeDocument/2006/relationships/customXml" Target="../ink/ink6527.xml"/><Relationship Id="rId691" Type="http://schemas.openxmlformats.org/officeDocument/2006/relationships/image" Target="../media/image1618.png"/><Relationship Id="rId690" Type="http://schemas.openxmlformats.org/officeDocument/2006/relationships/customXml" Target="../ink/ink6526.xml"/><Relationship Id="rId69" Type="http://schemas.openxmlformats.org/officeDocument/2006/relationships/image" Target="../media/image1321.png"/><Relationship Id="rId689" Type="http://schemas.openxmlformats.org/officeDocument/2006/relationships/image" Target="../media/image1617.png"/><Relationship Id="rId688" Type="http://schemas.openxmlformats.org/officeDocument/2006/relationships/customXml" Target="../ink/ink6525.xml"/><Relationship Id="rId687" Type="http://schemas.openxmlformats.org/officeDocument/2006/relationships/image" Target="../media/image1616.png"/><Relationship Id="rId686" Type="http://schemas.openxmlformats.org/officeDocument/2006/relationships/customXml" Target="../ink/ink6524.xml"/><Relationship Id="rId685" Type="http://schemas.openxmlformats.org/officeDocument/2006/relationships/image" Target="../media/image1615.png"/><Relationship Id="rId684" Type="http://schemas.openxmlformats.org/officeDocument/2006/relationships/customXml" Target="../ink/ink6523.xml"/><Relationship Id="rId683" Type="http://schemas.openxmlformats.org/officeDocument/2006/relationships/image" Target="../media/image1614.png"/><Relationship Id="rId682" Type="http://schemas.openxmlformats.org/officeDocument/2006/relationships/customXml" Target="../ink/ink6522.xml"/><Relationship Id="rId681" Type="http://schemas.openxmlformats.org/officeDocument/2006/relationships/image" Target="../media/image1613.png"/><Relationship Id="rId680" Type="http://schemas.openxmlformats.org/officeDocument/2006/relationships/customXml" Target="../ink/ink6521.xml"/><Relationship Id="rId68" Type="http://schemas.openxmlformats.org/officeDocument/2006/relationships/customXml" Target="../ink/ink6209.xml"/><Relationship Id="rId679" Type="http://schemas.openxmlformats.org/officeDocument/2006/relationships/image" Target="../media/image1612.png"/><Relationship Id="rId678" Type="http://schemas.openxmlformats.org/officeDocument/2006/relationships/customXml" Target="../ink/ink6520.xml"/><Relationship Id="rId677" Type="http://schemas.openxmlformats.org/officeDocument/2006/relationships/image" Target="../media/image1611.png"/><Relationship Id="rId676" Type="http://schemas.openxmlformats.org/officeDocument/2006/relationships/customXml" Target="../ink/ink6519.xml"/><Relationship Id="rId675" Type="http://schemas.openxmlformats.org/officeDocument/2006/relationships/image" Target="../media/image1610.png"/><Relationship Id="rId674" Type="http://schemas.openxmlformats.org/officeDocument/2006/relationships/customXml" Target="../ink/ink6518.xml"/><Relationship Id="rId673" Type="http://schemas.openxmlformats.org/officeDocument/2006/relationships/image" Target="../media/image1609.png"/><Relationship Id="rId672" Type="http://schemas.openxmlformats.org/officeDocument/2006/relationships/customXml" Target="../ink/ink6517.xml"/><Relationship Id="rId671" Type="http://schemas.openxmlformats.org/officeDocument/2006/relationships/image" Target="../media/image1608.png"/><Relationship Id="rId670" Type="http://schemas.openxmlformats.org/officeDocument/2006/relationships/customXml" Target="../ink/ink6516.xml"/><Relationship Id="rId67" Type="http://schemas.openxmlformats.org/officeDocument/2006/relationships/image" Target="../media/image1320.png"/><Relationship Id="rId669" Type="http://schemas.openxmlformats.org/officeDocument/2006/relationships/image" Target="../media/image1607.png"/><Relationship Id="rId668" Type="http://schemas.openxmlformats.org/officeDocument/2006/relationships/customXml" Target="../ink/ink6515.xml"/><Relationship Id="rId667" Type="http://schemas.openxmlformats.org/officeDocument/2006/relationships/image" Target="../media/image1606.png"/><Relationship Id="rId666" Type="http://schemas.openxmlformats.org/officeDocument/2006/relationships/customXml" Target="../ink/ink6514.xml"/><Relationship Id="rId665" Type="http://schemas.openxmlformats.org/officeDocument/2006/relationships/image" Target="../media/image1605.png"/><Relationship Id="rId664" Type="http://schemas.openxmlformats.org/officeDocument/2006/relationships/customXml" Target="../ink/ink6513.xml"/><Relationship Id="rId663" Type="http://schemas.openxmlformats.org/officeDocument/2006/relationships/image" Target="../media/image1604.png"/><Relationship Id="rId662" Type="http://schemas.openxmlformats.org/officeDocument/2006/relationships/customXml" Target="../ink/ink6512.xml"/><Relationship Id="rId661" Type="http://schemas.openxmlformats.org/officeDocument/2006/relationships/image" Target="../media/image1603.png"/><Relationship Id="rId660" Type="http://schemas.openxmlformats.org/officeDocument/2006/relationships/customXml" Target="../ink/ink6511.xml"/><Relationship Id="rId66" Type="http://schemas.openxmlformats.org/officeDocument/2006/relationships/customXml" Target="../ink/ink6208.xml"/><Relationship Id="rId659" Type="http://schemas.openxmlformats.org/officeDocument/2006/relationships/image" Target="../media/image1602.png"/><Relationship Id="rId658" Type="http://schemas.openxmlformats.org/officeDocument/2006/relationships/customXml" Target="../ink/ink6510.xml"/><Relationship Id="rId657" Type="http://schemas.openxmlformats.org/officeDocument/2006/relationships/image" Target="../media/image1601.png"/><Relationship Id="rId656" Type="http://schemas.openxmlformats.org/officeDocument/2006/relationships/customXml" Target="../ink/ink6509.xml"/><Relationship Id="rId655" Type="http://schemas.openxmlformats.org/officeDocument/2006/relationships/image" Target="../media/image1600.png"/><Relationship Id="rId654" Type="http://schemas.openxmlformats.org/officeDocument/2006/relationships/customXml" Target="../ink/ink6508.xml"/><Relationship Id="rId653" Type="http://schemas.openxmlformats.org/officeDocument/2006/relationships/image" Target="../media/image1599.png"/><Relationship Id="rId652" Type="http://schemas.openxmlformats.org/officeDocument/2006/relationships/customXml" Target="../ink/ink6507.xml"/><Relationship Id="rId651" Type="http://schemas.openxmlformats.org/officeDocument/2006/relationships/image" Target="../media/image1598.png"/><Relationship Id="rId650" Type="http://schemas.openxmlformats.org/officeDocument/2006/relationships/customXml" Target="../ink/ink6506.xml"/><Relationship Id="rId65" Type="http://schemas.openxmlformats.org/officeDocument/2006/relationships/image" Target="../media/image1319.png"/><Relationship Id="rId649" Type="http://schemas.openxmlformats.org/officeDocument/2006/relationships/image" Target="../media/image1597.png"/><Relationship Id="rId648" Type="http://schemas.openxmlformats.org/officeDocument/2006/relationships/customXml" Target="../ink/ink6505.xml"/><Relationship Id="rId647" Type="http://schemas.openxmlformats.org/officeDocument/2006/relationships/image" Target="../media/image1596.png"/><Relationship Id="rId646" Type="http://schemas.openxmlformats.org/officeDocument/2006/relationships/customXml" Target="../ink/ink6504.xml"/><Relationship Id="rId645" Type="http://schemas.openxmlformats.org/officeDocument/2006/relationships/image" Target="../media/image1595.png"/><Relationship Id="rId644" Type="http://schemas.openxmlformats.org/officeDocument/2006/relationships/customXml" Target="../ink/ink6503.xml"/><Relationship Id="rId643" Type="http://schemas.openxmlformats.org/officeDocument/2006/relationships/image" Target="../media/image1594.png"/><Relationship Id="rId642" Type="http://schemas.openxmlformats.org/officeDocument/2006/relationships/customXml" Target="../ink/ink6502.xml"/><Relationship Id="rId641" Type="http://schemas.openxmlformats.org/officeDocument/2006/relationships/image" Target="../media/image1593.png"/><Relationship Id="rId640" Type="http://schemas.openxmlformats.org/officeDocument/2006/relationships/customXml" Target="../ink/ink6501.xml"/><Relationship Id="rId64" Type="http://schemas.openxmlformats.org/officeDocument/2006/relationships/customXml" Target="../ink/ink6207.xml"/><Relationship Id="rId639" Type="http://schemas.openxmlformats.org/officeDocument/2006/relationships/image" Target="../media/image1592.png"/><Relationship Id="rId638" Type="http://schemas.openxmlformats.org/officeDocument/2006/relationships/customXml" Target="../ink/ink6500.xml"/><Relationship Id="rId637" Type="http://schemas.openxmlformats.org/officeDocument/2006/relationships/image" Target="../media/image1591.png"/><Relationship Id="rId636" Type="http://schemas.openxmlformats.org/officeDocument/2006/relationships/customXml" Target="../ink/ink6499.xml"/><Relationship Id="rId635" Type="http://schemas.openxmlformats.org/officeDocument/2006/relationships/image" Target="../media/image1590.png"/><Relationship Id="rId634" Type="http://schemas.openxmlformats.org/officeDocument/2006/relationships/customXml" Target="../ink/ink6498.xml"/><Relationship Id="rId633" Type="http://schemas.openxmlformats.org/officeDocument/2006/relationships/image" Target="../media/image1589.png"/><Relationship Id="rId632" Type="http://schemas.openxmlformats.org/officeDocument/2006/relationships/customXml" Target="../ink/ink6497.xml"/><Relationship Id="rId631" Type="http://schemas.openxmlformats.org/officeDocument/2006/relationships/image" Target="../media/image1588.png"/><Relationship Id="rId630" Type="http://schemas.openxmlformats.org/officeDocument/2006/relationships/customXml" Target="../ink/ink6496.xml"/><Relationship Id="rId63" Type="http://schemas.openxmlformats.org/officeDocument/2006/relationships/image" Target="../media/image1318.png"/><Relationship Id="rId629" Type="http://schemas.openxmlformats.org/officeDocument/2006/relationships/image" Target="../media/image1587.png"/><Relationship Id="rId628" Type="http://schemas.openxmlformats.org/officeDocument/2006/relationships/customXml" Target="../ink/ink6495.xml"/><Relationship Id="rId627" Type="http://schemas.openxmlformats.org/officeDocument/2006/relationships/image" Target="../media/image1586.png"/><Relationship Id="rId626" Type="http://schemas.openxmlformats.org/officeDocument/2006/relationships/customXml" Target="../ink/ink6494.xml"/><Relationship Id="rId625" Type="http://schemas.openxmlformats.org/officeDocument/2006/relationships/image" Target="../media/image1585.png"/><Relationship Id="rId624" Type="http://schemas.openxmlformats.org/officeDocument/2006/relationships/customXml" Target="../ink/ink6493.xml"/><Relationship Id="rId623" Type="http://schemas.openxmlformats.org/officeDocument/2006/relationships/image" Target="../media/image1584.png"/><Relationship Id="rId622" Type="http://schemas.openxmlformats.org/officeDocument/2006/relationships/customXml" Target="../ink/ink6492.xml"/><Relationship Id="rId621" Type="http://schemas.openxmlformats.org/officeDocument/2006/relationships/image" Target="../media/image1583.png"/><Relationship Id="rId620" Type="http://schemas.openxmlformats.org/officeDocument/2006/relationships/customXml" Target="../ink/ink6491.xml"/><Relationship Id="rId62" Type="http://schemas.openxmlformats.org/officeDocument/2006/relationships/customXml" Target="../ink/ink6206.xml"/><Relationship Id="rId619" Type="http://schemas.openxmlformats.org/officeDocument/2006/relationships/image" Target="../media/image1582.png"/><Relationship Id="rId618" Type="http://schemas.openxmlformats.org/officeDocument/2006/relationships/customXml" Target="../ink/ink6490.xml"/><Relationship Id="rId617" Type="http://schemas.openxmlformats.org/officeDocument/2006/relationships/image" Target="../media/image1581.png"/><Relationship Id="rId616" Type="http://schemas.openxmlformats.org/officeDocument/2006/relationships/customXml" Target="../ink/ink6489.xml"/><Relationship Id="rId615" Type="http://schemas.openxmlformats.org/officeDocument/2006/relationships/image" Target="../media/image1580.png"/><Relationship Id="rId614" Type="http://schemas.openxmlformats.org/officeDocument/2006/relationships/customXml" Target="../ink/ink6488.xml"/><Relationship Id="rId613" Type="http://schemas.openxmlformats.org/officeDocument/2006/relationships/image" Target="../media/image1579.png"/><Relationship Id="rId612" Type="http://schemas.openxmlformats.org/officeDocument/2006/relationships/customXml" Target="../ink/ink6487.xml"/><Relationship Id="rId611" Type="http://schemas.openxmlformats.org/officeDocument/2006/relationships/image" Target="../media/image1578.png"/><Relationship Id="rId610" Type="http://schemas.openxmlformats.org/officeDocument/2006/relationships/customXml" Target="../ink/ink6486.xml"/><Relationship Id="rId61" Type="http://schemas.openxmlformats.org/officeDocument/2006/relationships/image" Target="../media/image1317.png"/><Relationship Id="rId609" Type="http://schemas.openxmlformats.org/officeDocument/2006/relationships/image" Target="../media/image1577.png"/><Relationship Id="rId608" Type="http://schemas.openxmlformats.org/officeDocument/2006/relationships/customXml" Target="../ink/ink6485.xml"/><Relationship Id="rId607" Type="http://schemas.openxmlformats.org/officeDocument/2006/relationships/image" Target="../media/image1576.png"/><Relationship Id="rId606" Type="http://schemas.openxmlformats.org/officeDocument/2006/relationships/customXml" Target="../ink/ink6484.xml"/><Relationship Id="rId605" Type="http://schemas.openxmlformats.org/officeDocument/2006/relationships/image" Target="../media/image162.png"/><Relationship Id="rId604" Type="http://schemas.openxmlformats.org/officeDocument/2006/relationships/customXml" Target="../ink/ink6483.xml"/><Relationship Id="rId603" Type="http://schemas.openxmlformats.org/officeDocument/2006/relationships/image" Target="../media/image1575.png"/><Relationship Id="rId602" Type="http://schemas.openxmlformats.org/officeDocument/2006/relationships/customXml" Target="../ink/ink6482.xml"/><Relationship Id="rId601" Type="http://schemas.openxmlformats.org/officeDocument/2006/relationships/image" Target="../media/image1574.png"/><Relationship Id="rId600" Type="http://schemas.openxmlformats.org/officeDocument/2006/relationships/customXml" Target="../ink/ink6481.xml"/><Relationship Id="rId60" Type="http://schemas.openxmlformats.org/officeDocument/2006/relationships/customXml" Target="../ink/ink6205.xml"/><Relationship Id="rId6" Type="http://schemas.openxmlformats.org/officeDocument/2006/relationships/image" Target="../media/image1291.png"/><Relationship Id="rId599" Type="http://schemas.openxmlformats.org/officeDocument/2006/relationships/image" Target="../media/image363.png"/><Relationship Id="rId598" Type="http://schemas.openxmlformats.org/officeDocument/2006/relationships/customXml" Target="../ink/ink6480.xml"/><Relationship Id="rId597" Type="http://schemas.openxmlformats.org/officeDocument/2006/relationships/image" Target="../media/image1573.png"/><Relationship Id="rId596" Type="http://schemas.openxmlformats.org/officeDocument/2006/relationships/customXml" Target="../ink/ink6479.xml"/><Relationship Id="rId595" Type="http://schemas.openxmlformats.org/officeDocument/2006/relationships/image" Target="../media/image1572.png"/><Relationship Id="rId594" Type="http://schemas.openxmlformats.org/officeDocument/2006/relationships/customXml" Target="../ink/ink6478.xml"/><Relationship Id="rId593" Type="http://schemas.openxmlformats.org/officeDocument/2006/relationships/image" Target="../media/image1571.png"/><Relationship Id="rId592" Type="http://schemas.openxmlformats.org/officeDocument/2006/relationships/customXml" Target="../ink/ink6477.xml"/><Relationship Id="rId591" Type="http://schemas.openxmlformats.org/officeDocument/2006/relationships/image" Target="../media/image1570.png"/><Relationship Id="rId590" Type="http://schemas.openxmlformats.org/officeDocument/2006/relationships/customXml" Target="../ink/ink6476.xml"/><Relationship Id="rId59" Type="http://schemas.openxmlformats.org/officeDocument/2006/relationships/image" Target="../media/image1316.png"/><Relationship Id="rId589" Type="http://schemas.openxmlformats.org/officeDocument/2006/relationships/image" Target="../media/image1569.png"/><Relationship Id="rId588" Type="http://schemas.openxmlformats.org/officeDocument/2006/relationships/customXml" Target="../ink/ink6475.xml"/><Relationship Id="rId587" Type="http://schemas.openxmlformats.org/officeDocument/2006/relationships/image" Target="../media/image1568.png"/><Relationship Id="rId586" Type="http://schemas.openxmlformats.org/officeDocument/2006/relationships/customXml" Target="../ink/ink6474.xml"/><Relationship Id="rId585" Type="http://schemas.openxmlformats.org/officeDocument/2006/relationships/image" Target="../media/image1567.png"/><Relationship Id="rId584" Type="http://schemas.openxmlformats.org/officeDocument/2006/relationships/customXml" Target="../ink/ink6473.xml"/><Relationship Id="rId583" Type="http://schemas.openxmlformats.org/officeDocument/2006/relationships/image" Target="../media/image1566.png"/><Relationship Id="rId582" Type="http://schemas.openxmlformats.org/officeDocument/2006/relationships/customXml" Target="../ink/ink6472.xml"/><Relationship Id="rId581" Type="http://schemas.openxmlformats.org/officeDocument/2006/relationships/image" Target="../media/image1565.png"/><Relationship Id="rId580" Type="http://schemas.openxmlformats.org/officeDocument/2006/relationships/customXml" Target="../ink/ink6471.xml"/><Relationship Id="rId58" Type="http://schemas.openxmlformats.org/officeDocument/2006/relationships/customXml" Target="../ink/ink6204.xml"/><Relationship Id="rId579" Type="http://schemas.openxmlformats.org/officeDocument/2006/relationships/image" Target="../media/image1564.png"/><Relationship Id="rId578" Type="http://schemas.openxmlformats.org/officeDocument/2006/relationships/customXml" Target="../ink/ink6470.xml"/><Relationship Id="rId577" Type="http://schemas.openxmlformats.org/officeDocument/2006/relationships/image" Target="../media/image1563.png"/><Relationship Id="rId576" Type="http://schemas.openxmlformats.org/officeDocument/2006/relationships/customXml" Target="../ink/ink6469.xml"/><Relationship Id="rId575" Type="http://schemas.openxmlformats.org/officeDocument/2006/relationships/image" Target="../media/image1562.png"/><Relationship Id="rId574" Type="http://schemas.openxmlformats.org/officeDocument/2006/relationships/customXml" Target="../ink/ink6468.xml"/><Relationship Id="rId573" Type="http://schemas.openxmlformats.org/officeDocument/2006/relationships/image" Target="../media/image1561.png"/><Relationship Id="rId572" Type="http://schemas.openxmlformats.org/officeDocument/2006/relationships/customXml" Target="../ink/ink6467.xml"/><Relationship Id="rId571" Type="http://schemas.openxmlformats.org/officeDocument/2006/relationships/image" Target="../media/image1560.png"/><Relationship Id="rId570" Type="http://schemas.openxmlformats.org/officeDocument/2006/relationships/customXml" Target="../ink/ink6466.xml"/><Relationship Id="rId57" Type="http://schemas.openxmlformats.org/officeDocument/2006/relationships/image" Target="../media/image1315.png"/><Relationship Id="rId569" Type="http://schemas.openxmlformats.org/officeDocument/2006/relationships/customXml" Target="../ink/ink6465.xml"/><Relationship Id="rId568" Type="http://schemas.openxmlformats.org/officeDocument/2006/relationships/image" Target="../media/image1559.png"/><Relationship Id="rId567" Type="http://schemas.openxmlformats.org/officeDocument/2006/relationships/customXml" Target="../ink/ink6464.xml"/><Relationship Id="rId566" Type="http://schemas.openxmlformats.org/officeDocument/2006/relationships/image" Target="../media/image1558.png"/><Relationship Id="rId565" Type="http://schemas.openxmlformats.org/officeDocument/2006/relationships/customXml" Target="../ink/ink6463.xml"/><Relationship Id="rId564" Type="http://schemas.openxmlformats.org/officeDocument/2006/relationships/image" Target="../media/image1557.png"/><Relationship Id="rId563" Type="http://schemas.openxmlformats.org/officeDocument/2006/relationships/customXml" Target="../ink/ink6462.xml"/><Relationship Id="rId562" Type="http://schemas.openxmlformats.org/officeDocument/2006/relationships/image" Target="../media/image329.png"/><Relationship Id="rId561" Type="http://schemas.openxmlformats.org/officeDocument/2006/relationships/customXml" Target="../ink/ink6461.xml"/><Relationship Id="rId560" Type="http://schemas.openxmlformats.org/officeDocument/2006/relationships/image" Target="../media/image1556.png"/><Relationship Id="rId56" Type="http://schemas.openxmlformats.org/officeDocument/2006/relationships/customXml" Target="../ink/ink6203.xml"/><Relationship Id="rId559" Type="http://schemas.openxmlformats.org/officeDocument/2006/relationships/customXml" Target="../ink/ink6460.xml"/><Relationship Id="rId558" Type="http://schemas.openxmlformats.org/officeDocument/2006/relationships/image" Target="../media/image1555.png"/><Relationship Id="rId557" Type="http://schemas.openxmlformats.org/officeDocument/2006/relationships/customXml" Target="../ink/ink6459.xml"/><Relationship Id="rId556" Type="http://schemas.openxmlformats.org/officeDocument/2006/relationships/customXml" Target="../ink/ink6458.xml"/><Relationship Id="rId555" Type="http://schemas.openxmlformats.org/officeDocument/2006/relationships/image" Target="../media/image1554.png"/><Relationship Id="rId554" Type="http://schemas.openxmlformats.org/officeDocument/2006/relationships/customXml" Target="../ink/ink6457.xml"/><Relationship Id="rId553" Type="http://schemas.openxmlformats.org/officeDocument/2006/relationships/image" Target="../media/image1553.png"/><Relationship Id="rId552" Type="http://schemas.openxmlformats.org/officeDocument/2006/relationships/customXml" Target="../ink/ink6456.xml"/><Relationship Id="rId551" Type="http://schemas.openxmlformats.org/officeDocument/2006/relationships/image" Target="../media/image1552.png"/><Relationship Id="rId550" Type="http://schemas.openxmlformats.org/officeDocument/2006/relationships/customXml" Target="../ink/ink6455.xml"/><Relationship Id="rId55" Type="http://schemas.openxmlformats.org/officeDocument/2006/relationships/image" Target="../media/image1314.png"/><Relationship Id="rId549" Type="http://schemas.openxmlformats.org/officeDocument/2006/relationships/image" Target="../media/image1551.png"/><Relationship Id="rId548" Type="http://schemas.openxmlformats.org/officeDocument/2006/relationships/customXml" Target="../ink/ink6454.xml"/><Relationship Id="rId547" Type="http://schemas.openxmlformats.org/officeDocument/2006/relationships/image" Target="../media/image1550.png"/><Relationship Id="rId546" Type="http://schemas.openxmlformats.org/officeDocument/2006/relationships/customXml" Target="../ink/ink6453.xml"/><Relationship Id="rId545" Type="http://schemas.openxmlformats.org/officeDocument/2006/relationships/image" Target="../media/image30.png"/><Relationship Id="rId544" Type="http://schemas.openxmlformats.org/officeDocument/2006/relationships/customXml" Target="../ink/ink6452.xml"/><Relationship Id="rId543" Type="http://schemas.openxmlformats.org/officeDocument/2006/relationships/image" Target="../media/image1549.png"/><Relationship Id="rId542" Type="http://schemas.openxmlformats.org/officeDocument/2006/relationships/customXml" Target="../ink/ink6451.xml"/><Relationship Id="rId541" Type="http://schemas.openxmlformats.org/officeDocument/2006/relationships/image" Target="../media/image1548.png"/><Relationship Id="rId540" Type="http://schemas.openxmlformats.org/officeDocument/2006/relationships/customXml" Target="../ink/ink6450.xml"/><Relationship Id="rId54" Type="http://schemas.openxmlformats.org/officeDocument/2006/relationships/customXml" Target="../ink/ink6202.xml"/><Relationship Id="rId539" Type="http://schemas.openxmlformats.org/officeDocument/2006/relationships/image" Target="../media/image1547.png"/><Relationship Id="rId538" Type="http://schemas.openxmlformats.org/officeDocument/2006/relationships/customXml" Target="../ink/ink6449.xml"/><Relationship Id="rId537" Type="http://schemas.openxmlformats.org/officeDocument/2006/relationships/image" Target="../media/image1546.png"/><Relationship Id="rId536" Type="http://schemas.openxmlformats.org/officeDocument/2006/relationships/customXml" Target="../ink/ink6448.xml"/><Relationship Id="rId535" Type="http://schemas.openxmlformats.org/officeDocument/2006/relationships/image" Target="../media/image1545.png"/><Relationship Id="rId534" Type="http://schemas.openxmlformats.org/officeDocument/2006/relationships/customXml" Target="../ink/ink6447.xml"/><Relationship Id="rId533" Type="http://schemas.openxmlformats.org/officeDocument/2006/relationships/image" Target="../media/image965.png"/><Relationship Id="rId532" Type="http://schemas.openxmlformats.org/officeDocument/2006/relationships/customXml" Target="../ink/ink6446.xml"/><Relationship Id="rId531" Type="http://schemas.openxmlformats.org/officeDocument/2006/relationships/image" Target="../media/image1544.png"/><Relationship Id="rId530" Type="http://schemas.openxmlformats.org/officeDocument/2006/relationships/customXml" Target="../ink/ink6445.xml"/><Relationship Id="rId53" Type="http://schemas.openxmlformats.org/officeDocument/2006/relationships/image" Target="../media/image1313.png"/><Relationship Id="rId529" Type="http://schemas.openxmlformats.org/officeDocument/2006/relationships/image" Target="../media/image1543.png"/><Relationship Id="rId528" Type="http://schemas.openxmlformats.org/officeDocument/2006/relationships/customXml" Target="../ink/ink6444.xml"/><Relationship Id="rId527" Type="http://schemas.openxmlformats.org/officeDocument/2006/relationships/image" Target="../media/image1542.png"/><Relationship Id="rId526" Type="http://schemas.openxmlformats.org/officeDocument/2006/relationships/customXml" Target="../ink/ink6443.xml"/><Relationship Id="rId525" Type="http://schemas.openxmlformats.org/officeDocument/2006/relationships/image" Target="../media/image1541.png"/><Relationship Id="rId524" Type="http://schemas.openxmlformats.org/officeDocument/2006/relationships/customXml" Target="../ink/ink6442.xml"/><Relationship Id="rId523" Type="http://schemas.openxmlformats.org/officeDocument/2006/relationships/image" Target="../media/image1540.png"/><Relationship Id="rId522" Type="http://schemas.openxmlformats.org/officeDocument/2006/relationships/customXml" Target="../ink/ink6441.xml"/><Relationship Id="rId521" Type="http://schemas.openxmlformats.org/officeDocument/2006/relationships/image" Target="../media/image420.png"/><Relationship Id="rId520" Type="http://schemas.openxmlformats.org/officeDocument/2006/relationships/customXml" Target="../ink/ink6440.xml"/><Relationship Id="rId52" Type="http://schemas.openxmlformats.org/officeDocument/2006/relationships/customXml" Target="../ink/ink6201.xml"/><Relationship Id="rId519" Type="http://schemas.openxmlformats.org/officeDocument/2006/relationships/image" Target="../media/image1539.png"/><Relationship Id="rId518" Type="http://schemas.openxmlformats.org/officeDocument/2006/relationships/customXml" Target="../ink/ink6439.xml"/><Relationship Id="rId517" Type="http://schemas.openxmlformats.org/officeDocument/2006/relationships/image" Target="../media/image1538.png"/><Relationship Id="rId516" Type="http://schemas.openxmlformats.org/officeDocument/2006/relationships/customXml" Target="../ink/ink6438.xml"/><Relationship Id="rId515" Type="http://schemas.openxmlformats.org/officeDocument/2006/relationships/image" Target="../media/image1537.png"/><Relationship Id="rId514" Type="http://schemas.openxmlformats.org/officeDocument/2006/relationships/customXml" Target="../ink/ink6437.xml"/><Relationship Id="rId513" Type="http://schemas.openxmlformats.org/officeDocument/2006/relationships/image" Target="../media/image1536.png"/><Relationship Id="rId512" Type="http://schemas.openxmlformats.org/officeDocument/2006/relationships/customXml" Target="../ink/ink6436.xml"/><Relationship Id="rId511" Type="http://schemas.openxmlformats.org/officeDocument/2006/relationships/image" Target="../media/image1535.png"/><Relationship Id="rId510" Type="http://schemas.openxmlformats.org/officeDocument/2006/relationships/customXml" Target="../ink/ink6435.xml"/><Relationship Id="rId51" Type="http://schemas.openxmlformats.org/officeDocument/2006/relationships/image" Target="../media/image1312.png"/><Relationship Id="rId509" Type="http://schemas.openxmlformats.org/officeDocument/2006/relationships/image" Target="../media/image1534.png"/><Relationship Id="rId508" Type="http://schemas.openxmlformats.org/officeDocument/2006/relationships/customXml" Target="../ink/ink6434.xml"/><Relationship Id="rId507" Type="http://schemas.openxmlformats.org/officeDocument/2006/relationships/image" Target="../media/image1533.png"/><Relationship Id="rId506" Type="http://schemas.openxmlformats.org/officeDocument/2006/relationships/customXml" Target="../ink/ink6433.xml"/><Relationship Id="rId505" Type="http://schemas.openxmlformats.org/officeDocument/2006/relationships/image" Target="../media/image1532.png"/><Relationship Id="rId504" Type="http://schemas.openxmlformats.org/officeDocument/2006/relationships/customXml" Target="../ink/ink6432.xml"/><Relationship Id="rId503" Type="http://schemas.openxmlformats.org/officeDocument/2006/relationships/image" Target="../media/image1531.png"/><Relationship Id="rId502" Type="http://schemas.openxmlformats.org/officeDocument/2006/relationships/customXml" Target="../ink/ink6431.xml"/><Relationship Id="rId501" Type="http://schemas.openxmlformats.org/officeDocument/2006/relationships/image" Target="../media/image1530.png"/><Relationship Id="rId500" Type="http://schemas.openxmlformats.org/officeDocument/2006/relationships/customXml" Target="../ink/ink6430.xml"/><Relationship Id="rId50" Type="http://schemas.openxmlformats.org/officeDocument/2006/relationships/customXml" Target="../ink/ink6200.xml"/><Relationship Id="rId5" Type="http://schemas.openxmlformats.org/officeDocument/2006/relationships/customXml" Target="../ink/ink6177.xml"/><Relationship Id="rId499" Type="http://schemas.openxmlformats.org/officeDocument/2006/relationships/image" Target="../media/image1529.png"/><Relationship Id="rId498" Type="http://schemas.openxmlformats.org/officeDocument/2006/relationships/customXml" Target="../ink/ink6429.xml"/><Relationship Id="rId497" Type="http://schemas.openxmlformats.org/officeDocument/2006/relationships/image" Target="../media/image1528.png"/><Relationship Id="rId496" Type="http://schemas.openxmlformats.org/officeDocument/2006/relationships/customXml" Target="../ink/ink6428.xml"/><Relationship Id="rId495" Type="http://schemas.openxmlformats.org/officeDocument/2006/relationships/image" Target="../media/image1527.png"/><Relationship Id="rId494" Type="http://schemas.openxmlformats.org/officeDocument/2006/relationships/customXml" Target="../ink/ink6427.xml"/><Relationship Id="rId493" Type="http://schemas.openxmlformats.org/officeDocument/2006/relationships/image" Target="../media/image1526.png"/><Relationship Id="rId492" Type="http://schemas.openxmlformats.org/officeDocument/2006/relationships/customXml" Target="../ink/ink6426.xml"/><Relationship Id="rId491" Type="http://schemas.openxmlformats.org/officeDocument/2006/relationships/customXml" Target="../ink/ink6425.xml"/><Relationship Id="rId490" Type="http://schemas.openxmlformats.org/officeDocument/2006/relationships/image" Target="../media/image1525.png"/><Relationship Id="rId49" Type="http://schemas.openxmlformats.org/officeDocument/2006/relationships/image" Target="../media/image1311.png"/><Relationship Id="rId489" Type="http://schemas.openxmlformats.org/officeDocument/2006/relationships/customXml" Target="../ink/ink6424.xml"/><Relationship Id="rId488" Type="http://schemas.openxmlformats.org/officeDocument/2006/relationships/image" Target="../media/image1524.png"/><Relationship Id="rId487" Type="http://schemas.openxmlformats.org/officeDocument/2006/relationships/customXml" Target="../ink/ink6423.xml"/><Relationship Id="rId486" Type="http://schemas.openxmlformats.org/officeDocument/2006/relationships/image" Target="../media/image1523.png"/><Relationship Id="rId485" Type="http://schemas.openxmlformats.org/officeDocument/2006/relationships/customXml" Target="../ink/ink6422.xml"/><Relationship Id="rId484" Type="http://schemas.openxmlformats.org/officeDocument/2006/relationships/image" Target="../media/image1522.png"/><Relationship Id="rId483" Type="http://schemas.openxmlformats.org/officeDocument/2006/relationships/customXml" Target="../ink/ink6421.xml"/><Relationship Id="rId482" Type="http://schemas.openxmlformats.org/officeDocument/2006/relationships/image" Target="../media/image1521.png"/><Relationship Id="rId481" Type="http://schemas.openxmlformats.org/officeDocument/2006/relationships/customXml" Target="../ink/ink6420.xml"/><Relationship Id="rId480" Type="http://schemas.openxmlformats.org/officeDocument/2006/relationships/image" Target="../media/image1520.png"/><Relationship Id="rId48" Type="http://schemas.openxmlformats.org/officeDocument/2006/relationships/customXml" Target="../ink/ink6199.xml"/><Relationship Id="rId479" Type="http://schemas.openxmlformats.org/officeDocument/2006/relationships/customXml" Target="../ink/ink6419.xml"/><Relationship Id="rId478" Type="http://schemas.openxmlformats.org/officeDocument/2006/relationships/image" Target="../media/image1519.png"/><Relationship Id="rId477" Type="http://schemas.openxmlformats.org/officeDocument/2006/relationships/customXml" Target="../ink/ink6418.xml"/><Relationship Id="rId476" Type="http://schemas.openxmlformats.org/officeDocument/2006/relationships/image" Target="../media/image1518.png"/><Relationship Id="rId475" Type="http://schemas.openxmlformats.org/officeDocument/2006/relationships/customXml" Target="../ink/ink6417.xml"/><Relationship Id="rId474" Type="http://schemas.openxmlformats.org/officeDocument/2006/relationships/image" Target="../media/image1517.png"/><Relationship Id="rId473" Type="http://schemas.openxmlformats.org/officeDocument/2006/relationships/customXml" Target="../ink/ink6416.xml"/><Relationship Id="rId472" Type="http://schemas.openxmlformats.org/officeDocument/2006/relationships/image" Target="../media/image1516.png"/><Relationship Id="rId471" Type="http://schemas.openxmlformats.org/officeDocument/2006/relationships/customXml" Target="../ink/ink6415.xml"/><Relationship Id="rId470" Type="http://schemas.openxmlformats.org/officeDocument/2006/relationships/image" Target="../media/image1515.png"/><Relationship Id="rId47" Type="http://schemas.openxmlformats.org/officeDocument/2006/relationships/image" Target="../media/image1310.png"/><Relationship Id="rId469" Type="http://schemas.openxmlformats.org/officeDocument/2006/relationships/customXml" Target="../ink/ink6414.xml"/><Relationship Id="rId468" Type="http://schemas.openxmlformats.org/officeDocument/2006/relationships/image" Target="../media/image1514.png"/><Relationship Id="rId467" Type="http://schemas.openxmlformats.org/officeDocument/2006/relationships/customXml" Target="../ink/ink6413.xml"/><Relationship Id="rId466" Type="http://schemas.openxmlformats.org/officeDocument/2006/relationships/image" Target="../media/image1513.png"/><Relationship Id="rId465" Type="http://schemas.openxmlformats.org/officeDocument/2006/relationships/customXml" Target="../ink/ink6412.xml"/><Relationship Id="rId464" Type="http://schemas.openxmlformats.org/officeDocument/2006/relationships/image" Target="../media/image1512.png"/><Relationship Id="rId463" Type="http://schemas.openxmlformats.org/officeDocument/2006/relationships/customXml" Target="../ink/ink6411.xml"/><Relationship Id="rId462" Type="http://schemas.openxmlformats.org/officeDocument/2006/relationships/image" Target="../media/image1511.png"/><Relationship Id="rId461" Type="http://schemas.openxmlformats.org/officeDocument/2006/relationships/customXml" Target="../ink/ink6410.xml"/><Relationship Id="rId460" Type="http://schemas.openxmlformats.org/officeDocument/2006/relationships/image" Target="../media/image1510.png"/><Relationship Id="rId46" Type="http://schemas.openxmlformats.org/officeDocument/2006/relationships/customXml" Target="../ink/ink6198.xml"/><Relationship Id="rId459" Type="http://schemas.openxmlformats.org/officeDocument/2006/relationships/customXml" Target="../ink/ink6409.xml"/><Relationship Id="rId458" Type="http://schemas.openxmlformats.org/officeDocument/2006/relationships/image" Target="../media/image1509.png"/><Relationship Id="rId457" Type="http://schemas.openxmlformats.org/officeDocument/2006/relationships/customXml" Target="../ink/ink6408.xml"/><Relationship Id="rId456" Type="http://schemas.openxmlformats.org/officeDocument/2006/relationships/image" Target="../media/image1508.png"/><Relationship Id="rId455" Type="http://schemas.openxmlformats.org/officeDocument/2006/relationships/customXml" Target="../ink/ink6407.xml"/><Relationship Id="rId454" Type="http://schemas.openxmlformats.org/officeDocument/2006/relationships/image" Target="../media/image1507.png"/><Relationship Id="rId453" Type="http://schemas.openxmlformats.org/officeDocument/2006/relationships/customXml" Target="../ink/ink6406.xml"/><Relationship Id="rId452" Type="http://schemas.openxmlformats.org/officeDocument/2006/relationships/image" Target="../media/image1506.png"/><Relationship Id="rId451" Type="http://schemas.openxmlformats.org/officeDocument/2006/relationships/customXml" Target="../ink/ink6405.xml"/><Relationship Id="rId450" Type="http://schemas.openxmlformats.org/officeDocument/2006/relationships/image" Target="../media/image1505.png"/><Relationship Id="rId45" Type="http://schemas.openxmlformats.org/officeDocument/2006/relationships/image" Target="../media/image1309.png"/><Relationship Id="rId449" Type="http://schemas.openxmlformats.org/officeDocument/2006/relationships/customXml" Target="../ink/ink6404.xml"/><Relationship Id="rId448" Type="http://schemas.openxmlformats.org/officeDocument/2006/relationships/image" Target="../media/image1504.png"/><Relationship Id="rId447" Type="http://schemas.openxmlformats.org/officeDocument/2006/relationships/customXml" Target="../ink/ink6403.xml"/><Relationship Id="rId446" Type="http://schemas.openxmlformats.org/officeDocument/2006/relationships/image" Target="../media/image1503.png"/><Relationship Id="rId445" Type="http://schemas.openxmlformats.org/officeDocument/2006/relationships/customXml" Target="../ink/ink6402.xml"/><Relationship Id="rId444" Type="http://schemas.openxmlformats.org/officeDocument/2006/relationships/image" Target="../media/image1502.png"/><Relationship Id="rId443" Type="http://schemas.openxmlformats.org/officeDocument/2006/relationships/customXml" Target="../ink/ink6401.xml"/><Relationship Id="rId442" Type="http://schemas.openxmlformats.org/officeDocument/2006/relationships/image" Target="../media/image1501.png"/><Relationship Id="rId441" Type="http://schemas.openxmlformats.org/officeDocument/2006/relationships/customXml" Target="../ink/ink6400.xml"/><Relationship Id="rId440" Type="http://schemas.openxmlformats.org/officeDocument/2006/relationships/image" Target="../media/image1500.png"/><Relationship Id="rId44" Type="http://schemas.openxmlformats.org/officeDocument/2006/relationships/customXml" Target="../ink/ink6197.xml"/><Relationship Id="rId439" Type="http://schemas.openxmlformats.org/officeDocument/2006/relationships/customXml" Target="../ink/ink6399.xml"/><Relationship Id="rId438" Type="http://schemas.openxmlformats.org/officeDocument/2006/relationships/customXml" Target="../ink/ink6398.xml"/><Relationship Id="rId437" Type="http://schemas.openxmlformats.org/officeDocument/2006/relationships/image" Target="../media/image1499.png"/><Relationship Id="rId436" Type="http://schemas.openxmlformats.org/officeDocument/2006/relationships/customXml" Target="../ink/ink6397.xml"/><Relationship Id="rId435" Type="http://schemas.openxmlformats.org/officeDocument/2006/relationships/image" Target="../media/image1498.png"/><Relationship Id="rId434" Type="http://schemas.openxmlformats.org/officeDocument/2006/relationships/customXml" Target="../ink/ink6396.xml"/><Relationship Id="rId433" Type="http://schemas.openxmlformats.org/officeDocument/2006/relationships/image" Target="../media/image1497.png"/><Relationship Id="rId432" Type="http://schemas.openxmlformats.org/officeDocument/2006/relationships/customXml" Target="../ink/ink6395.xml"/><Relationship Id="rId431" Type="http://schemas.openxmlformats.org/officeDocument/2006/relationships/image" Target="../media/image1496.png"/><Relationship Id="rId430" Type="http://schemas.openxmlformats.org/officeDocument/2006/relationships/customXml" Target="../ink/ink6394.xml"/><Relationship Id="rId43" Type="http://schemas.openxmlformats.org/officeDocument/2006/relationships/image" Target="../media/image1308.png"/><Relationship Id="rId429" Type="http://schemas.openxmlformats.org/officeDocument/2006/relationships/image" Target="../media/image1495.png"/><Relationship Id="rId428" Type="http://schemas.openxmlformats.org/officeDocument/2006/relationships/customXml" Target="../ink/ink6393.xml"/><Relationship Id="rId427" Type="http://schemas.openxmlformats.org/officeDocument/2006/relationships/image" Target="../media/image1494.png"/><Relationship Id="rId426" Type="http://schemas.openxmlformats.org/officeDocument/2006/relationships/customXml" Target="../ink/ink6392.xml"/><Relationship Id="rId425" Type="http://schemas.openxmlformats.org/officeDocument/2006/relationships/customXml" Target="../ink/ink6391.xml"/><Relationship Id="rId424" Type="http://schemas.openxmlformats.org/officeDocument/2006/relationships/image" Target="../media/image1493.png"/><Relationship Id="rId423" Type="http://schemas.openxmlformats.org/officeDocument/2006/relationships/customXml" Target="../ink/ink6390.xml"/><Relationship Id="rId422" Type="http://schemas.openxmlformats.org/officeDocument/2006/relationships/customXml" Target="../ink/ink6389.xml"/><Relationship Id="rId421" Type="http://schemas.openxmlformats.org/officeDocument/2006/relationships/image" Target="../media/image1492.png"/><Relationship Id="rId420" Type="http://schemas.openxmlformats.org/officeDocument/2006/relationships/customXml" Target="../ink/ink6388.xml"/><Relationship Id="rId42" Type="http://schemas.openxmlformats.org/officeDocument/2006/relationships/customXml" Target="../ink/ink6196.xml"/><Relationship Id="rId419" Type="http://schemas.openxmlformats.org/officeDocument/2006/relationships/image" Target="../media/image1491.png"/><Relationship Id="rId418" Type="http://schemas.openxmlformats.org/officeDocument/2006/relationships/customXml" Target="../ink/ink6387.xml"/><Relationship Id="rId417" Type="http://schemas.openxmlformats.org/officeDocument/2006/relationships/image" Target="../media/image1490.png"/><Relationship Id="rId416" Type="http://schemas.openxmlformats.org/officeDocument/2006/relationships/customXml" Target="../ink/ink6386.xml"/><Relationship Id="rId415" Type="http://schemas.openxmlformats.org/officeDocument/2006/relationships/image" Target="../media/image1489.png"/><Relationship Id="rId414" Type="http://schemas.openxmlformats.org/officeDocument/2006/relationships/customXml" Target="../ink/ink6385.xml"/><Relationship Id="rId413" Type="http://schemas.openxmlformats.org/officeDocument/2006/relationships/image" Target="../media/image1488.png"/><Relationship Id="rId412" Type="http://schemas.openxmlformats.org/officeDocument/2006/relationships/customXml" Target="../ink/ink6384.xml"/><Relationship Id="rId411" Type="http://schemas.openxmlformats.org/officeDocument/2006/relationships/image" Target="../media/image1487.png"/><Relationship Id="rId410" Type="http://schemas.openxmlformats.org/officeDocument/2006/relationships/customXml" Target="../ink/ink6383.xml"/><Relationship Id="rId41" Type="http://schemas.openxmlformats.org/officeDocument/2006/relationships/image" Target="../media/image1307.png"/><Relationship Id="rId409" Type="http://schemas.openxmlformats.org/officeDocument/2006/relationships/image" Target="../media/image1486.png"/><Relationship Id="rId408" Type="http://schemas.openxmlformats.org/officeDocument/2006/relationships/customXml" Target="../ink/ink6382.xml"/><Relationship Id="rId407" Type="http://schemas.openxmlformats.org/officeDocument/2006/relationships/image" Target="../media/image1485.png"/><Relationship Id="rId406" Type="http://schemas.openxmlformats.org/officeDocument/2006/relationships/customXml" Target="../ink/ink6381.xml"/><Relationship Id="rId405" Type="http://schemas.openxmlformats.org/officeDocument/2006/relationships/customXml" Target="../ink/ink6380.xml"/><Relationship Id="rId404" Type="http://schemas.openxmlformats.org/officeDocument/2006/relationships/image" Target="../media/image1484.png"/><Relationship Id="rId403" Type="http://schemas.openxmlformats.org/officeDocument/2006/relationships/customXml" Target="../ink/ink6379.xml"/><Relationship Id="rId402" Type="http://schemas.openxmlformats.org/officeDocument/2006/relationships/image" Target="../media/image1483.png"/><Relationship Id="rId401" Type="http://schemas.openxmlformats.org/officeDocument/2006/relationships/customXml" Target="../ink/ink6378.xml"/><Relationship Id="rId400" Type="http://schemas.openxmlformats.org/officeDocument/2006/relationships/image" Target="../media/image1482.png"/><Relationship Id="rId40" Type="http://schemas.openxmlformats.org/officeDocument/2006/relationships/customXml" Target="../ink/ink6195.xml"/><Relationship Id="rId4" Type="http://schemas.openxmlformats.org/officeDocument/2006/relationships/image" Target="../media/image1290.png"/><Relationship Id="rId399" Type="http://schemas.openxmlformats.org/officeDocument/2006/relationships/customXml" Target="../ink/ink6377.xml"/><Relationship Id="rId398" Type="http://schemas.openxmlformats.org/officeDocument/2006/relationships/image" Target="../media/image1481.png"/><Relationship Id="rId397" Type="http://schemas.openxmlformats.org/officeDocument/2006/relationships/customXml" Target="../ink/ink6376.xml"/><Relationship Id="rId396" Type="http://schemas.openxmlformats.org/officeDocument/2006/relationships/image" Target="../media/image1480.png"/><Relationship Id="rId395" Type="http://schemas.openxmlformats.org/officeDocument/2006/relationships/customXml" Target="../ink/ink6375.xml"/><Relationship Id="rId394" Type="http://schemas.openxmlformats.org/officeDocument/2006/relationships/image" Target="../media/image1479.png"/><Relationship Id="rId393" Type="http://schemas.openxmlformats.org/officeDocument/2006/relationships/customXml" Target="../ink/ink6374.xml"/><Relationship Id="rId392" Type="http://schemas.openxmlformats.org/officeDocument/2006/relationships/image" Target="../media/image1478.png"/><Relationship Id="rId391" Type="http://schemas.openxmlformats.org/officeDocument/2006/relationships/customXml" Target="../ink/ink6373.xml"/><Relationship Id="rId390" Type="http://schemas.openxmlformats.org/officeDocument/2006/relationships/image" Target="../media/image1477.png"/><Relationship Id="rId39" Type="http://schemas.openxmlformats.org/officeDocument/2006/relationships/image" Target="../media/image1306.png"/><Relationship Id="rId389" Type="http://schemas.openxmlformats.org/officeDocument/2006/relationships/customXml" Target="../ink/ink6372.xml"/><Relationship Id="rId388" Type="http://schemas.openxmlformats.org/officeDocument/2006/relationships/image" Target="../media/image1476.png"/><Relationship Id="rId387" Type="http://schemas.openxmlformats.org/officeDocument/2006/relationships/customXml" Target="../ink/ink6371.xml"/><Relationship Id="rId386" Type="http://schemas.openxmlformats.org/officeDocument/2006/relationships/image" Target="../media/image1475.png"/><Relationship Id="rId385" Type="http://schemas.openxmlformats.org/officeDocument/2006/relationships/customXml" Target="../ink/ink6370.xml"/><Relationship Id="rId384" Type="http://schemas.openxmlformats.org/officeDocument/2006/relationships/image" Target="../media/image1474.png"/><Relationship Id="rId383" Type="http://schemas.openxmlformats.org/officeDocument/2006/relationships/customXml" Target="../ink/ink6369.xml"/><Relationship Id="rId382" Type="http://schemas.openxmlformats.org/officeDocument/2006/relationships/image" Target="../media/image1473.png"/><Relationship Id="rId381" Type="http://schemas.openxmlformats.org/officeDocument/2006/relationships/customXml" Target="../ink/ink6368.xml"/><Relationship Id="rId380" Type="http://schemas.openxmlformats.org/officeDocument/2006/relationships/image" Target="../media/image1472.png"/><Relationship Id="rId38" Type="http://schemas.openxmlformats.org/officeDocument/2006/relationships/customXml" Target="../ink/ink6194.xml"/><Relationship Id="rId379" Type="http://schemas.openxmlformats.org/officeDocument/2006/relationships/customXml" Target="../ink/ink6367.xml"/><Relationship Id="rId378" Type="http://schemas.openxmlformats.org/officeDocument/2006/relationships/image" Target="../media/image1471.png"/><Relationship Id="rId377" Type="http://schemas.openxmlformats.org/officeDocument/2006/relationships/customXml" Target="../ink/ink6366.xml"/><Relationship Id="rId376" Type="http://schemas.openxmlformats.org/officeDocument/2006/relationships/image" Target="../media/image1470.png"/><Relationship Id="rId375" Type="http://schemas.openxmlformats.org/officeDocument/2006/relationships/customXml" Target="../ink/ink6365.xml"/><Relationship Id="rId374" Type="http://schemas.openxmlformats.org/officeDocument/2006/relationships/image" Target="../media/image1469.png"/><Relationship Id="rId373" Type="http://schemas.openxmlformats.org/officeDocument/2006/relationships/customXml" Target="../ink/ink6364.xml"/><Relationship Id="rId372" Type="http://schemas.openxmlformats.org/officeDocument/2006/relationships/image" Target="../media/image1468.png"/><Relationship Id="rId371" Type="http://schemas.openxmlformats.org/officeDocument/2006/relationships/customXml" Target="../ink/ink6363.xml"/><Relationship Id="rId370" Type="http://schemas.openxmlformats.org/officeDocument/2006/relationships/image" Target="../media/image1467.png"/><Relationship Id="rId37" Type="http://schemas.openxmlformats.org/officeDocument/2006/relationships/image" Target="../media/image1305.png"/><Relationship Id="rId369" Type="http://schemas.openxmlformats.org/officeDocument/2006/relationships/customXml" Target="../ink/ink6362.xml"/><Relationship Id="rId368" Type="http://schemas.openxmlformats.org/officeDocument/2006/relationships/image" Target="../media/image1466.png"/><Relationship Id="rId367" Type="http://schemas.openxmlformats.org/officeDocument/2006/relationships/customXml" Target="../ink/ink6361.xml"/><Relationship Id="rId366" Type="http://schemas.openxmlformats.org/officeDocument/2006/relationships/image" Target="../media/image1465.png"/><Relationship Id="rId365" Type="http://schemas.openxmlformats.org/officeDocument/2006/relationships/customXml" Target="../ink/ink6360.xml"/><Relationship Id="rId364" Type="http://schemas.openxmlformats.org/officeDocument/2006/relationships/image" Target="../media/image1464.png"/><Relationship Id="rId363" Type="http://schemas.openxmlformats.org/officeDocument/2006/relationships/customXml" Target="../ink/ink6359.xml"/><Relationship Id="rId362" Type="http://schemas.openxmlformats.org/officeDocument/2006/relationships/image" Target="../media/image1463.png"/><Relationship Id="rId361" Type="http://schemas.openxmlformats.org/officeDocument/2006/relationships/customXml" Target="../ink/ink6358.xml"/><Relationship Id="rId360" Type="http://schemas.openxmlformats.org/officeDocument/2006/relationships/image" Target="../media/image1462.png"/><Relationship Id="rId36" Type="http://schemas.openxmlformats.org/officeDocument/2006/relationships/customXml" Target="../ink/ink6193.xml"/><Relationship Id="rId359" Type="http://schemas.openxmlformats.org/officeDocument/2006/relationships/customXml" Target="../ink/ink6357.xml"/><Relationship Id="rId358" Type="http://schemas.openxmlformats.org/officeDocument/2006/relationships/image" Target="../media/image1461.png"/><Relationship Id="rId357" Type="http://schemas.openxmlformats.org/officeDocument/2006/relationships/customXml" Target="../ink/ink6356.xml"/><Relationship Id="rId356" Type="http://schemas.openxmlformats.org/officeDocument/2006/relationships/image" Target="../media/image1460.png"/><Relationship Id="rId355" Type="http://schemas.openxmlformats.org/officeDocument/2006/relationships/customXml" Target="../ink/ink6355.xml"/><Relationship Id="rId354" Type="http://schemas.openxmlformats.org/officeDocument/2006/relationships/customXml" Target="../ink/ink6354.xml"/><Relationship Id="rId353" Type="http://schemas.openxmlformats.org/officeDocument/2006/relationships/image" Target="../media/image1459.png"/><Relationship Id="rId352" Type="http://schemas.openxmlformats.org/officeDocument/2006/relationships/customXml" Target="../ink/ink6353.xml"/><Relationship Id="rId351" Type="http://schemas.openxmlformats.org/officeDocument/2006/relationships/customXml" Target="../ink/ink6352.xml"/><Relationship Id="rId350" Type="http://schemas.openxmlformats.org/officeDocument/2006/relationships/image" Target="../media/image1458.png"/><Relationship Id="rId35" Type="http://schemas.openxmlformats.org/officeDocument/2006/relationships/image" Target="../media/image1304.png"/><Relationship Id="rId349" Type="http://schemas.openxmlformats.org/officeDocument/2006/relationships/customXml" Target="../ink/ink6351.xml"/><Relationship Id="rId348" Type="http://schemas.openxmlformats.org/officeDocument/2006/relationships/customXml" Target="../ink/ink6350.xml"/><Relationship Id="rId347" Type="http://schemas.openxmlformats.org/officeDocument/2006/relationships/image" Target="../media/image1457.png"/><Relationship Id="rId346" Type="http://schemas.openxmlformats.org/officeDocument/2006/relationships/customXml" Target="../ink/ink6349.xml"/><Relationship Id="rId345" Type="http://schemas.openxmlformats.org/officeDocument/2006/relationships/image" Target="../media/image1456.png"/><Relationship Id="rId344" Type="http://schemas.openxmlformats.org/officeDocument/2006/relationships/customXml" Target="../ink/ink6348.xml"/><Relationship Id="rId343" Type="http://schemas.openxmlformats.org/officeDocument/2006/relationships/image" Target="../media/image1455.png"/><Relationship Id="rId342" Type="http://schemas.openxmlformats.org/officeDocument/2006/relationships/customXml" Target="../ink/ink6347.xml"/><Relationship Id="rId341" Type="http://schemas.openxmlformats.org/officeDocument/2006/relationships/image" Target="../media/image1454.png"/><Relationship Id="rId340" Type="http://schemas.openxmlformats.org/officeDocument/2006/relationships/customXml" Target="../ink/ink6346.xml"/><Relationship Id="rId34" Type="http://schemas.openxmlformats.org/officeDocument/2006/relationships/customXml" Target="../ink/ink6192.xml"/><Relationship Id="rId339" Type="http://schemas.openxmlformats.org/officeDocument/2006/relationships/image" Target="../media/image1453.png"/><Relationship Id="rId338" Type="http://schemas.openxmlformats.org/officeDocument/2006/relationships/customXml" Target="../ink/ink6345.xml"/><Relationship Id="rId337" Type="http://schemas.openxmlformats.org/officeDocument/2006/relationships/image" Target="../media/image1452.png"/><Relationship Id="rId336" Type="http://schemas.openxmlformats.org/officeDocument/2006/relationships/customXml" Target="../ink/ink6344.xml"/><Relationship Id="rId335" Type="http://schemas.openxmlformats.org/officeDocument/2006/relationships/image" Target="../media/image1451.png"/><Relationship Id="rId334" Type="http://schemas.openxmlformats.org/officeDocument/2006/relationships/customXml" Target="../ink/ink6343.xml"/><Relationship Id="rId333" Type="http://schemas.openxmlformats.org/officeDocument/2006/relationships/image" Target="../media/image1450.png"/><Relationship Id="rId332" Type="http://schemas.openxmlformats.org/officeDocument/2006/relationships/customXml" Target="../ink/ink6342.xml"/><Relationship Id="rId331" Type="http://schemas.openxmlformats.org/officeDocument/2006/relationships/image" Target="../media/image1449.png"/><Relationship Id="rId330" Type="http://schemas.openxmlformats.org/officeDocument/2006/relationships/customXml" Target="../ink/ink6341.xml"/><Relationship Id="rId33" Type="http://schemas.openxmlformats.org/officeDocument/2006/relationships/image" Target="../media/image1303.png"/><Relationship Id="rId329" Type="http://schemas.openxmlformats.org/officeDocument/2006/relationships/image" Target="../media/image1448.png"/><Relationship Id="rId328" Type="http://schemas.openxmlformats.org/officeDocument/2006/relationships/customXml" Target="../ink/ink6340.xml"/><Relationship Id="rId327" Type="http://schemas.openxmlformats.org/officeDocument/2006/relationships/image" Target="../media/image1447.png"/><Relationship Id="rId326" Type="http://schemas.openxmlformats.org/officeDocument/2006/relationships/customXml" Target="../ink/ink6339.xml"/><Relationship Id="rId325" Type="http://schemas.openxmlformats.org/officeDocument/2006/relationships/image" Target="../media/image1446.png"/><Relationship Id="rId324" Type="http://schemas.openxmlformats.org/officeDocument/2006/relationships/customXml" Target="../ink/ink6338.xml"/><Relationship Id="rId323" Type="http://schemas.openxmlformats.org/officeDocument/2006/relationships/image" Target="../media/image1445.png"/><Relationship Id="rId322" Type="http://schemas.openxmlformats.org/officeDocument/2006/relationships/customXml" Target="../ink/ink6337.xml"/><Relationship Id="rId321" Type="http://schemas.openxmlformats.org/officeDocument/2006/relationships/image" Target="../media/image1444.png"/><Relationship Id="rId320" Type="http://schemas.openxmlformats.org/officeDocument/2006/relationships/customXml" Target="../ink/ink6336.xml"/><Relationship Id="rId32" Type="http://schemas.openxmlformats.org/officeDocument/2006/relationships/customXml" Target="../ink/ink6191.xml"/><Relationship Id="rId319" Type="http://schemas.openxmlformats.org/officeDocument/2006/relationships/image" Target="../media/image1443.png"/><Relationship Id="rId318" Type="http://schemas.openxmlformats.org/officeDocument/2006/relationships/customXml" Target="../ink/ink6335.xml"/><Relationship Id="rId317" Type="http://schemas.openxmlformats.org/officeDocument/2006/relationships/image" Target="../media/image1442.png"/><Relationship Id="rId316" Type="http://schemas.openxmlformats.org/officeDocument/2006/relationships/customXml" Target="../ink/ink6334.xml"/><Relationship Id="rId315" Type="http://schemas.openxmlformats.org/officeDocument/2006/relationships/image" Target="../media/image1441.png"/><Relationship Id="rId314" Type="http://schemas.openxmlformats.org/officeDocument/2006/relationships/customXml" Target="../ink/ink6333.xml"/><Relationship Id="rId313" Type="http://schemas.openxmlformats.org/officeDocument/2006/relationships/image" Target="../media/image1440.png"/><Relationship Id="rId312" Type="http://schemas.openxmlformats.org/officeDocument/2006/relationships/customXml" Target="../ink/ink6332.xml"/><Relationship Id="rId311" Type="http://schemas.openxmlformats.org/officeDocument/2006/relationships/image" Target="../media/image1439.png"/><Relationship Id="rId310" Type="http://schemas.openxmlformats.org/officeDocument/2006/relationships/customXml" Target="../ink/ink6331.xml"/><Relationship Id="rId31" Type="http://schemas.openxmlformats.org/officeDocument/2006/relationships/image" Target="../media/image1302.png"/><Relationship Id="rId309" Type="http://schemas.openxmlformats.org/officeDocument/2006/relationships/image" Target="../media/image1438.png"/><Relationship Id="rId308" Type="http://schemas.openxmlformats.org/officeDocument/2006/relationships/customXml" Target="../ink/ink6330.xml"/><Relationship Id="rId307" Type="http://schemas.openxmlformats.org/officeDocument/2006/relationships/image" Target="../media/image1437.png"/><Relationship Id="rId306" Type="http://schemas.openxmlformats.org/officeDocument/2006/relationships/customXml" Target="../ink/ink6329.xml"/><Relationship Id="rId305" Type="http://schemas.openxmlformats.org/officeDocument/2006/relationships/image" Target="../media/image1436.png"/><Relationship Id="rId304" Type="http://schemas.openxmlformats.org/officeDocument/2006/relationships/customXml" Target="../ink/ink6328.xml"/><Relationship Id="rId303" Type="http://schemas.openxmlformats.org/officeDocument/2006/relationships/image" Target="../media/image1435.png"/><Relationship Id="rId302" Type="http://schemas.openxmlformats.org/officeDocument/2006/relationships/customXml" Target="../ink/ink6327.xml"/><Relationship Id="rId301" Type="http://schemas.openxmlformats.org/officeDocument/2006/relationships/image" Target="../media/image1434.png"/><Relationship Id="rId300" Type="http://schemas.openxmlformats.org/officeDocument/2006/relationships/customXml" Target="../ink/ink6326.xml"/><Relationship Id="rId30" Type="http://schemas.openxmlformats.org/officeDocument/2006/relationships/customXml" Target="../ink/ink6190.xml"/><Relationship Id="rId3" Type="http://schemas.openxmlformats.org/officeDocument/2006/relationships/customXml" Target="../ink/ink6176.xml"/><Relationship Id="rId299" Type="http://schemas.openxmlformats.org/officeDocument/2006/relationships/image" Target="../media/image1433.png"/><Relationship Id="rId298" Type="http://schemas.openxmlformats.org/officeDocument/2006/relationships/customXml" Target="../ink/ink6325.xml"/><Relationship Id="rId297" Type="http://schemas.openxmlformats.org/officeDocument/2006/relationships/image" Target="../media/image1432.png"/><Relationship Id="rId296" Type="http://schemas.openxmlformats.org/officeDocument/2006/relationships/customXml" Target="../ink/ink6324.xml"/><Relationship Id="rId295" Type="http://schemas.openxmlformats.org/officeDocument/2006/relationships/image" Target="../media/image1431.png"/><Relationship Id="rId294" Type="http://schemas.openxmlformats.org/officeDocument/2006/relationships/customXml" Target="../ink/ink6323.xml"/><Relationship Id="rId293" Type="http://schemas.openxmlformats.org/officeDocument/2006/relationships/image" Target="../media/image1430.png"/><Relationship Id="rId292" Type="http://schemas.openxmlformats.org/officeDocument/2006/relationships/customXml" Target="../ink/ink6322.xml"/><Relationship Id="rId291" Type="http://schemas.openxmlformats.org/officeDocument/2006/relationships/image" Target="../media/image1429.png"/><Relationship Id="rId290" Type="http://schemas.openxmlformats.org/officeDocument/2006/relationships/customXml" Target="../ink/ink6321.xml"/><Relationship Id="rId29" Type="http://schemas.openxmlformats.org/officeDocument/2006/relationships/image" Target="../media/image1301.png"/><Relationship Id="rId289" Type="http://schemas.openxmlformats.org/officeDocument/2006/relationships/image" Target="../media/image1428.png"/><Relationship Id="rId288" Type="http://schemas.openxmlformats.org/officeDocument/2006/relationships/customXml" Target="../ink/ink6320.xml"/><Relationship Id="rId287" Type="http://schemas.openxmlformats.org/officeDocument/2006/relationships/image" Target="../media/image1427.png"/><Relationship Id="rId286" Type="http://schemas.openxmlformats.org/officeDocument/2006/relationships/customXml" Target="../ink/ink6319.xml"/><Relationship Id="rId285" Type="http://schemas.openxmlformats.org/officeDocument/2006/relationships/image" Target="../media/image1426.png"/><Relationship Id="rId284" Type="http://schemas.openxmlformats.org/officeDocument/2006/relationships/customXml" Target="../ink/ink6318.xml"/><Relationship Id="rId283" Type="http://schemas.openxmlformats.org/officeDocument/2006/relationships/image" Target="../media/image1070.png"/><Relationship Id="rId282" Type="http://schemas.openxmlformats.org/officeDocument/2006/relationships/customXml" Target="../ink/ink6317.xml"/><Relationship Id="rId281" Type="http://schemas.openxmlformats.org/officeDocument/2006/relationships/image" Target="../media/image1425.png"/><Relationship Id="rId280" Type="http://schemas.openxmlformats.org/officeDocument/2006/relationships/customXml" Target="../ink/ink6316.xml"/><Relationship Id="rId28" Type="http://schemas.openxmlformats.org/officeDocument/2006/relationships/customXml" Target="../ink/ink6189.xml"/><Relationship Id="rId279" Type="http://schemas.openxmlformats.org/officeDocument/2006/relationships/image" Target="../media/image1424.png"/><Relationship Id="rId278" Type="http://schemas.openxmlformats.org/officeDocument/2006/relationships/customXml" Target="../ink/ink6315.xml"/><Relationship Id="rId277" Type="http://schemas.openxmlformats.org/officeDocument/2006/relationships/image" Target="../media/image1423.png"/><Relationship Id="rId276" Type="http://schemas.openxmlformats.org/officeDocument/2006/relationships/customXml" Target="../ink/ink6314.xml"/><Relationship Id="rId275" Type="http://schemas.openxmlformats.org/officeDocument/2006/relationships/image" Target="../media/image1422.png"/><Relationship Id="rId274" Type="http://schemas.openxmlformats.org/officeDocument/2006/relationships/customXml" Target="../ink/ink6313.xml"/><Relationship Id="rId273" Type="http://schemas.openxmlformats.org/officeDocument/2006/relationships/image" Target="../media/image1421.png"/><Relationship Id="rId272" Type="http://schemas.openxmlformats.org/officeDocument/2006/relationships/customXml" Target="../ink/ink6312.xml"/><Relationship Id="rId271" Type="http://schemas.openxmlformats.org/officeDocument/2006/relationships/image" Target="../media/image1420.png"/><Relationship Id="rId270" Type="http://schemas.openxmlformats.org/officeDocument/2006/relationships/customXml" Target="../ink/ink6311.xml"/><Relationship Id="rId27" Type="http://schemas.openxmlformats.org/officeDocument/2006/relationships/image" Target="../media/image1300.png"/><Relationship Id="rId269" Type="http://schemas.openxmlformats.org/officeDocument/2006/relationships/image" Target="../media/image1419.png"/><Relationship Id="rId268" Type="http://schemas.openxmlformats.org/officeDocument/2006/relationships/customXml" Target="../ink/ink6310.xml"/><Relationship Id="rId267" Type="http://schemas.openxmlformats.org/officeDocument/2006/relationships/image" Target="../media/image1418.png"/><Relationship Id="rId266" Type="http://schemas.openxmlformats.org/officeDocument/2006/relationships/customXml" Target="../ink/ink6309.xml"/><Relationship Id="rId265" Type="http://schemas.openxmlformats.org/officeDocument/2006/relationships/image" Target="../media/image1417.png"/><Relationship Id="rId264" Type="http://schemas.openxmlformats.org/officeDocument/2006/relationships/customXml" Target="../ink/ink6308.xml"/><Relationship Id="rId263" Type="http://schemas.openxmlformats.org/officeDocument/2006/relationships/image" Target="../media/image1416.png"/><Relationship Id="rId262" Type="http://schemas.openxmlformats.org/officeDocument/2006/relationships/customXml" Target="../ink/ink6307.xml"/><Relationship Id="rId261" Type="http://schemas.openxmlformats.org/officeDocument/2006/relationships/image" Target="../media/image1415.png"/><Relationship Id="rId260" Type="http://schemas.openxmlformats.org/officeDocument/2006/relationships/customXml" Target="../ink/ink6306.xml"/><Relationship Id="rId26" Type="http://schemas.openxmlformats.org/officeDocument/2006/relationships/customXml" Target="../ink/ink6188.xml"/><Relationship Id="rId259" Type="http://schemas.openxmlformats.org/officeDocument/2006/relationships/image" Target="../media/image1414.png"/><Relationship Id="rId258" Type="http://schemas.openxmlformats.org/officeDocument/2006/relationships/customXml" Target="../ink/ink6305.xml"/><Relationship Id="rId257" Type="http://schemas.openxmlformats.org/officeDocument/2006/relationships/image" Target="../media/image1413.png"/><Relationship Id="rId256" Type="http://schemas.openxmlformats.org/officeDocument/2006/relationships/customXml" Target="../ink/ink6304.xml"/><Relationship Id="rId255" Type="http://schemas.openxmlformats.org/officeDocument/2006/relationships/image" Target="../media/image1412.png"/><Relationship Id="rId254" Type="http://schemas.openxmlformats.org/officeDocument/2006/relationships/customXml" Target="../ink/ink6303.xml"/><Relationship Id="rId253" Type="http://schemas.openxmlformats.org/officeDocument/2006/relationships/image" Target="../media/image1411.png"/><Relationship Id="rId252" Type="http://schemas.openxmlformats.org/officeDocument/2006/relationships/customXml" Target="../ink/ink6302.xml"/><Relationship Id="rId251" Type="http://schemas.openxmlformats.org/officeDocument/2006/relationships/image" Target="../media/image1410.png"/><Relationship Id="rId250" Type="http://schemas.openxmlformats.org/officeDocument/2006/relationships/customXml" Target="../ink/ink6301.xml"/><Relationship Id="rId25" Type="http://schemas.openxmlformats.org/officeDocument/2006/relationships/image" Target="../media/image1299.png"/><Relationship Id="rId249" Type="http://schemas.openxmlformats.org/officeDocument/2006/relationships/image" Target="../media/image1083.png"/><Relationship Id="rId248" Type="http://schemas.openxmlformats.org/officeDocument/2006/relationships/customXml" Target="../ink/ink6300.xml"/><Relationship Id="rId247" Type="http://schemas.openxmlformats.org/officeDocument/2006/relationships/image" Target="../media/image1409.png"/><Relationship Id="rId246" Type="http://schemas.openxmlformats.org/officeDocument/2006/relationships/customXml" Target="../ink/ink6299.xml"/><Relationship Id="rId245" Type="http://schemas.openxmlformats.org/officeDocument/2006/relationships/image" Target="../media/image1408.png"/><Relationship Id="rId244" Type="http://schemas.openxmlformats.org/officeDocument/2006/relationships/customXml" Target="../ink/ink6298.xml"/><Relationship Id="rId243" Type="http://schemas.openxmlformats.org/officeDocument/2006/relationships/image" Target="../media/image1407.png"/><Relationship Id="rId242" Type="http://schemas.openxmlformats.org/officeDocument/2006/relationships/customXml" Target="../ink/ink6297.xml"/><Relationship Id="rId241" Type="http://schemas.openxmlformats.org/officeDocument/2006/relationships/image" Target="../media/image1406.png"/><Relationship Id="rId240" Type="http://schemas.openxmlformats.org/officeDocument/2006/relationships/customXml" Target="../ink/ink6296.xml"/><Relationship Id="rId24" Type="http://schemas.openxmlformats.org/officeDocument/2006/relationships/customXml" Target="../ink/ink6187.xml"/><Relationship Id="rId239" Type="http://schemas.openxmlformats.org/officeDocument/2006/relationships/image" Target="../media/image1405.png"/><Relationship Id="rId238" Type="http://schemas.openxmlformats.org/officeDocument/2006/relationships/customXml" Target="../ink/ink6295.xml"/><Relationship Id="rId237" Type="http://schemas.openxmlformats.org/officeDocument/2006/relationships/image" Target="../media/image1404.png"/><Relationship Id="rId236" Type="http://schemas.openxmlformats.org/officeDocument/2006/relationships/customXml" Target="../ink/ink6294.xml"/><Relationship Id="rId235" Type="http://schemas.openxmlformats.org/officeDocument/2006/relationships/image" Target="../media/image1403.png"/><Relationship Id="rId234" Type="http://schemas.openxmlformats.org/officeDocument/2006/relationships/customXml" Target="../ink/ink6293.xml"/><Relationship Id="rId233" Type="http://schemas.openxmlformats.org/officeDocument/2006/relationships/image" Target="../media/image1402.png"/><Relationship Id="rId232" Type="http://schemas.openxmlformats.org/officeDocument/2006/relationships/customXml" Target="../ink/ink6292.xml"/><Relationship Id="rId231" Type="http://schemas.openxmlformats.org/officeDocument/2006/relationships/image" Target="../media/image1401.png"/><Relationship Id="rId230" Type="http://schemas.openxmlformats.org/officeDocument/2006/relationships/customXml" Target="../ink/ink6291.xml"/><Relationship Id="rId23" Type="http://schemas.openxmlformats.org/officeDocument/2006/relationships/image" Target="../media/image1298.png"/><Relationship Id="rId229" Type="http://schemas.openxmlformats.org/officeDocument/2006/relationships/image" Target="../media/image1400.png"/><Relationship Id="rId228" Type="http://schemas.openxmlformats.org/officeDocument/2006/relationships/customXml" Target="../ink/ink6290.xml"/><Relationship Id="rId227" Type="http://schemas.openxmlformats.org/officeDocument/2006/relationships/image" Target="../media/image1399.png"/><Relationship Id="rId226" Type="http://schemas.openxmlformats.org/officeDocument/2006/relationships/customXml" Target="../ink/ink6289.xml"/><Relationship Id="rId225" Type="http://schemas.openxmlformats.org/officeDocument/2006/relationships/image" Target="../media/image1398.png"/><Relationship Id="rId224" Type="http://schemas.openxmlformats.org/officeDocument/2006/relationships/customXml" Target="../ink/ink6288.xml"/><Relationship Id="rId223" Type="http://schemas.openxmlformats.org/officeDocument/2006/relationships/image" Target="../media/image1397.png"/><Relationship Id="rId222" Type="http://schemas.openxmlformats.org/officeDocument/2006/relationships/customXml" Target="../ink/ink6287.xml"/><Relationship Id="rId221" Type="http://schemas.openxmlformats.org/officeDocument/2006/relationships/image" Target="../media/image1396.png"/><Relationship Id="rId220" Type="http://schemas.openxmlformats.org/officeDocument/2006/relationships/customXml" Target="../ink/ink6286.xml"/><Relationship Id="rId22" Type="http://schemas.openxmlformats.org/officeDocument/2006/relationships/customXml" Target="../ink/ink6186.xml"/><Relationship Id="rId219" Type="http://schemas.openxmlformats.org/officeDocument/2006/relationships/image" Target="../media/image1395.png"/><Relationship Id="rId218" Type="http://schemas.openxmlformats.org/officeDocument/2006/relationships/customXml" Target="../ink/ink6285.xml"/><Relationship Id="rId217" Type="http://schemas.openxmlformats.org/officeDocument/2006/relationships/image" Target="../media/image1394.png"/><Relationship Id="rId216" Type="http://schemas.openxmlformats.org/officeDocument/2006/relationships/customXml" Target="../ink/ink6284.xml"/><Relationship Id="rId215" Type="http://schemas.openxmlformats.org/officeDocument/2006/relationships/image" Target="../media/image1393.png"/><Relationship Id="rId214" Type="http://schemas.openxmlformats.org/officeDocument/2006/relationships/customXml" Target="../ink/ink6283.xml"/><Relationship Id="rId213" Type="http://schemas.openxmlformats.org/officeDocument/2006/relationships/image" Target="../media/image1392.png"/><Relationship Id="rId212" Type="http://schemas.openxmlformats.org/officeDocument/2006/relationships/customXml" Target="../ink/ink6282.xml"/><Relationship Id="rId211" Type="http://schemas.openxmlformats.org/officeDocument/2006/relationships/customXml" Target="../ink/ink6281.xml"/><Relationship Id="rId210" Type="http://schemas.openxmlformats.org/officeDocument/2006/relationships/image" Target="../media/image1391.png"/><Relationship Id="rId21" Type="http://schemas.openxmlformats.org/officeDocument/2006/relationships/image" Target="../media/image1297.png"/><Relationship Id="rId209" Type="http://schemas.openxmlformats.org/officeDocument/2006/relationships/customXml" Target="../ink/ink6280.xml"/><Relationship Id="rId208" Type="http://schemas.openxmlformats.org/officeDocument/2006/relationships/image" Target="../media/image1390.png"/><Relationship Id="rId207" Type="http://schemas.openxmlformats.org/officeDocument/2006/relationships/customXml" Target="../ink/ink6279.xml"/><Relationship Id="rId206" Type="http://schemas.openxmlformats.org/officeDocument/2006/relationships/image" Target="../media/image1389.png"/><Relationship Id="rId205" Type="http://schemas.openxmlformats.org/officeDocument/2006/relationships/customXml" Target="../ink/ink6278.xml"/><Relationship Id="rId204" Type="http://schemas.openxmlformats.org/officeDocument/2006/relationships/image" Target="../media/image1388.png"/><Relationship Id="rId203" Type="http://schemas.openxmlformats.org/officeDocument/2006/relationships/customXml" Target="../ink/ink6277.xml"/><Relationship Id="rId202" Type="http://schemas.openxmlformats.org/officeDocument/2006/relationships/image" Target="../media/image1387.png"/><Relationship Id="rId201" Type="http://schemas.openxmlformats.org/officeDocument/2006/relationships/customXml" Target="../ink/ink6276.xml"/><Relationship Id="rId200" Type="http://schemas.openxmlformats.org/officeDocument/2006/relationships/image" Target="../media/image1386.png"/><Relationship Id="rId20" Type="http://schemas.openxmlformats.org/officeDocument/2006/relationships/customXml" Target="../ink/ink6185.xml"/><Relationship Id="rId2" Type="http://schemas.openxmlformats.org/officeDocument/2006/relationships/image" Target="../media/image1289.png"/><Relationship Id="rId199" Type="http://schemas.openxmlformats.org/officeDocument/2006/relationships/customXml" Target="../ink/ink6275.xml"/><Relationship Id="rId198" Type="http://schemas.openxmlformats.org/officeDocument/2006/relationships/image" Target="../media/image1385.png"/><Relationship Id="rId197" Type="http://schemas.openxmlformats.org/officeDocument/2006/relationships/customXml" Target="../ink/ink6274.xml"/><Relationship Id="rId196" Type="http://schemas.openxmlformats.org/officeDocument/2006/relationships/image" Target="../media/image1384.png"/><Relationship Id="rId195" Type="http://schemas.openxmlformats.org/officeDocument/2006/relationships/customXml" Target="../ink/ink6273.xml"/><Relationship Id="rId194" Type="http://schemas.openxmlformats.org/officeDocument/2006/relationships/image" Target="../media/image1383.png"/><Relationship Id="rId193" Type="http://schemas.openxmlformats.org/officeDocument/2006/relationships/customXml" Target="../ink/ink6272.xml"/><Relationship Id="rId192" Type="http://schemas.openxmlformats.org/officeDocument/2006/relationships/customXml" Target="../ink/ink6271.xml"/><Relationship Id="rId191" Type="http://schemas.openxmlformats.org/officeDocument/2006/relationships/image" Target="../media/image1382.png"/><Relationship Id="rId190" Type="http://schemas.openxmlformats.org/officeDocument/2006/relationships/customXml" Target="../ink/ink6270.xml"/><Relationship Id="rId19" Type="http://schemas.openxmlformats.org/officeDocument/2006/relationships/image" Target="../media/image1296.png"/><Relationship Id="rId189" Type="http://schemas.openxmlformats.org/officeDocument/2006/relationships/image" Target="../media/image1381.png"/><Relationship Id="rId188" Type="http://schemas.openxmlformats.org/officeDocument/2006/relationships/customXml" Target="../ink/ink6269.xml"/><Relationship Id="rId187" Type="http://schemas.openxmlformats.org/officeDocument/2006/relationships/image" Target="../media/image1380.png"/><Relationship Id="rId186" Type="http://schemas.openxmlformats.org/officeDocument/2006/relationships/customXml" Target="../ink/ink6268.xml"/><Relationship Id="rId185" Type="http://schemas.openxmlformats.org/officeDocument/2006/relationships/image" Target="../media/image1379.png"/><Relationship Id="rId184" Type="http://schemas.openxmlformats.org/officeDocument/2006/relationships/customXml" Target="../ink/ink6267.xml"/><Relationship Id="rId183" Type="http://schemas.openxmlformats.org/officeDocument/2006/relationships/image" Target="../media/image1378.png"/><Relationship Id="rId182" Type="http://schemas.openxmlformats.org/officeDocument/2006/relationships/customXml" Target="../ink/ink6266.xml"/><Relationship Id="rId181" Type="http://schemas.openxmlformats.org/officeDocument/2006/relationships/image" Target="../media/image1377.png"/><Relationship Id="rId180" Type="http://schemas.openxmlformats.org/officeDocument/2006/relationships/customXml" Target="../ink/ink6265.xml"/><Relationship Id="rId18" Type="http://schemas.openxmlformats.org/officeDocument/2006/relationships/customXml" Target="../ink/ink6184.xml"/><Relationship Id="rId179" Type="http://schemas.openxmlformats.org/officeDocument/2006/relationships/image" Target="../media/image1376.png"/><Relationship Id="rId178" Type="http://schemas.openxmlformats.org/officeDocument/2006/relationships/customXml" Target="../ink/ink6264.xml"/><Relationship Id="rId177" Type="http://schemas.openxmlformats.org/officeDocument/2006/relationships/image" Target="../media/image1375.png"/><Relationship Id="rId176" Type="http://schemas.openxmlformats.org/officeDocument/2006/relationships/customXml" Target="../ink/ink6263.xml"/><Relationship Id="rId175" Type="http://schemas.openxmlformats.org/officeDocument/2006/relationships/image" Target="../media/image1374.png"/><Relationship Id="rId174" Type="http://schemas.openxmlformats.org/officeDocument/2006/relationships/customXml" Target="../ink/ink6262.xml"/><Relationship Id="rId173" Type="http://schemas.openxmlformats.org/officeDocument/2006/relationships/image" Target="../media/image1373.png"/><Relationship Id="rId172" Type="http://schemas.openxmlformats.org/officeDocument/2006/relationships/customXml" Target="../ink/ink6261.xml"/><Relationship Id="rId171" Type="http://schemas.openxmlformats.org/officeDocument/2006/relationships/image" Target="../media/image1372.png"/><Relationship Id="rId170" Type="http://schemas.openxmlformats.org/officeDocument/2006/relationships/customXml" Target="../ink/ink6260.xml"/><Relationship Id="rId17" Type="http://schemas.openxmlformats.org/officeDocument/2006/relationships/image" Target="../media/image1295.png"/><Relationship Id="rId169" Type="http://schemas.openxmlformats.org/officeDocument/2006/relationships/image" Target="../media/image1371.png"/><Relationship Id="rId168" Type="http://schemas.openxmlformats.org/officeDocument/2006/relationships/customXml" Target="../ink/ink6259.xml"/><Relationship Id="rId167" Type="http://schemas.openxmlformats.org/officeDocument/2006/relationships/image" Target="../media/image1370.png"/><Relationship Id="rId166" Type="http://schemas.openxmlformats.org/officeDocument/2006/relationships/customXml" Target="../ink/ink6258.xml"/><Relationship Id="rId165" Type="http://schemas.openxmlformats.org/officeDocument/2006/relationships/image" Target="../media/image1369.png"/><Relationship Id="rId164" Type="http://schemas.openxmlformats.org/officeDocument/2006/relationships/customXml" Target="../ink/ink6257.xml"/><Relationship Id="rId163" Type="http://schemas.openxmlformats.org/officeDocument/2006/relationships/image" Target="../media/image1368.png"/><Relationship Id="rId162" Type="http://schemas.openxmlformats.org/officeDocument/2006/relationships/customXml" Target="../ink/ink6256.xml"/><Relationship Id="rId161" Type="http://schemas.openxmlformats.org/officeDocument/2006/relationships/image" Target="../media/image1367.png"/><Relationship Id="rId160" Type="http://schemas.openxmlformats.org/officeDocument/2006/relationships/customXml" Target="../ink/ink6255.xml"/><Relationship Id="rId16" Type="http://schemas.openxmlformats.org/officeDocument/2006/relationships/customXml" Target="../ink/ink6183.xml"/><Relationship Id="rId159" Type="http://schemas.openxmlformats.org/officeDocument/2006/relationships/image" Target="../media/image1366.png"/><Relationship Id="rId158" Type="http://schemas.openxmlformats.org/officeDocument/2006/relationships/customXml" Target="../ink/ink6254.xml"/><Relationship Id="rId157" Type="http://schemas.openxmlformats.org/officeDocument/2006/relationships/image" Target="../media/image1365.png"/><Relationship Id="rId156" Type="http://schemas.openxmlformats.org/officeDocument/2006/relationships/customXml" Target="../ink/ink6253.xml"/><Relationship Id="rId155" Type="http://schemas.openxmlformats.org/officeDocument/2006/relationships/image" Target="../media/image1364.png"/><Relationship Id="rId154" Type="http://schemas.openxmlformats.org/officeDocument/2006/relationships/customXml" Target="../ink/ink6252.xml"/><Relationship Id="rId153" Type="http://schemas.openxmlformats.org/officeDocument/2006/relationships/image" Target="../media/image1363.png"/><Relationship Id="rId152" Type="http://schemas.openxmlformats.org/officeDocument/2006/relationships/customXml" Target="../ink/ink6251.xml"/><Relationship Id="rId151" Type="http://schemas.openxmlformats.org/officeDocument/2006/relationships/image" Target="../media/image1362.png"/><Relationship Id="rId150" Type="http://schemas.openxmlformats.org/officeDocument/2006/relationships/customXml" Target="../ink/ink6250.xml"/><Relationship Id="rId15" Type="http://schemas.openxmlformats.org/officeDocument/2006/relationships/image" Target="../media/image1294.png"/><Relationship Id="rId149" Type="http://schemas.openxmlformats.org/officeDocument/2006/relationships/image" Target="../media/image1361.png"/><Relationship Id="rId148" Type="http://schemas.openxmlformats.org/officeDocument/2006/relationships/customXml" Target="../ink/ink6249.xml"/><Relationship Id="rId147" Type="http://schemas.openxmlformats.org/officeDocument/2006/relationships/image" Target="../media/image1360.png"/><Relationship Id="rId146" Type="http://schemas.openxmlformats.org/officeDocument/2006/relationships/customXml" Target="../ink/ink6248.xml"/><Relationship Id="rId145" Type="http://schemas.openxmlformats.org/officeDocument/2006/relationships/image" Target="../media/image1359.png"/><Relationship Id="rId144" Type="http://schemas.openxmlformats.org/officeDocument/2006/relationships/customXml" Target="../ink/ink6247.xml"/><Relationship Id="rId143" Type="http://schemas.openxmlformats.org/officeDocument/2006/relationships/image" Target="../media/image1358.png"/><Relationship Id="rId142" Type="http://schemas.openxmlformats.org/officeDocument/2006/relationships/customXml" Target="../ink/ink6246.xml"/><Relationship Id="rId141" Type="http://schemas.openxmlformats.org/officeDocument/2006/relationships/image" Target="../media/image1357.png"/><Relationship Id="rId140" Type="http://schemas.openxmlformats.org/officeDocument/2006/relationships/customXml" Target="../ink/ink6245.xml"/><Relationship Id="rId14" Type="http://schemas.openxmlformats.org/officeDocument/2006/relationships/customXml" Target="../ink/ink6182.xml"/><Relationship Id="rId139" Type="http://schemas.openxmlformats.org/officeDocument/2006/relationships/image" Target="../media/image1356.png"/><Relationship Id="rId138" Type="http://schemas.openxmlformats.org/officeDocument/2006/relationships/customXml" Target="../ink/ink6244.xml"/><Relationship Id="rId137" Type="http://schemas.openxmlformats.org/officeDocument/2006/relationships/image" Target="../media/image1355.png"/><Relationship Id="rId136" Type="http://schemas.openxmlformats.org/officeDocument/2006/relationships/customXml" Target="../ink/ink6243.xml"/><Relationship Id="rId135" Type="http://schemas.openxmlformats.org/officeDocument/2006/relationships/image" Target="../media/image1354.png"/><Relationship Id="rId134" Type="http://schemas.openxmlformats.org/officeDocument/2006/relationships/customXml" Target="../ink/ink6242.xml"/><Relationship Id="rId133" Type="http://schemas.openxmlformats.org/officeDocument/2006/relationships/image" Target="../media/image1353.png"/><Relationship Id="rId132" Type="http://schemas.openxmlformats.org/officeDocument/2006/relationships/customXml" Target="../ink/ink6241.xml"/><Relationship Id="rId131" Type="http://schemas.openxmlformats.org/officeDocument/2006/relationships/image" Target="../media/image1352.png"/><Relationship Id="rId130" Type="http://schemas.openxmlformats.org/officeDocument/2006/relationships/customXml" Target="../ink/ink6240.xml"/><Relationship Id="rId13" Type="http://schemas.openxmlformats.org/officeDocument/2006/relationships/image" Target="../media/image1293.png"/><Relationship Id="rId129" Type="http://schemas.openxmlformats.org/officeDocument/2006/relationships/image" Target="../media/image1351.png"/><Relationship Id="rId128" Type="http://schemas.openxmlformats.org/officeDocument/2006/relationships/customXml" Target="../ink/ink6239.xml"/><Relationship Id="rId127" Type="http://schemas.openxmlformats.org/officeDocument/2006/relationships/image" Target="../media/image1350.png"/><Relationship Id="rId126" Type="http://schemas.openxmlformats.org/officeDocument/2006/relationships/customXml" Target="../ink/ink6238.xml"/><Relationship Id="rId125" Type="http://schemas.openxmlformats.org/officeDocument/2006/relationships/image" Target="../media/image1349.png"/><Relationship Id="rId124" Type="http://schemas.openxmlformats.org/officeDocument/2006/relationships/customXml" Target="../ink/ink6237.xml"/><Relationship Id="rId123" Type="http://schemas.openxmlformats.org/officeDocument/2006/relationships/image" Target="../media/image1348.png"/><Relationship Id="rId122" Type="http://schemas.openxmlformats.org/officeDocument/2006/relationships/customXml" Target="../ink/ink6236.xml"/><Relationship Id="rId121" Type="http://schemas.openxmlformats.org/officeDocument/2006/relationships/image" Target="../media/image1347.png"/><Relationship Id="rId120" Type="http://schemas.openxmlformats.org/officeDocument/2006/relationships/customXml" Target="../ink/ink6235.xml"/><Relationship Id="rId12" Type="http://schemas.openxmlformats.org/officeDocument/2006/relationships/customXml" Target="../ink/ink6181.xml"/><Relationship Id="rId119" Type="http://schemas.openxmlformats.org/officeDocument/2006/relationships/image" Target="../media/image1346.png"/><Relationship Id="rId118" Type="http://schemas.openxmlformats.org/officeDocument/2006/relationships/customXml" Target="../ink/ink6234.xml"/><Relationship Id="rId117" Type="http://schemas.openxmlformats.org/officeDocument/2006/relationships/image" Target="../media/image1345.png"/><Relationship Id="rId116" Type="http://schemas.openxmlformats.org/officeDocument/2006/relationships/customXml" Target="../ink/ink6233.xml"/><Relationship Id="rId115" Type="http://schemas.openxmlformats.org/officeDocument/2006/relationships/image" Target="../media/image1344.png"/><Relationship Id="rId114" Type="http://schemas.openxmlformats.org/officeDocument/2006/relationships/customXml" Target="../ink/ink6232.xml"/><Relationship Id="rId113" Type="http://schemas.openxmlformats.org/officeDocument/2006/relationships/image" Target="../media/image1343.png"/><Relationship Id="rId112" Type="http://schemas.openxmlformats.org/officeDocument/2006/relationships/customXml" Target="../ink/ink6231.xml"/><Relationship Id="rId111" Type="http://schemas.openxmlformats.org/officeDocument/2006/relationships/image" Target="../media/image1342.png"/><Relationship Id="rId110" Type="http://schemas.openxmlformats.org/officeDocument/2006/relationships/customXml" Target="../ink/ink6230.xml"/><Relationship Id="rId11" Type="http://schemas.openxmlformats.org/officeDocument/2006/relationships/customXml" Target="../ink/ink6180.xml"/><Relationship Id="rId109" Type="http://schemas.openxmlformats.org/officeDocument/2006/relationships/image" Target="../media/image1341.png"/><Relationship Id="rId108" Type="http://schemas.openxmlformats.org/officeDocument/2006/relationships/customXml" Target="../ink/ink6229.xml"/><Relationship Id="rId107" Type="http://schemas.openxmlformats.org/officeDocument/2006/relationships/image" Target="../media/image1340.png"/><Relationship Id="rId106" Type="http://schemas.openxmlformats.org/officeDocument/2006/relationships/customXml" Target="../ink/ink6228.xml"/><Relationship Id="rId105" Type="http://schemas.openxmlformats.org/officeDocument/2006/relationships/image" Target="../media/image1339.png"/><Relationship Id="rId104" Type="http://schemas.openxmlformats.org/officeDocument/2006/relationships/customXml" Target="../ink/ink6227.xml"/><Relationship Id="rId103" Type="http://schemas.openxmlformats.org/officeDocument/2006/relationships/image" Target="../media/image1338.png"/><Relationship Id="rId102" Type="http://schemas.openxmlformats.org/officeDocument/2006/relationships/customXml" Target="../ink/ink6226.xml"/><Relationship Id="rId101" Type="http://schemas.openxmlformats.org/officeDocument/2006/relationships/image" Target="../media/image1337.png"/><Relationship Id="rId100" Type="http://schemas.openxmlformats.org/officeDocument/2006/relationships/customXml" Target="../ink/ink6225.xml"/><Relationship Id="rId10" Type="http://schemas.openxmlformats.org/officeDocument/2006/relationships/image" Target="../media/image1292.png"/><Relationship Id="rId1" Type="http://schemas.openxmlformats.org/officeDocument/2006/relationships/customXml" Target="../ink/ink6175.xml"/></Relationships>
</file>

<file path=ppt/slides/_rels/slide84.xml.rels><?xml version="1.0" encoding="UTF-8" standalone="yes"?>
<Relationships xmlns="http://schemas.openxmlformats.org/package/2006/relationships"><Relationship Id="rId99" Type="http://schemas.openxmlformats.org/officeDocument/2006/relationships/customXml" Target="../ink/ink6654.xml"/><Relationship Id="rId98" Type="http://schemas.openxmlformats.org/officeDocument/2006/relationships/image" Target="../media/image1737.png"/><Relationship Id="rId97" Type="http://schemas.openxmlformats.org/officeDocument/2006/relationships/customXml" Target="../ink/ink6653.xml"/><Relationship Id="rId96" Type="http://schemas.openxmlformats.org/officeDocument/2006/relationships/image" Target="../media/image1736.png"/><Relationship Id="rId95" Type="http://schemas.openxmlformats.org/officeDocument/2006/relationships/customXml" Target="../ink/ink6652.xml"/><Relationship Id="rId94" Type="http://schemas.openxmlformats.org/officeDocument/2006/relationships/image" Target="../media/image1735.png"/><Relationship Id="rId93" Type="http://schemas.openxmlformats.org/officeDocument/2006/relationships/customXml" Target="../ink/ink6651.xml"/><Relationship Id="rId92" Type="http://schemas.openxmlformats.org/officeDocument/2006/relationships/image" Target="../media/image1734.png"/><Relationship Id="rId91" Type="http://schemas.openxmlformats.org/officeDocument/2006/relationships/customXml" Target="../ink/ink6650.xml"/><Relationship Id="rId90" Type="http://schemas.openxmlformats.org/officeDocument/2006/relationships/image" Target="../media/image1733.png"/><Relationship Id="rId9" Type="http://schemas.openxmlformats.org/officeDocument/2006/relationships/customXml" Target="../ink/ink6609.xml"/><Relationship Id="rId89" Type="http://schemas.openxmlformats.org/officeDocument/2006/relationships/customXml" Target="../ink/ink6649.xml"/><Relationship Id="rId88" Type="http://schemas.openxmlformats.org/officeDocument/2006/relationships/image" Target="../media/image1732.png"/><Relationship Id="rId87" Type="http://schemas.openxmlformats.org/officeDocument/2006/relationships/customXml" Target="../ink/ink6648.xml"/><Relationship Id="rId86" Type="http://schemas.openxmlformats.org/officeDocument/2006/relationships/image" Target="../media/image1731.png"/><Relationship Id="rId85" Type="http://schemas.openxmlformats.org/officeDocument/2006/relationships/customXml" Target="../ink/ink6647.xml"/><Relationship Id="rId84" Type="http://schemas.openxmlformats.org/officeDocument/2006/relationships/image" Target="../media/image1730.png"/><Relationship Id="rId83" Type="http://schemas.openxmlformats.org/officeDocument/2006/relationships/customXml" Target="../ink/ink6646.xml"/><Relationship Id="rId82" Type="http://schemas.openxmlformats.org/officeDocument/2006/relationships/image" Target="../media/image1729.png"/><Relationship Id="rId81" Type="http://schemas.openxmlformats.org/officeDocument/2006/relationships/customXml" Target="../ink/ink6645.xml"/><Relationship Id="rId80" Type="http://schemas.openxmlformats.org/officeDocument/2006/relationships/image" Target="../media/image1728.png"/><Relationship Id="rId8" Type="http://schemas.openxmlformats.org/officeDocument/2006/relationships/image" Target="../media/image1694.png"/><Relationship Id="rId79" Type="http://schemas.openxmlformats.org/officeDocument/2006/relationships/customXml" Target="../ink/ink6644.xml"/><Relationship Id="rId78" Type="http://schemas.openxmlformats.org/officeDocument/2006/relationships/image" Target="../media/image1727.png"/><Relationship Id="rId77" Type="http://schemas.openxmlformats.org/officeDocument/2006/relationships/customXml" Target="../ink/ink6643.xml"/><Relationship Id="rId76" Type="http://schemas.openxmlformats.org/officeDocument/2006/relationships/image" Target="../media/image1726.png"/><Relationship Id="rId75" Type="http://schemas.openxmlformats.org/officeDocument/2006/relationships/customXml" Target="../ink/ink6642.xml"/><Relationship Id="rId74" Type="http://schemas.openxmlformats.org/officeDocument/2006/relationships/image" Target="../media/image1725.png"/><Relationship Id="rId73" Type="http://schemas.openxmlformats.org/officeDocument/2006/relationships/customXml" Target="../ink/ink6641.xml"/><Relationship Id="rId72" Type="http://schemas.openxmlformats.org/officeDocument/2006/relationships/image" Target="../media/image1724.png"/><Relationship Id="rId71" Type="http://schemas.openxmlformats.org/officeDocument/2006/relationships/customXml" Target="../ink/ink6640.xml"/><Relationship Id="rId70" Type="http://schemas.openxmlformats.org/officeDocument/2006/relationships/image" Target="../media/image1723.png"/><Relationship Id="rId7" Type="http://schemas.openxmlformats.org/officeDocument/2006/relationships/customXml" Target="../ink/ink6608.xml"/><Relationship Id="rId69" Type="http://schemas.openxmlformats.org/officeDocument/2006/relationships/customXml" Target="../ink/ink6639.xml"/><Relationship Id="rId68" Type="http://schemas.openxmlformats.org/officeDocument/2006/relationships/image" Target="../media/image1722.png"/><Relationship Id="rId67" Type="http://schemas.openxmlformats.org/officeDocument/2006/relationships/customXml" Target="../ink/ink6638.xml"/><Relationship Id="rId66" Type="http://schemas.openxmlformats.org/officeDocument/2006/relationships/image" Target="../media/image1721.png"/><Relationship Id="rId65" Type="http://schemas.openxmlformats.org/officeDocument/2006/relationships/customXml" Target="../ink/ink6637.xml"/><Relationship Id="rId64" Type="http://schemas.openxmlformats.org/officeDocument/2006/relationships/image" Target="../media/image1720.png"/><Relationship Id="rId63" Type="http://schemas.openxmlformats.org/officeDocument/2006/relationships/customXml" Target="../ink/ink6636.xml"/><Relationship Id="rId62" Type="http://schemas.openxmlformats.org/officeDocument/2006/relationships/image" Target="../media/image1719.png"/><Relationship Id="rId61" Type="http://schemas.openxmlformats.org/officeDocument/2006/relationships/customXml" Target="../ink/ink6635.xml"/><Relationship Id="rId60" Type="http://schemas.openxmlformats.org/officeDocument/2006/relationships/image" Target="../media/image1718.png"/><Relationship Id="rId6" Type="http://schemas.openxmlformats.org/officeDocument/2006/relationships/image" Target="../media/image1693.png"/><Relationship Id="rId59" Type="http://schemas.openxmlformats.org/officeDocument/2006/relationships/customXml" Target="../ink/ink6634.xml"/><Relationship Id="rId58" Type="http://schemas.openxmlformats.org/officeDocument/2006/relationships/image" Target="../media/image1717.png"/><Relationship Id="rId57" Type="http://schemas.openxmlformats.org/officeDocument/2006/relationships/customXml" Target="../ink/ink6633.xml"/><Relationship Id="rId56" Type="http://schemas.openxmlformats.org/officeDocument/2006/relationships/image" Target="../media/image1716.png"/><Relationship Id="rId55" Type="http://schemas.openxmlformats.org/officeDocument/2006/relationships/customXml" Target="../ink/ink6632.xml"/><Relationship Id="rId54" Type="http://schemas.openxmlformats.org/officeDocument/2006/relationships/image" Target="../media/image1715.png"/><Relationship Id="rId53" Type="http://schemas.openxmlformats.org/officeDocument/2006/relationships/customXml" Target="../ink/ink6631.xml"/><Relationship Id="rId52" Type="http://schemas.openxmlformats.org/officeDocument/2006/relationships/image" Target="../media/image1714.png"/><Relationship Id="rId51" Type="http://schemas.openxmlformats.org/officeDocument/2006/relationships/customXml" Target="../ink/ink6630.xml"/><Relationship Id="rId50" Type="http://schemas.openxmlformats.org/officeDocument/2006/relationships/image" Target="../media/image1713.png"/><Relationship Id="rId5" Type="http://schemas.openxmlformats.org/officeDocument/2006/relationships/customXml" Target="../ink/ink6607.xml"/><Relationship Id="rId49" Type="http://schemas.openxmlformats.org/officeDocument/2006/relationships/customXml" Target="../ink/ink6629.xml"/><Relationship Id="rId48" Type="http://schemas.openxmlformats.org/officeDocument/2006/relationships/image" Target="../media/image1712.png"/><Relationship Id="rId47" Type="http://schemas.openxmlformats.org/officeDocument/2006/relationships/customXml" Target="../ink/ink6628.xml"/><Relationship Id="rId46" Type="http://schemas.openxmlformats.org/officeDocument/2006/relationships/image" Target="../media/image1711.png"/><Relationship Id="rId45" Type="http://schemas.openxmlformats.org/officeDocument/2006/relationships/customXml" Target="../ink/ink6627.xml"/><Relationship Id="rId44" Type="http://schemas.openxmlformats.org/officeDocument/2006/relationships/image" Target="../media/image1710.png"/><Relationship Id="rId43" Type="http://schemas.openxmlformats.org/officeDocument/2006/relationships/customXml" Target="../ink/ink6626.xml"/><Relationship Id="rId427" Type="http://schemas.openxmlformats.org/officeDocument/2006/relationships/slideLayout" Target="../slideLayouts/slideLayout2.xml"/><Relationship Id="rId426" Type="http://schemas.openxmlformats.org/officeDocument/2006/relationships/image" Target="../media/image1892.png"/><Relationship Id="rId425" Type="http://schemas.openxmlformats.org/officeDocument/2006/relationships/customXml" Target="../ink/ink6821.xml"/><Relationship Id="rId424" Type="http://schemas.openxmlformats.org/officeDocument/2006/relationships/image" Target="../media/image1891.png"/><Relationship Id="rId423" Type="http://schemas.openxmlformats.org/officeDocument/2006/relationships/customXml" Target="../ink/ink6820.xml"/><Relationship Id="rId422" Type="http://schemas.openxmlformats.org/officeDocument/2006/relationships/image" Target="../media/image1890.png"/><Relationship Id="rId421" Type="http://schemas.openxmlformats.org/officeDocument/2006/relationships/customXml" Target="../ink/ink6819.xml"/><Relationship Id="rId420" Type="http://schemas.openxmlformats.org/officeDocument/2006/relationships/image" Target="../media/image1889.png"/><Relationship Id="rId42" Type="http://schemas.openxmlformats.org/officeDocument/2006/relationships/image" Target="../media/image1709.png"/><Relationship Id="rId419" Type="http://schemas.openxmlformats.org/officeDocument/2006/relationships/customXml" Target="../ink/ink6818.xml"/><Relationship Id="rId418" Type="http://schemas.openxmlformats.org/officeDocument/2006/relationships/image" Target="../media/image1888.png"/><Relationship Id="rId417" Type="http://schemas.openxmlformats.org/officeDocument/2006/relationships/customXml" Target="../ink/ink6817.xml"/><Relationship Id="rId416" Type="http://schemas.openxmlformats.org/officeDocument/2006/relationships/image" Target="../media/image1887.png"/><Relationship Id="rId415" Type="http://schemas.openxmlformats.org/officeDocument/2006/relationships/customXml" Target="../ink/ink6816.xml"/><Relationship Id="rId414" Type="http://schemas.openxmlformats.org/officeDocument/2006/relationships/image" Target="../media/image1886.png"/><Relationship Id="rId413" Type="http://schemas.openxmlformats.org/officeDocument/2006/relationships/customXml" Target="../ink/ink6815.xml"/><Relationship Id="rId412" Type="http://schemas.openxmlformats.org/officeDocument/2006/relationships/image" Target="../media/image1885.png"/><Relationship Id="rId411" Type="http://schemas.openxmlformats.org/officeDocument/2006/relationships/customXml" Target="../ink/ink6814.xml"/><Relationship Id="rId410" Type="http://schemas.openxmlformats.org/officeDocument/2006/relationships/image" Target="../media/image1884.png"/><Relationship Id="rId41" Type="http://schemas.openxmlformats.org/officeDocument/2006/relationships/customXml" Target="../ink/ink6625.xml"/><Relationship Id="rId409" Type="http://schemas.openxmlformats.org/officeDocument/2006/relationships/customXml" Target="../ink/ink6813.xml"/><Relationship Id="rId408" Type="http://schemas.openxmlformats.org/officeDocument/2006/relationships/image" Target="../media/image1883.png"/><Relationship Id="rId407" Type="http://schemas.openxmlformats.org/officeDocument/2006/relationships/customXml" Target="../ink/ink6812.xml"/><Relationship Id="rId406" Type="http://schemas.openxmlformats.org/officeDocument/2006/relationships/image" Target="../media/image1882.png"/><Relationship Id="rId405" Type="http://schemas.openxmlformats.org/officeDocument/2006/relationships/customXml" Target="../ink/ink6811.xml"/><Relationship Id="rId404" Type="http://schemas.openxmlformats.org/officeDocument/2006/relationships/image" Target="../media/image1881.png"/><Relationship Id="rId403" Type="http://schemas.openxmlformats.org/officeDocument/2006/relationships/customXml" Target="../ink/ink6810.xml"/><Relationship Id="rId402" Type="http://schemas.openxmlformats.org/officeDocument/2006/relationships/image" Target="../media/image1880.png"/><Relationship Id="rId401" Type="http://schemas.openxmlformats.org/officeDocument/2006/relationships/customXml" Target="../ink/ink6809.xml"/><Relationship Id="rId400" Type="http://schemas.openxmlformats.org/officeDocument/2006/relationships/image" Target="../media/image1879.png"/><Relationship Id="rId40" Type="http://schemas.openxmlformats.org/officeDocument/2006/relationships/image" Target="../media/image1708.png"/><Relationship Id="rId4" Type="http://schemas.openxmlformats.org/officeDocument/2006/relationships/image" Target="../media/image1692.png"/><Relationship Id="rId399" Type="http://schemas.openxmlformats.org/officeDocument/2006/relationships/customXml" Target="../ink/ink6808.xml"/><Relationship Id="rId398" Type="http://schemas.openxmlformats.org/officeDocument/2006/relationships/image" Target="../media/image1878.png"/><Relationship Id="rId397" Type="http://schemas.openxmlformats.org/officeDocument/2006/relationships/customXml" Target="../ink/ink6807.xml"/><Relationship Id="rId396" Type="http://schemas.openxmlformats.org/officeDocument/2006/relationships/image" Target="../media/image1877.png"/><Relationship Id="rId395" Type="http://schemas.openxmlformats.org/officeDocument/2006/relationships/customXml" Target="../ink/ink6806.xml"/><Relationship Id="rId394" Type="http://schemas.openxmlformats.org/officeDocument/2006/relationships/image" Target="../media/image1876.png"/><Relationship Id="rId393" Type="http://schemas.openxmlformats.org/officeDocument/2006/relationships/customXml" Target="../ink/ink6805.xml"/><Relationship Id="rId392" Type="http://schemas.openxmlformats.org/officeDocument/2006/relationships/image" Target="../media/image1875.png"/><Relationship Id="rId391" Type="http://schemas.openxmlformats.org/officeDocument/2006/relationships/customXml" Target="../ink/ink6804.xml"/><Relationship Id="rId390" Type="http://schemas.openxmlformats.org/officeDocument/2006/relationships/image" Target="../media/image1874.png"/><Relationship Id="rId39" Type="http://schemas.openxmlformats.org/officeDocument/2006/relationships/customXml" Target="../ink/ink6624.xml"/><Relationship Id="rId389" Type="http://schemas.openxmlformats.org/officeDocument/2006/relationships/customXml" Target="../ink/ink6803.xml"/><Relationship Id="rId388" Type="http://schemas.openxmlformats.org/officeDocument/2006/relationships/image" Target="../media/image1873.png"/><Relationship Id="rId387" Type="http://schemas.openxmlformats.org/officeDocument/2006/relationships/customXml" Target="../ink/ink6802.xml"/><Relationship Id="rId386" Type="http://schemas.openxmlformats.org/officeDocument/2006/relationships/image" Target="../media/image1872.png"/><Relationship Id="rId385" Type="http://schemas.openxmlformats.org/officeDocument/2006/relationships/customXml" Target="../ink/ink6801.xml"/><Relationship Id="rId384" Type="http://schemas.openxmlformats.org/officeDocument/2006/relationships/image" Target="../media/image1871.png"/><Relationship Id="rId383" Type="http://schemas.openxmlformats.org/officeDocument/2006/relationships/customXml" Target="../ink/ink6800.xml"/><Relationship Id="rId382" Type="http://schemas.openxmlformats.org/officeDocument/2006/relationships/image" Target="../media/image1870.png"/><Relationship Id="rId381" Type="http://schemas.openxmlformats.org/officeDocument/2006/relationships/customXml" Target="../ink/ink6799.xml"/><Relationship Id="rId380" Type="http://schemas.openxmlformats.org/officeDocument/2006/relationships/image" Target="../media/image1869.png"/><Relationship Id="rId38" Type="http://schemas.openxmlformats.org/officeDocument/2006/relationships/image" Target="../media/image1707.png"/><Relationship Id="rId379" Type="http://schemas.openxmlformats.org/officeDocument/2006/relationships/customXml" Target="../ink/ink6798.xml"/><Relationship Id="rId378" Type="http://schemas.openxmlformats.org/officeDocument/2006/relationships/image" Target="../media/image1868.png"/><Relationship Id="rId377" Type="http://schemas.openxmlformats.org/officeDocument/2006/relationships/customXml" Target="../ink/ink6797.xml"/><Relationship Id="rId376" Type="http://schemas.openxmlformats.org/officeDocument/2006/relationships/image" Target="../media/image1867.png"/><Relationship Id="rId375" Type="http://schemas.openxmlformats.org/officeDocument/2006/relationships/customXml" Target="../ink/ink6796.xml"/><Relationship Id="rId374" Type="http://schemas.openxmlformats.org/officeDocument/2006/relationships/image" Target="../media/image1866.png"/><Relationship Id="rId373" Type="http://schemas.openxmlformats.org/officeDocument/2006/relationships/customXml" Target="../ink/ink6795.xml"/><Relationship Id="rId372" Type="http://schemas.openxmlformats.org/officeDocument/2006/relationships/image" Target="../media/image1865.png"/><Relationship Id="rId371" Type="http://schemas.openxmlformats.org/officeDocument/2006/relationships/customXml" Target="../ink/ink6794.xml"/><Relationship Id="rId370" Type="http://schemas.openxmlformats.org/officeDocument/2006/relationships/image" Target="../media/image1864.png"/><Relationship Id="rId37" Type="http://schemas.openxmlformats.org/officeDocument/2006/relationships/customXml" Target="../ink/ink6623.xml"/><Relationship Id="rId369" Type="http://schemas.openxmlformats.org/officeDocument/2006/relationships/customXml" Target="../ink/ink6793.xml"/><Relationship Id="rId368" Type="http://schemas.openxmlformats.org/officeDocument/2006/relationships/image" Target="../media/image1863.png"/><Relationship Id="rId367" Type="http://schemas.openxmlformats.org/officeDocument/2006/relationships/customXml" Target="../ink/ink6792.xml"/><Relationship Id="rId366" Type="http://schemas.openxmlformats.org/officeDocument/2006/relationships/image" Target="../media/image1862.png"/><Relationship Id="rId365" Type="http://schemas.openxmlformats.org/officeDocument/2006/relationships/customXml" Target="../ink/ink6791.xml"/><Relationship Id="rId364" Type="http://schemas.openxmlformats.org/officeDocument/2006/relationships/image" Target="../media/image1861.png"/><Relationship Id="rId363" Type="http://schemas.openxmlformats.org/officeDocument/2006/relationships/customXml" Target="../ink/ink6790.xml"/><Relationship Id="rId362" Type="http://schemas.openxmlformats.org/officeDocument/2006/relationships/image" Target="../media/image1860.png"/><Relationship Id="rId361" Type="http://schemas.openxmlformats.org/officeDocument/2006/relationships/customXml" Target="../ink/ink6789.xml"/><Relationship Id="rId360" Type="http://schemas.openxmlformats.org/officeDocument/2006/relationships/image" Target="../media/image1859.png"/><Relationship Id="rId36" Type="http://schemas.openxmlformats.org/officeDocument/2006/relationships/image" Target="../media/image1706.png"/><Relationship Id="rId359" Type="http://schemas.openxmlformats.org/officeDocument/2006/relationships/customXml" Target="../ink/ink6788.xml"/><Relationship Id="rId358" Type="http://schemas.openxmlformats.org/officeDocument/2006/relationships/image" Target="../media/image1858.png"/><Relationship Id="rId357" Type="http://schemas.openxmlformats.org/officeDocument/2006/relationships/customXml" Target="../ink/ink6787.xml"/><Relationship Id="rId356" Type="http://schemas.openxmlformats.org/officeDocument/2006/relationships/image" Target="../media/image1857.png"/><Relationship Id="rId355" Type="http://schemas.openxmlformats.org/officeDocument/2006/relationships/customXml" Target="../ink/ink6786.xml"/><Relationship Id="rId354" Type="http://schemas.openxmlformats.org/officeDocument/2006/relationships/image" Target="../media/image1856.png"/><Relationship Id="rId353" Type="http://schemas.openxmlformats.org/officeDocument/2006/relationships/customXml" Target="../ink/ink6785.xml"/><Relationship Id="rId352" Type="http://schemas.openxmlformats.org/officeDocument/2006/relationships/image" Target="../media/image1855.png"/><Relationship Id="rId351" Type="http://schemas.openxmlformats.org/officeDocument/2006/relationships/customXml" Target="../ink/ink6784.xml"/><Relationship Id="rId350" Type="http://schemas.openxmlformats.org/officeDocument/2006/relationships/image" Target="../media/image1854.png"/><Relationship Id="rId35" Type="http://schemas.openxmlformats.org/officeDocument/2006/relationships/customXml" Target="../ink/ink6622.xml"/><Relationship Id="rId349" Type="http://schemas.openxmlformats.org/officeDocument/2006/relationships/customXml" Target="../ink/ink6783.xml"/><Relationship Id="rId348" Type="http://schemas.openxmlformats.org/officeDocument/2006/relationships/image" Target="../media/image1853.png"/><Relationship Id="rId347" Type="http://schemas.openxmlformats.org/officeDocument/2006/relationships/customXml" Target="../ink/ink6782.xml"/><Relationship Id="rId346" Type="http://schemas.openxmlformats.org/officeDocument/2006/relationships/image" Target="../media/image1852.png"/><Relationship Id="rId345" Type="http://schemas.openxmlformats.org/officeDocument/2006/relationships/customXml" Target="../ink/ink6781.xml"/><Relationship Id="rId344" Type="http://schemas.openxmlformats.org/officeDocument/2006/relationships/image" Target="../media/image1851.png"/><Relationship Id="rId343" Type="http://schemas.openxmlformats.org/officeDocument/2006/relationships/customXml" Target="../ink/ink6780.xml"/><Relationship Id="rId342" Type="http://schemas.openxmlformats.org/officeDocument/2006/relationships/image" Target="../media/image1475.png"/><Relationship Id="rId341" Type="http://schemas.openxmlformats.org/officeDocument/2006/relationships/customXml" Target="../ink/ink6779.xml"/><Relationship Id="rId340" Type="http://schemas.openxmlformats.org/officeDocument/2006/relationships/image" Target="../media/image1850.png"/><Relationship Id="rId34" Type="http://schemas.openxmlformats.org/officeDocument/2006/relationships/image" Target="../media/image1705.png"/><Relationship Id="rId339" Type="http://schemas.openxmlformats.org/officeDocument/2006/relationships/customXml" Target="../ink/ink6778.xml"/><Relationship Id="rId338" Type="http://schemas.openxmlformats.org/officeDocument/2006/relationships/image" Target="../media/image1849.png"/><Relationship Id="rId337" Type="http://schemas.openxmlformats.org/officeDocument/2006/relationships/customXml" Target="../ink/ink6777.xml"/><Relationship Id="rId336" Type="http://schemas.openxmlformats.org/officeDocument/2006/relationships/image" Target="../media/image1848.png"/><Relationship Id="rId335" Type="http://schemas.openxmlformats.org/officeDocument/2006/relationships/customXml" Target="../ink/ink6776.xml"/><Relationship Id="rId334" Type="http://schemas.openxmlformats.org/officeDocument/2006/relationships/image" Target="../media/image1847.png"/><Relationship Id="rId333" Type="http://schemas.openxmlformats.org/officeDocument/2006/relationships/customXml" Target="../ink/ink6775.xml"/><Relationship Id="rId332" Type="http://schemas.openxmlformats.org/officeDocument/2006/relationships/image" Target="../media/image1846.png"/><Relationship Id="rId331" Type="http://schemas.openxmlformats.org/officeDocument/2006/relationships/customXml" Target="../ink/ink6774.xml"/><Relationship Id="rId330" Type="http://schemas.openxmlformats.org/officeDocument/2006/relationships/image" Target="../media/image1845.png"/><Relationship Id="rId33" Type="http://schemas.openxmlformats.org/officeDocument/2006/relationships/customXml" Target="../ink/ink6621.xml"/><Relationship Id="rId329" Type="http://schemas.openxmlformats.org/officeDocument/2006/relationships/customXml" Target="../ink/ink6773.xml"/><Relationship Id="rId328" Type="http://schemas.openxmlformats.org/officeDocument/2006/relationships/image" Target="../media/image1844.png"/><Relationship Id="rId327" Type="http://schemas.openxmlformats.org/officeDocument/2006/relationships/customXml" Target="../ink/ink6772.xml"/><Relationship Id="rId326" Type="http://schemas.openxmlformats.org/officeDocument/2006/relationships/image" Target="../media/image1329.png"/><Relationship Id="rId325" Type="http://schemas.openxmlformats.org/officeDocument/2006/relationships/customXml" Target="../ink/ink6771.xml"/><Relationship Id="rId324" Type="http://schemas.openxmlformats.org/officeDocument/2006/relationships/image" Target="../media/image1843.png"/><Relationship Id="rId323" Type="http://schemas.openxmlformats.org/officeDocument/2006/relationships/customXml" Target="../ink/ink6770.xml"/><Relationship Id="rId322" Type="http://schemas.openxmlformats.org/officeDocument/2006/relationships/image" Target="../media/image1842.png"/><Relationship Id="rId321" Type="http://schemas.openxmlformats.org/officeDocument/2006/relationships/customXml" Target="../ink/ink6769.xml"/><Relationship Id="rId320" Type="http://schemas.openxmlformats.org/officeDocument/2006/relationships/image" Target="../media/image1841.png"/><Relationship Id="rId32" Type="http://schemas.openxmlformats.org/officeDocument/2006/relationships/image" Target="../media/image1500.png"/><Relationship Id="rId319" Type="http://schemas.openxmlformats.org/officeDocument/2006/relationships/customXml" Target="../ink/ink6768.xml"/><Relationship Id="rId318" Type="http://schemas.openxmlformats.org/officeDocument/2006/relationships/image" Target="../media/image1840.png"/><Relationship Id="rId317" Type="http://schemas.openxmlformats.org/officeDocument/2006/relationships/customXml" Target="../ink/ink6767.xml"/><Relationship Id="rId316" Type="http://schemas.openxmlformats.org/officeDocument/2006/relationships/image" Target="../media/image1839.png"/><Relationship Id="rId315" Type="http://schemas.openxmlformats.org/officeDocument/2006/relationships/customXml" Target="../ink/ink6766.xml"/><Relationship Id="rId314" Type="http://schemas.openxmlformats.org/officeDocument/2006/relationships/image" Target="../media/image1838.png"/><Relationship Id="rId313" Type="http://schemas.openxmlformats.org/officeDocument/2006/relationships/customXml" Target="../ink/ink6765.xml"/><Relationship Id="rId312" Type="http://schemas.openxmlformats.org/officeDocument/2006/relationships/image" Target="../media/image1837.png"/><Relationship Id="rId311" Type="http://schemas.openxmlformats.org/officeDocument/2006/relationships/customXml" Target="../ink/ink6764.xml"/><Relationship Id="rId310" Type="http://schemas.openxmlformats.org/officeDocument/2006/relationships/image" Target="../media/image1836.png"/><Relationship Id="rId31" Type="http://schemas.openxmlformats.org/officeDocument/2006/relationships/customXml" Target="../ink/ink6620.xml"/><Relationship Id="rId309" Type="http://schemas.openxmlformats.org/officeDocument/2006/relationships/customXml" Target="../ink/ink6763.xml"/><Relationship Id="rId308" Type="http://schemas.openxmlformats.org/officeDocument/2006/relationships/image" Target="../media/image1835.png"/><Relationship Id="rId307" Type="http://schemas.openxmlformats.org/officeDocument/2006/relationships/customXml" Target="../ink/ink6762.xml"/><Relationship Id="rId306" Type="http://schemas.openxmlformats.org/officeDocument/2006/relationships/image" Target="../media/image1834.png"/><Relationship Id="rId305" Type="http://schemas.openxmlformats.org/officeDocument/2006/relationships/customXml" Target="../ink/ink6761.xml"/><Relationship Id="rId304" Type="http://schemas.openxmlformats.org/officeDocument/2006/relationships/image" Target="../media/image1833.png"/><Relationship Id="rId303" Type="http://schemas.openxmlformats.org/officeDocument/2006/relationships/customXml" Target="../ink/ink6760.xml"/><Relationship Id="rId302" Type="http://schemas.openxmlformats.org/officeDocument/2006/relationships/image" Target="../media/image1832.png"/><Relationship Id="rId301" Type="http://schemas.openxmlformats.org/officeDocument/2006/relationships/customXml" Target="../ink/ink6759.xml"/><Relationship Id="rId300" Type="http://schemas.openxmlformats.org/officeDocument/2006/relationships/image" Target="../media/image1831.png"/><Relationship Id="rId30" Type="http://schemas.openxmlformats.org/officeDocument/2006/relationships/image" Target="../media/image1704.png"/><Relationship Id="rId3" Type="http://schemas.openxmlformats.org/officeDocument/2006/relationships/customXml" Target="../ink/ink6606.xml"/><Relationship Id="rId299" Type="http://schemas.openxmlformats.org/officeDocument/2006/relationships/customXml" Target="../ink/ink6758.xml"/><Relationship Id="rId298" Type="http://schemas.openxmlformats.org/officeDocument/2006/relationships/image" Target="../media/image1463.png"/><Relationship Id="rId297" Type="http://schemas.openxmlformats.org/officeDocument/2006/relationships/customXml" Target="../ink/ink6757.xml"/><Relationship Id="rId296" Type="http://schemas.openxmlformats.org/officeDocument/2006/relationships/image" Target="../media/image1830.png"/><Relationship Id="rId295" Type="http://schemas.openxmlformats.org/officeDocument/2006/relationships/customXml" Target="../ink/ink6756.xml"/><Relationship Id="rId294" Type="http://schemas.openxmlformats.org/officeDocument/2006/relationships/image" Target="../media/image1829.png"/><Relationship Id="rId293" Type="http://schemas.openxmlformats.org/officeDocument/2006/relationships/customXml" Target="../ink/ink6755.xml"/><Relationship Id="rId292" Type="http://schemas.openxmlformats.org/officeDocument/2006/relationships/image" Target="../media/image1828.png"/><Relationship Id="rId291" Type="http://schemas.openxmlformats.org/officeDocument/2006/relationships/customXml" Target="../ink/ink6754.xml"/><Relationship Id="rId290" Type="http://schemas.openxmlformats.org/officeDocument/2006/relationships/image" Target="../media/image1827.png"/><Relationship Id="rId29" Type="http://schemas.openxmlformats.org/officeDocument/2006/relationships/customXml" Target="../ink/ink6619.xml"/><Relationship Id="rId289" Type="http://schemas.openxmlformats.org/officeDocument/2006/relationships/customXml" Target="../ink/ink6753.xml"/><Relationship Id="rId288" Type="http://schemas.openxmlformats.org/officeDocument/2006/relationships/image" Target="../media/image1826.png"/><Relationship Id="rId287" Type="http://schemas.openxmlformats.org/officeDocument/2006/relationships/customXml" Target="../ink/ink6752.xml"/><Relationship Id="rId286" Type="http://schemas.openxmlformats.org/officeDocument/2006/relationships/image" Target="../media/image1825.png"/><Relationship Id="rId285" Type="http://schemas.openxmlformats.org/officeDocument/2006/relationships/customXml" Target="../ink/ink6751.xml"/><Relationship Id="rId284" Type="http://schemas.openxmlformats.org/officeDocument/2006/relationships/image" Target="../media/image1824.png"/><Relationship Id="rId283" Type="http://schemas.openxmlformats.org/officeDocument/2006/relationships/customXml" Target="../ink/ink6750.xml"/><Relationship Id="rId282" Type="http://schemas.openxmlformats.org/officeDocument/2006/relationships/image" Target="../media/image1823.png"/><Relationship Id="rId281" Type="http://schemas.openxmlformats.org/officeDocument/2006/relationships/customXml" Target="../ink/ink6749.xml"/><Relationship Id="rId280" Type="http://schemas.openxmlformats.org/officeDocument/2006/relationships/image" Target="../media/image1822.png"/><Relationship Id="rId28" Type="http://schemas.openxmlformats.org/officeDocument/2006/relationships/image" Target="../media/image1703.png"/><Relationship Id="rId279" Type="http://schemas.openxmlformats.org/officeDocument/2006/relationships/customXml" Target="../ink/ink6748.xml"/><Relationship Id="rId278" Type="http://schemas.openxmlformats.org/officeDocument/2006/relationships/image" Target="../media/image1821.png"/><Relationship Id="rId277" Type="http://schemas.openxmlformats.org/officeDocument/2006/relationships/customXml" Target="../ink/ink6747.xml"/><Relationship Id="rId276" Type="http://schemas.openxmlformats.org/officeDocument/2006/relationships/image" Target="../media/image1820.png"/><Relationship Id="rId275" Type="http://schemas.openxmlformats.org/officeDocument/2006/relationships/customXml" Target="../ink/ink6746.xml"/><Relationship Id="rId274" Type="http://schemas.openxmlformats.org/officeDocument/2006/relationships/image" Target="../media/image1819.png"/><Relationship Id="rId273" Type="http://schemas.openxmlformats.org/officeDocument/2006/relationships/customXml" Target="../ink/ink6745.xml"/><Relationship Id="rId272" Type="http://schemas.openxmlformats.org/officeDocument/2006/relationships/image" Target="../media/image1057.png"/><Relationship Id="rId271" Type="http://schemas.openxmlformats.org/officeDocument/2006/relationships/customXml" Target="../ink/ink6744.xml"/><Relationship Id="rId270" Type="http://schemas.openxmlformats.org/officeDocument/2006/relationships/image" Target="../media/image1818.png"/><Relationship Id="rId27" Type="http://schemas.openxmlformats.org/officeDocument/2006/relationships/customXml" Target="../ink/ink6618.xml"/><Relationship Id="rId269" Type="http://schemas.openxmlformats.org/officeDocument/2006/relationships/customXml" Target="../ink/ink6743.xml"/><Relationship Id="rId268" Type="http://schemas.openxmlformats.org/officeDocument/2006/relationships/image" Target="../media/image1817.png"/><Relationship Id="rId267" Type="http://schemas.openxmlformats.org/officeDocument/2006/relationships/customXml" Target="../ink/ink6742.xml"/><Relationship Id="rId266" Type="http://schemas.openxmlformats.org/officeDocument/2006/relationships/image" Target="../media/image1816.png"/><Relationship Id="rId265" Type="http://schemas.openxmlformats.org/officeDocument/2006/relationships/customXml" Target="../ink/ink6741.xml"/><Relationship Id="rId264" Type="http://schemas.openxmlformats.org/officeDocument/2006/relationships/image" Target="../media/image1815.png"/><Relationship Id="rId263" Type="http://schemas.openxmlformats.org/officeDocument/2006/relationships/customXml" Target="../ink/ink6740.xml"/><Relationship Id="rId262" Type="http://schemas.openxmlformats.org/officeDocument/2006/relationships/image" Target="../media/image1814.png"/><Relationship Id="rId261" Type="http://schemas.openxmlformats.org/officeDocument/2006/relationships/customXml" Target="../ink/ink6739.xml"/><Relationship Id="rId260" Type="http://schemas.openxmlformats.org/officeDocument/2006/relationships/image" Target="../media/image1813.png"/><Relationship Id="rId26" Type="http://schemas.openxmlformats.org/officeDocument/2006/relationships/image" Target="../media/image1702.png"/><Relationship Id="rId259" Type="http://schemas.openxmlformats.org/officeDocument/2006/relationships/customXml" Target="../ink/ink6738.xml"/><Relationship Id="rId258" Type="http://schemas.openxmlformats.org/officeDocument/2006/relationships/image" Target="../media/image1812.png"/><Relationship Id="rId257" Type="http://schemas.openxmlformats.org/officeDocument/2006/relationships/customXml" Target="../ink/ink6737.xml"/><Relationship Id="rId256" Type="http://schemas.openxmlformats.org/officeDocument/2006/relationships/image" Target="../media/image1811.png"/><Relationship Id="rId255" Type="http://schemas.openxmlformats.org/officeDocument/2006/relationships/customXml" Target="../ink/ink6736.xml"/><Relationship Id="rId254" Type="http://schemas.openxmlformats.org/officeDocument/2006/relationships/image" Target="../media/image1810.png"/><Relationship Id="rId253" Type="http://schemas.openxmlformats.org/officeDocument/2006/relationships/customXml" Target="../ink/ink6735.xml"/><Relationship Id="rId252" Type="http://schemas.openxmlformats.org/officeDocument/2006/relationships/image" Target="../media/image1809.png"/><Relationship Id="rId251" Type="http://schemas.openxmlformats.org/officeDocument/2006/relationships/customXml" Target="../ink/ink6734.xml"/><Relationship Id="rId250" Type="http://schemas.openxmlformats.org/officeDocument/2006/relationships/image" Target="../media/image1808.png"/><Relationship Id="rId25" Type="http://schemas.openxmlformats.org/officeDocument/2006/relationships/customXml" Target="../ink/ink6617.xml"/><Relationship Id="rId249" Type="http://schemas.openxmlformats.org/officeDocument/2006/relationships/customXml" Target="../ink/ink6733.xml"/><Relationship Id="rId248" Type="http://schemas.openxmlformats.org/officeDocument/2006/relationships/image" Target="../media/image1807.png"/><Relationship Id="rId247" Type="http://schemas.openxmlformats.org/officeDocument/2006/relationships/customXml" Target="../ink/ink6732.xml"/><Relationship Id="rId246" Type="http://schemas.openxmlformats.org/officeDocument/2006/relationships/image" Target="../media/image1806.png"/><Relationship Id="rId245" Type="http://schemas.openxmlformats.org/officeDocument/2006/relationships/customXml" Target="../ink/ink6731.xml"/><Relationship Id="rId244" Type="http://schemas.openxmlformats.org/officeDocument/2006/relationships/image" Target="../media/image1805.png"/><Relationship Id="rId243" Type="http://schemas.openxmlformats.org/officeDocument/2006/relationships/customXml" Target="../ink/ink6730.xml"/><Relationship Id="rId242" Type="http://schemas.openxmlformats.org/officeDocument/2006/relationships/image" Target="../media/image1804.png"/><Relationship Id="rId241" Type="http://schemas.openxmlformats.org/officeDocument/2006/relationships/customXml" Target="../ink/ink6729.xml"/><Relationship Id="rId240" Type="http://schemas.openxmlformats.org/officeDocument/2006/relationships/image" Target="../media/image1803.png"/><Relationship Id="rId24" Type="http://schemas.openxmlformats.org/officeDocument/2006/relationships/image" Target="../media/image1484.png"/><Relationship Id="rId239" Type="http://schemas.openxmlformats.org/officeDocument/2006/relationships/customXml" Target="../ink/ink6728.xml"/><Relationship Id="rId238" Type="http://schemas.openxmlformats.org/officeDocument/2006/relationships/customXml" Target="../ink/ink6727.xml"/><Relationship Id="rId237" Type="http://schemas.openxmlformats.org/officeDocument/2006/relationships/image" Target="../media/image1802.png"/><Relationship Id="rId236" Type="http://schemas.openxmlformats.org/officeDocument/2006/relationships/customXml" Target="../ink/ink6726.xml"/><Relationship Id="rId235" Type="http://schemas.openxmlformats.org/officeDocument/2006/relationships/image" Target="../media/image1801.png"/><Relationship Id="rId234" Type="http://schemas.openxmlformats.org/officeDocument/2006/relationships/customXml" Target="../ink/ink6725.xml"/><Relationship Id="rId233" Type="http://schemas.openxmlformats.org/officeDocument/2006/relationships/customXml" Target="../ink/ink6724.xml"/><Relationship Id="rId232" Type="http://schemas.openxmlformats.org/officeDocument/2006/relationships/image" Target="../media/image1800.png"/><Relationship Id="rId231" Type="http://schemas.openxmlformats.org/officeDocument/2006/relationships/customXml" Target="../ink/ink6723.xml"/><Relationship Id="rId230" Type="http://schemas.openxmlformats.org/officeDocument/2006/relationships/image" Target="../media/image1799.png"/><Relationship Id="rId23" Type="http://schemas.openxmlformats.org/officeDocument/2006/relationships/customXml" Target="../ink/ink6616.xml"/><Relationship Id="rId229" Type="http://schemas.openxmlformats.org/officeDocument/2006/relationships/customXml" Target="../ink/ink6722.xml"/><Relationship Id="rId228" Type="http://schemas.openxmlformats.org/officeDocument/2006/relationships/image" Target="../media/image1798.png"/><Relationship Id="rId227" Type="http://schemas.openxmlformats.org/officeDocument/2006/relationships/customXml" Target="../ink/ink6721.xml"/><Relationship Id="rId226" Type="http://schemas.openxmlformats.org/officeDocument/2006/relationships/image" Target="../media/image1797.png"/><Relationship Id="rId225" Type="http://schemas.openxmlformats.org/officeDocument/2006/relationships/customXml" Target="../ink/ink6720.xml"/><Relationship Id="rId224" Type="http://schemas.openxmlformats.org/officeDocument/2006/relationships/image" Target="../media/image1796.png"/><Relationship Id="rId223" Type="http://schemas.openxmlformats.org/officeDocument/2006/relationships/customXml" Target="../ink/ink6719.xml"/><Relationship Id="rId222" Type="http://schemas.openxmlformats.org/officeDocument/2006/relationships/image" Target="../media/image1795.png"/><Relationship Id="rId221" Type="http://schemas.openxmlformats.org/officeDocument/2006/relationships/customXml" Target="../ink/ink6718.xml"/><Relationship Id="rId220" Type="http://schemas.openxmlformats.org/officeDocument/2006/relationships/image" Target="../media/image1794.png"/><Relationship Id="rId22" Type="http://schemas.openxmlformats.org/officeDocument/2006/relationships/image" Target="../media/image1701.png"/><Relationship Id="rId219" Type="http://schemas.openxmlformats.org/officeDocument/2006/relationships/customXml" Target="../ink/ink6717.xml"/><Relationship Id="rId218" Type="http://schemas.openxmlformats.org/officeDocument/2006/relationships/image" Target="../media/image1793.png"/><Relationship Id="rId217" Type="http://schemas.openxmlformats.org/officeDocument/2006/relationships/customXml" Target="../ink/ink6716.xml"/><Relationship Id="rId216" Type="http://schemas.openxmlformats.org/officeDocument/2006/relationships/image" Target="../media/image1792.png"/><Relationship Id="rId215" Type="http://schemas.openxmlformats.org/officeDocument/2006/relationships/customXml" Target="../ink/ink6715.xml"/><Relationship Id="rId214" Type="http://schemas.openxmlformats.org/officeDocument/2006/relationships/image" Target="../media/image1791.png"/><Relationship Id="rId213" Type="http://schemas.openxmlformats.org/officeDocument/2006/relationships/customXml" Target="../ink/ink6714.xml"/><Relationship Id="rId212" Type="http://schemas.openxmlformats.org/officeDocument/2006/relationships/image" Target="../media/image1790.png"/><Relationship Id="rId211" Type="http://schemas.openxmlformats.org/officeDocument/2006/relationships/customXml" Target="../ink/ink6713.xml"/><Relationship Id="rId210" Type="http://schemas.openxmlformats.org/officeDocument/2006/relationships/image" Target="../media/image1789.png"/><Relationship Id="rId21" Type="http://schemas.openxmlformats.org/officeDocument/2006/relationships/customXml" Target="../ink/ink6615.xml"/><Relationship Id="rId209" Type="http://schemas.openxmlformats.org/officeDocument/2006/relationships/customXml" Target="../ink/ink6712.xml"/><Relationship Id="rId208" Type="http://schemas.openxmlformats.org/officeDocument/2006/relationships/image" Target="../media/image1788.png"/><Relationship Id="rId207" Type="http://schemas.openxmlformats.org/officeDocument/2006/relationships/customXml" Target="../ink/ink6711.xml"/><Relationship Id="rId206" Type="http://schemas.openxmlformats.org/officeDocument/2006/relationships/image" Target="../media/image1787.png"/><Relationship Id="rId205" Type="http://schemas.openxmlformats.org/officeDocument/2006/relationships/customXml" Target="../ink/ink6710.xml"/><Relationship Id="rId204" Type="http://schemas.openxmlformats.org/officeDocument/2006/relationships/image" Target="../media/image1786.png"/><Relationship Id="rId203" Type="http://schemas.openxmlformats.org/officeDocument/2006/relationships/customXml" Target="../ink/ink6709.xml"/><Relationship Id="rId202" Type="http://schemas.openxmlformats.org/officeDocument/2006/relationships/image" Target="../media/image1785.png"/><Relationship Id="rId201" Type="http://schemas.openxmlformats.org/officeDocument/2006/relationships/customXml" Target="../ink/ink6708.xml"/><Relationship Id="rId200" Type="http://schemas.openxmlformats.org/officeDocument/2006/relationships/image" Target="../media/image1784.png"/><Relationship Id="rId20" Type="http://schemas.openxmlformats.org/officeDocument/2006/relationships/image" Target="../media/image1700.png"/><Relationship Id="rId2" Type="http://schemas.openxmlformats.org/officeDocument/2006/relationships/image" Target="../media/image1691.png"/><Relationship Id="rId199" Type="http://schemas.openxmlformats.org/officeDocument/2006/relationships/customXml" Target="../ink/ink6707.xml"/><Relationship Id="rId198" Type="http://schemas.openxmlformats.org/officeDocument/2006/relationships/image" Target="../media/image1783.png"/><Relationship Id="rId197" Type="http://schemas.openxmlformats.org/officeDocument/2006/relationships/customXml" Target="../ink/ink6706.xml"/><Relationship Id="rId196" Type="http://schemas.openxmlformats.org/officeDocument/2006/relationships/image" Target="../media/image1782.png"/><Relationship Id="rId195" Type="http://schemas.openxmlformats.org/officeDocument/2006/relationships/customXml" Target="../ink/ink6705.xml"/><Relationship Id="rId194" Type="http://schemas.openxmlformats.org/officeDocument/2006/relationships/image" Target="../media/image1781.png"/><Relationship Id="rId193" Type="http://schemas.openxmlformats.org/officeDocument/2006/relationships/customXml" Target="../ink/ink6704.xml"/><Relationship Id="rId192" Type="http://schemas.openxmlformats.org/officeDocument/2006/relationships/image" Target="../media/image1780.png"/><Relationship Id="rId191" Type="http://schemas.openxmlformats.org/officeDocument/2006/relationships/customXml" Target="../ink/ink6703.xml"/><Relationship Id="rId190" Type="http://schemas.openxmlformats.org/officeDocument/2006/relationships/image" Target="../media/image1779.png"/><Relationship Id="rId19" Type="http://schemas.openxmlformats.org/officeDocument/2006/relationships/customXml" Target="../ink/ink6614.xml"/><Relationship Id="rId189" Type="http://schemas.openxmlformats.org/officeDocument/2006/relationships/customXml" Target="../ink/ink6702.xml"/><Relationship Id="rId188" Type="http://schemas.openxmlformats.org/officeDocument/2006/relationships/image" Target="../media/image1778.png"/><Relationship Id="rId187" Type="http://schemas.openxmlformats.org/officeDocument/2006/relationships/customXml" Target="../ink/ink6701.xml"/><Relationship Id="rId186" Type="http://schemas.openxmlformats.org/officeDocument/2006/relationships/image" Target="../media/image1777.png"/><Relationship Id="rId185" Type="http://schemas.openxmlformats.org/officeDocument/2006/relationships/customXml" Target="../ink/ink6700.xml"/><Relationship Id="rId184" Type="http://schemas.openxmlformats.org/officeDocument/2006/relationships/image" Target="../media/image1776.png"/><Relationship Id="rId183" Type="http://schemas.openxmlformats.org/officeDocument/2006/relationships/customXml" Target="../ink/ink6699.xml"/><Relationship Id="rId182" Type="http://schemas.openxmlformats.org/officeDocument/2006/relationships/image" Target="../media/image1775.png"/><Relationship Id="rId181" Type="http://schemas.openxmlformats.org/officeDocument/2006/relationships/customXml" Target="../ink/ink6698.xml"/><Relationship Id="rId180" Type="http://schemas.openxmlformats.org/officeDocument/2006/relationships/image" Target="../media/image1774.png"/><Relationship Id="rId18" Type="http://schemas.openxmlformats.org/officeDocument/2006/relationships/image" Target="../media/image1699.png"/><Relationship Id="rId179" Type="http://schemas.openxmlformats.org/officeDocument/2006/relationships/customXml" Target="../ink/ink6697.xml"/><Relationship Id="rId178" Type="http://schemas.openxmlformats.org/officeDocument/2006/relationships/image" Target="../media/image1773.png"/><Relationship Id="rId177" Type="http://schemas.openxmlformats.org/officeDocument/2006/relationships/customXml" Target="../ink/ink6696.xml"/><Relationship Id="rId176" Type="http://schemas.openxmlformats.org/officeDocument/2006/relationships/image" Target="../media/image1772.png"/><Relationship Id="rId175" Type="http://schemas.openxmlformats.org/officeDocument/2006/relationships/customXml" Target="../ink/ink6695.xml"/><Relationship Id="rId174" Type="http://schemas.openxmlformats.org/officeDocument/2006/relationships/image" Target="../media/image1771.png"/><Relationship Id="rId173" Type="http://schemas.openxmlformats.org/officeDocument/2006/relationships/customXml" Target="../ink/ink6694.xml"/><Relationship Id="rId172" Type="http://schemas.openxmlformats.org/officeDocument/2006/relationships/image" Target="../media/image1770.png"/><Relationship Id="rId171" Type="http://schemas.openxmlformats.org/officeDocument/2006/relationships/customXml" Target="../ink/ink6693.xml"/><Relationship Id="rId170" Type="http://schemas.openxmlformats.org/officeDocument/2006/relationships/image" Target="../media/image1769.png"/><Relationship Id="rId17" Type="http://schemas.openxmlformats.org/officeDocument/2006/relationships/customXml" Target="../ink/ink6613.xml"/><Relationship Id="rId169" Type="http://schemas.openxmlformats.org/officeDocument/2006/relationships/customXml" Target="../ink/ink6692.xml"/><Relationship Id="rId168" Type="http://schemas.openxmlformats.org/officeDocument/2006/relationships/image" Target="../media/image1768.png"/><Relationship Id="rId167" Type="http://schemas.openxmlformats.org/officeDocument/2006/relationships/customXml" Target="../ink/ink6691.xml"/><Relationship Id="rId166" Type="http://schemas.openxmlformats.org/officeDocument/2006/relationships/image" Target="../media/image1767.png"/><Relationship Id="rId165" Type="http://schemas.openxmlformats.org/officeDocument/2006/relationships/customXml" Target="../ink/ink6690.xml"/><Relationship Id="rId164" Type="http://schemas.openxmlformats.org/officeDocument/2006/relationships/image" Target="../media/image1766.png"/><Relationship Id="rId163" Type="http://schemas.openxmlformats.org/officeDocument/2006/relationships/customXml" Target="../ink/ink6689.xml"/><Relationship Id="rId162" Type="http://schemas.openxmlformats.org/officeDocument/2006/relationships/customXml" Target="../ink/ink6688.xml"/><Relationship Id="rId161" Type="http://schemas.openxmlformats.org/officeDocument/2006/relationships/customXml" Target="../ink/ink6687.xml"/><Relationship Id="rId160" Type="http://schemas.openxmlformats.org/officeDocument/2006/relationships/image" Target="../media/image1765.png"/><Relationship Id="rId16" Type="http://schemas.openxmlformats.org/officeDocument/2006/relationships/image" Target="../media/image1698.png"/><Relationship Id="rId159" Type="http://schemas.openxmlformats.org/officeDocument/2006/relationships/customXml" Target="../ink/ink6686.xml"/><Relationship Id="rId158" Type="http://schemas.openxmlformats.org/officeDocument/2006/relationships/image" Target="../media/image1764.png"/><Relationship Id="rId157" Type="http://schemas.openxmlformats.org/officeDocument/2006/relationships/customXml" Target="../ink/ink6685.xml"/><Relationship Id="rId156" Type="http://schemas.openxmlformats.org/officeDocument/2006/relationships/image" Target="../media/image1763.png"/><Relationship Id="rId155" Type="http://schemas.openxmlformats.org/officeDocument/2006/relationships/customXml" Target="../ink/ink6684.xml"/><Relationship Id="rId154" Type="http://schemas.openxmlformats.org/officeDocument/2006/relationships/image" Target="../media/image1762.png"/><Relationship Id="rId153" Type="http://schemas.openxmlformats.org/officeDocument/2006/relationships/customXml" Target="../ink/ink6683.xml"/><Relationship Id="rId152" Type="http://schemas.openxmlformats.org/officeDocument/2006/relationships/image" Target="../media/image1761.png"/><Relationship Id="rId151" Type="http://schemas.openxmlformats.org/officeDocument/2006/relationships/customXml" Target="../ink/ink6682.xml"/><Relationship Id="rId150" Type="http://schemas.openxmlformats.org/officeDocument/2006/relationships/image" Target="../media/image1760.png"/><Relationship Id="rId15" Type="http://schemas.openxmlformats.org/officeDocument/2006/relationships/customXml" Target="../ink/ink6612.xml"/><Relationship Id="rId149" Type="http://schemas.openxmlformats.org/officeDocument/2006/relationships/customXml" Target="../ink/ink6681.xml"/><Relationship Id="rId148" Type="http://schemas.openxmlformats.org/officeDocument/2006/relationships/image" Target="../media/image1759.png"/><Relationship Id="rId147" Type="http://schemas.openxmlformats.org/officeDocument/2006/relationships/customXml" Target="../ink/ink6680.xml"/><Relationship Id="rId146" Type="http://schemas.openxmlformats.org/officeDocument/2006/relationships/image" Target="../media/image1758.png"/><Relationship Id="rId145" Type="http://schemas.openxmlformats.org/officeDocument/2006/relationships/customXml" Target="../ink/ink6679.xml"/><Relationship Id="rId144" Type="http://schemas.openxmlformats.org/officeDocument/2006/relationships/image" Target="../media/image1757.png"/><Relationship Id="rId143" Type="http://schemas.openxmlformats.org/officeDocument/2006/relationships/customXml" Target="../ink/ink6678.xml"/><Relationship Id="rId142" Type="http://schemas.openxmlformats.org/officeDocument/2006/relationships/image" Target="../media/image1756.png"/><Relationship Id="rId141" Type="http://schemas.openxmlformats.org/officeDocument/2006/relationships/customXml" Target="../ink/ink6677.xml"/><Relationship Id="rId140" Type="http://schemas.openxmlformats.org/officeDocument/2006/relationships/image" Target="../media/image1755.png"/><Relationship Id="rId14" Type="http://schemas.openxmlformats.org/officeDocument/2006/relationships/image" Target="../media/image1697.png"/><Relationship Id="rId139" Type="http://schemas.openxmlformats.org/officeDocument/2006/relationships/customXml" Target="../ink/ink6676.xml"/><Relationship Id="rId138" Type="http://schemas.openxmlformats.org/officeDocument/2006/relationships/customXml" Target="../ink/ink6675.xml"/><Relationship Id="rId137" Type="http://schemas.openxmlformats.org/officeDocument/2006/relationships/customXml" Target="../ink/ink6674.xml"/><Relationship Id="rId136" Type="http://schemas.openxmlformats.org/officeDocument/2006/relationships/customXml" Target="../ink/ink6673.xml"/><Relationship Id="rId135" Type="http://schemas.openxmlformats.org/officeDocument/2006/relationships/customXml" Target="../ink/ink6672.xml"/><Relationship Id="rId134" Type="http://schemas.openxmlformats.org/officeDocument/2006/relationships/image" Target="../media/image1754.png"/><Relationship Id="rId133" Type="http://schemas.openxmlformats.org/officeDocument/2006/relationships/customXml" Target="../ink/ink6671.xml"/><Relationship Id="rId132" Type="http://schemas.openxmlformats.org/officeDocument/2006/relationships/image" Target="../media/image1122.png"/><Relationship Id="rId131" Type="http://schemas.openxmlformats.org/officeDocument/2006/relationships/customXml" Target="../ink/ink6670.xml"/><Relationship Id="rId130" Type="http://schemas.openxmlformats.org/officeDocument/2006/relationships/image" Target="../media/image1753.png"/><Relationship Id="rId13" Type="http://schemas.openxmlformats.org/officeDocument/2006/relationships/customXml" Target="../ink/ink6611.xml"/><Relationship Id="rId129" Type="http://schemas.openxmlformats.org/officeDocument/2006/relationships/customXml" Target="../ink/ink6669.xml"/><Relationship Id="rId128" Type="http://schemas.openxmlformats.org/officeDocument/2006/relationships/image" Target="../media/image1752.png"/><Relationship Id="rId127" Type="http://schemas.openxmlformats.org/officeDocument/2006/relationships/customXml" Target="../ink/ink6668.xml"/><Relationship Id="rId126" Type="http://schemas.openxmlformats.org/officeDocument/2006/relationships/image" Target="../media/image1751.png"/><Relationship Id="rId125" Type="http://schemas.openxmlformats.org/officeDocument/2006/relationships/customXml" Target="../ink/ink6667.xml"/><Relationship Id="rId124" Type="http://schemas.openxmlformats.org/officeDocument/2006/relationships/image" Target="../media/image1750.png"/><Relationship Id="rId123" Type="http://schemas.openxmlformats.org/officeDocument/2006/relationships/customXml" Target="../ink/ink6666.xml"/><Relationship Id="rId122" Type="http://schemas.openxmlformats.org/officeDocument/2006/relationships/image" Target="../media/image1749.png"/><Relationship Id="rId121" Type="http://schemas.openxmlformats.org/officeDocument/2006/relationships/customXml" Target="../ink/ink6665.xml"/><Relationship Id="rId120" Type="http://schemas.openxmlformats.org/officeDocument/2006/relationships/image" Target="../media/image1748.png"/><Relationship Id="rId12" Type="http://schemas.openxmlformats.org/officeDocument/2006/relationships/image" Target="../media/image1696.png"/><Relationship Id="rId119" Type="http://schemas.openxmlformats.org/officeDocument/2006/relationships/customXml" Target="../ink/ink6664.xml"/><Relationship Id="rId118" Type="http://schemas.openxmlformats.org/officeDocument/2006/relationships/image" Target="../media/image1747.png"/><Relationship Id="rId117" Type="http://schemas.openxmlformats.org/officeDocument/2006/relationships/customXml" Target="../ink/ink6663.xml"/><Relationship Id="rId116" Type="http://schemas.openxmlformats.org/officeDocument/2006/relationships/image" Target="../media/image1746.png"/><Relationship Id="rId115" Type="http://schemas.openxmlformats.org/officeDocument/2006/relationships/customXml" Target="../ink/ink6662.xml"/><Relationship Id="rId114" Type="http://schemas.openxmlformats.org/officeDocument/2006/relationships/image" Target="../media/image1745.png"/><Relationship Id="rId113" Type="http://schemas.openxmlformats.org/officeDocument/2006/relationships/customXml" Target="../ink/ink6661.xml"/><Relationship Id="rId112" Type="http://schemas.openxmlformats.org/officeDocument/2006/relationships/image" Target="../media/image1744.png"/><Relationship Id="rId111" Type="http://schemas.openxmlformats.org/officeDocument/2006/relationships/customXml" Target="../ink/ink6660.xml"/><Relationship Id="rId110" Type="http://schemas.openxmlformats.org/officeDocument/2006/relationships/image" Target="../media/image1743.png"/><Relationship Id="rId11" Type="http://schemas.openxmlformats.org/officeDocument/2006/relationships/customXml" Target="../ink/ink6610.xml"/><Relationship Id="rId109" Type="http://schemas.openxmlformats.org/officeDocument/2006/relationships/customXml" Target="../ink/ink6659.xml"/><Relationship Id="rId108" Type="http://schemas.openxmlformats.org/officeDocument/2006/relationships/image" Target="../media/image1742.png"/><Relationship Id="rId107" Type="http://schemas.openxmlformats.org/officeDocument/2006/relationships/customXml" Target="../ink/ink6658.xml"/><Relationship Id="rId106" Type="http://schemas.openxmlformats.org/officeDocument/2006/relationships/image" Target="../media/image1741.png"/><Relationship Id="rId105" Type="http://schemas.openxmlformats.org/officeDocument/2006/relationships/customXml" Target="../ink/ink6657.xml"/><Relationship Id="rId104" Type="http://schemas.openxmlformats.org/officeDocument/2006/relationships/image" Target="../media/image1740.png"/><Relationship Id="rId103" Type="http://schemas.openxmlformats.org/officeDocument/2006/relationships/customXml" Target="../ink/ink6656.xml"/><Relationship Id="rId102" Type="http://schemas.openxmlformats.org/officeDocument/2006/relationships/image" Target="../media/image1739.png"/><Relationship Id="rId101" Type="http://schemas.openxmlformats.org/officeDocument/2006/relationships/customXml" Target="../ink/ink6655.xml"/><Relationship Id="rId100" Type="http://schemas.openxmlformats.org/officeDocument/2006/relationships/image" Target="../media/image1738.png"/><Relationship Id="rId10" Type="http://schemas.openxmlformats.org/officeDocument/2006/relationships/image" Target="../media/image1695.png"/><Relationship Id="rId1" Type="http://schemas.openxmlformats.org/officeDocument/2006/relationships/customXml" Target="../ink/ink6605.xml"/></Relationships>
</file>

<file path=ppt/slides/_rels/slide85.xml.rels><?xml version="1.0" encoding="UTF-8" standalone="yes"?>
<Relationships xmlns="http://schemas.openxmlformats.org/package/2006/relationships"><Relationship Id="rId999" Type="http://schemas.openxmlformats.org/officeDocument/2006/relationships/image" Target="../media/image2356.png"/><Relationship Id="rId998" Type="http://schemas.openxmlformats.org/officeDocument/2006/relationships/customXml" Target="../ink/ink7340.xml"/><Relationship Id="rId997" Type="http://schemas.openxmlformats.org/officeDocument/2006/relationships/customXml" Target="../ink/ink7339.xml"/><Relationship Id="rId996" Type="http://schemas.openxmlformats.org/officeDocument/2006/relationships/customXml" Target="../ink/ink7338.xml"/><Relationship Id="rId995" Type="http://schemas.openxmlformats.org/officeDocument/2006/relationships/image" Target="../media/image2355.png"/><Relationship Id="rId994" Type="http://schemas.openxmlformats.org/officeDocument/2006/relationships/customXml" Target="../ink/ink7337.xml"/><Relationship Id="rId993" Type="http://schemas.openxmlformats.org/officeDocument/2006/relationships/image" Target="../media/image2354.png"/><Relationship Id="rId992" Type="http://schemas.openxmlformats.org/officeDocument/2006/relationships/customXml" Target="../ink/ink7336.xml"/><Relationship Id="rId991" Type="http://schemas.openxmlformats.org/officeDocument/2006/relationships/image" Target="../media/image2353.png"/><Relationship Id="rId990" Type="http://schemas.openxmlformats.org/officeDocument/2006/relationships/customXml" Target="../ink/ink7335.xml"/><Relationship Id="rId99" Type="http://schemas.openxmlformats.org/officeDocument/2006/relationships/customXml" Target="../ink/ink6873.xml"/><Relationship Id="rId989" Type="http://schemas.openxmlformats.org/officeDocument/2006/relationships/image" Target="../media/image2352.png"/><Relationship Id="rId988" Type="http://schemas.openxmlformats.org/officeDocument/2006/relationships/customXml" Target="../ink/ink7334.xml"/><Relationship Id="rId987" Type="http://schemas.openxmlformats.org/officeDocument/2006/relationships/image" Target="../media/image2351.png"/><Relationship Id="rId986" Type="http://schemas.openxmlformats.org/officeDocument/2006/relationships/customXml" Target="../ink/ink7333.xml"/><Relationship Id="rId985" Type="http://schemas.openxmlformats.org/officeDocument/2006/relationships/image" Target="../media/image2350.png"/><Relationship Id="rId984" Type="http://schemas.openxmlformats.org/officeDocument/2006/relationships/customXml" Target="../ink/ink7332.xml"/><Relationship Id="rId983" Type="http://schemas.openxmlformats.org/officeDocument/2006/relationships/image" Target="../media/image2349.png"/><Relationship Id="rId982" Type="http://schemas.openxmlformats.org/officeDocument/2006/relationships/customXml" Target="../ink/ink7331.xml"/><Relationship Id="rId981" Type="http://schemas.openxmlformats.org/officeDocument/2006/relationships/image" Target="../media/image2348.png"/><Relationship Id="rId980" Type="http://schemas.openxmlformats.org/officeDocument/2006/relationships/customXml" Target="../ink/ink7330.xml"/><Relationship Id="rId98" Type="http://schemas.openxmlformats.org/officeDocument/2006/relationships/image" Target="../media/image1935.png"/><Relationship Id="rId979" Type="http://schemas.openxmlformats.org/officeDocument/2006/relationships/image" Target="../media/image2347.png"/><Relationship Id="rId978" Type="http://schemas.openxmlformats.org/officeDocument/2006/relationships/customXml" Target="../ink/ink7329.xml"/><Relationship Id="rId977" Type="http://schemas.openxmlformats.org/officeDocument/2006/relationships/image" Target="../media/image2346.png"/><Relationship Id="rId976" Type="http://schemas.openxmlformats.org/officeDocument/2006/relationships/customXml" Target="../ink/ink7328.xml"/><Relationship Id="rId975" Type="http://schemas.openxmlformats.org/officeDocument/2006/relationships/image" Target="../media/image2345.png"/><Relationship Id="rId974" Type="http://schemas.openxmlformats.org/officeDocument/2006/relationships/customXml" Target="../ink/ink7327.xml"/><Relationship Id="rId973" Type="http://schemas.openxmlformats.org/officeDocument/2006/relationships/image" Target="../media/image2344.png"/><Relationship Id="rId972" Type="http://schemas.openxmlformats.org/officeDocument/2006/relationships/customXml" Target="../ink/ink7326.xml"/><Relationship Id="rId971" Type="http://schemas.openxmlformats.org/officeDocument/2006/relationships/image" Target="../media/image2343.png"/><Relationship Id="rId970" Type="http://schemas.openxmlformats.org/officeDocument/2006/relationships/customXml" Target="../ink/ink7325.xml"/><Relationship Id="rId97" Type="http://schemas.openxmlformats.org/officeDocument/2006/relationships/customXml" Target="../ink/ink6872.xml"/><Relationship Id="rId969" Type="http://schemas.openxmlformats.org/officeDocument/2006/relationships/image" Target="../media/image2342.png"/><Relationship Id="rId968" Type="http://schemas.openxmlformats.org/officeDocument/2006/relationships/customXml" Target="../ink/ink7324.xml"/><Relationship Id="rId967" Type="http://schemas.openxmlformats.org/officeDocument/2006/relationships/image" Target="../media/image2341.png"/><Relationship Id="rId966" Type="http://schemas.openxmlformats.org/officeDocument/2006/relationships/customXml" Target="../ink/ink7323.xml"/><Relationship Id="rId965" Type="http://schemas.openxmlformats.org/officeDocument/2006/relationships/image" Target="../media/image2340.png"/><Relationship Id="rId964" Type="http://schemas.openxmlformats.org/officeDocument/2006/relationships/customXml" Target="../ink/ink7322.xml"/><Relationship Id="rId963" Type="http://schemas.openxmlformats.org/officeDocument/2006/relationships/image" Target="../media/image1310.png"/><Relationship Id="rId962" Type="http://schemas.openxmlformats.org/officeDocument/2006/relationships/customXml" Target="../ink/ink7321.xml"/><Relationship Id="rId961" Type="http://schemas.openxmlformats.org/officeDocument/2006/relationships/image" Target="../media/image2339.png"/><Relationship Id="rId960" Type="http://schemas.openxmlformats.org/officeDocument/2006/relationships/customXml" Target="../ink/ink7320.xml"/><Relationship Id="rId96" Type="http://schemas.openxmlformats.org/officeDocument/2006/relationships/image" Target="../media/image1934.png"/><Relationship Id="rId959" Type="http://schemas.openxmlformats.org/officeDocument/2006/relationships/image" Target="../media/image2338.png"/><Relationship Id="rId958" Type="http://schemas.openxmlformats.org/officeDocument/2006/relationships/customXml" Target="../ink/ink7319.xml"/><Relationship Id="rId957" Type="http://schemas.openxmlformats.org/officeDocument/2006/relationships/image" Target="../media/image2337.png"/><Relationship Id="rId956" Type="http://schemas.openxmlformats.org/officeDocument/2006/relationships/customXml" Target="../ink/ink7318.xml"/><Relationship Id="rId955" Type="http://schemas.openxmlformats.org/officeDocument/2006/relationships/image" Target="../media/image2336.png"/><Relationship Id="rId954" Type="http://schemas.openxmlformats.org/officeDocument/2006/relationships/customXml" Target="../ink/ink7317.xml"/><Relationship Id="rId953" Type="http://schemas.openxmlformats.org/officeDocument/2006/relationships/image" Target="../media/image2335.png"/><Relationship Id="rId952" Type="http://schemas.openxmlformats.org/officeDocument/2006/relationships/customXml" Target="../ink/ink7316.xml"/><Relationship Id="rId951" Type="http://schemas.openxmlformats.org/officeDocument/2006/relationships/image" Target="../media/image2334.png"/><Relationship Id="rId950" Type="http://schemas.openxmlformats.org/officeDocument/2006/relationships/customXml" Target="../ink/ink7315.xml"/><Relationship Id="rId95" Type="http://schemas.openxmlformats.org/officeDocument/2006/relationships/customXml" Target="../ink/ink6871.xml"/><Relationship Id="rId949" Type="http://schemas.openxmlformats.org/officeDocument/2006/relationships/image" Target="../media/image2333.png"/><Relationship Id="rId948" Type="http://schemas.openxmlformats.org/officeDocument/2006/relationships/customXml" Target="../ink/ink7314.xml"/><Relationship Id="rId947" Type="http://schemas.openxmlformats.org/officeDocument/2006/relationships/image" Target="../media/image2332.png"/><Relationship Id="rId946" Type="http://schemas.openxmlformats.org/officeDocument/2006/relationships/customXml" Target="../ink/ink7313.xml"/><Relationship Id="rId945" Type="http://schemas.openxmlformats.org/officeDocument/2006/relationships/image" Target="../media/image2331.png"/><Relationship Id="rId944" Type="http://schemas.openxmlformats.org/officeDocument/2006/relationships/customXml" Target="../ink/ink7312.xml"/><Relationship Id="rId943" Type="http://schemas.openxmlformats.org/officeDocument/2006/relationships/image" Target="../media/image2330.png"/><Relationship Id="rId942" Type="http://schemas.openxmlformats.org/officeDocument/2006/relationships/customXml" Target="../ink/ink7311.xml"/><Relationship Id="rId941" Type="http://schemas.openxmlformats.org/officeDocument/2006/relationships/image" Target="../media/image2329.png"/><Relationship Id="rId940" Type="http://schemas.openxmlformats.org/officeDocument/2006/relationships/customXml" Target="../ink/ink7310.xml"/><Relationship Id="rId94" Type="http://schemas.openxmlformats.org/officeDocument/2006/relationships/image" Target="../media/image1933.png"/><Relationship Id="rId939" Type="http://schemas.openxmlformats.org/officeDocument/2006/relationships/image" Target="../media/image2328.png"/><Relationship Id="rId938" Type="http://schemas.openxmlformats.org/officeDocument/2006/relationships/customXml" Target="../ink/ink7309.xml"/><Relationship Id="rId937" Type="http://schemas.openxmlformats.org/officeDocument/2006/relationships/image" Target="../media/image2327.png"/><Relationship Id="rId936" Type="http://schemas.openxmlformats.org/officeDocument/2006/relationships/customXml" Target="../ink/ink7308.xml"/><Relationship Id="rId935" Type="http://schemas.openxmlformats.org/officeDocument/2006/relationships/image" Target="../media/image2326.png"/><Relationship Id="rId934" Type="http://schemas.openxmlformats.org/officeDocument/2006/relationships/customXml" Target="../ink/ink7307.xml"/><Relationship Id="rId933" Type="http://schemas.openxmlformats.org/officeDocument/2006/relationships/image" Target="../media/image2325.png"/><Relationship Id="rId932" Type="http://schemas.openxmlformats.org/officeDocument/2006/relationships/customXml" Target="../ink/ink7306.xml"/><Relationship Id="rId931" Type="http://schemas.openxmlformats.org/officeDocument/2006/relationships/image" Target="../media/image2324.png"/><Relationship Id="rId930" Type="http://schemas.openxmlformats.org/officeDocument/2006/relationships/customXml" Target="../ink/ink7305.xml"/><Relationship Id="rId93" Type="http://schemas.openxmlformats.org/officeDocument/2006/relationships/customXml" Target="../ink/ink6870.xml"/><Relationship Id="rId929" Type="http://schemas.openxmlformats.org/officeDocument/2006/relationships/image" Target="../media/image2323.png"/><Relationship Id="rId928" Type="http://schemas.openxmlformats.org/officeDocument/2006/relationships/customXml" Target="../ink/ink7304.xml"/><Relationship Id="rId927" Type="http://schemas.openxmlformats.org/officeDocument/2006/relationships/image" Target="../media/image2322.png"/><Relationship Id="rId926" Type="http://schemas.openxmlformats.org/officeDocument/2006/relationships/customXml" Target="../ink/ink7303.xml"/><Relationship Id="rId925" Type="http://schemas.openxmlformats.org/officeDocument/2006/relationships/image" Target="../media/image2321.png"/><Relationship Id="rId924" Type="http://schemas.openxmlformats.org/officeDocument/2006/relationships/customXml" Target="../ink/ink7302.xml"/><Relationship Id="rId923" Type="http://schemas.openxmlformats.org/officeDocument/2006/relationships/image" Target="../media/image2320.png"/><Relationship Id="rId922" Type="http://schemas.openxmlformats.org/officeDocument/2006/relationships/customXml" Target="../ink/ink7301.xml"/><Relationship Id="rId921" Type="http://schemas.openxmlformats.org/officeDocument/2006/relationships/image" Target="../media/image2319.png"/><Relationship Id="rId920" Type="http://schemas.openxmlformats.org/officeDocument/2006/relationships/customXml" Target="../ink/ink7300.xml"/><Relationship Id="rId92" Type="http://schemas.openxmlformats.org/officeDocument/2006/relationships/image" Target="../media/image1932.png"/><Relationship Id="rId919" Type="http://schemas.openxmlformats.org/officeDocument/2006/relationships/customXml" Target="../ink/ink7299.xml"/><Relationship Id="rId918" Type="http://schemas.openxmlformats.org/officeDocument/2006/relationships/image" Target="../media/image2318.png"/><Relationship Id="rId917" Type="http://schemas.openxmlformats.org/officeDocument/2006/relationships/customXml" Target="../ink/ink7298.xml"/><Relationship Id="rId916" Type="http://schemas.openxmlformats.org/officeDocument/2006/relationships/image" Target="../media/image2317.png"/><Relationship Id="rId915" Type="http://schemas.openxmlformats.org/officeDocument/2006/relationships/customXml" Target="../ink/ink7297.xml"/><Relationship Id="rId914" Type="http://schemas.openxmlformats.org/officeDocument/2006/relationships/image" Target="../media/image1475.png"/><Relationship Id="rId913" Type="http://schemas.openxmlformats.org/officeDocument/2006/relationships/customXml" Target="../ink/ink7296.xml"/><Relationship Id="rId912" Type="http://schemas.openxmlformats.org/officeDocument/2006/relationships/image" Target="../media/image2316.png"/><Relationship Id="rId911" Type="http://schemas.openxmlformats.org/officeDocument/2006/relationships/customXml" Target="../ink/ink7295.xml"/><Relationship Id="rId910" Type="http://schemas.openxmlformats.org/officeDocument/2006/relationships/image" Target="../media/image2315.png"/><Relationship Id="rId91" Type="http://schemas.openxmlformats.org/officeDocument/2006/relationships/customXml" Target="../ink/ink6869.xml"/><Relationship Id="rId909" Type="http://schemas.openxmlformats.org/officeDocument/2006/relationships/customXml" Target="../ink/ink7294.xml"/><Relationship Id="rId908" Type="http://schemas.openxmlformats.org/officeDocument/2006/relationships/image" Target="../media/image2314.png"/><Relationship Id="rId907" Type="http://schemas.openxmlformats.org/officeDocument/2006/relationships/customXml" Target="../ink/ink7293.xml"/><Relationship Id="rId906" Type="http://schemas.openxmlformats.org/officeDocument/2006/relationships/image" Target="../media/image2313.png"/><Relationship Id="rId905" Type="http://schemas.openxmlformats.org/officeDocument/2006/relationships/customXml" Target="../ink/ink7292.xml"/><Relationship Id="rId904" Type="http://schemas.openxmlformats.org/officeDocument/2006/relationships/image" Target="../media/image2312.png"/><Relationship Id="rId903" Type="http://schemas.openxmlformats.org/officeDocument/2006/relationships/customXml" Target="../ink/ink7291.xml"/><Relationship Id="rId902" Type="http://schemas.openxmlformats.org/officeDocument/2006/relationships/image" Target="../media/image2311.png"/><Relationship Id="rId901" Type="http://schemas.openxmlformats.org/officeDocument/2006/relationships/customXml" Target="../ink/ink7290.xml"/><Relationship Id="rId900" Type="http://schemas.openxmlformats.org/officeDocument/2006/relationships/image" Target="../media/image2310.png"/><Relationship Id="rId90" Type="http://schemas.openxmlformats.org/officeDocument/2006/relationships/image" Target="../media/image1931.png"/><Relationship Id="rId9" Type="http://schemas.openxmlformats.org/officeDocument/2006/relationships/customXml" Target="../ink/ink6826.xml"/><Relationship Id="rId899" Type="http://schemas.openxmlformats.org/officeDocument/2006/relationships/customXml" Target="../ink/ink7289.xml"/><Relationship Id="rId898" Type="http://schemas.openxmlformats.org/officeDocument/2006/relationships/customXml" Target="../ink/ink7288.xml"/><Relationship Id="rId897" Type="http://schemas.openxmlformats.org/officeDocument/2006/relationships/image" Target="../media/image2309.png"/><Relationship Id="rId896" Type="http://schemas.openxmlformats.org/officeDocument/2006/relationships/customXml" Target="../ink/ink7287.xml"/><Relationship Id="rId895" Type="http://schemas.openxmlformats.org/officeDocument/2006/relationships/image" Target="../media/image2308.png"/><Relationship Id="rId894" Type="http://schemas.openxmlformats.org/officeDocument/2006/relationships/customXml" Target="../ink/ink7286.xml"/><Relationship Id="rId893" Type="http://schemas.openxmlformats.org/officeDocument/2006/relationships/image" Target="../media/image2307.png"/><Relationship Id="rId892" Type="http://schemas.openxmlformats.org/officeDocument/2006/relationships/customXml" Target="../ink/ink7285.xml"/><Relationship Id="rId891" Type="http://schemas.openxmlformats.org/officeDocument/2006/relationships/image" Target="../media/image2306.png"/><Relationship Id="rId890" Type="http://schemas.openxmlformats.org/officeDocument/2006/relationships/customXml" Target="../ink/ink7284.xml"/><Relationship Id="rId89" Type="http://schemas.openxmlformats.org/officeDocument/2006/relationships/customXml" Target="../ink/ink6868.xml"/><Relationship Id="rId889" Type="http://schemas.openxmlformats.org/officeDocument/2006/relationships/image" Target="../media/image2305.png"/><Relationship Id="rId888" Type="http://schemas.openxmlformats.org/officeDocument/2006/relationships/customXml" Target="../ink/ink7283.xml"/><Relationship Id="rId887" Type="http://schemas.openxmlformats.org/officeDocument/2006/relationships/image" Target="../media/image2304.png"/><Relationship Id="rId886" Type="http://schemas.openxmlformats.org/officeDocument/2006/relationships/customXml" Target="../ink/ink7282.xml"/><Relationship Id="rId885" Type="http://schemas.openxmlformats.org/officeDocument/2006/relationships/image" Target="../media/image2303.png"/><Relationship Id="rId884" Type="http://schemas.openxmlformats.org/officeDocument/2006/relationships/customXml" Target="../ink/ink7281.xml"/><Relationship Id="rId883" Type="http://schemas.openxmlformats.org/officeDocument/2006/relationships/image" Target="../media/image2302.png"/><Relationship Id="rId882" Type="http://schemas.openxmlformats.org/officeDocument/2006/relationships/customXml" Target="../ink/ink7280.xml"/><Relationship Id="rId881" Type="http://schemas.openxmlformats.org/officeDocument/2006/relationships/image" Target="../media/image2301.png"/><Relationship Id="rId880" Type="http://schemas.openxmlformats.org/officeDocument/2006/relationships/customXml" Target="../ink/ink7279.xml"/><Relationship Id="rId88" Type="http://schemas.openxmlformats.org/officeDocument/2006/relationships/image" Target="../media/image1930.png"/><Relationship Id="rId879" Type="http://schemas.openxmlformats.org/officeDocument/2006/relationships/image" Target="../media/image2300.png"/><Relationship Id="rId878" Type="http://schemas.openxmlformats.org/officeDocument/2006/relationships/customXml" Target="../ink/ink7278.xml"/><Relationship Id="rId877" Type="http://schemas.openxmlformats.org/officeDocument/2006/relationships/image" Target="../media/image2299.png"/><Relationship Id="rId876" Type="http://schemas.openxmlformats.org/officeDocument/2006/relationships/customXml" Target="../ink/ink7277.xml"/><Relationship Id="rId875" Type="http://schemas.openxmlformats.org/officeDocument/2006/relationships/image" Target="../media/image2298.png"/><Relationship Id="rId874" Type="http://schemas.openxmlformats.org/officeDocument/2006/relationships/customXml" Target="../ink/ink7276.xml"/><Relationship Id="rId873" Type="http://schemas.openxmlformats.org/officeDocument/2006/relationships/image" Target="../media/image2297.png"/><Relationship Id="rId872" Type="http://schemas.openxmlformats.org/officeDocument/2006/relationships/customXml" Target="../ink/ink7275.xml"/><Relationship Id="rId871" Type="http://schemas.openxmlformats.org/officeDocument/2006/relationships/image" Target="../media/image2296.png"/><Relationship Id="rId870" Type="http://schemas.openxmlformats.org/officeDocument/2006/relationships/customXml" Target="../ink/ink7274.xml"/><Relationship Id="rId87" Type="http://schemas.openxmlformats.org/officeDocument/2006/relationships/customXml" Target="../ink/ink6867.xml"/><Relationship Id="rId869" Type="http://schemas.openxmlformats.org/officeDocument/2006/relationships/image" Target="../media/image2295.png"/><Relationship Id="rId868" Type="http://schemas.openxmlformats.org/officeDocument/2006/relationships/customXml" Target="../ink/ink7273.xml"/><Relationship Id="rId867" Type="http://schemas.openxmlformats.org/officeDocument/2006/relationships/image" Target="../media/image2294.png"/><Relationship Id="rId866" Type="http://schemas.openxmlformats.org/officeDocument/2006/relationships/customXml" Target="../ink/ink7272.xml"/><Relationship Id="rId865" Type="http://schemas.openxmlformats.org/officeDocument/2006/relationships/image" Target="../media/image2293.png"/><Relationship Id="rId864" Type="http://schemas.openxmlformats.org/officeDocument/2006/relationships/customXml" Target="../ink/ink7271.xml"/><Relationship Id="rId863" Type="http://schemas.openxmlformats.org/officeDocument/2006/relationships/image" Target="../media/image2292.png"/><Relationship Id="rId862" Type="http://schemas.openxmlformats.org/officeDocument/2006/relationships/customXml" Target="../ink/ink7270.xml"/><Relationship Id="rId861" Type="http://schemas.openxmlformats.org/officeDocument/2006/relationships/image" Target="../media/image2291.png"/><Relationship Id="rId860" Type="http://schemas.openxmlformats.org/officeDocument/2006/relationships/customXml" Target="../ink/ink7269.xml"/><Relationship Id="rId86" Type="http://schemas.openxmlformats.org/officeDocument/2006/relationships/image" Target="../media/image1929.png"/><Relationship Id="rId859" Type="http://schemas.openxmlformats.org/officeDocument/2006/relationships/image" Target="../media/image2290.png"/><Relationship Id="rId858" Type="http://schemas.openxmlformats.org/officeDocument/2006/relationships/customXml" Target="../ink/ink7268.xml"/><Relationship Id="rId857" Type="http://schemas.openxmlformats.org/officeDocument/2006/relationships/customXml" Target="../ink/ink7267.xml"/><Relationship Id="rId856" Type="http://schemas.openxmlformats.org/officeDocument/2006/relationships/customXml" Target="../ink/ink7266.xml"/><Relationship Id="rId855" Type="http://schemas.openxmlformats.org/officeDocument/2006/relationships/customXml" Target="../ink/ink7265.xml"/><Relationship Id="rId854" Type="http://schemas.openxmlformats.org/officeDocument/2006/relationships/image" Target="../media/image2289.png"/><Relationship Id="rId853" Type="http://schemas.openxmlformats.org/officeDocument/2006/relationships/customXml" Target="../ink/ink7264.xml"/><Relationship Id="rId852" Type="http://schemas.openxmlformats.org/officeDocument/2006/relationships/image" Target="../media/image2288.png"/><Relationship Id="rId851" Type="http://schemas.openxmlformats.org/officeDocument/2006/relationships/customXml" Target="../ink/ink7263.xml"/><Relationship Id="rId850" Type="http://schemas.openxmlformats.org/officeDocument/2006/relationships/image" Target="../media/image2287.png"/><Relationship Id="rId85" Type="http://schemas.openxmlformats.org/officeDocument/2006/relationships/customXml" Target="../ink/ink6866.xml"/><Relationship Id="rId849" Type="http://schemas.openxmlformats.org/officeDocument/2006/relationships/customXml" Target="../ink/ink7262.xml"/><Relationship Id="rId848" Type="http://schemas.openxmlformats.org/officeDocument/2006/relationships/image" Target="../media/image2286.png"/><Relationship Id="rId847" Type="http://schemas.openxmlformats.org/officeDocument/2006/relationships/customXml" Target="../ink/ink7261.xml"/><Relationship Id="rId846" Type="http://schemas.openxmlformats.org/officeDocument/2006/relationships/image" Target="../media/image2285.png"/><Relationship Id="rId845" Type="http://schemas.openxmlformats.org/officeDocument/2006/relationships/customXml" Target="../ink/ink7260.xml"/><Relationship Id="rId844" Type="http://schemas.openxmlformats.org/officeDocument/2006/relationships/image" Target="../media/image2284.png"/><Relationship Id="rId843" Type="http://schemas.openxmlformats.org/officeDocument/2006/relationships/customXml" Target="../ink/ink7259.xml"/><Relationship Id="rId842" Type="http://schemas.openxmlformats.org/officeDocument/2006/relationships/image" Target="../media/image2283.png"/><Relationship Id="rId841" Type="http://schemas.openxmlformats.org/officeDocument/2006/relationships/customXml" Target="../ink/ink7258.xml"/><Relationship Id="rId840" Type="http://schemas.openxmlformats.org/officeDocument/2006/relationships/image" Target="../media/image2282.png"/><Relationship Id="rId84" Type="http://schemas.openxmlformats.org/officeDocument/2006/relationships/image" Target="../media/image1928.png"/><Relationship Id="rId839" Type="http://schemas.openxmlformats.org/officeDocument/2006/relationships/customXml" Target="../ink/ink7257.xml"/><Relationship Id="rId838" Type="http://schemas.openxmlformats.org/officeDocument/2006/relationships/image" Target="../media/image1329.png"/><Relationship Id="rId837" Type="http://schemas.openxmlformats.org/officeDocument/2006/relationships/customXml" Target="../ink/ink7256.xml"/><Relationship Id="rId836" Type="http://schemas.openxmlformats.org/officeDocument/2006/relationships/image" Target="../media/image2281.png"/><Relationship Id="rId835" Type="http://schemas.openxmlformats.org/officeDocument/2006/relationships/customXml" Target="../ink/ink7255.xml"/><Relationship Id="rId834" Type="http://schemas.openxmlformats.org/officeDocument/2006/relationships/image" Target="../media/image2280.png"/><Relationship Id="rId833" Type="http://schemas.openxmlformats.org/officeDocument/2006/relationships/customXml" Target="../ink/ink7254.xml"/><Relationship Id="rId832" Type="http://schemas.openxmlformats.org/officeDocument/2006/relationships/image" Target="../media/image2279.png"/><Relationship Id="rId831" Type="http://schemas.openxmlformats.org/officeDocument/2006/relationships/customXml" Target="../ink/ink7253.xml"/><Relationship Id="rId830" Type="http://schemas.openxmlformats.org/officeDocument/2006/relationships/image" Target="../media/image2278.png"/><Relationship Id="rId83" Type="http://schemas.openxmlformats.org/officeDocument/2006/relationships/customXml" Target="../ink/ink6865.xml"/><Relationship Id="rId829" Type="http://schemas.openxmlformats.org/officeDocument/2006/relationships/customXml" Target="../ink/ink7252.xml"/><Relationship Id="rId828" Type="http://schemas.openxmlformats.org/officeDocument/2006/relationships/image" Target="../media/image2277.png"/><Relationship Id="rId827" Type="http://schemas.openxmlformats.org/officeDocument/2006/relationships/customXml" Target="../ink/ink7251.xml"/><Relationship Id="rId826" Type="http://schemas.openxmlformats.org/officeDocument/2006/relationships/image" Target="../media/image2276.png"/><Relationship Id="rId825" Type="http://schemas.openxmlformats.org/officeDocument/2006/relationships/customXml" Target="../ink/ink7250.xml"/><Relationship Id="rId824" Type="http://schemas.openxmlformats.org/officeDocument/2006/relationships/image" Target="../media/image2275.png"/><Relationship Id="rId823" Type="http://schemas.openxmlformats.org/officeDocument/2006/relationships/customXml" Target="../ink/ink7249.xml"/><Relationship Id="rId822" Type="http://schemas.openxmlformats.org/officeDocument/2006/relationships/image" Target="../media/image2274.png"/><Relationship Id="rId821" Type="http://schemas.openxmlformats.org/officeDocument/2006/relationships/customXml" Target="../ink/ink7248.xml"/><Relationship Id="rId820" Type="http://schemas.openxmlformats.org/officeDocument/2006/relationships/customXml" Target="../ink/ink7247.xml"/><Relationship Id="rId82" Type="http://schemas.openxmlformats.org/officeDocument/2006/relationships/image" Target="../media/image1927.png"/><Relationship Id="rId819" Type="http://schemas.openxmlformats.org/officeDocument/2006/relationships/image" Target="../media/image2273.png"/><Relationship Id="rId818" Type="http://schemas.openxmlformats.org/officeDocument/2006/relationships/customXml" Target="../ink/ink7246.xml"/><Relationship Id="rId817" Type="http://schemas.openxmlformats.org/officeDocument/2006/relationships/image" Target="../media/image2272.png"/><Relationship Id="rId816" Type="http://schemas.openxmlformats.org/officeDocument/2006/relationships/customXml" Target="../ink/ink7245.xml"/><Relationship Id="rId815" Type="http://schemas.openxmlformats.org/officeDocument/2006/relationships/image" Target="../media/image2271.png"/><Relationship Id="rId814" Type="http://schemas.openxmlformats.org/officeDocument/2006/relationships/customXml" Target="../ink/ink7244.xml"/><Relationship Id="rId813" Type="http://schemas.openxmlformats.org/officeDocument/2006/relationships/image" Target="../media/image2270.png"/><Relationship Id="rId812" Type="http://schemas.openxmlformats.org/officeDocument/2006/relationships/customXml" Target="../ink/ink7243.xml"/><Relationship Id="rId811" Type="http://schemas.openxmlformats.org/officeDocument/2006/relationships/image" Target="../media/image1206.png"/><Relationship Id="rId810" Type="http://schemas.openxmlformats.org/officeDocument/2006/relationships/customXml" Target="../ink/ink7242.xml"/><Relationship Id="rId81" Type="http://schemas.openxmlformats.org/officeDocument/2006/relationships/customXml" Target="../ink/ink6864.xml"/><Relationship Id="rId809" Type="http://schemas.openxmlformats.org/officeDocument/2006/relationships/image" Target="../media/image2269.png"/><Relationship Id="rId808" Type="http://schemas.openxmlformats.org/officeDocument/2006/relationships/customXml" Target="../ink/ink7241.xml"/><Relationship Id="rId807" Type="http://schemas.openxmlformats.org/officeDocument/2006/relationships/image" Target="../media/image2268.png"/><Relationship Id="rId806" Type="http://schemas.openxmlformats.org/officeDocument/2006/relationships/customXml" Target="../ink/ink7240.xml"/><Relationship Id="rId805" Type="http://schemas.openxmlformats.org/officeDocument/2006/relationships/image" Target="../media/image2267.png"/><Relationship Id="rId804" Type="http://schemas.openxmlformats.org/officeDocument/2006/relationships/customXml" Target="../ink/ink7239.xml"/><Relationship Id="rId803" Type="http://schemas.openxmlformats.org/officeDocument/2006/relationships/image" Target="../media/image2266.png"/><Relationship Id="rId802" Type="http://schemas.openxmlformats.org/officeDocument/2006/relationships/customXml" Target="../ink/ink7238.xml"/><Relationship Id="rId801" Type="http://schemas.openxmlformats.org/officeDocument/2006/relationships/customXml" Target="../ink/ink7237.xml"/><Relationship Id="rId800" Type="http://schemas.openxmlformats.org/officeDocument/2006/relationships/customXml" Target="../ink/ink7236.xml"/><Relationship Id="rId80" Type="http://schemas.openxmlformats.org/officeDocument/2006/relationships/image" Target="../media/image1926.png"/><Relationship Id="rId8" Type="http://schemas.openxmlformats.org/officeDocument/2006/relationships/image" Target="../media/image1896.png"/><Relationship Id="rId799" Type="http://schemas.openxmlformats.org/officeDocument/2006/relationships/image" Target="../media/image2265.png"/><Relationship Id="rId798" Type="http://schemas.openxmlformats.org/officeDocument/2006/relationships/customXml" Target="../ink/ink7235.xml"/><Relationship Id="rId797" Type="http://schemas.openxmlformats.org/officeDocument/2006/relationships/image" Target="../media/image2264.png"/><Relationship Id="rId796" Type="http://schemas.openxmlformats.org/officeDocument/2006/relationships/customXml" Target="../ink/ink7234.xml"/><Relationship Id="rId795" Type="http://schemas.openxmlformats.org/officeDocument/2006/relationships/image" Target="../media/image2263.png"/><Relationship Id="rId794" Type="http://schemas.openxmlformats.org/officeDocument/2006/relationships/customXml" Target="../ink/ink7233.xml"/><Relationship Id="rId793" Type="http://schemas.openxmlformats.org/officeDocument/2006/relationships/image" Target="../media/image2262.png"/><Relationship Id="rId792" Type="http://schemas.openxmlformats.org/officeDocument/2006/relationships/customXml" Target="../ink/ink7232.xml"/><Relationship Id="rId791" Type="http://schemas.openxmlformats.org/officeDocument/2006/relationships/image" Target="../media/image2261.png"/><Relationship Id="rId790" Type="http://schemas.openxmlformats.org/officeDocument/2006/relationships/customXml" Target="../ink/ink7231.xml"/><Relationship Id="rId79" Type="http://schemas.openxmlformats.org/officeDocument/2006/relationships/customXml" Target="../ink/ink6863.xml"/><Relationship Id="rId789" Type="http://schemas.openxmlformats.org/officeDocument/2006/relationships/image" Target="../media/image2260.png"/><Relationship Id="rId788" Type="http://schemas.openxmlformats.org/officeDocument/2006/relationships/customXml" Target="../ink/ink7230.xml"/><Relationship Id="rId787" Type="http://schemas.openxmlformats.org/officeDocument/2006/relationships/image" Target="../media/image2259.png"/><Relationship Id="rId786" Type="http://schemas.openxmlformats.org/officeDocument/2006/relationships/customXml" Target="../ink/ink7229.xml"/><Relationship Id="rId785" Type="http://schemas.openxmlformats.org/officeDocument/2006/relationships/image" Target="../media/image2258.png"/><Relationship Id="rId784" Type="http://schemas.openxmlformats.org/officeDocument/2006/relationships/customXml" Target="../ink/ink7228.xml"/><Relationship Id="rId783" Type="http://schemas.openxmlformats.org/officeDocument/2006/relationships/image" Target="../media/image2257.png"/><Relationship Id="rId782" Type="http://schemas.openxmlformats.org/officeDocument/2006/relationships/customXml" Target="../ink/ink7227.xml"/><Relationship Id="rId781" Type="http://schemas.openxmlformats.org/officeDocument/2006/relationships/image" Target="../media/image2256.png"/><Relationship Id="rId780" Type="http://schemas.openxmlformats.org/officeDocument/2006/relationships/customXml" Target="../ink/ink7226.xml"/><Relationship Id="rId78" Type="http://schemas.openxmlformats.org/officeDocument/2006/relationships/customXml" Target="../ink/ink6862.xml"/><Relationship Id="rId779" Type="http://schemas.openxmlformats.org/officeDocument/2006/relationships/image" Target="../media/image2255.png"/><Relationship Id="rId778" Type="http://schemas.openxmlformats.org/officeDocument/2006/relationships/customXml" Target="../ink/ink7225.xml"/><Relationship Id="rId777" Type="http://schemas.openxmlformats.org/officeDocument/2006/relationships/image" Target="../media/image2254.png"/><Relationship Id="rId776" Type="http://schemas.openxmlformats.org/officeDocument/2006/relationships/customXml" Target="../ink/ink7224.xml"/><Relationship Id="rId775" Type="http://schemas.openxmlformats.org/officeDocument/2006/relationships/image" Target="../media/image2253.png"/><Relationship Id="rId774" Type="http://schemas.openxmlformats.org/officeDocument/2006/relationships/customXml" Target="../ink/ink7223.xml"/><Relationship Id="rId773" Type="http://schemas.openxmlformats.org/officeDocument/2006/relationships/image" Target="../media/image2252.png"/><Relationship Id="rId772" Type="http://schemas.openxmlformats.org/officeDocument/2006/relationships/customXml" Target="../ink/ink7222.xml"/><Relationship Id="rId771" Type="http://schemas.openxmlformats.org/officeDocument/2006/relationships/image" Target="../media/image2251.png"/><Relationship Id="rId770" Type="http://schemas.openxmlformats.org/officeDocument/2006/relationships/customXml" Target="../ink/ink7221.xml"/><Relationship Id="rId77" Type="http://schemas.openxmlformats.org/officeDocument/2006/relationships/customXml" Target="../ink/ink6861.xml"/><Relationship Id="rId769" Type="http://schemas.openxmlformats.org/officeDocument/2006/relationships/image" Target="../media/image2250.png"/><Relationship Id="rId768" Type="http://schemas.openxmlformats.org/officeDocument/2006/relationships/customXml" Target="../ink/ink7220.xml"/><Relationship Id="rId767" Type="http://schemas.openxmlformats.org/officeDocument/2006/relationships/image" Target="../media/image2249.png"/><Relationship Id="rId766" Type="http://schemas.openxmlformats.org/officeDocument/2006/relationships/customXml" Target="../ink/ink7219.xml"/><Relationship Id="rId765" Type="http://schemas.openxmlformats.org/officeDocument/2006/relationships/image" Target="../media/image2248.png"/><Relationship Id="rId764" Type="http://schemas.openxmlformats.org/officeDocument/2006/relationships/customXml" Target="../ink/ink7218.xml"/><Relationship Id="rId763" Type="http://schemas.openxmlformats.org/officeDocument/2006/relationships/image" Target="../media/image2247.png"/><Relationship Id="rId762" Type="http://schemas.openxmlformats.org/officeDocument/2006/relationships/customXml" Target="../ink/ink7217.xml"/><Relationship Id="rId761" Type="http://schemas.openxmlformats.org/officeDocument/2006/relationships/image" Target="../media/image2246.png"/><Relationship Id="rId760" Type="http://schemas.openxmlformats.org/officeDocument/2006/relationships/customXml" Target="../ink/ink7216.xml"/><Relationship Id="rId76" Type="http://schemas.openxmlformats.org/officeDocument/2006/relationships/customXml" Target="../ink/ink6860.xml"/><Relationship Id="rId759" Type="http://schemas.openxmlformats.org/officeDocument/2006/relationships/image" Target="../media/image2245.png"/><Relationship Id="rId758" Type="http://schemas.openxmlformats.org/officeDocument/2006/relationships/customXml" Target="../ink/ink7215.xml"/><Relationship Id="rId757" Type="http://schemas.openxmlformats.org/officeDocument/2006/relationships/image" Target="../media/image2244.png"/><Relationship Id="rId756" Type="http://schemas.openxmlformats.org/officeDocument/2006/relationships/customXml" Target="../ink/ink7214.xml"/><Relationship Id="rId755" Type="http://schemas.openxmlformats.org/officeDocument/2006/relationships/image" Target="../media/image2243.png"/><Relationship Id="rId754" Type="http://schemas.openxmlformats.org/officeDocument/2006/relationships/customXml" Target="../ink/ink7213.xml"/><Relationship Id="rId753" Type="http://schemas.openxmlformats.org/officeDocument/2006/relationships/image" Target="../media/image2242.png"/><Relationship Id="rId752" Type="http://schemas.openxmlformats.org/officeDocument/2006/relationships/customXml" Target="../ink/ink7212.xml"/><Relationship Id="rId751" Type="http://schemas.openxmlformats.org/officeDocument/2006/relationships/image" Target="../media/image2241.png"/><Relationship Id="rId750" Type="http://schemas.openxmlformats.org/officeDocument/2006/relationships/customXml" Target="../ink/ink7211.xml"/><Relationship Id="rId75" Type="http://schemas.openxmlformats.org/officeDocument/2006/relationships/image" Target="../media/image1925.png"/><Relationship Id="rId749" Type="http://schemas.openxmlformats.org/officeDocument/2006/relationships/image" Target="../media/image2240.png"/><Relationship Id="rId748" Type="http://schemas.openxmlformats.org/officeDocument/2006/relationships/customXml" Target="../ink/ink7210.xml"/><Relationship Id="rId747" Type="http://schemas.openxmlformats.org/officeDocument/2006/relationships/image" Target="../media/image2239.png"/><Relationship Id="rId746" Type="http://schemas.openxmlformats.org/officeDocument/2006/relationships/customXml" Target="../ink/ink7209.xml"/><Relationship Id="rId745" Type="http://schemas.openxmlformats.org/officeDocument/2006/relationships/image" Target="../media/image2238.png"/><Relationship Id="rId744" Type="http://schemas.openxmlformats.org/officeDocument/2006/relationships/customXml" Target="../ink/ink7208.xml"/><Relationship Id="rId743" Type="http://schemas.openxmlformats.org/officeDocument/2006/relationships/image" Target="../media/image2237.png"/><Relationship Id="rId742" Type="http://schemas.openxmlformats.org/officeDocument/2006/relationships/customXml" Target="../ink/ink7207.xml"/><Relationship Id="rId741" Type="http://schemas.openxmlformats.org/officeDocument/2006/relationships/image" Target="../media/image2236.png"/><Relationship Id="rId740" Type="http://schemas.openxmlformats.org/officeDocument/2006/relationships/customXml" Target="../ink/ink7206.xml"/><Relationship Id="rId74" Type="http://schemas.openxmlformats.org/officeDocument/2006/relationships/customXml" Target="../ink/ink6859.xml"/><Relationship Id="rId739" Type="http://schemas.openxmlformats.org/officeDocument/2006/relationships/image" Target="../media/image2235.png"/><Relationship Id="rId738" Type="http://schemas.openxmlformats.org/officeDocument/2006/relationships/customXml" Target="../ink/ink7205.xml"/><Relationship Id="rId737" Type="http://schemas.openxmlformats.org/officeDocument/2006/relationships/image" Target="../media/image2234.png"/><Relationship Id="rId736" Type="http://schemas.openxmlformats.org/officeDocument/2006/relationships/customXml" Target="../ink/ink7204.xml"/><Relationship Id="rId735" Type="http://schemas.openxmlformats.org/officeDocument/2006/relationships/image" Target="../media/image2233.png"/><Relationship Id="rId734" Type="http://schemas.openxmlformats.org/officeDocument/2006/relationships/customXml" Target="../ink/ink7203.xml"/><Relationship Id="rId733" Type="http://schemas.openxmlformats.org/officeDocument/2006/relationships/image" Target="../media/image2232.png"/><Relationship Id="rId732" Type="http://schemas.openxmlformats.org/officeDocument/2006/relationships/customXml" Target="../ink/ink7202.xml"/><Relationship Id="rId731" Type="http://schemas.openxmlformats.org/officeDocument/2006/relationships/image" Target="../media/image2231.png"/><Relationship Id="rId730" Type="http://schemas.openxmlformats.org/officeDocument/2006/relationships/customXml" Target="../ink/ink7201.xml"/><Relationship Id="rId73" Type="http://schemas.openxmlformats.org/officeDocument/2006/relationships/image" Target="../media/image1924.png"/><Relationship Id="rId729" Type="http://schemas.openxmlformats.org/officeDocument/2006/relationships/image" Target="../media/image2230.png"/><Relationship Id="rId728" Type="http://schemas.openxmlformats.org/officeDocument/2006/relationships/customXml" Target="../ink/ink7200.xml"/><Relationship Id="rId727" Type="http://schemas.openxmlformats.org/officeDocument/2006/relationships/customXml" Target="../ink/ink7199.xml"/><Relationship Id="rId726" Type="http://schemas.openxmlformats.org/officeDocument/2006/relationships/customXml" Target="../ink/ink7198.xml"/><Relationship Id="rId725" Type="http://schemas.openxmlformats.org/officeDocument/2006/relationships/customXml" Target="../ink/ink7197.xml"/><Relationship Id="rId724" Type="http://schemas.openxmlformats.org/officeDocument/2006/relationships/customXml" Target="../ink/ink7196.xml"/><Relationship Id="rId723" Type="http://schemas.openxmlformats.org/officeDocument/2006/relationships/customXml" Target="../ink/ink7195.xml"/><Relationship Id="rId722" Type="http://schemas.openxmlformats.org/officeDocument/2006/relationships/customXml" Target="../ink/ink7194.xml"/><Relationship Id="rId721" Type="http://schemas.openxmlformats.org/officeDocument/2006/relationships/customXml" Target="../ink/ink7193.xml"/><Relationship Id="rId720" Type="http://schemas.openxmlformats.org/officeDocument/2006/relationships/customXml" Target="../ink/ink7192.xml"/><Relationship Id="rId72" Type="http://schemas.openxmlformats.org/officeDocument/2006/relationships/customXml" Target="../ink/ink6858.xml"/><Relationship Id="rId719" Type="http://schemas.openxmlformats.org/officeDocument/2006/relationships/customXml" Target="../ink/ink7191.xml"/><Relationship Id="rId718" Type="http://schemas.openxmlformats.org/officeDocument/2006/relationships/customXml" Target="../ink/ink7190.xml"/><Relationship Id="rId717" Type="http://schemas.openxmlformats.org/officeDocument/2006/relationships/customXml" Target="../ink/ink7189.xml"/><Relationship Id="rId716" Type="http://schemas.openxmlformats.org/officeDocument/2006/relationships/image" Target="../media/image2229.png"/><Relationship Id="rId715" Type="http://schemas.openxmlformats.org/officeDocument/2006/relationships/customXml" Target="../ink/ink7188.xml"/><Relationship Id="rId714" Type="http://schemas.openxmlformats.org/officeDocument/2006/relationships/image" Target="../media/image2228.png"/><Relationship Id="rId713" Type="http://schemas.openxmlformats.org/officeDocument/2006/relationships/customXml" Target="../ink/ink7187.xml"/><Relationship Id="rId712" Type="http://schemas.openxmlformats.org/officeDocument/2006/relationships/image" Target="../media/image2227.png"/><Relationship Id="rId711" Type="http://schemas.openxmlformats.org/officeDocument/2006/relationships/customXml" Target="../ink/ink7186.xml"/><Relationship Id="rId710" Type="http://schemas.openxmlformats.org/officeDocument/2006/relationships/image" Target="../media/image2226.png"/><Relationship Id="rId71" Type="http://schemas.openxmlformats.org/officeDocument/2006/relationships/image" Target="../media/image1923.png"/><Relationship Id="rId709" Type="http://schemas.openxmlformats.org/officeDocument/2006/relationships/customXml" Target="../ink/ink7185.xml"/><Relationship Id="rId708" Type="http://schemas.openxmlformats.org/officeDocument/2006/relationships/image" Target="../media/image2225.png"/><Relationship Id="rId707" Type="http://schemas.openxmlformats.org/officeDocument/2006/relationships/customXml" Target="../ink/ink7184.xml"/><Relationship Id="rId706" Type="http://schemas.openxmlformats.org/officeDocument/2006/relationships/image" Target="../media/image2224.png"/><Relationship Id="rId705" Type="http://schemas.openxmlformats.org/officeDocument/2006/relationships/customXml" Target="../ink/ink7183.xml"/><Relationship Id="rId704" Type="http://schemas.openxmlformats.org/officeDocument/2006/relationships/image" Target="../media/image2223.png"/><Relationship Id="rId703" Type="http://schemas.openxmlformats.org/officeDocument/2006/relationships/customXml" Target="../ink/ink7182.xml"/><Relationship Id="rId702" Type="http://schemas.openxmlformats.org/officeDocument/2006/relationships/image" Target="../media/image2222.png"/><Relationship Id="rId701" Type="http://schemas.openxmlformats.org/officeDocument/2006/relationships/customXml" Target="../ink/ink7181.xml"/><Relationship Id="rId700" Type="http://schemas.openxmlformats.org/officeDocument/2006/relationships/image" Target="../media/image2221.png"/><Relationship Id="rId70" Type="http://schemas.openxmlformats.org/officeDocument/2006/relationships/customXml" Target="../ink/ink6857.xml"/><Relationship Id="rId7" Type="http://schemas.openxmlformats.org/officeDocument/2006/relationships/customXml" Target="../ink/ink6825.xml"/><Relationship Id="rId699" Type="http://schemas.openxmlformats.org/officeDocument/2006/relationships/customXml" Target="../ink/ink7180.xml"/><Relationship Id="rId698" Type="http://schemas.openxmlformats.org/officeDocument/2006/relationships/image" Target="../media/image2220.png"/><Relationship Id="rId697" Type="http://schemas.openxmlformats.org/officeDocument/2006/relationships/customXml" Target="../ink/ink7179.xml"/><Relationship Id="rId696" Type="http://schemas.openxmlformats.org/officeDocument/2006/relationships/image" Target="../media/image2219.png"/><Relationship Id="rId695" Type="http://schemas.openxmlformats.org/officeDocument/2006/relationships/customXml" Target="../ink/ink7178.xml"/><Relationship Id="rId694" Type="http://schemas.openxmlformats.org/officeDocument/2006/relationships/image" Target="../media/image2218.png"/><Relationship Id="rId693" Type="http://schemas.openxmlformats.org/officeDocument/2006/relationships/customXml" Target="../ink/ink7177.xml"/><Relationship Id="rId692" Type="http://schemas.openxmlformats.org/officeDocument/2006/relationships/image" Target="../media/image2217.png"/><Relationship Id="rId691" Type="http://schemas.openxmlformats.org/officeDocument/2006/relationships/customXml" Target="../ink/ink7176.xml"/><Relationship Id="rId690" Type="http://schemas.openxmlformats.org/officeDocument/2006/relationships/image" Target="../media/image2216.png"/><Relationship Id="rId69" Type="http://schemas.openxmlformats.org/officeDocument/2006/relationships/image" Target="../media/image1922.png"/><Relationship Id="rId689" Type="http://schemas.openxmlformats.org/officeDocument/2006/relationships/customXml" Target="../ink/ink7175.xml"/><Relationship Id="rId688" Type="http://schemas.openxmlformats.org/officeDocument/2006/relationships/image" Target="../media/image2215.png"/><Relationship Id="rId687" Type="http://schemas.openxmlformats.org/officeDocument/2006/relationships/customXml" Target="../ink/ink7174.xml"/><Relationship Id="rId686" Type="http://schemas.openxmlformats.org/officeDocument/2006/relationships/image" Target="../media/image2214.png"/><Relationship Id="rId685" Type="http://schemas.openxmlformats.org/officeDocument/2006/relationships/customXml" Target="../ink/ink7173.xml"/><Relationship Id="rId684" Type="http://schemas.openxmlformats.org/officeDocument/2006/relationships/image" Target="../media/image2213.png"/><Relationship Id="rId683" Type="http://schemas.openxmlformats.org/officeDocument/2006/relationships/customXml" Target="../ink/ink7172.xml"/><Relationship Id="rId682" Type="http://schemas.openxmlformats.org/officeDocument/2006/relationships/image" Target="../media/image2212.png"/><Relationship Id="rId681" Type="http://schemas.openxmlformats.org/officeDocument/2006/relationships/customXml" Target="../ink/ink7171.xml"/><Relationship Id="rId680" Type="http://schemas.openxmlformats.org/officeDocument/2006/relationships/image" Target="../media/image2211.png"/><Relationship Id="rId68" Type="http://schemas.openxmlformats.org/officeDocument/2006/relationships/customXml" Target="../ink/ink6856.xml"/><Relationship Id="rId679" Type="http://schemas.openxmlformats.org/officeDocument/2006/relationships/customXml" Target="../ink/ink7170.xml"/><Relationship Id="rId678" Type="http://schemas.openxmlformats.org/officeDocument/2006/relationships/image" Target="../media/image2210.png"/><Relationship Id="rId677" Type="http://schemas.openxmlformats.org/officeDocument/2006/relationships/customXml" Target="../ink/ink7169.xml"/><Relationship Id="rId676" Type="http://schemas.openxmlformats.org/officeDocument/2006/relationships/image" Target="../media/image2209.png"/><Relationship Id="rId675" Type="http://schemas.openxmlformats.org/officeDocument/2006/relationships/customXml" Target="../ink/ink7168.xml"/><Relationship Id="rId674" Type="http://schemas.openxmlformats.org/officeDocument/2006/relationships/image" Target="../media/image2208.png"/><Relationship Id="rId673" Type="http://schemas.openxmlformats.org/officeDocument/2006/relationships/customXml" Target="../ink/ink7167.xml"/><Relationship Id="rId672" Type="http://schemas.openxmlformats.org/officeDocument/2006/relationships/customXml" Target="../ink/ink7166.xml"/><Relationship Id="rId671" Type="http://schemas.openxmlformats.org/officeDocument/2006/relationships/image" Target="../media/image2207.png"/><Relationship Id="rId670" Type="http://schemas.openxmlformats.org/officeDocument/2006/relationships/customXml" Target="../ink/ink7165.xml"/><Relationship Id="rId67" Type="http://schemas.openxmlformats.org/officeDocument/2006/relationships/image" Target="../media/image1921.png"/><Relationship Id="rId669" Type="http://schemas.openxmlformats.org/officeDocument/2006/relationships/image" Target="../media/image2206.png"/><Relationship Id="rId668" Type="http://schemas.openxmlformats.org/officeDocument/2006/relationships/customXml" Target="../ink/ink7164.xml"/><Relationship Id="rId667" Type="http://schemas.openxmlformats.org/officeDocument/2006/relationships/image" Target="../media/image2205.png"/><Relationship Id="rId666" Type="http://schemas.openxmlformats.org/officeDocument/2006/relationships/customXml" Target="../ink/ink7163.xml"/><Relationship Id="rId665" Type="http://schemas.openxmlformats.org/officeDocument/2006/relationships/image" Target="../media/image2204.png"/><Relationship Id="rId664" Type="http://schemas.openxmlformats.org/officeDocument/2006/relationships/customXml" Target="../ink/ink7162.xml"/><Relationship Id="rId663" Type="http://schemas.openxmlformats.org/officeDocument/2006/relationships/image" Target="../media/image2203.png"/><Relationship Id="rId662" Type="http://schemas.openxmlformats.org/officeDocument/2006/relationships/customXml" Target="../ink/ink7161.xml"/><Relationship Id="rId661" Type="http://schemas.openxmlformats.org/officeDocument/2006/relationships/image" Target="../media/image2202.png"/><Relationship Id="rId660" Type="http://schemas.openxmlformats.org/officeDocument/2006/relationships/customXml" Target="../ink/ink7160.xml"/><Relationship Id="rId66" Type="http://schemas.openxmlformats.org/officeDocument/2006/relationships/customXml" Target="../ink/ink6855.xml"/><Relationship Id="rId659" Type="http://schemas.openxmlformats.org/officeDocument/2006/relationships/image" Target="../media/image2201.png"/><Relationship Id="rId658" Type="http://schemas.openxmlformats.org/officeDocument/2006/relationships/customXml" Target="../ink/ink7159.xml"/><Relationship Id="rId657" Type="http://schemas.openxmlformats.org/officeDocument/2006/relationships/image" Target="../media/image2200.png"/><Relationship Id="rId656" Type="http://schemas.openxmlformats.org/officeDocument/2006/relationships/customXml" Target="../ink/ink7158.xml"/><Relationship Id="rId655" Type="http://schemas.openxmlformats.org/officeDocument/2006/relationships/image" Target="../media/image2199.png"/><Relationship Id="rId654" Type="http://schemas.openxmlformats.org/officeDocument/2006/relationships/customXml" Target="../ink/ink7157.xml"/><Relationship Id="rId653" Type="http://schemas.openxmlformats.org/officeDocument/2006/relationships/image" Target="../media/image1404.png"/><Relationship Id="rId652" Type="http://schemas.openxmlformats.org/officeDocument/2006/relationships/customXml" Target="../ink/ink7156.xml"/><Relationship Id="rId651" Type="http://schemas.openxmlformats.org/officeDocument/2006/relationships/image" Target="../media/image2198.png"/><Relationship Id="rId650" Type="http://schemas.openxmlformats.org/officeDocument/2006/relationships/customXml" Target="../ink/ink7155.xml"/><Relationship Id="rId65" Type="http://schemas.openxmlformats.org/officeDocument/2006/relationships/image" Target="../media/image1920.png"/><Relationship Id="rId649" Type="http://schemas.openxmlformats.org/officeDocument/2006/relationships/image" Target="../media/image2197.png"/><Relationship Id="rId648" Type="http://schemas.openxmlformats.org/officeDocument/2006/relationships/customXml" Target="../ink/ink7154.xml"/><Relationship Id="rId647" Type="http://schemas.openxmlformats.org/officeDocument/2006/relationships/image" Target="../media/image2196.png"/><Relationship Id="rId646" Type="http://schemas.openxmlformats.org/officeDocument/2006/relationships/customXml" Target="../ink/ink7153.xml"/><Relationship Id="rId645" Type="http://schemas.openxmlformats.org/officeDocument/2006/relationships/image" Target="../media/image2195.png"/><Relationship Id="rId644" Type="http://schemas.openxmlformats.org/officeDocument/2006/relationships/customXml" Target="../ink/ink7152.xml"/><Relationship Id="rId643" Type="http://schemas.openxmlformats.org/officeDocument/2006/relationships/image" Target="../media/image2194.png"/><Relationship Id="rId642" Type="http://schemas.openxmlformats.org/officeDocument/2006/relationships/customXml" Target="../ink/ink7151.xml"/><Relationship Id="rId641" Type="http://schemas.openxmlformats.org/officeDocument/2006/relationships/image" Target="../media/image2193.png"/><Relationship Id="rId640" Type="http://schemas.openxmlformats.org/officeDocument/2006/relationships/customXml" Target="../ink/ink7150.xml"/><Relationship Id="rId64" Type="http://schemas.openxmlformats.org/officeDocument/2006/relationships/customXml" Target="../ink/ink6854.xml"/><Relationship Id="rId639" Type="http://schemas.openxmlformats.org/officeDocument/2006/relationships/image" Target="../media/image2192.png"/><Relationship Id="rId638" Type="http://schemas.openxmlformats.org/officeDocument/2006/relationships/customXml" Target="../ink/ink7149.xml"/><Relationship Id="rId637" Type="http://schemas.openxmlformats.org/officeDocument/2006/relationships/image" Target="../media/image2191.png"/><Relationship Id="rId636" Type="http://schemas.openxmlformats.org/officeDocument/2006/relationships/customXml" Target="../ink/ink7148.xml"/><Relationship Id="rId635" Type="http://schemas.openxmlformats.org/officeDocument/2006/relationships/image" Target="../media/image2190.png"/><Relationship Id="rId634" Type="http://schemas.openxmlformats.org/officeDocument/2006/relationships/customXml" Target="../ink/ink7147.xml"/><Relationship Id="rId633" Type="http://schemas.openxmlformats.org/officeDocument/2006/relationships/image" Target="../media/image2189.png"/><Relationship Id="rId632" Type="http://schemas.openxmlformats.org/officeDocument/2006/relationships/customXml" Target="../ink/ink7146.xml"/><Relationship Id="rId631" Type="http://schemas.openxmlformats.org/officeDocument/2006/relationships/image" Target="../media/image2188.png"/><Relationship Id="rId630" Type="http://schemas.openxmlformats.org/officeDocument/2006/relationships/customXml" Target="../ink/ink7145.xml"/><Relationship Id="rId63" Type="http://schemas.openxmlformats.org/officeDocument/2006/relationships/image" Target="../media/image1919.png"/><Relationship Id="rId629" Type="http://schemas.openxmlformats.org/officeDocument/2006/relationships/image" Target="../media/image2187.png"/><Relationship Id="rId628" Type="http://schemas.openxmlformats.org/officeDocument/2006/relationships/customXml" Target="../ink/ink7144.xml"/><Relationship Id="rId627" Type="http://schemas.openxmlformats.org/officeDocument/2006/relationships/customXml" Target="../ink/ink7143.xml"/><Relationship Id="rId626" Type="http://schemas.openxmlformats.org/officeDocument/2006/relationships/customXml" Target="../ink/ink7142.xml"/><Relationship Id="rId625" Type="http://schemas.openxmlformats.org/officeDocument/2006/relationships/image" Target="../media/image2186.png"/><Relationship Id="rId624" Type="http://schemas.openxmlformats.org/officeDocument/2006/relationships/customXml" Target="../ink/ink7141.xml"/><Relationship Id="rId623" Type="http://schemas.openxmlformats.org/officeDocument/2006/relationships/image" Target="../media/image2185.png"/><Relationship Id="rId622" Type="http://schemas.openxmlformats.org/officeDocument/2006/relationships/customXml" Target="../ink/ink7140.xml"/><Relationship Id="rId621" Type="http://schemas.openxmlformats.org/officeDocument/2006/relationships/image" Target="../media/image2184.png"/><Relationship Id="rId620" Type="http://schemas.openxmlformats.org/officeDocument/2006/relationships/customXml" Target="../ink/ink7139.xml"/><Relationship Id="rId62" Type="http://schemas.openxmlformats.org/officeDocument/2006/relationships/customXml" Target="../ink/ink6853.xml"/><Relationship Id="rId619" Type="http://schemas.openxmlformats.org/officeDocument/2006/relationships/image" Target="../media/image2183.png"/><Relationship Id="rId618" Type="http://schemas.openxmlformats.org/officeDocument/2006/relationships/customXml" Target="../ink/ink7138.xml"/><Relationship Id="rId617" Type="http://schemas.openxmlformats.org/officeDocument/2006/relationships/image" Target="../media/image2182.png"/><Relationship Id="rId616" Type="http://schemas.openxmlformats.org/officeDocument/2006/relationships/customXml" Target="../ink/ink7137.xml"/><Relationship Id="rId615" Type="http://schemas.openxmlformats.org/officeDocument/2006/relationships/image" Target="../media/image2181.png"/><Relationship Id="rId614" Type="http://schemas.openxmlformats.org/officeDocument/2006/relationships/customXml" Target="../ink/ink7136.xml"/><Relationship Id="rId613" Type="http://schemas.openxmlformats.org/officeDocument/2006/relationships/image" Target="../media/image2180.png"/><Relationship Id="rId612" Type="http://schemas.openxmlformats.org/officeDocument/2006/relationships/customXml" Target="../ink/ink7135.xml"/><Relationship Id="rId611" Type="http://schemas.openxmlformats.org/officeDocument/2006/relationships/customXml" Target="../ink/ink7134.xml"/><Relationship Id="rId610" Type="http://schemas.openxmlformats.org/officeDocument/2006/relationships/customXml" Target="../ink/ink7133.xml"/><Relationship Id="rId61" Type="http://schemas.openxmlformats.org/officeDocument/2006/relationships/image" Target="../media/image1918.png"/><Relationship Id="rId609" Type="http://schemas.openxmlformats.org/officeDocument/2006/relationships/customXml" Target="../ink/ink7132.xml"/><Relationship Id="rId608" Type="http://schemas.openxmlformats.org/officeDocument/2006/relationships/customXml" Target="../ink/ink7131.xml"/><Relationship Id="rId607" Type="http://schemas.openxmlformats.org/officeDocument/2006/relationships/image" Target="../media/image2179.png"/><Relationship Id="rId606" Type="http://schemas.openxmlformats.org/officeDocument/2006/relationships/customXml" Target="../ink/ink7130.xml"/><Relationship Id="rId605" Type="http://schemas.openxmlformats.org/officeDocument/2006/relationships/image" Target="../media/image2178.png"/><Relationship Id="rId604" Type="http://schemas.openxmlformats.org/officeDocument/2006/relationships/customXml" Target="../ink/ink7129.xml"/><Relationship Id="rId603" Type="http://schemas.openxmlformats.org/officeDocument/2006/relationships/image" Target="../media/image2177.png"/><Relationship Id="rId602" Type="http://schemas.openxmlformats.org/officeDocument/2006/relationships/customXml" Target="../ink/ink7128.xml"/><Relationship Id="rId601" Type="http://schemas.openxmlformats.org/officeDocument/2006/relationships/image" Target="../media/image2176.png"/><Relationship Id="rId600" Type="http://schemas.openxmlformats.org/officeDocument/2006/relationships/customXml" Target="../ink/ink7127.xml"/><Relationship Id="rId60" Type="http://schemas.openxmlformats.org/officeDocument/2006/relationships/customXml" Target="../ink/ink6852.xml"/><Relationship Id="rId6" Type="http://schemas.openxmlformats.org/officeDocument/2006/relationships/image" Target="../media/image1895.png"/><Relationship Id="rId599" Type="http://schemas.openxmlformats.org/officeDocument/2006/relationships/image" Target="../media/image1287.png"/><Relationship Id="rId598" Type="http://schemas.openxmlformats.org/officeDocument/2006/relationships/customXml" Target="../ink/ink7126.xml"/><Relationship Id="rId597" Type="http://schemas.openxmlformats.org/officeDocument/2006/relationships/image" Target="../media/image2175.png"/><Relationship Id="rId596" Type="http://schemas.openxmlformats.org/officeDocument/2006/relationships/customXml" Target="../ink/ink7125.xml"/><Relationship Id="rId595" Type="http://schemas.openxmlformats.org/officeDocument/2006/relationships/image" Target="../media/image2174.png"/><Relationship Id="rId594" Type="http://schemas.openxmlformats.org/officeDocument/2006/relationships/customXml" Target="../ink/ink7124.xml"/><Relationship Id="rId593" Type="http://schemas.openxmlformats.org/officeDocument/2006/relationships/image" Target="../media/image2173.png"/><Relationship Id="rId592" Type="http://schemas.openxmlformats.org/officeDocument/2006/relationships/customXml" Target="../ink/ink7123.xml"/><Relationship Id="rId591" Type="http://schemas.openxmlformats.org/officeDocument/2006/relationships/image" Target="../media/image2172.png"/><Relationship Id="rId590" Type="http://schemas.openxmlformats.org/officeDocument/2006/relationships/customXml" Target="../ink/ink7122.xml"/><Relationship Id="rId59" Type="http://schemas.openxmlformats.org/officeDocument/2006/relationships/image" Target="../media/image1917.png"/><Relationship Id="rId589" Type="http://schemas.openxmlformats.org/officeDocument/2006/relationships/image" Target="../media/image2171.png"/><Relationship Id="rId588" Type="http://schemas.openxmlformats.org/officeDocument/2006/relationships/customXml" Target="../ink/ink7121.xml"/><Relationship Id="rId587" Type="http://schemas.openxmlformats.org/officeDocument/2006/relationships/customXml" Target="../ink/ink7120.xml"/><Relationship Id="rId586" Type="http://schemas.openxmlformats.org/officeDocument/2006/relationships/image" Target="../media/image2170.png"/><Relationship Id="rId585" Type="http://schemas.openxmlformats.org/officeDocument/2006/relationships/customXml" Target="../ink/ink7119.xml"/><Relationship Id="rId584" Type="http://schemas.openxmlformats.org/officeDocument/2006/relationships/image" Target="../media/image2169.png"/><Relationship Id="rId583" Type="http://schemas.openxmlformats.org/officeDocument/2006/relationships/customXml" Target="../ink/ink7118.xml"/><Relationship Id="rId582" Type="http://schemas.openxmlformats.org/officeDocument/2006/relationships/image" Target="../media/image2168.png"/><Relationship Id="rId581" Type="http://schemas.openxmlformats.org/officeDocument/2006/relationships/customXml" Target="../ink/ink7117.xml"/><Relationship Id="rId580" Type="http://schemas.openxmlformats.org/officeDocument/2006/relationships/image" Target="../media/image2167.png"/><Relationship Id="rId58" Type="http://schemas.openxmlformats.org/officeDocument/2006/relationships/customXml" Target="../ink/ink6851.xml"/><Relationship Id="rId579" Type="http://schemas.openxmlformats.org/officeDocument/2006/relationships/customXml" Target="../ink/ink7116.xml"/><Relationship Id="rId578" Type="http://schemas.openxmlformats.org/officeDocument/2006/relationships/image" Target="../media/image2166.png"/><Relationship Id="rId577" Type="http://schemas.openxmlformats.org/officeDocument/2006/relationships/customXml" Target="../ink/ink7115.xml"/><Relationship Id="rId576" Type="http://schemas.openxmlformats.org/officeDocument/2006/relationships/image" Target="../media/image2165.png"/><Relationship Id="rId575" Type="http://schemas.openxmlformats.org/officeDocument/2006/relationships/customXml" Target="../ink/ink7114.xml"/><Relationship Id="rId574" Type="http://schemas.openxmlformats.org/officeDocument/2006/relationships/image" Target="../media/image2164.png"/><Relationship Id="rId573" Type="http://schemas.openxmlformats.org/officeDocument/2006/relationships/customXml" Target="../ink/ink7113.xml"/><Relationship Id="rId572" Type="http://schemas.openxmlformats.org/officeDocument/2006/relationships/image" Target="../media/image1463.png"/><Relationship Id="rId571" Type="http://schemas.openxmlformats.org/officeDocument/2006/relationships/customXml" Target="../ink/ink7112.xml"/><Relationship Id="rId570" Type="http://schemas.openxmlformats.org/officeDocument/2006/relationships/image" Target="../media/image2163.png"/><Relationship Id="rId57" Type="http://schemas.openxmlformats.org/officeDocument/2006/relationships/image" Target="../media/image1500.png"/><Relationship Id="rId569" Type="http://schemas.openxmlformats.org/officeDocument/2006/relationships/customXml" Target="../ink/ink7111.xml"/><Relationship Id="rId568" Type="http://schemas.openxmlformats.org/officeDocument/2006/relationships/image" Target="../media/image2162.png"/><Relationship Id="rId567" Type="http://schemas.openxmlformats.org/officeDocument/2006/relationships/customXml" Target="../ink/ink7110.xml"/><Relationship Id="rId566" Type="http://schemas.openxmlformats.org/officeDocument/2006/relationships/image" Target="../media/image2161.png"/><Relationship Id="rId565" Type="http://schemas.openxmlformats.org/officeDocument/2006/relationships/customXml" Target="../ink/ink7109.xml"/><Relationship Id="rId564" Type="http://schemas.openxmlformats.org/officeDocument/2006/relationships/image" Target="../media/image2160.png"/><Relationship Id="rId563" Type="http://schemas.openxmlformats.org/officeDocument/2006/relationships/customXml" Target="../ink/ink7108.xml"/><Relationship Id="rId562" Type="http://schemas.openxmlformats.org/officeDocument/2006/relationships/image" Target="../media/image2159.png"/><Relationship Id="rId561" Type="http://schemas.openxmlformats.org/officeDocument/2006/relationships/customXml" Target="../ink/ink7107.xml"/><Relationship Id="rId560" Type="http://schemas.openxmlformats.org/officeDocument/2006/relationships/image" Target="../media/image2158.png"/><Relationship Id="rId56" Type="http://schemas.openxmlformats.org/officeDocument/2006/relationships/customXml" Target="../ink/ink6850.xml"/><Relationship Id="rId559" Type="http://schemas.openxmlformats.org/officeDocument/2006/relationships/customXml" Target="../ink/ink7106.xml"/><Relationship Id="rId558" Type="http://schemas.openxmlformats.org/officeDocument/2006/relationships/image" Target="../media/image2157.png"/><Relationship Id="rId557" Type="http://schemas.openxmlformats.org/officeDocument/2006/relationships/customXml" Target="../ink/ink7105.xml"/><Relationship Id="rId556" Type="http://schemas.openxmlformats.org/officeDocument/2006/relationships/image" Target="../media/image2156.png"/><Relationship Id="rId555" Type="http://schemas.openxmlformats.org/officeDocument/2006/relationships/customXml" Target="../ink/ink7104.xml"/><Relationship Id="rId554" Type="http://schemas.openxmlformats.org/officeDocument/2006/relationships/image" Target="../media/image2155.png"/><Relationship Id="rId553" Type="http://schemas.openxmlformats.org/officeDocument/2006/relationships/customXml" Target="../ink/ink7103.xml"/><Relationship Id="rId552" Type="http://schemas.openxmlformats.org/officeDocument/2006/relationships/image" Target="../media/image2154.png"/><Relationship Id="rId551" Type="http://schemas.openxmlformats.org/officeDocument/2006/relationships/customXml" Target="../ink/ink7102.xml"/><Relationship Id="rId550" Type="http://schemas.openxmlformats.org/officeDocument/2006/relationships/image" Target="../media/image2153.png"/><Relationship Id="rId55" Type="http://schemas.openxmlformats.org/officeDocument/2006/relationships/image" Target="../media/image1916.png"/><Relationship Id="rId549" Type="http://schemas.openxmlformats.org/officeDocument/2006/relationships/customXml" Target="../ink/ink7101.xml"/><Relationship Id="rId548" Type="http://schemas.openxmlformats.org/officeDocument/2006/relationships/image" Target="../media/image2152.png"/><Relationship Id="rId547" Type="http://schemas.openxmlformats.org/officeDocument/2006/relationships/customXml" Target="../ink/ink7100.xml"/><Relationship Id="rId546" Type="http://schemas.openxmlformats.org/officeDocument/2006/relationships/image" Target="../media/image2151.png"/><Relationship Id="rId545" Type="http://schemas.openxmlformats.org/officeDocument/2006/relationships/customXml" Target="../ink/ink7099.xml"/><Relationship Id="rId544" Type="http://schemas.openxmlformats.org/officeDocument/2006/relationships/image" Target="../media/image2150.png"/><Relationship Id="rId543" Type="http://schemas.openxmlformats.org/officeDocument/2006/relationships/customXml" Target="../ink/ink7098.xml"/><Relationship Id="rId542" Type="http://schemas.openxmlformats.org/officeDocument/2006/relationships/image" Target="../media/image2149.png"/><Relationship Id="rId541" Type="http://schemas.openxmlformats.org/officeDocument/2006/relationships/customXml" Target="../ink/ink7097.xml"/><Relationship Id="rId540" Type="http://schemas.openxmlformats.org/officeDocument/2006/relationships/image" Target="../media/image2148.png"/><Relationship Id="rId54" Type="http://schemas.openxmlformats.org/officeDocument/2006/relationships/customXml" Target="../ink/ink6849.xml"/><Relationship Id="rId539" Type="http://schemas.openxmlformats.org/officeDocument/2006/relationships/customXml" Target="../ink/ink7096.xml"/><Relationship Id="rId538" Type="http://schemas.openxmlformats.org/officeDocument/2006/relationships/image" Target="../media/image2147.png"/><Relationship Id="rId537" Type="http://schemas.openxmlformats.org/officeDocument/2006/relationships/customXml" Target="../ink/ink7095.xml"/><Relationship Id="rId536" Type="http://schemas.openxmlformats.org/officeDocument/2006/relationships/image" Target="../media/image2146.png"/><Relationship Id="rId535" Type="http://schemas.openxmlformats.org/officeDocument/2006/relationships/customXml" Target="../ink/ink7094.xml"/><Relationship Id="rId534" Type="http://schemas.openxmlformats.org/officeDocument/2006/relationships/image" Target="../media/image2145.png"/><Relationship Id="rId533" Type="http://schemas.openxmlformats.org/officeDocument/2006/relationships/customXml" Target="../ink/ink7093.xml"/><Relationship Id="rId532" Type="http://schemas.openxmlformats.org/officeDocument/2006/relationships/image" Target="../media/image2144.png"/><Relationship Id="rId531" Type="http://schemas.openxmlformats.org/officeDocument/2006/relationships/customXml" Target="../ink/ink7092.xml"/><Relationship Id="rId530" Type="http://schemas.openxmlformats.org/officeDocument/2006/relationships/image" Target="../media/image2143.png"/><Relationship Id="rId53" Type="http://schemas.openxmlformats.org/officeDocument/2006/relationships/image" Target="../media/image1482.png"/><Relationship Id="rId529" Type="http://schemas.openxmlformats.org/officeDocument/2006/relationships/customXml" Target="../ink/ink7091.xml"/><Relationship Id="rId528" Type="http://schemas.openxmlformats.org/officeDocument/2006/relationships/image" Target="../media/image2142.png"/><Relationship Id="rId527" Type="http://schemas.openxmlformats.org/officeDocument/2006/relationships/customXml" Target="../ink/ink7090.xml"/><Relationship Id="rId526" Type="http://schemas.openxmlformats.org/officeDocument/2006/relationships/image" Target="../media/image2141.png"/><Relationship Id="rId525" Type="http://schemas.openxmlformats.org/officeDocument/2006/relationships/customXml" Target="../ink/ink7089.xml"/><Relationship Id="rId524" Type="http://schemas.openxmlformats.org/officeDocument/2006/relationships/image" Target="../media/image1503.png"/><Relationship Id="rId523" Type="http://schemas.openxmlformats.org/officeDocument/2006/relationships/customXml" Target="../ink/ink7088.xml"/><Relationship Id="rId522" Type="http://schemas.openxmlformats.org/officeDocument/2006/relationships/image" Target="../media/image2140.png"/><Relationship Id="rId521" Type="http://schemas.openxmlformats.org/officeDocument/2006/relationships/customXml" Target="../ink/ink7087.xml"/><Relationship Id="rId520" Type="http://schemas.openxmlformats.org/officeDocument/2006/relationships/image" Target="../media/image2139.png"/><Relationship Id="rId52" Type="http://schemas.openxmlformats.org/officeDocument/2006/relationships/customXml" Target="../ink/ink6848.xml"/><Relationship Id="rId519" Type="http://schemas.openxmlformats.org/officeDocument/2006/relationships/customXml" Target="../ink/ink7086.xml"/><Relationship Id="rId518" Type="http://schemas.openxmlformats.org/officeDocument/2006/relationships/image" Target="../media/image2138.png"/><Relationship Id="rId517" Type="http://schemas.openxmlformats.org/officeDocument/2006/relationships/customXml" Target="../ink/ink7085.xml"/><Relationship Id="rId516" Type="http://schemas.openxmlformats.org/officeDocument/2006/relationships/image" Target="../media/image2137.png"/><Relationship Id="rId515" Type="http://schemas.openxmlformats.org/officeDocument/2006/relationships/customXml" Target="../ink/ink7084.xml"/><Relationship Id="rId514" Type="http://schemas.openxmlformats.org/officeDocument/2006/relationships/customXml" Target="../ink/ink7083.xml"/><Relationship Id="rId513" Type="http://schemas.openxmlformats.org/officeDocument/2006/relationships/image" Target="../media/image2136.png"/><Relationship Id="rId512" Type="http://schemas.openxmlformats.org/officeDocument/2006/relationships/customXml" Target="../ink/ink7082.xml"/><Relationship Id="rId511" Type="http://schemas.openxmlformats.org/officeDocument/2006/relationships/image" Target="../media/image2135.png"/><Relationship Id="rId510" Type="http://schemas.openxmlformats.org/officeDocument/2006/relationships/customXml" Target="../ink/ink7081.xml"/><Relationship Id="rId51" Type="http://schemas.openxmlformats.org/officeDocument/2006/relationships/image" Target="../media/image1915.png"/><Relationship Id="rId509" Type="http://schemas.openxmlformats.org/officeDocument/2006/relationships/image" Target="../media/image2134.png"/><Relationship Id="rId508" Type="http://schemas.openxmlformats.org/officeDocument/2006/relationships/customXml" Target="../ink/ink7080.xml"/><Relationship Id="rId507" Type="http://schemas.openxmlformats.org/officeDocument/2006/relationships/image" Target="../media/image2133.png"/><Relationship Id="rId506" Type="http://schemas.openxmlformats.org/officeDocument/2006/relationships/customXml" Target="../ink/ink7079.xml"/><Relationship Id="rId505" Type="http://schemas.openxmlformats.org/officeDocument/2006/relationships/image" Target="../media/image2132.png"/><Relationship Id="rId504" Type="http://schemas.openxmlformats.org/officeDocument/2006/relationships/customXml" Target="../ink/ink7078.xml"/><Relationship Id="rId503" Type="http://schemas.openxmlformats.org/officeDocument/2006/relationships/image" Target="../media/image2131.png"/><Relationship Id="rId502" Type="http://schemas.openxmlformats.org/officeDocument/2006/relationships/customXml" Target="../ink/ink7077.xml"/><Relationship Id="rId501" Type="http://schemas.openxmlformats.org/officeDocument/2006/relationships/image" Target="../media/image2130.png"/><Relationship Id="rId500" Type="http://schemas.openxmlformats.org/officeDocument/2006/relationships/customXml" Target="../ink/ink7076.xml"/><Relationship Id="rId50" Type="http://schemas.openxmlformats.org/officeDocument/2006/relationships/customXml" Target="../ink/ink6847.xml"/><Relationship Id="rId5" Type="http://schemas.openxmlformats.org/officeDocument/2006/relationships/customXml" Target="../ink/ink6824.xml"/><Relationship Id="rId499" Type="http://schemas.openxmlformats.org/officeDocument/2006/relationships/image" Target="../media/image2129.png"/><Relationship Id="rId498" Type="http://schemas.openxmlformats.org/officeDocument/2006/relationships/customXml" Target="../ink/ink7075.xml"/><Relationship Id="rId497" Type="http://schemas.openxmlformats.org/officeDocument/2006/relationships/customXml" Target="../ink/ink7074.xml"/><Relationship Id="rId496" Type="http://schemas.openxmlformats.org/officeDocument/2006/relationships/image" Target="../media/image2128.png"/><Relationship Id="rId495" Type="http://schemas.openxmlformats.org/officeDocument/2006/relationships/customXml" Target="../ink/ink7073.xml"/><Relationship Id="rId494" Type="http://schemas.openxmlformats.org/officeDocument/2006/relationships/image" Target="../media/image2127.png"/><Relationship Id="rId493" Type="http://schemas.openxmlformats.org/officeDocument/2006/relationships/customXml" Target="../ink/ink7072.xml"/><Relationship Id="rId492" Type="http://schemas.openxmlformats.org/officeDocument/2006/relationships/image" Target="../media/image2126.png"/><Relationship Id="rId491" Type="http://schemas.openxmlformats.org/officeDocument/2006/relationships/customXml" Target="../ink/ink7071.xml"/><Relationship Id="rId490" Type="http://schemas.openxmlformats.org/officeDocument/2006/relationships/image" Target="../media/image2125.png"/><Relationship Id="rId49" Type="http://schemas.openxmlformats.org/officeDocument/2006/relationships/image" Target="../media/image1914.png"/><Relationship Id="rId489" Type="http://schemas.openxmlformats.org/officeDocument/2006/relationships/customXml" Target="../ink/ink7070.xml"/><Relationship Id="rId488" Type="http://schemas.openxmlformats.org/officeDocument/2006/relationships/image" Target="../media/image2124.png"/><Relationship Id="rId487" Type="http://schemas.openxmlformats.org/officeDocument/2006/relationships/customXml" Target="../ink/ink7069.xml"/><Relationship Id="rId486" Type="http://schemas.openxmlformats.org/officeDocument/2006/relationships/image" Target="../media/image2123.png"/><Relationship Id="rId485" Type="http://schemas.openxmlformats.org/officeDocument/2006/relationships/customXml" Target="../ink/ink7068.xml"/><Relationship Id="rId484" Type="http://schemas.openxmlformats.org/officeDocument/2006/relationships/image" Target="../media/image2122.png"/><Relationship Id="rId483" Type="http://schemas.openxmlformats.org/officeDocument/2006/relationships/customXml" Target="../ink/ink7067.xml"/><Relationship Id="rId482" Type="http://schemas.openxmlformats.org/officeDocument/2006/relationships/image" Target="../media/image2121.png"/><Relationship Id="rId481" Type="http://schemas.openxmlformats.org/officeDocument/2006/relationships/customXml" Target="../ink/ink7066.xml"/><Relationship Id="rId480" Type="http://schemas.openxmlformats.org/officeDocument/2006/relationships/image" Target="../media/image2120.png"/><Relationship Id="rId48" Type="http://schemas.openxmlformats.org/officeDocument/2006/relationships/customXml" Target="../ink/ink6846.xml"/><Relationship Id="rId479" Type="http://schemas.openxmlformats.org/officeDocument/2006/relationships/customXml" Target="../ink/ink7065.xml"/><Relationship Id="rId478" Type="http://schemas.openxmlformats.org/officeDocument/2006/relationships/customXml" Target="../ink/ink7064.xml"/><Relationship Id="rId477" Type="http://schemas.openxmlformats.org/officeDocument/2006/relationships/image" Target="../media/image1801.png"/><Relationship Id="rId476" Type="http://schemas.openxmlformats.org/officeDocument/2006/relationships/customXml" Target="../ink/ink7063.xml"/><Relationship Id="rId475" Type="http://schemas.openxmlformats.org/officeDocument/2006/relationships/image" Target="../media/image2119.png"/><Relationship Id="rId474" Type="http://schemas.openxmlformats.org/officeDocument/2006/relationships/customXml" Target="../ink/ink7062.xml"/><Relationship Id="rId473" Type="http://schemas.openxmlformats.org/officeDocument/2006/relationships/customXml" Target="../ink/ink7061.xml"/><Relationship Id="rId472" Type="http://schemas.openxmlformats.org/officeDocument/2006/relationships/image" Target="../media/image2118.png"/><Relationship Id="rId471" Type="http://schemas.openxmlformats.org/officeDocument/2006/relationships/customXml" Target="../ink/ink7060.xml"/><Relationship Id="rId470" Type="http://schemas.openxmlformats.org/officeDocument/2006/relationships/image" Target="../media/image2117.png"/><Relationship Id="rId47" Type="http://schemas.openxmlformats.org/officeDocument/2006/relationships/image" Target="../media/image1083.png"/><Relationship Id="rId469" Type="http://schemas.openxmlformats.org/officeDocument/2006/relationships/customXml" Target="../ink/ink7059.xml"/><Relationship Id="rId468" Type="http://schemas.openxmlformats.org/officeDocument/2006/relationships/image" Target="../media/image2116.png"/><Relationship Id="rId467" Type="http://schemas.openxmlformats.org/officeDocument/2006/relationships/customXml" Target="../ink/ink7058.xml"/><Relationship Id="rId466" Type="http://schemas.openxmlformats.org/officeDocument/2006/relationships/image" Target="../media/image2115.png"/><Relationship Id="rId465" Type="http://schemas.openxmlformats.org/officeDocument/2006/relationships/customXml" Target="../ink/ink7057.xml"/><Relationship Id="rId464" Type="http://schemas.openxmlformats.org/officeDocument/2006/relationships/image" Target="../media/image2114.png"/><Relationship Id="rId463" Type="http://schemas.openxmlformats.org/officeDocument/2006/relationships/customXml" Target="../ink/ink7056.xml"/><Relationship Id="rId462" Type="http://schemas.openxmlformats.org/officeDocument/2006/relationships/image" Target="../media/image2113.png"/><Relationship Id="rId461" Type="http://schemas.openxmlformats.org/officeDocument/2006/relationships/customXml" Target="../ink/ink7055.xml"/><Relationship Id="rId460" Type="http://schemas.openxmlformats.org/officeDocument/2006/relationships/image" Target="../media/image2112.png"/><Relationship Id="rId46" Type="http://schemas.openxmlformats.org/officeDocument/2006/relationships/customXml" Target="../ink/ink6845.xml"/><Relationship Id="rId459" Type="http://schemas.openxmlformats.org/officeDocument/2006/relationships/customXml" Target="../ink/ink7054.xml"/><Relationship Id="rId458" Type="http://schemas.openxmlformats.org/officeDocument/2006/relationships/image" Target="../media/image2111.png"/><Relationship Id="rId457" Type="http://schemas.openxmlformats.org/officeDocument/2006/relationships/customXml" Target="../ink/ink7053.xml"/><Relationship Id="rId456" Type="http://schemas.openxmlformats.org/officeDocument/2006/relationships/image" Target="../media/image2110.png"/><Relationship Id="rId455" Type="http://schemas.openxmlformats.org/officeDocument/2006/relationships/customXml" Target="../ink/ink7052.xml"/><Relationship Id="rId454" Type="http://schemas.openxmlformats.org/officeDocument/2006/relationships/image" Target="../media/image2109.png"/><Relationship Id="rId453" Type="http://schemas.openxmlformats.org/officeDocument/2006/relationships/customXml" Target="../ink/ink7051.xml"/><Relationship Id="rId452" Type="http://schemas.openxmlformats.org/officeDocument/2006/relationships/image" Target="../media/image2108.png"/><Relationship Id="rId451" Type="http://schemas.openxmlformats.org/officeDocument/2006/relationships/customXml" Target="../ink/ink7050.xml"/><Relationship Id="rId450" Type="http://schemas.openxmlformats.org/officeDocument/2006/relationships/image" Target="../media/image2107.png"/><Relationship Id="rId45" Type="http://schemas.openxmlformats.org/officeDocument/2006/relationships/image" Target="../media/image1913.png"/><Relationship Id="rId449" Type="http://schemas.openxmlformats.org/officeDocument/2006/relationships/customXml" Target="../ink/ink7049.xml"/><Relationship Id="rId448" Type="http://schemas.openxmlformats.org/officeDocument/2006/relationships/image" Target="../media/image2106.png"/><Relationship Id="rId447" Type="http://schemas.openxmlformats.org/officeDocument/2006/relationships/customXml" Target="../ink/ink7048.xml"/><Relationship Id="rId446" Type="http://schemas.openxmlformats.org/officeDocument/2006/relationships/image" Target="../media/image2105.png"/><Relationship Id="rId445" Type="http://schemas.openxmlformats.org/officeDocument/2006/relationships/customXml" Target="../ink/ink7047.xml"/><Relationship Id="rId444" Type="http://schemas.openxmlformats.org/officeDocument/2006/relationships/image" Target="../media/image2104.png"/><Relationship Id="rId443" Type="http://schemas.openxmlformats.org/officeDocument/2006/relationships/customXml" Target="../ink/ink7046.xml"/><Relationship Id="rId442" Type="http://schemas.openxmlformats.org/officeDocument/2006/relationships/image" Target="../media/image2103.png"/><Relationship Id="rId441" Type="http://schemas.openxmlformats.org/officeDocument/2006/relationships/customXml" Target="../ink/ink7045.xml"/><Relationship Id="rId440" Type="http://schemas.openxmlformats.org/officeDocument/2006/relationships/image" Target="../media/image2102.png"/><Relationship Id="rId44" Type="http://schemas.openxmlformats.org/officeDocument/2006/relationships/customXml" Target="../ink/ink6844.xml"/><Relationship Id="rId439" Type="http://schemas.openxmlformats.org/officeDocument/2006/relationships/customXml" Target="../ink/ink7044.xml"/><Relationship Id="rId438" Type="http://schemas.openxmlformats.org/officeDocument/2006/relationships/image" Target="../media/image2101.png"/><Relationship Id="rId437" Type="http://schemas.openxmlformats.org/officeDocument/2006/relationships/customXml" Target="../ink/ink7043.xml"/><Relationship Id="rId436" Type="http://schemas.openxmlformats.org/officeDocument/2006/relationships/image" Target="../media/image2100.png"/><Relationship Id="rId435" Type="http://schemas.openxmlformats.org/officeDocument/2006/relationships/customXml" Target="../ink/ink7042.xml"/><Relationship Id="rId434" Type="http://schemas.openxmlformats.org/officeDocument/2006/relationships/image" Target="../media/image2099.png"/><Relationship Id="rId433" Type="http://schemas.openxmlformats.org/officeDocument/2006/relationships/customXml" Target="../ink/ink7041.xml"/><Relationship Id="rId432" Type="http://schemas.openxmlformats.org/officeDocument/2006/relationships/image" Target="../media/image2098.png"/><Relationship Id="rId431" Type="http://schemas.openxmlformats.org/officeDocument/2006/relationships/customXml" Target="../ink/ink7040.xml"/><Relationship Id="rId430" Type="http://schemas.openxmlformats.org/officeDocument/2006/relationships/image" Target="../media/image2097.png"/><Relationship Id="rId43" Type="http://schemas.openxmlformats.org/officeDocument/2006/relationships/image" Target="../media/image1912.png"/><Relationship Id="rId429" Type="http://schemas.openxmlformats.org/officeDocument/2006/relationships/customXml" Target="../ink/ink7039.xml"/><Relationship Id="rId428" Type="http://schemas.openxmlformats.org/officeDocument/2006/relationships/image" Target="../media/image2096.png"/><Relationship Id="rId427" Type="http://schemas.openxmlformats.org/officeDocument/2006/relationships/customXml" Target="../ink/ink7038.xml"/><Relationship Id="rId426" Type="http://schemas.openxmlformats.org/officeDocument/2006/relationships/image" Target="../media/image2095.png"/><Relationship Id="rId425" Type="http://schemas.openxmlformats.org/officeDocument/2006/relationships/customXml" Target="../ink/ink7037.xml"/><Relationship Id="rId424" Type="http://schemas.openxmlformats.org/officeDocument/2006/relationships/image" Target="../media/image2094.png"/><Relationship Id="rId423" Type="http://schemas.openxmlformats.org/officeDocument/2006/relationships/customXml" Target="../ink/ink7036.xml"/><Relationship Id="rId422" Type="http://schemas.openxmlformats.org/officeDocument/2006/relationships/image" Target="../media/image2093.png"/><Relationship Id="rId421" Type="http://schemas.openxmlformats.org/officeDocument/2006/relationships/customXml" Target="../ink/ink7035.xml"/><Relationship Id="rId420" Type="http://schemas.openxmlformats.org/officeDocument/2006/relationships/image" Target="../media/image2092.png"/><Relationship Id="rId42" Type="http://schemas.openxmlformats.org/officeDocument/2006/relationships/customXml" Target="../ink/ink6843.xml"/><Relationship Id="rId419" Type="http://schemas.openxmlformats.org/officeDocument/2006/relationships/customXml" Target="../ink/ink7034.xml"/><Relationship Id="rId418" Type="http://schemas.openxmlformats.org/officeDocument/2006/relationships/image" Target="../media/image2091.png"/><Relationship Id="rId417" Type="http://schemas.openxmlformats.org/officeDocument/2006/relationships/customXml" Target="../ink/ink7033.xml"/><Relationship Id="rId416" Type="http://schemas.openxmlformats.org/officeDocument/2006/relationships/image" Target="../media/image2090.png"/><Relationship Id="rId415" Type="http://schemas.openxmlformats.org/officeDocument/2006/relationships/customXml" Target="../ink/ink7032.xml"/><Relationship Id="rId414" Type="http://schemas.openxmlformats.org/officeDocument/2006/relationships/image" Target="../media/image2089.png"/><Relationship Id="rId413" Type="http://schemas.openxmlformats.org/officeDocument/2006/relationships/customXml" Target="../ink/ink7031.xml"/><Relationship Id="rId412" Type="http://schemas.openxmlformats.org/officeDocument/2006/relationships/image" Target="../media/image2088.png"/><Relationship Id="rId411" Type="http://schemas.openxmlformats.org/officeDocument/2006/relationships/customXml" Target="../ink/ink7030.xml"/><Relationship Id="rId410" Type="http://schemas.openxmlformats.org/officeDocument/2006/relationships/image" Target="../media/image2087.png"/><Relationship Id="rId41" Type="http://schemas.openxmlformats.org/officeDocument/2006/relationships/customXml" Target="../ink/ink6842.xml"/><Relationship Id="rId409" Type="http://schemas.openxmlformats.org/officeDocument/2006/relationships/customXml" Target="../ink/ink7029.xml"/><Relationship Id="rId408" Type="http://schemas.openxmlformats.org/officeDocument/2006/relationships/image" Target="../media/image2086.png"/><Relationship Id="rId407" Type="http://schemas.openxmlformats.org/officeDocument/2006/relationships/customXml" Target="../ink/ink7028.xml"/><Relationship Id="rId406" Type="http://schemas.openxmlformats.org/officeDocument/2006/relationships/image" Target="../media/image2085.png"/><Relationship Id="rId405" Type="http://schemas.openxmlformats.org/officeDocument/2006/relationships/customXml" Target="../ink/ink7027.xml"/><Relationship Id="rId404" Type="http://schemas.openxmlformats.org/officeDocument/2006/relationships/image" Target="../media/image2084.png"/><Relationship Id="rId403" Type="http://schemas.openxmlformats.org/officeDocument/2006/relationships/customXml" Target="../ink/ink7026.xml"/><Relationship Id="rId402" Type="http://schemas.openxmlformats.org/officeDocument/2006/relationships/image" Target="../media/image2083.png"/><Relationship Id="rId401" Type="http://schemas.openxmlformats.org/officeDocument/2006/relationships/customXml" Target="../ink/ink7025.xml"/><Relationship Id="rId400" Type="http://schemas.openxmlformats.org/officeDocument/2006/relationships/image" Target="../media/image2082.png"/><Relationship Id="rId40" Type="http://schemas.openxmlformats.org/officeDocument/2006/relationships/image" Target="../media/image1122.png"/><Relationship Id="rId4" Type="http://schemas.openxmlformats.org/officeDocument/2006/relationships/image" Target="../media/image1894.png"/><Relationship Id="rId399" Type="http://schemas.openxmlformats.org/officeDocument/2006/relationships/customXml" Target="../ink/ink7024.xml"/><Relationship Id="rId398" Type="http://schemas.openxmlformats.org/officeDocument/2006/relationships/image" Target="../media/image2081.png"/><Relationship Id="rId397" Type="http://schemas.openxmlformats.org/officeDocument/2006/relationships/customXml" Target="../ink/ink7023.xml"/><Relationship Id="rId396" Type="http://schemas.openxmlformats.org/officeDocument/2006/relationships/image" Target="../media/image2080.png"/><Relationship Id="rId395" Type="http://schemas.openxmlformats.org/officeDocument/2006/relationships/customXml" Target="../ink/ink7022.xml"/><Relationship Id="rId394" Type="http://schemas.openxmlformats.org/officeDocument/2006/relationships/image" Target="../media/image2079.png"/><Relationship Id="rId393" Type="http://schemas.openxmlformats.org/officeDocument/2006/relationships/customXml" Target="../ink/ink7021.xml"/><Relationship Id="rId392" Type="http://schemas.openxmlformats.org/officeDocument/2006/relationships/image" Target="../media/image2078.png"/><Relationship Id="rId391" Type="http://schemas.openxmlformats.org/officeDocument/2006/relationships/customXml" Target="../ink/ink7020.xml"/><Relationship Id="rId390" Type="http://schemas.openxmlformats.org/officeDocument/2006/relationships/image" Target="../media/image2077.png"/><Relationship Id="rId39" Type="http://schemas.openxmlformats.org/officeDocument/2006/relationships/customXml" Target="../ink/ink6841.xml"/><Relationship Id="rId389" Type="http://schemas.openxmlformats.org/officeDocument/2006/relationships/customXml" Target="../ink/ink7019.xml"/><Relationship Id="rId388" Type="http://schemas.openxmlformats.org/officeDocument/2006/relationships/image" Target="../media/image2076.png"/><Relationship Id="rId387" Type="http://schemas.openxmlformats.org/officeDocument/2006/relationships/customXml" Target="../ink/ink7018.xml"/><Relationship Id="rId386" Type="http://schemas.openxmlformats.org/officeDocument/2006/relationships/image" Target="../media/image2075.png"/><Relationship Id="rId385" Type="http://schemas.openxmlformats.org/officeDocument/2006/relationships/customXml" Target="../ink/ink7017.xml"/><Relationship Id="rId384" Type="http://schemas.openxmlformats.org/officeDocument/2006/relationships/image" Target="../media/image2074.png"/><Relationship Id="rId383" Type="http://schemas.openxmlformats.org/officeDocument/2006/relationships/customXml" Target="../ink/ink7016.xml"/><Relationship Id="rId382" Type="http://schemas.openxmlformats.org/officeDocument/2006/relationships/image" Target="../media/image2073.png"/><Relationship Id="rId381" Type="http://schemas.openxmlformats.org/officeDocument/2006/relationships/customXml" Target="../ink/ink7015.xml"/><Relationship Id="rId380" Type="http://schemas.openxmlformats.org/officeDocument/2006/relationships/image" Target="../media/image2072.png"/><Relationship Id="rId38" Type="http://schemas.openxmlformats.org/officeDocument/2006/relationships/image" Target="../media/image1911.png"/><Relationship Id="rId379" Type="http://schemas.openxmlformats.org/officeDocument/2006/relationships/customXml" Target="../ink/ink7014.xml"/><Relationship Id="rId378" Type="http://schemas.openxmlformats.org/officeDocument/2006/relationships/image" Target="../media/image2071.png"/><Relationship Id="rId377" Type="http://schemas.openxmlformats.org/officeDocument/2006/relationships/customXml" Target="../ink/ink7013.xml"/><Relationship Id="rId376" Type="http://schemas.openxmlformats.org/officeDocument/2006/relationships/image" Target="../media/image2070.png"/><Relationship Id="rId375" Type="http://schemas.openxmlformats.org/officeDocument/2006/relationships/customXml" Target="../ink/ink7012.xml"/><Relationship Id="rId374" Type="http://schemas.openxmlformats.org/officeDocument/2006/relationships/image" Target="../media/image2069.png"/><Relationship Id="rId373" Type="http://schemas.openxmlformats.org/officeDocument/2006/relationships/customXml" Target="../ink/ink7011.xml"/><Relationship Id="rId372" Type="http://schemas.openxmlformats.org/officeDocument/2006/relationships/image" Target="../media/image2068.png"/><Relationship Id="rId371" Type="http://schemas.openxmlformats.org/officeDocument/2006/relationships/customXml" Target="../ink/ink7010.xml"/><Relationship Id="rId370" Type="http://schemas.openxmlformats.org/officeDocument/2006/relationships/image" Target="../media/image2067.png"/><Relationship Id="rId37" Type="http://schemas.openxmlformats.org/officeDocument/2006/relationships/customXml" Target="../ink/ink6840.xml"/><Relationship Id="rId369" Type="http://schemas.openxmlformats.org/officeDocument/2006/relationships/customXml" Target="../ink/ink7009.xml"/><Relationship Id="rId368" Type="http://schemas.openxmlformats.org/officeDocument/2006/relationships/image" Target="../media/image2066.png"/><Relationship Id="rId367" Type="http://schemas.openxmlformats.org/officeDocument/2006/relationships/customXml" Target="../ink/ink7008.xml"/><Relationship Id="rId366" Type="http://schemas.openxmlformats.org/officeDocument/2006/relationships/image" Target="../media/image2065.png"/><Relationship Id="rId365" Type="http://schemas.openxmlformats.org/officeDocument/2006/relationships/customXml" Target="../ink/ink7007.xml"/><Relationship Id="rId364" Type="http://schemas.openxmlformats.org/officeDocument/2006/relationships/image" Target="../media/image2064.png"/><Relationship Id="rId363" Type="http://schemas.openxmlformats.org/officeDocument/2006/relationships/customXml" Target="../ink/ink7006.xml"/><Relationship Id="rId362" Type="http://schemas.openxmlformats.org/officeDocument/2006/relationships/image" Target="../media/image2063.png"/><Relationship Id="rId361" Type="http://schemas.openxmlformats.org/officeDocument/2006/relationships/customXml" Target="../ink/ink7005.xml"/><Relationship Id="rId360" Type="http://schemas.openxmlformats.org/officeDocument/2006/relationships/image" Target="../media/image2062.png"/><Relationship Id="rId36" Type="http://schemas.openxmlformats.org/officeDocument/2006/relationships/image" Target="../media/image1910.png"/><Relationship Id="rId359" Type="http://schemas.openxmlformats.org/officeDocument/2006/relationships/customXml" Target="../ink/ink7004.xml"/><Relationship Id="rId358" Type="http://schemas.openxmlformats.org/officeDocument/2006/relationships/image" Target="../media/image2061.png"/><Relationship Id="rId357" Type="http://schemas.openxmlformats.org/officeDocument/2006/relationships/customXml" Target="../ink/ink7003.xml"/><Relationship Id="rId356" Type="http://schemas.openxmlformats.org/officeDocument/2006/relationships/image" Target="../media/image2060.png"/><Relationship Id="rId355" Type="http://schemas.openxmlformats.org/officeDocument/2006/relationships/customXml" Target="../ink/ink7002.xml"/><Relationship Id="rId354" Type="http://schemas.openxmlformats.org/officeDocument/2006/relationships/image" Target="../media/image2059.png"/><Relationship Id="rId353" Type="http://schemas.openxmlformats.org/officeDocument/2006/relationships/customXml" Target="../ink/ink7001.xml"/><Relationship Id="rId352" Type="http://schemas.openxmlformats.org/officeDocument/2006/relationships/image" Target="../media/image2058.png"/><Relationship Id="rId351" Type="http://schemas.openxmlformats.org/officeDocument/2006/relationships/customXml" Target="../ink/ink7000.xml"/><Relationship Id="rId350" Type="http://schemas.openxmlformats.org/officeDocument/2006/relationships/image" Target="../media/image2057.png"/><Relationship Id="rId35" Type="http://schemas.openxmlformats.org/officeDocument/2006/relationships/customXml" Target="../ink/ink6839.xml"/><Relationship Id="rId349" Type="http://schemas.openxmlformats.org/officeDocument/2006/relationships/customXml" Target="../ink/ink6999.xml"/><Relationship Id="rId348" Type="http://schemas.openxmlformats.org/officeDocument/2006/relationships/image" Target="../media/image2056.png"/><Relationship Id="rId347" Type="http://schemas.openxmlformats.org/officeDocument/2006/relationships/customXml" Target="../ink/ink6998.xml"/><Relationship Id="rId346" Type="http://schemas.openxmlformats.org/officeDocument/2006/relationships/image" Target="../media/image2055.png"/><Relationship Id="rId345" Type="http://schemas.openxmlformats.org/officeDocument/2006/relationships/customXml" Target="../ink/ink6997.xml"/><Relationship Id="rId344" Type="http://schemas.openxmlformats.org/officeDocument/2006/relationships/image" Target="../media/image2054.png"/><Relationship Id="rId343" Type="http://schemas.openxmlformats.org/officeDocument/2006/relationships/customXml" Target="../ink/ink6996.xml"/><Relationship Id="rId342" Type="http://schemas.openxmlformats.org/officeDocument/2006/relationships/image" Target="../media/image2053.png"/><Relationship Id="rId341" Type="http://schemas.openxmlformats.org/officeDocument/2006/relationships/customXml" Target="../ink/ink6995.xml"/><Relationship Id="rId340" Type="http://schemas.openxmlformats.org/officeDocument/2006/relationships/image" Target="../media/image2052.png"/><Relationship Id="rId34" Type="http://schemas.openxmlformats.org/officeDocument/2006/relationships/image" Target="../media/image1909.png"/><Relationship Id="rId339" Type="http://schemas.openxmlformats.org/officeDocument/2006/relationships/customXml" Target="../ink/ink6994.xml"/><Relationship Id="rId338" Type="http://schemas.openxmlformats.org/officeDocument/2006/relationships/image" Target="../media/image2051.png"/><Relationship Id="rId337" Type="http://schemas.openxmlformats.org/officeDocument/2006/relationships/customXml" Target="../ink/ink6993.xml"/><Relationship Id="rId336" Type="http://schemas.openxmlformats.org/officeDocument/2006/relationships/image" Target="../media/image2050.png"/><Relationship Id="rId335" Type="http://schemas.openxmlformats.org/officeDocument/2006/relationships/customXml" Target="../ink/ink6992.xml"/><Relationship Id="rId334" Type="http://schemas.openxmlformats.org/officeDocument/2006/relationships/image" Target="../media/image2049.png"/><Relationship Id="rId333" Type="http://schemas.openxmlformats.org/officeDocument/2006/relationships/customXml" Target="../ink/ink6991.xml"/><Relationship Id="rId332" Type="http://schemas.openxmlformats.org/officeDocument/2006/relationships/image" Target="../media/image2048.png"/><Relationship Id="rId331" Type="http://schemas.openxmlformats.org/officeDocument/2006/relationships/customXml" Target="../ink/ink6990.xml"/><Relationship Id="rId330" Type="http://schemas.openxmlformats.org/officeDocument/2006/relationships/image" Target="../media/image2047.png"/><Relationship Id="rId33" Type="http://schemas.openxmlformats.org/officeDocument/2006/relationships/customXml" Target="../ink/ink6838.xml"/><Relationship Id="rId329" Type="http://schemas.openxmlformats.org/officeDocument/2006/relationships/customXml" Target="../ink/ink6989.xml"/><Relationship Id="rId328" Type="http://schemas.openxmlformats.org/officeDocument/2006/relationships/image" Target="../media/image2046.png"/><Relationship Id="rId327" Type="http://schemas.openxmlformats.org/officeDocument/2006/relationships/customXml" Target="../ink/ink6988.xml"/><Relationship Id="rId326" Type="http://schemas.openxmlformats.org/officeDocument/2006/relationships/image" Target="../media/image2045.png"/><Relationship Id="rId325" Type="http://schemas.openxmlformats.org/officeDocument/2006/relationships/customXml" Target="../ink/ink6987.xml"/><Relationship Id="rId324" Type="http://schemas.openxmlformats.org/officeDocument/2006/relationships/image" Target="../media/image2044.png"/><Relationship Id="rId323" Type="http://schemas.openxmlformats.org/officeDocument/2006/relationships/customXml" Target="../ink/ink6986.xml"/><Relationship Id="rId322" Type="http://schemas.openxmlformats.org/officeDocument/2006/relationships/image" Target="../media/image2043.png"/><Relationship Id="rId321" Type="http://schemas.openxmlformats.org/officeDocument/2006/relationships/customXml" Target="../ink/ink6985.xml"/><Relationship Id="rId320" Type="http://schemas.openxmlformats.org/officeDocument/2006/relationships/image" Target="../media/image2042.png"/><Relationship Id="rId32" Type="http://schemas.openxmlformats.org/officeDocument/2006/relationships/image" Target="../media/image1908.png"/><Relationship Id="rId319" Type="http://schemas.openxmlformats.org/officeDocument/2006/relationships/customXml" Target="../ink/ink6984.xml"/><Relationship Id="rId318" Type="http://schemas.openxmlformats.org/officeDocument/2006/relationships/image" Target="../media/image2041.png"/><Relationship Id="rId317" Type="http://schemas.openxmlformats.org/officeDocument/2006/relationships/customXml" Target="../ink/ink6983.xml"/><Relationship Id="rId316" Type="http://schemas.openxmlformats.org/officeDocument/2006/relationships/image" Target="../media/image1752.png"/><Relationship Id="rId315" Type="http://schemas.openxmlformats.org/officeDocument/2006/relationships/customXml" Target="../ink/ink6982.xml"/><Relationship Id="rId314" Type="http://schemas.openxmlformats.org/officeDocument/2006/relationships/image" Target="../media/image2040.png"/><Relationship Id="rId313" Type="http://schemas.openxmlformats.org/officeDocument/2006/relationships/customXml" Target="../ink/ink6981.xml"/><Relationship Id="rId312" Type="http://schemas.openxmlformats.org/officeDocument/2006/relationships/image" Target="../media/image2039.png"/><Relationship Id="rId311" Type="http://schemas.openxmlformats.org/officeDocument/2006/relationships/customXml" Target="../ink/ink6980.xml"/><Relationship Id="rId310" Type="http://schemas.openxmlformats.org/officeDocument/2006/relationships/image" Target="../media/image2038.png"/><Relationship Id="rId31" Type="http://schemas.openxmlformats.org/officeDocument/2006/relationships/customXml" Target="../ink/ink6837.xml"/><Relationship Id="rId309" Type="http://schemas.openxmlformats.org/officeDocument/2006/relationships/customXml" Target="../ink/ink6979.xml"/><Relationship Id="rId308" Type="http://schemas.openxmlformats.org/officeDocument/2006/relationships/image" Target="../media/image2037.png"/><Relationship Id="rId307" Type="http://schemas.openxmlformats.org/officeDocument/2006/relationships/customXml" Target="../ink/ink6978.xml"/><Relationship Id="rId306" Type="http://schemas.openxmlformats.org/officeDocument/2006/relationships/image" Target="../media/image2036.png"/><Relationship Id="rId305" Type="http://schemas.openxmlformats.org/officeDocument/2006/relationships/customXml" Target="../ink/ink6977.xml"/><Relationship Id="rId304" Type="http://schemas.openxmlformats.org/officeDocument/2006/relationships/image" Target="../media/image2035.png"/><Relationship Id="rId303" Type="http://schemas.openxmlformats.org/officeDocument/2006/relationships/customXml" Target="../ink/ink6976.xml"/><Relationship Id="rId302" Type="http://schemas.openxmlformats.org/officeDocument/2006/relationships/image" Target="../media/image2034.png"/><Relationship Id="rId301" Type="http://schemas.openxmlformats.org/officeDocument/2006/relationships/customXml" Target="../ink/ink6975.xml"/><Relationship Id="rId300" Type="http://schemas.openxmlformats.org/officeDocument/2006/relationships/image" Target="../media/image2033.png"/><Relationship Id="rId30" Type="http://schemas.openxmlformats.org/officeDocument/2006/relationships/image" Target="../media/image1907.png"/><Relationship Id="rId3" Type="http://schemas.openxmlformats.org/officeDocument/2006/relationships/customXml" Target="../ink/ink6823.xml"/><Relationship Id="rId299" Type="http://schemas.openxmlformats.org/officeDocument/2006/relationships/customXml" Target="../ink/ink6974.xml"/><Relationship Id="rId298" Type="http://schemas.openxmlformats.org/officeDocument/2006/relationships/image" Target="../media/image2032.png"/><Relationship Id="rId297" Type="http://schemas.openxmlformats.org/officeDocument/2006/relationships/customXml" Target="../ink/ink6973.xml"/><Relationship Id="rId296" Type="http://schemas.openxmlformats.org/officeDocument/2006/relationships/image" Target="../media/image2031.png"/><Relationship Id="rId295" Type="http://schemas.openxmlformats.org/officeDocument/2006/relationships/customXml" Target="../ink/ink6972.xml"/><Relationship Id="rId294" Type="http://schemas.openxmlformats.org/officeDocument/2006/relationships/image" Target="../media/image2030.png"/><Relationship Id="rId293" Type="http://schemas.openxmlformats.org/officeDocument/2006/relationships/customXml" Target="../ink/ink6971.xml"/><Relationship Id="rId292" Type="http://schemas.openxmlformats.org/officeDocument/2006/relationships/image" Target="../media/image2029.png"/><Relationship Id="rId291" Type="http://schemas.openxmlformats.org/officeDocument/2006/relationships/customXml" Target="../ink/ink6970.xml"/><Relationship Id="rId290" Type="http://schemas.openxmlformats.org/officeDocument/2006/relationships/image" Target="../media/image2028.png"/><Relationship Id="rId29" Type="http://schemas.openxmlformats.org/officeDocument/2006/relationships/customXml" Target="../ink/ink6836.xml"/><Relationship Id="rId289" Type="http://schemas.openxmlformats.org/officeDocument/2006/relationships/customXml" Target="../ink/ink6969.xml"/><Relationship Id="rId288" Type="http://schemas.openxmlformats.org/officeDocument/2006/relationships/image" Target="../media/image2027.png"/><Relationship Id="rId287" Type="http://schemas.openxmlformats.org/officeDocument/2006/relationships/customXml" Target="../ink/ink6968.xml"/><Relationship Id="rId286" Type="http://schemas.openxmlformats.org/officeDocument/2006/relationships/image" Target="../media/image2026.png"/><Relationship Id="rId285" Type="http://schemas.openxmlformats.org/officeDocument/2006/relationships/customXml" Target="../ink/ink6967.xml"/><Relationship Id="rId284" Type="http://schemas.openxmlformats.org/officeDocument/2006/relationships/image" Target="../media/image2025.png"/><Relationship Id="rId283" Type="http://schemas.openxmlformats.org/officeDocument/2006/relationships/customXml" Target="../ink/ink6966.xml"/><Relationship Id="rId282" Type="http://schemas.openxmlformats.org/officeDocument/2006/relationships/image" Target="../media/image2024.png"/><Relationship Id="rId281" Type="http://schemas.openxmlformats.org/officeDocument/2006/relationships/customXml" Target="../ink/ink6965.xml"/><Relationship Id="rId280" Type="http://schemas.openxmlformats.org/officeDocument/2006/relationships/image" Target="../media/image2023.png"/><Relationship Id="rId28" Type="http://schemas.openxmlformats.org/officeDocument/2006/relationships/image" Target="../media/image1906.png"/><Relationship Id="rId279" Type="http://schemas.openxmlformats.org/officeDocument/2006/relationships/customXml" Target="../ink/ink6964.xml"/><Relationship Id="rId278" Type="http://schemas.openxmlformats.org/officeDocument/2006/relationships/image" Target="../media/image2022.png"/><Relationship Id="rId277" Type="http://schemas.openxmlformats.org/officeDocument/2006/relationships/customXml" Target="../ink/ink6963.xml"/><Relationship Id="rId276" Type="http://schemas.openxmlformats.org/officeDocument/2006/relationships/image" Target="../media/image2021.png"/><Relationship Id="rId275" Type="http://schemas.openxmlformats.org/officeDocument/2006/relationships/customXml" Target="../ink/ink6962.xml"/><Relationship Id="rId274" Type="http://schemas.openxmlformats.org/officeDocument/2006/relationships/image" Target="../media/image2020.png"/><Relationship Id="rId273" Type="http://schemas.openxmlformats.org/officeDocument/2006/relationships/customXml" Target="../ink/ink6961.xml"/><Relationship Id="rId272" Type="http://schemas.openxmlformats.org/officeDocument/2006/relationships/image" Target="../media/image2019.png"/><Relationship Id="rId271" Type="http://schemas.openxmlformats.org/officeDocument/2006/relationships/customXml" Target="../ink/ink6960.xml"/><Relationship Id="rId270" Type="http://schemas.openxmlformats.org/officeDocument/2006/relationships/image" Target="../media/image2018.png"/><Relationship Id="rId27" Type="http://schemas.openxmlformats.org/officeDocument/2006/relationships/customXml" Target="../ink/ink6835.xml"/><Relationship Id="rId269" Type="http://schemas.openxmlformats.org/officeDocument/2006/relationships/customXml" Target="../ink/ink6959.xml"/><Relationship Id="rId268" Type="http://schemas.openxmlformats.org/officeDocument/2006/relationships/image" Target="../media/image2017.png"/><Relationship Id="rId267" Type="http://schemas.openxmlformats.org/officeDocument/2006/relationships/customXml" Target="../ink/ink6958.xml"/><Relationship Id="rId266" Type="http://schemas.openxmlformats.org/officeDocument/2006/relationships/image" Target="../media/image2016.png"/><Relationship Id="rId265" Type="http://schemas.openxmlformats.org/officeDocument/2006/relationships/customXml" Target="../ink/ink6957.xml"/><Relationship Id="rId264" Type="http://schemas.openxmlformats.org/officeDocument/2006/relationships/image" Target="../media/image2015.png"/><Relationship Id="rId263" Type="http://schemas.openxmlformats.org/officeDocument/2006/relationships/customXml" Target="../ink/ink6956.xml"/><Relationship Id="rId262" Type="http://schemas.openxmlformats.org/officeDocument/2006/relationships/image" Target="../media/image2014.png"/><Relationship Id="rId261" Type="http://schemas.openxmlformats.org/officeDocument/2006/relationships/customXml" Target="../ink/ink6955.xml"/><Relationship Id="rId260" Type="http://schemas.openxmlformats.org/officeDocument/2006/relationships/image" Target="../media/image2013.png"/><Relationship Id="rId26" Type="http://schemas.openxmlformats.org/officeDocument/2006/relationships/image" Target="../media/image1905.png"/><Relationship Id="rId259" Type="http://schemas.openxmlformats.org/officeDocument/2006/relationships/customXml" Target="../ink/ink6954.xml"/><Relationship Id="rId258" Type="http://schemas.openxmlformats.org/officeDocument/2006/relationships/image" Target="../media/image2012.png"/><Relationship Id="rId257" Type="http://schemas.openxmlformats.org/officeDocument/2006/relationships/customXml" Target="../ink/ink6953.xml"/><Relationship Id="rId256" Type="http://schemas.openxmlformats.org/officeDocument/2006/relationships/image" Target="../media/image2011.png"/><Relationship Id="rId255" Type="http://schemas.openxmlformats.org/officeDocument/2006/relationships/customXml" Target="../ink/ink6952.xml"/><Relationship Id="rId254" Type="http://schemas.openxmlformats.org/officeDocument/2006/relationships/image" Target="../media/image2010.png"/><Relationship Id="rId253" Type="http://schemas.openxmlformats.org/officeDocument/2006/relationships/customXml" Target="../ink/ink6951.xml"/><Relationship Id="rId252" Type="http://schemas.openxmlformats.org/officeDocument/2006/relationships/image" Target="../media/image2009.png"/><Relationship Id="rId251" Type="http://schemas.openxmlformats.org/officeDocument/2006/relationships/customXml" Target="../ink/ink6950.xml"/><Relationship Id="rId250" Type="http://schemas.openxmlformats.org/officeDocument/2006/relationships/image" Target="../media/image2008.png"/><Relationship Id="rId25" Type="http://schemas.openxmlformats.org/officeDocument/2006/relationships/customXml" Target="../ink/ink6834.xml"/><Relationship Id="rId249" Type="http://schemas.openxmlformats.org/officeDocument/2006/relationships/customXml" Target="../ink/ink6949.xml"/><Relationship Id="rId248" Type="http://schemas.openxmlformats.org/officeDocument/2006/relationships/image" Target="../media/image2007.png"/><Relationship Id="rId247" Type="http://schemas.openxmlformats.org/officeDocument/2006/relationships/customXml" Target="../ink/ink6948.xml"/><Relationship Id="rId246" Type="http://schemas.openxmlformats.org/officeDocument/2006/relationships/image" Target="../media/image2006.png"/><Relationship Id="rId245" Type="http://schemas.openxmlformats.org/officeDocument/2006/relationships/customXml" Target="../ink/ink6947.xml"/><Relationship Id="rId244" Type="http://schemas.openxmlformats.org/officeDocument/2006/relationships/image" Target="../media/image2005.png"/><Relationship Id="rId243" Type="http://schemas.openxmlformats.org/officeDocument/2006/relationships/customXml" Target="../ink/ink6946.xml"/><Relationship Id="rId242" Type="http://schemas.openxmlformats.org/officeDocument/2006/relationships/image" Target="../media/image2004.png"/><Relationship Id="rId241" Type="http://schemas.openxmlformats.org/officeDocument/2006/relationships/customXml" Target="../ink/ink6945.xml"/><Relationship Id="rId240" Type="http://schemas.openxmlformats.org/officeDocument/2006/relationships/image" Target="../media/image2003.png"/><Relationship Id="rId24" Type="http://schemas.openxmlformats.org/officeDocument/2006/relationships/image" Target="../media/image1904.png"/><Relationship Id="rId239" Type="http://schemas.openxmlformats.org/officeDocument/2006/relationships/customXml" Target="../ink/ink6944.xml"/><Relationship Id="rId238" Type="http://schemas.openxmlformats.org/officeDocument/2006/relationships/image" Target="../media/image2002.png"/><Relationship Id="rId237" Type="http://schemas.openxmlformats.org/officeDocument/2006/relationships/customXml" Target="../ink/ink6943.xml"/><Relationship Id="rId236" Type="http://schemas.openxmlformats.org/officeDocument/2006/relationships/image" Target="../media/image2001.png"/><Relationship Id="rId235" Type="http://schemas.openxmlformats.org/officeDocument/2006/relationships/customXml" Target="../ink/ink6942.xml"/><Relationship Id="rId234" Type="http://schemas.openxmlformats.org/officeDocument/2006/relationships/image" Target="../media/image2000.png"/><Relationship Id="rId233" Type="http://schemas.openxmlformats.org/officeDocument/2006/relationships/customXml" Target="../ink/ink6941.xml"/><Relationship Id="rId232" Type="http://schemas.openxmlformats.org/officeDocument/2006/relationships/image" Target="../media/image1999.png"/><Relationship Id="rId231" Type="http://schemas.openxmlformats.org/officeDocument/2006/relationships/customXml" Target="../ink/ink6940.xml"/><Relationship Id="rId230" Type="http://schemas.openxmlformats.org/officeDocument/2006/relationships/image" Target="../media/image1998.png"/><Relationship Id="rId23" Type="http://schemas.openxmlformats.org/officeDocument/2006/relationships/customXml" Target="../ink/ink6833.xml"/><Relationship Id="rId229" Type="http://schemas.openxmlformats.org/officeDocument/2006/relationships/customXml" Target="../ink/ink6939.xml"/><Relationship Id="rId228" Type="http://schemas.openxmlformats.org/officeDocument/2006/relationships/image" Target="../media/image1997.png"/><Relationship Id="rId227" Type="http://schemas.openxmlformats.org/officeDocument/2006/relationships/customXml" Target="../ink/ink6938.xml"/><Relationship Id="rId226" Type="http://schemas.openxmlformats.org/officeDocument/2006/relationships/image" Target="../media/image1996.png"/><Relationship Id="rId225" Type="http://schemas.openxmlformats.org/officeDocument/2006/relationships/customXml" Target="../ink/ink6937.xml"/><Relationship Id="rId224" Type="http://schemas.openxmlformats.org/officeDocument/2006/relationships/image" Target="../media/image1995.png"/><Relationship Id="rId223" Type="http://schemas.openxmlformats.org/officeDocument/2006/relationships/customXml" Target="../ink/ink6936.xml"/><Relationship Id="rId222" Type="http://schemas.openxmlformats.org/officeDocument/2006/relationships/image" Target="../media/image1994.png"/><Relationship Id="rId221" Type="http://schemas.openxmlformats.org/officeDocument/2006/relationships/customXml" Target="../ink/ink6935.xml"/><Relationship Id="rId220" Type="http://schemas.openxmlformats.org/officeDocument/2006/relationships/image" Target="../media/image1993.png"/><Relationship Id="rId22" Type="http://schemas.openxmlformats.org/officeDocument/2006/relationships/image" Target="../media/image1903.png"/><Relationship Id="rId219" Type="http://schemas.openxmlformats.org/officeDocument/2006/relationships/customXml" Target="../ink/ink6934.xml"/><Relationship Id="rId218" Type="http://schemas.openxmlformats.org/officeDocument/2006/relationships/image" Target="../media/image1992.png"/><Relationship Id="rId217" Type="http://schemas.openxmlformats.org/officeDocument/2006/relationships/customXml" Target="../ink/ink6933.xml"/><Relationship Id="rId216" Type="http://schemas.openxmlformats.org/officeDocument/2006/relationships/image" Target="../media/image1991.png"/><Relationship Id="rId215" Type="http://schemas.openxmlformats.org/officeDocument/2006/relationships/customXml" Target="../ink/ink6932.xml"/><Relationship Id="rId214" Type="http://schemas.openxmlformats.org/officeDocument/2006/relationships/image" Target="../media/image1990.png"/><Relationship Id="rId213" Type="http://schemas.openxmlformats.org/officeDocument/2006/relationships/customXml" Target="../ink/ink6931.xml"/><Relationship Id="rId212" Type="http://schemas.openxmlformats.org/officeDocument/2006/relationships/image" Target="../media/image1989.png"/><Relationship Id="rId211" Type="http://schemas.openxmlformats.org/officeDocument/2006/relationships/customXml" Target="../ink/ink6930.xml"/><Relationship Id="rId210" Type="http://schemas.openxmlformats.org/officeDocument/2006/relationships/image" Target="../media/image1988.png"/><Relationship Id="rId21" Type="http://schemas.openxmlformats.org/officeDocument/2006/relationships/customXml" Target="../ink/ink6832.xml"/><Relationship Id="rId209" Type="http://schemas.openxmlformats.org/officeDocument/2006/relationships/customXml" Target="../ink/ink6929.xml"/><Relationship Id="rId208" Type="http://schemas.openxmlformats.org/officeDocument/2006/relationships/image" Target="../media/image1987.png"/><Relationship Id="rId207" Type="http://schemas.openxmlformats.org/officeDocument/2006/relationships/customXml" Target="../ink/ink6928.xml"/><Relationship Id="rId206" Type="http://schemas.openxmlformats.org/officeDocument/2006/relationships/image" Target="../media/image1986.png"/><Relationship Id="rId205" Type="http://schemas.openxmlformats.org/officeDocument/2006/relationships/customXml" Target="../ink/ink6927.xml"/><Relationship Id="rId204" Type="http://schemas.openxmlformats.org/officeDocument/2006/relationships/image" Target="../media/image1985.png"/><Relationship Id="rId203" Type="http://schemas.openxmlformats.org/officeDocument/2006/relationships/customXml" Target="../ink/ink6926.xml"/><Relationship Id="rId202" Type="http://schemas.openxmlformats.org/officeDocument/2006/relationships/image" Target="../media/image1984.png"/><Relationship Id="rId201" Type="http://schemas.openxmlformats.org/officeDocument/2006/relationships/customXml" Target="../ink/ink6925.xml"/><Relationship Id="rId200" Type="http://schemas.openxmlformats.org/officeDocument/2006/relationships/image" Target="../media/image1983.png"/><Relationship Id="rId20" Type="http://schemas.openxmlformats.org/officeDocument/2006/relationships/image" Target="../media/image1902.png"/><Relationship Id="rId2" Type="http://schemas.openxmlformats.org/officeDocument/2006/relationships/image" Target="../media/image1893.png"/><Relationship Id="rId199" Type="http://schemas.openxmlformats.org/officeDocument/2006/relationships/customXml" Target="../ink/ink6924.xml"/><Relationship Id="rId198" Type="http://schemas.openxmlformats.org/officeDocument/2006/relationships/image" Target="../media/image1982.png"/><Relationship Id="rId197" Type="http://schemas.openxmlformats.org/officeDocument/2006/relationships/customXml" Target="../ink/ink6923.xml"/><Relationship Id="rId196" Type="http://schemas.openxmlformats.org/officeDocument/2006/relationships/image" Target="../media/image1981.png"/><Relationship Id="rId195" Type="http://schemas.openxmlformats.org/officeDocument/2006/relationships/customXml" Target="../ink/ink6922.xml"/><Relationship Id="rId194" Type="http://schemas.openxmlformats.org/officeDocument/2006/relationships/image" Target="../media/image1980.png"/><Relationship Id="rId193" Type="http://schemas.openxmlformats.org/officeDocument/2006/relationships/customXml" Target="../ink/ink6921.xml"/><Relationship Id="rId192" Type="http://schemas.openxmlformats.org/officeDocument/2006/relationships/image" Target="../media/image1979.png"/><Relationship Id="rId191" Type="http://schemas.openxmlformats.org/officeDocument/2006/relationships/customXml" Target="../ink/ink6920.xml"/><Relationship Id="rId190" Type="http://schemas.openxmlformats.org/officeDocument/2006/relationships/image" Target="../media/image1978.png"/><Relationship Id="rId19" Type="http://schemas.openxmlformats.org/officeDocument/2006/relationships/customXml" Target="../ink/ink6831.xml"/><Relationship Id="rId189" Type="http://schemas.openxmlformats.org/officeDocument/2006/relationships/customXml" Target="../ink/ink6919.xml"/><Relationship Id="rId188" Type="http://schemas.openxmlformats.org/officeDocument/2006/relationships/image" Target="../media/image1977.png"/><Relationship Id="rId187" Type="http://schemas.openxmlformats.org/officeDocument/2006/relationships/customXml" Target="../ink/ink6918.xml"/><Relationship Id="rId186" Type="http://schemas.openxmlformats.org/officeDocument/2006/relationships/image" Target="../media/image1976.png"/><Relationship Id="rId185" Type="http://schemas.openxmlformats.org/officeDocument/2006/relationships/customXml" Target="../ink/ink6917.xml"/><Relationship Id="rId184" Type="http://schemas.openxmlformats.org/officeDocument/2006/relationships/image" Target="../media/image1975.png"/><Relationship Id="rId183" Type="http://schemas.openxmlformats.org/officeDocument/2006/relationships/customXml" Target="../ink/ink6916.xml"/><Relationship Id="rId182" Type="http://schemas.openxmlformats.org/officeDocument/2006/relationships/image" Target="../media/image1974.png"/><Relationship Id="rId181" Type="http://schemas.openxmlformats.org/officeDocument/2006/relationships/customXml" Target="../ink/ink6915.xml"/><Relationship Id="rId180" Type="http://schemas.openxmlformats.org/officeDocument/2006/relationships/image" Target="../media/image1973.png"/><Relationship Id="rId18" Type="http://schemas.openxmlformats.org/officeDocument/2006/relationships/image" Target="../media/image1901.png"/><Relationship Id="rId179" Type="http://schemas.openxmlformats.org/officeDocument/2006/relationships/customXml" Target="../ink/ink6914.xml"/><Relationship Id="rId178" Type="http://schemas.openxmlformats.org/officeDocument/2006/relationships/image" Target="../media/image1972.png"/><Relationship Id="rId177" Type="http://schemas.openxmlformats.org/officeDocument/2006/relationships/customXml" Target="../ink/ink6913.xml"/><Relationship Id="rId176" Type="http://schemas.openxmlformats.org/officeDocument/2006/relationships/image" Target="../media/image1971.png"/><Relationship Id="rId175" Type="http://schemas.openxmlformats.org/officeDocument/2006/relationships/customXml" Target="../ink/ink6912.xml"/><Relationship Id="rId174" Type="http://schemas.openxmlformats.org/officeDocument/2006/relationships/image" Target="../media/image1970.png"/><Relationship Id="rId173" Type="http://schemas.openxmlformats.org/officeDocument/2006/relationships/customXml" Target="../ink/ink6911.xml"/><Relationship Id="rId172" Type="http://schemas.openxmlformats.org/officeDocument/2006/relationships/image" Target="../media/image1969.png"/><Relationship Id="rId171" Type="http://schemas.openxmlformats.org/officeDocument/2006/relationships/customXml" Target="../ink/ink6910.xml"/><Relationship Id="rId170" Type="http://schemas.openxmlformats.org/officeDocument/2006/relationships/image" Target="../media/image1968.png"/><Relationship Id="rId17" Type="http://schemas.openxmlformats.org/officeDocument/2006/relationships/customXml" Target="../ink/ink6830.xml"/><Relationship Id="rId169" Type="http://schemas.openxmlformats.org/officeDocument/2006/relationships/customXml" Target="../ink/ink6909.xml"/><Relationship Id="rId168" Type="http://schemas.openxmlformats.org/officeDocument/2006/relationships/image" Target="../media/image1967.png"/><Relationship Id="rId167" Type="http://schemas.openxmlformats.org/officeDocument/2006/relationships/customXml" Target="../ink/ink6908.xml"/><Relationship Id="rId166" Type="http://schemas.openxmlformats.org/officeDocument/2006/relationships/image" Target="../media/image1966.png"/><Relationship Id="rId165" Type="http://schemas.openxmlformats.org/officeDocument/2006/relationships/customXml" Target="../ink/ink6907.xml"/><Relationship Id="rId164" Type="http://schemas.openxmlformats.org/officeDocument/2006/relationships/image" Target="../media/image1965.png"/><Relationship Id="rId163" Type="http://schemas.openxmlformats.org/officeDocument/2006/relationships/customXml" Target="../ink/ink6906.xml"/><Relationship Id="rId162" Type="http://schemas.openxmlformats.org/officeDocument/2006/relationships/image" Target="../media/image1964.png"/><Relationship Id="rId161" Type="http://schemas.openxmlformats.org/officeDocument/2006/relationships/customXml" Target="../ink/ink6905.xml"/><Relationship Id="rId160" Type="http://schemas.openxmlformats.org/officeDocument/2006/relationships/image" Target="../media/image1963.png"/><Relationship Id="rId16" Type="http://schemas.openxmlformats.org/officeDocument/2006/relationships/image" Target="../media/image1900.png"/><Relationship Id="rId159" Type="http://schemas.openxmlformats.org/officeDocument/2006/relationships/customXml" Target="../ink/ink6904.xml"/><Relationship Id="rId158" Type="http://schemas.openxmlformats.org/officeDocument/2006/relationships/image" Target="../media/image1962.png"/><Relationship Id="rId157" Type="http://schemas.openxmlformats.org/officeDocument/2006/relationships/customXml" Target="../ink/ink6903.xml"/><Relationship Id="rId156" Type="http://schemas.openxmlformats.org/officeDocument/2006/relationships/image" Target="../media/image1961.png"/><Relationship Id="rId155" Type="http://schemas.openxmlformats.org/officeDocument/2006/relationships/customXml" Target="../ink/ink6902.xml"/><Relationship Id="rId154" Type="http://schemas.openxmlformats.org/officeDocument/2006/relationships/image" Target="../media/image1960.png"/><Relationship Id="rId153" Type="http://schemas.openxmlformats.org/officeDocument/2006/relationships/customXml" Target="../ink/ink6901.xml"/><Relationship Id="rId152" Type="http://schemas.openxmlformats.org/officeDocument/2006/relationships/image" Target="../media/image1959.png"/><Relationship Id="rId151" Type="http://schemas.openxmlformats.org/officeDocument/2006/relationships/customXml" Target="../ink/ink6900.xml"/><Relationship Id="rId150" Type="http://schemas.openxmlformats.org/officeDocument/2006/relationships/image" Target="../media/image1958.png"/><Relationship Id="rId15" Type="http://schemas.openxmlformats.org/officeDocument/2006/relationships/customXml" Target="../ink/ink6829.xml"/><Relationship Id="rId149" Type="http://schemas.openxmlformats.org/officeDocument/2006/relationships/customXml" Target="../ink/ink6899.xml"/><Relationship Id="rId148" Type="http://schemas.openxmlformats.org/officeDocument/2006/relationships/image" Target="../media/image1957.png"/><Relationship Id="rId147" Type="http://schemas.openxmlformats.org/officeDocument/2006/relationships/customXml" Target="../ink/ink6898.xml"/><Relationship Id="rId146" Type="http://schemas.openxmlformats.org/officeDocument/2006/relationships/image" Target="../media/image1956.png"/><Relationship Id="rId145" Type="http://schemas.openxmlformats.org/officeDocument/2006/relationships/customXml" Target="../ink/ink6897.xml"/><Relationship Id="rId144" Type="http://schemas.openxmlformats.org/officeDocument/2006/relationships/image" Target="../media/image1955.png"/><Relationship Id="rId143" Type="http://schemas.openxmlformats.org/officeDocument/2006/relationships/customXml" Target="../ink/ink6896.xml"/><Relationship Id="rId142" Type="http://schemas.openxmlformats.org/officeDocument/2006/relationships/image" Target="../media/image1954.png"/><Relationship Id="rId141" Type="http://schemas.openxmlformats.org/officeDocument/2006/relationships/customXml" Target="../ink/ink6895.xml"/><Relationship Id="rId140" Type="http://schemas.openxmlformats.org/officeDocument/2006/relationships/image" Target="../media/image1953.png"/><Relationship Id="rId14" Type="http://schemas.openxmlformats.org/officeDocument/2006/relationships/image" Target="../media/image1899.png"/><Relationship Id="rId139" Type="http://schemas.openxmlformats.org/officeDocument/2006/relationships/customXml" Target="../ink/ink6894.xml"/><Relationship Id="rId138" Type="http://schemas.openxmlformats.org/officeDocument/2006/relationships/image" Target="../media/image1952.png"/><Relationship Id="rId137" Type="http://schemas.openxmlformats.org/officeDocument/2006/relationships/customXml" Target="../ink/ink6893.xml"/><Relationship Id="rId136" Type="http://schemas.openxmlformats.org/officeDocument/2006/relationships/image" Target="../media/image1951.png"/><Relationship Id="rId135" Type="http://schemas.openxmlformats.org/officeDocument/2006/relationships/customXml" Target="../ink/ink6892.xml"/><Relationship Id="rId134" Type="http://schemas.openxmlformats.org/officeDocument/2006/relationships/image" Target="../media/image1950.png"/><Relationship Id="rId133" Type="http://schemas.openxmlformats.org/officeDocument/2006/relationships/customXml" Target="../ink/ink6891.xml"/><Relationship Id="rId132" Type="http://schemas.openxmlformats.org/officeDocument/2006/relationships/image" Target="../media/image1754.png"/><Relationship Id="rId131" Type="http://schemas.openxmlformats.org/officeDocument/2006/relationships/customXml" Target="../ink/ink6890.xml"/><Relationship Id="rId130" Type="http://schemas.openxmlformats.org/officeDocument/2006/relationships/image" Target="../media/image1949.png"/><Relationship Id="rId13" Type="http://schemas.openxmlformats.org/officeDocument/2006/relationships/customXml" Target="../ink/ink6828.xml"/><Relationship Id="rId129" Type="http://schemas.openxmlformats.org/officeDocument/2006/relationships/customXml" Target="../ink/ink6889.xml"/><Relationship Id="rId128" Type="http://schemas.openxmlformats.org/officeDocument/2006/relationships/image" Target="../media/image1948.png"/><Relationship Id="rId127" Type="http://schemas.openxmlformats.org/officeDocument/2006/relationships/customXml" Target="../ink/ink6888.xml"/><Relationship Id="rId126" Type="http://schemas.openxmlformats.org/officeDocument/2006/relationships/image" Target="../media/image1947.png"/><Relationship Id="rId125" Type="http://schemas.openxmlformats.org/officeDocument/2006/relationships/customXml" Target="../ink/ink6887.xml"/><Relationship Id="rId124" Type="http://schemas.openxmlformats.org/officeDocument/2006/relationships/image" Target="../media/image1946.png"/><Relationship Id="rId123" Type="http://schemas.openxmlformats.org/officeDocument/2006/relationships/customXml" Target="../ink/ink6886.xml"/><Relationship Id="rId122" Type="http://schemas.openxmlformats.org/officeDocument/2006/relationships/image" Target="../media/image1490.png"/><Relationship Id="rId121" Type="http://schemas.openxmlformats.org/officeDocument/2006/relationships/customXml" Target="../ink/ink6885.xml"/><Relationship Id="rId120" Type="http://schemas.openxmlformats.org/officeDocument/2006/relationships/image" Target="../media/image1945.png"/><Relationship Id="rId12" Type="http://schemas.openxmlformats.org/officeDocument/2006/relationships/image" Target="../media/image1898.png"/><Relationship Id="rId119" Type="http://schemas.openxmlformats.org/officeDocument/2006/relationships/customXml" Target="../ink/ink6884.xml"/><Relationship Id="rId118" Type="http://schemas.openxmlformats.org/officeDocument/2006/relationships/image" Target="../media/image1944.png"/><Relationship Id="rId117" Type="http://schemas.openxmlformats.org/officeDocument/2006/relationships/customXml" Target="../ink/ink6883.xml"/><Relationship Id="rId116" Type="http://schemas.openxmlformats.org/officeDocument/2006/relationships/image" Target="../media/image1943.png"/><Relationship Id="rId115" Type="http://schemas.openxmlformats.org/officeDocument/2006/relationships/customXml" Target="../ink/ink6882.xml"/><Relationship Id="rId114" Type="http://schemas.openxmlformats.org/officeDocument/2006/relationships/customXml" Target="../ink/ink6881.xml"/><Relationship Id="rId113" Type="http://schemas.openxmlformats.org/officeDocument/2006/relationships/customXml" Target="../ink/ink6880.xml"/><Relationship Id="rId112" Type="http://schemas.openxmlformats.org/officeDocument/2006/relationships/image" Target="../media/image1942.png"/><Relationship Id="rId111" Type="http://schemas.openxmlformats.org/officeDocument/2006/relationships/customXml" Target="../ink/ink6879.xml"/><Relationship Id="rId110" Type="http://schemas.openxmlformats.org/officeDocument/2006/relationships/image" Target="../media/image1941.png"/><Relationship Id="rId11" Type="http://schemas.openxmlformats.org/officeDocument/2006/relationships/customXml" Target="../ink/ink6827.xml"/><Relationship Id="rId109" Type="http://schemas.openxmlformats.org/officeDocument/2006/relationships/customXml" Target="../ink/ink6878.xml"/><Relationship Id="rId108" Type="http://schemas.openxmlformats.org/officeDocument/2006/relationships/image" Target="../media/image1940.png"/><Relationship Id="rId107" Type="http://schemas.openxmlformats.org/officeDocument/2006/relationships/customXml" Target="../ink/ink6877.xml"/><Relationship Id="rId106" Type="http://schemas.openxmlformats.org/officeDocument/2006/relationships/image" Target="../media/image1939.png"/><Relationship Id="rId105" Type="http://schemas.openxmlformats.org/officeDocument/2006/relationships/customXml" Target="../ink/ink6876.xml"/><Relationship Id="rId104" Type="http://schemas.openxmlformats.org/officeDocument/2006/relationships/image" Target="../media/image1938.png"/><Relationship Id="rId1034" Type="http://schemas.openxmlformats.org/officeDocument/2006/relationships/slideLayout" Target="../slideLayouts/slideLayout2.xml"/><Relationship Id="rId1033" Type="http://schemas.openxmlformats.org/officeDocument/2006/relationships/image" Target="../media/image2373.png"/><Relationship Id="rId1032" Type="http://schemas.openxmlformats.org/officeDocument/2006/relationships/customXml" Target="../ink/ink7357.xml"/><Relationship Id="rId1031" Type="http://schemas.openxmlformats.org/officeDocument/2006/relationships/image" Target="../media/image2372.png"/><Relationship Id="rId1030" Type="http://schemas.openxmlformats.org/officeDocument/2006/relationships/customXml" Target="../ink/ink7356.xml"/><Relationship Id="rId103" Type="http://schemas.openxmlformats.org/officeDocument/2006/relationships/customXml" Target="../ink/ink6875.xml"/><Relationship Id="rId1029" Type="http://schemas.openxmlformats.org/officeDocument/2006/relationships/image" Target="../media/image2371.png"/><Relationship Id="rId1028" Type="http://schemas.openxmlformats.org/officeDocument/2006/relationships/customXml" Target="../ink/ink7355.xml"/><Relationship Id="rId1027" Type="http://schemas.openxmlformats.org/officeDocument/2006/relationships/image" Target="../media/image2370.png"/><Relationship Id="rId1026" Type="http://schemas.openxmlformats.org/officeDocument/2006/relationships/customXml" Target="../ink/ink7354.xml"/><Relationship Id="rId1025" Type="http://schemas.openxmlformats.org/officeDocument/2006/relationships/image" Target="../media/image2369.png"/><Relationship Id="rId1024" Type="http://schemas.openxmlformats.org/officeDocument/2006/relationships/customXml" Target="../ink/ink7353.xml"/><Relationship Id="rId1023" Type="http://schemas.openxmlformats.org/officeDocument/2006/relationships/image" Target="../media/image2368.png"/><Relationship Id="rId1022" Type="http://schemas.openxmlformats.org/officeDocument/2006/relationships/customXml" Target="../ink/ink7352.xml"/><Relationship Id="rId1021" Type="http://schemas.openxmlformats.org/officeDocument/2006/relationships/image" Target="../media/image2367.png"/><Relationship Id="rId1020" Type="http://schemas.openxmlformats.org/officeDocument/2006/relationships/customXml" Target="../ink/ink7351.xml"/><Relationship Id="rId102" Type="http://schemas.openxmlformats.org/officeDocument/2006/relationships/image" Target="../media/image1937.png"/><Relationship Id="rId1019" Type="http://schemas.openxmlformats.org/officeDocument/2006/relationships/image" Target="../media/image2366.png"/><Relationship Id="rId1018" Type="http://schemas.openxmlformats.org/officeDocument/2006/relationships/customXml" Target="../ink/ink7350.xml"/><Relationship Id="rId1017" Type="http://schemas.openxmlformats.org/officeDocument/2006/relationships/image" Target="../media/image2365.png"/><Relationship Id="rId1016" Type="http://schemas.openxmlformats.org/officeDocument/2006/relationships/customXml" Target="../ink/ink7349.xml"/><Relationship Id="rId1015" Type="http://schemas.openxmlformats.org/officeDocument/2006/relationships/image" Target="../media/image2364.png"/><Relationship Id="rId1014" Type="http://schemas.openxmlformats.org/officeDocument/2006/relationships/customXml" Target="../ink/ink7348.xml"/><Relationship Id="rId1013" Type="http://schemas.openxmlformats.org/officeDocument/2006/relationships/image" Target="../media/image2363.png"/><Relationship Id="rId1012" Type="http://schemas.openxmlformats.org/officeDocument/2006/relationships/customXml" Target="../ink/ink7347.xml"/><Relationship Id="rId1011" Type="http://schemas.openxmlformats.org/officeDocument/2006/relationships/image" Target="../media/image2362.png"/><Relationship Id="rId1010" Type="http://schemas.openxmlformats.org/officeDocument/2006/relationships/customXml" Target="../ink/ink7346.xml"/><Relationship Id="rId101" Type="http://schemas.openxmlformats.org/officeDocument/2006/relationships/customXml" Target="../ink/ink6874.xml"/><Relationship Id="rId1009" Type="http://schemas.openxmlformats.org/officeDocument/2006/relationships/image" Target="../media/image2361.png"/><Relationship Id="rId1008" Type="http://schemas.openxmlformats.org/officeDocument/2006/relationships/customXml" Target="../ink/ink7345.xml"/><Relationship Id="rId1007" Type="http://schemas.openxmlformats.org/officeDocument/2006/relationships/image" Target="../media/image2360.png"/><Relationship Id="rId1006" Type="http://schemas.openxmlformats.org/officeDocument/2006/relationships/customXml" Target="../ink/ink7344.xml"/><Relationship Id="rId1005" Type="http://schemas.openxmlformats.org/officeDocument/2006/relationships/image" Target="../media/image2359.png"/><Relationship Id="rId1004" Type="http://schemas.openxmlformats.org/officeDocument/2006/relationships/customXml" Target="../ink/ink7343.xml"/><Relationship Id="rId1003" Type="http://schemas.openxmlformats.org/officeDocument/2006/relationships/image" Target="../media/image2358.png"/><Relationship Id="rId1002" Type="http://schemas.openxmlformats.org/officeDocument/2006/relationships/customXml" Target="../ink/ink7342.xml"/><Relationship Id="rId1001" Type="http://schemas.openxmlformats.org/officeDocument/2006/relationships/image" Target="../media/image2357.png"/><Relationship Id="rId1000" Type="http://schemas.openxmlformats.org/officeDocument/2006/relationships/customXml" Target="../ink/ink7341.xml"/><Relationship Id="rId100" Type="http://schemas.openxmlformats.org/officeDocument/2006/relationships/image" Target="../media/image1936.png"/><Relationship Id="rId10" Type="http://schemas.openxmlformats.org/officeDocument/2006/relationships/image" Target="../media/image1897.png"/><Relationship Id="rId1" Type="http://schemas.openxmlformats.org/officeDocument/2006/relationships/customXml" Target="../ink/ink6822.xml"/></Relationships>
</file>

<file path=ppt/slides/_rels/slide86.xml.rels><?xml version="1.0" encoding="UTF-8" standalone="yes"?>
<Relationships xmlns="http://schemas.openxmlformats.org/package/2006/relationships"><Relationship Id="rId99" Type="http://schemas.openxmlformats.org/officeDocument/2006/relationships/customXml" Target="../ink/ink7409.xml"/><Relationship Id="rId98" Type="http://schemas.openxmlformats.org/officeDocument/2006/relationships/image" Target="../media/image1935.png"/><Relationship Id="rId97" Type="http://schemas.openxmlformats.org/officeDocument/2006/relationships/customXml" Target="../ink/ink7408.xml"/><Relationship Id="rId96" Type="http://schemas.openxmlformats.org/officeDocument/2006/relationships/image" Target="../media/image1934.png"/><Relationship Id="rId95" Type="http://schemas.openxmlformats.org/officeDocument/2006/relationships/customXml" Target="../ink/ink7407.xml"/><Relationship Id="rId941" Type="http://schemas.openxmlformats.org/officeDocument/2006/relationships/slideLayout" Target="../slideLayouts/slideLayout2.xml"/><Relationship Id="rId940" Type="http://schemas.openxmlformats.org/officeDocument/2006/relationships/customXml" Target="../ink/ink7838.xml"/><Relationship Id="rId94" Type="http://schemas.openxmlformats.org/officeDocument/2006/relationships/image" Target="../media/image1933.png"/><Relationship Id="rId939" Type="http://schemas.openxmlformats.org/officeDocument/2006/relationships/image" Target="../media/image4465.png"/><Relationship Id="rId938" Type="http://schemas.openxmlformats.org/officeDocument/2006/relationships/customXml" Target="../ink/ink7837.xml"/><Relationship Id="rId937" Type="http://schemas.openxmlformats.org/officeDocument/2006/relationships/image" Target="../media/image4464.png"/><Relationship Id="rId936" Type="http://schemas.openxmlformats.org/officeDocument/2006/relationships/customXml" Target="../ink/ink7836.xml"/><Relationship Id="rId935" Type="http://schemas.openxmlformats.org/officeDocument/2006/relationships/image" Target="../media/image4463.png"/><Relationship Id="rId934" Type="http://schemas.openxmlformats.org/officeDocument/2006/relationships/customXml" Target="../ink/ink7835.xml"/><Relationship Id="rId933" Type="http://schemas.openxmlformats.org/officeDocument/2006/relationships/image" Target="../media/image4462.png"/><Relationship Id="rId932" Type="http://schemas.openxmlformats.org/officeDocument/2006/relationships/customXml" Target="../ink/ink7834.xml"/><Relationship Id="rId931" Type="http://schemas.openxmlformats.org/officeDocument/2006/relationships/image" Target="../media/image4461.png"/><Relationship Id="rId930" Type="http://schemas.openxmlformats.org/officeDocument/2006/relationships/customXml" Target="../ink/ink7833.xml"/><Relationship Id="rId93" Type="http://schemas.openxmlformats.org/officeDocument/2006/relationships/customXml" Target="../ink/ink7406.xml"/><Relationship Id="rId929" Type="http://schemas.openxmlformats.org/officeDocument/2006/relationships/image" Target="../media/image4460.png"/><Relationship Id="rId928" Type="http://schemas.openxmlformats.org/officeDocument/2006/relationships/customXml" Target="../ink/ink7832.xml"/><Relationship Id="rId927" Type="http://schemas.openxmlformats.org/officeDocument/2006/relationships/image" Target="../media/image4459.png"/><Relationship Id="rId926" Type="http://schemas.openxmlformats.org/officeDocument/2006/relationships/customXml" Target="../ink/ink7831.xml"/><Relationship Id="rId925" Type="http://schemas.openxmlformats.org/officeDocument/2006/relationships/image" Target="../media/image4458.png"/><Relationship Id="rId924" Type="http://schemas.openxmlformats.org/officeDocument/2006/relationships/customXml" Target="../ink/ink7830.xml"/><Relationship Id="rId923" Type="http://schemas.openxmlformats.org/officeDocument/2006/relationships/customXml" Target="../ink/ink7829.xml"/><Relationship Id="rId922" Type="http://schemas.openxmlformats.org/officeDocument/2006/relationships/image" Target="../media/image4457.png"/><Relationship Id="rId921" Type="http://schemas.openxmlformats.org/officeDocument/2006/relationships/customXml" Target="../ink/ink7828.xml"/><Relationship Id="rId920" Type="http://schemas.openxmlformats.org/officeDocument/2006/relationships/image" Target="../media/image4456.png"/><Relationship Id="rId92" Type="http://schemas.openxmlformats.org/officeDocument/2006/relationships/image" Target="../media/image1932.png"/><Relationship Id="rId919" Type="http://schemas.openxmlformats.org/officeDocument/2006/relationships/customXml" Target="../ink/ink7827.xml"/><Relationship Id="rId918" Type="http://schemas.openxmlformats.org/officeDocument/2006/relationships/image" Target="../media/image4455.png"/><Relationship Id="rId917" Type="http://schemas.openxmlformats.org/officeDocument/2006/relationships/customXml" Target="../ink/ink7826.xml"/><Relationship Id="rId916" Type="http://schemas.openxmlformats.org/officeDocument/2006/relationships/image" Target="../media/image4454.png"/><Relationship Id="rId915" Type="http://schemas.openxmlformats.org/officeDocument/2006/relationships/customXml" Target="../ink/ink7825.xml"/><Relationship Id="rId914" Type="http://schemas.openxmlformats.org/officeDocument/2006/relationships/image" Target="../media/image4453.png"/><Relationship Id="rId913" Type="http://schemas.openxmlformats.org/officeDocument/2006/relationships/customXml" Target="../ink/ink7824.xml"/><Relationship Id="rId912" Type="http://schemas.openxmlformats.org/officeDocument/2006/relationships/image" Target="../media/image4452.png"/><Relationship Id="rId911" Type="http://schemas.openxmlformats.org/officeDocument/2006/relationships/customXml" Target="../ink/ink7823.xml"/><Relationship Id="rId910" Type="http://schemas.openxmlformats.org/officeDocument/2006/relationships/image" Target="../media/image4451.png"/><Relationship Id="rId91" Type="http://schemas.openxmlformats.org/officeDocument/2006/relationships/customXml" Target="../ink/ink7405.xml"/><Relationship Id="rId909" Type="http://schemas.openxmlformats.org/officeDocument/2006/relationships/customXml" Target="../ink/ink7822.xml"/><Relationship Id="rId908" Type="http://schemas.openxmlformats.org/officeDocument/2006/relationships/image" Target="../media/image4450.png"/><Relationship Id="rId907" Type="http://schemas.openxmlformats.org/officeDocument/2006/relationships/customXml" Target="../ink/ink7821.xml"/><Relationship Id="rId906" Type="http://schemas.openxmlformats.org/officeDocument/2006/relationships/image" Target="../media/image4449.png"/><Relationship Id="rId905" Type="http://schemas.openxmlformats.org/officeDocument/2006/relationships/customXml" Target="../ink/ink7820.xml"/><Relationship Id="rId904" Type="http://schemas.openxmlformats.org/officeDocument/2006/relationships/image" Target="../media/image4448.png"/><Relationship Id="rId903" Type="http://schemas.openxmlformats.org/officeDocument/2006/relationships/customXml" Target="../ink/ink7819.xml"/><Relationship Id="rId902" Type="http://schemas.openxmlformats.org/officeDocument/2006/relationships/image" Target="../media/image4447.png"/><Relationship Id="rId901" Type="http://schemas.openxmlformats.org/officeDocument/2006/relationships/customXml" Target="../ink/ink7818.xml"/><Relationship Id="rId900" Type="http://schemas.openxmlformats.org/officeDocument/2006/relationships/image" Target="../media/image4446.png"/><Relationship Id="rId90" Type="http://schemas.openxmlformats.org/officeDocument/2006/relationships/image" Target="../media/image1931.png"/><Relationship Id="rId9" Type="http://schemas.openxmlformats.org/officeDocument/2006/relationships/customXml" Target="../ink/ink7362.xml"/><Relationship Id="rId899" Type="http://schemas.openxmlformats.org/officeDocument/2006/relationships/customXml" Target="../ink/ink7817.xml"/><Relationship Id="rId898" Type="http://schemas.openxmlformats.org/officeDocument/2006/relationships/image" Target="../media/image4445.png"/><Relationship Id="rId897" Type="http://schemas.openxmlformats.org/officeDocument/2006/relationships/customXml" Target="../ink/ink7816.xml"/><Relationship Id="rId896" Type="http://schemas.openxmlformats.org/officeDocument/2006/relationships/image" Target="../media/image4444.png"/><Relationship Id="rId895" Type="http://schemas.openxmlformats.org/officeDocument/2006/relationships/customXml" Target="../ink/ink7815.xml"/><Relationship Id="rId894" Type="http://schemas.openxmlformats.org/officeDocument/2006/relationships/image" Target="../media/image4443.png"/><Relationship Id="rId893" Type="http://schemas.openxmlformats.org/officeDocument/2006/relationships/customXml" Target="../ink/ink7814.xml"/><Relationship Id="rId892" Type="http://schemas.openxmlformats.org/officeDocument/2006/relationships/image" Target="../media/image4442.png"/><Relationship Id="rId891" Type="http://schemas.openxmlformats.org/officeDocument/2006/relationships/customXml" Target="../ink/ink7813.xml"/><Relationship Id="rId890" Type="http://schemas.openxmlformats.org/officeDocument/2006/relationships/image" Target="../media/image4441.png"/><Relationship Id="rId89" Type="http://schemas.openxmlformats.org/officeDocument/2006/relationships/customXml" Target="../ink/ink7404.xml"/><Relationship Id="rId889" Type="http://schemas.openxmlformats.org/officeDocument/2006/relationships/customXml" Target="../ink/ink7812.xml"/><Relationship Id="rId888" Type="http://schemas.openxmlformats.org/officeDocument/2006/relationships/image" Target="../media/image4440.png"/><Relationship Id="rId887" Type="http://schemas.openxmlformats.org/officeDocument/2006/relationships/customXml" Target="../ink/ink7811.xml"/><Relationship Id="rId886" Type="http://schemas.openxmlformats.org/officeDocument/2006/relationships/image" Target="../media/image4439.png"/><Relationship Id="rId885" Type="http://schemas.openxmlformats.org/officeDocument/2006/relationships/customXml" Target="../ink/ink7810.xml"/><Relationship Id="rId884" Type="http://schemas.openxmlformats.org/officeDocument/2006/relationships/image" Target="../media/image4438.png"/><Relationship Id="rId883" Type="http://schemas.openxmlformats.org/officeDocument/2006/relationships/customXml" Target="../ink/ink7809.xml"/><Relationship Id="rId882" Type="http://schemas.openxmlformats.org/officeDocument/2006/relationships/image" Target="../media/image4437.png"/><Relationship Id="rId881" Type="http://schemas.openxmlformats.org/officeDocument/2006/relationships/customXml" Target="../ink/ink7808.xml"/><Relationship Id="rId880" Type="http://schemas.openxmlformats.org/officeDocument/2006/relationships/image" Target="../media/image4436.png"/><Relationship Id="rId88" Type="http://schemas.openxmlformats.org/officeDocument/2006/relationships/image" Target="../media/image1930.png"/><Relationship Id="rId879" Type="http://schemas.openxmlformats.org/officeDocument/2006/relationships/customXml" Target="../ink/ink7807.xml"/><Relationship Id="rId878" Type="http://schemas.openxmlformats.org/officeDocument/2006/relationships/customXml" Target="../ink/ink7806.xml"/><Relationship Id="rId877" Type="http://schemas.openxmlformats.org/officeDocument/2006/relationships/customXml" Target="../ink/ink7805.xml"/><Relationship Id="rId876" Type="http://schemas.openxmlformats.org/officeDocument/2006/relationships/customXml" Target="../ink/ink7804.xml"/><Relationship Id="rId875" Type="http://schemas.openxmlformats.org/officeDocument/2006/relationships/customXml" Target="../ink/ink7803.xml"/><Relationship Id="rId874" Type="http://schemas.openxmlformats.org/officeDocument/2006/relationships/image" Target="../media/image4435.png"/><Relationship Id="rId873" Type="http://schemas.openxmlformats.org/officeDocument/2006/relationships/customXml" Target="../ink/ink7802.xml"/><Relationship Id="rId872" Type="http://schemas.openxmlformats.org/officeDocument/2006/relationships/image" Target="../media/image4434.png"/><Relationship Id="rId871" Type="http://schemas.openxmlformats.org/officeDocument/2006/relationships/customXml" Target="../ink/ink7801.xml"/><Relationship Id="rId870" Type="http://schemas.openxmlformats.org/officeDocument/2006/relationships/image" Target="../media/image4433.png"/><Relationship Id="rId87" Type="http://schemas.openxmlformats.org/officeDocument/2006/relationships/customXml" Target="../ink/ink7403.xml"/><Relationship Id="rId869" Type="http://schemas.openxmlformats.org/officeDocument/2006/relationships/customXml" Target="../ink/ink7800.xml"/><Relationship Id="rId868" Type="http://schemas.openxmlformats.org/officeDocument/2006/relationships/image" Target="../media/image4432.png"/><Relationship Id="rId867" Type="http://schemas.openxmlformats.org/officeDocument/2006/relationships/customXml" Target="../ink/ink7799.xml"/><Relationship Id="rId866" Type="http://schemas.openxmlformats.org/officeDocument/2006/relationships/image" Target="../media/image2161.png"/><Relationship Id="rId865" Type="http://schemas.openxmlformats.org/officeDocument/2006/relationships/customXml" Target="../ink/ink7798.xml"/><Relationship Id="rId864" Type="http://schemas.openxmlformats.org/officeDocument/2006/relationships/image" Target="../media/image4431.png"/><Relationship Id="rId863" Type="http://schemas.openxmlformats.org/officeDocument/2006/relationships/customXml" Target="../ink/ink7797.xml"/><Relationship Id="rId862" Type="http://schemas.openxmlformats.org/officeDocument/2006/relationships/image" Target="../media/image4430.png"/><Relationship Id="rId861" Type="http://schemas.openxmlformats.org/officeDocument/2006/relationships/customXml" Target="../ink/ink7796.xml"/><Relationship Id="rId860" Type="http://schemas.openxmlformats.org/officeDocument/2006/relationships/image" Target="../media/image4429.png"/><Relationship Id="rId86" Type="http://schemas.openxmlformats.org/officeDocument/2006/relationships/image" Target="../media/image1929.png"/><Relationship Id="rId859" Type="http://schemas.openxmlformats.org/officeDocument/2006/relationships/customXml" Target="../ink/ink7795.xml"/><Relationship Id="rId858" Type="http://schemas.openxmlformats.org/officeDocument/2006/relationships/image" Target="../media/image4428.png"/><Relationship Id="rId857" Type="http://schemas.openxmlformats.org/officeDocument/2006/relationships/customXml" Target="../ink/ink7794.xml"/><Relationship Id="rId856" Type="http://schemas.openxmlformats.org/officeDocument/2006/relationships/image" Target="../media/image4427.png"/><Relationship Id="rId855" Type="http://schemas.openxmlformats.org/officeDocument/2006/relationships/customXml" Target="../ink/ink7793.xml"/><Relationship Id="rId854" Type="http://schemas.openxmlformats.org/officeDocument/2006/relationships/image" Target="../media/image4426.png"/><Relationship Id="rId853" Type="http://schemas.openxmlformats.org/officeDocument/2006/relationships/customXml" Target="../ink/ink7792.xml"/><Relationship Id="rId852" Type="http://schemas.openxmlformats.org/officeDocument/2006/relationships/image" Target="../media/image4425.png"/><Relationship Id="rId851" Type="http://schemas.openxmlformats.org/officeDocument/2006/relationships/customXml" Target="../ink/ink7791.xml"/><Relationship Id="rId850" Type="http://schemas.openxmlformats.org/officeDocument/2006/relationships/image" Target="../media/image4424.png"/><Relationship Id="rId85" Type="http://schemas.openxmlformats.org/officeDocument/2006/relationships/customXml" Target="../ink/ink7402.xml"/><Relationship Id="rId849" Type="http://schemas.openxmlformats.org/officeDocument/2006/relationships/customXml" Target="../ink/ink7790.xml"/><Relationship Id="rId848" Type="http://schemas.openxmlformats.org/officeDocument/2006/relationships/image" Target="../media/image4423.png"/><Relationship Id="rId847" Type="http://schemas.openxmlformats.org/officeDocument/2006/relationships/customXml" Target="../ink/ink7789.xml"/><Relationship Id="rId846" Type="http://schemas.openxmlformats.org/officeDocument/2006/relationships/image" Target="../media/image4422.png"/><Relationship Id="rId845" Type="http://schemas.openxmlformats.org/officeDocument/2006/relationships/customXml" Target="../ink/ink7788.xml"/><Relationship Id="rId844" Type="http://schemas.openxmlformats.org/officeDocument/2006/relationships/image" Target="../media/image1475.png"/><Relationship Id="rId843" Type="http://schemas.openxmlformats.org/officeDocument/2006/relationships/customXml" Target="../ink/ink7787.xml"/><Relationship Id="rId842" Type="http://schemas.openxmlformats.org/officeDocument/2006/relationships/image" Target="../media/image4421.png"/><Relationship Id="rId841" Type="http://schemas.openxmlformats.org/officeDocument/2006/relationships/customXml" Target="../ink/ink7786.xml"/><Relationship Id="rId840" Type="http://schemas.openxmlformats.org/officeDocument/2006/relationships/image" Target="../media/image4420.png"/><Relationship Id="rId84" Type="http://schemas.openxmlformats.org/officeDocument/2006/relationships/image" Target="../media/image1928.png"/><Relationship Id="rId839" Type="http://schemas.openxmlformats.org/officeDocument/2006/relationships/customXml" Target="../ink/ink7785.xml"/><Relationship Id="rId838" Type="http://schemas.openxmlformats.org/officeDocument/2006/relationships/image" Target="../media/image4419.png"/><Relationship Id="rId837" Type="http://schemas.openxmlformats.org/officeDocument/2006/relationships/customXml" Target="../ink/ink7784.xml"/><Relationship Id="rId836" Type="http://schemas.openxmlformats.org/officeDocument/2006/relationships/image" Target="../media/image4418.png"/><Relationship Id="rId835" Type="http://schemas.openxmlformats.org/officeDocument/2006/relationships/customXml" Target="../ink/ink7783.xml"/><Relationship Id="rId834" Type="http://schemas.openxmlformats.org/officeDocument/2006/relationships/image" Target="../media/image4417.png"/><Relationship Id="rId833" Type="http://schemas.openxmlformats.org/officeDocument/2006/relationships/customXml" Target="../ink/ink7782.xml"/><Relationship Id="rId832" Type="http://schemas.openxmlformats.org/officeDocument/2006/relationships/image" Target="../media/image4416.png"/><Relationship Id="rId831" Type="http://schemas.openxmlformats.org/officeDocument/2006/relationships/customXml" Target="../ink/ink7781.xml"/><Relationship Id="rId830" Type="http://schemas.openxmlformats.org/officeDocument/2006/relationships/image" Target="../media/image4415.png"/><Relationship Id="rId83" Type="http://schemas.openxmlformats.org/officeDocument/2006/relationships/customXml" Target="../ink/ink7401.xml"/><Relationship Id="rId829" Type="http://schemas.openxmlformats.org/officeDocument/2006/relationships/customXml" Target="../ink/ink7780.xml"/><Relationship Id="rId828" Type="http://schemas.openxmlformats.org/officeDocument/2006/relationships/image" Target="../media/image4414.png"/><Relationship Id="rId827" Type="http://schemas.openxmlformats.org/officeDocument/2006/relationships/customXml" Target="../ink/ink7779.xml"/><Relationship Id="rId826" Type="http://schemas.openxmlformats.org/officeDocument/2006/relationships/image" Target="../media/image4413.png"/><Relationship Id="rId825" Type="http://schemas.openxmlformats.org/officeDocument/2006/relationships/customXml" Target="../ink/ink7778.xml"/><Relationship Id="rId824" Type="http://schemas.openxmlformats.org/officeDocument/2006/relationships/image" Target="../media/image4412.png"/><Relationship Id="rId823" Type="http://schemas.openxmlformats.org/officeDocument/2006/relationships/customXml" Target="../ink/ink7777.xml"/><Relationship Id="rId822" Type="http://schemas.openxmlformats.org/officeDocument/2006/relationships/image" Target="../media/image4411.png"/><Relationship Id="rId821" Type="http://schemas.openxmlformats.org/officeDocument/2006/relationships/customXml" Target="../ink/ink7776.xml"/><Relationship Id="rId820" Type="http://schemas.openxmlformats.org/officeDocument/2006/relationships/image" Target="../media/image4410.png"/><Relationship Id="rId82" Type="http://schemas.openxmlformats.org/officeDocument/2006/relationships/image" Target="../media/image1927.png"/><Relationship Id="rId819" Type="http://schemas.openxmlformats.org/officeDocument/2006/relationships/customXml" Target="../ink/ink7775.xml"/><Relationship Id="rId818" Type="http://schemas.openxmlformats.org/officeDocument/2006/relationships/image" Target="../media/image4409.png"/><Relationship Id="rId817" Type="http://schemas.openxmlformats.org/officeDocument/2006/relationships/customXml" Target="../ink/ink7774.xml"/><Relationship Id="rId816" Type="http://schemas.openxmlformats.org/officeDocument/2006/relationships/image" Target="../media/image4408.png"/><Relationship Id="rId815" Type="http://schemas.openxmlformats.org/officeDocument/2006/relationships/customXml" Target="../ink/ink7773.xml"/><Relationship Id="rId814" Type="http://schemas.openxmlformats.org/officeDocument/2006/relationships/image" Target="../media/image4407.png"/><Relationship Id="rId813" Type="http://schemas.openxmlformats.org/officeDocument/2006/relationships/customXml" Target="../ink/ink7772.xml"/><Relationship Id="rId812" Type="http://schemas.openxmlformats.org/officeDocument/2006/relationships/image" Target="../media/image4406.png"/><Relationship Id="rId811" Type="http://schemas.openxmlformats.org/officeDocument/2006/relationships/customXml" Target="../ink/ink7771.xml"/><Relationship Id="rId810" Type="http://schemas.openxmlformats.org/officeDocument/2006/relationships/image" Target="../media/image4405.png"/><Relationship Id="rId81" Type="http://schemas.openxmlformats.org/officeDocument/2006/relationships/customXml" Target="../ink/ink7400.xml"/><Relationship Id="rId809" Type="http://schemas.openxmlformats.org/officeDocument/2006/relationships/customXml" Target="../ink/ink7770.xml"/><Relationship Id="rId808" Type="http://schemas.openxmlformats.org/officeDocument/2006/relationships/image" Target="../media/image4404.png"/><Relationship Id="rId807" Type="http://schemas.openxmlformats.org/officeDocument/2006/relationships/customXml" Target="../ink/ink7769.xml"/><Relationship Id="rId806" Type="http://schemas.openxmlformats.org/officeDocument/2006/relationships/image" Target="../media/image4403.png"/><Relationship Id="rId805" Type="http://schemas.openxmlformats.org/officeDocument/2006/relationships/customXml" Target="../ink/ink7768.xml"/><Relationship Id="rId804" Type="http://schemas.openxmlformats.org/officeDocument/2006/relationships/image" Target="../media/image4402.png"/><Relationship Id="rId803" Type="http://schemas.openxmlformats.org/officeDocument/2006/relationships/customXml" Target="../ink/ink7767.xml"/><Relationship Id="rId802" Type="http://schemas.openxmlformats.org/officeDocument/2006/relationships/image" Target="../media/image4401.png"/><Relationship Id="rId801" Type="http://schemas.openxmlformats.org/officeDocument/2006/relationships/customXml" Target="../ink/ink7766.xml"/><Relationship Id="rId800" Type="http://schemas.openxmlformats.org/officeDocument/2006/relationships/customXml" Target="../ink/ink7765.xml"/><Relationship Id="rId80" Type="http://schemas.openxmlformats.org/officeDocument/2006/relationships/image" Target="../media/image1926.png"/><Relationship Id="rId8" Type="http://schemas.openxmlformats.org/officeDocument/2006/relationships/image" Target="../media/image1896.png"/><Relationship Id="rId799" Type="http://schemas.openxmlformats.org/officeDocument/2006/relationships/image" Target="../media/image4400.png"/><Relationship Id="rId798" Type="http://schemas.openxmlformats.org/officeDocument/2006/relationships/customXml" Target="../ink/ink7764.xml"/><Relationship Id="rId797" Type="http://schemas.openxmlformats.org/officeDocument/2006/relationships/image" Target="../media/image4399.png"/><Relationship Id="rId796" Type="http://schemas.openxmlformats.org/officeDocument/2006/relationships/customXml" Target="../ink/ink7763.xml"/><Relationship Id="rId795" Type="http://schemas.openxmlformats.org/officeDocument/2006/relationships/image" Target="../media/image1408.png"/><Relationship Id="rId794" Type="http://schemas.openxmlformats.org/officeDocument/2006/relationships/customXml" Target="../ink/ink7762.xml"/><Relationship Id="rId793" Type="http://schemas.openxmlformats.org/officeDocument/2006/relationships/image" Target="../media/image4398.png"/><Relationship Id="rId792" Type="http://schemas.openxmlformats.org/officeDocument/2006/relationships/customXml" Target="../ink/ink7761.xml"/><Relationship Id="rId791" Type="http://schemas.openxmlformats.org/officeDocument/2006/relationships/image" Target="../media/image4397.png"/><Relationship Id="rId790" Type="http://schemas.openxmlformats.org/officeDocument/2006/relationships/customXml" Target="../ink/ink7760.xml"/><Relationship Id="rId79" Type="http://schemas.openxmlformats.org/officeDocument/2006/relationships/customXml" Target="../ink/ink7399.xml"/><Relationship Id="rId789" Type="http://schemas.openxmlformats.org/officeDocument/2006/relationships/image" Target="../media/image4396.png"/><Relationship Id="rId788" Type="http://schemas.openxmlformats.org/officeDocument/2006/relationships/customXml" Target="../ink/ink7759.xml"/><Relationship Id="rId787" Type="http://schemas.openxmlformats.org/officeDocument/2006/relationships/image" Target="../media/image4395.png"/><Relationship Id="rId786" Type="http://schemas.openxmlformats.org/officeDocument/2006/relationships/customXml" Target="../ink/ink7758.xml"/><Relationship Id="rId785" Type="http://schemas.openxmlformats.org/officeDocument/2006/relationships/image" Target="../media/image4394.png"/><Relationship Id="rId784" Type="http://schemas.openxmlformats.org/officeDocument/2006/relationships/customXml" Target="../ink/ink7757.xml"/><Relationship Id="rId783" Type="http://schemas.openxmlformats.org/officeDocument/2006/relationships/image" Target="../media/image4393.png"/><Relationship Id="rId782" Type="http://schemas.openxmlformats.org/officeDocument/2006/relationships/customXml" Target="../ink/ink7756.xml"/><Relationship Id="rId781" Type="http://schemas.openxmlformats.org/officeDocument/2006/relationships/image" Target="../media/image4392.png"/><Relationship Id="rId780" Type="http://schemas.openxmlformats.org/officeDocument/2006/relationships/customXml" Target="../ink/ink7755.xml"/><Relationship Id="rId78" Type="http://schemas.openxmlformats.org/officeDocument/2006/relationships/customXml" Target="../ink/ink7398.xml"/><Relationship Id="rId779" Type="http://schemas.openxmlformats.org/officeDocument/2006/relationships/image" Target="../media/image4391.png"/><Relationship Id="rId778" Type="http://schemas.openxmlformats.org/officeDocument/2006/relationships/customXml" Target="../ink/ink7754.xml"/><Relationship Id="rId777" Type="http://schemas.openxmlformats.org/officeDocument/2006/relationships/image" Target="../media/image4390.png"/><Relationship Id="rId776" Type="http://schemas.openxmlformats.org/officeDocument/2006/relationships/customXml" Target="../ink/ink7753.xml"/><Relationship Id="rId775" Type="http://schemas.openxmlformats.org/officeDocument/2006/relationships/image" Target="../media/image4389.png"/><Relationship Id="rId774" Type="http://schemas.openxmlformats.org/officeDocument/2006/relationships/customXml" Target="../ink/ink7752.xml"/><Relationship Id="rId773" Type="http://schemas.openxmlformats.org/officeDocument/2006/relationships/image" Target="../media/image4388.png"/><Relationship Id="rId772" Type="http://schemas.openxmlformats.org/officeDocument/2006/relationships/customXml" Target="../ink/ink7751.xml"/><Relationship Id="rId771" Type="http://schemas.openxmlformats.org/officeDocument/2006/relationships/image" Target="../media/image4387.png"/><Relationship Id="rId770" Type="http://schemas.openxmlformats.org/officeDocument/2006/relationships/customXml" Target="../ink/ink7750.xml"/><Relationship Id="rId77" Type="http://schemas.openxmlformats.org/officeDocument/2006/relationships/customXml" Target="../ink/ink7397.xml"/><Relationship Id="rId769" Type="http://schemas.openxmlformats.org/officeDocument/2006/relationships/image" Target="../media/image4386.png"/><Relationship Id="rId768" Type="http://schemas.openxmlformats.org/officeDocument/2006/relationships/customXml" Target="../ink/ink7749.xml"/><Relationship Id="rId767" Type="http://schemas.openxmlformats.org/officeDocument/2006/relationships/image" Target="../media/image4385.png"/><Relationship Id="rId766" Type="http://schemas.openxmlformats.org/officeDocument/2006/relationships/customXml" Target="../ink/ink7748.xml"/><Relationship Id="rId765" Type="http://schemas.openxmlformats.org/officeDocument/2006/relationships/image" Target="../media/image4384.png"/><Relationship Id="rId764" Type="http://schemas.openxmlformats.org/officeDocument/2006/relationships/customXml" Target="../ink/ink7747.xml"/><Relationship Id="rId763" Type="http://schemas.openxmlformats.org/officeDocument/2006/relationships/image" Target="../media/image4383.png"/><Relationship Id="rId762" Type="http://schemas.openxmlformats.org/officeDocument/2006/relationships/customXml" Target="../ink/ink7746.xml"/><Relationship Id="rId761" Type="http://schemas.openxmlformats.org/officeDocument/2006/relationships/image" Target="../media/image4382.png"/><Relationship Id="rId760" Type="http://schemas.openxmlformats.org/officeDocument/2006/relationships/customXml" Target="../ink/ink7745.xml"/><Relationship Id="rId76" Type="http://schemas.openxmlformats.org/officeDocument/2006/relationships/customXml" Target="../ink/ink7396.xml"/><Relationship Id="rId759" Type="http://schemas.openxmlformats.org/officeDocument/2006/relationships/image" Target="../media/image4381.png"/><Relationship Id="rId758" Type="http://schemas.openxmlformats.org/officeDocument/2006/relationships/customXml" Target="../ink/ink7744.xml"/><Relationship Id="rId757" Type="http://schemas.openxmlformats.org/officeDocument/2006/relationships/image" Target="../media/image4380.png"/><Relationship Id="rId756" Type="http://schemas.openxmlformats.org/officeDocument/2006/relationships/customXml" Target="../ink/ink7743.xml"/><Relationship Id="rId755" Type="http://schemas.openxmlformats.org/officeDocument/2006/relationships/image" Target="../media/image4379.png"/><Relationship Id="rId754" Type="http://schemas.openxmlformats.org/officeDocument/2006/relationships/customXml" Target="../ink/ink7742.xml"/><Relationship Id="rId753" Type="http://schemas.openxmlformats.org/officeDocument/2006/relationships/image" Target="../media/image4378.png"/><Relationship Id="rId752" Type="http://schemas.openxmlformats.org/officeDocument/2006/relationships/customXml" Target="../ink/ink7741.xml"/><Relationship Id="rId751" Type="http://schemas.openxmlformats.org/officeDocument/2006/relationships/image" Target="../media/image4377.png"/><Relationship Id="rId750" Type="http://schemas.openxmlformats.org/officeDocument/2006/relationships/customXml" Target="../ink/ink7740.xml"/><Relationship Id="rId75" Type="http://schemas.openxmlformats.org/officeDocument/2006/relationships/image" Target="../media/image1925.png"/><Relationship Id="rId749" Type="http://schemas.openxmlformats.org/officeDocument/2006/relationships/image" Target="../media/image4376.png"/><Relationship Id="rId748" Type="http://schemas.openxmlformats.org/officeDocument/2006/relationships/customXml" Target="../ink/ink7739.xml"/><Relationship Id="rId747" Type="http://schemas.openxmlformats.org/officeDocument/2006/relationships/image" Target="../media/image4375.png"/><Relationship Id="rId746" Type="http://schemas.openxmlformats.org/officeDocument/2006/relationships/customXml" Target="../ink/ink7738.xml"/><Relationship Id="rId745" Type="http://schemas.openxmlformats.org/officeDocument/2006/relationships/image" Target="../media/image4374.png"/><Relationship Id="rId744" Type="http://schemas.openxmlformats.org/officeDocument/2006/relationships/customXml" Target="../ink/ink7737.xml"/><Relationship Id="rId743" Type="http://schemas.openxmlformats.org/officeDocument/2006/relationships/image" Target="../media/image4373.png"/><Relationship Id="rId742" Type="http://schemas.openxmlformats.org/officeDocument/2006/relationships/customXml" Target="../ink/ink7736.xml"/><Relationship Id="rId741" Type="http://schemas.openxmlformats.org/officeDocument/2006/relationships/image" Target="../media/image4372.png"/><Relationship Id="rId740" Type="http://schemas.openxmlformats.org/officeDocument/2006/relationships/customXml" Target="../ink/ink7735.xml"/><Relationship Id="rId74" Type="http://schemas.openxmlformats.org/officeDocument/2006/relationships/customXml" Target="../ink/ink7395.xml"/><Relationship Id="rId739" Type="http://schemas.openxmlformats.org/officeDocument/2006/relationships/image" Target="../media/image4371.png"/><Relationship Id="rId738" Type="http://schemas.openxmlformats.org/officeDocument/2006/relationships/customXml" Target="../ink/ink7734.xml"/><Relationship Id="rId737" Type="http://schemas.openxmlformats.org/officeDocument/2006/relationships/image" Target="../media/image4370.png"/><Relationship Id="rId736" Type="http://schemas.openxmlformats.org/officeDocument/2006/relationships/customXml" Target="../ink/ink7733.xml"/><Relationship Id="rId735" Type="http://schemas.openxmlformats.org/officeDocument/2006/relationships/image" Target="../media/image4369.png"/><Relationship Id="rId734" Type="http://schemas.openxmlformats.org/officeDocument/2006/relationships/customXml" Target="../ink/ink7732.xml"/><Relationship Id="rId733" Type="http://schemas.openxmlformats.org/officeDocument/2006/relationships/image" Target="../media/image4368.png"/><Relationship Id="rId732" Type="http://schemas.openxmlformats.org/officeDocument/2006/relationships/customXml" Target="../ink/ink7731.xml"/><Relationship Id="rId731" Type="http://schemas.openxmlformats.org/officeDocument/2006/relationships/image" Target="../media/image4367.png"/><Relationship Id="rId730" Type="http://schemas.openxmlformats.org/officeDocument/2006/relationships/customXml" Target="../ink/ink7730.xml"/><Relationship Id="rId73" Type="http://schemas.openxmlformats.org/officeDocument/2006/relationships/image" Target="../media/image1924.png"/><Relationship Id="rId729" Type="http://schemas.openxmlformats.org/officeDocument/2006/relationships/image" Target="../media/image4366.png"/><Relationship Id="rId728" Type="http://schemas.openxmlformats.org/officeDocument/2006/relationships/customXml" Target="../ink/ink7729.xml"/><Relationship Id="rId727" Type="http://schemas.openxmlformats.org/officeDocument/2006/relationships/image" Target="../media/image4365.png"/><Relationship Id="rId726" Type="http://schemas.openxmlformats.org/officeDocument/2006/relationships/customXml" Target="../ink/ink7728.xml"/><Relationship Id="rId725" Type="http://schemas.openxmlformats.org/officeDocument/2006/relationships/image" Target="../media/image4364.png"/><Relationship Id="rId724" Type="http://schemas.openxmlformats.org/officeDocument/2006/relationships/customXml" Target="../ink/ink7727.xml"/><Relationship Id="rId723" Type="http://schemas.openxmlformats.org/officeDocument/2006/relationships/image" Target="../media/image4363.png"/><Relationship Id="rId722" Type="http://schemas.openxmlformats.org/officeDocument/2006/relationships/customXml" Target="../ink/ink7726.xml"/><Relationship Id="rId721" Type="http://schemas.openxmlformats.org/officeDocument/2006/relationships/image" Target="../media/image4362.png"/><Relationship Id="rId720" Type="http://schemas.openxmlformats.org/officeDocument/2006/relationships/customXml" Target="../ink/ink7725.xml"/><Relationship Id="rId72" Type="http://schemas.openxmlformats.org/officeDocument/2006/relationships/customXml" Target="../ink/ink7394.xml"/><Relationship Id="rId719" Type="http://schemas.openxmlformats.org/officeDocument/2006/relationships/image" Target="../media/image4361.png"/><Relationship Id="rId718" Type="http://schemas.openxmlformats.org/officeDocument/2006/relationships/customXml" Target="../ink/ink7724.xml"/><Relationship Id="rId717" Type="http://schemas.openxmlformats.org/officeDocument/2006/relationships/image" Target="../media/image4360.png"/><Relationship Id="rId716" Type="http://schemas.openxmlformats.org/officeDocument/2006/relationships/customXml" Target="../ink/ink7723.xml"/><Relationship Id="rId715" Type="http://schemas.openxmlformats.org/officeDocument/2006/relationships/image" Target="../media/image4359.png"/><Relationship Id="rId714" Type="http://schemas.openxmlformats.org/officeDocument/2006/relationships/customXml" Target="../ink/ink7722.xml"/><Relationship Id="rId713" Type="http://schemas.openxmlformats.org/officeDocument/2006/relationships/image" Target="../media/image4358.png"/><Relationship Id="rId712" Type="http://schemas.openxmlformats.org/officeDocument/2006/relationships/customXml" Target="../ink/ink7721.xml"/><Relationship Id="rId711" Type="http://schemas.openxmlformats.org/officeDocument/2006/relationships/image" Target="../media/image4357.png"/><Relationship Id="rId710" Type="http://schemas.openxmlformats.org/officeDocument/2006/relationships/customXml" Target="../ink/ink7720.xml"/><Relationship Id="rId71" Type="http://schemas.openxmlformats.org/officeDocument/2006/relationships/image" Target="../media/image1923.png"/><Relationship Id="rId709" Type="http://schemas.openxmlformats.org/officeDocument/2006/relationships/image" Target="../media/image4356.png"/><Relationship Id="rId708" Type="http://schemas.openxmlformats.org/officeDocument/2006/relationships/customXml" Target="../ink/ink7719.xml"/><Relationship Id="rId707" Type="http://schemas.openxmlformats.org/officeDocument/2006/relationships/image" Target="../media/image4355.png"/><Relationship Id="rId706" Type="http://schemas.openxmlformats.org/officeDocument/2006/relationships/customXml" Target="../ink/ink7718.xml"/><Relationship Id="rId705" Type="http://schemas.openxmlformats.org/officeDocument/2006/relationships/image" Target="../media/image4354.png"/><Relationship Id="rId704" Type="http://schemas.openxmlformats.org/officeDocument/2006/relationships/customXml" Target="../ink/ink7717.xml"/><Relationship Id="rId703" Type="http://schemas.openxmlformats.org/officeDocument/2006/relationships/image" Target="../media/image4353.png"/><Relationship Id="rId702" Type="http://schemas.openxmlformats.org/officeDocument/2006/relationships/customXml" Target="../ink/ink7716.xml"/><Relationship Id="rId701" Type="http://schemas.openxmlformats.org/officeDocument/2006/relationships/image" Target="../media/image4352.png"/><Relationship Id="rId700" Type="http://schemas.openxmlformats.org/officeDocument/2006/relationships/customXml" Target="../ink/ink7715.xml"/><Relationship Id="rId70" Type="http://schemas.openxmlformats.org/officeDocument/2006/relationships/customXml" Target="../ink/ink7393.xml"/><Relationship Id="rId7" Type="http://schemas.openxmlformats.org/officeDocument/2006/relationships/customXml" Target="../ink/ink7361.xml"/><Relationship Id="rId699" Type="http://schemas.openxmlformats.org/officeDocument/2006/relationships/image" Target="../media/image4351.png"/><Relationship Id="rId698" Type="http://schemas.openxmlformats.org/officeDocument/2006/relationships/customXml" Target="../ink/ink7714.xml"/><Relationship Id="rId697" Type="http://schemas.openxmlformats.org/officeDocument/2006/relationships/image" Target="../media/image4350.png"/><Relationship Id="rId696" Type="http://schemas.openxmlformats.org/officeDocument/2006/relationships/customXml" Target="../ink/ink7713.xml"/><Relationship Id="rId695" Type="http://schemas.openxmlformats.org/officeDocument/2006/relationships/image" Target="../media/image4349.png"/><Relationship Id="rId694" Type="http://schemas.openxmlformats.org/officeDocument/2006/relationships/customXml" Target="../ink/ink7712.xml"/><Relationship Id="rId693" Type="http://schemas.openxmlformats.org/officeDocument/2006/relationships/image" Target="../media/image4348.png"/><Relationship Id="rId692" Type="http://schemas.openxmlformats.org/officeDocument/2006/relationships/customXml" Target="../ink/ink7711.xml"/><Relationship Id="rId691" Type="http://schemas.openxmlformats.org/officeDocument/2006/relationships/image" Target="../media/image4347.png"/><Relationship Id="rId690" Type="http://schemas.openxmlformats.org/officeDocument/2006/relationships/customXml" Target="../ink/ink7710.xml"/><Relationship Id="rId69" Type="http://schemas.openxmlformats.org/officeDocument/2006/relationships/image" Target="../media/image1922.png"/><Relationship Id="rId689" Type="http://schemas.openxmlformats.org/officeDocument/2006/relationships/image" Target="../media/image4346.png"/><Relationship Id="rId688" Type="http://schemas.openxmlformats.org/officeDocument/2006/relationships/customXml" Target="../ink/ink7709.xml"/><Relationship Id="rId687" Type="http://schemas.openxmlformats.org/officeDocument/2006/relationships/image" Target="../media/image4345.png"/><Relationship Id="rId686" Type="http://schemas.openxmlformats.org/officeDocument/2006/relationships/customXml" Target="../ink/ink7708.xml"/><Relationship Id="rId685" Type="http://schemas.openxmlformats.org/officeDocument/2006/relationships/image" Target="../media/image4344.png"/><Relationship Id="rId684" Type="http://schemas.openxmlformats.org/officeDocument/2006/relationships/customXml" Target="../ink/ink7707.xml"/><Relationship Id="rId683" Type="http://schemas.openxmlformats.org/officeDocument/2006/relationships/image" Target="../media/image4343.png"/><Relationship Id="rId682" Type="http://schemas.openxmlformats.org/officeDocument/2006/relationships/customXml" Target="../ink/ink7706.xml"/><Relationship Id="rId681" Type="http://schemas.openxmlformats.org/officeDocument/2006/relationships/customXml" Target="../ink/ink7705.xml"/><Relationship Id="rId680" Type="http://schemas.openxmlformats.org/officeDocument/2006/relationships/customXml" Target="../ink/ink7704.xml"/><Relationship Id="rId68" Type="http://schemas.openxmlformats.org/officeDocument/2006/relationships/customXml" Target="../ink/ink7392.xml"/><Relationship Id="rId679" Type="http://schemas.openxmlformats.org/officeDocument/2006/relationships/customXml" Target="../ink/ink7703.xml"/><Relationship Id="rId678" Type="http://schemas.openxmlformats.org/officeDocument/2006/relationships/customXml" Target="../ink/ink7702.xml"/><Relationship Id="rId677" Type="http://schemas.openxmlformats.org/officeDocument/2006/relationships/image" Target="../media/image4342.png"/><Relationship Id="rId676" Type="http://schemas.openxmlformats.org/officeDocument/2006/relationships/customXml" Target="../ink/ink7701.xml"/><Relationship Id="rId675" Type="http://schemas.openxmlformats.org/officeDocument/2006/relationships/image" Target="../media/image4341.png"/><Relationship Id="rId674" Type="http://schemas.openxmlformats.org/officeDocument/2006/relationships/customXml" Target="../ink/ink7700.xml"/><Relationship Id="rId673" Type="http://schemas.openxmlformats.org/officeDocument/2006/relationships/image" Target="../media/image4340.png"/><Relationship Id="rId672" Type="http://schemas.openxmlformats.org/officeDocument/2006/relationships/customXml" Target="../ink/ink7699.xml"/><Relationship Id="rId671" Type="http://schemas.openxmlformats.org/officeDocument/2006/relationships/image" Target="../media/image4339.png"/><Relationship Id="rId670" Type="http://schemas.openxmlformats.org/officeDocument/2006/relationships/customXml" Target="../ink/ink7698.xml"/><Relationship Id="rId67" Type="http://schemas.openxmlformats.org/officeDocument/2006/relationships/image" Target="../media/image1921.png"/><Relationship Id="rId669" Type="http://schemas.openxmlformats.org/officeDocument/2006/relationships/image" Target="../media/image4338.png"/><Relationship Id="rId668" Type="http://schemas.openxmlformats.org/officeDocument/2006/relationships/customXml" Target="../ink/ink7697.xml"/><Relationship Id="rId667" Type="http://schemas.openxmlformats.org/officeDocument/2006/relationships/image" Target="../media/image4337.png"/><Relationship Id="rId666" Type="http://schemas.openxmlformats.org/officeDocument/2006/relationships/customXml" Target="../ink/ink7696.xml"/><Relationship Id="rId665" Type="http://schemas.openxmlformats.org/officeDocument/2006/relationships/image" Target="../media/image4336.png"/><Relationship Id="rId664" Type="http://schemas.openxmlformats.org/officeDocument/2006/relationships/customXml" Target="../ink/ink7695.xml"/><Relationship Id="rId663" Type="http://schemas.openxmlformats.org/officeDocument/2006/relationships/image" Target="../media/image4335.png"/><Relationship Id="rId662" Type="http://schemas.openxmlformats.org/officeDocument/2006/relationships/customXml" Target="../ink/ink7694.xml"/><Relationship Id="rId661" Type="http://schemas.openxmlformats.org/officeDocument/2006/relationships/image" Target="../media/image4334.png"/><Relationship Id="rId660" Type="http://schemas.openxmlformats.org/officeDocument/2006/relationships/customXml" Target="../ink/ink7693.xml"/><Relationship Id="rId66" Type="http://schemas.openxmlformats.org/officeDocument/2006/relationships/customXml" Target="../ink/ink7391.xml"/><Relationship Id="rId659" Type="http://schemas.openxmlformats.org/officeDocument/2006/relationships/image" Target="../media/image4333.png"/><Relationship Id="rId658" Type="http://schemas.openxmlformats.org/officeDocument/2006/relationships/customXml" Target="../ink/ink7692.xml"/><Relationship Id="rId657" Type="http://schemas.openxmlformats.org/officeDocument/2006/relationships/image" Target="../media/image4332.png"/><Relationship Id="rId656" Type="http://schemas.openxmlformats.org/officeDocument/2006/relationships/customXml" Target="../ink/ink7691.xml"/><Relationship Id="rId655" Type="http://schemas.openxmlformats.org/officeDocument/2006/relationships/image" Target="../media/image4331.png"/><Relationship Id="rId654" Type="http://schemas.openxmlformats.org/officeDocument/2006/relationships/customXml" Target="../ink/ink7690.xml"/><Relationship Id="rId653" Type="http://schemas.openxmlformats.org/officeDocument/2006/relationships/image" Target="../media/image4330.png"/><Relationship Id="rId652" Type="http://schemas.openxmlformats.org/officeDocument/2006/relationships/customXml" Target="../ink/ink7689.xml"/><Relationship Id="rId651" Type="http://schemas.openxmlformats.org/officeDocument/2006/relationships/image" Target="../media/image4329.png"/><Relationship Id="rId650" Type="http://schemas.openxmlformats.org/officeDocument/2006/relationships/customXml" Target="../ink/ink7688.xml"/><Relationship Id="rId65" Type="http://schemas.openxmlformats.org/officeDocument/2006/relationships/image" Target="../media/image1920.png"/><Relationship Id="rId649" Type="http://schemas.openxmlformats.org/officeDocument/2006/relationships/image" Target="../media/image4328.png"/><Relationship Id="rId648" Type="http://schemas.openxmlformats.org/officeDocument/2006/relationships/customXml" Target="../ink/ink7687.xml"/><Relationship Id="rId647" Type="http://schemas.openxmlformats.org/officeDocument/2006/relationships/image" Target="../media/image4327.png"/><Relationship Id="rId646" Type="http://schemas.openxmlformats.org/officeDocument/2006/relationships/customXml" Target="../ink/ink7686.xml"/><Relationship Id="rId645" Type="http://schemas.openxmlformats.org/officeDocument/2006/relationships/image" Target="../media/image4326.png"/><Relationship Id="rId644" Type="http://schemas.openxmlformats.org/officeDocument/2006/relationships/customXml" Target="../ink/ink7685.xml"/><Relationship Id="rId643" Type="http://schemas.openxmlformats.org/officeDocument/2006/relationships/image" Target="../media/image4325.png"/><Relationship Id="rId642" Type="http://schemas.openxmlformats.org/officeDocument/2006/relationships/customXml" Target="../ink/ink7684.xml"/><Relationship Id="rId641" Type="http://schemas.openxmlformats.org/officeDocument/2006/relationships/image" Target="../media/image4324.png"/><Relationship Id="rId640" Type="http://schemas.openxmlformats.org/officeDocument/2006/relationships/customXml" Target="../ink/ink7683.xml"/><Relationship Id="rId64" Type="http://schemas.openxmlformats.org/officeDocument/2006/relationships/customXml" Target="../ink/ink7390.xml"/><Relationship Id="rId639" Type="http://schemas.openxmlformats.org/officeDocument/2006/relationships/image" Target="../media/image4323.png"/><Relationship Id="rId638" Type="http://schemas.openxmlformats.org/officeDocument/2006/relationships/customXml" Target="../ink/ink7682.xml"/><Relationship Id="rId637" Type="http://schemas.openxmlformats.org/officeDocument/2006/relationships/image" Target="../media/image4322.png"/><Relationship Id="rId636" Type="http://schemas.openxmlformats.org/officeDocument/2006/relationships/customXml" Target="../ink/ink7681.xml"/><Relationship Id="rId635" Type="http://schemas.openxmlformats.org/officeDocument/2006/relationships/image" Target="../media/image4321.png"/><Relationship Id="rId634" Type="http://schemas.openxmlformats.org/officeDocument/2006/relationships/customXml" Target="../ink/ink7680.xml"/><Relationship Id="rId633" Type="http://schemas.openxmlformats.org/officeDocument/2006/relationships/image" Target="../media/image4320.png"/><Relationship Id="rId632" Type="http://schemas.openxmlformats.org/officeDocument/2006/relationships/customXml" Target="../ink/ink7679.xml"/><Relationship Id="rId631" Type="http://schemas.openxmlformats.org/officeDocument/2006/relationships/image" Target="../media/image4319.png"/><Relationship Id="rId630" Type="http://schemas.openxmlformats.org/officeDocument/2006/relationships/customXml" Target="../ink/ink7678.xml"/><Relationship Id="rId63" Type="http://schemas.openxmlformats.org/officeDocument/2006/relationships/image" Target="../media/image1919.png"/><Relationship Id="rId629" Type="http://schemas.openxmlformats.org/officeDocument/2006/relationships/image" Target="../media/image4318.png"/><Relationship Id="rId628" Type="http://schemas.openxmlformats.org/officeDocument/2006/relationships/customXml" Target="../ink/ink7677.xml"/><Relationship Id="rId627" Type="http://schemas.openxmlformats.org/officeDocument/2006/relationships/image" Target="../media/image4317.png"/><Relationship Id="rId626" Type="http://schemas.openxmlformats.org/officeDocument/2006/relationships/customXml" Target="../ink/ink7676.xml"/><Relationship Id="rId625" Type="http://schemas.openxmlformats.org/officeDocument/2006/relationships/image" Target="../media/image4316.png"/><Relationship Id="rId624" Type="http://schemas.openxmlformats.org/officeDocument/2006/relationships/customXml" Target="../ink/ink7675.xml"/><Relationship Id="rId623" Type="http://schemas.openxmlformats.org/officeDocument/2006/relationships/image" Target="../media/image4315.png"/><Relationship Id="rId622" Type="http://schemas.openxmlformats.org/officeDocument/2006/relationships/customXml" Target="../ink/ink7674.xml"/><Relationship Id="rId621" Type="http://schemas.openxmlformats.org/officeDocument/2006/relationships/image" Target="../media/image4314.png"/><Relationship Id="rId620" Type="http://schemas.openxmlformats.org/officeDocument/2006/relationships/customXml" Target="../ink/ink7673.xml"/><Relationship Id="rId62" Type="http://schemas.openxmlformats.org/officeDocument/2006/relationships/customXml" Target="../ink/ink7389.xml"/><Relationship Id="rId619" Type="http://schemas.openxmlformats.org/officeDocument/2006/relationships/image" Target="../media/image4313.png"/><Relationship Id="rId618" Type="http://schemas.openxmlformats.org/officeDocument/2006/relationships/customXml" Target="../ink/ink7672.xml"/><Relationship Id="rId617" Type="http://schemas.openxmlformats.org/officeDocument/2006/relationships/image" Target="../media/image4312.png"/><Relationship Id="rId616" Type="http://schemas.openxmlformats.org/officeDocument/2006/relationships/customXml" Target="../ink/ink7671.xml"/><Relationship Id="rId615" Type="http://schemas.openxmlformats.org/officeDocument/2006/relationships/image" Target="../media/image4311.png"/><Relationship Id="rId614" Type="http://schemas.openxmlformats.org/officeDocument/2006/relationships/customXml" Target="../ink/ink7670.xml"/><Relationship Id="rId613" Type="http://schemas.openxmlformats.org/officeDocument/2006/relationships/image" Target="../media/image4310.png"/><Relationship Id="rId612" Type="http://schemas.openxmlformats.org/officeDocument/2006/relationships/customXml" Target="../ink/ink7669.xml"/><Relationship Id="rId611" Type="http://schemas.openxmlformats.org/officeDocument/2006/relationships/image" Target="../media/image3864.png"/><Relationship Id="rId610" Type="http://schemas.openxmlformats.org/officeDocument/2006/relationships/customXml" Target="../ink/ink7668.xml"/><Relationship Id="rId61" Type="http://schemas.openxmlformats.org/officeDocument/2006/relationships/image" Target="../media/image1918.png"/><Relationship Id="rId609" Type="http://schemas.openxmlformats.org/officeDocument/2006/relationships/image" Target="../media/image4309.png"/><Relationship Id="rId608" Type="http://schemas.openxmlformats.org/officeDocument/2006/relationships/customXml" Target="../ink/ink7667.xml"/><Relationship Id="rId607" Type="http://schemas.openxmlformats.org/officeDocument/2006/relationships/image" Target="../media/image4308.png"/><Relationship Id="rId606" Type="http://schemas.openxmlformats.org/officeDocument/2006/relationships/customXml" Target="../ink/ink7666.xml"/><Relationship Id="rId605" Type="http://schemas.openxmlformats.org/officeDocument/2006/relationships/image" Target="../media/image4307.png"/><Relationship Id="rId604" Type="http://schemas.openxmlformats.org/officeDocument/2006/relationships/customXml" Target="../ink/ink7665.xml"/><Relationship Id="rId603" Type="http://schemas.openxmlformats.org/officeDocument/2006/relationships/image" Target="../media/image4306.png"/><Relationship Id="rId602" Type="http://schemas.openxmlformats.org/officeDocument/2006/relationships/customXml" Target="../ink/ink7664.xml"/><Relationship Id="rId601" Type="http://schemas.openxmlformats.org/officeDocument/2006/relationships/image" Target="../media/image4305.png"/><Relationship Id="rId600" Type="http://schemas.openxmlformats.org/officeDocument/2006/relationships/customXml" Target="../ink/ink7663.xml"/><Relationship Id="rId60" Type="http://schemas.openxmlformats.org/officeDocument/2006/relationships/customXml" Target="../ink/ink7388.xml"/><Relationship Id="rId6" Type="http://schemas.openxmlformats.org/officeDocument/2006/relationships/image" Target="../media/image1895.png"/><Relationship Id="rId599" Type="http://schemas.openxmlformats.org/officeDocument/2006/relationships/image" Target="../media/image4304.png"/><Relationship Id="rId598" Type="http://schemas.openxmlformats.org/officeDocument/2006/relationships/customXml" Target="../ink/ink7662.xml"/><Relationship Id="rId597" Type="http://schemas.openxmlformats.org/officeDocument/2006/relationships/image" Target="../media/image4303.png"/><Relationship Id="rId596" Type="http://schemas.openxmlformats.org/officeDocument/2006/relationships/customXml" Target="../ink/ink7661.xml"/><Relationship Id="rId595" Type="http://schemas.openxmlformats.org/officeDocument/2006/relationships/customXml" Target="../ink/ink7660.xml"/><Relationship Id="rId594" Type="http://schemas.openxmlformats.org/officeDocument/2006/relationships/image" Target="../media/image4302.png"/><Relationship Id="rId593" Type="http://schemas.openxmlformats.org/officeDocument/2006/relationships/customXml" Target="../ink/ink7659.xml"/><Relationship Id="rId592" Type="http://schemas.openxmlformats.org/officeDocument/2006/relationships/image" Target="../media/image4301.png"/><Relationship Id="rId591" Type="http://schemas.openxmlformats.org/officeDocument/2006/relationships/customXml" Target="../ink/ink7658.xml"/><Relationship Id="rId590" Type="http://schemas.openxmlformats.org/officeDocument/2006/relationships/image" Target="../media/image4300.png"/><Relationship Id="rId59" Type="http://schemas.openxmlformats.org/officeDocument/2006/relationships/image" Target="../media/image1917.png"/><Relationship Id="rId589" Type="http://schemas.openxmlformats.org/officeDocument/2006/relationships/customXml" Target="../ink/ink7657.xml"/><Relationship Id="rId588" Type="http://schemas.openxmlformats.org/officeDocument/2006/relationships/image" Target="../media/image4299.png"/><Relationship Id="rId587" Type="http://schemas.openxmlformats.org/officeDocument/2006/relationships/customXml" Target="../ink/ink7656.xml"/><Relationship Id="rId586" Type="http://schemas.openxmlformats.org/officeDocument/2006/relationships/image" Target="../media/image1463.png"/><Relationship Id="rId585" Type="http://schemas.openxmlformats.org/officeDocument/2006/relationships/customXml" Target="../ink/ink7655.xml"/><Relationship Id="rId584" Type="http://schemas.openxmlformats.org/officeDocument/2006/relationships/image" Target="../media/image4298.png"/><Relationship Id="rId583" Type="http://schemas.openxmlformats.org/officeDocument/2006/relationships/customXml" Target="../ink/ink7654.xml"/><Relationship Id="rId582" Type="http://schemas.openxmlformats.org/officeDocument/2006/relationships/image" Target="../media/image4297.png"/><Relationship Id="rId581" Type="http://schemas.openxmlformats.org/officeDocument/2006/relationships/customXml" Target="../ink/ink7653.xml"/><Relationship Id="rId580" Type="http://schemas.openxmlformats.org/officeDocument/2006/relationships/image" Target="../media/image4296.png"/><Relationship Id="rId58" Type="http://schemas.openxmlformats.org/officeDocument/2006/relationships/customXml" Target="../ink/ink7387.xml"/><Relationship Id="rId579" Type="http://schemas.openxmlformats.org/officeDocument/2006/relationships/customXml" Target="../ink/ink7652.xml"/><Relationship Id="rId578" Type="http://schemas.openxmlformats.org/officeDocument/2006/relationships/image" Target="../media/image4295.png"/><Relationship Id="rId577" Type="http://schemas.openxmlformats.org/officeDocument/2006/relationships/customXml" Target="../ink/ink7651.xml"/><Relationship Id="rId576" Type="http://schemas.openxmlformats.org/officeDocument/2006/relationships/image" Target="../media/image4294.png"/><Relationship Id="rId575" Type="http://schemas.openxmlformats.org/officeDocument/2006/relationships/customXml" Target="../ink/ink7650.xml"/><Relationship Id="rId574" Type="http://schemas.openxmlformats.org/officeDocument/2006/relationships/image" Target="../media/image4293.png"/><Relationship Id="rId573" Type="http://schemas.openxmlformats.org/officeDocument/2006/relationships/customXml" Target="../ink/ink7649.xml"/><Relationship Id="rId572" Type="http://schemas.openxmlformats.org/officeDocument/2006/relationships/image" Target="../media/image4292.png"/><Relationship Id="rId571" Type="http://schemas.openxmlformats.org/officeDocument/2006/relationships/customXml" Target="../ink/ink7648.xml"/><Relationship Id="rId570" Type="http://schemas.openxmlformats.org/officeDocument/2006/relationships/image" Target="../media/image4291.png"/><Relationship Id="rId57" Type="http://schemas.openxmlformats.org/officeDocument/2006/relationships/image" Target="../media/image1500.png"/><Relationship Id="rId569" Type="http://schemas.openxmlformats.org/officeDocument/2006/relationships/customXml" Target="../ink/ink7647.xml"/><Relationship Id="rId568" Type="http://schemas.openxmlformats.org/officeDocument/2006/relationships/image" Target="../media/image4290.png"/><Relationship Id="rId567" Type="http://schemas.openxmlformats.org/officeDocument/2006/relationships/customXml" Target="../ink/ink7646.xml"/><Relationship Id="rId566" Type="http://schemas.openxmlformats.org/officeDocument/2006/relationships/image" Target="../media/image4289.png"/><Relationship Id="rId565" Type="http://schemas.openxmlformats.org/officeDocument/2006/relationships/customXml" Target="../ink/ink7645.xml"/><Relationship Id="rId564" Type="http://schemas.openxmlformats.org/officeDocument/2006/relationships/image" Target="../media/image4288.png"/><Relationship Id="rId563" Type="http://schemas.openxmlformats.org/officeDocument/2006/relationships/customXml" Target="../ink/ink7644.xml"/><Relationship Id="rId562" Type="http://schemas.openxmlformats.org/officeDocument/2006/relationships/image" Target="../media/image4287.png"/><Relationship Id="rId561" Type="http://schemas.openxmlformats.org/officeDocument/2006/relationships/customXml" Target="../ink/ink7643.xml"/><Relationship Id="rId560" Type="http://schemas.openxmlformats.org/officeDocument/2006/relationships/image" Target="../media/image4286.png"/><Relationship Id="rId56" Type="http://schemas.openxmlformats.org/officeDocument/2006/relationships/customXml" Target="../ink/ink7386.xml"/><Relationship Id="rId559" Type="http://schemas.openxmlformats.org/officeDocument/2006/relationships/customXml" Target="../ink/ink7642.xml"/><Relationship Id="rId558" Type="http://schemas.openxmlformats.org/officeDocument/2006/relationships/image" Target="../media/image4285.png"/><Relationship Id="rId557" Type="http://schemas.openxmlformats.org/officeDocument/2006/relationships/customXml" Target="../ink/ink7641.xml"/><Relationship Id="rId556" Type="http://schemas.openxmlformats.org/officeDocument/2006/relationships/image" Target="../media/image4284.png"/><Relationship Id="rId555" Type="http://schemas.openxmlformats.org/officeDocument/2006/relationships/customXml" Target="../ink/ink7640.xml"/><Relationship Id="rId554" Type="http://schemas.openxmlformats.org/officeDocument/2006/relationships/image" Target="../media/image4283.png"/><Relationship Id="rId553" Type="http://schemas.openxmlformats.org/officeDocument/2006/relationships/customXml" Target="../ink/ink7639.xml"/><Relationship Id="rId552" Type="http://schemas.openxmlformats.org/officeDocument/2006/relationships/image" Target="../media/image4282.png"/><Relationship Id="rId551" Type="http://schemas.openxmlformats.org/officeDocument/2006/relationships/customXml" Target="../ink/ink7638.xml"/><Relationship Id="rId550" Type="http://schemas.openxmlformats.org/officeDocument/2006/relationships/image" Target="../media/image4281.png"/><Relationship Id="rId55" Type="http://schemas.openxmlformats.org/officeDocument/2006/relationships/image" Target="../media/image1916.png"/><Relationship Id="rId549" Type="http://schemas.openxmlformats.org/officeDocument/2006/relationships/customXml" Target="../ink/ink7637.xml"/><Relationship Id="rId548" Type="http://schemas.openxmlformats.org/officeDocument/2006/relationships/image" Target="../media/image4280.png"/><Relationship Id="rId547" Type="http://schemas.openxmlformats.org/officeDocument/2006/relationships/customXml" Target="../ink/ink7636.xml"/><Relationship Id="rId546" Type="http://schemas.openxmlformats.org/officeDocument/2006/relationships/image" Target="../media/image4279.png"/><Relationship Id="rId545" Type="http://schemas.openxmlformats.org/officeDocument/2006/relationships/customXml" Target="../ink/ink7635.xml"/><Relationship Id="rId544" Type="http://schemas.openxmlformats.org/officeDocument/2006/relationships/image" Target="../media/image4278.png"/><Relationship Id="rId543" Type="http://schemas.openxmlformats.org/officeDocument/2006/relationships/customXml" Target="../ink/ink7634.xml"/><Relationship Id="rId542" Type="http://schemas.openxmlformats.org/officeDocument/2006/relationships/image" Target="../media/image3983.png"/><Relationship Id="rId541" Type="http://schemas.openxmlformats.org/officeDocument/2006/relationships/customXml" Target="../ink/ink7633.xml"/><Relationship Id="rId540" Type="http://schemas.openxmlformats.org/officeDocument/2006/relationships/image" Target="../media/image4277.png"/><Relationship Id="rId54" Type="http://schemas.openxmlformats.org/officeDocument/2006/relationships/customXml" Target="../ink/ink7385.xml"/><Relationship Id="rId539" Type="http://schemas.openxmlformats.org/officeDocument/2006/relationships/customXml" Target="../ink/ink7632.xml"/><Relationship Id="rId538" Type="http://schemas.openxmlformats.org/officeDocument/2006/relationships/image" Target="../media/image4276.png"/><Relationship Id="rId537" Type="http://schemas.openxmlformats.org/officeDocument/2006/relationships/customXml" Target="../ink/ink7631.xml"/><Relationship Id="rId536" Type="http://schemas.openxmlformats.org/officeDocument/2006/relationships/image" Target="../media/image4275.png"/><Relationship Id="rId535" Type="http://schemas.openxmlformats.org/officeDocument/2006/relationships/customXml" Target="../ink/ink7630.xml"/><Relationship Id="rId534" Type="http://schemas.openxmlformats.org/officeDocument/2006/relationships/image" Target="../media/image2151.png"/><Relationship Id="rId533" Type="http://schemas.openxmlformats.org/officeDocument/2006/relationships/customXml" Target="../ink/ink7629.xml"/><Relationship Id="rId532" Type="http://schemas.openxmlformats.org/officeDocument/2006/relationships/image" Target="../media/image4274.png"/><Relationship Id="rId531" Type="http://schemas.openxmlformats.org/officeDocument/2006/relationships/customXml" Target="../ink/ink7628.xml"/><Relationship Id="rId530" Type="http://schemas.openxmlformats.org/officeDocument/2006/relationships/image" Target="../media/image4273.png"/><Relationship Id="rId53" Type="http://schemas.openxmlformats.org/officeDocument/2006/relationships/image" Target="../media/image1482.png"/><Relationship Id="rId529" Type="http://schemas.openxmlformats.org/officeDocument/2006/relationships/customXml" Target="../ink/ink7627.xml"/><Relationship Id="rId528" Type="http://schemas.openxmlformats.org/officeDocument/2006/relationships/image" Target="../media/image4272.png"/><Relationship Id="rId527" Type="http://schemas.openxmlformats.org/officeDocument/2006/relationships/customXml" Target="../ink/ink7626.xml"/><Relationship Id="rId526" Type="http://schemas.openxmlformats.org/officeDocument/2006/relationships/image" Target="../media/image4271.png"/><Relationship Id="rId525" Type="http://schemas.openxmlformats.org/officeDocument/2006/relationships/customXml" Target="../ink/ink7625.xml"/><Relationship Id="rId524" Type="http://schemas.openxmlformats.org/officeDocument/2006/relationships/image" Target="../media/image4270.png"/><Relationship Id="rId523" Type="http://schemas.openxmlformats.org/officeDocument/2006/relationships/customXml" Target="../ink/ink7624.xml"/><Relationship Id="rId522" Type="http://schemas.openxmlformats.org/officeDocument/2006/relationships/image" Target="../media/image4269.png"/><Relationship Id="rId521" Type="http://schemas.openxmlformats.org/officeDocument/2006/relationships/customXml" Target="../ink/ink7623.xml"/><Relationship Id="rId520" Type="http://schemas.openxmlformats.org/officeDocument/2006/relationships/image" Target="../media/image4268.png"/><Relationship Id="rId52" Type="http://schemas.openxmlformats.org/officeDocument/2006/relationships/customXml" Target="../ink/ink7384.xml"/><Relationship Id="rId519" Type="http://schemas.openxmlformats.org/officeDocument/2006/relationships/customXml" Target="../ink/ink7622.xml"/><Relationship Id="rId518" Type="http://schemas.openxmlformats.org/officeDocument/2006/relationships/image" Target="../media/image4267.png"/><Relationship Id="rId517" Type="http://schemas.openxmlformats.org/officeDocument/2006/relationships/customXml" Target="../ink/ink7621.xml"/><Relationship Id="rId516" Type="http://schemas.openxmlformats.org/officeDocument/2006/relationships/image" Target="../media/image4266.png"/><Relationship Id="rId515" Type="http://schemas.openxmlformats.org/officeDocument/2006/relationships/customXml" Target="../ink/ink7620.xml"/><Relationship Id="rId514" Type="http://schemas.openxmlformats.org/officeDocument/2006/relationships/customXml" Target="../ink/ink7619.xml"/><Relationship Id="rId513" Type="http://schemas.openxmlformats.org/officeDocument/2006/relationships/image" Target="../media/image4265.png"/><Relationship Id="rId512" Type="http://schemas.openxmlformats.org/officeDocument/2006/relationships/customXml" Target="../ink/ink7618.xml"/><Relationship Id="rId511" Type="http://schemas.openxmlformats.org/officeDocument/2006/relationships/image" Target="../media/image4264.png"/><Relationship Id="rId510" Type="http://schemas.openxmlformats.org/officeDocument/2006/relationships/customXml" Target="../ink/ink7617.xml"/><Relationship Id="rId51" Type="http://schemas.openxmlformats.org/officeDocument/2006/relationships/image" Target="../media/image1915.png"/><Relationship Id="rId509" Type="http://schemas.openxmlformats.org/officeDocument/2006/relationships/image" Target="../media/image4263.png"/><Relationship Id="rId508" Type="http://schemas.openxmlformats.org/officeDocument/2006/relationships/customXml" Target="../ink/ink7616.xml"/><Relationship Id="rId507" Type="http://schemas.openxmlformats.org/officeDocument/2006/relationships/image" Target="../media/image4262.png"/><Relationship Id="rId506" Type="http://schemas.openxmlformats.org/officeDocument/2006/relationships/customXml" Target="../ink/ink7615.xml"/><Relationship Id="rId505" Type="http://schemas.openxmlformats.org/officeDocument/2006/relationships/image" Target="../media/image4261.png"/><Relationship Id="rId504" Type="http://schemas.openxmlformats.org/officeDocument/2006/relationships/customXml" Target="../ink/ink7614.xml"/><Relationship Id="rId503" Type="http://schemas.openxmlformats.org/officeDocument/2006/relationships/image" Target="../media/image4260.png"/><Relationship Id="rId502" Type="http://schemas.openxmlformats.org/officeDocument/2006/relationships/customXml" Target="../ink/ink7613.xml"/><Relationship Id="rId501" Type="http://schemas.openxmlformats.org/officeDocument/2006/relationships/image" Target="../media/image4259.png"/><Relationship Id="rId500" Type="http://schemas.openxmlformats.org/officeDocument/2006/relationships/customXml" Target="../ink/ink7612.xml"/><Relationship Id="rId50" Type="http://schemas.openxmlformats.org/officeDocument/2006/relationships/customXml" Target="../ink/ink7383.xml"/><Relationship Id="rId5" Type="http://schemas.openxmlformats.org/officeDocument/2006/relationships/customXml" Target="../ink/ink7360.xml"/><Relationship Id="rId499" Type="http://schemas.openxmlformats.org/officeDocument/2006/relationships/image" Target="../media/image4258.png"/><Relationship Id="rId498" Type="http://schemas.openxmlformats.org/officeDocument/2006/relationships/customXml" Target="../ink/ink7611.xml"/><Relationship Id="rId497" Type="http://schemas.openxmlformats.org/officeDocument/2006/relationships/customXml" Target="../ink/ink7610.xml"/><Relationship Id="rId496" Type="http://schemas.openxmlformats.org/officeDocument/2006/relationships/image" Target="../media/image4257.png"/><Relationship Id="rId495" Type="http://schemas.openxmlformats.org/officeDocument/2006/relationships/customXml" Target="../ink/ink7609.xml"/><Relationship Id="rId494" Type="http://schemas.openxmlformats.org/officeDocument/2006/relationships/image" Target="../media/image4256.png"/><Relationship Id="rId493" Type="http://schemas.openxmlformats.org/officeDocument/2006/relationships/customXml" Target="../ink/ink7608.xml"/><Relationship Id="rId492" Type="http://schemas.openxmlformats.org/officeDocument/2006/relationships/image" Target="../media/image4255.png"/><Relationship Id="rId491" Type="http://schemas.openxmlformats.org/officeDocument/2006/relationships/customXml" Target="../ink/ink7607.xml"/><Relationship Id="rId490" Type="http://schemas.openxmlformats.org/officeDocument/2006/relationships/image" Target="../media/image4254.png"/><Relationship Id="rId49" Type="http://schemas.openxmlformats.org/officeDocument/2006/relationships/image" Target="../media/image1914.png"/><Relationship Id="rId489" Type="http://schemas.openxmlformats.org/officeDocument/2006/relationships/customXml" Target="../ink/ink7606.xml"/><Relationship Id="rId488" Type="http://schemas.openxmlformats.org/officeDocument/2006/relationships/image" Target="../media/image4253.png"/><Relationship Id="rId487" Type="http://schemas.openxmlformats.org/officeDocument/2006/relationships/customXml" Target="../ink/ink7605.xml"/><Relationship Id="rId486" Type="http://schemas.openxmlformats.org/officeDocument/2006/relationships/image" Target="../media/image4252.png"/><Relationship Id="rId485" Type="http://schemas.openxmlformats.org/officeDocument/2006/relationships/customXml" Target="../ink/ink7604.xml"/><Relationship Id="rId484" Type="http://schemas.openxmlformats.org/officeDocument/2006/relationships/image" Target="../media/image4251.png"/><Relationship Id="rId483" Type="http://schemas.openxmlformats.org/officeDocument/2006/relationships/customXml" Target="../ink/ink7603.xml"/><Relationship Id="rId482" Type="http://schemas.openxmlformats.org/officeDocument/2006/relationships/image" Target="../media/image4250.png"/><Relationship Id="rId481" Type="http://schemas.openxmlformats.org/officeDocument/2006/relationships/customXml" Target="../ink/ink7602.xml"/><Relationship Id="rId480" Type="http://schemas.openxmlformats.org/officeDocument/2006/relationships/image" Target="../media/image4249.png"/><Relationship Id="rId48" Type="http://schemas.openxmlformats.org/officeDocument/2006/relationships/customXml" Target="../ink/ink7382.xml"/><Relationship Id="rId479" Type="http://schemas.openxmlformats.org/officeDocument/2006/relationships/customXml" Target="../ink/ink7601.xml"/><Relationship Id="rId478" Type="http://schemas.openxmlformats.org/officeDocument/2006/relationships/customXml" Target="../ink/ink7600.xml"/><Relationship Id="rId477" Type="http://schemas.openxmlformats.org/officeDocument/2006/relationships/image" Target="../media/image1801.png"/><Relationship Id="rId476" Type="http://schemas.openxmlformats.org/officeDocument/2006/relationships/customXml" Target="../ink/ink7599.xml"/><Relationship Id="rId475" Type="http://schemas.openxmlformats.org/officeDocument/2006/relationships/image" Target="../media/image2119.png"/><Relationship Id="rId474" Type="http://schemas.openxmlformats.org/officeDocument/2006/relationships/customXml" Target="../ink/ink7598.xml"/><Relationship Id="rId473" Type="http://schemas.openxmlformats.org/officeDocument/2006/relationships/customXml" Target="../ink/ink7597.xml"/><Relationship Id="rId472" Type="http://schemas.openxmlformats.org/officeDocument/2006/relationships/image" Target="../media/image2118.png"/><Relationship Id="rId471" Type="http://schemas.openxmlformats.org/officeDocument/2006/relationships/customXml" Target="../ink/ink7596.xml"/><Relationship Id="rId470" Type="http://schemas.openxmlformats.org/officeDocument/2006/relationships/image" Target="../media/image2117.png"/><Relationship Id="rId47" Type="http://schemas.openxmlformats.org/officeDocument/2006/relationships/image" Target="../media/image1083.png"/><Relationship Id="rId469" Type="http://schemas.openxmlformats.org/officeDocument/2006/relationships/customXml" Target="../ink/ink7595.xml"/><Relationship Id="rId468" Type="http://schemas.openxmlformats.org/officeDocument/2006/relationships/image" Target="../media/image2116.png"/><Relationship Id="rId467" Type="http://schemas.openxmlformats.org/officeDocument/2006/relationships/customXml" Target="../ink/ink7594.xml"/><Relationship Id="rId466" Type="http://schemas.openxmlformats.org/officeDocument/2006/relationships/image" Target="../media/image2115.png"/><Relationship Id="rId465" Type="http://schemas.openxmlformats.org/officeDocument/2006/relationships/customXml" Target="../ink/ink7593.xml"/><Relationship Id="rId464" Type="http://schemas.openxmlformats.org/officeDocument/2006/relationships/image" Target="../media/image2114.png"/><Relationship Id="rId463" Type="http://schemas.openxmlformats.org/officeDocument/2006/relationships/customXml" Target="../ink/ink7592.xml"/><Relationship Id="rId462" Type="http://schemas.openxmlformats.org/officeDocument/2006/relationships/image" Target="../media/image2113.png"/><Relationship Id="rId461" Type="http://schemas.openxmlformats.org/officeDocument/2006/relationships/customXml" Target="../ink/ink7591.xml"/><Relationship Id="rId460" Type="http://schemas.openxmlformats.org/officeDocument/2006/relationships/image" Target="../media/image2112.png"/><Relationship Id="rId46" Type="http://schemas.openxmlformats.org/officeDocument/2006/relationships/customXml" Target="../ink/ink7381.xml"/><Relationship Id="rId459" Type="http://schemas.openxmlformats.org/officeDocument/2006/relationships/customXml" Target="../ink/ink7590.xml"/><Relationship Id="rId458" Type="http://schemas.openxmlformats.org/officeDocument/2006/relationships/image" Target="../media/image2111.png"/><Relationship Id="rId457" Type="http://schemas.openxmlformats.org/officeDocument/2006/relationships/customXml" Target="../ink/ink7589.xml"/><Relationship Id="rId456" Type="http://schemas.openxmlformats.org/officeDocument/2006/relationships/image" Target="../media/image2110.png"/><Relationship Id="rId455" Type="http://schemas.openxmlformats.org/officeDocument/2006/relationships/customXml" Target="../ink/ink7588.xml"/><Relationship Id="rId454" Type="http://schemas.openxmlformats.org/officeDocument/2006/relationships/image" Target="../media/image2109.png"/><Relationship Id="rId453" Type="http://schemas.openxmlformats.org/officeDocument/2006/relationships/customXml" Target="../ink/ink7587.xml"/><Relationship Id="rId452" Type="http://schemas.openxmlformats.org/officeDocument/2006/relationships/image" Target="../media/image2108.png"/><Relationship Id="rId451" Type="http://schemas.openxmlformats.org/officeDocument/2006/relationships/customXml" Target="../ink/ink7586.xml"/><Relationship Id="rId450" Type="http://schemas.openxmlformats.org/officeDocument/2006/relationships/image" Target="../media/image2107.png"/><Relationship Id="rId45" Type="http://schemas.openxmlformats.org/officeDocument/2006/relationships/image" Target="../media/image1913.png"/><Relationship Id="rId449" Type="http://schemas.openxmlformats.org/officeDocument/2006/relationships/customXml" Target="../ink/ink7585.xml"/><Relationship Id="rId448" Type="http://schemas.openxmlformats.org/officeDocument/2006/relationships/image" Target="../media/image2106.png"/><Relationship Id="rId447" Type="http://schemas.openxmlformats.org/officeDocument/2006/relationships/customXml" Target="../ink/ink7584.xml"/><Relationship Id="rId446" Type="http://schemas.openxmlformats.org/officeDocument/2006/relationships/image" Target="../media/image2105.png"/><Relationship Id="rId445" Type="http://schemas.openxmlformats.org/officeDocument/2006/relationships/customXml" Target="../ink/ink7583.xml"/><Relationship Id="rId444" Type="http://schemas.openxmlformats.org/officeDocument/2006/relationships/image" Target="../media/image2104.png"/><Relationship Id="rId443" Type="http://schemas.openxmlformats.org/officeDocument/2006/relationships/customXml" Target="../ink/ink7582.xml"/><Relationship Id="rId442" Type="http://schemas.openxmlformats.org/officeDocument/2006/relationships/image" Target="../media/image2103.png"/><Relationship Id="rId441" Type="http://schemas.openxmlformats.org/officeDocument/2006/relationships/customXml" Target="../ink/ink7581.xml"/><Relationship Id="rId440" Type="http://schemas.openxmlformats.org/officeDocument/2006/relationships/image" Target="../media/image2102.png"/><Relationship Id="rId44" Type="http://schemas.openxmlformats.org/officeDocument/2006/relationships/customXml" Target="../ink/ink7380.xml"/><Relationship Id="rId439" Type="http://schemas.openxmlformats.org/officeDocument/2006/relationships/customXml" Target="../ink/ink7580.xml"/><Relationship Id="rId438" Type="http://schemas.openxmlformats.org/officeDocument/2006/relationships/image" Target="../media/image2101.png"/><Relationship Id="rId437" Type="http://schemas.openxmlformats.org/officeDocument/2006/relationships/customXml" Target="../ink/ink7579.xml"/><Relationship Id="rId436" Type="http://schemas.openxmlformats.org/officeDocument/2006/relationships/image" Target="../media/image2100.png"/><Relationship Id="rId435" Type="http://schemas.openxmlformats.org/officeDocument/2006/relationships/customXml" Target="../ink/ink7578.xml"/><Relationship Id="rId434" Type="http://schemas.openxmlformats.org/officeDocument/2006/relationships/image" Target="../media/image2099.png"/><Relationship Id="rId433" Type="http://schemas.openxmlformats.org/officeDocument/2006/relationships/customXml" Target="../ink/ink7577.xml"/><Relationship Id="rId432" Type="http://schemas.openxmlformats.org/officeDocument/2006/relationships/image" Target="../media/image2098.png"/><Relationship Id="rId431" Type="http://schemas.openxmlformats.org/officeDocument/2006/relationships/customXml" Target="../ink/ink7576.xml"/><Relationship Id="rId430" Type="http://schemas.openxmlformats.org/officeDocument/2006/relationships/image" Target="../media/image2097.png"/><Relationship Id="rId43" Type="http://schemas.openxmlformats.org/officeDocument/2006/relationships/image" Target="../media/image1912.png"/><Relationship Id="rId429" Type="http://schemas.openxmlformats.org/officeDocument/2006/relationships/customXml" Target="../ink/ink7575.xml"/><Relationship Id="rId428" Type="http://schemas.openxmlformats.org/officeDocument/2006/relationships/image" Target="../media/image2096.png"/><Relationship Id="rId427" Type="http://schemas.openxmlformats.org/officeDocument/2006/relationships/customXml" Target="../ink/ink7574.xml"/><Relationship Id="rId426" Type="http://schemas.openxmlformats.org/officeDocument/2006/relationships/image" Target="../media/image2095.png"/><Relationship Id="rId425" Type="http://schemas.openxmlformats.org/officeDocument/2006/relationships/customXml" Target="../ink/ink7573.xml"/><Relationship Id="rId424" Type="http://schemas.openxmlformats.org/officeDocument/2006/relationships/image" Target="../media/image2094.png"/><Relationship Id="rId423" Type="http://schemas.openxmlformats.org/officeDocument/2006/relationships/customXml" Target="../ink/ink7572.xml"/><Relationship Id="rId422" Type="http://schemas.openxmlformats.org/officeDocument/2006/relationships/image" Target="../media/image2093.png"/><Relationship Id="rId421" Type="http://schemas.openxmlformats.org/officeDocument/2006/relationships/customXml" Target="../ink/ink7571.xml"/><Relationship Id="rId420" Type="http://schemas.openxmlformats.org/officeDocument/2006/relationships/image" Target="../media/image2092.png"/><Relationship Id="rId42" Type="http://schemas.openxmlformats.org/officeDocument/2006/relationships/customXml" Target="../ink/ink7379.xml"/><Relationship Id="rId419" Type="http://schemas.openxmlformats.org/officeDocument/2006/relationships/customXml" Target="../ink/ink7570.xml"/><Relationship Id="rId418" Type="http://schemas.openxmlformats.org/officeDocument/2006/relationships/image" Target="../media/image2091.png"/><Relationship Id="rId417" Type="http://schemas.openxmlformats.org/officeDocument/2006/relationships/customXml" Target="../ink/ink7569.xml"/><Relationship Id="rId416" Type="http://schemas.openxmlformats.org/officeDocument/2006/relationships/image" Target="../media/image2090.png"/><Relationship Id="rId415" Type="http://schemas.openxmlformats.org/officeDocument/2006/relationships/customXml" Target="../ink/ink7568.xml"/><Relationship Id="rId414" Type="http://schemas.openxmlformats.org/officeDocument/2006/relationships/image" Target="../media/image2089.png"/><Relationship Id="rId413" Type="http://schemas.openxmlformats.org/officeDocument/2006/relationships/customXml" Target="../ink/ink7567.xml"/><Relationship Id="rId412" Type="http://schemas.openxmlformats.org/officeDocument/2006/relationships/image" Target="../media/image2088.png"/><Relationship Id="rId411" Type="http://schemas.openxmlformats.org/officeDocument/2006/relationships/customXml" Target="../ink/ink7566.xml"/><Relationship Id="rId410" Type="http://schemas.openxmlformats.org/officeDocument/2006/relationships/image" Target="../media/image2087.png"/><Relationship Id="rId41" Type="http://schemas.openxmlformats.org/officeDocument/2006/relationships/customXml" Target="../ink/ink7378.xml"/><Relationship Id="rId409" Type="http://schemas.openxmlformats.org/officeDocument/2006/relationships/customXml" Target="../ink/ink7565.xml"/><Relationship Id="rId408" Type="http://schemas.openxmlformats.org/officeDocument/2006/relationships/image" Target="../media/image2086.png"/><Relationship Id="rId407" Type="http://schemas.openxmlformats.org/officeDocument/2006/relationships/customXml" Target="../ink/ink7564.xml"/><Relationship Id="rId406" Type="http://schemas.openxmlformats.org/officeDocument/2006/relationships/image" Target="../media/image2085.png"/><Relationship Id="rId405" Type="http://schemas.openxmlformats.org/officeDocument/2006/relationships/customXml" Target="../ink/ink7563.xml"/><Relationship Id="rId404" Type="http://schemas.openxmlformats.org/officeDocument/2006/relationships/image" Target="../media/image2084.png"/><Relationship Id="rId403" Type="http://schemas.openxmlformats.org/officeDocument/2006/relationships/customXml" Target="../ink/ink7562.xml"/><Relationship Id="rId402" Type="http://schemas.openxmlformats.org/officeDocument/2006/relationships/image" Target="../media/image2083.png"/><Relationship Id="rId401" Type="http://schemas.openxmlformats.org/officeDocument/2006/relationships/customXml" Target="../ink/ink7561.xml"/><Relationship Id="rId400" Type="http://schemas.openxmlformats.org/officeDocument/2006/relationships/image" Target="../media/image2082.png"/><Relationship Id="rId40" Type="http://schemas.openxmlformats.org/officeDocument/2006/relationships/image" Target="../media/image1122.png"/><Relationship Id="rId4" Type="http://schemas.openxmlformats.org/officeDocument/2006/relationships/image" Target="../media/image1894.png"/><Relationship Id="rId399" Type="http://schemas.openxmlformats.org/officeDocument/2006/relationships/customXml" Target="../ink/ink7560.xml"/><Relationship Id="rId398" Type="http://schemas.openxmlformats.org/officeDocument/2006/relationships/image" Target="../media/image2081.png"/><Relationship Id="rId397" Type="http://schemas.openxmlformats.org/officeDocument/2006/relationships/customXml" Target="../ink/ink7559.xml"/><Relationship Id="rId396" Type="http://schemas.openxmlformats.org/officeDocument/2006/relationships/image" Target="../media/image2080.png"/><Relationship Id="rId395" Type="http://schemas.openxmlformats.org/officeDocument/2006/relationships/customXml" Target="../ink/ink7558.xml"/><Relationship Id="rId394" Type="http://schemas.openxmlformats.org/officeDocument/2006/relationships/image" Target="../media/image2079.png"/><Relationship Id="rId393" Type="http://schemas.openxmlformats.org/officeDocument/2006/relationships/customXml" Target="../ink/ink7557.xml"/><Relationship Id="rId392" Type="http://schemas.openxmlformats.org/officeDocument/2006/relationships/image" Target="../media/image2078.png"/><Relationship Id="rId391" Type="http://schemas.openxmlformats.org/officeDocument/2006/relationships/customXml" Target="../ink/ink7556.xml"/><Relationship Id="rId390" Type="http://schemas.openxmlformats.org/officeDocument/2006/relationships/image" Target="../media/image2077.png"/><Relationship Id="rId39" Type="http://schemas.openxmlformats.org/officeDocument/2006/relationships/customXml" Target="../ink/ink7377.xml"/><Relationship Id="rId389" Type="http://schemas.openxmlformats.org/officeDocument/2006/relationships/customXml" Target="../ink/ink7555.xml"/><Relationship Id="rId388" Type="http://schemas.openxmlformats.org/officeDocument/2006/relationships/image" Target="../media/image2076.png"/><Relationship Id="rId387" Type="http://schemas.openxmlformats.org/officeDocument/2006/relationships/customXml" Target="../ink/ink7554.xml"/><Relationship Id="rId386" Type="http://schemas.openxmlformats.org/officeDocument/2006/relationships/image" Target="../media/image2075.png"/><Relationship Id="rId385" Type="http://schemas.openxmlformats.org/officeDocument/2006/relationships/customXml" Target="../ink/ink7553.xml"/><Relationship Id="rId384" Type="http://schemas.openxmlformats.org/officeDocument/2006/relationships/image" Target="../media/image2074.png"/><Relationship Id="rId383" Type="http://schemas.openxmlformats.org/officeDocument/2006/relationships/customXml" Target="../ink/ink7552.xml"/><Relationship Id="rId382" Type="http://schemas.openxmlformats.org/officeDocument/2006/relationships/image" Target="../media/image2073.png"/><Relationship Id="rId381" Type="http://schemas.openxmlformats.org/officeDocument/2006/relationships/customXml" Target="../ink/ink7551.xml"/><Relationship Id="rId380" Type="http://schemas.openxmlformats.org/officeDocument/2006/relationships/image" Target="../media/image2072.png"/><Relationship Id="rId38" Type="http://schemas.openxmlformats.org/officeDocument/2006/relationships/image" Target="../media/image1911.png"/><Relationship Id="rId379" Type="http://schemas.openxmlformats.org/officeDocument/2006/relationships/customXml" Target="../ink/ink7550.xml"/><Relationship Id="rId378" Type="http://schemas.openxmlformats.org/officeDocument/2006/relationships/image" Target="../media/image2071.png"/><Relationship Id="rId377" Type="http://schemas.openxmlformats.org/officeDocument/2006/relationships/customXml" Target="../ink/ink7549.xml"/><Relationship Id="rId376" Type="http://schemas.openxmlformats.org/officeDocument/2006/relationships/image" Target="../media/image2070.png"/><Relationship Id="rId375" Type="http://schemas.openxmlformats.org/officeDocument/2006/relationships/customXml" Target="../ink/ink7548.xml"/><Relationship Id="rId374" Type="http://schemas.openxmlformats.org/officeDocument/2006/relationships/image" Target="../media/image2069.png"/><Relationship Id="rId373" Type="http://schemas.openxmlformats.org/officeDocument/2006/relationships/customXml" Target="../ink/ink7547.xml"/><Relationship Id="rId372" Type="http://schemas.openxmlformats.org/officeDocument/2006/relationships/image" Target="../media/image2068.png"/><Relationship Id="rId371" Type="http://schemas.openxmlformats.org/officeDocument/2006/relationships/customXml" Target="../ink/ink7546.xml"/><Relationship Id="rId370" Type="http://schemas.openxmlformats.org/officeDocument/2006/relationships/image" Target="../media/image2067.png"/><Relationship Id="rId37" Type="http://schemas.openxmlformats.org/officeDocument/2006/relationships/customXml" Target="../ink/ink7376.xml"/><Relationship Id="rId369" Type="http://schemas.openxmlformats.org/officeDocument/2006/relationships/customXml" Target="../ink/ink7545.xml"/><Relationship Id="rId368" Type="http://schemas.openxmlformats.org/officeDocument/2006/relationships/image" Target="../media/image2066.png"/><Relationship Id="rId367" Type="http://schemas.openxmlformats.org/officeDocument/2006/relationships/customXml" Target="../ink/ink7544.xml"/><Relationship Id="rId366" Type="http://schemas.openxmlformats.org/officeDocument/2006/relationships/image" Target="../media/image2065.png"/><Relationship Id="rId365" Type="http://schemas.openxmlformats.org/officeDocument/2006/relationships/customXml" Target="../ink/ink7543.xml"/><Relationship Id="rId364" Type="http://schemas.openxmlformats.org/officeDocument/2006/relationships/image" Target="../media/image2064.png"/><Relationship Id="rId363" Type="http://schemas.openxmlformats.org/officeDocument/2006/relationships/customXml" Target="../ink/ink7542.xml"/><Relationship Id="rId362" Type="http://schemas.openxmlformats.org/officeDocument/2006/relationships/image" Target="../media/image2063.png"/><Relationship Id="rId361" Type="http://schemas.openxmlformats.org/officeDocument/2006/relationships/customXml" Target="../ink/ink7541.xml"/><Relationship Id="rId360" Type="http://schemas.openxmlformats.org/officeDocument/2006/relationships/image" Target="../media/image2062.png"/><Relationship Id="rId36" Type="http://schemas.openxmlformats.org/officeDocument/2006/relationships/image" Target="../media/image1910.png"/><Relationship Id="rId359" Type="http://schemas.openxmlformats.org/officeDocument/2006/relationships/customXml" Target="../ink/ink7540.xml"/><Relationship Id="rId358" Type="http://schemas.openxmlformats.org/officeDocument/2006/relationships/image" Target="../media/image2061.png"/><Relationship Id="rId357" Type="http://schemas.openxmlformats.org/officeDocument/2006/relationships/customXml" Target="../ink/ink7539.xml"/><Relationship Id="rId356" Type="http://schemas.openxmlformats.org/officeDocument/2006/relationships/image" Target="../media/image2060.png"/><Relationship Id="rId355" Type="http://schemas.openxmlformats.org/officeDocument/2006/relationships/customXml" Target="../ink/ink7538.xml"/><Relationship Id="rId354" Type="http://schemas.openxmlformats.org/officeDocument/2006/relationships/image" Target="../media/image2059.png"/><Relationship Id="rId353" Type="http://schemas.openxmlformats.org/officeDocument/2006/relationships/customXml" Target="../ink/ink7537.xml"/><Relationship Id="rId352" Type="http://schemas.openxmlformats.org/officeDocument/2006/relationships/image" Target="../media/image2058.png"/><Relationship Id="rId351" Type="http://schemas.openxmlformats.org/officeDocument/2006/relationships/customXml" Target="../ink/ink7536.xml"/><Relationship Id="rId350" Type="http://schemas.openxmlformats.org/officeDocument/2006/relationships/image" Target="../media/image2057.png"/><Relationship Id="rId35" Type="http://schemas.openxmlformats.org/officeDocument/2006/relationships/customXml" Target="../ink/ink7375.xml"/><Relationship Id="rId349" Type="http://schemas.openxmlformats.org/officeDocument/2006/relationships/customXml" Target="../ink/ink7535.xml"/><Relationship Id="rId348" Type="http://schemas.openxmlformats.org/officeDocument/2006/relationships/image" Target="../media/image2056.png"/><Relationship Id="rId347" Type="http://schemas.openxmlformats.org/officeDocument/2006/relationships/customXml" Target="../ink/ink7534.xml"/><Relationship Id="rId346" Type="http://schemas.openxmlformats.org/officeDocument/2006/relationships/image" Target="../media/image2055.png"/><Relationship Id="rId345" Type="http://schemas.openxmlformats.org/officeDocument/2006/relationships/customXml" Target="../ink/ink7533.xml"/><Relationship Id="rId344" Type="http://schemas.openxmlformats.org/officeDocument/2006/relationships/image" Target="../media/image2054.png"/><Relationship Id="rId343" Type="http://schemas.openxmlformats.org/officeDocument/2006/relationships/customXml" Target="../ink/ink7532.xml"/><Relationship Id="rId342" Type="http://schemas.openxmlformats.org/officeDocument/2006/relationships/image" Target="../media/image2053.png"/><Relationship Id="rId341" Type="http://schemas.openxmlformats.org/officeDocument/2006/relationships/customXml" Target="../ink/ink7531.xml"/><Relationship Id="rId340" Type="http://schemas.openxmlformats.org/officeDocument/2006/relationships/image" Target="../media/image2052.png"/><Relationship Id="rId34" Type="http://schemas.openxmlformats.org/officeDocument/2006/relationships/image" Target="../media/image1909.png"/><Relationship Id="rId339" Type="http://schemas.openxmlformats.org/officeDocument/2006/relationships/customXml" Target="../ink/ink7530.xml"/><Relationship Id="rId338" Type="http://schemas.openxmlformats.org/officeDocument/2006/relationships/image" Target="../media/image2051.png"/><Relationship Id="rId337" Type="http://schemas.openxmlformats.org/officeDocument/2006/relationships/customXml" Target="../ink/ink7529.xml"/><Relationship Id="rId336" Type="http://schemas.openxmlformats.org/officeDocument/2006/relationships/image" Target="../media/image2050.png"/><Relationship Id="rId335" Type="http://schemas.openxmlformats.org/officeDocument/2006/relationships/customXml" Target="../ink/ink7528.xml"/><Relationship Id="rId334" Type="http://schemas.openxmlformats.org/officeDocument/2006/relationships/image" Target="../media/image2049.png"/><Relationship Id="rId333" Type="http://schemas.openxmlformats.org/officeDocument/2006/relationships/customXml" Target="../ink/ink7527.xml"/><Relationship Id="rId332" Type="http://schemas.openxmlformats.org/officeDocument/2006/relationships/image" Target="../media/image2048.png"/><Relationship Id="rId331" Type="http://schemas.openxmlformats.org/officeDocument/2006/relationships/customXml" Target="../ink/ink7526.xml"/><Relationship Id="rId330" Type="http://schemas.openxmlformats.org/officeDocument/2006/relationships/image" Target="../media/image2047.png"/><Relationship Id="rId33" Type="http://schemas.openxmlformats.org/officeDocument/2006/relationships/customXml" Target="../ink/ink7374.xml"/><Relationship Id="rId329" Type="http://schemas.openxmlformats.org/officeDocument/2006/relationships/customXml" Target="../ink/ink7525.xml"/><Relationship Id="rId328" Type="http://schemas.openxmlformats.org/officeDocument/2006/relationships/image" Target="../media/image2046.png"/><Relationship Id="rId327" Type="http://schemas.openxmlformats.org/officeDocument/2006/relationships/customXml" Target="../ink/ink7524.xml"/><Relationship Id="rId326" Type="http://schemas.openxmlformats.org/officeDocument/2006/relationships/image" Target="../media/image2045.png"/><Relationship Id="rId325" Type="http://schemas.openxmlformats.org/officeDocument/2006/relationships/customXml" Target="../ink/ink7523.xml"/><Relationship Id="rId324" Type="http://schemas.openxmlformats.org/officeDocument/2006/relationships/image" Target="../media/image2044.png"/><Relationship Id="rId323" Type="http://schemas.openxmlformats.org/officeDocument/2006/relationships/customXml" Target="../ink/ink7522.xml"/><Relationship Id="rId322" Type="http://schemas.openxmlformats.org/officeDocument/2006/relationships/image" Target="../media/image2043.png"/><Relationship Id="rId321" Type="http://schemas.openxmlformats.org/officeDocument/2006/relationships/customXml" Target="../ink/ink7521.xml"/><Relationship Id="rId320" Type="http://schemas.openxmlformats.org/officeDocument/2006/relationships/image" Target="../media/image2042.png"/><Relationship Id="rId32" Type="http://schemas.openxmlformats.org/officeDocument/2006/relationships/image" Target="../media/image1908.png"/><Relationship Id="rId319" Type="http://schemas.openxmlformats.org/officeDocument/2006/relationships/customXml" Target="../ink/ink7520.xml"/><Relationship Id="rId318" Type="http://schemas.openxmlformats.org/officeDocument/2006/relationships/image" Target="../media/image2041.png"/><Relationship Id="rId317" Type="http://schemas.openxmlformats.org/officeDocument/2006/relationships/customXml" Target="../ink/ink7519.xml"/><Relationship Id="rId316" Type="http://schemas.openxmlformats.org/officeDocument/2006/relationships/image" Target="../media/image1752.png"/><Relationship Id="rId315" Type="http://schemas.openxmlformats.org/officeDocument/2006/relationships/customXml" Target="../ink/ink7518.xml"/><Relationship Id="rId314" Type="http://schemas.openxmlformats.org/officeDocument/2006/relationships/image" Target="../media/image2040.png"/><Relationship Id="rId313" Type="http://schemas.openxmlformats.org/officeDocument/2006/relationships/customXml" Target="../ink/ink7517.xml"/><Relationship Id="rId312" Type="http://schemas.openxmlformats.org/officeDocument/2006/relationships/image" Target="../media/image2039.png"/><Relationship Id="rId311" Type="http://schemas.openxmlformats.org/officeDocument/2006/relationships/customXml" Target="../ink/ink7516.xml"/><Relationship Id="rId310" Type="http://schemas.openxmlformats.org/officeDocument/2006/relationships/image" Target="../media/image2038.png"/><Relationship Id="rId31" Type="http://schemas.openxmlformats.org/officeDocument/2006/relationships/customXml" Target="../ink/ink7373.xml"/><Relationship Id="rId309" Type="http://schemas.openxmlformats.org/officeDocument/2006/relationships/customXml" Target="../ink/ink7515.xml"/><Relationship Id="rId308" Type="http://schemas.openxmlformats.org/officeDocument/2006/relationships/image" Target="../media/image2037.png"/><Relationship Id="rId307" Type="http://schemas.openxmlformats.org/officeDocument/2006/relationships/customXml" Target="../ink/ink7514.xml"/><Relationship Id="rId306" Type="http://schemas.openxmlformats.org/officeDocument/2006/relationships/image" Target="../media/image2036.png"/><Relationship Id="rId305" Type="http://schemas.openxmlformats.org/officeDocument/2006/relationships/customXml" Target="../ink/ink7513.xml"/><Relationship Id="rId304" Type="http://schemas.openxmlformats.org/officeDocument/2006/relationships/image" Target="../media/image2035.png"/><Relationship Id="rId303" Type="http://schemas.openxmlformats.org/officeDocument/2006/relationships/customXml" Target="../ink/ink7512.xml"/><Relationship Id="rId302" Type="http://schemas.openxmlformats.org/officeDocument/2006/relationships/image" Target="../media/image2034.png"/><Relationship Id="rId301" Type="http://schemas.openxmlformats.org/officeDocument/2006/relationships/customXml" Target="../ink/ink7511.xml"/><Relationship Id="rId300" Type="http://schemas.openxmlformats.org/officeDocument/2006/relationships/image" Target="../media/image2033.png"/><Relationship Id="rId30" Type="http://schemas.openxmlformats.org/officeDocument/2006/relationships/image" Target="../media/image1907.png"/><Relationship Id="rId3" Type="http://schemas.openxmlformats.org/officeDocument/2006/relationships/customXml" Target="../ink/ink7359.xml"/><Relationship Id="rId299" Type="http://schemas.openxmlformats.org/officeDocument/2006/relationships/customXml" Target="../ink/ink7510.xml"/><Relationship Id="rId298" Type="http://schemas.openxmlformats.org/officeDocument/2006/relationships/image" Target="../media/image2032.png"/><Relationship Id="rId297" Type="http://schemas.openxmlformats.org/officeDocument/2006/relationships/customXml" Target="../ink/ink7509.xml"/><Relationship Id="rId296" Type="http://schemas.openxmlformats.org/officeDocument/2006/relationships/image" Target="../media/image2031.png"/><Relationship Id="rId295" Type="http://schemas.openxmlformats.org/officeDocument/2006/relationships/customXml" Target="../ink/ink7508.xml"/><Relationship Id="rId294" Type="http://schemas.openxmlformats.org/officeDocument/2006/relationships/image" Target="../media/image2030.png"/><Relationship Id="rId293" Type="http://schemas.openxmlformats.org/officeDocument/2006/relationships/customXml" Target="../ink/ink7507.xml"/><Relationship Id="rId292" Type="http://schemas.openxmlformats.org/officeDocument/2006/relationships/image" Target="../media/image2029.png"/><Relationship Id="rId291" Type="http://schemas.openxmlformats.org/officeDocument/2006/relationships/customXml" Target="../ink/ink7506.xml"/><Relationship Id="rId290" Type="http://schemas.openxmlformats.org/officeDocument/2006/relationships/image" Target="../media/image2028.png"/><Relationship Id="rId29" Type="http://schemas.openxmlformats.org/officeDocument/2006/relationships/customXml" Target="../ink/ink7372.xml"/><Relationship Id="rId289" Type="http://schemas.openxmlformats.org/officeDocument/2006/relationships/customXml" Target="../ink/ink7505.xml"/><Relationship Id="rId288" Type="http://schemas.openxmlformats.org/officeDocument/2006/relationships/image" Target="../media/image2027.png"/><Relationship Id="rId287" Type="http://schemas.openxmlformats.org/officeDocument/2006/relationships/customXml" Target="../ink/ink7504.xml"/><Relationship Id="rId286" Type="http://schemas.openxmlformats.org/officeDocument/2006/relationships/image" Target="../media/image2026.png"/><Relationship Id="rId285" Type="http://schemas.openxmlformats.org/officeDocument/2006/relationships/customXml" Target="../ink/ink7503.xml"/><Relationship Id="rId284" Type="http://schemas.openxmlformats.org/officeDocument/2006/relationships/image" Target="../media/image2025.png"/><Relationship Id="rId283" Type="http://schemas.openxmlformats.org/officeDocument/2006/relationships/customXml" Target="../ink/ink7502.xml"/><Relationship Id="rId282" Type="http://schemas.openxmlformats.org/officeDocument/2006/relationships/image" Target="../media/image2024.png"/><Relationship Id="rId281" Type="http://schemas.openxmlformats.org/officeDocument/2006/relationships/customXml" Target="../ink/ink7501.xml"/><Relationship Id="rId280" Type="http://schemas.openxmlformats.org/officeDocument/2006/relationships/image" Target="../media/image2023.png"/><Relationship Id="rId28" Type="http://schemas.openxmlformats.org/officeDocument/2006/relationships/image" Target="../media/image1906.png"/><Relationship Id="rId279" Type="http://schemas.openxmlformats.org/officeDocument/2006/relationships/customXml" Target="../ink/ink7500.xml"/><Relationship Id="rId278" Type="http://schemas.openxmlformats.org/officeDocument/2006/relationships/image" Target="../media/image2022.png"/><Relationship Id="rId277" Type="http://schemas.openxmlformats.org/officeDocument/2006/relationships/customXml" Target="../ink/ink7499.xml"/><Relationship Id="rId276" Type="http://schemas.openxmlformats.org/officeDocument/2006/relationships/image" Target="../media/image2021.png"/><Relationship Id="rId275" Type="http://schemas.openxmlformats.org/officeDocument/2006/relationships/customXml" Target="../ink/ink7498.xml"/><Relationship Id="rId274" Type="http://schemas.openxmlformats.org/officeDocument/2006/relationships/image" Target="../media/image2020.png"/><Relationship Id="rId273" Type="http://schemas.openxmlformats.org/officeDocument/2006/relationships/customXml" Target="../ink/ink7497.xml"/><Relationship Id="rId272" Type="http://schemas.openxmlformats.org/officeDocument/2006/relationships/image" Target="../media/image2019.png"/><Relationship Id="rId271" Type="http://schemas.openxmlformats.org/officeDocument/2006/relationships/customXml" Target="../ink/ink7496.xml"/><Relationship Id="rId270" Type="http://schemas.openxmlformats.org/officeDocument/2006/relationships/image" Target="../media/image2018.png"/><Relationship Id="rId27" Type="http://schemas.openxmlformats.org/officeDocument/2006/relationships/customXml" Target="../ink/ink7371.xml"/><Relationship Id="rId269" Type="http://schemas.openxmlformats.org/officeDocument/2006/relationships/customXml" Target="../ink/ink7495.xml"/><Relationship Id="rId268" Type="http://schemas.openxmlformats.org/officeDocument/2006/relationships/image" Target="../media/image2017.png"/><Relationship Id="rId267" Type="http://schemas.openxmlformats.org/officeDocument/2006/relationships/customXml" Target="../ink/ink7494.xml"/><Relationship Id="rId266" Type="http://schemas.openxmlformats.org/officeDocument/2006/relationships/image" Target="../media/image2016.png"/><Relationship Id="rId265" Type="http://schemas.openxmlformats.org/officeDocument/2006/relationships/customXml" Target="../ink/ink7493.xml"/><Relationship Id="rId264" Type="http://schemas.openxmlformats.org/officeDocument/2006/relationships/image" Target="../media/image2015.png"/><Relationship Id="rId263" Type="http://schemas.openxmlformats.org/officeDocument/2006/relationships/customXml" Target="../ink/ink7492.xml"/><Relationship Id="rId262" Type="http://schemas.openxmlformats.org/officeDocument/2006/relationships/image" Target="../media/image2014.png"/><Relationship Id="rId261" Type="http://schemas.openxmlformats.org/officeDocument/2006/relationships/customXml" Target="../ink/ink7491.xml"/><Relationship Id="rId260" Type="http://schemas.openxmlformats.org/officeDocument/2006/relationships/image" Target="../media/image2013.png"/><Relationship Id="rId26" Type="http://schemas.openxmlformats.org/officeDocument/2006/relationships/image" Target="../media/image1905.png"/><Relationship Id="rId259" Type="http://schemas.openxmlformats.org/officeDocument/2006/relationships/customXml" Target="../ink/ink7490.xml"/><Relationship Id="rId258" Type="http://schemas.openxmlformats.org/officeDocument/2006/relationships/image" Target="../media/image2012.png"/><Relationship Id="rId257" Type="http://schemas.openxmlformats.org/officeDocument/2006/relationships/customXml" Target="../ink/ink7489.xml"/><Relationship Id="rId256" Type="http://schemas.openxmlformats.org/officeDocument/2006/relationships/image" Target="../media/image2011.png"/><Relationship Id="rId255" Type="http://schemas.openxmlformats.org/officeDocument/2006/relationships/customXml" Target="../ink/ink7488.xml"/><Relationship Id="rId254" Type="http://schemas.openxmlformats.org/officeDocument/2006/relationships/image" Target="../media/image2010.png"/><Relationship Id="rId253" Type="http://schemas.openxmlformats.org/officeDocument/2006/relationships/customXml" Target="../ink/ink7487.xml"/><Relationship Id="rId252" Type="http://schemas.openxmlformats.org/officeDocument/2006/relationships/image" Target="../media/image2009.png"/><Relationship Id="rId251" Type="http://schemas.openxmlformats.org/officeDocument/2006/relationships/customXml" Target="../ink/ink7486.xml"/><Relationship Id="rId250" Type="http://schemas.openxmlformats.org/officeDocument/2006/relationships/image" Target="../media/image2008.png"/><Relationship Id="rId25" Type="http://schemas.openxmlformats.org/officeDocument/2006/relationships/customXml" Target="../ink/ink7370.xml"/><Relationship Id="rId249" Type="http://schemas.openxmlformats.org/officeDocument/2006/relationships/customXml" Target="../ink/ink7485.xml"/><Relationship Id="rId248" Type="http://schemas.openxmlformats.org/officeDocument/2006/relationships/image" Target="../media/image2007.png"/><Relationship Id="rId247" Type="http://schemas.openxmlformats.org/officeDocument/2006/relationships/customXml" Target="../ink/ink7484.xml"/><Relationship Id="rId246" Type="http://schemas.openxmlformats.org/officeDocument/2006/relationships/image" Target="../media/image2006.png"/><Relationship Id="rId245" Type="http://schemas.openxmlformats.org/officeDocument/2006/relationships/customXml" Target="../ink/ink7483.xml"/><Relationship Id="rId244" Type="http://schemas.openxmlformats.org/officeDocument/2006/relationships/image" Target="../media/image2005.png"/><Relationship Id="rId243" Type="http://schemas.openxmlformats.org/officeDocument/2006/relationships/customXml" Target="../ink/ink7482.xml"/><Relationship Id="rId242" Type="http://schemas.openxmlformats.org/officeDocument/2006/relationships/image" Target="../media/image2004.png"/><Relationship Id="rId241" Type="http://schemas.openxmlformats.org/officeDocument/2006/relationships/customXml" Target="../ink/ink7481.xml"/><Relationship Id="rId240" Type="http://schemas.openxmlformats.org/officeDocument/2006/relationships/image" Target="../media/image2003.png"/><Relationship Id="rId24" Type="http://schemas.openxmlformats.org/officeDocument/2006/relationships/image" Target="../media/image1904.png"/><Relationship Id="rId239" Type="http://schemas.openxmlformats.org/officeDocument/2006/relationships/customXml" Target="../ink/ink7480.xml"/><Relationship Id="rId238" Type="http://schemas.openxmlformats.org/officeDocument/2006/relationships/image" Target="../media/image2002.png"/><Relationship Id="rId237" Type="http://schemas.openxmlformats.org/officeDocument/2006/relationships/customXml" Target="../ink/ink7479.xml"/><Relationship Id="rId236" Type="http://schemas.openxmlformats.org/officeDocument/2006/relationships/image" Target="../media/image2001.png"/><Relationship Id="rId235" Type="http://schemas.openxmlformats.org/officeDocument/2006/relationships/customXml" Target="../ink/ink7478.xml"/><Relationship Id="rId234" Type="http://schemas.openxmlformats.org/officeDocument/2006/relationships/image" Target="../media/image2000.png"/><Relationship Id="rId233" Type="http://schemas.openxmlformats.org/officeDocument/2006/relationships/customXml" Target="../ink/ink7477.xml"/><Relationship Id="rId232" Type="http://schemas.openxmlformats.org/officeDocument/2006/relationships/image" Target="../media/image1999.png"/><Relationship Id="rId231" Type="http://schemas.openxmlformats.org/officeDocument/2006/relationships/customXml" Target="../ink/ink7476.xml"/><Relationship Id="rId230" Type="http://schemas.openxmlformats.org/officeDocument/2006/relationships/image" Target="../media/image1998.png"/><Relationship Id="rId23" Type="http://schemas.openxmlformats.org/officeDocument/2006/relationships/customXml" Target="../ink/ink7369.xml"/><Relationship Id="rId229" Type="http://schemas.openxmlformats.org/officeDocument/2006/relationships/customXml" Target="../ink/ink7475.xml"/><Relationship Id="rId228" Type="http://schemas.openxmlformats.org/officeDocument/2006/relationships/image" Target="../media/image1997.png"/><Relationship Id="rId227" Type="http://schemas.openxmlformats.org/officeDocument/2006/relationships/customXml" Target="../ink/ink7474.xml"/><Relationship Id="rId226" Type="http://schemas.openxmlformats.org/officeDocument/2006/relationships/image" Target="../media/image1996.png"/><Relationship Id="rId225" Type="http://schemas.openxmlformats.org/officeDocument/2006/relationships/customXml" Target="../ink/ink7473.xml"/><Relationship Id="rId224" Type="http://schemas.openxmlformats.org/officeDocument/2006/relationships/image" Target="../media/image1995.png"/><Relationship Id="rId223" Type="http://schemas.openxmlformats.org/officeDocument/2006/relationships/customXml" Target="../ink/ink7472.xml"/><Relationship Id="rId222" Type="http://schemas.openxmlformats.org/officeDocument/2006/relationships/image" Target="../media/image1994.png"/><Relationship Id="rId221" Type="http://schemas.openxmlformats.org/officeDocument/2006/relationships/customXml" Target="../ink/ink7471.xml"/><Relationship Id="rId220" Type="http://schemas.openxmlformats.org/officeDocument/2006/relationships/image" Target="../media/image1993.png"/><Relationship Id="rId22" Type="http://schemas.openxmlformats.org/officeDocument/2006/relationships/image" Target="../media/image1903.png"/><Relationship Id="rId219" Type="http://schemas.openxmlformats.org/officeDocument/2006/relationships/customXml" Target="../ink/ink7470.xml"/><Relationship Id="rId218" Type="http://schemas.openxmlformats.org/officeDocument/2006/relationships/image" Target="../media/image1992.png"/><Relationship Id="rId217" Type="http://schemas.openxmlformats.org/officeDocument/2006/relationships/customXml" Target="../ink/ink7469.xml"/><Relationship Id="rId216" Type="http://schemas.openxmlformats.org/officeDocument/2006/relationships/image" Target="../media/image1991.png"/><Relationship Id="rId215" Type="http://schemas.openxmlformats.org/officeDocument/2006/relationships/customXml" Target="../ink/ink7468.xml"/><Relationship Id="rId214" Type="http://schemas.openxmlformats.org/officeDocument/2006/relationships/image" Target="../media/image1990.png"/><Relationship Id="rId213" Type="http://schemas.openxmlformats.org/officeDocument/2006/relationships/customXml" Target="../ink/ink7467.xml"/><Relationship Id="rId212" Type="http://schemas.openxmlformats.org/officeDocument/2006/relationships/image" Target="../media/image1989.png"/><Relationship Id="rId211" Type="http://schemas.openxmlformats.org/officeDocument/2006/relationships/customXml" Target="../ink/ink7466.xml"/><Relationship Id="rId210" Type="http://schemas.openxmlformats.org/officeDocument/2006/relationships/image" Target="../media/image1988.png"/><Relationship Id="rId21" Type="http://schemas.openxmlformats.org/officeDocument/2006/relationships/customXml" Target="../ink/ink7368.xml"/><Relationship Id="rId209" Type="http://schemas.openxmlformats.org/officeDocument/2006/relationships/customXml" Target="../ink/ink7465.xml"/><Relationship Id="rId208" Type="http://schemas.openxmlformats.org/officeDocument/2006/relationships/image" Target="../media/image1987.png"/><Relationship Id="rId207" Type="http://schemas.openxmlformats.org/officeDocument/2006/relationships/customXml" Target="../ink/ink7464.xml"/><Relationship Id="rId206" Type="http://schemas.openxmlformats.org/officeDocument/2006/relationships/image" Target="../media/image1986.png"/><Relationship Id="rId205" Type="http://schemas.openxmlformats.org/officeDocument/2006/relationships/customXml" Target="../ink/ink7463.xml"/><Relationship Id="rId204" Type="http://schemas.openxmlformats.org/officeDocument/2006/relationships/image" Target="../media/image1985.png"/><Relationship Id="rId203" Type="http://schemas.openxmlformats.org/officeDocument/2006/relationships/customXml" Target="../ink/ink7462.xml"/><Relationship Id="rId202" Type="http://schemas.openxmlformats.org/officeDocument/2006/relationships/image" Target="../media/image1984.png"/><Relationship Id="rId201" Type="http://schemas.openxmlformats.org/officeDocument/2006/relationships/customXml" Target="../ink/ink7461.xml"/><Relationship Id="rId200" Type="http://schemas.openxmlformats.org/officeDocument/2006/relationships/image" Target="../media/image1983.png"/><Relationship Id="rId20" Type="http://schemas.openxmlformats.org/officeDocument/2006/relationships/image" Target="../media/image1902.png"/><Relationship Id="rId2" Type="http://schemas.openxmlformats.org/officeDocument/2006/relationships/image" Target="../media/image1893.png"/><Relationship Id="rId199" Type="http://schemas.openxmlformats.org/officeDocument/2006/relationships/customXml" Target="../ink/ink7460.xml"/><Relationship Id="rId198" Type="http://schemas.openxmlformats.org/officeDocument/2006/relationships/image" Target="../media/image1982.png"/><Relationship Id="rId197" Type="http://schemas.openxmlformats.org/officeDocument/2006/relationships/customXml" Target="../ink/ink7459.xml"/><Relationship Id="rId196" Type="http://schemas.openxmlformats.org/officeDocument/2006/relationships/image" Target="../media/image1981.png"/><Relationship Id="rId195" Type="http://schemas.openxmlformats.org/officeDocument/2006/relationships/customXml" Target="../ink/ink7458.xml"/><Relationship Id="rId194" Type="http://schemas.openxmlformats.org/officeDocument/2006/relationships/image" Target="../media/image1980.png"/><Relationship Id="rId193" Type="http://schemas.openxmlformats.org/officeDocument/2006/relationships/customXml" Target="../ink/ink7457.xml"/><Relationship Id="rId192" Type="http://schemas.openxmlformats.org/officeDocument/2006/relationships/image" Target="../media/image1979.png"/><Relationship Id="rId191" Type="http://schemas.openxmlformats.org/officeDocument/2006/relationships/customXml" Target="../ink/ink7456.xml"/><Relationship Id="rId190" Type="http://schemas.openxmlformats.org/officeDocument/2006/relationships/image" Target="../media/image1978.png"/><Relationship Id="rId19" Type="http://schemas.openxmlformats.org/officeDocument/2006/relationships/customXml" Target="../ink/ink7367.xml"/><Relationship Id="rId189" Type="http://schemas.openxmlformats.org/officeDocument/2006/relationships/customXml" Target="../ink/ink7455.xml"/><Relationship Id="rId188" Type="http://schemas.openxmlformats.org/officeDocument/2006/relationships/image" Target="../media/image1977.png"/><Relationship Id="rId187" Type="http://schemas.openxmlformats.org/officeDocument/2006/relationships/customXml" Target="../ink/ink7454.xml"/><Relationship Id="rId186" Type="http://schemas.openxmlformats.org/officeDocument/2006/relationships/image" Target="../media/image1976.png"/><Relationship Id="rId185" Type="http://schemas.openxmlformats.org/officeDocument/2006/relationships/customXml" Target="../ink/ink7453.xml"/><Relationship Id="rId184" Type="http://schemas.openxmlformats.org/officeDocument/2006/relationships/image" Target="../media/image1975.png"/><Relationship Id="rId183" Type="http://schemas.openxmlformats.org/officeDocument/2006/relationships/customXml" Target="../ink/ink7452.xml"/><Relationship Id="rId182" Type="http://schemas.openxmlformats.org/officeDocument/2006/relationships/image" Target="../media/image1974.png"/><Relationship Id="rId181" Type="http://schemas.openxmlformats.org/officeDocument/2006/relationships/customXml" Target="../ink/ink7451.xml"/><Relationship Id="rId180" Type="http://schemas.openxmlformats.org/officeDocument/2006/relationships/image" Target="../media/image1973.png"/><Relationship Id="rId18" Type="http://schemas.openxmlformats.org/officeDocument/2006/relationships/image" Target="../media/image1901.png"/><Relationship Id="rId179" Type="http://schemas.openxmlformats.org/officeDocument/2006/relationships/customXml" Target="../ink/ink7450.xml"/><Relationship Id="rId178" Type="http://schemas.openxmlformats.org/officeDocument/2006/relationships/image" Target="../media/image1972.png"/><Relationship Id="rId177" Type="http://schemas.openxmlformats.org/officeDocument/2006/relationships/customXml" Target="../ink/ink7449.xml"/><Relationship Id="rId176" Type="http://schemas.openxmlformats.org/officeDocument/2006/relationships/image" Target="../media/image1971.png"/><Relationship Id="rId175" Type="http://schemas.openxmlformats.org/officeDocument/2006/relationships/customXml" Target="../ink/ink7448.xml"/><Relationship Id="rId174" Type="http://schemas.openxmlformats.org/officeDocument/2006/relationships/image" Target="../media/image1970.png"/><Relationship Id="rId173" Type="http://schemas.openxmlformats.org/officeDocument/2006/relationships/customXml" Target="../ink/ink7447.xml"/><Relationship Id="rId172" Type="http://schemas.openxmlformats.org/officeDocument/2006/relationships/image" Target="../media/image1969.png"/><Relationship Id="rId171" Type="http://schemas.openxmlformats.org/officeDocument/2006/relationships/customXml" Target="../ink/ink7446.xml"/><Relationship Id="rId170" Type="http://schemas.openxmlformats.org/officeDocument/2006/relationships/image" Target="../media/image1968.png"/><Relationship Id="rId17" Type="http://schemas.openxmlformats.org/officeDocument/2006/relationships/customXml" Target="../ink/ink7366.xml"/><Relationship Id="rId169" Type="http://schemas.openxmlformats.org/officeDocument/2006/relationships/customXml" Target="../ink/ink7445.xml"/><Relationship Id="rId168" Type="http://schemas.openxmlformats.org/officeDocument/2006/relationships/image" Target="../media/image1967.png"/><Relationship Id="rId167" Type="http://schemas.openxmlformats.org/officeDocument/2006/relationships/customXml" Target="../ink/ink7444.xml"/><Relationship Id="rId166" Type="http://schemas.openxmlformats.org/officeDocument/2006/relationships/image" Target="../media/image1966.png"/><Relationship Id="rId165" Type="http://schemas.openxmlformats.org/officeDocument/2006/relationships/customXml" Target="../ink/ink7443.xml"/><Relationship Id="rId164" Type="http://schemas.openxmlformats.org/officeDocument/2006/relationships/image" Target="../media/image1965.png"/><Relationship Id="rId163" Type="http://schemas.openxmlformats.org/officeDocument/2006/relationships/customXml" Target="../ink/ink7442.xml"/><Relationship Id="rId162" Type="http://schemas.openxmlformats.org/officeDocument/2006/relationships/image" Target="../media/image1964.png"/><Relationship Id="rId161" Type="http://schemas.openxmlformats.org/officeDocument/2006/relationships/customXml" Target="../ink/ink7441.xml"/><Relationship Id="rId160" Type="http://schemas.openxmlformats.org/officeDocument/2006/relationships/image" Target="../media/image1963.png"/><Relationship Id="rId16" Type="http://schemas.openxmlformats.org/officeDocument/2006/relationships/image" Target="../media/image1900.png"/><Relationship Id="rId159" Type="http://schemas.openxmlformats.org/officeDocument/2006/relationships/customXml" Target="../ink/ink7440.xml"/><Relationship Id="rId158" Type="http://schemas.openxmlformats.org/officeDocument/2006/relationships/image" Target="../media/image1962.png"/><Relationship Id="rId157" Type="http://schemas.openxmlformats.org/officeDocument/2006/relationships/customXml" Target="../ink/ink7439.xml"/><Relationship Id="rId156" Type="http://schemas.openxmlformats.org/officeDocument/2006/relationships/image" Target="../media/image1961.png"/><Relationship Id="rId155" Type="http://schemas.openxmlformats.org/officeDocument/2006/relationships/customXml" Target="../ink/ink7438.xml"/><Relationship Id="rId154" Type="http://schemas.openxmlformats.org/officeDocument/2006/relationships/image" Target="../media/image1960.png"/><Relationship Id="rId153" Type="http://schemas.openxmlformats.org/officeDocument/2006/relationships/customXml" Target="../ink/ink7437.xml"/><Relationship Id="rId152" Type="http://schemas.openxmlformats.org/officeDocument/2006/relationships/image" Target="../media/image1959.png"/><Relationship Id="rId151" Type="http://schemas.openxmlformats.org/officeDocument/2006/relationships/customXml" Target="../ink/ink7436.xml"/><Relationship Id="rId150" Type="http://schemas.openxmlformats.org/officeDocument/2006/relationships/image" Target="../media/image1958.png"/><Relationship Id="rId15" Type="http://schemas.openxmlformats.org/officeDocument/2006/relationships/customXml" Target="../ink/ink7365.xml"/><Relationship Id="rId149" Type="http://schemas.openxmlformats.org/officeDocument/2006/relationships/customXml" Target="../ink/ink7435.xml"/><Relationship Id="rId148" Type="http://schemas.openxmlformats.org/officeDocument/2006/relationships/image" Target="../media/image1957.png"/><Relationship Id="rId147" Type="http://schemas.openxmlformats.org/officeDocument/2006/relationships/customXml" Target="../ink/ink7434.xml"/><Relationship Id="rId146" Type="http://schemas.openxmlformats.org/officeDocument/2006/relationships/image" Target="../media/image1956.png"/><Relationship Id="rId145" Type="http://schemas.openxmlformats.org/officeDocument/2006/relationships/customXml" Target="../ink/ink7433.xml"/><Relationship Id="rId144" Type="http://schemas.openxmlformats.org/officeDocument/2006/relationships/image" Target="../media/image1955.png"/><Relationship Id="rId143" Type="http://schemas.openxmlformats.org/officeDocument/2006/relationships/customXml" Target="../ink/ink7432.xml"/><Relationship Id="rId142" Type="http://schemas.openxmlformats.org/officeDocument/2006/relationships/image" Target="../media/image1954.png"/><Relationship Id="rId141" Type="http://schemas.openxmlformats.org/officeDocument/2006/relationships/customXml" Target="../ink/ink7431.xml"/><Relationship Id="rId140" Type="http://schemas.openxmlformats.org/officeDocument/2006/relationships/image" Target="../media/image1953.png"/><Relationship Id="rId14" Type="http://schemas.openxmlformats.org/officeDocument/2006/relationships/image" Target="../media/image1899.png"/><Relationship Id="rId139" Type="http://schemas.openxmlformats.org/officeDocument/2006/relationships/customXml" Target="../ink/ink7430.xml"/><Relationship Id="rId138" Type="http://schemas.openxmlformats.org/officeDocument/2006/relationships/image" Target="../media/image1952.png"/><Relationship Id="rId137" Type="http://schemas.openxmlformats.org/officeDocument/2006/relationships/customXml" Target="../ink/ink7429.xml"/><Relationship Id="rId136" Type="http://schemas.openxmlformats.org/officeDocument/2006/relationships/image" Target="../media/image1951.png"/><Relationship Id="rId135" Type="http://schemas.openxmlformats.org/officeDocument/2006/relationships/customXml" Target="../ink/ink7428.xml"/><Relationship Id="rId134" Type="http://schemas.openxmlformats.org/officeDocument/2006/relationships/image" Target="../media/image1950.png"/><Relationship Id="rId133" Type="http://schemas.openxmlformats.org/officeDocument/2006/relationships/customXml" Target="../ink/ink7427.xml"/><Relationship Id="rId132" Type="http://schemas.openxmlformats.org/officeDocument/2006/relationships/image" Target="../media/image1754.png"/><Relationship Id="rId131" Type="http://schemas.openxmlformats.org/officeDocument/2006/relationships/customXml" Target="../ink/ink7426.xml"/><Relationship Id="rId130" Type="http://schemas.openxmlformats.org/officeDocument/2006/relationships/image" Target="../media/image1949.png"/><Relationship Id="rId13" Type="http://schemas.openxmlformats.org/officeDocument/2006/relationships/customXml" Target="../ink/ink7364.xml"/><Relationship Id="rId129" Type="http://schemas.openxmlformats.org/officeDocument/2006/relationships/customXml" Target="../ink/ink7425.xml"/><Relationship Id="rId128" Type="http://schemas.openxmlformats.org/officeDocument/2006/relationships/image" Target="../media/image1948.png"/><Relationship Id="rId127" Type="http://schemas.openxmlformats.org/officeDocument/2006/relationships/customXml" Target="../ink/ink7424.xml"/><Relationship Id="rId126" Type="http://schemas.openxmlformats.org/officeDocument/2006/relationships/image" Target="../media/image1947.png"/><Relationship Id="rId125" Type="http://schemas.openxmlformats.org/officeDocument/2006/relationships/customXml" Target="../ink/ink7423.xml"/><Relationship Id="rId124" Type="http://schemas.openxmlformats.org/officeDocument/2006/relationships/image" Target="../media/image1946.png"/><Relationship Id="rId123" Type="http://schemas.openxmlformats.org/officeDocument/2006/relationships/customXml" Target="../ink/ink7422.xml"/><Relationship Id="rId122" Type="http://schemas.openxmlformats.org/officeDocument/2006/relationships/image" Target="../media/image1490.png"/><Relationship Id="rId121" Type="http://schemas.openxmlformats.org/officeDocument/2006/relationships/customXml" Target="../ink/ink7421.xml"/><Relationship Id="rId120" Type="http://schemas.openxmlformats.org/officeDocument/2006/relationships/image" Target="../media/image1945.png"/><Relationship Id="rId12" Type="http://schemas.openxmlformats.org/officeDocument/2006/relationships/image" Target="../media/image1898.png"/><Relationship Id="rId119" Type="http://schemas.openxmlformats.org/officeDocument/2006/relationships/customXml" Target="../ink/ink7420.xml"/><Relationship Id="rId118" Type="http://schemas.openxmlformats.org/officeDocument/2006/relationships/image" Target="../media/image1944.png"/><Relationship Id="rId117" Type="http://schemas.openxmlformats.org/officeDocument/2006/relationships/customXml" Target="../ink/ink7419.xml"/><Relationship Id="rId116" Type="http://schemas.openxmlformats.org/officeDocument/2006/relationships/image" Target="../media/image1943.png"/><Relationship Id="rId115" Type="http://schemas.openxmlformats.org/officeDocument/2006/relationships/customXml" Target="../ink/ink7418.xml"/><Relationship Id="rId114" Type="http://schemas.openxmlformats.org/officeDocument/2006/relationships/customXml" Target="../ink/ink7417.xml"/><Relationship Id="rId113" Type="http://schemas.openxmlformats.org/officeDocument/2006/relationships/customXml" Target="../ink/ink7416.xml"/><Relationship Id="rId112" Type="http://schemas.openxmlformats.org/officeDocument/2006/relationships/image" Target="../media/image1942.png"/><Relationship Id="rId111" Type="http://schemas.openxmlformats.org/officeDocument/2006/relationships/customXml" Target="../ink/ink7415.xml"/><Relationship Id="rId110" Type="http://schemas.openxmlformats.org/officeDocument/2006/relationships/image" Target="../media/image1941.png"/><Relationship Id="rId11" Type="http://schemas.openxmlformats.org/officeDocument/2006/relationships/customXml" Target="../ink/ink7363.xml"/><Relationship Id="rId109" Type="http://schemas.openxmlformats.org/officeDocument/2006/relationships/customXml" Target="../ink/ink7414.xml"/><Relationship Id="rId108" Type="http://schemas.openxmlformats.org/officeDocument/2006/relationships/image" Target="../media/image1940.png"/><Relationship Id="rId107" Type="http://schemas.openxmlformats.org/officeDocument/2006/relationships/customXml" Target="../ink/ink7413.xml"/><Relationship Id="rId106" Type="http://schemas.openxmlformats.org/officeDocument/2006/relationships/image" Target="../media/image1939.png"/><Relationship Id="rId105" Type="http://schemas.openxmlformats.org/officeDocument/2006/relationships/customXml" Target="../ink/ink7412.xml"/><Relationship Id="rId104" Type="http://schemas.openxmlformats.org/officeDocument/2006/relationships/image" Target="../media/image1938.png"/><Relationship Id="rId103" Type="http://schemas.openxmlformats.org/officeDocument/2006/relationships/customXml" Target="../ink/ink7411.xml"/><Relationship Id="rId102" Type="http://schemas.openxmlformats.org/officeDocument/2006/relationships/image" Target="../media/image1937.png"/><Relationship Id="rId101" Type="http://schemas.openxmlformats.org/officeDocument/2006/relationships/customXml" Target="../ink/ink7410.xml"/><Relationship Id="rId100" Type="http://schemas.openxmlformats.org/officeDocument/2006/relationships/image" Target="../media/image1936.png"/><Relationship Id="rId10" Type="http://schemas.openxmlformats.org/officeDocument/2006/relationships/image" Target="../media/image1897.png"/><Relationship Id="rId1" Type="http://schemas.openxmlformats.org/officeDocument/2006/relationships/customXml" Target="../ink/ink7358.xml"/></Relationships>
</file>

<file path=ppt/slides/_rels/slide87.xml.rels><?xml version="1.0" encoding="UTF-8" standalone="yes"?>
<Relationships xmlns="http://schemas.openxmlformats.org/package/2006/relationships"><Relationship Id="rId99" Type="http://schemas.openxmlformats.org/officeDocument/2006/relationships/customXml" Target="../ink/ink7890.xml"/><Relationship Id="rId98" Type="http://schemas.openxmlformats.org/officeDocument/2006/relationships/image" Target="../media/image1935.png"/><Relationship Id="rId97" Type="http://schemas.openxmlformats.org/officeDocument/2006/relationships/customXml" Target="../ink/ink7889.xml"/><Relationship Id="rId96" Type="http://schemas.openxmlformats.org/officeDocument/2006/relationships/image" Target="../media/image1934.png"/><Relationship Id="rId95" Type="http://schemas.openxmlformats.org/officeDocument/2006/relationships/customXml" Target="../ink/ink7888.xml"/><Relationship Id="rId94" Type="http://schemas.openxmlformats.org/officeDocument/2006/relationships/image" Target="../media/image1933.png"/><Relationship Id="rId938" Type="http://schemas.openxmlformats.org/officeDocument/2006/relationships/slideLayout" Target="../slideLayouts/slideLayout2.xml"/><Relationship Id="rId937" Type="http://schemas.openxmlformats.org/officeDocument/2006/relationships/image" Target="../media/image4670.png"/><Relationship Id="rId936" Type="http://schemas.openxmlformats.org/officeDocument/2006/relationships/customXml" Target="../ink/ink8316.xml"/><Relationship Id="rId935" Type="http://schemas.openxmlformats.org/officeDocument/2006/relationships/image" Target="../media/image4669.png"/><Relationship Id="rId934" Type="http://schemas.openxmlformats.org/officeDocument/2006/relationships/customXml" Target="../ink/ink8315.xml"/><Relationship Id="rId933" Type="http://schemas.openxmlformats.org/officeDocument/2006/relationships/image" Target="../media/image4668.png"/><Relationship Id="rId932" Type="http://schemas.openxmlformats.org/officeDocument/2006/relationships/customXml" Target="../ink/ink8314.xml"/><Relationship Id="rId931" Type="http://schemas.openxmlformats.org/officeDocument/2006/relationships/image" Target="../media/image4667.png"/><Relationship Id="rId930" Type="http://schemas.openxmlformats.org/officeDocument/2006/relationships/customXml" Target="../ink/ink8313.xml"/><Relationship Id="rId93" Type="http://schemas.openxmlformats.org/officeDocument/2006/relationships/customXml" Target="../ink/ink7887.xml"/><Relationship Id="rId929" Type="http://schemas.openxmlformats.org/officeDocument/2006/relationships/image" Target="../media/image4666.png"/><Relationship Id="rId928" Type="http://schemas.openxmlformats.org/officeDocument/2006/relationships/customXml" Target="../ink/ink8312.xml"/><Relationship Id="rId927" Type="http://schemas.openxmlformats.org/officeDocument/2006/relationships/image" Target="../media/image4665.png"/><Relationship Id="rId926" Type="http://schemas.openxmlformats.org/officeDocument/2006/relationships/customXml" Target="../ink/ink8311.xml"/><Relationship Id="rId925" Type="http://schemas.openxmlformats.org/officeDocument/2006/relationships/image" Target="../media/image4664.png"/><Relationship Id="rId924" Type="http://schemas.openxmlformats.org/officeDocument/2006/relationships/customXml" Target="../ink/ink8310.xml"/><Relationship Id="rId923" Type="http://schemas.openxmlformats.org/officeDocument/2006/relationships/image" Target="../media/image4663.png"/><Relationship Id="rId922" Type="http://schemas.openxmlformats.org/officeDocument/2006/relationships/customXml" Target="../ink/ink8309.xml"/><Relationship Id="rId921" Type="http://schemas.openxmlformats.org/officeDocument/2006/relationships/image" Target="../media/image4662.png"/><Relationship Id="rId920" Type="http://schemas.openxmlformats.org/officeDocument/2006/relationships/customXml" Target="../ink/ink8308.xml"/><Relationship Id="rId92" Type="http://schemas.openxmlformats.org/officeDocument/2006/relationships/image" Target="../media/image1932.png"/><Relationship Id="rId919" Type="http://schemas.openxmlformats.org/officeDocument/2006/relationships/image" Target="../media/image4661.png"/><Relationship Id="rId918" Type="http://schemas.openxmlformats.org/officeDocument/2006/relationships/customXml" Target="../ink/ink8307.xml"/><Relationship Id="rId917" Type="http://schemas.openxmlformats.org/officeDocument/2006/relationships/image" Target="../media/image4660.png"/><Relationship Id="rId916" Type="http://schemas.openxmlformats.org/officeDocument/2006/relationships/customXml" Target="../ink/ink8306.xml"/><Relationship Id="rId915" Type="http://schemas.openxmlformats.org/officeDocument/2006/relationships/image" Target="../media/image4659.png"/><Relationship Id="rId914" Type="http://schemas.openxmlformats.org/officeDocument/2006/relationships/customXml" Target="../ink/ink8305.xml"/><Relationship Id="rId913" Type="http://schemas.openxmlformats.org/officeDocument/2006/relationships/customXml" Target="../ink/ink8304.xml"/><Relationship Id="rId912" Type="http://schemas.openxmlformats.org/officeDocument/2006/relationships/image" Target="../media/image4658.png"/><Relationship Id="rId911" Type="http://schemas.openxmlformats.org/officeDocument/2006/relationships/customXml" Target="../ink/ink8303.xml"/><Relationship Id="rId910" Type="http://schemas.openxmlformats.org/officeDocument/2006/relationships/image" Target="../media/image4657.png"/><Relationship Id="rId91" Type="http://schemas.openxmlformats.org/officeDocument/2006/relationships/customXml" Target="../ink/ink7886.xml"/><Relationship Id="rId909" Type="http://schemas.openxmlformats.org/officeDocument/2006/relationships/customXml" Target="../ink/ink8302.xml"/><Relationship Id="rId908" Type="http://schemas.openxmlformats.org/officeDocument/2006/relationships/image" Target="../media/image4656.png"/><Relationship Id="rId907" Type="http://schemas.openxmlformats.org/officeDocument/2006/relationships/customXml" Target="../ink/ink8301.xml"/><Relationship Id="rId906" Type="http://schemas.openxmlformats.org/officeDocument/2006/relationships/image" Target="../media/image4655.png"/><Relationship Id="rId905" Type="http://schemas.openxmlformats.org/officeDocument/2006/relationships/customXml" Target="../ink/ink8300.xml"/><Relationship Id="rId904" Type="http://schemas.openxmlformats.org/officeDocument/2006/relationships/image" Target="../media/image4654.png"/><Relationship Id="rId903" Type="http://schemas.openxmlformats.org/officeDocument/2006/relationships/customXml" Target="../ink/ink8299.xml"/><Relationship Id="rId902" Type="http://schemas.openxmlformats.org/officeDocument/2006/relationships/image" Target="../media/image4653.png"/><Relationship Id="rId901" Type="http://schemas.openxmlformats.org/officeDocument/2006/relationships/customXml" Target="../ink/ink8298.xml"/><Relationship Id="rId900" Type="http://schemas.openxmlformats.org/officeDocument/2006/relationships/image" Target="../media/image4652.png"/><Relationship Id="rId90" Type="http://schemas.openxmlformats.org/officeDocument/2006/relationships/image" Target="../media/image1931.png"/><Relationship Id="rId9" Type="http://schemas.openxmlformats.org/officeDocument/2006/relationships/customXml" Target="../ink/ink7843.xml"/><Relationship Id="rId899" Type="http://schemas.openxmlformats.org/officeDocument/2006/relationships/customXml" Target="../ink/ink8297.xml"/><Relationship Id="rId898" Type="http://schemas.openxmlformats.org/officeDocument/2006/relationships/image" Target="../media/image4651.png"/><Relationship Id="rId897" Type="http://schemas.openxmlformats.org/officeDocument/2006/relationships/customXml" Target="../ink/ink8296.xml"/><Relationship Id="rId896" Type="http://schemas.openxmlformats.org/officeDocument/2006/relationships/image" Target="../media/image4650.png"/><Relationship Id="rId895" Type="http://schemas.openxmlformats.org/officeDocument/2006/relationships/customXml" Target="../ink/ink8295.xml"/><Relationship Id="rId894" Type="http://schemas.openxmlformats.org/officeDocument/2006/relationships/image" Target="../media/image4649.png"/><Relationship Id="rId893" Type="http://schemas.openxmlformats.org/officeDocument/2006/relationships/customXml" Target="../ink/ink8294.xml"/><Relationship Id="rId892" Type="http://schemas.openxmlformats.org/officeDocument/2006/relationships/image" Target="../media/image4648.png"/><Relationship Id="rId891" Type="http://schemas.openxmlformats.org/officeDocument/2006/relationships/customXml" Target="../ink/ink8293.xml"/><Relationship Id="rId890" Type="http://schemas.openxmlformats.org/officeDocument/2006/relationships/customXml" Target="../ink/ink8292.xml"/><Relationship Id="rId89" Type="http://schemas.openxmlformats.org/officeDocument/2006/relationships/customXml" Target="../ink/ink7885.xml"/><Relationship Id="rId889" Type="http://schemas.openxmlformats.org/officeDocument/2006/relationships/image" Target="../media/image4647.png"/><Relationship Id="rId888" Type="http://schemas.openxmlformats.org/officeDocument/2006/relationships/customXml" Target="../ink/ink8291.xml"/><Relationship Id="rId887" Type="http://schemas.openxmlformats.org/officeDocument/2006/relationships/image" Target="../media/image4646.png"/><Relationship Id="rId886" Type="http://schemas.openxmlformats.org/officeDocument/2006/relationships/customXml" Target="../ink/ink8290.xml"/><Relationship Id="rId885" Type="http://schemas.openxmlformats.org/officeDocument/2006/relationships/image" Target="../media/image4645.png"/><Relationship Id="rId884" Type="http://schemas.openxmlformats.org/officeDocument/2006/relationships/customXml" Target="../ink/ink8289.xml"/><Relationship Id="rId883" Type="http://schemas.openxmlformats.org/officeDocument/2006/relationships/image" Target="../media/image4644.png"/><Relationship Id="rId882" Type="http://schemas.openxmlformats.org/officeDocument/2006/relationships/customXml" Target="../ink/ink8288.xml"/><Relationship Id="rId881" Type="http://schemas.openxmlformats.org/officeDocument/2006/relationships/image" Target="../media/image4643.png"/><Relationship Id="rId880" Type="http://schemas.openxmlformats.org/officeDocument/2006/relationships/customXml" Target="../ink/ink8287.xml"/><Relationship Id="rId88" Type="http://schemas.openxmlformats.org/officeDocument/2006/relationships/image" Target="../media/image1930.png"/><Relationship Id="rId879" Type="http://schemas.openxmlformats.org/officeDocument/2006/relationships/image" Target="../media/image4642.png"/><Relationship Id="rId878" Type="http://schemas.openxmlformats.org/officeDocument/2006/relationships/customXml" Target="../ink/ink8286.xml"/><Relationship Id="rId877" Type="http://schemas.openxmlformats.org/officeDocument/2006/relationships/image" Target="../media/image4641.png"/><Relationship Id="rId876" Type="http://schemas.openxmlformats.org/officeDocument/2006/relationships/customXml" Target="../ink/ink8285.xml"/><Relationship Id="rId875" Type="http://schemas.openxmlformats.org/officeDocument/2006/relationships/image" Target="../media/image4640.png"/><Relationship Id="rId874" Type="http://schemas.openxmlformats.org/officeDocument/2006/relationships/customXml" Target="../ink/ink8284.xml"/><Relationship Id="rId873" Type="http://schemas.openxmlformats.org/officeDocument/2006/relationships/image" Target="../media/image4639.png"/><Relationship Id="rId872" Type="http://schemas.openxmlformats.org/officeDocument/2006/relationships/customXml" Target="../ink/ink8283.xml"/><Relationship Id="rId871" Type="http://schemas.openxmlformats.org/officeDocument/2006/relationships/image" Target="../media/image4638.png"/><Relationship Id="rId870" Type="http://schemas.openxmlformats.org/officeDocument/2006/relationships/customXml" Target="../ink/ink8282.xml"/><Relationship Id="rId87" Type="http://schemas.openxmlformats.org/officeDocument/2006/relationships/customXml" Target="../ink/ink7884.xml"/><Relationship Id="rId869" Type="http://schemas.openxmlformats.org/officeDocument/2006/relationships/image" Target="../media/image4637.png"/><Relationship Id="rId868" Type="http://schemas.openxmlformats.org/officeDocument/2006/relationships/customXml" Target="../ink/ink8281.xml"/><Relationship Id="rId867" Type="http://schemas.openxmlformats.org/officeDocument/2006/relationships/image" Target="../media/image4636.png"/><Relationship Id="rId866" Type="http://schemas.openxmlformats.org/officeDocument/2006/relationships/customXml" Target="../ink/ink8280.xml"/><Relationship Id="rId865" Type="http://schemas.openxmlformats.org/officeDocument/2006/relationships/image" Target="../media/image4635.png"/><Relationship Id="rId864" Type="http://schemas.openxmlformats.org/officeDocument/2006/relationships/customXml" Target="../ink/ink8279.xml"/><Relationship Id="rId863" Type="http://schemas.openxmlformats.org/officeDocument/2006/relationships/image" Target="../media/image4634.png"/><Relationship Id="rId862" Type="http://schemas.openxmlformats.org/officeDocument/2006/relationships/customXml" Target="../ink/ink8278.xml"/><Relationship Id="rId861" Type="http://schemas.openxmlformats.org/officeDocument/2006/relationships/image" Target="../media/image4633.png"/><Relationship Id="rId860" Type="http://schemas.openxmlformats.org/officeDocument/2006/relationships/customXml" Target="../ink/ink8277.xml"/><Relationship Id="rId86" Type="http://schemas.openxmlformats.org/officeDocument/2006/relationships/image" Target="../media/image1929.png"/><Relationship Id="rId859" Type="http://schemas.openxmlformats.org/officeDocument/2006/relationships/image" Target="../media/image4632.png"/><Relationship Id="rId858" Type="http://schemas.openxmlformats.org/officeDocument/2006/relationships/customXml" Target="../ink/ink8276.xml"/><Relationship Id="rId857" Type="http://schemas.openxmlformats.org/officeDocument/2006/relationships/image" Target="../media/image4631.png"/><Relationship Id="rId856" Type="http://schemas.openxmlformats.org/officeDocument/2006/relationships/customXml" Target="../ink/ink8275.xml"/><Relationship Id="rId855" Type="http://schemas.openxmlformats.org/officeDocument/2006/relationships/image" Target="../media/image4630.png"/><Relationship Id="rId854" Type="http://schemas.openxmlformats.org/officeDocument/2006/relationships/customXml" Target="../ink/ink8274.xml"/><Relationship Id="rId853" Type="http://schemas.openxmlformats.org/officeDocument/2006/relationships/image" Target="../media/image4629.png"/><Relationship Id="rId852" Type="http://schemas.openxmlformats.org/officeDocument/2006/relationships/customXml" Target="../ink/ink8273.xml"/><Relationship Id="rId851" Type="http://schemas.openxmlformats.org/officeDocument/2006/relationships/image" Target="../media/image4628.png"/><Relationship Id="rId850" Type="http://schemas.openxmlformats.org/officeDocument/2006/relationships/customXml" Target="../ink/ink8272.xml"/><Relationship Id="rId85" Type="http://schemas.openxmlformats.org/officeDocument/2006/relationships/customXml" Target="../ink/ink7883.xml"/><Relationship Id="rId849" Type="http://schemas.openxmlformats.org/officeDocument/2006/relationships/image" Target="../media/image4627.png"/><Relationship Id="rId848" Type="http://schemas.openxmlformats.org/officeDocument/2006/relationships/customXml" Target="../ink/ink8271.xml"/><Relationship Id="rId847" Type="http://schemas.openxmlformats.org/officeDocument/2006/relationships/image" Target="../media/image4626.png"/><Relationship Id="rId846" Type="http://schemas.openxmlformats.org/officeDocument/2006/relationships/customXml" Target="../ink/ink8270.xml"/><Relationship Id="rId845" Type="http://schemas.openxmlformats.org/officeDocument/2006/relationships/image" Target="../media/image4625.png"/><Relationship Id="rId844" Type="http://schemas.openxmlformats.org/officeDocument/2006/relationships/customXml" Target="../ink/ink8269.xml"/><Relationship Id="rId843" Type="http://schemas.openxmlformats.org/officeDocument/2006/relationships/image" Target="../media/image4624.png"/><Relationship Id="rId842" Type="http://schemas.openxmlformats.org/officeDocument/2006/relationships/customXml" Target="../ink/ink8268.xml"/><Relationship Id="rId841" Type="http://schemas.openxmlformats.org/officeDocument/2006/relationships/image" Target="../media/image4623.png"/><Relationship Id="rId840" Type="http://schemas.openxmlformats.org/officeDocument/2006/relationships/customXml" Target="../ink/ink8267.xml"/><Relationship Id="rId84" Type="http://schemas.openxmlformats.org/officeDocument/2006/relationships/image" Target="../media/image1928.png"/><Relationship Id="rId839" Type="http://schemas.openxmlformats.org/officeDocument/2006/relationships/image" Target="../media/image4622.png"/><Relationship Id="rId838" Type="http://schemas.openxmlformats.org/officeDocument/2006/relationships/customXml" Target="../ink/ink8266.xml"/><Relationship Id="rId837" Type="http://schemas.openxmlformats.org/officeDocument/2006/relationships/image" Target="../media/image4621.png"/><Relationship Id="rId836" Type="http://schemas.openxmlformats.org/officeDocument/2006/relationships/customXml" Target="../ink/ink8265.xml"/><Relationship Id="rId835" Type="http://schemas.openxmlformats.org/officeDocument/2006/relationships/image" Target="../media/image4620.png"/><Relationship Id="rId834" Type="http://schemas.openxmlformats.org/officeDocument/2006/relationships/customXml" Target="../ink/ink8264.xml"/><Relationship Id="rId833" Type="http://schemas.openxmlformats.org/officeDocument/2006/relationships/image" Target="../media/image4619.png"/><Relationship Id="rId832" Type="http://schemas.openxmlformats.org/officeDocument/2006/relationships/customXml" Target="../ink/ink8263.xml"/><Relationship Id="rId831" Type="http://schemas.openxmlformats.org/officeDocument/2006/relationships/image" Target="../media/image4618.png"/><Relationship Id="rId830" Type="http://schemas.openxmlformats.org/officeDocument/2006/relationships/customXml" Target="../ink/ink8262.xml"/><Relationship Id="rId83" Type="http://schemas.openxmlformats.org/officeDocument/2006/relationships/customXml" Target="../ink/ink7882.xml"/><Relationship Id="rId829" Type="http://schemas.openxmlformats.org/officeDocument/2006/relationships/image" Target="../media/image4617.png"/><Relationship Id="rId828" Type="http://schemas.openxmlformats.org/officeDocument/2006/relationships/customXml" Target="../ink/ink8261.xml"/><Relationship Id="rId827" Type="http://schemas.openxmlformats.org/officeDocument/2006/relationships/image" Target="../media/image4616.png"/><Relationship Id="rId826" Type="http://schemas.openxmlformats.org/officeDocument/2006/relationships/customXml" Target="../ink/ink8260.xml"/><Relationship Id="rId825" Type="http://schemas.openxmlformats.org/officeDocument/2006/relationships/image" Target="../media/image4615.png"/><Relationship Id="rId824" Type="http://schemas.openxmlformats.org/officeDocument/2006/relationships/customXml" Target="../ink/ink8259.xml"/><Relationship Id="rId823" Type="http://schemas.openxmlformats.org/officeDocument/2006/relationships/image" Target="../media/image4614.png"/><Relationship Id="rId822" Type="http://schemas.openxmlformats.org/officeDocument/2006/relationships/customXml" Target="../ink/ink8258.xml"/><Relationship Id="rId821" Type="http://schemas.openxmlformats.org/officeDocument/2006/relationships/customXml" Target="../ink/ink8257.xml"/><Relationship Id="rId820" Type="http://schemas.openxmlformats.org/officeDocument/2006/relationships/image" Target="../media/image4613.png"/><Relationship Id="rId82" Type="http://schemas.openxmlformats.org/officeDocument/2006/relationships/image" Target="../media/image1927.png"/><Relationship Id="rId819" Type="http://schemas.openxmlformats.org/officeDocument/2006/relationships/customXml" Target="../ink/ink8256.xml"/><Relationship Id="rId818" Type="http://schemas.openxmlformats.org/officeDocument/2006/relationships/image" Target="../media/image4612.png"/><Relationship Id="rId817" Type="http://schemas.openxmlformats.org/officeDocument/2006/relationships/customXml" Target="../ink/ink8255.xml"/><Relationship Id="rId816" Type="http://schemas.openxmlformats.org/officeDocument/2006/relationships/image" Target="../media/image4611.png"/><Relationship Id="rId815" Type="http://schemas.openxmlformats.org/officeDocument/2006/relationships/customXml" Target="../ink/ink8254.xml"/><Relationship Id="rId814" Type="http://schemas.openxmlformats.org/officeDocument/2006/relationships/customXml" Target="../ink/ink8253.xml"/><Relationship Id="rId813" Type="http://schemas.openxmlformats.org/officeDocument/2006/relationships/image" Target="../media/image4610.png"/><Relationship Id="rId812" Type="http://schemas.openxmlformats.org/officeDocument/2006/relationships/customXml" Target="../ink/ink8252.xml"/><Relationship Id="rId811" Type="http://schemas.openxmlformats.org/officeDocument/2006/relationships/image" Target="../media/image4609.png"/><Relationship Id="rId810" Type="http://schemas.openxmlformats.org/officeDocument/2006/relationships/customXml" Target="../ink/ink8251.xml"/><Relationship Id="rId81" Type="http://schemas.openxmlformats.org/officeDocument/2006/relationships/customXml" Target="../ink/ink7881.xml"/><Relationship Id="rId809" Type="http://schemas.openxmlformats.org/officeDocument/2006/relationships/image" Target="../media/image4608.png"/><Relationship Id="rId808" Type="http://schemas.openxmlformats.org/officeDocument/2006/relationships/customXml" Target="../ink/ink8250.xml"/><Relationship Id="rId807" Type="http://schemas.openxmlformats.org/officeDocument/2006/relationships/image" Target="../media/image4607.png"/><Relationship Id="rId806" Type="http://schemas.openxmlformats.org/officeDocument/2006/relationships/customXml" Target="../ink/ink8249.xml"/><Relationship Id="rId805" Type="http://schemas.openxmlformats.org/officeDocument/2006/relationships/image" Target="../media/image4606.png"/><Relationship Id="rId804" Type="http://schemas.openxmlformats.org/officeDocument/2006/relationships/customXml" Target="../ink/ink8248.xml"/><Relationship Id="rId803" Type="http://schemas.openxmlformats.org/officeDocument/2006/relationships/image" Target="../media/image4605.png"/><Relationship Id="rId802" Type="http://schemas.openxmlformats.org/officeDocument/2006/relationships/customXml" Target="../ink/ink8247.xml"/><Relationship Id="rId801" Type="http://schemas.openxmlformats.org/officeDocument/2006/relationships/image" Target="../media/image4604.png"/><Relationship Id="rId800" Type="http://schemas.openxmlformats.org/officeDocument/2006/relationships/customXml" Target="../ink/ink8246.xml"/><Relationship Id="rId80" Type="http://schemas.openxmlformats.org/officeDocument/2006/relationships/image" Target="../media/image1926.png"/><Relationship Id="rId8" Type="http://schemas.openxmlformats.org/officeDocument/2006/relationships/image" Target="../media/image1896.png"/><Relationship Id="rId799" Type="http://schemas.openxmlformats.org/officeDocument/2006/relationships/image" Target="../media/image4603.png"/><Relationship Id="rId798" Type="http://schemas.openxmlformats.org/officeDocument/2006/relationships/customXml" Target="../ink/ink8245.xml"/><Relationship Id="rId797" Type="http://schemas.openxmlformats.org/officeDocument/2006/relationships/image" Target="../media/image4602.png"/><Relationship Id="rId796" Type="http://schemas.openxmlformats.org/officeDocument/2006/relationships/customXml" Target="../ink/ink8244.xml"/><Relationship Id="rId795" Type="http://schemas.openxmlformats.org/officeDocument/2006/relationships/image" Target="../media/image4601.png"/><Relationship Id="rId794" Type="http://schemas.openxmlformats.org/officeDocument/2006/relationships/customXml" Target="../ink/ink8243.xml"/><Relationship Id="rId793" Type="http://schemas.openxmlformats.org/officeDocument/2006/relationships/image" Target="../media/image4600.png"/><Relationship Id="rId792" Type="http://schemas.openxmlformats.org/officeDocument/2006/relationships/customXml" Target="../ink/ink8242.xml"/><Relationship Id="rId791" Type="http://schemas.openxmlformats.org/officeDocument/2006/relationships/image" Target="../media/image4599.png"/><Relationship Id="rId790" Type="http://schemas.openxmlformats.org/officeDocument/2006/relationships/customXml" Target="../ink/ink8241.xml"/><Relationship Id="rId79" Type="http://schemas.openxmlformats.org/officeDocument/2006/relationships/customXml" Target="../ink/ink7880.xml"/><Relationship Id="rId789" Type="http://schemas.openxmlformats.org/officeDocument/2006/relationships/image" Target="../media/image4598.png"/><Relationship Id="rId788" Type="http://schemas.openxmlformats.org/officeDocument/2006/relationships/customXml" Target="../ink/ink8240.xml"/><Relationship Id="rId787" Type="http://schemas.openxmlformats.org/officeDocument/2006/relationships/image" Target="../media/image4597.png"/><Relationship Id="rId786" Type="http://schemas.openxmlformats.org/officeDocument/2006/relationships/customXml" Target="../ink/ink8239.xml"/><Relationship Id="rId785" Type="http://schemas.openxmlformats.org/officeDocument/2006/relationships/image" Target="../media/image4596.png"/><Relationship Id="rId784" Type="http://schemas.openxmlformats.org/officeDocument/2006/relationships/customXml" Target="../ink/ink8238.xml"/><Relationship Id="rId783" Type="http://schemas.openxmlformats.org/officeDocument/2006/relationships/image" Target="../media/image4595.png"/><Relationship Id="rId782" Type="http://schemas.openxmlformats.org/officeDocument/2006/relationships/customXml" Target="../ink/ink8237.xml"/><Relationship Id="rId781" Type="http://schemas.openxmlformats.org/officeDocument/2006/relationships/image" Target="../media/image4594.png"/><Relationship Id="rId780" Type="http://schemas.openxmlformats.org/officeDocument/2006/relationships/customXml" Target="../ink/ink8236.xml"/><Relationship Id="rId78" Type="http://schemas.openxmlformats.org/officeDocument/2006/relationships/customXml" Target="../ink/ink7879.xml"/><Relationship Id="rId779" Type="http://schemas.openxmlformats.org/officeDocument/2006/relationships/image" Target="../media/image4593.png"/><Relationship Id="rId778" Type="http://schemas.openxmlformats.org/officeDocument/2006/relationships/customXml" Target="../ink/ink8235.xml"/><Relationship Id="rId777" Type="http://schemas.openxmlformats.org/officeDocument/2006/relationships/image" Target="../media/image4592.png"/><Relationship Id="rId776" Type="http://schemas.openxmlformats.org/officeDocument/2006/relationships/customXml" Target="../ink/ink8234.xml"/><Relationship Id="rId775" Type="http://schemas.openxmlformats.org/officeDocument/2006/relationships/image" Target="../media/image4591.png"/><Relationship Id="rId774" Type="http://schemas.openxmlformats.org/officeDocument/2006/relationships/customXml" Target="../ink/ink8233.xml"/><Relationship Id="rId773" Type="http://schemas.openxmlformats.org/officeDocument/2006/relationships/image" Target="../media/image4590.png"/><Relationship Id="rId772" Type="http://schemas.openxmlformats.org/officeDocument/2006/relationships/customXml" Target="../ink/ink8232.xml"/><Relationship Id="rId771" Type="http://schemas.openxmlformats.org/officeDocument/2006/relationships/image" Target="../media/image4589.png"/><Relationship Id="rId770" Type="http://schemas.openxmlformats.org/officeDocument/2006/relationships/customXml" Target="../ink/ink8231.xml"/><Relationship Id="rId77" Type="http://schemas.openxmlformats.org/officeDocument/2006/relationships/customXml" Target="../ink/ink7878.xml"/><Relationship Id="rId769" Type="http://schemas.openxmlformats.org/officeDocument/2006/relationships/image" Target="../media/image4588.png"/><Relationship Id="rId768" Type="http://schemas.openxmlformats.org/officeDocument/2006/relationships/customXml" Target="../ink/ink8230.xml"/><Relationship Id="rId767" Type="http://schemas.openxmlformats.org/officeDocument/2006/relationships/image" Target="../media/image4587.png"/><Relationship Id="rId766" Type="http://schemas.openxmlformats.org/officeDocument/2006/relationships/customXml" Target="../ink/ink8229.xml"/><Relationship Id="rId765" Type="http://schemas.openxmlformats.org/officeDocument/2006/relationships/image" Target="../media/image4586.png"/><Relationship Id="rId764" Type="http://schemas.openxmlformats.org/officeDocument/2006/relationships/customXml" Target="../ink/ink8228.xml"/><Relationship Id="rId763" Type="http://schemas.openxmlformats.org/officeDocument/2006/relationships/image" Target="../media/image4585.png"/><Relationship Id="rId762" Type="http://schemas.openxmlformats.org/officeDocument/2006/relationships/customXml" Target="../ink/ink8227.xml"/><Relationship Id="rId761" Type="http://schemas.openxmlformats.org/officeDocument/2006/relationships/image" Target="../media/image576.png"/><Relationship Id="rId760" Type="http://schemas.openxmlformats.org/officeDocument/2006/relationships/customXml" Target="../ink/ink8226.xml"/><Relationship Id="rId76" Type="http://schemas.openxmlformats.org/officeDocument/2006/relationships/customXml" Target="../ink/ink7877.xml"/><Relationship Id="rId759" Type="http://schemas.openxmlformats.org/officeDocument/2006/relationships/image" Target="../media/image4584.png"/><Relationship Id="rId758" Type="http://schemas.openxmlformats.org/officeDocument/2006/relationships/customXml" Target="../ink/ink8225.xml"/><Relationship Id="rId757" Type="http://schemas.openxmlformats.org/officeDocument/2006/relationships/image" Target="../media/image4583.png"/><Relationship Id="rId756" Type="http://schemas.openxmlformats.org/officeDocument/2006/relationships/customXml" Target="../ink/ink8224.xml"/><Relationship Id="rId755" Type="http://schemas.openxmlformats.org/officeDocument/2006/relationships/image" Target="../media/image4582.png"/><Relationship Id="rId754" Type="http://schemas.openxmlformats.org/officeDocument/2006/relationships/customXml" Target="../ink/ink8223.xml"/><Relationship Id="rId753" Type="http://schemas.openxmlformats.org/officeDocument/2006/relationships/image" Target="../media/image4581.png"/><Relationship Id="rId752" Type="http://schemas.openxmlformats.org/officeDocument/2006/relationships/customXml" Target="../ink/ink8222.xml"/><Relationship Id="rId751" Type="http://schemas.openxmlformats.org/officeDocument/2006/relationships/image" Target="../media/image4580.png"/><Relationship Id="rId750" Type="http://schemas.openxmlformats.org/officeDocument/2006/relationships/customXml" Target="../ink/ink8221.xml"/><Relationship Id="rId75" Type="http://schemas.openxmlformats.org/officeDocument/2006/relationships/image" Target="../media/image1925.png"/><Relationship Id="rId749" Type="http://schemas.openxmlformats.org/officeDocument/2006/relationships/image" Target="../media/image4579.png"/><Relationship Id="rId748" Type="http://schemas.openxmlformats.org/officeDocument/2006/relationships/customXml" Target="../ink/ink8220.xml"/><Relationship Id="rId747" Type="http://schemas.openxmlformats.org/officeDocument/2006/relationships/image" Target="../media/image4578.png"/><Relationship Id="rId746" Type="http://schemas.openxmlformats.org/officeDocument/2006/relationships/customXml" Target="../ink/ink8219.xml"/><Relationship Id="rId745" Type="http://schemas.openxmlformats.org/officeDocument/2006/relationships/image" Target="../media/image4577.png"/><Relationship Id="rId744" Type="http://schemas.openxmlformats.org/officeDocument/2006/relationships/customXml" Target="../ink/ink8218.xml"/><Relationship Id="rId743" Type="http://schemas.openxmlformats.org/officeDocument/2006/relationships/image" Target="../media/image4576.png"/><Relationship Id="rId742" Type="http://schemas.openxmlformats.org/officeDocument/2006/relationships/customXml" Target="../ink/ink8217.xml"/><Relationship Id="rId741" Type="http://schemas.openxmlformats.org/officeDocument/2006/relationships/customXml" Target="../ink/ink8216.xml"/><Relationship Id="rId740" Type="http://schemas.openxmlformats.org/officeDocument/2006/relationships/customXml" Target="../ink/ink8215.xml"/><Relationship Id="rId74" Type="http://schemas.openxmlformats.org/officeDocument/2006/relationships/customXml" Target="../ink/ink7876.xml"/><Relationship Id="rId739" Type="http://schemas.openxmlformats.org/officeDocument/2006/relationships/customXml" Target="../ink/ink8214.xml"/><Relationship Id="rId738" Type="http://schemas.openxmlformats.org/officeDocument/2006/relationships/image" Target="../media/image4575.png"/><Relationship Id="rId737" Type="http://schemas.openxmlformats.org/officeDocument/2006/relationships/customXml" Target="../ink/ink8213.xml"/><Relationship Id="rId736" Type="http://schemas.openxmlformats.org/officeDocument/2006/relationships/image" Target="../media/image4574.png"/><Relationship Id="rId735" Type="http://schemas.openxmlformats.org/officeDocument/2006/relationships/customXml" Target="../ink/ink8212.xml"/><Relationship Id="rId734" Type="http://schemas.openxmlformats.org/officeDocument/2006/relationships/image" Target="../media/image4573.png"/><Relationship Id="rId733" Type="http://schemas.openxmlformats.org/officeDocument/2006/relationships/customXml" Target="../ink/ink8211.xml"/><Relationship Id="rId732" Type="http://schemas.openxmlformats.org/officeDocument/2006/relationships/image" Target="../media/image171.png"/><Relationship Id="rId731" Type="http://schemas.openxmlformats.org/officeDocument/2006/relationships/customXml" Target="../ink/ink8210.xml"/><Relationship Id="rId730" Type="http://schemas.openxmlformats.org/officeDocument/2006/relationships/image" Target="../media/image4572.png"/><Relationship Id="rId73" Type="http://schemas.openxmlformats.org/officeDocument/2006/relationships/image" Target="../media/image1924.png"/><Relationship Id="rId729" Type="http://schemas.openxmlformats.org/officeDocument/2006/relationships/customXml" Target="../ink/ink8209.xml"/><Relationship Id="rId728" Type="http://schemas.openxmlformats.org/officeDocument/2006/relationships/image" Target="../media/image346.png"/><Relationship Id="rId727" Type="http://schemas.openxmlformats.org/officeDocument/2006/relationships/customXml" Target="../ink/ink8208.xml"/><Relationship Id="rId726" Type="http://schemas.openxmlformats.org/officeDocument/2006/relationships/image" Target="../media/image4571.png"/><Relationship Id="rId725" Type="http://schemas.openxmlformats.org/officeDocument/2006/relationships/customXml" Target="../ink/ink8207.xml"/><Relationship Id="rId724" Type="http://schemas.openxmlformats.org/officeDocument/2006/relationships/image" Target="../media/image4570.png"/><Relationship Id="rId723" Type="http://schemas.openxmlformats.org/officeDocument/2006/relationships/customXml" Target="../ink/ink8206.xml"/><Relationship Id="rId722" Type="http://schemas.openxmlformats.org/officeDocument/2006/relationships/image" Target="../media/image4569.png"/><Relationship Id="rId721" Type="http://schemas.openxmlformats.org/officeDocument/2006/relationships/customXml" Target="../ink/ink8205.xml"/><Relationship Id="rId720" Type="http://schemas.openxmlformats.org/officeDocument/2006/relationships/image" Target="../media/image4568.png"/><Relationship Id="rId72" Type="http://schemas.openxmlformats.org/officeDocument/2006/relationships/customXml" Target="../ink/ink7875.xml"/><Relationship Id="rId719" Type="http://schemas.openxmlformats.org/officeDocument/2006/relationships/customXml" Target="../ink/ink8204.xml"/><Relationship Id="rId718" Type="http://schemas.openxmlformats.org/officeDocument/2006/relationships/image" Target="../media/image4567.png"/><Relationship Id="rId717" Type="http://schemas.openxmlformats.org/officeDocument/2006/relationships/customXml" Target="../ink/ink8203.xml"/><Relationship Id="rId716" Type="http://schemas.openxmlformats.org/officeDocument/2006/relationships/image" Target="../media/image4566.png"/><Relationship Id="rId715" Type="http://schemas.openxmlformats.org/officeDocument/2006/relationships/customXml" Target="../ink/ink8202.xml"/><Relationship Id="rId714" Type="http://schemas.openxmlformats.org/officeDocument/2006/relationships/image" Target="../media/image4565.png"/><Relationship Id="rId713" Type="http://schemas.openxmlformats.org/officeDocument/2006/relationships/customXml" Target="../ink/ink8201.xml"/><Relationship Id="rId712" Type="http://schemas.openxmlformats.org/officeDocument/2006/relationships/image" Target="../media/image4564.png"/><Relationship Id="rId711" Type="http://schemas.openxmlformats.org/officeDocument/2006/relationships/customXml" Target="../ink/ink8200.xml"/><Relationship Id="rId710" Type="http://schemas.openxmlformats.org/officeDocument/2006/relationships/image" Target="../media/image4563.png"/><Relationship Id="rId71" Type="http://schemas.openxmlformats.org/officeDocument/2006/relationships/image" Target="../media/image1923.png"/><Relationship Id="rId709" Type="http://schemas.openxmlformats.org/officeDocument/2006/relationships/customXml" Target="../ink/ink8199.xml"/><Relationship Id="rId708" Type="http://schemas.openxmlformats.org/officeDocument/2006/relationships/image" Target="../media/image4562.png"/><Relationship Id="rId707" Type="http://schemas.openxmlformats.org/officeDocument/2006/relationships/customXml" Target="../ink/ink8198.xml"/><Relationship Id="rId706" Type="http://schemas.openxmlformats.org/officeDocument/2006/relationships/image" Target="../media/image4561.png"/><Relationship Id="rId705" Type="http://schemas.openxmlformats.org/officeDocument/2006/relationships/customXml" Target="../ink/ink8197.xml"/><Relationship Id="rId704" Type="http://schemas.openxmlformats.org/officeDocument/2006/relationships/image" Target="../media/image4560.png"/><Relationship Id="rId703" Type="http://schemas.openxmlformats.org/officeDocument/2006/relationships/customXml" Target="../ink/ink8196.xml"/><Relationship Id="rId702" Type="http://schemas.openxmlformats.org/officeDocument/2006/relationships/image" Target="../media/image4559.png"/><Relationship Id="rId701" Type="http://schemas.openxmlformats.org/officeDocument/2006/relationships/customXml" Target="../ink/ink8195.xml"/><Relationship Id="rId700" Type="http://schemas.openxmlformats.org/officeDocument/2006/relationships/image" Target="../media/image4558.png"/><Relationship Id="rId70" Type="http://schemas.openxmlformats.org/officeDocument/2006/relationships/customXml" Target="../ink/ink7874.xml"/><Relationship Id="rId7" Type="http://schemas.openxmlformats.org/officeDocument/2006/relationships/customXml" Target="../ink/ink7842.xml"/><Relationship Id="rId699" Type="http://schemas.openxmlformats.org/officeDocument/2006/relationships/customXml" Target="../ink/ink8194.xml"/><Relationship Id="rId698" Type="http://schemas.openxmlformats.org/officeDocument/2006/relationships/image" Target="../media/image4557.png"/><Relationship Id="rId697" Type="http://schemas.openxmlformats.org/officeDocument/2006/relationships/customXml" Target="../ink/ink8193.xml"/><Relationship Id="rId696" Type="http://schemas.openxmlformats.org/officeDocument/2006/relationships/image" Target="../media/image4556.png"/><Relationship Id="rId695" Type="http://schemas.openxmlformats.org/officeDocument/2006/relationships/customXml" Target="../ink/ink8192.xml"/><Relationship Id="rId694" Type="http://schemas.openxmlformats.org/officeDocument/2006/relationships/image" Target="../media/image4555.png"/><Relationship Id="rId693" Type="http://schemas.openxmlformats.org/officeDocument/2006/relationships/customXml" Target="../ink/ink8191.xml"/><Relationship Id="rId692" Type="http://schemas.openxmlformats.org/officeDocument/2006/relationships/image" Target="../media/image4554.png"/><Relationship Id="rId691" Type="http://schemas.openxmlformats.org/officeDocument/2006/relationships/customXml" Target="../ink/ink8190.xml"/><Relationship Id="rId690" Type="http://schemas.openxmlformats.org/officeDocument/2006/relationships/image" Target="../media/image4553.png"/><Relationship Id="rId69" Type="http://schemas.openxmlformats.org/officeDocument/2006/relationships/image" Target="../media/image1922.png"/><Relationship Id="rId689" Type="http://schemas.openxmlformats.org/officeDocument/2006/relationships/customXml" Target="../ink/ink8189.xml"/><Relationship Id="rId688" Type="http://schemas.openxmlformats.org/officeDocument/2006/relationships/image" Target="../media/image4552.png"/><Relationship Id="rId687" Type="http://schemas.openxmlformats.org/officeDocument/2006/relationships/customXml" Target="../ink/ink8188.xml"/><Relationship Id="rId686" Type="http://schemas.openxmlformats.org/officeDocument/2006/relationships/image" Target="../media/image4551.png"/><Relationship Id="rId685" Type="http://schemas.openxmlformats.org/officeDocument/2006/relationships/customXml" Target="../ink/ink8187.xml"/><Relationship Id="rId684" Type="http://schemas.openxmlformats.org/officeDocument/2006/relationships/image" Target="../media/image4550.png"/><Relationship Id="rId683" Type="http://schemas.openxmlformats.org/officeDocument/2006/relationships/customXml" Target="../ink/ink8186.xml"/><Relationship Id="rId682" Type="http://schemas.openxmlformats.org/officeDocument/2006/relationships/image" Target="../media/image4549.png"/><Relationship Id="rId681" Type="http://schemas.openxmlformats.org/officeDocument/2006/relationships/customXml" Target="../ink/ink8185.xml"/><Relationship Id="rId680" Type="http://schemas.openxmlformats.org/officeDocument/2006/relationships/image" Target="../media/image4548.png"/><Relationship Id="rId68" Type="http://schemas.openxmlformats.org/officeDocument/2006/relationships/customXml" Target="../ink/ink7873.xml"/><Relationship Id="rId679" Type="http://schemas.openxmlformats.org/officeDocument/2006/relationships/customXml" Target="../ink/ink8184.xml"/><Relationship Id="rId678" Type="http://schemas.openxmlformats.org/officeDocument/2006/relationships/image" Target="../media/image4547.png"/><Relationship Id="rId677" Type="http://schemas.openxmlformats.org/officeDocument/2006/relationships/customXml" Target="../ink/ink8183.xml"/><Relationship Id="rId676" Type="http://schemas.openxmlformats.org/officeDocument/2006/relationships/image" Target="../media/image4546.png"/><Relationship Id="rId675" Type="http://schemas.openxmlformats.org/officeDocument/2006/relationships/customXml" Target="../ink/ink8182.xml"/><Relationship Id="rId674" Type="http://schemas.openxmlformats.org/officeDocument/2006/relationships/image" Target="../media/image4545.png"/><Relationship Id="rId673" Type="http://schemas.openxmlformats.org/officeDocument/2006/relationships/customXml" Target="../ink/ink8181.xml"/><Relationship Id="rId672" Type="http://schemas.openxmlformats.org/officeDocument/2006/relationships/customXml" Target="../ink/ink8180.xml"/><Relationship Id="rId671" Type="http://schemas.openxmlformats.org/officeDocument/2006/relationships/image" Target="../media/image4544.png"/><Relationship Id="rId670" Type="http://schemas.openxmlformats.org/officeDocument/2006/relationships/customXml" Target="../ink/ink8179.xml"/><Relationship Id="rId67" Type="http://schemas.openxmlformats.org/officeDocument/2006/relationships/image" Target="../media/image1921.png"/><Relationship Id="rId669" Type="http://schemas.openxmlformats.org/officeDocument/2006/relationships/image" Target="../media/image304.png"/><Relationship Id="rId668" Type="http://schemas.openxmlformats.org/officeDocument/2006/relationships/customXml" Target="../ink/ink8178.xml"/><Relationship Id="rId667" Type="http://schemas.openxmlformats.org/officeDocument/2006/relationships/image" Target="../media/image4543.png"/><Relationship Id="rId666" Type="http://schemas.openxmlformats.org/officeDocument/2006/relationships/customXml" Target="../ink/ink8177.xml"/><Relationship Id="rId665" Type="http://schemas.openxmlformats.org/officeDocument/2006/relationships/image" Target="../media/image4542.png"/><Relationship Id="rId664" Type="http://schemas.openxmlformats.org/officeDocument/2006/relationships/customXml" Target="../ink/ink8176.xml"/><Relationship Id="rId663" Type="http://schemas.openxmlformats.org/officeDocument/2006/relationships/image" Target="../media/image4541.png"/><Relationship Id="rId662" Type="http://schemas.openxmlformats.org/officeDocument/2006/relationships/customXml" Target="../ink/ink8175.xml"/><Relationship Id="rId661" Type="http://schemas.openxmlformats.org/officeDocument/2006/relationships/image" Target="../media/image4540.png"/><Relationship Id="rId660" Type="http://schemas.openxmlformats.org/officeDocument/2006/relationships/customXml" Target="../ink/ink8174.xml"/><Relationship Id="rId66" Type="http://schemas.openxmlformats.org/officeDocument/2006/relationships/customXml" Target="../ink/ink7872.xml"/><Relationship Id="rId659" Type="http://schemas.openxmlformats.org/officeDocument/2006/relationships/image" Target="../media/image4539.png"/><Relationship Id="rId658" Type="http://schemas.openxmlformats.org/officeDocument/2006/relationships/customXml" Target="../ink/ink8173.xml"/><Relationship Id="rId657" Type="http://schemas.openxmlformats.org/officeDocument/2006/relationships/image" Target="../media/image4538.png"/><Relationship Id="rId656" Type="http://schemas.openxmlformats.org/officeDocument/2006/relationships/customXml" Target="../ink/ink8172.xml"/><Relationship Id="rId655" Type="http://schemas.openxmlformats.org/officeDocument/2006/relationships/image" Target="../media/image4537.png"/><Relationship Id="rId654" Type="http://schemas.openxmlformats.org/officeDocument/2006/relationships/customXml" Target="../ink/ink8171.xml"/><Relationship Id="rId653" Type="http://schemas.openxmlformats.org/officeDocument/2006/relationships/image" Target="../media/image4536.png"/><Relationship Id="rId652" Type="http://schemas.openxmlformats.org/officeDocument/2006/relationships/customXml" Target="../ink/ink8170.xml"/><Relationship Id="rId651" Type="http://schemas.openxmlformats.org/officeDocument/2006/relationships/image" Target="../media/image4535.png"/><Relationship Id="rId650" Type="http://schemas.openxmlformats.org/officeDocument/2006/relationships/customXml" Target="../ink/ink8169.xml"/><Relationship Id="rId65" Type="http://schemas.openxmlformats.org/officeDocument/2006/relationships/image" Target="../media/image1920.png"/><Relationship Id="rId649" Type="http://schemas.openxmlformats.org/officeDocument/2006/relationships/image" Target="../media/image4534.png"/><Relationship Id="rId648" Type="http://schemas.openxmlformats.org/officeDocument/2006/relationships/customXml" Target="../ink/ink8168.xml"/><Relationship Id="rId647" Type="http://schemas.openxmlformats.org/officeDocument/2006/relationships/image" Target="../media/image4533.png"/><Relationship Id="rId646" Type="http://schemas.openxmlformats.org/officeDocument/2006/relationships/customXml" Target="../ink/ink8167.xml"/><Relationship Id="rId645" Type="http://schemas.openxmlformats.org/officeDocument/2006/relationships/image" Target="../media/image286.png"/><Relationship Id="rId644" Type="http://schemas.openxmlformats.org/officeDocument/2006/relationships/customXml" Target="../ink/ink8166.xml"/><Relationship Id="rId643" Type="http://schemas.openxmlformats.org/officeDocument/2006/relationships/image" Target="../media/image4532.png"/><Relationship Id="rId642" Type="http://schemas.openxmlformats.org/officeDocument/2006/relationships/customXml" Target="../ink/ink8165.xml"/><Relationship Id="rId641" Type="http://schemas.openxmlformats.org/officeDocument/2006/relationships/image" Target="../media/image4531.png"/><Relationship Id="rId640" Type="http://schemas.openxmlformats.org/officeDocument/2006/relationships/customXml" Target="../ink/ink8164.xml"/><Relationship Id="rId64" Type="http://schemas.openxmlformats.org/officeDocument/2006/relationships/customXml" Target="../ink/ink7871.xml"/><Relationship Id="rId639" Type="http://schemas.openxmlformats.org/officeDocument/2006/relationships/image" Target="../media/image4530.png"/><Relationship Id="rId638" Type="http://schemas.openxmlformats.org/officeDocument/2006/relationships/customXml" Target="../ink/ink8163.xml"/><Relationship Id="rId637" Type="http://schemas.openxmlformats.org/officeDocument/2006/relationships/image" Target="../media/image4529.png"/><Relationship Id="rId636" Type="http://schemas.openxmlformats.org/officeDocument/2006/relationships/customXml" Target="../ink/ink8162.xml"/><Relationship Id="rId635" Type="http://schemas.openxmlformats.org/officeDocument/2006/relationships/image" Target="../media/image4528.png"/><Relationship Id="rId634" Type="http://schemas.openxmlformats.org/officeDocument/2006/relationships/customXml" Target="../ink/ink8161.xml"/><Relationship Id="rId633" Type="http://schemas.openxmlformats.org/officeDocument/2006/relationships/image" Target="../media/image4527.png"/><Relationship Id="rId632" Type="http://schemas.openxmlformats.org/officeDocument/2006/relationships/customXml" Target="../ink/ink8160.xml"/><Relationship Id="rId631" Type="http://schemas.openxmlformats.org/officeDocument/2006/relationships/image" Target="../media/image4526.png"/><Relationship Id="rId630" Type="http://schemas.openxmlformats.org/officeDocument/2006/relationships/customXml" Target="../ink/ink8159.xml"/><Relationship Id="rId63" Type="http://schemas.openxmlformats.org/officeDocument/2006/relationships/image" Target="../media/image1919.png"/><Relationship Id="rId629" Type="http://schemas.openxmlformats.org/officeDocument/2006/relationships/image" Target="../media/image4525.png"/><Relationship Id="rId628" Type="http://schemas.openxmlformats.org/officeDocument/2006/relationships/customXml" Target="../ink/ink8158.xml"/><Relationship Id="rId627" Type="http://schemas.openxmlformats.org/officeDocument/2006/relationships/image" Target="../media/image4524.png"/><Relationship Id="rId626" Type="http://schemas.openxmlformats.org/officeDocument/2006/relationships/customXml" Target="../ink/ink8157.xml"/><Relationship Id="rId625" Type="http://schemas.openxmlformats.org/officeDocument/2006/relationships/image" Target="../media/image4523.png"/><Relationship Id="rId624" Type="http://schemas.openxmlformats.org/officeDocument/2006/relationships/customXml" Target="../ink/ink8156.xml"/><Relationship Id="rId623" Type="http://schemas.openxmlformats.org/officeDocument/2006/relationships/customXml" Target="../ink/ink8155.xml"/><Relationship Id="rId622" Type="http://schemas.openxmlformats.org/officeDocument/2006/relationships/image" Target="../media/image170.png"/><Relationship Id="rId621" Type="http://schemas.openxmlformats.org/officeDocument/2006/relationships/customXml" Target="../ink/ink8154.xml"/><Relationship Id="rId620" Type="http://schemas.openxmlformats.org/officeDocument/2006/relationships/image" Target="../media/image169.png"/><Relationship Id="rId62" Type="http://schemas.openxmlformats.org/officeDocument/2006/relationships/customXml" Target="../ink/ink7870.xml"/><Relationship Id="rId619" Type="http://schemas.openxmlformats.org/officeDocument/2006/relationships/customXml" Target="../ink/ink8153.xml"/><Relationship Id="rId618" Type="http://schemas.openxmlformats.org/officeDocument/2006/relationships/image" Target="../media/image563.png"/><Relationship Id="rId617" Type="http://schemas.openxmlformats.org/officeDocument/2006/relationships/customXml" Target="../ink/ink8152.xml"/><Relationship Id="rId616" Type="http://schemas.openxmlformats.org/officeDocument/2006/relationships/image" Target="../media/image4522.png"/><Relationship Id="rId615" Type="http://schemas.openxmlformats.org/officeDocument/2006/relationships/customXml" Target="../ink/ink8151.xml"/><Relationship Id="rId614" Type="http://schemas.openxmlformats.org/officeDocument/2006/relationships/image" Target="../media/image1633.png"/><Relationship Id="rId613" Type="http://schemas.openxmlformats.org/officeDocument/2006/relationships/customXml" Target="../ink/ink8150.xml"/><Relationship Id="rId612" Type="http://schemas.openxmlformats.org/officeDocument/2006/relationships/image" Target="../media/image4521.png"/><Relationship Id="rId611" Type="http://schemas.openxmlformats.org/officeDocument/2006/relationships/customXml" Target="../ink/ink8149.xml"/><Relationship Id="rId610" Type="http://schemas.openxmlformats.org/officeDocument/2006/relationships/image" Target="../media/image216.png"/><Relationship Id="rId61" Type="http://schemas.openxmlformats.org/officeDocument/2006/relationships/image" Target="../media/image1918.png"/><Relationship Id="rId609" Type="http://schemas.openxmlformats.org/officeDocument/2006/relationships/customXml" Target="../ink/ink8148.xml"/><Relationship Id="rId608" Type="http://schemas.openxmlformats.org/officeDocument/2006/relationships/image" Target="../media/image4520.png"/><Relationship Id="rId607" Type="http://schemas.openxmlformats.org/officeDocument/2006/relationships/customXml" Target="../ink/ink8147.xml"/><Relationship Id="rId606" Type="http://schemas.openxmlformats.org/officeDocument/2006/relationships/image" Target="../media/image4519.png"/><Relationship Id="rId605" Type="http://schemas.openxmlformats.org/officeDocument/2006/relationships/customXml" Target="../ink/ink8146.xml"/><Relationship Id="rId604" Type="http://schemas.openxmlformats.org/officeDocument/2006/relationships/customXml" Target="../ink/ink8145.xml"/><Relationship Id="rId603" Type="http://schemas.openxmlformats.org/officeDocument/2006/relationships/customXml" Target="../ink/ink8144.xml"/><Relationship Id="rId602" Type="http://schemas.openxmlformats.org/officeDocument/2006/relationships/image" Target="../media/image4518.png"/><Relationship Id="rId601" Type="http://schemas.openxmlformats.org/officeDocument/2006/relationships/customXml" Target="../ink/ink8143.xml"/><Relationship Id="rId600" Type="http://schemas.openxmlformats.org/officeDocument/2006/relationships/image" Target="../media/image4517.png"/><Relationship Id="rId60" Type="http://schemas.openxmlformats.org/officeDocument/2006/relationships/customXml" Target="../ink/ink7869.xml"/><Relationship Id="rId6" Type="http://schemas.openxmlformats.org/officeDocument/2006/relationships/image" Target="../media/image1895.png"/><Relationship Id="rId599" Type="http://schemas.openxmlformats.org/officeDocument/2006/relationships/customXml" Target="../ink/ink8142.xml"/><Relationship Id="rId598" Type="http://schemas.openxmlformats.org/officeDocument/2006/relationships/image" Target="../media/image162.png"/><Relationship Id="rId597" Type="http://schemas.openxmlformats.org/officeDocument/2006/relationships/customXml" Target="../ink/ink8141.xml"/><Relationship Id="rId596" Type="http://schemas.openxmlformats.org/officeDocument/2006/relationships/image" Target="../media/image4516.png"/><Relationship Id="rId595" Type="http://schemas.openxmlformats.org/officeDocument/2006/relationships/customXml" Target="../ink/ink8140.xml"/><Relationship Id="rId594" Type="http://schemas.openxmlformats.org/officeDocument/2006/relationships/customXml" Target="../ink/ink8139.xml"/><Relationship Id="rId593" Type="http://schemas.openxmlformats.org/officeDocument/2006/relationships/image" Target="../media/image4515.png"/><Relationship Id="rId592" Type="http://schemas.openxmlformats.org/officeDocument/2006/relationships/customXml" Target="../ink/ink8138.xml"/><Relationship Id="rId591" Type="http://schemas.openxmlformats.org/officeDocument/2006/relationships/image" Target="../media/image4514.png"/><Relationship Id="rId590" Type="http://schemas.openxmlformats.org/officeDocument/2006/relationships/customXml" Target="../ink/ink8137.xml"/><Relationship Id="rId59" Type="http://schemas.openxmlformats.org/officeDocument/2006/relationships/image" Target="../media/image1917.png"/><Relationship Id="rId589" Type="http://schemas.openxmlformats.org/officeDocument/2006/relationships/image" Target="../media/image4513.png"/><Relationship Id="rId588" Type="http://schemas.openxmlformats.org/officeDocument/2006/relationships/customXml" Target="../ink/ink8136.xml"/><Relationship Id="rId587" Type="http://schemas.openxmlformats.org/officeDocument/2006/relationships/image" Target="../media/image4512.png"/><Relationship Id="rId586" Type="http://schemas.openxmlformats.org/officeDocument/2006/relationships/customXml" Target="../ink/ink8135.xml"/><Relationship Id="rId585" Type="http://schemas.openxmlformats.org/officeDocument/2006/relationships/image" Target="../media/image4511.png"/><Relationship Id="rId584" Type="http://schemas.openxmlformats.org/officeDocument/2006/relationships/customXml" Target="../ink/ink8134.xml"/><Relationship Id="rId583" Type="http://schemas.openxmlformats.org/officeDocument/2006/relationships/image" Target="../media/image30.png"/><Relationship Id="rId582" Type="http://schemas.openxmlformats.org/officeDocument/2006/relationships/customXml" Target="../ink/ink8133.xml"/><Relationship Id="rId581" Type="http://schemas.openxmlformats.org/officeDocument/2006/relationships/image" Target="../media/image4510.png"/><Relationship Id="rId580" Type="http://schemas.openxmlformats.org/officeDocument/2006/relationships/customXml" Target="../ink/ink8132.xml"/><Relationship Id="rId58" Type="http://schemas.openxmlformats.org/officeDocument/2006/relationships/customXml" Target="../ink/ink7868.xml"/><Relationship Id="rId579" Type="http://schemas.openxmlformats.org/officeDocument/2006/relationships/image" Target="../media/image4509.png"/><Relationship Id="rId578" Type="http://schemas.openxmlformats.org/officeDocument/2006/relationships/customXml" Target="../ink/ink8131.xml"/><Relationship Id="rId577" Type="http://schemas.openxmlformats.org/officeDocument/2006/relationships/image" Target="../media/image4508.png"/><Relationship Id="rId576" Type="http://schemas.openxmlformats.org/officeDocument/2006/relationships/customXml" Target="../ink/ink8130.xml"/><Relationship Id="rId575" Type="http://schemas.openxmlformats.org/officeDocument/2006/relationships/image" Target="../media/image4507.png"/><Relationship Id="rId574" Type="http://schemas.openxmlformats.org/officeDocument/2006/relationships/customXml" Target="../ink/ink8129.xml"/><Relationship Id="rId573" Type="http://schemas.openxmlformats.org/officeDocument/2006/relationships/image" Target="../media/image4506.png"/><Relationship Id="rId572" Type="http://schemas.openxmlformats.org/officeDocument/2006/relationships/customXml" Target="../ink/ink8128.xml"/><Relationship Id="rId571" Type="http://schemas.openxmlformats.org/officeDocument/2006/relationships/image" Target="../media/image4505.png"/><Relationship Id="rId570" Type="http://schemas.openxmlformats.org/officeDocument/2006/relationships/customXml" Target="../ink/ink8127.xml"/><Relationship Id="rId57" Type="http://schemas.openxmlformats.org/officeDocument/2006/relationships/image" Target="../media/image1500.png"/><Relationship Id="rId569" Type="http://schemas.openxmlformats.org/officeDocument/2006/relationships/image" Target="../media/image4504.png"/><Relationship Id="rId568" Type="http://schemas.openxmlformats.org/officeDocument/2006/relationships/customXml" Target="../ink/ink8126.xml"/><Relationship Id="rId567" Type="http://schemas.openxmlformats.org/officeDocument/2006/relationships/image" Target="../media/image560.png"/><Relationship Id="rId566" Type="http://schemas.openxmlformats.org/officeDocument/2006/relationships/customXml" Target="../ink/ink8125.xml"/><Relationship Id="rId565" Type="http://schemas.openxmlformats.org/officeDocument/2006/relationships/image" Target="../media/image4503.png"/><Relationship Id="rId564" Type="http://schemas.openxmlformats.org/officeDocument/2006/relationships/customXml" Target="../ink/ink8124.xml"/><Relationship Id="rId563" Type="http://schemas.openxmlformats.org/officeDocument/2006/relationships/image" Target="../media/image4502.png"/><Relationship Id="rId562" Type="http://schemas.openxmlformats.org/officeDocument/2006/relationships/customXml" Target="../ink/ink8123.xml"/><Relationship Id="rId561" Type="http://schemas.openxmlformats.org/officeDocument/2006/relationships/image" Target="../media/image201.png"/><Relationship Id="rId560" Type="http://schemas.openxmlformats.org/officeDocument/2006/relationships/customXml" Target="../ink/ink8122.xml"/><Relationship Id="rId56" Type="http://schemas.openxmlformats.org/officeDocument/2006/relationships/customXml" Target="../ink/ink7867.xml"/><Relationship Id="rId559" Type="http://schemas.openxmlformats.org/officeDocument/2006/relationships/image" Target="../media/image4501.png"/><Relationship Id="rId558" Type="http://schemas.openxmlformats.org/officeDocument/2006/relationships/customXml" Target="../ink/ink8121.xml"/><Relationship Id="rId557" Type="http://schemas.openxmlformats.org/officeDocument/2006/relationships/image" Target="../media/image4500.png"/><Relationship Id="rId556" Type="http://schemas.openxmlformats.org/officeDocument/2006/relationships/customXml" Target="../ink/ink8120.xml"/><Relationship Id="rId555" Type="http://schemas.openxmlformats.org/officeDocument/2006/relationships/image" Target="../media/image4499.png"/><Relationship Id="rId554" Type="http://schemas.openxmlformats.org/officeDocument/2006/relationships/customXml" Target="../ink/ink8119.xml"/><Relationship Id="rId553" Type="http://schemas.openxmlformats.org/officeDocument/2006/relationships/image" Target="../media/image4498.png"/><Relationship Id="rId552" Type="http://schemas.openxmlformats.org/officeDocument/2006/relationships/customXml" Target="../ink/ink8118.xml"/><Relationship Id="rId551" Type="http://schemas.openxmlformats.org/officeDocument/2006/relationships/image" Target="../media/image4497.png"/><Relationship Id="rId550" Type="http://schemas.openxmlformats.org/officeDocument/2006/relationships/customXml" Target="../ink/ink8117.xml"/><Relationship Id="rId55" Type="http://schemas.openxmlformats.org/officeDocument/2006/relationships/image" Target="../media/image1916.png"/><Relationship Id="rId549" Type="http://schemas.openxmlformats.org/officeDocument/2006/relationships/image" Target="../media/image4496.png"/><Relationship Id="rId548" Type="http://schemas.openxmlformats.org/officeDocument/2006/relationships/customXml" Target="../ink/ink8116.xml"/><Relationship Id="rId547" Type="http://schemas.openxmlformats.org/officeDocument/2006/relationships/image" Target="../media/image4495.png"/><Relationship Id="rId546" Type="http://schemas.openxmlformats.org/officeDocument/2006/relationships/customXml" Target="../ink/ink8115.xml"/><Relationship Id="rId545" Type="http://schemas.openxmlformats.org/officeDocument/2006/relationships/image" Target="../media/image4494.png"/><Relationship Id="rId544" Type="http://schemas.openxmlformats.org/officeDocument/2006/relationships/customXml" Target="../ink/ink8114.xml"/><Relationship Id="rId543" Type="http://schemas.openxmlformats.org/officeDocument/2006/relationships/image" Target="../media/image183.png"/><Relationship Id="rId542" Type="http://schemas.openxmlformats.org/officeDocument/2006/relationships/customXml" Target="../ink/ink8113.xml"/><Relationship Id="rId541" Type="http://schemas.openxmlformats.org/officeDocument/2006/relationships/image" Target="../media/image4493.png"/><Relationship Id="rId540" Type="http://schemas.openxmlformats.org/officeDocument/2006/relationships/customXml" Target="../ink/ink8112.xml"/><Relationship Id="rId54" Type="http://schemas.openxmlformats.org/officeDocument/2006/relationships/customXml" Target="../ink/ink7866.xml"/><Relationship Id="rId539" Type="http://schemas.openxmlformats.org/officeDocument/2006/relationships/image" Target="../media/image4492.png"/><Relationship Id="rId538" Type="http://schemas.openxmlformats.org/officeDocument/2006/relationships/customXml" Target="../ink/ink8111.xml"/><Relationship Id="rId537" Type="http://schemas.openxmlformats.org/officeDocument/2006/relationships/image" Target="../media/image4491.png"/><Relationship Id="rId536" Type="http://schemas.openxmlformats.org/officeDocument/2006/relationships/customXml" Target="../ink/ink8110.xml"/><Relationship Id="rId535" Type="http://schemas.openxmlformats.org/officeDocument/2006/relationships/image" Target="../media/image4490.png"/><Relationship Id="rId534" Type="http://schemas.openxmlformats.org/officeDocument/2006/relationships/customXml" Target="../ink/ink8109.xml"/><Relationship Id="rId533" Type="http://schemas.openxmlformats.org/officeDocument/2006/relationships/image" Target="../media/image4489.png"/><Relationship Id="rId532" Type="http://schemas.openxmlformats.org/officeDocument/2006/relationships/customXml" Target="../ink/ink8108.xml"/><Relationship Id="rId531" Type="http://schemas.openxmlformats.org/officeDocument/2006/relationships/image" Target="../media/image4488.png"/><Relationship Id="rId530" Type="http://schemas.openxmlformats.org/officeDocument/2006/relationships/customXml" Target="../ink/ink8107.xml"/><Relationship Id="rId53" Type="http://schemas.openxmlformats.org/officeDocument/2006/relationships/image" Target="../media/image1482.png"/><Relationship Id="rId529" Type="http://schemas.openxmlformats.org/officeDocument/2006/relationships/image" Target="../media/image4487.png"/><Relationship Id="rId528" Type="http://schemas.openxmlformats.org/officeDocument/2006/relationships/customXml" Target="../ink/ink8106.xml"/><Relationship Id="rId527" Type="http://schemas.openxmlformats.org/officeDocument/2006/relationships/image" Target="../media/image627.png"/><Relationship Id="rId526" Type="http://schemas.openxmlformats.org/officeDocument/2006/relationships/customXml" Target="../ink/ink8105.xml"/><Relationship Id="rId525" Type="http://schemas.openxmlformats.org/officeDocument/2006/relationships/image" Target="../media/image4486.png"/><Relationship Id="rId524" Type="http://schemas.openxmlformats.org/officeDocument/2006/relationships/customXml" Target="../ink/ink8104.xml"/><Relationship Id="rId523" Type="http://schemas.openxmlformats.org/officeDocument/2006/relationships/image" Target="../media/image318.png"/><Relationship Id="rId522" Type="http://schemas.openxmlformats.org/officeDocument/2006/relationships/customXml" Target="../ink/ink8103.xml"/><Relationship Id="rId521" Type="http://schemas.openxmlformats.org/officeDocument/2006/relationships/image" Target="../media/image4485.png"/><Relationship Id="rId520" Type="http://schemas.openxmlformats.org/officeDocument/2006/relationships/customXml" Target="../ink/ink8102.xml"/><Relationship Id="rId52" Type="http://schemas.openxmlformats.org/officeDocument/2006/relationships/customXml" Target="../ink/ink7865.xml"/><Relationship Id="rId519" Type="http://schemas.openxmlformats.org/officeDocument/2006/relationships/image" Target="../media/image4484.png"/><Relationship Id="rId518" Type="http://schemas.openxmlformats.org/officeDocument/2006/relationships/customXml" Target="../ink/ink8101.xml"/><Relationship Id="rId517" Type="http://schemas.openxmlformats.org/officeDocument/2006/relationships/image" Target="../media/image329.png"/><Relationship Id="rId516" Type="http://schemas.openxmlformats.org/officeDocument/2006/relationships/customXml" Target="../ink/ink8100.xml"/><Relationship Id="rId515" Type="http://schemas.openxmlformats.org/officeDocument/2006/relationships/image" Target="../media/image4483.png"/><Relationship Id="rId514" Type="http://schemas.openxmlformats.org/officeDocument/2006/relationships/customXml" Target="../ink/ink8099.xml"/><Relationship Id="rId513" Type="http://schemas.openxmlformats.org/officeDocument/2006/relationships/image" Target="../media/image4482.png"/><Relationship Id="rId512" Type="http://schemas.openxmlformats.org/officeDocument/2006/relationships/customXml" Target="../ink/ink8098.xml"/><Relationship Id="rId511" Type="http://schemas.openxmlformats.org/officeDocument/2006/relationships/image" Target="../media/image4481.png"/><Relationship Id="rId510" Type="http://schemas.openxmlformats.org/officeDocument/2006/relationships/customXml" Target="../ink/ink8097.xml"/><Relationship Id="rId51" Type="http://schemas.openxmlformats.org/officeDocument/2006/relationships/image" Target="../media/image1915.png"/><Relationship Id="rId509" Type="http://schemas.openxmlformats.org/officeDocument/2006/relationships/image" Target="../media/image4480.png"/><Relationship Id="rId508" Type="http://schemas.openxmlformats.org/officeDocument/2006/relationships/customXml" Target="../ink/ink8096.xml"/><Relationship Id="rId507" Type="http://schemas.openxmlformats.org/officeDocument/2006/relationships/image" Target="../media/image4479.png"/><Relationship Id="rId506" Type="http://schemas.openxmlformats.org/officeDocument/2006/relationships/customXml" Target="../ink/ink8095.xml"/><Relationship Id="rId505" Type="http://schemas.openxmlformats.org/officeDocument/2006/relationships/image" Target="../media/image4478.png"/><Relationship Id="rId504" Type="http://schemas.openxmlformats.org/officeDocument/2006/relationships/customXml" Target="../ink/ink8094.xml"/><Relationship Id="rId503" Type="http://schemas.openxmlformats.org/officeDocument/2006/relationships/image" Target="../media/image4477.png"/><Relationship Id="rId502" Type="http://schemas.openxmlformats.org/officeDocument/2006/relationships/customXml" Target="../ink/ink8093.xml"/><Relationship Id="rId501" Type="http://schemas.openxmlformats.org/officeDocument/2006/relationships/image" Target="../media/image4476.png"/><Relationship Id="rId500" Type="http://schemas.openxmlformats.org/officeDocument/2006/relationships/customXml" Target="../ink/ink8092.xml"/><Relationship Id="rId50" Type="http://schemas.openxmlformats.org/officeDocument/2006/relationships/customXml" Target="../ink/ink7864.xml"/><Relationship Id="rId5" Type="http://schemas.openxmlformats.org/officeDocument/2006/relationships/customXml" Target="../ink/ink7841.xml"/><Relationship Id="rId499" Type="http://schemas.openxmlformats.org/officeDocument/2006/relationships/image" Target="../media/image4475.png"/><Relationship Id="rId498" Type="http://schemas.openxmlformats.org/officeDocument/2006/relationships/customXml" Target="../ink/ink8091.xml"/><Relationship Id="rId497" Type="http://schemas.openxmlformats.org/officeDocument/2006/relationships/image" Target="../media/image4474.png"/><Relationship Id="rId496" Type="http://schemas.openxmlformats.org/officeDocument/2006/relationships/customXml" Target="../ink/ink8090.xml"/><Relationship Id="rId495" Type="http://schemas.openxmlformats.org/officeDocument/2006/relationships/image" Target="../media/image4473.png"/><Relationship Id="rId494" Type="http://schemas.openxmlformats.org/officeDocument/2006/relationships/customXml" Target="../ink/ink8089.xml"/><Relationship Id="rId493" Type="http://schemas.openxmlformats.org/officeDocument/2006/relationships/image" Target="../media/image4472.png"/><Relationship Id="rId492" Type="http://schemas.openxmlformats.org/officeDocument/2006/relationships/customXml" Target="../ink/ink8088.xml"/><Relationship Id="rId491" Type="http://schemas.openxmlformats.org/officeDocument/2006/relationships/image" Target="../media/image4471.png"/><Relationship Id="rId490" Type="http://schemas.openxmlformats.org/officeDocument/2006/relationships/customXml" Target="../ink/ink8087.xml"/><Relationship Id="rId49" Type="http://schemas.openxmlformats.org/officeDocument/2006/relationships/image" Target="../media/image1914.png"/><Relationship Id="rId489" Type="http://schemas.openxmlformats.org/officeDocument/2006/relationships/image" Target="../media/image4470.png"/><Relationship Id="rId488" Type="http://schemas.openxmlformats.org/officeDocument/2006/relationships/customXml" Target="../ink/ink8086.xml"/><Relationship Id="rId487" Type="http://schemas.openxmlformats.org/officeDocument/2006/relationships/image" Target="../media/image4469.png"/><Relationship Id="rId486" Type="http://schemas.openxmlformats.org/officeDocument/2006/relationships/customXml" Target="../ink/ink8085.xml"/><Relationship Id="rId485" Type="http://schemas.openxmlformats.org/officeDocument/2006/relationships/image" Target="../media/image4468.png"/><Relationship Id="rId484" Type="http://schemas.openxmlformats.org/officeDocument/2006/relationships/customXml" Target="../ink/ink8084.xml"/><Relationship Id="rId483" Type="http://schemas.openxmlformats.org/officeDocument/2006/relationships/image" Target="../media/image4467.png"/><Relationship Id="rId482" Type="http://schemas.openxmlformats.org/officeDocument/2006/relationships/customXml" Target="../ink/ink8083.xml"/><Relationship Id="rId481" Type="http://schemas.openxmlformats.org/officeDocument/2006/relationships/image" Target="../media/image4466.png"/><Relationship Id="rId480" Type="http://schemas.openxmlformats.org/officeDocument/2006/relationships/customXml" Target="../ink/ink8082.xml"/><Relationship Id="rId48" Type="http://schemas.openxmlformats.org/officeDocument/2006/relationships/customXml" Target="../ink/ink7863.xml"/><Relationship Id="rId479" Type="http://schemas.openxmlformats.org/officeDocument/2006/relationships/image" Target="../media/image4267.png"/><Relationship Id="rId478" Type="http://schemas.openxmlformats.org/officeDocument/2006/relationships/customXml" Target="../ink/ink8081.xml"/><Relationship Id="rId477" Type="http://schemas.openxmlformats.org/officeDocument/2006/relationships/image" Target="../media/image1801.png"/><Relationship Id="rId476" Type="http://schemas.openxmlformats.org/officeDocument/2006/relationships/customXml" Target="../ink/ink8080.xml"/><Relationship Id="rId475" Type="http://schemas.openxmlformats.org/officeDocument/2006/relationships/image" Target="../media/image2119.png"/><Relationship Id="rId474" Type="http://schemas.openxmlformats.org/officeDocument/2006/relationships/customXml" Target="../ink/ink8079.xml"/><Relationship Id="rId473" Type="http://schemas.openxmlformats.org/officeDocument/2006/relationships/customXml" Target="../ink/ink8078.xml"/><Relationship Id="rId472" Type="http://schemas.openxmlformats.org/officeDocument/2006/relationships/image" Target="../media/image2118.png"/><Relationship Id="rId471" Type="http://schemas.openxmlformats.org/officeDocument/2006/relationships/customXml" Target="../ink/ink8077.xml"/><Relationship Id="rId470" Type="http://schemas.openxmlformats.org/officeDocument/2006/relationships/image" Target="../media/image2117.png"/><Relationship Id="rId47" Type="http://schemas.openxmlformats.org/officeDocument/2006/relationships/image" Target="../media/image1083.png"/><Relationship Id="rId469" Type="http://schemas.openxmlformats.org/officeDocument/2006/relationships/customXml" Target="../ink/ink8076.xml"/><Relationship Id="rId468" Type="http://schemas.openxmlformats.org/officeDocument/2006/relationships/image" Target="../media/image2116.png"/><Relationship Id="rId467" Type="http://schemas.openxmlformats.org/officeDocument/2006/relationships/customXml" Target="../ink/ink8075.xml"/><Relationship Id="rId466" Type="http://schemas.openxmlformats.org/officeDocument/2006/relationships/image" Target="../media/image2115.png"/><Relationship Id="rId465" Type="http://schemas.openxmlformats.org/officeDocument/2006/relationships/customXml" Target="../ink/ink8074.xml"/><Relationship Id="rId464" Type="http://schemas.openxmlformats.org/officeDocument/2006/relationships/image" Target="../media/image2114.png"/><Relationship Id="rId463" Type="http://schemas.openxmlformats.org/officeDocument/2006/relationships/customXml" Target="../ink/ink8073.xml"/><Relationship Id="rId462" Type="http://schemas.openxmlformats.org/officeDocument/2006/relationships/image" Target="../media/image2113.png"/><Relationship Id="rId461" Type="http://schemas.openxmlformats.org/officeDocument/2006/relationships/customXml" Target="../ink/ink8072.xml"/><Relationship Id="rId460" Type="http://schemas.openxmlformats.org/officeDocument/2006/relationships/image" Target="../media/image2112.png"/><Relationship Id="rId46" Type="http://schemas.openxmlformats.org/officeDocument/2006/relationships/customXml" Target="../ink/ink7862.xml"/><Relationship Id="rId459" Type="http://schemas.openxmlformats.org/officeDocument/2006/relationships/customXml" Target="../ink/ink8071.xml"/><Relationship Id="rId458" Type="http://schemas.openxmlformats.org/officeDocument/2006/relationships/image" Target="../media/image2111.png"/><Relationship Id="rId457" Type="http://schemas.openxmlformats.org/officeDocument/2006/relationships/customXml" Target="../ink/ink8070.xml"/><Relationship Id="rId456" Type="http://schemas.openxmlformats.org/officeDocument/2006/relationships/image" Target="../media/image2110.png"/><Relationship Id="rId455" Type="http://schemas.openxmlformats.org/officeDocument/2006/relationships/customXml" Target="../ink/ink8069.xml"/><Relationship Id="rId454" Type="http://schemas.openxmlformats.org/officeDocument/2006/relationships/image" Target="../media/image2109.png"/><Relationship Id="rId453" Type="http://schemas.openxmlformats.org/officeDocument/2006/relationships/customXml" Target="../ink/ink8068.xml"/><Relationship Id="rId452" Type="http://schemas.openxmlformats.org/officeDocument/2006/relationships/image" Target="../media/image2108.png"/><Relationship Id="rId451" Type="http://schemas.openxmlformats.org/officeDocument/2006/relationships/customXml" Target="../ink/ink8067.xml"/><Relationship Id="rId450" Type="http://schemas.openxmlformats.org/officeDocument/2006/relationships/image" Target="../media/image2107.png"/><Relationship Id="rId45" Type="http://schemas.openxmlformats.org/officeDocument/2006/relationships/image" Target="../media/image1913.png"/><Relationship Id="rId449" Type="http://schemas.openxmlformats.org/officeDocument/2006/relationships/customXml" Target="../ink/ink8066.xml"/><Relationship Id="rId448" Type="http://schemas.openxmlformats.org/officeDocument/2006/relationships/image" Target="../media/image2106.png"/><Relationship Id="rId447" Type="http://schemas.openxmlformats.org/officeDocument/2006/relationships/customXml" Target="../ink/ink8065.xml"/><Relationship Id="rId446" Type="http://schemas.openxmlformats.org/officeDocument/2006/relationships/image" Target="../media/image2105.png"/><Relationship Id="rId445" Type="http://schemas.openxmlformats.org/officeDocument/2006/relationships/customXml" Target="../ink/ink8064.xml"/><Relationship Id="rId444" Type="http://schemas.openxmlformats.org/officeDocument/2006/relationships/image" Target="../media/image2104.png"/><Relationship Id="rId443" Type="http://schemas.openxmlformats.org/officeDocument/2006/relationships/customXml" Target="../ink/ink8063.xml"/><Relationship Id="rId442" Type="http://schemas.openxmlformats.org/officeDocument/2006/relationships/image" Target="../media/image2103.png"/><Relationship Id="rId441" Type="http://schemas.openxmlformats.org/officeDocument/2006/relationships/customXml" Target="../ink/ink8062.xml"/><Relationship Id="rId440" Type="http://schemas.openxmlformats.org/officeDocument/2006/relationships/image" Target="../media/image2102.png"/><Relationship Id="rId44" Type="http://schemas.openxmlformats.org/officeDocument/2006/relationships/customXml" Target="../ink/ink7861.xml"/><Relationship Id="rId439" Type="http://schemas.openxmlformats.org/officeDocument/2006/relationships/customXml" Target="../ink/ink8061.xml"/><Relationship Id="rId438" Type="http://schemas.openxmlformats.org/officeDocument/2006/relationships/image" Target="../media/image2101.png"/><Relationship Id="rId437" Type="http://schemas.openxmlformats.org/officeDocument/2006/relationships/customXml" Target="../ink/ink8060.xml"/><Relationship Id="rId436" Type="http://schemas.openxmlformats.org/officeDocument/2006/relationships/image" Target="../media/image2100.png"/><Relationship Id="rId435" Type="http://schemas.openxmlformats.org/officeDocument/2006/relationships/customXml" Target="../ink/ink8059.xml"/><Relationship Id="rId434" Type="http://schemas.openxmlformats.org/officeDocument/2006/relationships/image" Target="../media/image2099.png"/><Relationship Id="rId433" Type="http://schemas.openxmlformats.org/officeDocument/2006/relationships/customXml" Target="../ink/ink8058.xml"/><Relationship Id="rId432" Type="http://schemas.openxmlformats.org/officeDocument/2006/relationships/image" Target="../media/image2098.png"/><Relationship Id="rId431" Type="http://schemas.openxmlformats.org/officeDocument/2006/relationships/customXml" Target="../ink/ink8057.xml"/><Relationship Id="rId430" Type="http://schemas.openxmlformats.org/officeDocument/2006/relationships/image" Target="../media/image2097.png"/><Relationship Id="rId43" Type="http://schemas.openxmlformats.org/officeDocument/2006/relationships/image" Target="../media/image1912.png"/><Relationship Id="rId429" Type="http://schemas.openxmlformats.org/officeDocument/2006/relationships/customXml" Target="../ink/ink8056.xml"/><Relationship Id="rId428" Type="http://schemas.openxmlformats.org/officeDocument/2006/relationships/image" Target="../media/image2096.png"/><Relationship Id="rId427" Type="http://schemas.openxmlformats.org/officeDocument/2006/relationships/customXml" Target="../ink/ink8055.xml"/><Relationship Id="rId426" Type="http://schemas.openxmlformats.org/officeDocument/2006/relationships/image" Target="../media/image2095.png"/><Relationship Id="rId425" Type="http://schemas.openxmlformats.org/officeDocument/2006/relationships/customXml" Target="../ink/ink8054.xml"/><Relationship Id="rId424" Type="http://schemas.openxmlformats.org/officeDocument/2006/relationships/image" Target="../media/image2094.png"/><Relationship Id="rId423" Type="http://schemas.openxmlformats.org/officeDocument/2006/relationships/customXml" Target="../ink/ink8053.xml"/><Relationship Id="rId422" Type="http://schemas.openxmlformats.org/officeDocument/2006/relationships/image" Target="../media/image2093.png"/><Relationship Id="rId421" Type="http://schemas.openxmlformats.org/officeDocument/2006/relationships/customXml" Target="../ink/ink8052.xml"/><Relationship Id="rId420" Type="http://schemas.openxmlformats.org/officeDocument/2006/relationships/image" Target="../media/image2092.png"/><Relationship Id="rId42" Type="http://schemas.openxmlformats.org/officeDocument/2006/relationships/customXml" Target="../ink/ink7860.xml"/><Relationship Id="rId419" Type="http://schemas.openxmlformats.org/officeDocument/2006/relationships/customXml" Target="../ink/ink8051.xml"/><Relationship Id="rId418" Type="http://schemas.openxmlformats.org/officeDocument/2006/relationships/image" Target="../media/image2091.png"/><Relationship Id="rId417" Type="http://schemas.openxmlformats.org/officeDocument/2006/relationships/customXml" Target="../ink/ink8050.xml"/><Relationship Id="rId416" Type="http://schemas.openxmlformats.org/officeDocument/2006/relationships/image" Target="../media/image2090.png"/><Relationship Id="rId415" Type="http://schemas.openxmlformats.org/officeDocument/2006/relationships/customXml" Target="../ink/ink8049.xml"/><Relationship Id="rId414" Type="http://schemas.openxmlformats.org/officeDocument/2006/relationships/image" Target="../media/image2089.png"/><Relationship Id="rId413" Type="http://schemas.openxmlformats.org/officeDocument/2006/relationships/customXml" Target="../ink/ink8048.xml"/><Relationship Id="rId412" Type="http://schemas.openxmlformats.org/officeDocument/2006/relationships/image" Target="../media/image2088.png"/><Relationship Id="rId411" Type="http://schemas.openxmlformats.org/officeDocument/2006/relationships/customXml" Target="../ink/ink8047.xml"/><Relationship Id="rId410" Type="http://schemas.openxmlformats.org/officeDocument/2006/relationships/image" Target="../media/image2087.png"/><Relationship Id="rId41" Type="http://schemas.openxmlformats.org/officeDocument/2006/relationships/customXml" Target="../ink/ink7859.xml"/><Relationship Id="rId409" Type="http://schemas.openxmlformats.org/officeDocument/2006/relationships/customXml" Target="../ink/ink8046.xml"/><Relationship Id="rId408" Type="http://schemas.openxmlformats.org/officeDocument/2006/relationships/image" Target="../media/image2086.png"/><Relationship Id="rId407" Type="http://schemas.openxmlformats.org/officeDocument/2006/relationships/customXml" Target="../ink/ink8045.xml"/><Relationship Id="rId406" Type="http://schemas.openxmlformats.org/officeDocument/2006/relationships/image" Target="../media/image2085.png"/><Relationship Id="rId405" Type="http://schemas.openxmlformats.org/officeDocument/2006/relationships/customXml" Target="../ink/ink8044.xml"/><Relationship Id="rId404" Type="http://schemas.openxmlformats.org/officeDocument/2006/relationships/image" Target="../media/image2084.png"/><Relationship Id="rId403" Type="http://schemas.openxmlformats.org/officeDocument/2006/relationships/customXml" Target="../ink/ink8043.xml"/><Relationship Id="rId402" Type="http://schemas.openxmlformats.org/officeDocument/2006/relationships/image" Target="../media/image2083.png"/><Relationship Id="rId401" Type="http://schemas.openxmlformats.org/officeDocument/2006/relationships/customXml" Target="../ink/ink8042.xml"/><Relationship Id="rId400" Type="http://schemas.openxmlformats.org/officeDocument/2006/relationships/image" Target="../media/image2082.png"/><Relationship Id="rId40" Type="http://schemas.openxmlformats.org/officeDocument/2006/relationships/image" Target="../media/image1122.png"/><Relationship Id="rId4" Type="http://schemas.openxmlformats.org/officeDocument/2006/relationships/image" Target="../media/image1894.png"/><Relationship Id="rId399" Type="http://schemas.openxmlformats.org/officeDocument/2006/relationships/customXml" Target="../ink/ink8041.xml"/><Relationship Id="rId398" Type="http://schemas.openxmlformats.org/officeDocument/2006/relationships/image" Target="../media/image2081.png"/><Relationship Id="rId397" Type="http://schemas.openxmlformats.org/officeDocument/2006/relationships/customXml" Target="../ink/ink8040.xml"/><Relationship Id="rId396" Type="http://schemas.openxmlformats.org/officeDocument/2006/relationships/image" Target="../media/image2080.png"/><Relationship Id="rId395" Type="http://schemas.openxmlformats.org/officeDocument/2006/relationships/customXml" Target="../ink/ink8039.xml"/><Relationship Id="rId394" Type="http://schemas.openxmlformats.org/officeDocument/2006/relationships/image" Target="../media/image2079.png"/><Relationship Id="rId393" Type="http://schemas.openxmlformats.org/officeDocument/2006/relationships/customXml" Target="../ink/ink8038.xml"/><Relationship Id="rId392" Type="http://schemas.openxmlformats.org/officeDocument/2006/relationships/image" Target="../media/image2078.png"/><Relationship Id="rId391" Type="http://schemas.openxmlformats.org/officeDocument/2006/relationships/customXml" Target="../ink/ink8037.xml"/><Relationship Id="rId390" Type="http://schemas.openxmlformats.org/officeDocument/2006/relationships/image" Target="../media/image2077.png"/><Relationship Id="rId39" Type="http://schemas.openxmlformats.org/officeDocument/2006/relationships/customXml" Target="../ink/ink7858.xml"/><Relationship Id="rId389" Type="http://schemas.openxmlformats.org/officeDocument/2006/relationships/customXml" Target="../ink/ink8036.xml"/><Relationship Id="rId388" Type="http://schemas.openxmlformats.org/officeDocument/2006/relationships/image" Target="../media/image2076.png"/><Relationship Id="rId387" Type="http://schemas.openxmlformats.org/officeDocument/2006/relationships/customXml" Target="../ink/ink8035.xml"/><Relationship Id="rId386" Type="http://schemas.openxmlformats.org/officeDocument/2006/relationships/image" Target="../media/image2075.png"/><Relationship Id="rId385" Type="http://schemas.openxmlformats.org/officeDocument/2006/relationships/customXml" Target="../ink/ink8034.xml"/><Relationship Id="rId384" Type="http://schemas.openxmlformats.org/officeDocument/2006/relationships/image" Target="../media/image2074.png"/><Relationship Id="rId383" Type="http://schemas.openxmlformats.org/officeDocument/2006/relationships/customXml" Target="../ink/ink8033.xml"/><Relationship Id="rId382" Type="http://schemas.openxmlformats.org/officeDocument/2006/relationships/image" Target="../media/image2073.png"/><Relationship Id="rId381" Type="http://schemas.openxmlformats.org/officeDocument/2006/relationships/customXml" Target="../ink/ink8032.xml"/><Relationship Id="rId380" Type="http://schemas.openxmlformats.org/officeDocument/2006/relationships/image" Target="../media/image2072.png"/><Relationship Id="rId38" Type="http://schemas.openxmlformats.org/officeDocument/2006/relationships/image" Target="../media/image1911.png"/><Relationship Id="rId379" Type="http://schemas.openxmlformats.org/officeDocument/2006/relationships/customXml" Target="../ink/ink8031.xml"/><Relationship Id="rId378" Type="http://schemas.openxmlformats.org/officeDocument/2006/relationships/image" Target="../media/image2071.png"/><Relationship Id="rId377" Type="http://schemas.openxmlformats.org/officeDocument/2006/relationships/customXml" Target="../ink/ink8030.xml"/><Relationship Id="rId376" Type="http://schemas.openxmlformats.org/officeDocument/2006/relationships/image" Target="../media/image2070.png"/><Relationship Id="rId375" Type="http://schemas.openxmlformats.org/officeDocument/2006/relationships/customXml" Target="../ink/ink8029.xml"/><Relationship Id="rId374" Type="http://schemas.openxmlformats.org/officeDocument/2006/relationships/image" Target="../media/image2069.png"/><Relationship Id="rId373" Type="http://schemas.openxmlformats.org/officeDocument/2006/relationships/customXml" Target="../ink/ink8028.xml"/><Relationship Id="rId372" Type="http://schemas.openxmlformats.org/officeDocument/2006/relationships/image" Target="../media/image2068.png"/><Relationship Id="rId371" Type="http://schemas.openxmlformats.org/officeDocument/2006/relationships/customXml" Target="../ink/ink8027.xml"/><Relationship Id="rId370" Type="http://schemas.openxmlformats.org/officeDocument/2006/relationships/image" Target="../media/image2067.png"/><Relationship Id="rId37" Type="http://schemas.openxmlformats.org/officeDocument/2006/relationships/customXml" Target="../ink/ink7857.xml"/><Relationship Id="rId369" Type="http://schemas.openxmlformats.org/officeDocument/2006/relationships/customXml" Target="../ink/ink8026.xml"/><Relationship Id="rId368" Type="http://schemas.openxmlformats.org/officeDocument/2006/relationships/image" Target="../media/image2066.png"/><Relationship Id="rId367" Type="http://schemas.openxmlformats.org/officeDocument/2006/relationships/customXml" Target="../ink/ink8025.xml"/><Relationship Id="rId366" Type="http://schemas.openxmlformats.org/officeDocument/2006/relationships/image" Target="../media/image2065.png"/><Relationship Id="rId365" Type="http://schemas.openxmlformats.org/officeDocument/2006/relationships/customXml" Target="../ink/ink8024.xml"/><Relationship Id="rId364" Type="http://schemas.openxmlformats.org/officeDocument/2006/relationships/image" Target="../media/image2064.png"/><Relationship Id="rId363" Type="http://schemas.openxmlformats.org/officeDocument/2006/relationships/customXml" Target="../ink/ink8023.xml"/><Relationship Id="rId362" Type="http://schemas.openxmlformats.org/officeDocument/2006/relationships/image" Target="../media/image2063.png"/><Relationship Id="rId361" Type="http://schemas.openxmlformats.org/officeDocument/2006/relationships/customXml" Target="../ink/ink8022.xml"/><Relationship Id="rId360" Type="http://schemas.openxmlformats.org/officeDocument/2006/relationships/image" Target="../media/image2062.png"/><Relationship Id="rId36" Type="http://schemas.openxmlformats.org/officeDocument/2006/relationships/image" Target="../media/image1910.png"/><Relationship Id="rId359" Type="http://schemas.openxmlformats.org/officeDocument/2006/relationships/customXml" Target="../ink/ink8021.xml"/><Relationship Id="rId358" Type="http://schemas.openxmlformats.org/officeDocument/2006/relationships/image" Target="../media/image2061.png"/><Relationship Id="rId357" Type="http://schemas.openxmlformats.org/officeDocument/2006/relationships/customXml" Target="../ink/ink8020.xml"/><Relationship Id="rId356" Type="http://schemas.openxmlformats.org/officeDocument/2006/relationships/image" Target="../media/image2060.png"/><Relationship Id="rId355" Type="http://schemas.openxmlformats.org/officeDocument/2006/relationships/customXml" Target="../ink/ink8019.xml"/><Relationship Id="rId354" Type="http://schemas.openxmlformats.org/officeDocument/2006/relationships/image" Target="../media/image2059.png"/><Relationship Id="rId353" Type="http://schemas.openxmlformats.org/officeDocument/2006/relationships/customXml" Target="../ink/ink8018.xml"/><Relationship Id="rId352" Type="http://schemas.openxmlformats.org/officeDocument/2006/relationships/image" Target="../media/image2058.png"/><Relationship Id="rId351" Type="http://schemas.openxmlformats.org/officeDocument/2006/relationships/customXml" Target="../ink/ink8017.xml"/><Relationship Id="rId350" Type="http://schemas.openxmlformats.org/officeDocument/2006/relationships/image" Target="../media/image2057.png"/><Relationship Id="rId35" Type="http://schemas.openxmlformats.org/officeDocument/2006/relationships/customXml" Target="../ink/ink7856.xml"/><Relationship Id="rId349" Type="http://schemas.openxmlformats.org/officeDocument/2006/relationships/customXml" Target="../ink/ink8016.xml"/><Relationship Id="rId348" Type="http://schemas.openxmlformats.org/officeDocument/2006/relationships/image" Target="../media/image2056.png"/><Relationship Id="rId347" Type="http://schemas.openxmlformats.org/officeDocument/2006/relationships/customXml" Target="../ink/ink8015.xml"/><Relationship Id="rId346" Type="http://schemas.openxmlformats.org/officeDocument/2006/relationships/image" Target="../media/image2055.png"/><Relationship Id="rId345" Type="http://schemas.openxmlformats.org/officeDocument/2006/relationships/customXml" Target="../ink/ink8014.xml"/><Relationship Id="rId344" Type="http://schemas.openxmlformats.org/officeDocument/2006/relationships/image" Target="../media/image2054.png"/><Relationship Id="rId343" Type="http://schemas.openxmlformats.org/officeDocument/2006/relationships/customXml" Target="../ink/ink8013.xml"/><Relationship Id="rId342" Type="http://schemas.openxmlformats.org/officeDocument/2006/relationships/image" Target="../media/image2053.png"/><Relationship Id="rId341" Type="http://schemas.openxmlformats.org/officeDocument/2006/relationships/customXml" Target="../ink/ink8012.xml"/><Relationship Id="rId340" Type="http://schemas.openxmlformats.org/officeDocument/2006/relationships/image" Target="../media/image2052.png"/><Relationship Id="rId34" Type="http://schemas.openxmlformats.org/officeDocument/2006/relationships/image" Target="../media/image1909.png"/><Relationship Id="rId339" Type="http://schemas.openxmlformats.org/officeDocument/2006/relationships/customXml" Target="../ink/ink8011.xml"/><Relationship Id="rId338" Type="http://schemas.openxmlformats.org/officeDocument/2006/relationships/image" Target="../media/image2051.png"/><Relationship Id="rId337" Type="http://schemas.openxmlformats.org/officeDocument/2006/relationships/customXml" Target="../ink/ink8010.xml"/><Relationship Id="rId336" Type="http://schemas.openxmlformats.org/officeDocument/2006/relationships/image" Target="../media/image2050.png"/><Relationship Id="rId335" Type="http://schemas.openxmlformats.org/officeDocument/2006/relationships/customXml" Target="../ink/ink8009.xml"/><Relationship Id="rId334" Type="http://schemas.openxmlformats.org/officeDocument/2006/relationships/image" Target="../media/image2049.png"/><Relationship Id="rId333" Type="http://schemas.openxmlformats.org/officeDocument/2006/relationships/customXml" Target="../ink/ink8008.xml"/><Relationship Id="rId332" Type="http://schemas.openxmlformats.org/officeDocument/2006/relationships/image" Target="../media/image2048.png"/><Relationship Id="rId331" Type="http://schemas.openxmlformats.org/officeDocument/2006/relationships/customXml" Target="../ink/ink8007.xml"/><Relationship Id="rId330" Type="http://schemas.openxmlformats.org/officeDocument/2006/relationships/image" Target="../media/image2047.png"/><Relationship Id="rId33" Type="http://schemas.openxmlformats.org/officeDocument/2006/relationships/customXml" Target="../ink/ink7855.xml"/><Relationship Id="rId329" Type="http://schemas.openxmlformats.org/officeDocument/2006/relationships/customXml" Target="../ink/ink8006.xml"/><Relationship Id="rId328" Type="http://schemas.openxmlformats.org/officeDocument/2006/relationships/image" Target="../media/image2046.png"/><Relationship Id="rId327" Type="http://schemas.openxmlformats.org/officeDocument/2006/relationships/customXml" Target="../ink/ink8005.xml"/><Relationship Id="rId326" Type="http://schemas.openxmlformats.org/officeDocument/2006/relationships/image" Target="../media/image2045.png"/><Relationship Id="rId325" Type="http://schemas.openxmlformats.org/officeDocument/2006/relationships/customXml" Target="../ink/ink8004.xml"/><Relationship Id="rId324" Type="http://schemas.openxmlformats.org/officeDocument/2006/relationships/image" Target="../media/image2044.png"/><Relationship Id="rId323" Type="http://schemas.openxmlformats.org/officeDocument/2006/relationships/customXml" Target="../ink/ink8003.xml"/><Relationship Id="rId322" Type="http://schemas.openxmlformats.org/officeDocument/2006/relationships/image" Target="../media/image2043.png"/><Relationship Id="rId321" Type="http://schemas.openxmlformats.org/officeDocument/2006/relationships/customXml" Target="../ink/ink8002.xml"/><Relationship Id="rId320" Type="http://schemas.openxmlformats.org/officeDocument/2006/relationships/image" Target="../media/image2042.png"/><Relationship Id="rId32" Type="http://schemas.openxmlformats.org/officeDocument/2006/relationships/image" Target="../media/image1908.png"/><Relationship Id="rId319" Type="http://schemas.openxmlformats.org/officeDocument/2006/relationships/customXml" Target="../ink/ink8001.xml"/><Relationship Id="rId318" Type="http://schemas.openxmlformats.org/officeDocument/2006/relationships/image" Target="../media/image2041.png"/><Relationship Id="rId317" Type="http://schemas.openxmlformats.org/officeDocument/2006/relationships/customXml" Target="../ink/ink8000.xml"/><Relationship Id="rId316" Type="http://schemas.openxmlformats.org/officeDocument/2006/relationships/image" Target="../media/image1752.png"/><Relationship Id="rId315" Type="http://schemas.openxmlformats.org/officeDocument/2006/relationships/customXml" Target="../ink/ink7999.xml"/><Relationship Id="rId314" Type="http://schemas.openxmlformats.org/officeDocument/2006/relationships/image" Target="../media/image2040.png"/><Relationship Id="rId313" Type="http://schemas.openxmlformats.org/officeDocument/2006/relationships/customXml" Target="../ink/ink7998.xml"/><Relationship Id="rId312" Type="http://schemas.openxmlformats.org/officeDocument/2006/relationships/image" Target="../media/image2039.png"/><Relationship Id="rId311" Type="http://schemas.openxmlformats.org/officeDocument/2006/relationships/customXml" Target="../ink/ink7997.xml"/><Relationship Id="rId310" Type="http://schemas.openxmlformats.org/officeDocument/2006/relationships/image" Target="../media/image2038.png"/><Relationship Id="rId31" Type="http://schemas.openxmlformats.org/officeDocument/2006/relationships/customXml" Target="../ink/ink7854.xml"/><Relationship Id="rId309" Type="http://schemas.openxmlformats.org/officeDocument/2006/relationships/customXml" Target="../ink/ink7996.xml"/><Relationship Id="rId308" Type="http://schemas.openxmlformats.org/officeDocument/2006/relationships/image" Target="../media/image2037.png"/><Relationship Id="rId307" Type="http://schemas.openxmlformats.org/officeDocument/2006/relationships/customXml" Target="../ink/ink7995.xml"/><Relationship Id="rId306" Type="http://schemas.openxmlformats.org/officeDocument/2006/relationships/image" Target="../media/image2036.png"/><Relationship Id="rId305" Type="http://schemas.openxmlformats.org/officeDocument/2006/relationships/customXml" Target="../ink/ink7994.xml"/><Relationship Id="rId304" Type="http://schemas.openxmlformats.org/officeDocument/2006/relationships/image" Target="../media/image2035.png"/><Relationship Id="rId303" Type="http://schemas.openxmlformats.org/officeDocument/2006/relationships/customXml" Target="../ink/ink7993.xml"/><Relationship Id="rId302" Type="http://schemas.openxmlformats.org/officeDocument/2006/relationships/image" Target="../media/image2034.png"/><Relationship Id="rId301" Type="http://schemas.openxmlformats.org/officeDocument/2006/relationships/customXml" Target="../ink/ink7992.xml"/><Relationship Id="rId300" Type="http://schemas.openxmlformats.org/officeDocument/2006/relationships/image" Target="../media/image2033.png"/><Relationship Id="rId30" Type="http://schemas.openxmlformats.org/officeDocument/2006/relationships/image" Target="../media/image1907.png"/><Relationship Id="rId3" Type="http://schemas.openxmlformats.org/officeDocument/2006/relationships/customXml" Target="../ink/ink7840.xml"/><Relationship Id="rId299" Type="http://schemas.openxmlformats.org/officeDocument/2006/relationships/customXml" Target="../ink/ink7991.xml"/><Relationship Id="rId298" Type="http://schemas.openxmlformats.org/officeDocument/2006/relationships/image" Target="../media/image2032.png"/><Relationship Id="rId297" Type="http://schemas.openxmlformats.org/officeDocument/2006/relationships/customXml" Target="../ink/ink7990.xml"/><Relationship Id="rId296" Type="http://schemas.openxmlformats.org/officeDocument/2006/relationships/image" Target="../media/image2031.png"/><Relationship Id="rId295" Type="http://schemas.openxmlformats.org/officeDocument/2006/relationships/customXml" Target="../ink/ink7989.xml"/><Relationship Id="rId294" Type="http://schemas.openxmlformats.org/officeDocument/2006/relationships/image" Target="../media/image2030.png"/><Relationship Id="rId293" Type="http://schemas.openxmlformats.org/officeDocument/2006/relationships/customXml" Target="../ink/ink7988.xml"/><Relationship Id="rId292" Type="http://schemas.openxmlformats.org/officeDocument/2006/relationships/image" Target="../media/image2029.png"/><Relationship Id="rId291" Type="http://schemas.openxmlformats.org/officeDocument/2006/relationships/customXml" Target="../ink/ink7987.xml"/><Relationship Id="rId290" Type="http://schemas.openxmlformats.org/officeDocument/2006/relationships/image" Target="../media/image2028.png"/><Relationship Id="rId29" Type="http://schemas.openxmlformats.org/officeDocument/2006/relationships/customXml" Target="../ink/ink7853.xml"/><Relationship Id="rId289" Type="http://schemas.openxmlformats.org/officeDocument/2006/relationships/customXml" Target="../ink/ink7986.xml"/><Relationship Id="rId288" Type="http://schemas.openxmlformats.org/officeDocument/2006/relationships/image" Target="../media/image2027.png"/><Relationship Id="rId287" Type="http://schemas.openxmlformats.org/officeDocument/2006/relationships/customXml" Target="../ink/ink7985.xml"/><Relationship Id="rId286" Type="http://schemas.openxmlformats.org/officeDocument/2006/relationships/image" Target="../media/image2026.png"/><Relationship Id="rId285" Type="http://schemas.openxmlformats.org/officeDocument/2006/relationships/customXml" Target="../ink/ink7984.xml"/><Relationship Id="rId284" Type="http://schemas.openxmlformats.org/officeDocument/2006/relationships/image" Target="../media/image2025.png"/><Relationship Id="rId283" Type="http://schemas.openxmlformats.org/officeDocument/2006/relationships/customXml" Target="../ink/ink7983.xml"/><Relationship Id="rId282" Type="http://schemas.openxmlformats.org/officeDocument/2006/relationships/image" Target="../media/image2024.png"/><Relationship Id="rId281" Type="http://schemas.openxmlformats.org/officeDocument/2006/relationships/customXml" Target="../ink/ink7982.xml"/><Relationship Id="rId280" Type="http://schemas.openxmlformats.org/officeDocument/2006/relationships/image" Target="../media/image2023.png"/><Relationship Id="rId28" Type="http://schemas.openxmlformats.org/officeDocument/2006/relationships/image" Target="../media/image1906.png"/><Relationship Id="rId279" Type="http://schemas.openxmlformats.org/officeDocument/2006/relationships/customXml" Target="../ink/ink7981.xml"/><Relationship Id="rId278" Type="http://schemas.openxmlformats.org/officeDocument/2006/relationships/image" Target="../media/image2022.png"/><Relationship Id="rId277" Type="http://schemas.openxmlformats.org/officeDocument/2006/relationships/customXml" Target="../ink/ink7980.xml"/><Relationship Id="rId276" Type="http://schemas.openxmlformats.org/officeDocument/2006/relationships/image" Target="../media/image2021.png"/><Relationship Id="rId275" Type="http://schemas.openxmlformats.org/officeDocument/2006/relationships/customXml" Target="../ink/ink7979.xml"/><Relationship Id="rId274" Type="http://schemas.openxmlformats.org/officeDocument/2006/relationships/image" Target="../media/image2020.png"/><Relationship Id="rId273" Type="http://schemas.openxmlformats.org/officeDocument/2006/relationships/customXml" Target="../ink/ink7978.xml"/><Relationship Id="rId272" Type="http://schemas.openxmlformats.org/officeDocument/2006/relationships/image" Target="../media/image2019.png"/><Relationship Id="rId271" Type="http://schemas.openxmlformats.org/officeDocument/2006/relationships/customXml" Target="../ink/ink7977.xml"/><Relationship Id="rId270" Type="http://schemas.openxmlformats.org/officeDocument/2006/relationships/image" Target="../media/image2018.png"/><Relationship Id="rId27" Type="http://schemas.openxmlformats.org/officeDocument/2006/relationships/customXml" Target="../ink/ink7852.xml"/><Relationship Id="rId269" Type="http://schemas.openxmlformats.org/officeDocument/2006/relationships/customXml" Target="../ink/ink7976.xml"/><Relationship Id="rId268" Type="http://schemas.openxmlformats.org/officeDocument/2006/relationships/image" Target="../media/image2017.png"/><Relationship Id="rId267" Type="http://schemas.openxmlformats.org/officeDocument/2006/relationships/customXml" Target="../ink/ink7975.xml"/><Relationship Id="rId266" Type="http://schemas.openxmlformats.org/officeDocument/2006/relationships/image" Target="../media/image2016.png"/><Relationship Id="rId265" Type="http://schemas.openxmlformats.org/officeDocument/2006/relationships/customXml" Target="../ink/ink7974.xml"/><Relationship Id="rId264" Type="http://schemas.openxmlformats.org/officeDocument/2006/relationships/image" Target="../media/image2015.png"/><Relationship Id="rId263" Type="http://schemas.openxmlformats.org/officeDocument/2006/relationships/customXml" Target="../ink/ink7973.xml"/><Relationship Id="rId262" Type="http://schemas.openxmlformats.org/officeDocument/2006/relationships/image" Target="../media/image2014.png"/><Relationship Id="rId261" Type="http://schemas.openxmlformats.org/officeDocument/2006/relationships/customXml" Target="../ink/ink7972.xml"/><Relationship Id="rId260" Type="http://schemas.openxmlformats.org/officeDocument/2006/relationships/image" Target="../media/image2013.png"/><Relationship Id="rId26" Type="http://schemas.openxmlformats.org/officeDocument/2006/relationships/image" Target="../media/image1905.png"/><Relationship Id="rId259" Type="http://schemas.openxmlformats.org/officeDocument/2006/relationships/customXml" Target="../ink/ink7971.xml"/><Relationship Id="rId258" Type="http://schemas.openxmlformats.org/officeDocument/2006/relationships/image" Target="../media/image2012.png"/><Relationship Id="rId257" Type="http://schemas.openxmlformats.org/officeDocument/2006/relationships/customXml" Target="../ink/ink7970.xml"/><Relationship Id="rId256" Type="http://schemas.openxmlformats.org/officeDocument/2006/relationships/image" Target="../media/image2011.png"/><Relationship Id="rId255" Type="http://schemas.openxmlformats.org/officeDocument/2006/relationships/customXml" Target="../ink/ink7969.xml"/><Relationship Id="rId254" Type="http://schemas.openxmlformats.org/officeDocument/2006/relationships/image" Target="../media/image2010.png"/><Relationship Id="rId253" Type="http://schemas.openxmlformats.org/officeDocument/2006/relationships/customXml" Target="../ink/ink7968.xml"/><Relationship Id="rId252" Type="http://schemas.openxmlformats.org/officeDocument/2006/relationships/image" Target="../media/image2009.png"/><Relationship Id="rId251" Type="http://schemas.openxmlformats.org/officeDocument/2006/relationships/customXml" Target="../ink/ink7967.xml"/><Relationship Id="rId250" Type="http://schemas.openxmlformats.org/officeDocument/2006/relationships/image" Target="../media/image2008.png"/><Relationship Id="rId25" Type="http://schemas.openxmlformats.org/officeDocument/2006/relationships/customXml" Target="../ink/ink7851.xml"/><Relationship Id="rId249" Type="http://schemas.openxmlformats.org/officeDocument/2006/relationships/customXml" Target="../ink/ink7966.xml"/><Relationship Id="rId248" Type="http://schemas.openxmlformats.org/officeDocument/2006/relationships/image" Target="../media/image2007.png"/><Relationship Id="rId247" Type="http://schemas.openxmlformats.org/officeDocument/2006/relationships/customXml" Target="../ink/ink7965.xml"/><Relationship Id="rId246" Type="http://schemas.openxmlformats.org/officeDocument/2006/relationships/image" Target="../media/image2006.png"/><Relationship Id="rId245" Type="http://schemas.openxmlformats.org/officeDocument/2006/relationships/customXml" Target="../ink/ink7964.xml"/><Relationship Id="rId244" Type="http://schemas.openxmlformats.org/officeDocument/2006/relationships/image" Target="../media/image2005.png"/><Relationship Id="rId243" Type="http://schemas.openxmlformats.org/officeDocument/2006/relationships/customXml" Target="../ink/ink7963.xml"/><Relationship Id="rId242" Type="http://schemas.openxmlformats.org/officeDocument/2006/relationships/image" Target="../media/image2004.png"/><Relationship Id="rId241" Type="http://schemas.openxmlformats.org/officeDocument/2006/relationships/customXml" Target="../ink/ink7962.xml"/><Relationship Id="rId240" Type="http://schemas.openxmlformats.org/officeDocument/2006/relationships/image" Target="../media/image2003.png"/><Relationship Id="rId24" Type="http://schemas.openxmlformats.org/officeDocument/2006/relationships/image" Target="../media/image1904.png"/><Relationship Id="rId239" Type="http://schemas.openxmlformats.org/officeDocument/2006/relationships/customXml" Target="../ink/ink7961.xml"/><Relationship Id="rId238" Type="http://schemas.openxmlformats.org/officeDocument/2006/relationships/image" Target="../media/image2002.png"/><Relationship Id="rId237" Type="http://schemas.openxmlformats.org/officeDocument/2006/relationships/customXml" Target="../ink/ink7960.xml"/><Relationship Id="rId236" Type="http://schemas.openxmlformats.org/officeDocument/2006/relationships/image" Target="../media/image2001.png"/><Relationship Id="rId235" Type="http://schemas.openxmlformats.org/officeDocument/2006/relationships/customXml" Target="../ink/ink7959.xml"/><Relationship Id="rId234" Type="http://schemas.openxmlformats.org/officeDocument/2006/relationships/image" Target="../media/image2000.png"/><Relationship Id="rId233" Type="http://schemas.openxmlformats.org/officeDocument/2006/relationships/customXml" Target="../ink/ink7958.xml"/><Relationship Id="rId232" Type="http://schemas.openxmlformats.org/officeDocument/2006/relationships/image" Target="../media/image1999.png"/><Relationship Id="rId231" Type="http://schemas.openxmlformats.org/officeDocument/2006/relationships/customXml" Target="../ink/ink7957.xml"/><Relationship Id="rId230" Type="http://schemas.openxmlformats.org/officeDocument/2006/relationships/image" Target="../media/image1998.png"/><Relationship Id="rId23" Type="http://schemas.openxmlformats.org/officeDocument/2006/relationships/customXml" Target="../ink/ink7850.xml"/><Relationship Id="rId229" Type="http://schemas.openxmlformats.org/officeDocument/2006/relationships/customXml" Target="../ink/ink7956.xml"/><Relationship Id="rId228" Type="http://schemas.openxmlformats.org/officeDocument/2006/relationships/image" Target="../media/image1997.png"/><Relationship Id="rId227" Type="http://schemas.openxmlformats.org/officeDocument/2006/relationships/customXml" Target="../ink/ink7955.xml"/><Relationship Id="rId226" Type="http://schemas.openxmlformats.org/officeDocument/2006/relationships/image" Target="../media/image1996.png"/><Relationship Id="rId225" Type="http://schemas.openxmlformats.org/officeDocument/2006/relationships/customXml" Target="../ink/ink7954.xml"/><Relationship Id="rId224" Type="http://schemas.openxmlformats.org/officeDocument/2006/relationships/image" Target="../media/image1995.png"/><Relationship Id="rId223" Type="http://schemas.openxmlformats.org/officeDocument/2006/relationships/customXml" Target="../ink/ink7953.xml"/><Relationship Id="rId222" Type="http://schemas.openxmlformats.org/officeDocument/2006/relationships/image" Target="../media/image1994.png"/><Relationship Id="rId221" Type="http://schemas.openxmlformats.org/officeDocument/2006/relationships/customXml" Target="../ink/ink7952.xml"/><Relationship Id="rId220" Type="http://schemas.openxmlformats.org/officeDocument/2006/relationships/image" Target="../media/image1993.png"/><Relationship Id="rId22" Type="http://schemas.openxmlformats.org/officeDocument/2006/relationships/image" Target="../media/image1903.png"/><Relationship Id="rId219" Type="http://schemas.openxmlformats.org/officeDocument/2006/relationships/customXml" Target="../ink/ink7951.xml"/><Relationship Id="rId218" Type="http://schemas.openxmlformats.org/officeDocument/2006/relationships/image" Target="../media/image1992.png"/><Relationship Id="rId217" Type="http://schemas.openxmlformats.org/officeDocument/2006/relationships/customXml" Target="../ink/ink7950.xml"/><Relationship Id="rId216" Type="http://schemas.openxmlformats.org/officeDocument/2006/relationships/image" Target="../media/image1991.png"/><Relationship Id="rId215" Type="http://schemas.openxmlformats.org/officeDocument/2006/relationships/customXml" Target="../ink/ink7949.xml"/><Relationship Id="rId214" Type="http://schemas.openxmlformats.org/officeDocument/2006/relationships/image" Target="../media/image1990.png"/><Relationship Id="rId213" Type="http://schemas.openxmlformats.org/officeDocument/2006/relationships/customXml" Target="../ink/ink7948.xml"/><Relationship Id="rId212" Type="http://schemas.openxmlformats.org/officeDocument/2006/relationships/image" Target="../media/image1989.png"/><Relationship Id="rId211" Type="http://schemas.openxmlformats.org/officeDocument/2006/relationships/customXml" Target="../ink/ink7947.xml"/><Relationship Id="rId210" Type="http://schemas.openxmlformats.org/officeDocument/2006/relationships/image" Target="../media/image1988.png"/><Relationship Id="rId21" Type="http://schemas.openxmlformats.org/officeDocument/2006/relationships/customXml" Target="../ink/ink7849.xml"/><Relationship Id="rId209" Type="http://schemas.openxmlformats.org/officeDocument/2006/relationships/customXml" Target="../ink/ink7946.xml"/><Relationship Id="rId208" Type="http://schemas.openxmlformats.org/officeDocument/2006/relationships/image" Target="../media/image1987.png"/><Relationship Id="rId207" Type="http://schemas.openxmlformats.org/officeDocument/2006/relationships/customXml" Target="../ink/ink7945.xml"/><Relationship Id="rId206" Type="http://schemas.openxmlformats.org/officeDocument/2006/relationships/image" Target="../media/image1986.png"/><Relationship Id="rId205" Type="http://schemas.openxmlformats.org/officeDocument/2006/relationships/customXml" Target="../ink/ink7944.xml"/><Relationship Id="rId204" Type="http://schemas.openxmlformats.org/officeDocument/2006/relationships/image" Target="../media/image1985.png"/><Relationship Id="rId203" Type="http://schemas.openxmlformats.org/officeDocument/2006/relationships/customXml" Target="../ink/ink7943.xml"/><Relationship Id="rId202" Type="http://schemas.openxmlformats.org/officeDocument/2006/relationships/image" Target="../media/image1984.png"/><Relationship Id="rId201" Type="http://schemas.openxmlformats.org/officeDocument/2006/relationships/customXml" Target="../ink/ink7942.xml"/><Relationship Id="rId200" Type="http://schemas.openxmlformats.org/officeDocument/2006/relationships/image" Target="../media/image1983.png"/><Relationship Id="rId20" Type="http://schemas.openxmlformats.org/officeDocument/2006/relationships/image" Target="../media/image1902.png"/><Relationship Id="rId2" Type="http://schemas.openxmlformats.org/officeDocument/2006/relationships/image" Target="../media/image1893.png"/><Relationship Id="rId199" Type="http://schemas.openxmlformats.org/officeDocument/2006/relationships/customXml" Target="../ink/ink7941.xml"/><Relationship Id="rId198" Type="http://schemas.openxmlformats.org/officeDocument/2006/relationships/image" Target="../media/image1982.png"/><Relationship Id="rId197" Type="http://schemas.openxmlformats.org/officeDocument/2006/relationships/customXml" Target="../ink/ink7940.xml"/><Relationship Id="rId196" Type="http://schemas.openxmlformats.org/officeDocument/2006/relationships/image" Target="../media/image1981.png"/><Relationship Id="rId195" Type="http://schemas.openxmlformats.org/officeDocument/2006/relationships/customXml" Target="../ink/ink7939.xml"/><Relationship Id="rId194" Type="http://schemas.openxmlformats.org/officeDocument/2006/relationships/image" Target="../media/image1980.png"/><Relationship Id="rId193" Type="http://schemas.openxmlformats.org/officeDocument/2006/relationships/customXml" Target="../ink/ink7938.xml"/><Relationship Id="rId192" Type="http://schemas.openxmlformats.org/officeDocument/2006/relationships/image" Target="../media/image1979.png"/><Relationship Id="rId191" Type="http://schemas.openxmlformats.org/officeDocument/2006/relationships/customXml" Target="../ink/ink7937.xml"/><Relationship Id="rId190" Type="http://schemas.openxmlformats.org/officeDocument/2006/relationships/image" Target="../media/image1978.png"/><Relationship Id="rId19" Type="http://schemas.openxmlformats.org/officeDocument/2006/relationships/customXml" Target="../ink/ink7848.xml"/><Relationship Id="rId189" Type="http://schemas.openxmlformats.org/officeDocument/2006/relationships/customXml" Target="../ink/ink7936.xml"/><Relationship Id="rId188" Type="http://schemas.openxmlformats.org/officeDocument/2006/relationships/image" Target="../media/image1977.png"/><Relationship Id="rId187" Type="http://schemas.openxmlformats.org/officeDocument/2006/relationships/customXml" Target="../ink/ink7935.xml"/><Relationship Id="rId186" Type="http://schemas.openxmlformats.org/officeDocument/2006/relationships/image" Target="../media/image1976.png"/><Relationship Id="rId185" Type="http://schemas.openxmlformats.org/officeDocument/2006/relationships/customXml" Target="../ink/ink7934.xml"/><Relationship Id="rId184" Type="http://schemas.openxmlformats.org/officeDocument/2006/relationships/image" Target="../media/image1975.png"/><Relationship Id="rId183" Type="http://schemas.openxmlformats.org/officeDocument/2006/relationships/customXml" Target="../ink/ink7933.xml"/><Relationship Id="rId182" Type="http://schemas.openxmlformats.org/officeDocument/2006/relationships/image" Target="../media/image1974.png"/><Relationship Id="rId181" Type="http://schemas.openxmlformats.org/officeDocument/2006/relationships/customXml" Target="../ink/ink7932.xml"/><Relationship Id="rId180" Type="http://schemas.openxmlformats.org/officeDocument/2006/relationships/image" Target="../media/image1973.png"/><Relationship Id="rId18" Type="http://schemas.openxmlformats.org/officeDocument/2006/relationships/image" Target="../media/image1901.png"/><Relationship Id="rId179" Type="http://schemas.openxmlformats.org/officeDocument/2006/relationships/customXml" Target="../ink/ink7931.xml"/><Relationship Id="rId178" Type="http://schemas.openxmlformats.org/officeDocument/2006/relationships/image" Target="../media/image1972.png"/><Relationship Id="rId177" Type="http://schemas.openxmlformats.org/officeDocument/2006/relationships/customXml" Target="../ink/ink7930.xml"/><Relationship Id="rId176" Type="http://schemas.openxmlformats.org/officeDocument/2006/relationships/image" Target="../media/image1971.png"/><Relationship Id="rId175" Type="http://schemas.openxmlformats.org/officeDocument/2006/relationships/customXml" Target="../ink/ink7929.xml"/><Relationship Id="rId174" Type="http://schemas.openxmlformats.org/officeDocument/2006/relationships/image" Target="../media/image1970.png"/><Relationship Id="rId173" Type="http://schemas.openxmlformats.org/officeDocument/2006/relationships/customXml" Target="../ink/ink7928.xml"/><Relationship Id="rId172" Type="http://schemas.openxmlformats.org/officeDocument/2006/relationships/image" Target="../media/image1969.png"/><Relationship Id="rId171" Type="http://schemas.openxmlformats.org/officeDocument/2006/relationships/customXml" Target="../ink/ink7927.xml"/><Relationship Id="rId170" Type="http://schemas.openxmlformats.org/officeDocument/2006/relationships/image" Target="../media/image1968.png"/><Relationship Id="rId17" Type="http://schemas.openxmlformats.org/officeDocument/2006/relationships/customXml" Target="../ink/ink7847.xml"/><Relationship Id="rId169" Type="http://schemas.openxmlformats.org/officeDocument/2006/relationships/customXml" Target="../ink/ink7926.xml"/><Relationship Id="rId168" Type="http://schemas.openxmlformats.org/officeDocument/2006/relationships/image" Target="../media/image1967.png"/><Relationship Id="rId167" Type="http://schemas.openxmlformats.org/officeDocument/2006/relationships/customXml" Target="../ink/ink7925.xml"/><Relationship Id="rId166" Type="http://schemas.openxmlformats.org/officeDocument/2006/relationships/image" Target="../media/image1966.png"/><Relationship Id="rId165" Type="http://schemas.openxmlformats.org/officeDocument/2006/relationships/customXml" Target="../ink/ink7924.xml"/><Relationship Id="rId164" Type="http://schemas.openxmlformats.org/officeDocument/2006/relationships/image" Target="../media/image1965.png"/><Relationship Id="rId163" Type="http://schemas.openxmlformats.org/officeDocument/2006/relationships/customXml" Target="../ink/ink7923.xml"/><Relationship Id="rId162" Type="http://schemas.openxmlformats.org/officeDocument/2006/relationships/image" Target="../media/image1964.png"/><Relationship Id="rId161" Type="http://schemas.openxmlformats.org/officeDocument/2006/relationships/customXml" Target="../ink/ink7922.xml"/><Relationship Id="rId160" Type="http://schemas.openxmlformats.org/officeDocument/2006/relationships/image" Target="../media/image1963.png"/><Relationship Id="rId16" Type="http://schemas.openxmlformats.org/officeDocument/2006/relationships/image" Target="../media/image1900.png"/><Relationship Id="rId159" Type="http://schemas.openxmlformats.org/officeDocument/2006/relationships/customXml" Target="../ink/ink7921.xml"/><Relationship Id="rId158" Type="http://schemas.openxmlformats.org/officeDocument/2006/relationships/image" Target="../media/image1962.png"/><Relationship Id="rId157" Type="http://schemas.openxmlformats.org/officeDocument/2006/relationships/customXml" Target="../ink/ink7920.xml"/><Relationship Id="rId156" Type="http://schemas.openxmlformats.org/officeDocument/2006/relationships/image" Target="../media/image1961.png"/><Relationship Id="rId155" Type="http://schemas.openxmlformats.org/officeDocument/2006/relationships/customXml" Target="../ink/ink7919.xml"/><Relationship Id="rId154" Type="http://schemas.openxmlformats.org/officeDocument/2006/relationships/image" Target="../media/image1960.png"/><Relationship Id="rId153" Type="http://schemas.openxmlformats.org/officeDocument/2006/relationships/customXml" Target="../ink/ink7918.xml"/><Relationship Id="rId152" Type="http://schemas.openxmlformats.org/officeDocument/2006/relationships/image" Target="../media/image1959.png"/><Relationship Id="rId151" Type="http://schemas.openxmlformats.org/officeDocument/2006/relationships/customXml" Target="../ink/ink7917.xml"/><Relationship Id="rId150" Type="http://schemas.openxmlformats.org/officeDocument/2006/relationships/image" Target="../media/image1958.png"/><Relationship Id="rId15" Type="http://schemas.openxmlformats.org/officeDocument/2006/relationships/customXml" Target="../ink/ink7846.xml"/><Relationship Id="rId149" Type="http://schemas.openxmlformats.org/officeDocument/2006/relationships/customXml" Target="../ink/ink7916.xml"/><Relationship Id="rId148" Type="http://schemas.openxmlformats.org/officeDocument/2006/relationships/image" Target="../media/image1957.png"/><Relationship Id="rId147" Type="http://schemas.openxmlformats.org/officeDocument/2006/relationships/customXml" Target="../ink/ink7915.xml"/><Relationship Id="rId146" Type="http://schemas.openxmlformats.org/officeDocument/2006/relationships/image" Target="../media/image1956.png"/><Relationship Id="rId145" Type="http://schemas.openxmlformats.org/officeDocument/2006/relationships/customXml" Target="../ink/ink7914.xml"/><Relationship Id="rId144" Type="http://schemas.openxmlformats.org/officeDocument/2006/relationships/image" Target="../media/image1955.png"/><Relationship Id="rId143" Type="http://schemas.openxmlformats.org/officeDocument/2006/relationships/customXml" Target="../ink/ink7913.xml"/><Relationship Id="rId142" Type="http://schemas.openxmlformats.org/officeDocument/2006/relationships/image" Target="../media/image1954.png"/><Relationship Id="rId141" Type="http://schemas.openxmlformats.org/officeDocument/2006/relationships/customXml" Target="../ink/ink7912.xml"/><Relationship Id="rId140" Type="http://schemas.openxmlformats.org/officeDocument/2006/relationships/image" Target="../media/image1953.png"/><Relationship Id="rId14" Type="http://schemas.openxmlformats.org/officeDocument/2006/relationships/image" Target="../media/image1899.png"/><Relationship Id="rId139" Type="http://schemas.openxmlformats.org/officeDocument/2006/relationships/customXml" Target="../ink/ink7911.xml"/><Relationship Id="rId138" Type="http://schemas.openxmlformats.org/officeDocument/2006/relationships/image" Target="../media/image1952.png"/><Relationship Id="rId137" Type="http://schemas.openxmlformats.org/officeDocument/2006/relationships/customXml" Target="../ink/ink7910.xml"/><Relationship Id="rId136" Type="http://schemas.openxmlformats.org/officeDocument/2006/relationships/image" Target="../media/image1951.png"/><Relationship Id="rId135" Type="http://schemas.openxmlformats.org/officeDocument/2006/relationships/customXml" Target="../ink/ink7909.xml"/><Relationship Id="rId134" Type="http://schemas.openxmlformats.org/officeDocument/2006/relationships/image" Target="../media/image1950.png"/><Relationship Id="rId133" Type="http://schemas.openxmlformats.org/officeDocument/2006/relationships/customXml" Target="../ink/ink7908.xml"/><Relationship Id="rId132" Type="http://schemas.openxmlformats.org/officeDocument/2006/relationships/image" Target="../media/image1754.png"/><Relationship Id="rId131" Type="http://schemas.openxmlformats.org/officeDocument/2006/relationships/customXml" Target="../ink/ink7907.xml"/><Relationship Id="rId130" Type="http://schemas.openxmlformats.org/officeDocument/2006/relationships/image" Target="../media/image1949.png"/><Relationship Id="rId13" Type="http://schemas.openxmlformats.org/officeDocument/2006/relationships/customXml" Target="../ink/ink7845.xml"/><Relationship Id="rId129" Type="http://schemas.openxmlformats.org/officeDocument/2006/relationships/customXml" Target="../ink/ink7906.xml"/><Relationship Id="rId128" Type="http://schemas.openxmlformats.org/officeDocument/2006/relationships/image" Target="../media/image1948.png"/><Relationship Id="rId127" Type="http://schemas.openxmlformats.org/officeDocument/2006/relationships/customXml" Target="../ink/ink7905.xml"/><Relationship Id="rId126" Type="http://schemas.openxmlformats.org/officeDocument/2006/relationships/image" Target="../media/image1947.png"/><Relationship Id="rId125" Type="http://schemas.openxmlformats.org/officeDocument/2006/relationships/customXml" Target="../ink/ink7904.xml"/><Relationship Id="rId124" Type="http://schemas.openxmlformats.org/officeDocument/2006/relationships/image" Target="../media/image1946.png"/><Relationship Id="rId123" Type="http://schemas.openxmlformats.org/officeDocument/2006/relationships/customXml" Target="../ink/ink7903.xml"/><Relationship Id="rId122" Type="http://schemas.openxmlformats.org/officeDocument/2006/relationships/image" Target="../media/image1490.png"/><Relationship Id="rId121" Type="http://schemas.openxmlformats.org/officeDocument/2006/relationships/customXml" Target="../ink/ink7902.xml"/><Relationship Id="rId120" Type="http://schemas.openxmlformats.org/officeDocument/2006/relationships/image" Target="../media/image1945.png"/><Relationship Id="rId12" Type="http://schemas.openxmlformats.org/officeDocument/2006/relationships/image" Target="../media/image1898.png"/><Relationship Id="rId119" Type="http://schemas.openxmlformats.org/officeDocument/2006/relationships/customXml" Target="../ink/ink7901.xml"/><Relationship Id="rId118" Type="http://schemas.openxmlformats.org/officeDocument/2006/relationships/image" Target="../media/image1944.png"/><Relationship Id="rId117" Type="http://schemas.openxmlformats.org/officeDocument/2006/relationships/customXml" Target="../ink/ink7900.xml"/><Relationship Id="rId116" Type="http://schemas.openxmlformats.org/officeDocument/2006/relationships/image" Target="../media/image1943.png"/><Relationship Id="rId115" Type="http://schemas.openxmlformats.org/officeDocument/2006/relationships/customXml" Target="../ink/ink7899.xml"/><Relationship Id="rId114" Type="http://schemas.openxmlformats.org/officeDocument/2006/relationships/customXml" Target="../ink/ink7898.xml"/><Relationship Id="rId113" Type="http://schemas.openxmlformats.org/officeDocument/2006/relationships/customXml" Target="../ink/ink7897.xml"/><Relationship Id="rId112" Type="http://schemas.openxmlformats.org/officeDocument/2006/relationships/image" Target="../media/image1942.png"/><Relationship Id="rId111" Type="http://schemas.openxmlformats.org/officeDocument/2006/relationships/customXml" Target="../ink/ink7896.xml"/><Relationship Id="rId110" Type="http://schemas.openxmlformats.org/officeDocument/2006/relationships/image" Target="../media/image1941.png"/><Relationship Id="rId11" Type="http://schemas.openxmlformats.org/officeDocument/2006/relationships/customXml" Target="../ink/ink7844.xml"/><Relationship Id="rId109" Type="http://schemas.openxmlformats.org/officeDocument/2006/relationships/customXml" Target="../ink/ink7895.xml"/><Relationship Id="rId108" Type="http://schemas.openxmlformats.org/officeDocument/2006/relationships/image" Target="../media/image1940.png"/><Relationship Id="rId107" Type="http://schemas.openxmlformats.org/officeDocument/2006/relationships/customXml" Target="../ink/ink7894.xml"/><Relationship Id="rId106" Type="http://schemas.openxmlformats.org/officeDocument/2006/relationships/image" Target="../media/image1939.png"/><Relationship Id="rId105" Type="http://schemas.openxmlformats.org/officeDocument/2006/relationships/customXml" Target="../ink/ink7893.xml"/><Relationship Id="rId104" Type="http://schemas.openxmlformats.org/officeDocument/2006/relationships/image" Target="../media/image1938.png"/><Relationship Id="rId103" Type="http://schemas.openxmlformats.org/officeDocument/2006/relationships/customXml" Target="../ink/ink7892.xml"/><Relationship Id="rId102" Type="http://schemas.openxmlformats.org/officeDocument/2006/relationships/image" Target="../media/image1937.png"/><Relationship Id="rId101" Type="http://schemas.openxmlformats.org/officeDocument/2006/relationships/customXml" Target="../ink/ink7891.xml"/><Relationship Id="rId100" Type="http://schemas.openxmlformats.org/officeDocument/2006/relationships/image" Target="../media/image1936.png"/><Relationship Id="rId10" Type="http://schemas.openxmlformats.org/officeDocument/2006/relationships/image" Target="../media/image1897.png"/><Relationship Id="rId1" Type="http://schemas.openxmlformats.org/officeDocument/2006/relationships/customXml" Target="../ink/ink7839.xml"/></Relationships>
</file>

<file path=ppt/slides/_rels/slide9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228.xml"/><Relationship Id="rId98" Type="http://schemas.openxmlformats.org/officeDocument/2006/relationships/image" Target="../media/image1066.png"/><Relationship Id="rId97" Type="http://schemas.openxmlformats.org/officeDocument/2006/relationships/customXml" Target="../ink/ink1227.xml"/><Relationship Id="rId96" Type="http://schemas.openxmlformats.org/officeDocument/2006/relationships/image" Target="../media/image1065.png"/><Relationship Id="rId95" Type="http://schemas.openxmlformats.org/officeDocument/2006/relationships/customXml" Target="../ink/ink1226.xml"/><Relationship Id="rId94" Type="http://schemas.openxmlformats.org/officeDocument/2006/relationships/image" Target="../media/image1064.png"/><Relationship Id="rId93" Type="http://schemas.openxmlformats.org/officeDocument/2006/relationships/customXml" Target="../ink/ink1225.xml"/><Relationship Id="rId92" Type="http://schemas.openxmlformats.org/officeDocument/2006/relationships/image" Target="../media/image1063.png"/><Relationship Id="rId91" Type="http://schemas.openxmlformats.org/officeDocument/2006/relationships/customXml" Target="../ink/ink1224.xml"/><Relationship Id="rId90" Type="http://schemas.openxmlformats.org/officeDocument/2006/relationships/image" Target="../media/image1062.png"/><Relationship Id="rId9" Type="http://schemas.openxmlformats.org/officeDocument/2006/relationships/customXml" Target="../ink/ink1183.xml"/><Relationship Id="rId89" Type="http://schemas.openxmlformats.org/officeDocument/2006/relationships/customXml" Target="../ink/ink1223.xml"/><Relationship Id="rId88" Type="http://schemas.openxmlformats.org/officeDocument/2006/relationships/image" Target="../media/image1061.png"/><Relationship Id="rId87" Type="http://schemas.openxmlformats.org/officeDocument/2006/relationships/customXml" Target="../ink/ink1222.xml"/><Relationship Id="rId86" Type="http://schemas.openxmlformats.org/officeDocument/2006/relationships/image" Target="../media/image1060.png"/><Relationship Id="rId85" Type="http://schemas.openxmlformats.org/officeDocument/2006/relationships/customXml" Target="../ink/ink1221.xml"/><Relationship Id="rId84" Type="http://schemas.openxmlformats.org/officeDocument/2006/relationships/image" Target="../media/image1059.png"/><Relationship Id="rId83" Type="http://schemas.openxmlformats.org/officeDocument/2006/relationships/customXml" Target="../ink/ink1220.xml"/><Relationship Id="rId82" Type="http://schemas.openxmlformats.org/officeDocument/2006/relationships/image" Target="../media/image1058.png"/><Relationship Id="rId81" Type="http://schemas.openxmlformats.org/officeDocument/2006/relationships/customXml" Target="../ink/ink1219.xml"/><Relationship Id="rId80" Type="http://schemas.openxmlformats.org/officeDocument/2006/relationships/image" Target="../media/image1057.png"/><Relationship Id="rId8" Type="http://schemas.openxmlformats.org/officeDocument/2006/relationships/image" Target="../media/image1021.png"/><Relationship Id="rId79" Type="http://schemas.openxmlformats.org/officeDocument/2006/relationships/customXml" Target="../ink/ink1218.xml"/><Relationship Id="rId78" Type="http://schemas.openxmlformats.org/officeDocument/2006/relationships/image" Target="../media/image1056.png"/><Relationship Id="rId77" Type="http://schemas.openxmlformats.org/officeDocument/2006/relationships/customXml" Target="../ink/ink1217.xml"/><Relationship Id="rId76" Type="http://schemas.openxmlformats.org/officeDocument/2006/relationships/image" Target="../media/image1055.png"/><Relationship Id="rId75" Type="http://schemas.openxmlformats.org/officeDocument/2006/relationships/customXml" Target="../ink/ink1216.xml"/><Relationship Id="rId74" Type="http://schemas.openxmlformats.org/officeDocument/2006/relationships/image" Target="../media/image1054.png"/><Relationship Id="rId73" Type="http://schemas.openxmlformats.org/officeDocument/2006/relationships/customXml" Target="../ink/ink1215.xml"/><Relationship Id="rId72" Type="http://schemas.openxmlformats.org/officeDocument/2006/relationships/image" Target="../media/image1053.png"/><Relationship Id="rId71" Type="http://schemas.openxmlformats.org/officeDocument/2006/relationships/customXml" Target="../ink/ink1214.xml"/><Relationship Id="rId70" Type="http://schemas.openxmlformats.org/officeDocument/2006/relationships/image" Target="../media/image1052.png"/><Relationship Id="rId7" Type="http://schemas.openxmlformats.org/officeDocument/2006/relationships/customXml" Target="../ink/ink1182.xml"/><Relationship Id="rId69" Type="http://schemas.openxmlformats.org/officeDocument/2006/relationships/customXml" Target="../ink/ink1213.xml"/><Relationship Id="rId68" Type="http://schemas.openxmlformats.org/officeDocument/2006/relationships/image" Target="../media/image1051.png"/><Relationship Id="rId67" Type="http://schemas.openxmlformats.org/officeDocument/2006/relationships/customXml" Target="../ink/ink1212.xml"/><Relationship Id="rId66" Type="http://schemas.openxmlformats.org/officeDocument/2006/relationships/image" Target="../media/image1050.png"/><Relationship Id="rId65" Type="http://schemas.openxmlformats.org/officeDocument/2006/relationships/customXml" Target="../ink/ink1211.xml"/><Relationship Id="rId64" Type="http://schemas.openxmlformats.org/officeDocument/2006/relationships/image" Target="../media/image1049.png"/><Relationship Id="rId63" Type="http://schemas.openxmlformats.org/officeDocument/2006/relationships/customXml" Target="../ink/ink1210.xml"/><Relationship Id="rId62" Type="http://schemas.openxmlformats.org/officeDocument/2006/relationships/image" Target="../media/image1048.png"/><Relationship Id="rId61" Type="http://schemas.openxmlformats.org/officeDocument/2006/relationships/customXml" Target="../ink/ink1209.xml"/><Relationship Id="rId60" Type="http://schemas.openxmlformats.org/officeDocument/2006/relationships/image" Target="../media/image1047.png"/><Relationship Id="rId6" Type="http://schemas.openxmlformats.org/officeDocument/2006/relationships/image" Target="../media/image1020.png"/><Relationship Id="rId59" Type="http://schemas.openxmlformats.org/officeDocument/2006/relationships/customXml" Target="../ink/ink1208.xml"/><Relationship Id="rId58" Type="http://schemas.openxmlformats.org/officeDocument/2006/relationships/image" Target="../media/image1046.png"/><Relationship Id="rId57" Type="http://schemas.openxmlformats.org/officeDocument/2006/relationships/customXml" Target="../ink/ink1207.xml"/><Relationship Id="rId56" Type="http://schemas.openxmlformats.org/officeDocument/2006/relationships/image" Target="../media/image1045.png"/><Relationship Id="rId55" Type="http://schemas.openxmlformats.org/officeDocument/2006/relationships/customXml" Target="../ink/ink1206.xml"/><Relationship Id="rId547" Type="http://schemas.openxmlformats.org/officeDocument/2006/relationships/slideLayout" Target="../slideLayouts/slideLayout2.xml"/><Relationship Id="rId546" Type="http://schemas.openxmlformats.org/officeDocument/2006/relationships/image" Target="../media/image1288.png"/><Relationship Id="rId545" Type="http://schemas.openxmlformats.org/officeDocument/2006/relationships/customXml" Target="../ink/ink1453.xml"/><Relationship Id="rId544" Type="http://schemas.openxmlformats.org/officeDocument/2006/relationships/image" Target="../media/image1287.png"/><Relationship Id="rId543" Type="http://schemas.openxmlformats.org/officeDocument/2006/relationships/customXml" Target="../ink/ink1452.xml"/><Relationship Id="rId542" Type="http://schemas.openxmlformats.org/officeDocument/2006/relationships/image" Target="../media/image1286.png"/><Relationship Id="rId541" Type="http://schemas.openxmlformats.org/officeDocument/2006/relationships/customXml" Target="../ink/ink1451.xml"/><Relationship Id="rId540" Type="http://schemas.openxmlformats.org/officeDocument/2006/relationships/image" Target="../media/image1285.png"/><Relationship Id="rId54" Type="http://schemas.openxmlformats.org/officeDocument/2006/relationships/image" Target="../media/image1044.png"/><Relationship Id="rId539" Type="http://schemas.openxmlformats.org/officeDocument/2006/relationships/customXml" Target="../ink/ink1450.xml"/><Relationship Id="rId538" Type="http://schemas.openxmlformats.org/officeDocument/2006/relationships/image" Target="../media/image1284.png"/><Relationship Id="rId537" Type="http://schemas.openxmlformats.org/officeDocument/2006/relationships/customXml" Target="../ink/ink1449.xml"/><Relationship Id="rId536" Type="http://schemas.openxmlformats.org/officeDocument/2006/relationships/image" Target="../media/image1283.png"/><Relationship Id="rId535" Type="http://schemas.openxmlformats.org/officeDocument/2006/relationships/customXml" Target="../ink/ink1448.xml"/><Relationship Id="rId534" Type="http://schemas.openxmlformats.org/officeDocument/2006/relationships/customXml" Target="../ink/ink1447.xml"/><Relationship Id="rId533" Type="http://schemas.openxmlformats.org/officeDocument/2006/relationships/image" Target="../media/image1282.png"/><Relationship Id="rId532" Type="http://schemas.openxmlformats.org/officeDocument/2006/relationships/customXml" Target="../ink/ink1446.xml"/><Relationship Id="rId531" Type="http://schemas.openxmlformats.org/officeDocument/2006/relationships/image" Target="../media/image1281.png"/><Relationship Id="rId530" Type="http://schemas.openxmlformats.org/officeDocument/2006/relationships/customXml" Target="../ink/ink1445.xml"/><Relationship Id="rId53" Type="http://schemas.openxmlformats.org/officeDocument/2006/relationships/customXml" Target="../ink/ink1205.xml"/><Relationship Id="rId529" Type="http://schemas.openxmlformats.org/officeDocument/2006/relationships/image" Target="../media/image1280.png"/><Relationship Id="rId528" Type="http://schemas.openxmlformats.org/officeDocument/2006/relationships/customXml" Target="../ink/ink1444.xml"/><Relationship Id="rId527" Type="http://schemas.openxmlformats.org/officeDocument/2006/relationships/image" Target="../media/image1279.png"/><Relationship Id="rId526" Type="http://schemas.openxmlformats.org/officeDocument/2006/relationships/customXml" Target="../ink/ink1443.xml"/><Relationship Id="rId525" Type="http://schemas.openxmlformats.org/officeDocument/2006/relationships/image" Target="../media/image1278.png"/><Relationship Id="rId524" Type="http://schemas.openxmlformats.org/officeDocument/2006/relationships/customXml" Target="../ink/ink1442.xml"/><Relationship Id="rId523" Type="http://schemas.openxmlformats.org/officeDocument/2006/relationships/image" Target="../media/image1277.png"/><Relationship Id="rId522" Type="http://schemas.openxmlformats.org/officeDocument/2006/relationships/customXml" Target="../ink/ink1441.xml"/><Relationship Id="rId521" Type="http://schemas.openxmlformats.org/officeDocument/2006/relationships/image" Target="../media/image1276.png"/><Relationship Id="rId520" Type="http://schemas.openxmlformats.org/officeDocument/2006/relationships/customXml" Target="../ink/ink1440.xml"/><Relationship Id="rId52" Type="http://schemas.openxmlformats.org/officeDocument/2006/relationships/image" Target="../media/image1043.png"/><Relationship Id="rId519" Type="http://schemas.openxmlformats.org/officeDocument/2006/relationships/image" Target="../media/image1275.png"/><Relationship Id="rId518" Type="http://schemas.openxmlformats.org/officeDocument/2006/relationships/customXml" Target="../ink/ink1439.xml"/><Relationship Id="rId517" Type="http://schemas.openxmlformats.org/officeDocument/2006/relationships/image" Target="../media/image1274.png"/><Relationship Id="rId516" Type="http://schemas.openxmlformats.org/officeDocument/2006/relationships/customXml" Target="../ink/ink1438.xml"/><Relationship Id="rId515" Type="http://schemas.openxmlformats.org/officeDocument/2006/relationships/image" Target="../media/image1273.png"/><Relationship Id="rId514" Type="http://schemas.openxmlformats.org/officeDocument/2006/relationships/customXml" Target="../ink/ink1437.xml"/><Relationship Id="rId513" Type="http://schemas.openxmlformats.org/officeDocument/2006/relationships/image" Target="../media/image1272.png"/><Relationship Id="rId512" Type="http://schemas.openxmlformats.org/officeDocument/2006/relationships/customXml" Target="../ink/ink1436.xml"/><Relationship Id="rId511" Type="http://schemas.openxmlformats.org/officeDocument/2006/relationships/image" Target="../media/image1271.png"/><Relationship Id="rId510" Type="http://schemas.openxmlformats.org/officeDocument/2006/relationships/customXml" Target="../ink/ink1435.xml"/><Relationship Id="rId51" Type="http://schemas.openxmlformats.org/officeDocument/2006/relationships/customXml" Target="../ink/ink1204.xml"/><Relationship Id="rId509" Type="http://schemas.openxmlformats.org/officeDocument/2006/relationships/image" Target="../media/image1270.png"/><Relationship Id="rId508" Type="http://schemas.openxmlformats.org/officeDocument/2006/relationships/customXml" Target="../ink/ink1434.xml"/><Relationship Id="rId507" Type="http://schemas.openxmlformats.org/officeDocument/2006/relationships/image" Target="../media/image1269.png"/><Relationship Id="rId506" Type="http://schemas.openxmlformats.org/officeDocument/2006/relationships/customXml" Target="../ink/ink1433.xml"/><Relationship Id="rId505" Type="http://schemas.openxmlformats.org/officeDocument/2006/relationships/image" Target="../media/image1268.png"/><Relationship Id="rId504" Type="http://schemas.openxmlformats.org/officeDocument/2006/relationships/customXml" Target="../ink/ink1432.xml"/><Relationship Id="rId503" Type="http://schemas.openxmlformats.org/officeDocument/2006/relationships/image" Target="../media/image1267.png"/><Relationship Id="rId502" Type="http://schemas.openxmlformats.org/officeDocument/2006/relationships/customXml" Target="../ink/ink1431.xml"/><Relationship Id="rId501" Type="http://schemas.openxmlformats.org/officeDocument/2006/relationships/image" Target="../media/image1266.png"/><Relationship Id="rId500" Type="http://schemas.openxmlformats.org/officeDocument/2006/relationships/customXml" Target="../ink/ink1430.xml"/><Relationship Id="rId50" Type="http://schemas.openxmlformats.org/officeDocument/2006/relationships/image" Target="../media/image1042.png"/><Relationship Id="rId5" Type="http://schemas.openxmlformats.org/officeDocument/2006/relationships/customXml" Target="../ink/ink1181.xml"/><Relationship Id="rId499" Type="http://schemas.openxmlformats.org/officeDocument/2006/relationships/image" Target="../media/image1265.png"/><Relationship Id="rId498" Type="http://schemas.openxmlformats.org/officeDocument/2006/relationships/customXml" Target="../ink/ink1429.xml"/><Relationship Id="rId497" Type="http://schemas.openxmlformats.org/officeDocument/2006/relationships/image" Target="../media/image1264.png"/><Relationship Id="rId496" Type="http://schemas.openxmlformats.org/officeDocument/2006/relationships/customXml" Target="../ink/ink1428.xml"/><Relationship Id="rId495" Type="http://schemas.openxmlformats.org/officeDocument/2006/relationships/image" Target="../media/image1263.png"/><Relationship Id="rId494" Type="http://schemas.openxmlformats.org/officeDocument/2006/relationships/customXml" Target="../ink/ink1427.xml"/><Relationship Id="rId493" Type="http://schemas.openxmlformats.org/officeDocument/2006/relationships/image" Target="../media/image1262.png"/><Relationship Id="rId492" Type="http://schemas.openxmlformats.org/officeDocument/2006/relationships/customXml" Target="../ink/ink1426.xml"/><Relationship Id="rId491" Type="http://schemas.openxmlformats.org/officeDocument/2006/relationships/image" Target="../media/image1261.png"/><Relationship Id="rId490" Type="http://schemas.openxmlformats.org/officeDocument/2006/relationships/customXml" Target="../ink/ink1425.xml"/><Relationship Id="rId49" Type="http://schemas.openxmlformats.org/officeDocument/2006/relationships/customXml" Target="../ink/ink1203.xml"/><Relationship Id="rId489" Type="http://schemas.openxmlformats.org/officeDocument/2006/relationships/image" Target="../media/image1260.png"/><Relationship Id="rId488" Type="http://schemas.openxmlformats.org/officeDocument/2006/relationships/customXml" Target="../ink/ink1424.xml"/><Relationship Id="rId487" Type="http://schemas.openxmlformats.org/officeDocument/2006/relationships/image" Target="../media/image1259.png"/><Relationship Id="rId486" Type="http://schemas.openxmlformats.org/officeDocument/2006/relationships/customXml" Target="../ink/ink1423.xml"/><Relationship Id="rId485" Type="http://schemas.openxmlformats.org/officeDocument/2006/relationships/image" Target="../media/image1258.png"/><Relationship Id="rId484" Type="http://schemas.openxmlformats.org/officeDocument/2006/relationships/customXml" Target="../ink/ink1422.xml"/><Relationship Id="rId483" Type="http://schemas.openxmlformats.org/officeDocument/2006/relationships/image" Target="../media/image1257.png"/><Relationship Id="rId482" Type="http://schemas.openxmlformats.org/officeDocument/2006/relationships/customXml" Target="../ink/ink1421.xml"/><Relationship Id="rId481" Type="http://schemas.openxmlformats.org/officeDocument/2006/relationships/image" Target="../media/image1256.png"/><Relationship Id="rId480" Type="http://schemas.openxmlformats.org/officeDocument/2006/relationships/customXml" Target="../ink/ink1420.xml"/><Relationship Id="rId48" Type="http://schemas.openxmlformats.org/officeDocument/2006/relationships/image" Target="../media/image1041.png"/><Relationship Id="rId479" Type="http://schemas.openxmlformats.org/officeDocument/2006/relationships/image" Target="../media/image1255.png"/><Relationship Id="rId478" Type="http://schemas.openxmlformats.org/officeDocument/2006/relationships/customXml" Target="../ink/ink1419.xml"/><Relationship Id="rId477" Type="http://schemas.openxmlformats.org/officeDocument/2006/relationships/image" Target="../media/image1254.png"/><Relationship Id="rId476" Type="http://schemas.openxmlformats.org/officeDocument/2006/relationships/customXml" Target="../ink/ink1418.xml"/><Relationship Id="rId475" Type="http://schemas.openxmlformats.org/officeDocument/2006/relationships/image" Target="../media/image1253.png"/><Relationship Id="rId474" Type="http://schemas.openxmlformats.org/officeDocument/2006/relationships/customXml" Target="../ink/ink1417.xml"/><Relationship Id="rId473" Type="http://schemas.openxmlformats.org/officeDocument/2006/relationships/image" Target="../media/image1252.png"/><Relationship Id="rId472" Type="http://schemas.openxmlformats.org/officeDocument/2006/relationships/customXml" Target="../ink/ink1416.xml"/><Relationship Id="rId471" Type="http://schemas.openxmlformats.org/officeDocument/2006/relationships/image" Target="../media/image1251.png"/><Relationship Id="rId470" Type="http://schemas.openxmlformats.org/officeDocument/2006/relationships/customXml" Target="../ink/ink1415.xml"/><Relationship Id="rId47" Type="http://schemas.openxmlformats.org/officeDocument/2006/relationships/customXml" Target="../ink/ink1202.xml"/><Relationship Id="rId469" Type="http://schemas.openxmlformats.org/officeDocument/2006/relationships/image" Target="../media/image1250.png"/><Relationship Id="rId468" Type="http://schemas.openxmlformats.org/officeDocument/2006/relationships/customXml" Target="../ink/ink1414.xml"/><Relationship Id="rId467" Type="http://schemas.openxmlformats.org/officeDocument/2006/relationships/image" Target="../media/image1249.png"/><Relationship Id="rId466" Type="http://schemas.openxmlformats.org/officeDocument/2006/relationships/customXml" Target="../ink/ink1413.xml"/><Relationship Id="rId465" Type="http://schemas.openxmlformats.org/officeDocument/2006/relationships/image" Target="../media/image1248.png"/><Relationship Id="rId464" Type="http://schemas.openxmlformats.org/officeDocument/2006/relationships/customXml" Target="../ink/ink1412.xml"/><Relationship Id="rId463" Type="http://schemas.openxmlformats.org/officeDocument/2006/relationships/image" Target="../media/image1247.png"/><Relationship Id="rId462" Type="http://schemas.openxmlformats.org/officeDocument/2006/relationships/customXml" Target="../ink/ink1411.xml"/><Relationship Id="rId461" Type="http://schemas.openxmlformats.org/officeDocument/2006/relationships/image" Target="../media/image1246.png"/><Relationship Id="rId460" Type="http://schemas.openxmlformats.org/officeDocument/2006/relationships/customXml" Target="../ink/ink1410.xml"/><Relationship Id="rId46" Type="http://schemas.openxmlformats.org/officeDocument/2006/relationships/image" Target="../media/image1040.png"/><Relationship Id="rId459" Type="http://schemas.openxmlformats.org/officeDocument/2006/relationships/image" Target="../media/image1245.png"/><Relationship Id="rId458" Type="http://schemas.openxmlformats.org/officeDocument/2006/relationships/customXml" Target="../ink/ink1409.xml"/><Relationship Id="rId457" Type="http://schemas.openxmlformats.org/officeDocument/2006/relationships/image" Target="../media/image1244.png"/><Relationship Id="rId456" Type="http://schemas.openxmlformats.org/officeDocument/2006/relationships/customXml" Target="../ink/ink1408.xml"/><Relationship Id="rId455" Type="http://schemas.openxmlformats.org/officeDocument/2006/relationships/image" Target="../media/image1243.png"/><Relationship Id="rId454" Type="http://schemas.openxmlformats.org/officeDocument/2006/relationships/customXml" Target="../ink/ink1407.xml"/><Relationship Id="rId453" Type="http://schemas.openxmlformats.org/officeDocument/2006/relationships/image" Target="../media/image1242.png"/><Relationship Id="rId452" Type="http://schemas.openxmlformats.org/officeDocument/2006/relationships/customXml" Target="../ink/ink1406.xml"/><Relationship Id="rId451" Type="http://schemas.openxmlformats.org/officeDocument/2006/relationships/image" Target="../media/image1241.png"/><Relationship Id="rId450" Type="http://schemas.openxmlformats.org/officeDocument/2006/relationships/customXml" Target="../ink/ink1405.xml"/><Relationship Id="rId45" Type="http://schemas.openxmlformats.org/officeDocument/2006/relationships/customXml" Target="../ink/ink1201.xml"/><Relationship Id="rId449" Type="http://schemas.openxmlformats.org/officeDocument/2006/relationships/image" Target="../media/image1240.png"/><Relationship Id="rId448" Type="http://schemas.openxmlformats.org/officeDocument/2006/relationships/customXml" Target="../ink/ink1404.xml"/><Relationship Id="rId447" Type="http://schemas.openxmlformats.org/officeDocument/2006/relationships/image" Target="../media/image1239.png"/><Relationship Id="rId446" Type="http://schemas.openxmlformats.org/officeDocument/2006/relationships/customXml" Target="../ink/ink1403.xml"/><Relationship Id="rId445" Type="http://schemas.openxmlformats.org/officeDocument/2006/relationships/image" Target="../media/image1238.png"/><Relationship Id="rId444" Type="http://schemas.openxmlformats.org/officeDocument/2006/relationships/customXml" Target="../ink/ink1402.xml"/><Relationship Id="rId443" Type="http://schemas.openxmlformats.org/officeDocument/2006/relationships/image" Target="../media/image1237.png"/><Relationship Id="rId442" Type="http://schemas.openxmlformats.org/officeDocument/2006/relationships/customXml" Target="../ink/ink1401.xml"/><Relationship Id="rId441" Type="http://schemas.openxmlformats.org/officeDocument/2006/relationships/image" Target="../media/image1236.png"/><Relationship Id="rId440" Type="http://schemas.openxmlformats.org/officeDocument/2006/relationships/customXml" Target="../ink/ink1400.xml"/><Relationship Id="rId44" Type="http://schemas.openxmlformats.org/officeDocument/2006/relationships/image" Target="../media/image1039.png"/><Relationship Id="rId439" Type="http://schemas.openxmlformats.org/officeDocument/2006/relationships/image" Target="../media/image1235.png"/><Relationship Id="rId438" Type="http://schemas.openxmlformats.org/officeDocument/2006/relationships/customXml" Target="../ink/ink1399.xml"/><Relationship Id="rId437" Type="http://schemas.openxmlformats.org/officeDocument/2006/relationships/image" Target="../media/image1234.png"/><Relationship Id="rId436" Type="http://schemas.openxmlformats.org/officeDocument/2006/relationships/customXml" Target="../ink/ink1398.xml"/><Relationship Id="rId435" Type="http://schemas.openxmlformats.org/officeDocument/2006/relationships/image" Target="../media/image1233.png"/><Relationship Id="rId434" Type="http://schemas.openxmlformats.org/officeDocument/2006/relationships/customXml" Target="../ink/ink1397.xml"/><Relationship Id="rId433" Type="http://schemas.openxmlformats.org/officeDocument/2006/relationships/image" Target="../media/image1232.png"/><Relationship Id="rId432" Type="http://schemas.openxmlformats.org/officeDocument/2006/relationships/customXml" Target="../ink/ink1396.xml"/><Relationship Id="rId431" Type="http://schemas.openxmlformats.org/officeDocument/2006/relationships/image" Target="../media/image1231.png"/><Relationship Id="rId430" Type="http://schemas.openxmlformats.org/officeDocument/2006/relationships/customXml" Target="../ink/ink1395.xml"/><Relationship Id="rId43" Type="http://schemas.openxmlformats.org/officeDocument/2006/relationships/customXml" Target="../ink/ink1200.xml"/><Relationship Id="rId429" Type="http://schemas.openxmlformats.org/officeDocument/2006/relationships/image" Target="../media/image1230.png"/><Relationship Id="rId428" Type="http://schemas.openxmlformats.org/officeDocument/2006/relationships/customXml" Target="../ink/ink1394.xml"/><Relationship Id="rId427" Type="http://schemas.openxmlformats.org/officeDocument/2006/relationships/image" Target="../media/image1229.png"/><Relationship Id="rId426" Type="http://schemas.openxmlformats.org/officeDocument/2006/relationships/customXml" Target="../ink/ink1393.xml"/><Relationship Id="rId425" Type="http://schemas.openxmlformats.org/officeDocument/2006/relationships/image" Target="../media/image1228.png"/><Relationship Id="rId424" Type="http://schemas.openxmlformats.org/officeDocument/2006/relationships/customXml" Target="../ink/ink1392.xml"/><Relationship Id="rId423" Type="http://schemas.openxmlformats.org/officeDocument/2006/relationships/image" Target="../media/image1227.png"/><Relationship Id="rId422" Type="http://schemas.openxmlformats.org/officeDocument/2006/relationships/customXml" Target="../ink/ink1391.xml"/><Relationship Id="rId421" Type="http://schemas.openxmlformats.org/officeDocument/2006/relationships/image" Target="../media/image1226.png"/><Relationship Id="rId420" Type="http://schemas.openxmlformats.org/officeDocument/2006/relationships/customXml" Target="../ink/ink1390.xml"/><Relationship Id="rId42" Type="http://schemas.openxmlformats.org/officeDocument/2006/relationships/image" Target="../media/image1038.png"/><Relationship Id="rId419" Type="http://schemas.openxmlformats.org/officeDocument/2006/relationships/image" Target="../media/image1225.png"/><Relationship Id="rId418" Type="http://schemas.openxmlformats.org/officeDocument/2006/relationships/customXml" Target="../ink/ink1389.xml"/><Relationship Id="rId417" Type="http://schemas.openxmlformats.org/officeDocument/2006/relationships/image" Target="../media/image1224.png"/><Relationship Id="rId416" Type="http://schemas.openxmlformats.org/officeDocument/2006/relationships/customXml" Target="../ink/ink1388.xml"/><Relationship Id="rId415" Type="http://schemas.openxmlformats.org/officeDocument/2006/relationships/image" Target="../media/image1223.png"/><Relationship Id="rId414" Type="http://schemas.openxmlformats.org/officeDocument/2006/relationships/customXml" Target="../ink/ink1387.xml"/><Relationship Id="rId413" Type="http://schemas.openxmlformats.org/officeDocument/2006/relationships/image" Target="../media/image1222.png"/><Relationship Id="rId412" Type="http://schemas.openxmlformats.org/officeDocument/2006/relationships/customXml" Target="../ink/ink1386.xml"/><Relationship Id="rId411" Type="http://schemas.openxmlformats.org/officeDocument/2006/relationships/image" Target="../media/image1221.png"/><Relationship Id="rId410" Type="http://schemas.openxmlformats.org/officeDocument/2006/relationships/customXml" Target="../ink/ink1385.xml"/><Relationship Id="rId41" Type="http://schemas.openxmlformats.org/officeDocument/2006/relationships/customXml" Target="../ink/ink1199.xml"/><Relationship Id="rId409" Type="http://schemas.openxmlformats.org/officeDocument/2006/relationships/image" Target="../media/image1220.png"/><Relationship Id="rId408" Type="http://schemas.openxmlformats.org/officeDocument/2006/relationships/customXml" Target="../ink/ink1384.xml"/><Relationship Id="rId407" Type="http://schemas.openxmlformats.org/officeDocument/2006/relationships/image" Target="../media/image1219.png"/><Relationship Id="rId406" Type="http://schemas.openxmlformats.org/officeDocument/2006/relationships/customXml" Target="../ink/ink1383.xml"/><Relationship Id="rId405" Type="http://schemas.openxmlformats.org/officeDocument/2006/relationships/image" Target="../media/image1218.png"/><Relationship Id="rId404" Type="http://schemas.openxmlformats.org/officeDocument/2006/relationships/customXml" Target="../ink/ink1382.xml"/><Relationship Id="rId403" Type="http://schemas.openxmlformats.org/officeDocument/2006/relationships/image" Target="../media/image1217.png"/><Relationship Id="rId402" Type="http://schemas.openxmlformats.org/officeDocument/2006/relationships/customXml" Target="../ink/ink1381.xml"/><Relationship Id="rId401" Type="http://schemas.openxmlformats.org/officeDocument/2006/relationships/image" Target="../media/image1216.png"/><Relationship Id="rId400" Type="http://schemas.openxmlformats.org/officeDocument/2006/relationships/customXml" Target="../ink/ink1380.xml"/><Relationship Id="rId40" Type="http://schemas.openxmlformats.org/officeDocument/2006/relationships/image" Target="../media/image1037.png"/><Relationship Id="rId4" Type="http://schemas.openxmlformats.org/officeDocument/2006/relationships/image" Target="../media/image1019.png"/><Relationship Id="rId399" Type="http://schemas.openxmlformats.org/officeDocument/2006/relationships/image" Target="../media/image1215.png"/><Relationship Id="rId398" Type="http://schemas.openxmlformats.org/officeDocument/2006/relationships/customXml" Target="../ink/ink1379.xml"/><Relationship Id="rId397" Type="http://schemas.openxmlformats.org/officeDocument/2006/relationships/image" Target="../media/image1214.png"/><Relationship Id="rId396" Type="http://schemas.openxmlformats.org/officeDocument/2006/relationships/customXml" Target="../ink/ink1378.xml"/><Relationship Id="rId395" Type="http://schemas.openxmlformats.org/officeDocument/2006/relationships/image" Target="../media/image1213.png"/><Relationship Id="rId394" Type="http://schemas.openxmlformats.org/officeDocument/2006/relationships/customXml" Target="../ink/ink1377.xml"/><Relationship Id="rId393" Type="http://schemas.openxmlformats.org/officeDocument/2006/relationships/image" Target="../media/image1212.png"/><Relationship Id="rId392" Type="http://schemas.openxmlformats.org/officeDocument/2006/relationships/customXml" Target="../ink/ink1376.xml"/><Relationship Id="rId391" Type="http://schemas.openxmlformats.org/officeDocument/2006/relationships/image" Target="../media/image1211.png"/><Relationship Id="rId390" Type="http://schemas.openxmlformats.org/officeDocument/2006/relationships/customXml" Target="../ink/ink1375.xml"/><Relationship Id="rId39" Type="http://schemas.openxmlformats.org/officeDocument/2006/relationships/customXml" Target="../ink/ink1198.xml"/><Relationship Id="rId389" Type="http://schemas.openxmlformats.org/officeDocument/2006/relationships/image" Target="../media/image1210.png"/><Relationship Id="rId388" Type="http://schemas.openxmlformats.org/officeDocument/2006/relationships/customXml" Target="../ink/ink1374.xml"/><Relationship Id="rId387" Type="http://schemas.openxmlformats.org/officeDocument/2006/relationships/image" Target="../media/image1209.png"/><Relationship Id="rId386" Type="http://schemas.openxmlformats.org/officeDocument/2006/relationships/customXml" Target="../ink/ink1373.xml"/><Relationship Id="rId385" Type="http://schemas.openxmlformats.org/officeDocument/2006/relationships/image" Target="../media/image1208.png"/><Relationship Id="rId384" Type="http://schemas.openxmlformats.org/officeDocument/2006/relationships/customXml" Target="../ink/ink1372.xml"/><Relationship Id="rId383" Type="http://schemas.openxmlformats.org/officeDocument/2006/relationships/image" Target="../media/image1207.png"/><Relationship Id="rId382" Type="http://schemas.openxmlformats.org/officeDocument/2006/relationships/customXml" Target="../ink/ink1371.xml"/><Relationship Id="rId381" Type="http://schemas.openxmlformats.org/officeDocument/2006/relationships/image" Target="../media/image1206.png"/><Relationship Id="rId380" Type="http://schemas.openxmlformats.org/officeDocument/2006/relationships/customXml" Target="../ink/ink1370.xml"/><Relationship Id="rId38" Type="http://schemas.openxmlformats.org/officeDocument/2006/relationships/image" Target="../media/image1036.png"/><Relationship Id="rId379" Type="http://schemas.openxmlformats.org/officeDocument/2006/relationships/image" Target="../media/image1205.png"/><Relationship Id="rId378" Type="http://schemas.openxmlformats.org/officeDocument/2006/relationships/customXml" Target="../ink/ink1369.xml"/><Relationship Id="rId377" Type="http://schemas.openxmlformats.org/officeDocument/2006/relationships/image" Target="../media/image1204.png"/><Relationship Id="rId376" Type="http://schemas.openxmlformats.org/officeDocument/2006/relationships/customXml" Target="../ink/ink1368.xml"/><Relationship Id="rId375" Type="http://schemas.openxmlformats.org/officeDocument/2006/relationships/image" Target="../media/image1203.png"/><Relationship Id="rId374" Type="http://schemas.openxmlformats.org/officeDocument/2006/relationships/customXml" Target="../ink/ink1367.xml"/><Relationship Id="rId373" Type="http://schemas.openxmlformats.org/officeDocument/2006/relationships/image" Target="../media/image1202.png"/><Relationship Id="rId372" Type="http://schemas.openxmlformats.org/officeDocument/2006/relationships/customXml" Target="../ink/ink1366.xml"/><Relationship Id="rId371" Type="http://schemas.openxmlformats.org/officeDocument/2006/relationships/image" Target="../media/image1201.png"/><Relationship Id="rId370" Type="http://schemas.openxmlformats.org/officeDocument/2006/relationships/customXml" Target="../ink/ink1365.xml"/><Relationship Id="rId37" Type="http://schemas.openxmlformats.org/officeDocument/2006/relationships/customXml" Target="../ink/ink1197.xml"/><Relationship Id="rId369" Type="http://schemas.openxmlformats.org/officeDocument/2006/relationships/image" Target="../media/image1200.png"/><Relationship Id="rId368" Type="http://schemas.openxmlformats.org/officeDocument/2006/relationships/customXml" Target="../ink/ink1364.xml"/><Relationship Id="rId367" Type="http://schemas.openxmlformats.org/officeDocument/2006/relationships/image" Target="../media/image1199.png"/><Relationship Id="rId366" Type="http://schemas.openxmlformats.org/officeDocument/2006/relationships/customXml" Target="../ink/ink1363.xml"/><Relationship Id="rId365" Type="http://schemas.openxmlformats.org/officeDocument/2006/relationships/image" Target="../media/image1198.png"/><Relationship Id="rId364" Type="http://schemas.openxmlformats.org/officeDocument/2006/relationships/customXml" Target="../ink/ink1362.xml"/><Relationship Id="rId363" Type="http://schemas.openxmlformats.org/officeDocument/2006/relationships/image" Target="../media/image1197.png"/><Relationship Id="rId362" Type="http://schemas.openxmlformats.org/officeDocument/2006/relationships/customXml" Target="../ink/ink1361.xml"/><Relationship Id="rId361" Type="http://schemas.openxmlformats.org/officeDocument/2006/relationships/image" Target="../media/image1196.png"/><Relationship Id="rId360" Type="http://schemas.openxmlformats.org/officeDocument/2006/relationships/customXml" Target="../ink/ink1360.xml"/><Relationship Id="rId36" Type="http://schemas.openxmlformats.org/officeDocument/2006/relationships/image" Target="../media/image1035.png"/><Relationship Id="rId359" Type="http://schemas.openxmlformats.org/officeDocument/2006/relationships/image" Target="../media/image1195.png"/><Relationship Id="rId358" Type="http://schemas.openxmlformats.org/officeDocument/2006/relationships/customXml" Target="../ink/ink1359.xml"/><Relationship Id="rId357" Type="http://schemas.openxmlformats.org/officeDocument/2006/relationships/image" Target="../media/image1194.png"/><Relationship Id="rId356" Type="http://schemas.openxmlformats.org/officeDocument/2006/relationships/customXml" Target="../ink/ink1358.xml"/><Relationship Id="rId355" Type="http://schemas.openxmlformats.org/officeDocument/2006/relationships/image" Target="../media/image1193.png"/><Relationship Id="rId354" Type="http://schemas.openxmlformats.org/officeDocument/2006/relationships/customXml" Target="../ink/ink1357.xml"/><Relationship Id="rId353" Type="http://schemas.openxmlformats.org/officeDocument/2006/relationships/image" Target="../media/image1192.png"/><Relationship Id="rId352" Type="http://schemas.openxmlformats.org/officeDocument/2006/relationships/customXml" Target="../ink/ink1356.xml"/><Relationship Id="rId351" Type="http://schemas.openxmlformats.org/officeDocument/2006/relationships/image" Target="../media/image1191.png"/><Relationship Id="rId350" Type="http://schemas.openxmlformats.org/officeDocument/2006/relationships/customXml" Target="../ink/ink1355.xml"/><Relationship Id="rId35" Type="http://schemas.openxmlformats.org/officeDocument/2006/relationships/customXml" Target="../ink/ink1196.xml"/><Relationship Id="rId349" Type="http://schemas.openxmlformats.org/officeDocument/2006/relationships/image" Target="../media/image1190.png"/><Relationship Id="rId348" Type="http://schemas.openxmlformats.org/officeDocument/2006/relationships/customXml" Target="../ink/ink1354.xml"/><Relationship Id="rId347" Type="http://schemas.openxmlformats.org/officeDocument/2006/relationships/image" Target="../media/image1189.png"/><Relationship Id="rId346" Type="http://schemas.openxmlformats.org/officeDocument/2006/relationships/customXml" Target="../ink/ink1353.xml"/><Relationship Id="rId345" Type="http://schemas.openxmlformats.org/officeDocument/2006/relationships/image" Target="../media/image1188.png"/><Relationship Id="rId344" Type="http://schemas.openxmlformats.org/officeDocument/2006/relationships/customXml" Target="../ink/ink1352.xml"/><Relationship Id="rId343" Type="http://schemas.openxmlformats.org/officeDocument/2006/relationships/image" Target="../media/image1187.png"/><Relationship Id="rId342" Type="http://schemas.openxmlformats.org/officeDocument/2006/relationships/customXml" Target="../ink/ink1351.xml"/><Relationship Id="rId341" Type="http://schemas.openxmlformats.org/officeDocument/2006/relationships/image" Target="../media/image1186.png"/><Relationship Id="rId340" Type="http://schemas.openxmlformats.org/officeDocument/2006/relationships/customXml" Target="../ink/ink1350.xml"/><Relationship Id="rId34" Type="http://schemas.openxmlformats.org/officeDocument/2006/relationships/image" Target="../media/image1034.png"/><Relationship Id="rId339" Type="http://schemas.openxmlformats.org/officeDocument/2006/relationships/image" Target="../media/image1185.png"/><Relationship Id="rId338" Type="http://schemas.openxmlformats.org/officeDocument/2006/relationships/customXml" Target="../ink/ink1349.xml"/><Relationship Id="rId337" Type="http://schemas.openxmlformats.org/officeDocument/2006/relationships/image" Target="../media/image1184.png"/><Relationship Id="rId336" Type="http://schemas.openxmlformats.org/officeDocument/2006/relationships/customXml" Target="../ink/ink1348.xml"/><Relationship Id="rId335" Type="http://schemas.openxmlformats.org/officeDocument/2006/relationships/image" Target="../media/image1183.png"/><Relationship Id="rId334" Type="http://schemas.openxmlformats.org/officeDocument/2006/relationships/customXml" Target="../ink/ink1347.xml"/><Relationship Id="rId333" Type="http://schemas.openxmlformats.org/officeDocument/2006/relationships/image" Target="../media/image1182.png"/><Relationship Id="rId332" Type="http://schemas.openxmlformats.org/officeDocument/2006/relationships/customXml" Target="../ink/ink1346.xml"/><Relationship Id="rId331" Type="http://schemas.openxmlformats.org/officeDocument/2006/relationships/image" Target="../media/image1181.png"/><Relationship Id="rId330" Type="http://schemas.openxmlformats.org/officeDocument/2006/relationships/customXml" Target="../ink/ink1345.xml"/><Relationship Id="rId33" Type="http://schemas.openxmlformats.org/officeDocument/2006/relationships/customXml" Target="../ink/ink1195.xml"/><Relationship Id="rId329" Type="http://schemas.openxmlformats.org/officeDocument/2006/relationships/image" Target="../media/image1180.png"/><Relationship Id="rId328" Type="http://schemas.openxmlformats.org/officeDocument/2006/relationships/customXml" Target="../ink/ink1344.xml"/><Relationship Id="rId327" Type="http://schemas.openxmlformats.org/officeDocument/2006/relationships/image" Target="../media/image1179.png"/><Relationship Id="rId326" Type="http://schemas.openxmlformats.org/officeDocument/2006/relationships/customXml" Target="../ink/ink1343.xml"/><Relationship Id="rId325" Type="http://schemas.openxmlformats.org/officeDocument/2006/relationships/image" Target="../media/image1178.png"/><Relationship Id="rId324" Type="http://schemas.openxmlformats.org/officeDocument/2006/relationships/customXml" Target="../ink/ink1342.xml"/><Relationship Id="rId323" Type="http://schemas.openxmlformats.org/officeDocument/2006/relationships/image" Target="../media/image1177.png"/><Relationship Id="rId322" Type="http://schemas.openxmlformats.org/officeDocument/2006/relationships/customXml" Target="../ink/ink1341.xml"/><Relationship Id="rId321" Type="http://schemas.openxmlformats.org/officeDocument/2006/relationships/image" Target="../media/image1176.png"/><Relationship Id="rId320" Type="http://schemas.openxmlformats.org/officeDocument/2006/relationships/customXml" Target="../ink/ink1340.xml"/><Relationship Id="rId32" Type="http://schemas.openxmlformats.org/officeDocument/2006/relationships/image" Target="../media/image1033.png"/><Relationship Id="rId319" Type="http://schemas.openxmlformats.org/officeDocument/2006/relationships/image" Target="../media/image1175.png"/><Relationship Id="rId318" Type="http://schemas.openxmlformats.org/officeDocument/2006/relationships/customXml" Target="../ink/ink1339.xml"/><Relationship Id="rId317" Type="http://schemas.openxmlformats.org/officeDocument/2006/relationships/customXml" Target="../ink/ink1338.xml"/><Relationship Id="rId316" Type="http://schemas.openxmlformats.org/officeDocument/2006/relationships/image" Target="../media/image1174.png"/><Relationship Id="rId315" Type="http://schemas.openxmlformats.org/officeDocument/2006/relationships/customXml" Target="../ink/ink1337.xml"/><Relationship Id="rId314" Type="http://schemas.openxmlformats.org/officeDocument/2006/relationships/image" Target="../media/image1173.png"/><Relationship Id="rId313" Type="http://schemas.openxmlformats.org/officeDocument/2006/relationships/customXml" Target="../ink/ink1336.xml"/><Relationship Id="rId312" Type="http://schemas.openxmlformats.org/officeDocument/2006/relationships/image" Target="../media/image1172.png"/><Relationship Id="rId311" Type="http://schemas.openxmlformats.org/officeDocument/2006/relationships/customXml" Target="../ink/ink1335.xml"/><Relationship Id="rId310" Type="http://schemas.openxmlformats.org/officeDocument/2006/relationships/image" Target="../media/image1171.png"/><Relationship Id="rId31" Type="http://schemas.openxmlformats.org/officeDocument/2006/relationships/customXml" Target="../ink/ink1194.xml"/><Relationship Id="rId309" Type="http://schemas.openxmlformats.org/officeDocument/2006/relationships/customXml" Target="../ink/ink1334.xml"/><Relationship Id="rId308" Type="http://schemas.openxmlformats.org/officeDocument/2006/relationships/image" Target="../media/image1170.png"/><Relationship Id="rId307" Type="http://schemas.openxmlformats.org/officeDocument/2006/relationships/customXml" Target="../ink/ink1333.xml"/><Relationship Id="rId306" Type="http://schemas.openxmlformats.org/officeDocument/2006/relationships/image" Target="../media/image1169.png"/><Relationship Id="rId305" Type="http://schemas.openxmlformats.org/officeDocument/2006/relationships/customXml" Target="../ink/ink1332.xml"/><Relationship Id="rId304" Type="http://schemas.openxmlformats.org/officeDocument/2006/relationships/image" Target="../media/image1168.png"/><Relationship Id="rId303" Type="http://schemas.openxmlformats.org/officeDocument/2006/relationships/customXml" Target="../ink/ink1331.xml"/><Relationship Id="rId302" Type="http://schemas.openxmlformats.org/officeDocument/2006/relationships/image" Target="../media/image1167.png"/><Relationship Id="rId301" Type="http://schemas.openxmlformats.org/officeDocument/2006/relationships/customXml" Target="../ink/ink1330.xml"/><Relationship Id="rId300" Type="http://schemas.openxmlformats.org/officeDocument/2006/relationships/image" Target="../media/image1166.png"/><Relationship Id="rId30" Type="http://schemas.openxmlformats.org/officeDocument/2006/relationships/image" Target="../media/image1032.png"/><Relationship Id="rId3" Type="http://schemas.openxmlformats.org/officeDocument/2006/relationships/customXml" Target="../ink/ink1180.xml"/><Relationship Id="rId299" Type="http://schemas.openxmlformats.org/officeDocument/2006/relationships/customXml" Target="../ink/ink1329.xml"/><Relationship Id="rId298" Type="http://schemas.openxmlformats.org/officeDocument/2006/relationships/image" Target="../media/image1165.png"/><Relationship Id="rId297" Type="http://schemas.openxmlformats.org/officeDocument/2006/relationships/customXml" Target="../ink/ink1328.xml"/><Relationship Id="rId296" Type="http://schemas.openxmlformats.org/officeDocument/2006/relationships/image" Target="../media/image1164.png"/><Relationship Id="rId295" Type="http://schemas.openxmlformats.org/officeDocument/2006/relationships/customXml" Target="../ink/ink1327.xml"/><Relationship Id="rId294" Type="http://schemas.openxmlformats.org/officeDocument/2006/relationships/image" Target="../media/image1163.png"/><Relationship Id="rId293" Type="http://schemas.openxmlformats.org/officeDocument/2006/relationships/customXml" Target="../ink/ink1326.xml"/><Relationship Id="rId292" Type="http://schemas.openxmlformats.org/officeDocument/2006/relationships/image" Target="../media/image1162.png"/><Relationship Id="rId291" Type="http://schemas.openxmlformats.org/officeDocument/2006/relationships/customXml" Target="../ink/ink1325.xml"/><Relationship Id="rId290" Type="http://schemas.openxmlformats.org/officeDocument/2006/relationships/image" Target="../media/image1161.png"/><Relationship Id="rId29" Type="http://schemas.openxmlformats.org/officeDocument/2006/relationships/customXml" Target="../ink/ink1193.xml"/><Relationship Id="rId289" Type="http://schemas.openxmlformats.org/officeDocument/2006/relationships/customXml" Target="../ink/ink1324.xml"/><Relationship Id="rId288" Type="http://schemas.openxmlformats.org/officeDocument/2006/relationships/image" Target="../media/image1160.png"/><Relationship Id="rId287" Type="http://schemas.openxmlformats.org/officeDocument/2006/relationships/customXml" Target="../ink/ink1323.xml"/><Relationship Id="rId286" Type="http://schemas.openxmlformats.org/officeDocument/2006/relationships/image" Target="../media/image1159.png"/><Relationship Id="rId285" Type="http://schemas.openxmlformats.org/officeDocument/2006/relationships/customXml" Target="../ink/ink1322.xml"/><Relationship Id="rId284" Type="http://schemas.openxmlformats.org/officeDocument/2006/relationships/image" Target="../media/image1158.png"/><Relationship Id="rId283" Type="http://schemas.openxmlformats.org/officeDocument/2006/relationships/customXml" Target="../ink/ink1321.xml"/><Relationship Id="rId282" Type="http://schemas.openxmlformats.org/officeDocument/2006/relationships/image" Target="../media/image1157.png"/><Relationship Id="rId281" Type="http://schemas.openxmlformats.org/officeDocument/2006/relationships/customXml" Target="../ink/ink1320.xml"/><Relationship Id="rId280" Type="http://schemas.openxmlformats.org/officeDocument/2006/relationships/image" Target="../media/image1156.png"/><Relationship Id="rId28" Type="http://schemas.openxmlformats.org/officeDocument/2006/relationships/image" Target="../media/image1031.png"/><Relationship Id="rId279" Type="http://schemas.openxmlformats.org/officeDocument/2006/relationships/customXml" Target="../ink/ink1319.xml"/><Relationship Id="rId278" Type="http://schemas.openxmlformats.org/officeDocument/2006/relationships/image" Target="../media/image1155.png"/><Relationship Id="rId277" Type="http://schemas.openxmlformats.org/officeDocument/2006/relationships/customXml" Target="../ink/ink1318.xml"/><Relationship Id="rId276" Type="http://schemas.openxmlformats.org/officeDocument/2006/relationships/image" Target="../media/image1154.png"/><Relationship Id="rId275" Type="http://schemas.openxmlformats.org/officeDocument/2006/relationships/customXml" Target="../ink/ink1317.xml"/><Relationship Id="rId274" Type="http://schemas.openxmlformats.org/officeDocument/2006/relationships/image" Target="../media/image1153.png"/><Relationship Id="rId273" Type="http://schemas.openxmlformats.org/officeDocument/2006/relationships/customXml" Target="../ink/ink1316.xml"/><Relationship Id="rId272" Type="http://schemas.openxmlformats.org/officeDocument/2006/relationships/image" Target="../media/image1152.png"/><Relationship Id="rId271" Type="http://schemas.openxmlformats.org/officeDocument/2006/relationships/customXml" Target="../ink/ink1315.xml"/><Relationship Id="rId270" Type="http://schemas.openxmlformats.org/officeDocument/2006/relationships/image" Target="../media/image1151.png"/><Relationship Id="rId27" Type="http://schemas.openxmlformats.org/officeDocument/2006/relationships/customXml" Target="../ink/ink1192.xml"/><Relationship Id="rId269" Type="http://schemas.openxmlformats.org/officeDocument/2006/relationships/customXml" Target="../ink/ink1314.xml"/><Relationship Id="rId268" Type="http://schemas.openxmlformats.org/officeDocument/2006/relationships/image" Target="../media/image1150.png"/><Relationship Id="rId267" Type="http://schemas.openxmlformats.org/officeDocument/2006/relationships/customXml" Target="../ink/ink1313.xml"/><Relationship Id="rId266" Type="http://schemas.openxmlformats.org/officeDocument/2006/relationships/image" Target="../media/image1149.png"/><Relationship Id="rId265" Type="http://schemas.openxmlformats.org/officeDocument/2006/relationships/customXml" Target="../ink/ink1312.xml"/><Relationship Id="rId264" Type="http://schemas.openxmlformats.org/officeDocument/2006/relationships/customXml" Target="../ink/ink1311.xml"/><Relationship Id="rId263" Type="http://schemas.openxmlformats.org/officeDocument/2006/relationships/image" Target="../media/image1148.png"/><Relationship Id="rId262" Type="http://schemas.openxmlformats.org/officeDocument/2006/relationships/customXml" Target="../ink/ink1310.xml"/><Relationship Id="rId261" Type="http://schemas.openxmlformats.org/officeDocument/2006/relationships/image" Target="../media/image1147.png"/><Relationship Id="rId260" Type="http://schemas.openxmlformats.org/officeDocument/2006/relationships/customXml" Target="../ink/ink1309.xml"/><Relationship Id="rId26" Type="http://schemas.openxmlformats.org/officeDocument/2006/relationships/image" Target="../media/image1030.png"/><Relationship Id="rId259" Type="http://schemas.openxmlformats.org/officeDocument/2006/relationships/image" Target="../media/image1146.png"/><Relationship Id="rId258" Type="http://schemas.openxmlformats.org/officeDocument/2006/relationships/customXml" Target="../ink/ink1308.xml"/><Relationship Id="rId257" Type="http://schemas.openxmlformats.org/officeDocument/2006/relationships/image" Target="../media/image1145.png"/><Relationship Id="rId256" Type="http://schemas.openxmlformats.org/officeDocument/2006/relationships/customXml" Target="../ink/ink1307.xml"/><Relationship Id="rId255" Type="http://schemas.openxmlformats.org/officeDocument/2006/relationships/image" Target="../media/image1144.png"/><Relationship Id="rId254" Type="http://schemas.openxmlformats.org/officeDocument/2006/relationships/customXml" Target="../ink/ink1306.xml"/><Relationship Id="rId253" Type="http://schemas.openxmlformats.org/officeDocument/2006/relationships/image" Target="../media/image1143.png"/><Relationship Id="rId252" Type="http://schemas.openxmlformats.org/officeDocument/2006/relationships/customXml" Target="../ink/ink1305.xml"/><Relationship Id="rId251" Type="http://schemas.openxmlformats.org/officeDocument/2006/relationships/image" Target="../media/image1142.png"/><Relationship Id="rId250" Type="http://schemas.openxmlformats.org/officeDocument/2006/relationships/customXml" Target="../ink/ink1304.xml"/><Relationship Id="rId25" Type="http://schemas.openxmlformats.org/officeDocument/2006/relationships/customXml" Target="../ink/ink1191.xml"/><Relationship Id="rId249" Type="http://schemas.openxmlformats.org/officeDocument/2006/relationships/image" Target="../media/image1141.png"/><Relationship Id="rId248" Type="http://schemas.openxmlformats.org/officeDocument/2006/relationships/customXml" Target="../ink/ink1303.xml"/><Relationship Id="rId247" Type="http://schemas.openxmlformats.org/officeDocument/2006/relationships/image" Target="../media/image1140.png"/><Relationship Id="rId246" Type="http://schemas.openxmlformats.org/officeDocument/2006/relationships/customXml" Target="../ink/ink1302.xml"/><Relationship Id="rId245" Type="http://schemas.openxmlformats.org/officeDocument/2006/relationships/customXml" Target="../ink/ink1301.xml"/><Relationship Id="rId244" Type="http://schemas.openxmlformats.org/officeDocument/2006/relationships/image" Target="../media/image1139.png"/><Relationship Id="rId243" Type="http://schemas.openxmlformats.org/officeDocument/2006/relationships/customXml" Target="../ink/ink1300.xml"/><Relationship Id="rId242" Type="http://schemas.openxmlformats.org/officeDocument/2006/relationships/image" Target="../media/image1138.png"/><Relationship Id="rId241" Type="http://schemas.openxmlformats.org/officeDocument/2006/relationships/customXml" Target="../ink/ink1299.xml"/><Relationship Id="rId240" Type="http://schemas.openxmlformats.org/officeDocument/2006/relationships/image" Target="../media/image1137.png"/><Relationship Id="rId24" Type="http://schemas.openxmlformats.org/officeDocument/2006/relationships/image" Target="../media/image1029.png"/><Relationship Id="rId239" Type="http://schemas.openxmlformats.org/officeDocument/2006/relationships/customXml" Target="../ink/ink1298.xml"/><Relationship Id="rId238" Type="http://schemas.openxmlformats.org/officeDocument/2006/relationships/image" Target="../media/image1136.png"/><Relationship Id="rId237" Type="http://schemas.openxmlformats.org/officeDocument/2006/relationships/customXml" Target="../ink/ink1297.xml"/><Relationship Id="rId236" Type="http://schemas.openxmlformats.org/officeDocument/2006/relationships/image" Target="../media/image1135.png"/><Relationship Id="rId235" Type="http://schemas.openxmlformats.org/officeDocument/2006/relationships/customXml" Target="../ink/ink1296.xml"/><Relationship Id="rId234" Type="http://schemas.openxmlformats.org/officeDocument/2006/relationships/image" Target="../media/image1134.png"/><Relationship Id="rId233" Type="http://schemas.openxmlformats.org/officeDocument/2006/relationships/customXml" Target="../ink/ink1295.xml"/><Relationship Id="rId232" Type="http://schemas.openxmlformats.org/officeDocument/2006/relationships/image" Target="../media/image1133.png"/><Relationship Id="rId231" Type="http://schemas.openxmlformats.org/officeDocument/2006/relationships/customXml" Target="../ink/ink1294.xml"/><Relationship Id="rId230" Type="http://schemas.openxmlformats.org/officeDocument/2006/relationships/image" Target="../media/image1132.png"/><Relationship Id="rId23" Type="http://schemas.openxmlformats.org/officeDocument/2006/relationships/customXml" Target="../ink/ink1190.xml"/><Relationship Id="rId229" Type="http://schemas.openxmlformats.org/officeDocument/2006/relationships/customXml" Target="../ink/ink1293.xml"/><Relationship Id="rId228" Type="http://schemas.openxmlformats.org/officeDocument/2006/relationships/image" Target="../media/image1131.png"/><Relationship Id="rId227" Type="http://schemas.openxmlformats.org/officeDocument/2006/relationships/customXml" Target="../ink/ink1292.xml"/><Relationship Id="rId226" Type="http://schemas.openxmlformats.org/officeDocument/2006/relationships/image" Target="../media/image1130.png"/><Relationship Id="rId225" Type="http://schemas.openxmlformats.org/officeDocument/2006/relationships/customXml" Target="../ink/ink1291.xml"/><Relationship Id="rId224" Type="http://schemas.openxmlformats.org/officeDocument/2006/relationships/image" Target="../media/image1129.png"/><Relationship Id="rId223" Type="http://schemas.openxmlformats.org/officeDocument/2006/relationships/customXml" Target="../ink/ink1290.xml"/><Relationship Id="rId222" Type="http://schemas.openxmlformats.org/officeDocument/2006/relationships/image" Target="../media/image1128.png"/><Relationship Id="rId221" Type="http://schemas.openxmlformats.org/officeDocument/2006/relationships/customXml" Target="../ink/ink1289.xml"/><Relationship Id="rId220" Type="http://schemas.openxmlformats.org/officeDocument/2006/relationships/image" Target="../media/image1127.png"/><Relationship Id="rId22" Type="http://schemas.openxmlformats.org/officeDocument/2006/relationships/image" Target="../media/image1028.png"/><Relationship Id="rId219" Type="http://schemas.openxmlformats.org/officeDocument/2006/relationships/customXml" Target="../ink/ink1288.xml"/><Relationship Id="rId218" Type="http://schemas.openxmlformats.org/officeDocument/2006/relationships/image" Target="../media/image1126.png"/><Relationship Id="rId217" Type="http://schemas.openxmlformats.org/officeDocument/2006/relationships/customXml" Target="../ink/ink1287.xml"/><Relationship Id="rId216" Type="http://schemas.openxmlformats.org/officeDocument/2006/relationships/image" Target="../media/image1125.png"/><Relationship Id="rId215" Type="http://schemas.openxmlformats.org/officeDocument/2006/relationships/customXml" Target="../ink/ink1286.xml"/><Relationship Id="rId214" Type="http://schemas.openxmlformats.org/officeDocument/2006/relationships/image" Target="../media/image1124.png"/><Relationship Id="rId213" Type="http://schemas.openxmlformats.org/officeDocument/2006/relationships/customXml" Target="../ink/ink1285.xml"/><Relationship Id="rId212" Type="http://schemas.openxmlformats.org/officeDocument/2006/relationships/image" Target="../media/image1123.png"/><Relationship Id="rId211" Type="http://schemas.openxmlformats.org/officeDocument/2006/relationships/customXml" Target="../ink/ink1284.xml"/><Relationship Id="rId210" Type="http://schemas.openxmlformats.org/officeDocument/2006/relationships/image" Target="../media/image1122.png"/><Relationship Id="rId21" Type="http://schemas.openxmlformats.org/officeDocument/2006/relationships/customXml" Target="../ink/ink1189.xml"/><Relationship Id="rId209" Type="http://schemas.openxmlformats.org/officeDocument/2006/relationships/customXml" Target="../ink/ink1283.xml"/><Relationship Id="rId208" Type="http://schemas.openxmlformats.org/officeDocument/2006/relationships/image" Target="../media/image1121.png"/><Relationship Id="rId207" Type="http://schemas.openxmlformats.org/officeDocument/2006/relationships/customXml" Target="../ink/ink1282.xml"/><Relationship Id="rId206" Type="http://schemas.openxmlformats.org/officeDocument/2006/relationships/image" Target="../media/image1120.png"/><Relationship Id="rId205" Type="http://schemas.openxmlformats.org/officeDocument/2006/relationships/customXml" Target="../ink/ink1281.xml"/><Relationship Id="rId204" Type="http://schemas.openxmlformats.org/officeDocument/2006/relationships/image" Target="../media/image1119.png"/><Relationship Id="rId203" Type="http://schemas.openxmlformats.org/officeDocument/2006/relationships/customXml" Target="../ink/ink1280.xml"/><Relationship Id="rId202" Type="http://schemas.openxmlformats.org/officeDocument/2006/relationships/image" Target="../media/image1118.png"/><Relationship Id="rId201" Type="http://schemas.openxmlformats.org/officeDocument/2006/relationships/customXml" Target="../ink/ink1279.xml"/><Relationship Id="rId200" Type="http://schemas.openxmlformats.org/officeDocument/2006/relationships/image" Target="../media/image1117.png"/><Relationship Id="rId20" Type="http://schemas.openxmlformats.org/officeDocument/2006/relationships/image" Target="../media/image1027.png"/><Relationship Id="rId2" Type="http://schemas.openxmlformats.org/officeDocument/2006/relationships/image" Target="../media/image1018.png"/><Relationship Id="rId199" Type="http://schemas.openxmlformats.org/officeDocument/2006/relationships/customXml" Target="../ink/ink1278.xml"/><Relationship Id="rId198" Type="http://schemas.openxmlformats.org/officeDocument/2006/relationships/image" Target="../media/image1116.png"/><Relationship Id="rId197" Type="http://schemas.openxmlformats.org/officeDocument/2006/relationships/customXml" Target="../ink/ink1277.xml"/><Relationship Id="rId196" Type="http://schemas.openxmlformats.org/officeDocument/2006/relationships/image" Target="../media/image1115.png"/><Relationship Id="rId195" Type="http://schemas.openxmlformats.org/officeDocument/2006/relationships/customXml" Target="../ink/ink1276.xml"/><Relationship Id="rId194" Type="http://schemas.openxmlformats.org/officeDocument/2006/relationships/image" Target="../media/image1114.png"/><Relationship Id="rId193" Type="http://schemas.openxmlformats.org/officeDocument/2006/relationships/customXml" Target="../ink/ink1275.xml"/><Relationship Id="rId192" Type="http://schemas.openxmlformats.org/officeDocument/2006/relationships/image" Target="../media/image1113.png"/><Relationship Id="rId191" Type="http://schemas.openxmlformats.org/officeDocument/2006/relationships/customXml" Target="../ink/ink1274.xml"/><Relationship Id="rId190" Type="http://schemas.openxmlformats.org/officeDocument/2006/relationships/image" Target="../media/image1112.png"/><Relationship Id="rId19" Type="http://schemas.openxmlformats.org/officeDocument/2006/relationships/customXml" Target="../ink/ink1188.xml"/><Relationship Id="rId189" Type="http://schemas.openxmlformats.org/officeDocument/2006/relationships/customXml" Target="../ink/ink1273.xml"/><Relationship Id="rId188" Type="http://schemas.openxmlformats.org/officeDocument/2006/relationships/image" Target="../media/image1111.png"/><Relationship Id="rId187" Type="http://schemas.openxmlformats.org/officeDocument/2006/relationships/customXml" Target="../ink/ink1272.xml"/><Relationship Id="rId186" Type="http://schemas.openxmlformats.org/officeDocument/2006/relationships/image" Target="../media/image1110.png"/><Relationship Id="rId185" Type="http://schemas.openxmlformats.org/officeDocument/2006/relationships/customXml" Target="../ink/ink1271.xml"/><Relationship Id="rId184" Type="http://schemas.openxmlformats.org/officeDocument/2006/relationships/image" Target="../media/image1109.png"/><Relationship Id="rId183" Type="http://schemas.openxmlformats.org/officeDocument/2006/relationships/customXml" Target="../ink/ink1270.xml"/><Relationship Id="rId182" Type="http://schemas.openxmlformats.org/officeDocument/2006/relationships/image" Target="../media/image1108.png"/><Relationship Id="rId181" Type="http://schemas.openxmlformats.org/officeDocument/2006/relationships/customXml" Target="../ink/ink1269.xml"/><Relationship Id="rId180" Type="http://schemas.openxmlformats.org/officeDocument/2006/relationships/image" Target="../media/image1107.png"/><Relationship Id="rId18" Type="http://schemas.openxmlformats.org/officeDocument/2006/relationships/image" Target="../media/image1026.png"/><Relationship Id="rId179" Type="http://schemas.openxmlformats.org/officeDocument/2006/relationships/customXml" Target="../ink/ink1268.xml"/><Relationship Id="rId178" Type="http://schemas.openxmlformats.org/officeDocument/2006/relationships/image" Target="../media/image1106.png"/><Relationship Id="rId177" Type="http://schemas.openxmlformats.org/officeDocument/2006/relationships/customXml" Target="../ink/ink1267.xml"/><Relationship Id="rId176" Type="http://schemas.openxmlformats.org/officeDocument/2006/relationships/image" Target="../media/image1105.png"/><Relationship Id="rId175" Type="http://schemas.openxmlformats.org/officeDocument/2006/relationships/customXml" Target="../ink/ink1266.xml"/><Relationship Id="rId174" Type="http://schemas.openxmlformats.org/officeDocument/2006/relationships/image" Target="../media/image1104.png"/><Relationship Id="rId173" Type="http://schemas.openxmlformats.org/officeDocument/2006/relationships/customXml" Target="../ink/ink1265.xml"/><Relationship Id="rId172" Type="http://schemas.openxmlformats.org/officeDocument/2006/relationships/image" Target="../media/image1103.png"/><Relationship Id="rId171" Type="http://schemas.openxmlformats.org/officeDocument/2006/relationships/customXml" Target="../ink/ink1264.xml"/><Relationship Id="rId170" Type="http://schemas.openxmlformats.org/officeDocument/2006/relationships/image" Target="../media/image1102.png"/><Relationship Id="rId17" Type="http://schemas.openxmlformats.org/officeDocument/2006/relationships/customXml" Target="../ink/ink1187.xml"/><Relationship Id="rId169" Type="http://schemas.openxmlformats.org/officeDocument/2006/relationships/customXml" Target="../ink/ink1263.xml"/><Relationship Id="rId168" Type="http://schemas.openxmlformats.org/officeDocument/2006/relationships/image" Target="../media/image1101.png"/><Relationship Id="rId167" Type="http://schemas.openxmlformats.org/officeDocument/2006/relationships/customXml" Target="../ink/ink1262.xml"/><Relationship Id="rId166" Type="http://schemas.openxmlformats.org/officeDocument/2006/relationships/image" Target="../media/image1100.png"/><Relationship Id="rId165" Type="http://schemas.openxmlformats.org/officeDocument/2006/relationships/customXml" Target="../ink/ink1261.xml"/><Relationship Id="rId164" Type="http://schemas.openxmlformats.org/officeDocument/2006/relationships/image" Target="../media/image1099.png"/><Relationship Id="rId163" Type="http://schemas.openxmlformats.org/officeDocument/2006/relationships/customXml" Target="../ink/ink1260.xml"/><Relationship Id="rId162" Type="http://schemas.openxmlformats.org/officeDocument/2006/relationships/image" Target="../media/image1098.png"/><Relationship Id="rId161" Type="http://schemas.openxmlformats.org/officeDocument/2006/relationships/customXml" Target="../ink/ink1259.xml"/><Relationship Id="rId160" Type="http://schemas.openxmlformats.org/officeDocument/2006/relationships/image" Target="../media/image1097.png"/><Relationship Id="rId16" Type="http://schemas.openxmlformats.org/officeDocument/2006/relationships/image" Target="../media/image1025.png"/><Relationship Id="rId159" Type="http://schemas.openxmlformats.org/officeDocument/2006/relationships/customXml" Target="../ink/ink1258.xml"/><Relationship Id="rId158" Type="http://schemas.openxmlformats.org/officeDocument/2006/relationships/image" Target="../media/image1096.png"/><Relationship Id="rId157" Type="http://schemas.openxmlformats.org/officeDocument/2006/relationships/customXml" Target="../ink/ink1257.xml"/><Relationship Id="rId156" Type="http://schemas.openxmlformats.org/officeDocument/2006/relationships/image" Target="../media/image1095.png"/><Relationship Id="rId155" Type="http://schemas.openxmlformats.org/officeDocument/2006/relationships/customXml" Target="../ink/ink1256.xml"/><Relationship Id="rId154" Type="http://schemas.openxmlformats.org/officeDocument/2006/relationships/image" Target="../media/image1094.png"/><Relationship Id="rId153" Type="http://schemas.openxmlformats.org/officeDocument/2006/relationships/customXml" Target="../ink/ink1255.xml"/><Relationship Id="rId152" Type="http://schemas.openxmlformats.org/officeDocument/2006/relationships/image" Target="../media/image1093.png"/><Relationship Id="rId151" Type="http://schemas.openxmlformats.org/officeDocument/2006/relationships/customXml" Target="../ink/ink1254.xml"/><Relationship Id="rId150" Type="http://schemas.openxmlformats.org/officeDocument/2006/relationships/image" Target="../media/image1092.png"/><Relationship Id="rId15" Type="http://schemas.openxmlformats.org/officeDocument/2006/relationships/customXml" Target="../ink/ink1186.xml"/><Relationship Id="rId149" Type="http://schemas.openxmlformats.org/officeDocument/2006/relationships/customXml" Target="../ink/ink1253.xml"/><Relationship Id="rId148" Type="http://schemas.openxmlformats.org/officeDocument/2006/relationships/image" Target="../media/image1091.png"/><Relationship Id="rId147" Type="http://schemas.openxmlformats.org/officeDocument/2006/relationships/customXml" Target="../ink/ink1252.xml"/><Relationship Id="rId146" Type="http://schemas.openxmlformats.org/officeDocument/2006/relationships/image" Target="../media/image1090.png"/><Relationship Id="rId145" Type="http://schemas.openxmlformats.org/officeDocument/2006/relationships/customXml" Target="../ink/ink1251.xml"/><Relationship Id="rId144" Type="http://schemas.openxmlformats.org/officeDocument/2006/relationships/image" Target="../media/image1089.png"/><Relationship Id="rId143" Type="http://schemas.openxmlformats.org/officeDocument/2006/relationships/customXml" Target="../ink/ink1250.xml"/><Relationship Id="rId142" Type="http://schemas.openxmlformats.org/officeDocument/2006/relationships/image" Target="../media/image1088.png"/><Relationship Id="rId141" Type="http://schemas.openxmlformats.org/officeDocument/2006/relationships/customXml" Target="../ink/ink1249.xml"/><Relationship Id="rId140" Type="http://schemas.openxmlformats.org/officeDocument/2006/relationships/image" Target="../media/image1087.png"/><Relationship Id="rId14" Type="http://schemas.openxmlformats.org/officeDocument/2006/relationships/image" Target="../media/image1024.png"/><Relationship Id="rId139" Type="http://schemas.openxmlformats.org/officeDocument/2006/relationships/customXml" Target="../ink/ink1248.xml"/><Relationship Id="rId138" Type="http://schemas.openxmlformats.org/officeDocument/2006/relationships/image" Target="../media/image1086.png"/><Relationship Id="rId137" Type="http://schemas.openxmlformats.org/officeDocument/2006/relationships/customXml" Target="../ink/ink1247.xml"/><Relationship Id="rId136" Type="http://schemas.openxmlformats.org/officeDocument/2006/relationships/image" Target="../media/image1085.png"/><Relationship Id="rId135" Type="http://schemas.openxmlformats.org/officeDocument/2006/relationships/customXml" Target="../ink/ink1246.xml"/><Relationship Id="rId134" Type="http://schemas.openxmlformats.org/officeDocument/2006/relationships/image" Target="../media/image1084.png"/><Relationship Id="rId133" Type="http://schemas.openxmlformats.org/officeDocument/2006/relationships/customXml" Target="../ink/ink1245.xml"/><Relationship Id="rId132" Type="http://schemas.openxmlformats.org/officeDocument/2006/relationships/image" Target="../media/image1083.png"/><Relationship Id="rId131" Type="http://schemas.openxmlformats.org/officeDocument/2006/relationships/customXml" Target="../ink/ink1244.xml"/><Relationship Id="rId130" Type="http://schemas.openxmlformats.org/officeDocument/2006/relationships/image" Target="../media/image1082.png"/><Relationship Id="rId13" Type="http://schemas.openxmlformats.org/officeDocument/2006/relationships/customXml" Target="../ink/ink1185.xml"/><Relationship Id="rId129" Type="http://schemas.openxmlformats.org/officeDocument/2006/relationships/customXml" Target="../ink/ink1243.xml"/><Relationship Id="rId128" Type="http://schemas.openxmlformats.org/officeDocument/2006/relationships/image" Target="../media/image1081.png"/><Relationship Id="rId127" Type="http://schemas.openxmlformats.org/officeDocument/2006/relationships/customXml" Target="../ink/ink1242.xml"/><Relationship Id="rId126" Type="http://schemas.openxmlformats.org/officeDocument/2006/relationships/image" Target="../media/image1080.png"/><Relationship Id="rId125" Type="http://schemas.openxmlformats.org/officeDocument/2006/relationships/customXml" Target="../ink/ink1241.xml"/><Relationship Id="rId124" Type="http://schemas.openxmlformats.org/officeDocument/2006/relationships/image" Target="../media/image1079.png"/><Relationship Id="rId123" Type="http://schemas.openxmlformats.org/officeDocument/2006/relationships/customXml" Target="../ink/ink1240.xml"/><Relationship Id="rId122" Type="http://schemas.openxmlformats.org/officeDocument/2006/relationships/image" Target="../media/image1078.png"/><Relationship Id="rId121" Type="http://schemas.openxmlformats.org/officeDocument/2006/relationships/customXml" Target="../ink/ink1239.xml"/><Relationship Id="rId120" Type="http://schemas.openxmlformats.org/officeDocument/2006/relationships/image" Target="../media/image1077.png"/><Relationship Id="rId12" Type="http://schemas.openxmlformats.org/officeDocument/2006/relationships/image" Target="../media/image1023.png"/><Relationship Id="rId119" Type="http://schemas.openxmlformats.org/officeDocument/2006/relationships/customXml" Target="../ink/ink1238.xml"/><Relationship Id="rId118" Type="http://schemas.openxmlformats.org/officeDocument/2006/relationships/image" Target="../media/image1076.png"/><Relationship Id="rId117" Type="http://schemas.openxmlformats.org/officeDocument/2006/relationships/customXml" Target="../ink/ink1237.xml"/><Relationship Id="rId116" Type="http://schemas.openxmlformats.org/officeDocument/2006/relationships/image" Target="../media/image1075.png"/><Relationship Id="rId115" Type="http://schemas.openxmlformats.org/officeDocument/2006/relationships/customXml" Target="../ink/ink1236.xml"/><Relationship Id="rId114" Type="http://schemas.openxmlformats.org/officeDocument/2006/relationships/image" Target="../media/image1074.png"/><Relationship Id="rId113" Type="http://schemas.openxmlformats.org/officeDocument/2006/relationships/customXml" Target="../ink/ink1235.xml"/><Relationship Id="rId112" Type="http://schemas.openxmlformats.org/officeDocument/2006/relationships/image" Target="../media/image1073.png"/><Relationship Id="rId111" Type="http://schemas.openxmlformats.org/officeDocument/2006/relationships/customXml" Target="../ink/ink1234.xml"/><Relationship Id="rId110" Type="http://schemas.openxmlformats.org/officeDocument/2006/relationships/image" Target="../media/image1072.png"/><Relationship Id="rId11" Type="http://schemas.openxmlformats.org/officeDocument/2006/relationships/customXml" Target="../ink/ink1184.xml"/><Relationship Id="rId109" Type="http://schemas.openxmlformats.org/officeDocument/2006/relationships/customXml" Target="../ink/ink1233.xml"/><Relationship Id="rId108" Type="http://schemas.openxmlformats.org/officeDocument/2006/relationships/image" Target="../media/image1071.png"/><Relationship Id="rId107" Type="http://schemas.openxmlformats.org/officeDocument/2006/relationships/customXml" Target="../ink/ink1232.xml"/><Relationship Id="rId106" Type="http://schemas.openxmlformats.org/officeDocument/2006/relationships/image" Target="../media/image1070.png"/><Relationship Id="rId105" Type="http://schemas.openxmlformats.org/officeDocument/2006/relationships/customXml" Target="../ink/ink1231.xml"/><Relationship Id="rId104" Type="http://schemas.openxmlformats.org/officeDocument/2006/relationships/image" Target="../media/image1069.png"/><Relationship Id="rId103" Type="http://schemas.openxmlformats.org/officeDocument/2006/relationships/customXml" Target="../ink/ink1230.xml"/><Relationship Id="rId102" Type="http://schemas.openxmlformats.org/officeDocument/2006/relationships/image" Target="../media/image1068.png"/><Relationship Id="rId101" Type="http://schemas.openxmlformats.org/officeDocument/2006/relationships/customXml" Target="../ink/ink1229.xml"/><Relationship Id="rId100" Type="http://schemas.openxmlformats.org/officeDocument/2006/relationships/image" Target="../media/image1067.png"/><Relationship Id="rId10" Type="http://schemas.openxmlformats.org/officeDocument/2006/relationships/image" Target="../media/image1022.png"/><Relationship Id="rId1" Type="http://schemas.openxmlformats.org/officeDocument/2006/relationships/customXml" Target="../ink/ink117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复习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1746250" y="958850"/>
              <a:ext cx="101600" cy="2159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1746250" y="958850"/>
                <a:ext cx="1016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1866900" y="1066800"/>
              <a:ext cx="133350" cy="63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1866900" y="1066800"/>
                <a:ext cx="1333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1993900" y="971550"/>
              <a:ext cx="114300" cy="2286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1993900" y="971550"/>
                <a:ext cx="1143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2190750" y="1200150"/>
              <a:ext cx="12700" cy="3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2190750" y="12001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2419350" y="996950"/>
              <a:ext cx="114300" cy="2286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2419350" y="996950"/>
                <a:ext cx="1143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2692400" y="1244600"/>
              <a:ext cx="12700" cy="3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8"/>
            </p:blipFill>
            <p:spPr>
              <a:xfrm>
                <a:off x="2692400" y="12446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1" name="墨迹 10"/>
              <p14:cNvContentPartPr/>
              <p14:nvPr/>
            </p14:nvContentPartPr>
            <p14:xfrm>
              <a:off x="3289300" y="958850"/>
              <a:ext cx="63500" cy="1524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3"/>
            </p:blipFill>
            <p:spPr>
              <a:xfrm>
                <a:off x="3289300" y="958850"/>
                <a:ext cx="635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2" name="墨迹 11"/>
              <p14:cNvContentPartPr/>
              <p14:nvPr/>
            </p14:nvContentPartPr>
            <p14:xfrm>
              <a:off x="3429000" y="977900"/>
              <a:ext cx="101600" cy="1016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5"/>
            </p:blipFill>
            <p:spPr>
              <a:xfrm>
                <a:off x="3429000" y="977900"/>
                <a:ext cx="1016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3" name="墨迹 12"/>
              <p14:cNvContentPartPr/>
              <p14:nvPr/>
            </p14:nvContentPartPr>
            <p14:xfrm>
              <a:off x="3613150" y="965200"/>
              <a:ext cx="44450" cy="1460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7"/>
            </p:blipFill>
            <p:spPr>
              <a:xfrm>
                <a:off x="3613150" y="965200"/>
                <a:ext cx="444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4" name="墨迹 13"/>
              <p14:cNvContentPartPr/>
              <p14:nvPr/>
            </p14:nvContentPartPr>
            <p14:xfrm>
              <a:off x="3740150" y="984250"/>
              <a:ext cx="101600" cy="952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9"/>
            </p:blipFill>
            <p:spPr>
              <a:xfrm>
                <a:off x="3740150" y="984250"/>
                <a:ext cx="1016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5" name="墨迹 14"/>
              <p14:cNvContentPartPr/>
              <p14:nvPr/>
            </p14:nvContentPartPr>
            <p14:xfrm>
              <a:off x="4267200" y="1003300"/>
              <a:ext cx="50800" cy="1587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1"/>
            </p:blipFill>
            <p:spPr>
              <a:xfrm>
                <a:off x="4267200" y="1003300"/>
                <a:ext cx="508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6" name="墨迹 15"/>
              <p14:cNvContentPartPr/>
              <p14:nvPr/>
            </p14:nvContentPartPr>
            <p14:xfrm>
              <a:off x="4381500" y="1028700"/>
              <a:ext cx="76200" cy="889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3"/>
            </p:blipFill>
            <p:spPr>
              <a:xfrm>
                <a:off x="4381500" y="1028700"/>
                <a:ext cx="762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7" name="墨迹 16"/>
              <p14:cNvContentPartPr/>
              <p14:nvPr/>
            </p14:nvContentPartPr>
            <p14:xfrm>
              <a:off x="4514850" y="1035050"/>
              <a:ext cx="101600" cy="762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5"/>
            </p:blipFill>
            <p:spPr>
              <a:xfrm>
                <a:off x="4514850" y="1035050"/>
                <a:ext cx="1016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8" name="墨迹 17"/>
              <p14:cNvContentPartPr/>
              <p14:nvPr/>
            </p14:nvContentPartPr>
            <p14:xfrm>
              <a:off x="4743450" y="971550"/>
              <a:ext cx="25400" cy="2095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7"/>
            </p:blipFill>
            <p:spPr>
              <a:xfrm>
                <a:off x="4743450" y="971550"/>
                <a:ext cx="254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9" name="墨迹 18"/>
              <p14:cNvContentPartPr/>
              <p14:nvPr/>
            </p14:nvContentPartPr>
            <p14:xfrm>
              <a:off x="3244850" y="1174750"/>
              <a:ext cx="61595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9"/>
            </p:blipFill>
            <p:spPr>
              <a:xfrm>
                <a:off x="3244850" y="1174750"/>
                <a:ext cx="6159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0" name="墨迹 19"/>
              <p14:cNvContentPartPr/>
              <p14:nvPr/>
            </p14:nvContentPartPr>
            <p14:xfrm>
              <a:off x="3117850" y="1276350"/>
              <a:ext cx="44450" cy="1778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1"/>
            </p:blipFill>
            <p:spPr>
              <a:xfrm>
                <a:off x="3117850" y="1276350"/>
                <a:ext cx="444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1" name="墨迹 20"/>
              <p14:cNvContentPartPr/>
              <p14:nvPr/>
            </p14:nvContentPartPr>
            <p14:xfrm>
              <a:off x="3130550" y="1295400"/>
              <a:ext cx="120650" cy="1651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3"/>
            </p:blipFill>
            <p:spPr>
              <a:xfrm>
                <a:off x="3130550" y="1295400"/>
                <a:ext cx="1206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2" name="墨迹 21"/>
              <p14:cNvContentPartPr/>
              <p14:nvPr/>
            </p14:nvContentPartPr>
            <p14:xfrm>
              <a:off x="2984500" y="1562100"/>
              <a:ext cx="19050" cy="1079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5"/>
            </p:blipFill>
            <p:spPr>
              <a:xfrm>
                <a:off x="2984500" y="1562100"/>
                <a:ext cx="190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3" name="墨迹 22"/>
              <p14:cNvContentPartPr/>
              <p14:nvPr/>
            </p14:nvContentPartPr>
            <p14:xfrm>
              <a:off x="3054350" y="1562100"/>
              <a:ext cx="69850" cy="698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7"/>
            </p:blipFill>
            <p:spPr>
              <a:xfrm>
                <a:off x="3054350" y="1562100"/>
                <a:ext cx="698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4" name="墨迹 23"/>
              <p14:cNvContentPartPr/>
              <p14:nvPr/>
            </p14:nvContentPartPr>
            <p14:xfrm>
              <a:off x="3276600" y="1511300"/>
              <a:ext cx="25400" cy="1333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9"/>
            </p:blipFill>
            <p:spPr>
              <a:xfrm>
                <a:off x="3276600" y="1511300"/>
                <a:ext cx="254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5" name="墨迹 24"/>
              <p14:cNvContentPartPr/>
              <p14:nvPr/>
            </p14:nvContentPartPr>
            <p14:xfrm>
              <a:off x="3416300" y="1511300"/>
              <a:ext cx="88900" cy="1079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1"/>
            </p:blipFill>
            <p:spPr>
              <a:xfrm>
                <a:off x="3416300" y="1511300"/>
                <a:ext cx="889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6" name="墨迹 25"/>
              <p14:cNvContentPartPr/>
              <p14:nvPr/>
            </p14:nvContentPartPr>
            <p14:xfrm>
              <a:off x="3079750" y="1758950"/>
              <a:ext cx="76200" cy="1333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3"/>
            </p:blipFill>
            <p:spPr>
              <a:xfrm>
                <a:off x="3079750" y="1758950"/>
                <a:ext cx="762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7" name="墨迹 26"/>
              <p14:cNvContentPartPr/>
              <p14:nvPr/>
            </p14:nvContentPartPr>
            <p14:xfrm>
              <a:off x="3181350" y="1727200"/>
              <a:ext cx="50800" cy="1841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5"/>
            </p:blipFill>
            <p:spPr>
              <a:xfrm>
                <a:off x="3181350" y="1727200"/>
                <a:ext cx="508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8" name="墨迹 27"/>
              <p14:cNvContentPartPr/>
              <p14:nvPr/>
            </p14:nvContentPartPr>
            <p14:xfrm>
              <a:off x="3124200" y="1828800"/>
              <a:ext cx="63500" cy="36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7"/>
            </p:blipFill>
            <p:spPr>
              <a:xfrm>
                <a:off x="3124200" y="1828800"/>
                <a:ext cx="635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9" name="墨迹 28"/>
              <p14:cNvContentPartPr/>
              <p14:nvPr/>
            </p14:nvContentPartPr>
            <p14:xfrm>
              <a:off x="3168650" y="1816100"/>
              <a:ext cx="50800" cy="254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9"/>
            </p:blipFill>
            <p:spPr>
              <a:xfrm>
                <a:off x="3168650" y="1816100"/>
                <a:ext cx="508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0" name="墨迹 29"/>
              <p14:cNvContentPartPr/>
              <p14:nvPr/>
            </p14:nvContentPartPr>
            <p14:xfrm>
              <a:off x="2959100" y="2000250"/>
              <a:ext cx="63500" cy="1016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1"/>
            </p:blipFill>
            <p:spPr>
              <a:xfrm>
                <a:off x="2959100" y="2000250"/>
                <a:ext cx="635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1" name="墨迹 30"/>
              <p14:cNvContentPartPr/>
              <p14:nvPr/>
            </p14:nvContentPartPr>
            <p14:xfrm>
              <a:off x="3111500" y="2006600"/>
              <a:ext cx="57150" cy="825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3"/>
            </p:blipFill>
            <p:spPr>
              <a:xfrm>
                <a:off x="3111500" y="2006600"/>
                <a:ext cx="571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2" name="墨迹 31"/>
              <p14:cNvContentPartPr/>
              <p14:nvPr/>
            </p14:nvContentPartPr>
            <p14:xfrm>
              <a:off x="3263900" y="2012950"/>
              <a:ext cx="76200" cy="635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5"/>
            </p:blipFill>
            <p:spPr>
              <a:xfrm>
                <a:off x="3263900" y="2012950"/>
                <a:ext cx="762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3" name="墨迹 32"/>
              <p14:cNvContentPartPr/>
              <p14:nvPr/>
            </p14:nvContentPartPr>
            <p14:xfrm>
              <a:off x="3416300" y="2006600"/>
              <a:ext cx="95250" cy="889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7"/>
            </p:blipFill>
            <p:spPr>
              <a:xfrm>
                <a:off x="3416300" y="2006600"/>
                <a:ext cx="952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4" name="墨迹 33"/>
              <p14:cNvContentPartPr/>
              <p14:nvPr/>
            </p14:nvContentPartPr>
            <p14:xfrm>
              <a:off x="3117850" y="1987550"/>
              <a:ext cx="82550" cy="635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9"/>
            </p:blipFill>
            <p:spPr>
              <a:xfrm>
                <a:off x="3117850" y="1987550"/>
                <a:ext cx="825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5" name="墨迹 34"/>
              <p14:cNvContentPartPr/>
              <p14:nvPr/>
            </p14:nvContentPartPr>
            <p14:xfrm>
              <a:off x="4044950" y="1752600"/>
              <a:ext cx="273050" cy="1587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1"/>
            </p:blipFill>
            <p:spPr>
              <a:xfrm>
                <a:off x="4044950" y="1752600"/>
                <a:ext cx="2730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6" name="墨迹 35"/>
              <p14:cNvContentPartPr/>
              <p14:nvPr/>
            </p14:nvContentPartPr>
            <p14:xfrm>
              <a:off x="4191000" y="1212850"/>
              <a:ext cx="641350" cy="444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3"/>
            </p:blipFill>
            <p:spPr>
              <a:xfrm>
                <a:off x="4191000" y="1212850"/>
                <a:ext cx="6413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7" name="墨迹 36"/>
              <p14:cNvContentPartPr/>
              <p14:nvPr/>
            </p14:nvContentPartPr>
            <p14:xfrm>
              <a:off x="3956050" y="2006600"/>
              <a:ext cx="19050" cy="952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5"/>
            </p:blipFill>
            <p:spPr>
              <a:xfrm>
                <a:off x="3956050" y="2006600"/>
                <a:ext cx="190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8" name="墨迹 37"/>
              <p14:cNvContentPartPr/>
              <p14:nvPr/>
            </p14:nvContentPartPr>
            <p14:xfrm>
              <a:off x="4044950" y="2044700"/>
              <a:ext cx="63500" cy="698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7"/>
            </p:blipFill>
            <p:spPr>
              <a:xfrm>
                <a:off x="4044950" y="2044700"/>
                <a:ext cx="635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9" name="墨迹 38"/>
              <p14:cNvContentPartPr/>
              <p14:nvPr/>
            </p14:nvContentPartPr>
            <p14:xfrm>
              <a:off x="4171950" y="2038350"/>
              <a:ext cx="101600" cy="698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9"/>
            </p:blipFill>
            <p:spPr>
              <a:xfrm>
                <a:off x="4171950" y="2038350"/>
                <a:ext cx="1016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0" name="墨迹 39"/>
              <p14:cNvContentPartPr/>
              <p14:nvPr/>
            </p14:nvContentPartPr>
            <p14:xfrm>
              <a:off x="4394200" y="1981200"/>
              <a:ext cx="12700" cy="1587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1"/>
            </p:blipFill>
            <p:spPr>
              <a:xfrm>
                <a:off x="4394200" y="1981200"/>
                <a:ext cx="127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1" name="墨迹 40"/>
              <p14:cNvContentPartPr/>
              <p14:nvPr/>
            </p14:nvContentPartPr>
            <p14:xfrm>
              <a:off x="2044700" y="1682750"/>
              <a:ext cx="247650" cy="2095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3"/>
            </p:blipFill>
            <p:spPr>
              <a:xfrm>
                <a:off x="2044700" y="1682750"/>
                <a:ext cx="2476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2" name="墨迹 41"/>
              <p14:cNvContentPartPr/>
              <p14:nvPr/>
            </p14:nvContentPartPr>
            <p14:xfrm>
              <a:off x="2241550" y="1790700"/>
              <a:ext cx="114300" cy="1016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5"/>
            </p:blipFill>
            <p:spPr>
              <a:xfrm>
                <a:off x="2241550" y="1790700"/>
                <a:ext cx="1143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3" name="墨迹 42"/>
              <p14:cNvContentPartPr/>
              <p14:nvPr/>
            </p14:nvContentPartPr>
            <p14:xfrm>
              <a:off x="2159000" y="2025650"/>
              <a:ext cx="95250" cy="1206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7"/>
            </p:blipFill>
            <p:spPr>
              <a:xfrm>
                <a:off x="2159000" y="2025650"/>
                <a:ext cx="952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4" name="墨迹 43"/>
              <p14:cNvContentPartPr/>
              <p14:nvPr/>
            </p14:nvContentPartPr>
            <p14:xfrm>
              <a:off x="2990850" y="2006600"/>
              <a:ext cx="57150" cy="127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9"/>
            </p:blipFill>
            <p:spPr>
              <a:xfrm>
                <a:off x="2990850" y="2006600"/>
                <a:ext cx="571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5" name="墨迹 44"/>
              <p14:cNvContentPartPr/>
              <p14:nvPr/>
            </p14:nvContentPartPr>
            <p14:xfrm>
              <a:off x="2197100" y="2451100"/>
              <a:ext cx="127000" cy="635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1"/>
            </p:blipFill>
            <p:spPr>
              <a:xfrm>
                <a:off x="2197100" y="2451100"/>
                <a:ext cx="1270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6" name="墨迹 45"/>
              <p14:cNvContentPartPr/>
              <p14:nvPr/>
            </p14:nvContentPartPr>
            <p14:xfrm>
              <a:off x="4330700" y="2203450"/>
              <a:ext cx="177800" cy="254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3"/>
            </p:blipFill>
            <p:spPr>
              <a:xfrm>
                <a:off x="4330700" y="2203450"/>
                <a:ext cx="1778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7" name="墨迹 46"/>
              <p14:cNvContentPartPr/>
              <p14:nvPr/>
            </p14:nvContentPartPr>
            <p14:xfrm>
              <a:off x="2489200" y="2362200"/>
              <a:ext cx="120650" cy="36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5"/>
            </p:blipFill>
            <p:spPr>
              <a:xfrm>
                <a:off x="2489200" y="2362200"/>
                <a:ext cx="1206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8" name="墨迹 47"/>
              <p14:cNvContentPartPr/>
              <p14:nvPr/>
            </p14:nvContentPartPr>
            <p14:xfrm>
              <a:off x="2546350" y="2305050"/>
              <a:ext cx="360" cy="1460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7"/>
            </p:blipFill>
            <p:spPr>
              <a:xfrm>
                <a:off x="2546350" y="2305050"/>
                <a:ext cx="36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9" name="墨迹 48"/>
              <p14:cNvContentPartPr/>
              <p14:nvPr/>
            </p14:nvContentPartPr>
            <p14:xfrm>
              <a:off x="2667000" y="2292350"/>
              <a:ext cx="6350" cy="1587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9"/>
            </p:blipFill>
            <p:spPr>
              <a:xfrm>
                <a:off x="2667000" y="2292350"/>
                <a:ext cx="63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0" name="墨迹 49"/>
              <p14:cNvContentPartPr/>
              <p14:nvPr/>
            </p14:nvContentPartPr>
            <p14:xfrm>
              <a:off x="2679700" y="2292350"/>
              <a:ext cx="158750" cy="1587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1"/>
            </p:blipFill>
            <p:spPr>
              <a:xfrm>
                <a:off x="2679700" y="2292350"/>
                <a:ext cx="1587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1" name="墨迹 50"/>
              <p14:cNvContentPartPr/>
              <p14:nvPr/>
            </p14:nvContentPartPr>
            <p14:xfrm>
              <a:off x="3035300" y="2260600"/>
              <a:ext cx="25400" cy="1714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3"/>
            </p:blipFill>
            <p:spPr>
              <a:xfrm>
                <a:off x="3035300" y="2260600"/>
                <a:ext cx="254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2" name="墨迹 51"/>
              <p14:cNvContentPartPr/>
              <p14:nvPr/>
            </p14:nvContentPartPr>
            <p14:xfrm>
              <a:off x="3181350" y="2298700"/>
              <a:ext cx="107950" cy="1016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5"/>
            </p:blipFill>
            <p:spPr>
              <a:xfrm>
                <a:off x="3181350" y="2298700"/>
                <a:ext cx="1079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3" name="墨迹 52"/>
              <p14:cNvContentPartPr/>
              <p14:nvPr/>
            </p14:nvContentPartPr>
            <p14:xfrm>
              <a:off x="3346450" y="2286000"/>
              <a:ext cx="12700" cy="1524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7"/>
            </p:blipFill>
            <p:spPr>
              <a:xfrm>
                <a:off x="3346450" y="2286000"/>
                <a:ext cx="127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4" name="墨迹 53"/>
              <p14:cNvContentPartPr/>
              <p14:nvPr/>
            </p14:nvContentPartPr>
            <p14:xfrm>
              <a:off x="3454400" y="2311400"/>
              <a:ext cx="114300" cy="889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9"/>
            </p:blipFill>
            <p:spPr>
              <a:xfrm>
                <a:off x="3454400" y="2311400"/>
                <a:ext cx="1143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5" name="墨迹 54"/>
              <p14:cNvContentPartPr/>
              <p14:nvPr/>
            </p14:nvContentPartPr>
            <p14:xfrm>
              <a:off x="2406650" y="2508250"/>
              <a:ext cx="1231900" cy="381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1"/>
            </p:blipFill>
            <p:spPr>
              <a:xfrm>
                <a:off x="2406650" y="2508250"/>
                <a:ext cx="12319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6" name="墨迹 55"/>
              <p14:cNvContentPartPr/>
              <p14:nvPr/>
            </p14:nvContentPartPr>
            <p14:xfrm>
              <a:off x="3048000" y="2667000"/>
              <a:ext cx="19050" cy="1587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3"/>
            </p:blipFill>
            <p:spPr>
              <a:xfrm>
                <a:off x="3048000" y="2667000"/>
                <a:ext cx="190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7" name="墨迹 56"/>
              <p14:cNvContentPartPr/>
              <p14:nvPr/>
            </p14:nvContentPartPr>
            <p14:xfrm>
              <a:off x="3213100" y="2686050"/>
              <a:ext cx="76200" cy="762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5"/>
            </p:blipFill>
            <p:spPr>
              <a:xfrm>
                <a:off x="3213100" y="2686050"/>
                <a:ext cx="762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8" name="墨迹 57"/>
              <p14:cNvContentPartPr/>
              <p14:nvPr/>
            </p14:nvContentPartPr>
            <p14:xfrm>
              <a:off x="3409950" y="2647950"/>
              <a:ext cx="31750" cy="1587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7"/>
            </p:blipFill>
            <p:spPr>
              <a:xfrm>
                <a:off x="3409950" y="2647950"/>
                <a:ext cx="317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9" name="墨迹 58"/>
              <p14:cNvContentPartPr/>
              <p14:nvPr/>
            </p14:nvContentPartPr>
            <p14:xfrm>
              <a:off x="3536950" y="2673350"/>
              <a:ext cx="107950" cy="1016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9"/>
            </p:blipFill>
            <p:spPr>
              <a:xfrm>
                <a:off x="3536950" y="2673350"/>
                <a:ext cx="1079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0" name="墨迹 59"/>
              <p14:cNvContentPartPr/>
              <p14:nvPr/>
            </p14:nvContentPartPr>
            <p14:xfrm>
              <a:off x="2209800" y="2724150"/>
              <a:ext cx="146050" cy="1397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1"/>
            </p:blipFill>
            <p:spPr>
              <a:xfrm>
                <a:off x="2209800" y="2724150"/>
                <a:ext cx="1460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1" name="墨迹 60"/>
              <p14:cNvContentPartPr/>
              <p14:nvPr/>
            </p14:nvContentPartPr>
            <p14:xfrm>
              <a:off x="1765300" y="3060700"/>
              <a:ext cx="209550" cy="63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3"/>
            </p:blipFill>
            <p:spPr>
              <a:xfrm>
                <a:off x="1765300" y="3060700"/>
                <a:ext cx="2095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2" name="墨迹 61"/>
              <p14:cNvContentPartPr/>
              <p14:nvPr/>
            </p14:nvContentPartPr>
            <p14:xfrm>
              <a:off x="1955800" y="2990850"/>
              <a:ext cx="171450" cy="2222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5"/>
            </p:blipFill>
            <p:spPr>
              <a:xfrm>
                <a:off x="1955800" y="2990850"/>
                <a:ext cx="1714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3" name="墨迹 62"/>
              <p14:cNvContentPartPr/>
              <p14:nvPr/>
            </p14:nvContentPartPr>
            <p14:xfrm>
              <a:off x="2247900" y="3060700"/>
              <a:ext cx="88900" cy="1333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7"/>
            </p:blipFill>
            <p:spPr>
              <a:xfrm>
                <a:off x="2247900" y="3060700"/>
                <a:ext cx="889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4" name="墨迹 63"/>
              <p14:cNvContentPartPr/>
              <p14:nvPr/>
            </p14:nvContentPartPr>
            <p14:xfrm>
              <a:off x="1987550" y="3054350"/>
              <a:ext cx="133350" cy="254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9"/>
            </p:blipFill>
            <p:spPr>
              <a:xfrm>
                <a:off x="1987550" y="3054350"/>
                <a:ext cx="1333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5" name="墨迹 64"/>
              <p14:cNvContentPartPr/>
              <p14:nvPr/>
            </p14:nvContentPartPr>
            <p14:xfrm>
              <a:off x="2381250" y="2876550"/>
              <a:ext cx="349250" cy="889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1"/>
            </p:blipFill>
            <p:spPr>
              <a:xfrm>
                <a:off x="2381250" y="2876550"/>
                <a:ext cx="3492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6" name="墨迹 65"/>
              <p14:cNvContentPartPr/>
              <p14:nvPr/>
            </p14:nvContentPartPr>
            <p14:xfrm>
              <a:off x="2724150" y="2876550"/>
              <a:ext cx="107950" cy="1460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3"/>
            </p:blipFill>
            <p:spPr>
              <a:xfrm>
                <a:off x="2724150" y="2876550"/>
                <a:ext cx="1079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7" name="墨迹 66"/>
              <p14:cNvContentPartPr/>
              <p14:nvPr/>
            </p14:nvContentPartPr>
            <p14:xfrm>
              <a:off x="3060700" y="2882900"/>
              <a:ext cx="158750" cy="1206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5"/>
            </p:blipFill>
            <p:spPr>
              <a:xfrm>
                <a:off x="3060700" y="2882900"/>
                <a:ext cx="1587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8" name="墨迹 67"/>
              <p14:cNvContentPartPr/>
              <p14:nvPr/>
            </p14:nvContentPartPr>
            <p14:xfrm>
              <a:off x="3124200" y="2921000"/>
              <a:ext cx="127000" cy="1079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7"/>
            </p:blipFill>
            <p:spPr>
              <a:xfrm>
                <a:off x="3124200" y="2921000"/>
                <a:ext cx="1270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9" name="墨迹 68"/>
              <p14:cNvContentPartPr/>
              <p14:nvPr/>
            </p14:nvContentPartPr>
            <p14:xfrm>
              <a:off x="3003550" y="3111500"/>
              <a:ext cx="95250" cy="1206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9"/>
            </p:blipFill>
            <p:spPr>
              <a:xfrm>
                <a:off x="3003550" y="3111500"/>
                <a:ext cx="952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0" name="墨迹 69"/>
              <p14:cNvContentPartPr/>
              <p14:nvPr/>
            </p14:nvContentPartPr>
            <p14:xfrm>
              <a:off x="3238500" y="3105150"/>
              <a:ext cx="19050" cy="1206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1"/>
            </p:blipFill>
            <p:spPr>
              <a:xfrm>
                <a:off x="3238500" y="3105150"/>
                <a:ext cx="190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1" name="墨迹 70"/>
              <p14:cNvContentPartPr/>
              <p14:nvPr/>
            </p14:nvContentPartPr>
            <p14:xfrm>
              <a:off x="3378200" y="3079750"/>
              <a:ext cx="95250" cy="1079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3"/>
            </p:blipFill>
            <p:spPr>
              <a:xfrm>
                <a:off x="3378200" y="3079750"/>
                <a:ext cx="952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2" name="墨迹 71"/>
              <p14:cNvContentPartPr/>
              <p14:nvPr/>
            </p14:nvContentPartPr>
            <p14:xfrm>
              <a:off x="3632200" y="3086100"/>
              <a:ext cx="38100" cy="1397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5"/>
            </p:blipFill>
            <p:spPr>
              <a:xfrm>
                <a:off x="3632200" y="3086100"/>
                <a:ext cx="381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3" name="墨迹 72"/>
              <p14:cNvContentPartPr/>
              <p14:nvPr/>
            </p14:nvContentPartPr>
            <p14:xfrm>
              <a:off x="3917950" y="3048000"/>
              <a:ext cx="107950" cy="1651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7"/>
            </p:blipFill>
            <p:spPr>
              <a:xfrm>
                <a:off x="3917950" y="3048000"/>
                <a:ext cx="1079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4" name="墨迹 73"/>
              <p14:cNvContentPartPr/>
              <p14:nvPr/>
            </p14:nvContentPartPr>
            <p14:xfrm>
              <a:off x="4140200" y="3041650"/>
              <a:ext cx="25400" cy="2095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9"/>
            </p:blipFill>
            <p:spPr>
              <a:xfrm>
                <a:off x="4140200" y="3041650"/>
                <a:ext cx="254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5" name="墨迹 74"/>
              <p14:cNvContentPartPr/>
              <p14:nvPr/>
            </p14:nvContentPartPr>
            <p14:xfrm>
              <a:off x="4248150" y="3035300"/>
              <a:ext cx="69850" cy="1079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1"/>
            </p:blipFill>
            <p:spPr>
              <a:xfrm>
                <a:off x="4248150" y="3035300"/>
                <a:ext cx="698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6" name="墨迹 75"/>
              <p14:cNvContentPartPr/>
              <p14:nvPr/>
            </p14:nvContentPartPr>
            <p14:xfrm>
              <a:off x="4425950" y="3028950"/>
              <a:ext cx="107950" cy="1587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3"/>
            </p:blipFill>
            <p:spPr>
              <a:xfrm>
                <a:off x="4425950" y="3028950"/>
                <a:ext cx="1079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7" name="墨迹 76"/>
              <p14:cNvContentPartPr/>
              <p14:nvPr/>
            </p14:nvContentPartPr>
            <p14:xfrm>
              <a:off x="4464050" y="3270250"/>
              <a:ext cx="107950" cy="63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5"/>
            </p:blipFill>
            <p:spPr>
              <a:xfrm>
                <a:off x="4464050" y="3270250"/>
                <a:ext cx="107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8" name="墨迹 77"/>
              <p14:cNvContentPartPr/>
              <p14:nvPr/>
            </p14:nvContentPartPr>
            <p14:xfrm>
              <a:off x="2603500" y="3409950"/>
              <a:ext cx="184150" cy="63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7"/>
            </p:blipFill>
            <p:spPr>
              <a:xfrm>
                <a:off x="2603500" y="3409950"/>
                <a:ext cx="1841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9" name="墨迹 78"/>
              <p14:cNvContentPartPr/>
              <p14:nvPr/>
            </p14:nvContentPartPr>
            <p14:xfrm>
              <a:off x="2698750" y="3340100"/>
              <a:ext cx="12700" cy="1524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9"/>
            </p:blipFill>
            <p:spPr>
              <a:xfrm>
                <a:off x="2698750" y="3340100"/>
                <a:ext cx="127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0" name="墨迹 79"/>
              <p14:cNvContentPartPr/>
              <p14:nvPr/>
            </p14:nvContentPartPr>
            <p14:xfrm>
              <a:off x="2832100" y="3378200"/>
              <a:ext cx="69850" cy="1079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1"/>
            </p:blipFill>
            <p:spPr>
              <a:xfrm>
                <a:off x="2832100" y="3378200"/>
                <a:ext cx="698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1" name="墨迹 80"/>
              <p14:cNvContentPartPr/>
              <p14:nvPr/>
            </p14:nvContentPartPr>
            <p14:xfrm>
              <a:off x="3098800" y="3397250"/>
              <a:ext cx="63500" cy="952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3"/>
            </p:blipFill>
            <p:spPr>
              <a:xfrm>
                <a:off x="3098800" y="3397250"/>
                <a:ext cx="635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2" name="墨迹 81"/>
              <p14:cNvContentPartPr/>
              <p14:nvPr/>
            </p14:nvContentPartPr>
            <p14:xfrm>
              <a:off x="3276600" y="3409950"/>
              <a:ext cx="76200" cy="825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5"/>
            </p:blipFill>
            <p:spPr>
              <a:xfrm>
                <a:off x="3276600" y="3409950"/>
                <a:ext cx="762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3" name="墨迹 82"/>
              <p14:cNvContentPartPr/>
              <p14:nvPr/>
            </p14:nvContentPartPr>
            <p14:xfrm>
              <a:off x="3454400" y="3409950"/>
              <a:ext cx="69850" cy="825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7"/>
            </p:blipFill>
            <p:spPr>
              <a:xfrm>
                <a:off x="3454400" y="3409950"/>
                <a:ext cx="698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4" name="墨迹 83"/>
              <p14:cNvContentPartPr/>
              <p14:nvPr/>
            </p14:nvContentPartPr>
            <p14:xfrm>
              <a:off x="3606800" y="3403600"/>
              <a:ext cx="88900" cy="825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9"/>
            </p:blipFill>
            <p:spPr>
              <a:xfrm>
                <a:off x="3606800" y="3403600"/>
                <a:ext cx="889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5" name="墨迹 84"/>
              <p14:cNvContentPartPr/>
              <p14:nvPr/>
            </p14:nvContentPartPr>
            <p14:xfrm>
              <a:off x="3111500" y="3390900"/>
              <a:ext cx="25400" cy="952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1"/>
            </p:blipFill>
            <p:spPr>
              <a:xfrm>
                <a:off x="3111500" y="3390900"/>
                <a:ext cx="254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6" name="墨迹 85"/>
              <p14:cNvContentPartPr/>
              <p14:nvPr/>
            </p14:nvContentPartPr>
            <p14:xfrm>
              <a:off x="2387600" y="3517900"/>
              <a:ext cx="1530350" cy="1206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3"/>
            </p:blipFill>
            <p:spPr>
              <a:xfrm>
                <a:off x="2387600" y="3517900"/>
                <a:ext cx="15303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7" name="墨迹 86"/>
              <p14:cNvContentPartPr/>
              <p14:nvPr/>
            </p14:nvContentPartPr>
            <p14:xfrm>
              <a:off x="3048000" y="3670300"/>
              <a:ext cx="88900" cy="1460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5"/>
            </p:blipFill>
            <p:spPr>
              <a:xfrm>
                <a:off x="3048000" y="3670300"/>
                <a:ext cx="889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8" name="墨迹 87"/>
              <p14:cNvContentPartPr/>
              <p14:nvPr/>
            </p14:nvContentPartPr>
            <p14:xfrm>
              <a:off x="3295650" y="3651250"/>
              <a:ext cx="6350" cy="1905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7"/>
            </p:blipFill>
            <p:spPr>
              <a:xfrm>
                <a:off x="3295650" y="3651250"/>
                <a:ext cx="63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9" name="墨迹 88"/>
              <p14:cNvContentPartPr/>
              <p14:nvPr/>
            </p14:nvContentPartPr>
            <p14:xfrm>
              <a:off x="3409950" y="3663950"/>
              <a:ext cx="76200" cy="1079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9"/>
            </p:blipFill>
            <p:spPr>
              <a:xfrm>
                <a:off x="3409950" y="3663950"/>
                <a:ext cx="762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0" name="墨迹 89"/>
              <p14:cNvContentPartPr/>
              <p14:nvPr/>
            </p14:nvContentPartPr>
            <p14:xfrm>
              <a:off x="3644900" y="3702050"/>
              <a:ext cx="19050" cy="1397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1"/>
            </p:blipFill>
            <p:spPr>
              <a:xfrm>
                <a:off x="3644900" y="3702050"/>
                <a:ext cx="190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1" name="墨迹 90"/>
              <p14:cNvContentPartPr/>
              <p14:nvPr/>
            </p14:nvContentPartPr>
            <p14:xfrm>
              <a:off x="2247900" y="3765550"/>
              <a:ext cx="107950" cy="1397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3"/>
            </p:blipFill>
            <p:spPr>
              <a:xfrm>
                <a:off x="2247900" y="3765550"/>
                <a:ext cx="1079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2" name="墨迹 91"/>
              <p14:cNvContentPartPr/>
              <p14:nvPr/>
            </p14:nvContentPartPr>
            <p14:xfrm>
              <a:off x="1790700" y="4038600"/>
              <a:ext cx="241300" cy="36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5"/>
            </p:blipFill>
            <p:spPr>
              <a:xfrm>
                <a:off x="1790700" y="4038600"/>
                <a:ext cx="2413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3" name="墨迹 92"/>
              <p14:cNvContentPartPr/>
              <p14:nvPr/>
            </p14:nvContentPartPr>
            <p14:xfrm>
              <a:off x="1955800" y="3968750"/>
              <a:ext cx="146050" cy="1460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7"/>
            </p:blipFill>
            <p:spPr>
              <a:xfrm>
                <a:off x="1955800" y="3968750"/>
                <a:ext cx="146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4" name="墨迹 93"/>
              <p14:cNvContentPartPr/>
              <p14:nvPr/>
            </p14:nvContentPartPr>
            <p14:xfrm>
              <a:off x="2317750" y="4019550"/>
              <a:ext cx="114300" cy="1524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9"/>
            </p:blipFill>
            <p:spPr>
              <a:xfrm>
                <a:off x="2317750" y="4019550"/>
                <a:ext cx="1143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5" name="墨迹 94"/>
              <p14:cNvContentPartPr/>
              <p14:nvPr/>
            </p14:nvContentPartPr>
            <p14:xfrm>
              <a:off x="3048000" y="4006850"/>
              <a:ext cx="101600" cy="1079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1"/>
            </p:blipFill>
            <p:spPr>
              <a:xfrm>
                <a:off x="3048000" y="4006850"/>
                <a:ext cx="1016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6" name="墨迹 95"/>
              <p14:cNvContentPartPr/>
              <p14:nvPr/>
            </p14:nvContentPartPr>
            <p14:xfrm>
              <a:off x="3308350" y="4044950"/>
              <a:ext cx="88900" cy="825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3"/>
            </p:blipFill>
            <p:spPr>
              <a:xfrm>
                <a:off x="3308350" y="4044950"/>
                <a:ext cx="889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7" name="墨迹 96"/>
              <p14:cNvContentPartPr/>
              <p14:nvPr/>
            </p14:nvContentPartPr>
            <p14:xfrm>
              <a:off x="3486150" y="4019550"/>
              <a:ext cx="25400" cy="1460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5"/>
            </p:blipFill>
            <p:spPr>
              <a:xfrm>
                <a:off x="3486150" y="4019550"/>
                <a:ext cx="254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8" name="墨迹 97"/>
              <p14:cNvContentPartPr/>
              <p14:nvPr/>
            </p14:nvContentPartPr>
            <p14:xfrm>
              <a:off x="3670300" y="4000500"/>
              <a:ext cx="88900" cy="1206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7"/>
            </p:blipFill>
            <p:spPr>
              <a:xfrm>
                <a:off x="3670300" y="4000500"/>
                <a:ext cx="889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9" name="墨迹 98"/>
              <p14:cNvContentPartPr/>
              <p14:nvPr/>
            </p14:nvContentPartPr>
            <p14:xfrm>
              <a:off x="4057650" y="4013200"/>
              <a:ext cx="12700" cy="1524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9"/>
            </p:blipFill>
            <p:spPr>
              <a:xfrm>
                <a:off x="4057650" y="4013200"/>
                <a:ext cx="127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0" name="墨迹 99"/>
              <p14:cNvContentPartPr/>
              <p14:nvPr/>
            </p14:nvContentPartPr>
            <p14:xfrm>
              <a:off x="4140200" y="3994150"/>
              <a:ext cx="139700" cy="15240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1"/>
            </p:blipFill>
            <p:spPr>
              <a:xfrm>
                <a:off x="4140200" y="3994150"/>
                <a:ext cx="1397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1" name="墨迹 100"/>
              <p14:cNvContentPartPr/>
              <p14:nvPr/>
            </p14:nvContentPartPr>
            <p14:xfrm>
              <a:off x="4381500" y="4006850"/>
              <a:ext cx="360" cy="1460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87"/>
            </p:blipFill>
            <p:spPr>
              <a:xfrm>
                <a:off x="4381500" y="4006850"/>
                <a:ext cx="36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2" name="墨迹 101"/>
              <p14:cNvContentPartPr/>
              <p14:nvPr/>
            </p14:nvContentPartPr>
            <p14:xfrm>
              <a:off x="4540250" y="4025900"/>
              <a:ext cx="152400" cy="1397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4"/>
            </p:blipFill>
            <p:spPr>
              <a:xfrm>
                <a:off x="4540250" y="4025900"/>
                <a:ext cx="1524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3" name="墨迹 102"/>
              <p14:cNvContentPartPr/>
              <p14:nvPr/>
            </p14:nvContentPartPr>
            <p14:xfrm>
              <a:off x="4514850" y="4267200"/>
              <a:ext cx="215900" cy="36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6"/>
            </p:blipFill>
            <p:spPr>
              <a:xfrm>
                <a:off x="4514850" y="4267200"/>
                <a:ext cx="2159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4" name="墨迹 103"/>
              <p14:cNvContentPartPr/>
              <p14:nvPr/>
            </p14:nvContentPartPr>
            <p14:xfrm>
              <a:off x="2667000" y="4343400"/>
              <a:ext cx="222250" cy="63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8"/>
            </p:blipFill>
            <p:spPr>
              <a:xfrm>
                <a:off x="2667000" y="4343400"/>
                <a:ext cx="222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5" name="墨迹 104"/>
              <p14:cNvContentPartPr/>
              <p14:nvPr/>
            </p14:nvContentPartPr>
            <p14:xfrm>
              <a:off x="2787650" y="4260850"/>
              <a:ext cx="38100" cy="1587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0"/>
            </p:blipFill>
            <p:spPr>
              <a:xfrm>
                <a:off x="2787650" y="4260850"/>
                <a:ext cx="381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6" name="墨迹 105"/>
              <p14:cNvContentPartPr/>
              <p14:nvPr/>
            </p14:nvContentPartPr>
            <p14:xfrm>
              <a:off x="2946400" y="4286250"/>
              <a:ext cx="82550" cy="1206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2"/>
            </p:blipFill>
            <p:spPr>
              <a:xfrm>
                <a:off x="2946400" y="4286250"/>
                <a:ext cx="825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7" name="墨迹 106"/>
              <p14:cNvContentPartPr/>
              <p14:nvPr/>
            </p14:nvContentPartPr>
            <p14:xfrm>
              <a:off x="3162300" y="4298950"/>
              <a:ext cx="76200" cy="825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4"/>
            </p:blipFill>
            <p:spPr>
              <a:xfrm>
                <a:off x="3162300" y="4298950"/>
                <a:ext cx="762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8" name="墨迹 107"/>
              <p14:cNvContentPartPr/>
              <p14:nvPr/>
            </p14:nvContentPartPr>
            <p14:xfrm>
              <a:off x="3346450" y="4324350"/>
              <a:ext cx="114300" cy="698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6"/>
            </p:blipFill>
            <p:spPr>
              <a:xfrm>
                <a:off x="3346450" y="4324350"/>
                <a:ext cx="1143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9" name="墨迹 108"/>
              <p14:cNvContentPartPr/>
              <p14:nvPr/>
            </p14:nvContentPartPr>
            <p14:xfrm>
              <a:off x="3511550" y="4286250"/>
              <a:ext cx="95250" cy="762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8"/>
            </p:blipFill>
            <p:spPr>
              <a:xfrm>
                <a:off x="3511550" y="4286250"/>
                <a:ext cx="952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0" name="墨迹 109"/>
              <p14:cNvContentPartPr/>
              <p14:nvPr/>
            </p14:nvContentPartPr>
            <p14:xfrm>
              <a:off x="3670300" y="4305300"/>
              <a:ext cx="107950" cy="635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0"/>
            </p:blipFill>
            <p:spPr>
              <a:xfrm>
                <a:off x="3670300" y="4305300"/>
                <a:ext cx="1079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1" name="墨迹 110"/>
              <p14:cNvContentPartPr/>
              <p14:nvPr/>
            </p14:nvContentPartPr>
            <p14:xfrm>
              <a:off x="3321050" y="4318000"/>
              <a:ext cx="63500" cy="36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47"/>
            </p:blipFill>
            <p:spPr>
              <a:xfrm>
                <a:off x="3321050" y="4318000"/>
                <a:ext cx="635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2" name="墨迹 111"/>
              <p14:cNvContentPartPr/>
              <p14:nvPr/>
            </p14:nvContentPartPr>
            <p14:xfrm>
              <a:off x="2520950" y="4470400"/>
              <a:ext cx="1485900" cy="254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3"/>
            </p:blipFill>
            <p:spPr>
              <a:xfrm>
                <a:off x="2520950" y="4470400"/>
                <a:ext cx="14859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3" name="墨迹 112"/>
              <p14:cNvContentPartPr/>
              <p14:nvPr/>
            </p14:nvContentPartPr>
            <p14:xfrm>
              <a:off x="3136900" y="4572000"/>
              <a:ext cx="139700" cy="1397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5"/>
            </p:blipFill>
            <p:spPr>
              <a:xfrm>
                <a:off x="3136900" y="4572000"/>
                <a:ext cx="1397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4" name="墨迹 113"/>
              <p14:cNvContentPartPr/>
              <p14:nvPr/>
            </p14:nvContentPartPr>
            <p14:xfrm>
              <a:off x="3359150" y="4616450"/>
              <a:ext cx="101600" cy="11430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7"/>
            </p:blipFill>
            <p:spPr>
              <a:xfrm>
                <a:off x="3359150" y="4616450"/>
                <a:ext cx="1016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5" name="墨迹 114"/>
              <p14:cNvContentPartPr/>
              <p14:nvPr/>
            </p14:nvContentPartPr>
            <p14:xfrm>
              <a:off x="3562350" y="4616450"/>
              <a:ext cx="31750" cy="15875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9"/>
            </p:blipFill>
            <p:spPr>
              <a:xfrm>
                <a:off x="3562350" y="4616450"/>
                <a:ext cx="317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6" name="墨迹 115"/>
              <p14:cNvContentPartPr/>
              <p14:nvPr/>
            </p14:nvContentPartPr>
            <p14:xfrm>
              <a:off x="3714750" y="4629150"/>
              <a:ext cx="95250" cy="8255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1"/>
            </p:blipFill>
            <p:spPr>
              <a:xfrm>
                <a:off x="3714750" y="4629150"/>
                <a:ext cx="952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7" name="墨迹 116"/>
              <p14:cNvContentPartPr/>
              <p14:nvPr/>
            </p14:nvContentPartPr>
            <p14:xfrm>
              <a:off x="2324100" y="4610100"/>
              <a:ext cx="146050" cy="15240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3"/>
            </p:blipFill>
            <p:spPr>
              <a:xfrm>
                <a:off x="2324100" y="4610100"/>
                <a:ext cx="1460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8" name="墨迹 117"/>
              <p14:cNvContentPartPr/>
              <p14:nvPr/>
            </p14:nvContentPartPr>
            <p14:xfrm>
              <a:off x="1778000" y="5035550"/>
              <a:ext cx="330200" cy="1270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5"/>
            </p:blipFill>
            <p:spPr>
              <a:xfrm>
                <a:off x="1778000" y="5035550"/>
                <a:ext cx="3302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9" name="墨迹 118"/>
              <p14:cNvContentPartPr/>
              <p14:nvPr/>
            </p14:nvContentPartPr>
            <p14:xfrm>
              <a:off x="2012950" y="4959350"/>
              <a:ext cx="184150" cy="1841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7"/>
            </p:blipFill>
            <p:spPr>
              <a:xfrm>
                <a:off x="2012950" y="4959350"/>
                <a:ext cx="1841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0" name="墨迹 119"/>
              <p14:cNvContentPartPr/>
              <p14:nvPr/>
            </p14:nvContentPartPr>
            <p14:xfrm>
              <a:off x="2368550" y="4965700"/>
              <a:ext cx="146050" cy="1651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9"/>
            </p:blipFill>
            <p:spPr>
              <a:xfrm>
                <a:off x="2368550" y="4965700"/>
                <a:ext cx="1460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1" name="墨迹 120"/>
              <p14:cNvContentPartPr/>
              <p14:nvPr/>
            </p14:nvContentPartPr>
            <p14:xfrm>
              <a:off x="3200400" y="5010150"/>
              <a:ext cx="82550" cy="9525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1"/>
            </p:blipFill>
            <p:spPr>
              <a:xfrm>
                <a:off x="3200400" y="5010150"/>
                <a:ext cx="825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2" name="墨迹 121"/>
              <p14:cNvContentPartPr/>
              <p14:nvPr/>
            </p14:nvContentPartPr>
            <p14:xfrm>
              <a:off x="3448050" y="4978400"/>
              <a:ext cx="95250" cy="1016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3"/>
            </p:blipFill>
            <p:spPr>
              <a:xfrm>
                <a:off x="3448050" y="4978400"/>
                <a:ext cx="952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3" name="墨迹 122"/>
              <p14:cNvContentPartPr/>
              <p14:nvPr/>
            </p14:nvContentPartPr>
            <p14:xfrm>
              <a:off x="3619500" y="4972050"/>
              <a:ext cx="95250" cy="9525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5"/>
            </p:blipFill>
            <p:spPr>
              <a:xfrm>
                <a:off x="3619500" y="4972050"/>
                <a:ext cx="952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4" name="墨迹 123"/>
              <p14:cNvContentPartPr/>
              <p14:nvPr/>
            </p14:nvContentPartPr>
            <p14:xfrm>
              <a:off x="3848100" y="4946650"/>
              <a:ext cx="360" cy="13970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7"/>
            </p:blipFill>
            <p:spPr>
              <a:xfrm>
                <a:off x="3848100" y="4946650"/>
                <a:ext cx="36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5" name="墨迹 124"/>
              <p14:cNvContentPartPr/>
              <p14:nvPr/>
            </p14:nvContentPartPr>
            <p14:xfrm>
              <a:off x="4127500" y="4927600"/>
              <a:ext cx="107950" cy="1397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9"/>
            </p:blipFill>
            <p:spPr>
              <a:xfrm>
                <a:off x="4127500" y="4927600"/>
                <a:ext cx="1079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6" name="墨迹 125"/>
              <p14:cNvContentPartPr/>
              <p14:nvPr/>
            </p14:nvContentPartPr>
            <p14:xfrm>
              <a:off x="4356100" y="4914900"/>
              <a:ext cx="63500" cy="22860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1"/>
            </p:blipFill>
            <p:spPr>
              <a:xfrm>
                <a:off x="4356100" y="4914900"/>
                <a:ext cx="635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7" name="墨迹 126"/>
              <p14:cNvContentPartPr/>
              <p14:nvPr/>
            </p14:nvContentPartPr>
            <p14:xfrm>
              <a:off x="4495800" y="4972050"/>
              <a:ext cx="107950" cy="12065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3"/>
            </p:blipFill>
            <p:spPr>
              <a:xfrm>
                <a:off x="4495800" y="4972050"/>
                <a:ext cx="1079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8" name="墨迹 127"/>
              <p14:cNvContentPartPr/>
              <p14:nvPr/>
            </p14:nvContentPartPr>
            <p14:xfrm>
              <a:off x="4724400" y="4927600"/>
              <a:ext cx="360" cy="17145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5"/>
            </p:blipFill>
            <p:spPr>
              <a:xfrm>
                <a:off x="4724400" y="4927600"/>
                <a:ext cx="36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9" name="墨迹 128"/>
              <p14:cNvContentPartPr/>
              <p14:nvPr/>
            </p14:nvContentPartPr>
            <p14:xfrm>
              <a:off x="3841750" y="1752600"/>
              <a:ext cx="254000" cy="162560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7"/>
            </p:blipFill>
            <p:spPr>
              <a:xfrm>
                <a:off x="3841750" y="1752600"/>
                <a:ext cx="254000" cy="162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0" name="墨迹 129"/>
              <p14:cNvContentPartPr/>
              <p14:nvPr/>
            </p14:nvContentPartPr>
            <p14:xfrm>
              <a:off x="4070350" y="3371850"/>
              <a:ext cx="360" cy="190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9"/>
            </p:blipFill>
            <p:spPr>
              <a:xfrm>
                <a:off x="4070350" y="337185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1" name="墨迹 130"/>
              <p14:cNvContentPartPr/>
              <p14:nvPr/>
            </p14:nvContentPartPr>
            <p14:xfrm>
              <a:off x="4089400" y="3359150"/>
              <a:ext cx="254000" cy="73025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1"/>
            </p:blipFill>
            <p:spPr>
              <a:xfrm>
                <a:off x="4089400" y="3359150"/>
                <a:ext cx="254000" cy="730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2" name="墨迹 131"/>
              <p14:cNvContentPartPr/>
              <p14:nvPr/>
            </p14:nvContentPartPr>
            <p14:xfrm>
              <a:off x="4298950" y="3905250"/>
              <a:ext cx="63500" cy="74930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3"/>
            </p:blipFill>
            <p:spPr>
              <a:xfrm>
                <a:off x="4298950" y="3905250"/>
                <a:ext cx="63500" cy="749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3" name="墨迹 132"/>
              <p14:cNvContentPartPr/>
              <p14:nvPr/>
            </p14:nvContentPartPr>
            <p14:xfrm>
              <a:off x="4394200" y="4654550"/>
              <a:ext cx="349250" cy="8636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5"/>
            </p:blipFill>
            <p:spPr>
              <a:xfrm>
                <a:off x="4394200" y="4654550"/>
                <a:ext cx="349250" cy="863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4" name="墨迹 133"/>
              <p14:cNvContentPartPr/>
              <p14:nvPr/>
            </p14:nvContentPartPr>
            <p14:xfrm>
              <a:off x="4686300" y="5181600"/>
              <a:ext cx="133350" cy="1905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7"/>
            </p:blipFill>
            <p:spPr>
              <a:xfrm>
                <a:off x="4686300" y="5181600"/>
                <a:ext cx="133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5" name="墨迹 134"/>
              <p14:cNvContentPartPr/>
              <p14:nvPr/>
            </p14:nvContentPartPr>
            <p14:xfrm>
              <a:off x="2749550" y="5289550"/>
              <a:ext cx="158750" cy="1905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9"/>
            </p:blipFill>
            <p:spPr>
              <a:xfrm>
                <a:off x="2749550" y="5289550"/>
                <a:ext cx="1587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6" name="墨迹 135"/>
              <p14:cNvContentPartPr/>
              <p14:nvPr/>
            </p14:nvContentPartPr>
            <p14:xfrm>
              <a:off x="2806700" y="5232400"/>
              <a:ext cx="25400" cy="18415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1"/>
            </p:blipFill>
            <p:spPr>
              <a:xfrm>
                <a:off x="2806700" y="5232400"/>
                <a:ext cx="254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7" name="墨迹 136"/>
              <p14:cNvContentPartPr/>
              <p14:nvPr/>
            </p14:nvContentPartPr>
            <p14:xfrm>
              <a:off x="2971800" y="5232400"/>
              <a:ext cx="19050" cy="16510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3"/>
            </p:blipFill>
            <p:spPr>
              <a:xfrm>
                <a:off x="2971800" y="5232400"/>
                <a:ext cx="190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8" name="墨迹 137"/>
              <p14:cNvContentPartPr/>
              <p14:nvPr/>
            </p14:nvContentPartPr>
            <p14:xfrm>
              <a:off x="2965450" y="5245100"/>
              <a:ext cx="139700" cy="14605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5"/>
            </p:blipFill>
            <p:spPr>
              <a:xfrm>
                <a:off x="2965450" y="5245100"/>
                <a:ext cx="1397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9" name="墨迹 138"/>
              <p14:cNvContentPartPr/>
              <p14:nvPr/>
            </p14:nvContentPartPr>
            <p14:xfrm>
              <a:off x="3282950" y="5251450"/>
              <a:ext cx="19050" cy="15875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7"/>
            </p:blipFill>
            <p:spPr>
              <a:xfrm>
                <a:off x="3282950" y="5251450"/>
                <a:ext cx="190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0" name="墨迹 139"/>
              <p14:cNvContentPartPr/>
              <p14:nvPr/>
            </p14:nvContentPartPr>
            <p14:xfrm>
              <a:off x="3403600" y="5302250"/>
              <a:ext cx="107950" cy="1206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9"/>
            </p:blipFill>
            <p:spPr>
              <a:xfrm>
                <a:off x="3403600" y="5302250"/>
                <a:ext cx="1079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1" name="墨迹 140"/>
              <p14:cNvContentPartPr/>
              <p14:nvPr/>
            </p14:nvContentPartPr>
            <p14:xfrm>
              <a:off x="3702050" y="5295900"/>
              <a:ext cx="19050" cy="10795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1"/>
            </p:blipFill>
            <p:spPr>
              <a:xfrm>
                <a:off x="3702050" y="5295900"/>
                <a:ext cx="190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2" name="墨迹 141"/>
              <p14:cNvContentPartPr/>
              <p14:nvPr/>
            </p14:nvContentPartPr>
            <p14:xfrm>
              <a:off x="3816350" y="5308600"/>
              <a:ext cx="88900" cy="7620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3"/>
            </p:blipFill>
            <p:spPr>
              <a:xfrm>
                <a:off x="3816350" y="5308600"/>
                <a:ext cx="889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3" name="墨迹 142"/>
              <p14:cNvContentPartPr/>
              <p14:nvPr/>
            </p14:nvContentPartPr>
            <p14:xfrm>
              <a:off x="2692400" y="5454650"/>
              <a:ext cx="1377950" cy="4445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5"/>
            </p:blipFill>
            <p:spPr>
              <a:xfrm>
                <a:off x="2692400" y="5454650"/>
                <a:ext cx="13779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4" name="墨迹 143"/>
              <p14:cNvContentPartPr/>
              <p14:nvPr/>
            </p14:nvContentPartPr>
            <p14:xfrm>
              <a:off x="3860800" y="5645150"/>
              <a:ext cx="360" cy="15875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7"/>
            </p:blipFill>
            <p:spPr>
              <a:xfrm>
                <a:off x="3860800" y="5645150"/>
                <a:ext cx="36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5" name="墨迹 144"/>
              <p14:cNvContentPartPr/>
              <p14:nvPr/>
            </p14:nvContentPartPr>
            <p14:xfrm>
              <a:off x="3702050" y="5638800"/>
              <a:ext cx="19050" cy="17145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9"/>
            </p:blipFill>
            <p:spPr>
              <a:xfrm>
                <a:off x="3702050" y="5638800"/>
                <a:ext cx="190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6" name="墨迹 145"/>
              <p14:cNvContentPartPr/>
              <p14:nvPr/>
            </p14:nvContentPartPr>
            <p14:xfrm>
              <a:off x="3429000" y="5638800"/>
              <a:ext cx="101600" cy="15875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1"/>
            </p:blipFill>
            <p:spPr>
              <a:xfrm>
                <a:off x="3429000" y="5638800"/>
                <a:ext cx="1016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7" name="墨迹 146"/>
              <p14:cNvContentPartPr/>
              <p14:nvPr/>
            </p14:nvContentPartPr>
            <p14:xfrm>
              <a:off x="3289300" y="5657850"/>
              <a:ext cx="360" cy="20320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3"/>
            </p:blipFill>
            <p:spPr>
              <a:xfrm>
                <a:off x="3289300" y="5657850"/>
                <a:ext cx="36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8" name="墨迹 147"/>
              <p14:cNvContentPartPr/>
              <p14:nvPr/>
            </p14:nvContentPartPr>
            <p14:xfrm>
              <a:off x="2368550" y="5657850"/>
              <a:ext cx="127000" cy="15240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5"/>
            </p:blipFill>
            <p:spPr>
              <a:xfrm>
                <a:off x="2368550" y="5657850"/>
                <a:ext cx="1270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9" name="墨迹 148"/>
              <p14:cNvContentPartPr/>
              <p14:nvPr/>
            </p14:nvContentPartPr>
            <p14:xfrm>
              <a:off x="1828800" y="6000750"/>
              <a:ext cx="234950" cy="635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7"/>
            </p:blipFill>
            <p:spPr>
              <a:xfrm>
                <a:off x="1828800" y="6000750"/>
                <a:ext cx="234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50" name="墨迹 149"/>
              <p14:cNvContentPartPr/>
              <p14:nvPr/>
            </p14:nvContentPartPr>
            <p14:xfrm>
              <a:off x="1987550" y="5924550"/>
              <a:ext cx="146050" cy="20320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9"/>
            </p:blipFill>
            <p:spPr>
              <a:xfrm>
                <a:off x="1987550" y="5924550"/>
                <a:ext cx="1460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1" name="墨迹 150"/>
              <p14:cNvContentPartPr/>
              <p14:nvPr/>
            </p14:nvContentPartPr>
            <p14:xfrm>
              <a:off x="2311400" y="5873750"/>
              <a:ext cx="419100" cy="3810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1"/>
            </p:blipFill>
            <p:spPr>
              <a:xfrm>
                <a:off x="2311400" y="5873750"/>
                <a:ext cx="4191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2" name="墨迹 151"/>
              <p14:cNvContentPartPr/>
              <p14:nvPr/>
            </p14:nvContentPartPr>
            <p14:xfrm>
              <a:off x="2393950" y="6045200"/>
              <a:ext cx="146050" cy="12065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3"/>
            </p:blipFill>
            <p:spPr>
              <a:xfrm>
                <a:off x="2393950" y="6045200"/>
                <a:ext cx="1460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3" name="墨迹 152"/>
              <p14:cNvContentPartPr/>
              <p14:nvPr/>
            </p14:nvContentPartPr>
            <p14:xfrm>
              <a:off x="3232150" y="6026150"/>
              <a:ext cx="146050" cy="12065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5"/>
            </p:blipFill>
            <p:spPr>
              <a:xfrm>
                <a:off x="3232150" y="6026150"/>
                <a:ext cx="1460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4" name="墨迹 153"/>
              <p14:cNvContentPartPr/>
              <p14:nvPr/>
            </p14:nvContentPartPr>
            <p14:xfrm>
              <a:off x="3562350" y="5994400"/>
              <a:ext cx="69850" cy="18415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7"/>
            </p:blipFill>
            <p:spPr>
              <a:xfrm>
                <a:off x="3562350" y="5994400"/>
                <a:ext cx="698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5" name="墨迹 154"/>
              <p14:cNvContentPartPr/>
              <p14:nvPr/>
            </p14:nvContentPartPr>
            <p14:xfrm>
              <a:off x="3721100" y="6000750"/>
              <a:ext cx="88900" cy="10160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9"/>
            </p:blipFill>
            <p:spPr>
              <a:xfrm>
                <a:off x="3721100" y="6000750"/>
                <a:ext cx="889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6" name="墨迹 155"/>
              <p14:cNvContentPartPr/>
              <p14:nvPr/>
            </p14:nvContentPartPr>
            <p14:xfrm>
              <a:off x="3930650" y="6007100"/>
              <a:ext cx="360" cy="12065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1"/>
            </p:blipFill>
            <p:spPr>
              <a:xfrm>
                <a:off x="3930650" y="6007100"/>
                <a:ext cx="36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7" name="墨迹 156"/>
              <p14:cNvContentPartPr/>
              <p14:nvPr/>
            </p14:nvContentPartPr>
            <p14:xfrm>
              <a:off x="4286250" y="6026150"/>
              <a:ext cx="25400" cy="20320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3"/>
            </p:blipFill>
            <p:spPr>
              <a:xfrm>
                <a:off x="4286250" y="6026150"/>
                <a:ext cx="254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8" name="墨迹 157"/>
              <p14:cNvContentPartPr/>
              <p14:nvPr/>
            </p14:nvContentPartPr>
            <p14:xfrm>
              <a:off x="4445000" y="6070600"/>
              <a:ext cx="82550" cy="11430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5"/>
            </p:blipFill>
            <p:spPr>
              <a:xfrm>
                <a:off x="4445000" y="6070600"/>
                <a:ext cx="825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59" name="墨迹 158"/>
              <p14:cNvContentPartPr/>
              <p14:nvPr/>
            </p14:nvContentPartPr>
            <p14:xfrm>
              <a:off x="4629150" y="6007100"/>
              <a:ext cx="38100" cy="17145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7"/>
            </p:blipFill>
            <p:spPr>
              <a:xfrm>
                <a:off x="4629150" y="6007100"/>
                <a:ext cx="381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60" name="墨迹 159"/>
              <p14:cNvContentPartPr/>
              <p14:nvPr/>
            </p14:nvContentPartPr>
            <p14:xfrm>
              <a:off x="4794250" y="6013450"/>
              <a:ext cx="158750" cy="13335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9"/>
            </p:blipFill>
            <p:spPr>
              <a:xfrm>
                <a:off x="4794250" y="6013450"/>
                <a:ext cx="1587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61" name="墨迹 160"/>
              <p14:cNvContentPartPr/>
              <p14:nvPr/>
            </p14:nvContentPartPr>
            <p14:xfrm>
              <a:off x="3206750" y="5822950"/>
              <a:ext cx="1898650" cy="42545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1"/>
            </p:blipFill>
            <p:spPr>
              <a:xfrm>
                <a:off x="3206750" y="5822950"/>
                <a:ext cx="1898650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2" name="墨迹 161"/>
              <p14:cNvContentPartPr/>
              <p14:nvPr/>
            </p14:nvContentPartPr>
            <p14:xfrm>
              <a:off x="4324350" y="6388100"/>
              <a:ext cx="120650" cy="1397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3"/>
            </p:blipFill>
            <p:spPr>
              <a:xfrm>
                <a:off x="4324350" y="6388100"/>
                <a:ext cx="1206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3" name="墨迹 162"/>
              <p14:cNvContentPartPr/>
              <p14:nvPr/>
            </p14:nvContentPartPr>
            <p14:xfrm>
              <a:off x="4292600" y="6407150"/>
              <a:ext cx="152400" cy="12065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5"/>
            </p:blipFill>
            <p:spPr>
              <a:xfrm>
                <a:off x="4292600" y="6407150"/>
                <a:ext cx="1524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4" name="墨迹 163"/>
              <p14:cNvContentPartPr/>
              <p14:nvPr/>
            </p14:nvContentPartPr>
            <p14:xfrm>
              <a:off x="4546600" y="6445250"/>
              <a:ext cx="57150" cy="4445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7"/>
            </p:blipFill>
            <p:spPr>
              <a:xfrm>
                <a:off x="4546600" y="6445250"/>
                <a:ext cx="571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5" name="墨迹 164"/>
              <p14:cNvContentPartPr/>
              <p14:nvPr/>
            </p14:nvContentPartPr>
            <p14:xfrm>
              <a:off x="4552950" y="6426200"/>
              <a:ext cx="50800" cy="5715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9"/>
            </p:blipFill>
            <p:spPr>
              <a:xfrm>
                <a:off x="4552950" y="6426200"/>
                <a:ext cx="508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6" name="墨迹 165"/>
              <p14:cNvContentPartPr/>
              <p14:nvPr/>
            </p14:nvContentPartPr>
            <p14:xfrm>
              <a:off x="4686300" y="6375400"/>
              <a:ext cx="63500" cy="6350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21"/>
            </p:blipFill>
            <p:spPr>
              <a:xfrm>
                <a:off x="4686300" y="6375400"/>
                <a:ext cx="635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7" name="墨迹 166"/>
              <p14:cNvContentPartPr/>
              <p14:nvPr/>
            </p14:nvContentPartPr>
            <p14:xfrm>
              <a:off x="4743450" y="6413500"/>
              <a:ext cx="82550" cy="35560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23"/>
            </p:blipFill>
            <p:spPr>
              <a:xfrm>
                <a:off x="4743450" y="6413500"/>
                <a:ext cx="825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68" name="墨迹 167"/>
              <p14:cNvContentPartPr/>
              <p14:nvPr/>
            </p14:nvContentPartPr>
            <p14:xfrm>
              <a:off x="4895850" y="6483350"/>
              <a:ext cx="63500" cy="635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5"/>
            </p:blipFill>
            <p:spPr>
              <a:xfrm>
                <a:off x="4895850" y="6483350"/>
                <a:ext cx="635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69" name="墨迹 168"/>
              <p14:cNvContentPartPr/>
              <p14:nvPr/>
            </p14:nvContentPartPr>
            <p14:xfrm>
              <a:off x="4895850" y="6546850"/>
              <a:ext cx="101600" cy="1905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7"/>
            </p:blipFill>
            <p:spPr>
              <a:xfrm>
                <a:off x="4895850" y="6546850"/>
                <a:ext cx="101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70" name="墨迹 169"/>
              <p14:cNvContentPartPr/>
              <p14:nvPr/>
            </p14:nvContentPartPr>
            <p14:xfrm>
              <a:off x="5048250" y="6426200"/>
              <a:ext cx="95250" cy="12065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9"/>
            </p:blipFill>
            <p:spPr>
              <a:xfrm>
                <a:off x="5048250" y="6426200"/>
                <a:ext cx="952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71" name="墨迹 170"/>
              <p14:cNvContentPartPr/>
              <p14:nvPr/>
            </p14:nvContentPartPr>
            <p14:xfrm>
              <a:off x="5270500" y="6388100"/>
              <a:ext cx="19050" cy="17145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31"/>
            </p:blipFill>
            <p:spPr>
              <a:xfrm>
                <a:off x="5270500" y="6388100"/>
                <a:ext cx="190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72" name="墨迹 171"/>
              <p14:cNvContentPartPr/>
              <p14:nvPr/>
            </p14:nvContentPartPr>
            <p14:xfrm>
              <a:off x="5372100" y="6445250"/>
              <a:ext cx="95250" cy="8255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33"/>
            </p:blipFill>
            <p:spPr>
              <a:xfrm>
                <a:off x="5372100" y="6445250"/>
                <a:ext cx="952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73" name="墨迹 172"/>
              <p14:cNvContentPartPr/>
              <p14:nvPr/>
            </p14:nvContentPartPr>
            <p14:xfrm>
              <a:off x="5530850" y="6445250"/>
              <a:ext cx="44450" cy="12700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5"/>
            </p:blipFill>
            <p:spPr>
              <a:xfrm>
                <a:off x="5530850" y="6445250"/>
                <a:ext cx="444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74" name="墨迹 173"/>
              <p14:cNvContentPartPr/>
              <p14:nvPr/>
            </p14:nvContentPartPr>
            <p14:xfrm>
              <a:off x="5708650" y="6426200"/>
              <a:ext cx="25400" cy="16510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7"/>
            </p:blipFill>
            <p:spPr>
              <a:xfrm>
                <a:off x="5708650" y="6426200"/>
                <a:ext cx="254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5" name="墨迹 174"/>
              <p14:cNvContentPartPr/>
              <p14:nvPr/>
            </p14:nvContentPartPr>
            <p14:xfrm>
              <a:off x="5784850" y="6445250"/>
              <a:ext cx="82550" cy="8890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9"/>
            </p:blipFill>
            <p:spPr>
              <a:xfrm>
                <a:off x="5784850" y="6445250"/>
                <a:ext cx="825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6" name="墨迹 175"/>
              <p14:cNvContentPartPr/>
              <p14:nvPr/>
            </p14:nvContentPartPr>
            <p14:xfrm>
              <a:off x="5937250" y="6445250"/>
              <a:ext cx="19050" cy="16510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41"/>
            </p:blipFill>
            <p:spPr>
              <a:xfrm>
                <a:off x="5937250" y="6445250"/>
                <a:ext cx="190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77" name="墨迹 176"/>
              <p14:cNvContentPartPr/>
              <p14:nvPr/>
            </p14:nvContentPartPr>
            <p14:xfrm>
              <a:off x="6057900" y="6445250"/>
              <a:ext cx="101600" cy="10795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43"/>
            </p:blipFill>
            <p:spPr>
              <a:xfrm>
                <a:off x="6057900" y="6445250"/>
                <a:ext cx="1016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78" name="墨迹 177"/>
              <p14:cNvContentPartPr/>
              <p14:nvPr/>
            </p14:nvContentPartPr>
            <p14:xfrm>
              <a:off x="4679950" y="5518150"/>
              <a:ext cx="482600" cy="91440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5"/>
            </p:blipFill>
            <p:spPr>
              <a:xfrm>
                <a:off x="4679950" y="5518150"/>
                <a:ext cx="482600" cy="914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79" name="墨迹 178"/>
              <p14:cNvContentPartPr/>
              <p14:nvPr/>
            </p14:nvContentPartPr>
            <p14:xfrm>
              <a:off x="5873750" y="946150"/>
              <a:ext cx="133350" cy="16510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7"/>
            </p:blipFill>
            <p:spPr>
              <a:xfrm>
                <a:off x="5873750" y="946150"/>
                <a:ext cx="1333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80" name="墨迹 179"/>
              <p14:cNvContentPartPr/>
              <p14:nvPr/>
            </p14:nvContentPartPr>
            <p14:xfrm>
              <a:off x="6032500" y="1054100"/>
              <a:ext cx="120650" cy="36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85"/>
            </p:blipFill>
            <p:spPr>
              <a:xfrm>
                <a:off x="6032500" y="1054100"/>
                <a:ext cx="1206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81" name="墨迹 180"/>
              <p14:cNvContentPartPr/>
              <p14:nvPr/>
            </p14:nvContentPartPr>
            <p14:xfrm>
              <a:off x="6159500" y="933450"/>
              <a:ext cx="177800" cy="20955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50"/>
            </p:blipFill>
            <p:spPr>
              <a:xfrm>
                <a:off x="6159500" y="933450"/>
                <a:ext cx="1778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82" name="墨迹 181"/>
              <p14:cNvContentPartPr/>
              <p14:nvPr/>
            </p14:nvContentPartPr>
            <p14:xfrm>
              <a:off x="6381750" y="1117600"/>
              <a:ext cx="12700" cy="36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8"/>
            </p:blipFill>
            <p:spPr>
              <a:xfrm>
                <a:off x="6381750" y="11176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83" name="墨迹 182"/>
              <p14:cNvContentPartPr/>
              <p14:nvPr/>
            </p14:nvContentPartPr>
            <p14:xfrm>
              <a:off x="6496050" y="895350"/>
              <a:ext cx="146050" cy="22225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3"/>
            </p:blipFill>
            <p:spPr>
              <a:xfrm>
                <a:off x="6496050" y="895350"/>
                <a:ext cx="1460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84" name="墨迹 183"/>
              <p14:cNvContentPartPr/>
              <p14:nvPr/>
            </p14:nvContentPartPr>
            <p14:xfrm>
              <a:off x="6762750" y="1200150"/>
              <a:ext cx="12700" cy="36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8"/>
            </p:blipFill>
            <p:spPr>
              <a:xfrm>
                <a:off x="6762750" y="12001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5" name="墨迹 184"/>
              <p14:cNvContentPartPr/>
              <p14:nvPr/>
            </p14:nvContentPartPr>
            <p14:xfrm>
              <a:off x="7264400" y="939800"/>
              <a:ext cx="114300" cy="10795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56"/>
            </p:blipFill>
            <p:spPr>
              <a:xfrm>
                <a:off x="7264400" y="939800"/>
                <a:ext cx="1143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6" name="墨迹 185"/>
              <p14:cNvContentPartPr/>
              <p14:nvPr/>
            </p14:nvContentPartPr>
            <p14:xfrm>
              <a:off x="7213600" y="965200"/>
              <a:ext cx="152400" cy="9525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58"/>
            </p:blipFill>
            <p:spPr>
              <a:xfrm>
                <a:off x="7213600" y="965200"/>
                <a:ext cx="1524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7" name="墨迹 186"/>
              <p14:cNvContentPartPr/>
              <p14:nvPr/>
            </p14:nvContentPartPr>
            <p14:xfrm>
              <a:off x="7683500" y="990600"/>
              <a:ext cx="76200" cy="635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60"/>
            </p:blipFill>
            <p:spPr>
              <a:xfrm>
                <a:off x="7683500" y="990600"/>
                <a:ext cx="762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8" name="墨迹 187"/>
              <p14:cNvContentPartPr/>
              <p14:nvPr/>
            </p14:nvContentPartPr>
            <p14:xfrm>
              <a:off x="7677150" y="1041400"/>
              <a:ext cx="127000" cy="36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62"/>
            </p:blipFill>
            <p:spPr>
              <a:xfrm>
                <a:off x="7677150" y="1041400"/>
                <a:ext cx="1270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89" name="墨迹 188"/>
              <p14:cNvContentPartPr/>
              <p14:nvPr/>
            </p14:nvContentPartPr>
            <p14:xfrm>
              <a:off x="7905750" y="984250"/>
              <a:ext cx="95250" cy="11430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64"/>
            </p:blipFill>
            <p:spPr>
              <a:xfrm>
                <a:off x="7905750" y="984250"/>
                <a:ext cx="952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90" name="墨迹 189"/>
              <p14:cNvContentPartPr/>
              <p14:nvPr/>
            </p14:nvContentPartPr>
            <p14:xfrm>
              <a:off x="8077200" y="984250"/>
              <a:ext cx="101600" cy="10160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66"/>
            </p:blipFill>
            <p:spPr>
              <a:xfrm>
                <a:off x="8077200" y="984250"/>
                <a:ext cx="1016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91" name="墨迹 190"/>
              <p14:cNvContentPartPr/>
              <p14:nvPr/>
            </p14:nvContentPartPr>
            <p14:xfrm>
              <a:off x="8229600" y="990600"/>
              <a:ext cx="95250" cy="8890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68"/>
            </p:blipFill>
            <p:spPr>
              <a:xfrm>
                <a:off x="8229600" y="990600"/>
                <a:ext cx="952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92" name="墨迹 191"/>
              <p14:cNvContentPartPr/>
              <p14:nvPr/>
            </p14:nvContentPartPr>
            <p14:xfrm>
              <a:off x="8470900" y="1003300"/>
              <a:ext cx="107950" cy="10160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70"/>
            </p:blipFill>
            <p:spPr>
              <a:xfrm>
                <a:off x="8470900" y="1003300"/>
                <a:ext cx="1079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93" name="墨迹 192"/>
              <p14:cNvContentPartPr/>
              <p14:nvPr/>
            </p14:nvContentPartPr>
            <p14:xfrm>
              <a:off x="8686800" y="1016000"/>
              <a:ext cx="25400" cy="12065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72"/>
            </p:blipFill>
            <p:spPr>
              <a:xfrm>
                <a:off x="8686800" y="1016000"/>
                <a:ext cx="254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94" name="墨迹 193"/>
              <p14:cNvContentPartPr/>
              <p14:nvPr/>
            </p14:nvContentPartPr>
            <p14:xfrm>
              <a:off x="8788400" y="1016000"/>
              <a:ext cx="50800" cy="12700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74"/>
            </p:blipFill>
            <p:spPr>
              <a:xfrm>
                <a:off x="8788400" y="1016000"/>
                <a:ext cx="508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95" name="墨迹 194"/>
              <p14:cNvContentPartPr/>
              <p14:nvPr/>
            </p14:nvContentPartPr>
            <p14:xfrm>
              <a:off x="8928100" y="1016000"/>
              <a:ext cx="82550" cy="8890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76"/>
            </p:blipFill>
            <p:spPr>
              <a:xfrm>
                <a:off x="8928100" y="1016000"/>
                <a:ext cx="825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196" name="墨迹 195"/>
              <p14:cNvContentPartPr/>
              <p14:nvPr/>
            </p14:nvContentPartPr>
            <p14:xfrm>
              <a:off x="9137650" y="1022350"/>
              <a:ext cx="31750" cy="13970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78"/>
            </p:blipFill>
            <p:spPr>
              <a:xfrm>
                <a:off x="9137650" y="1022350"/>
                <a:ext cx="317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197" name="墨迹 196"/>
              <p14:cNvContentPartPr/>
              <p14:nvPr/>
            </p14:nvContentPartPr>
            <p14:xfrm>
              <a:off x="9569450" y="1047750"/>
              <a:ext cx="57150" cy="10160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80"/>
            </p:blipFill>
            <p:spPr>
              <a:xfrm>
                <a:off x="9569450" y="1047750"/>
                <a:ext cx="571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198" name="墨迹 197"/>
              <p14:cNvContentPartPr/>
              <p14:nvPr/>
            </p14:nvContentPartPr>
            <p14:xfrm>
              <a:off x="9613900" y="1098550"/>
              <a:ext cx="127000" cy="20955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82"/>
            </p:blipFill>
            <p:spPr>
              <a:xfrm>
                <a:off x="9613900" y="1098550"/>
                <a:ext cx="1270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199" name="墨迹 198"/>
              <p14:cNvContentPartPr/>
              <p14:nvPr/>
            </p14:nvContentPartPr>
            <p14:xfrm>
              <a:off x="9798050" y="1162050"/>
              <a:ext cx="127000" cy="1905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84"/>
            </p:blipFill>
            <p:spPr>
              <a:xfrm>
                <a:off x="9798050" y="1162050"/>
                <a:ext cx="1270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200" name="墨迹 199"/>
              <p14:cNvContentPartPr/>
              <p14:nvPr/>
            </p14:nvContentPartPr>
            <p14:xfrm>
              <a:off x="9810750" y="1238250"/>
              <a:ext cx="139700" cy="36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86"/>
            </p:blipFill>
            <p:spPr>
              <a:xfrm>
                <a:off x="9810750" y="1238250"/>
                <a:ext cx="139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201" name="墨迹 200"/>
              <p14:cNvContentPartPr/>
              <p14:nvPr/>
            </p14:nvContentPartPr>
            <p14:xfrm>
              <a:off x="10020300" y="1168400"/>
              <a:ext cx="76200" cy="10160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88"/>
            </p:blipFill>
            <p:spPr>
              <a:xfrm>
                <a:off x="10020300" y="1168400"/>
                <a:ext cx="762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202" name="墨迹 201"/>
              <p14:cNvContentPartPr/>
              <p14:nvPr/>
            </p14:nvContentPartPr>
            <p14:xfrm>
              <a:off x="10210800" y="1174750"/>
              <a:ext cx="95250" cy="11430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90"/>
            </p:blipFill>
            <p:spPr>
              <a:xfrm>
                <a:off x="10210800" y="1174750"/>
                <a:ext cx="952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203" name="墨迹 202"/>
              <p14:cNvContentPartPr/>
              <p14:nvPr/>
            </p14:nvContentPartPr>
            <p14:xfrm>
              <a:off x="10375900" y="1162050"/>
              <a:ext cx="19050" cy="13335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92"/>
            </p:blipFill>
            <p:spPr>
              <a:xfrm>
                <a:off x="10375900" y="1162050"/>
                <a:ext cx="190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204" name="墨迹 203"/>
              <p14:cNvContentPartPr/>
              <p14:nvPr/>
            </p14:nvContentPartPr>
            <p14:xfrm>
              <a:off x="10464800" y="1181100"/>
              <a:ext cx="6350" cy="14605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94"/>
            </p:blipFill>
            <p:spPr>
              <a:xfrm>
                <a:off x="10464800" y="1181100"/>
                <a:ext cx="63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205" name="墨迹 204"/>
              <p14:cNvContentPartPr/>
              <p14:nvPr/>
            </p14:nvContentPartPr>
            <p14:xfrm>
              <a:off x="6318250" y="1314450"/>
              <a:ext cx="222250" cy="26670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96"/>
            </p:blipFill>
            <p:spPr>
              <a:xfrm>
                <a:off x="6318250" y="1314450"/>
                <a:ext cx="2222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06" name="墨迹 205"/>
              <p14:cNvContentPartPr/>
              <p14:nvPr/>
            </p14:nvContentPartPr>
            <p14:xfrm>
              <a:off x="6496050" y="1327150"/>
              <a:ext cx="38100" cy="19685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98"/>
            </p:blipFill>
            <p:spPr>
              <a:xfrm>
                <a:off x="6496050" y="1327150"/>
                <a:ext cx="381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07" name="墨迹 206"/>
              <p14:cNvContentPartPr/>
              <p14:nvPr/>
            </p14:nvContentPartPr>
            <p14:xfrm>
              <a:off x="6432550" y="1428750"/>
              <a:ext cx="146050" cy="36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400"/>
            </p:blipFill>
            <p:spPr>
              <a:xfrm>
                <a:off x="6432550" y="1428750"/>
                <a:ext cx="146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08" name="墨迹 207"/>
              <p14:cNvContentPartPr/>
              <p14:nvPr/>
            </p14:nvContentPartPr>
            <p14:xfrm>
              <a:off x="6597650" y="1333500"/>
              <a:ext cx="184150" cy="15875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02"/>
            </p:blipFill>
            <p:spPr>
              <a:xfrm>
                <a:off x="6597650" y="1333500"/>
                <a:ext cx="1841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09" name="墨迹 208"/>
              <p14:cNvContentPartPr/>
              <p14:nvPr/>
            </p14:nvContentPartPr>
            <p14:xfrm>
              <a:off x="6877050" y="1492250"/>
              <a:ext cx="360" cy="2540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04"/>
            </p:blipFill>
            <p:spPr>
              <a:xfrm>
                <a:off x="6877050" y="1492250"/>
                <a:ext cx="36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10" name="墨迹 209"/>
              <p14:cNvContentPartPr/>
              <p14:nvPr/>
            </p14:nvContentPartPr>
            <p14:xfrm>
              <a:off x="6578600" y="1504950"/>
              <a:ext cx="12700" cy="36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8"/>
            </p:blipFill>
            <p:spPr>
              <a:xfrm>
                <a:off x="6578600" y="15049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211" name="墨迹 210"/>
              <p14:cNvContentPartPr/>
              <p14:nvPr/>
            </p14:nvContentPartPr>
            <p14:xfrm>
              <a:off x="6280150" y="1587500"/>
              <a:ext cx="558800" cy="3175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07"/>
            </p:blipFill>
            <p:spPr>
              <a:xfrm>
                <a:off x="6280150" y="1587500"/>
                <a:ext cx="5588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212" name="墨迹 211"/>
              <p14:cNvContentPartPr/>
              <p14:nvPr/>
            </p14:nvContentPartPr>
            <p14:xfrm>
              <a:off x="7131050" y="1352550"/>
              <a:ext cx="120650" cy="11430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09"/>
            </p:blipFill>
            <p:spPr>
              <a:xfrm>
                <a:off x="7131050" y="1352550"/>
                <a:ext cx="1206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213" name="墨迹 212"/>
              <p14:cNvContentPartPr/>
              <p14:nvPr/>
            </p14:nvContentPartPr>
            <p14:xfrm>
              <a:off x="7359650" y="1358900"/>
              <a:ext cx="76200" cy="7620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11"/>
            </p:blipFill>
            <p:spPr>
              <a:xfrm>
                <a:off x="7359650" y="1358900"/>
                <a:ext cx="762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14" name="墨迹 213"/>
              <p14:cNvContentPartPr/>
              <p14:nvPr/>
            </p14:nvContentPartPr>
            <p14:xfrm>
              <a:off x="7543800" y="1371600"/>
              <a:ext cx="88900" cy="6350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13"/>
            </p:blipFill>
            <p:spPr>
              <a:xfrm>
                <a:off x="7543800" y="1371600"/>
                <a:ext cx="889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215" name="墨迹 214"/>
              <p14:cNvContentPartPr/>
              <p14:nvPr/>
            </p14:nvContentPartPr>
            <p14:xfrm>
              <a:off x="7721600" y="1397000"/>
              <a:ext cx="82550" cy="69850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15"/>
            </p:blipFill>
            <p:spPr>
              <a:xfrm>
                <a:off x="7721600" y="1397000"/>
                <a:ext cx="825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216" name="墨迹 215"/>
              <p14:cNvContentPartPr/>
              <p14:nvPr/>
            </p14:nvContentPartPr>
            <p14:xfrm>
              <a:off x="7956550" y="1390650"/>
              <a:ext cx="360" cy="101600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17"/>
            </p:blipFill>
            <p:spPr>
              <a:xfrm>
                <a:off x="7956550" y="1390650"/>
                <a:ext cx="36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8" p14:bwMode="auto">
            <p14:nvContentPartPr>
              <p14:cNvPr id="217" name="墨迹 216"/>
              <p14:cNvContentPartPr/>
              <p14:nvPr/>
            </p14:nvContentPartPr>
            <p14:xfrm>
              <a:off x="8096250" y="1390650"/>
              <a:ext cx="19050" cy="12700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19"/>
            </p:blipFill>
            <p:spPr>
              <a:xfrm>
                <a:off x="8096250" y="1390650"/>
                <a:ext cx="190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0" p14:bwMode="auto">
            <p14:nvContentPartPr>
              <p14:cNvPr id="218" name="墨迹 217"/>
              <p14:cNvContentPartPr/>
              <p14:nvPr/>
            </p14:nvContentPartPr>
            <p14:xfrm>
              <a:off x="8286750" y="1441450"/>
              <a:ext cx="19050" cy="6350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21"/>
            </p:blipFill>
            <p:spPr>
              <a:xfrm>
                <a:off x="8286750" y="1441450"/>
                <a:ext cx="190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2" p14:bwMode="auto">
            <p14:nvContentPartPr>
              <p14:cNvPr id="219" name="墨迹 218"/>
              <p14:cNvContentPartPr/>
              <p14:nvPr/>
            </p14:nvContentPartPr>
            <p14:xfrm>
              <a:off x="8305800" y="1504950"/>
              <a:ext cx="360" cy="1905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249"/>
            </p:blipFill>
            <p:spPr>
              <a:xfrm>
                <a:off x="8305800" y="150495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220" name="墨迹 219"/>
              <p14:cNvContentPartPr/>
              <p14:nvPr/>
            </p14:nvContentPartPr>
            <p14:xfrm>
              <a:off x="8255000" y="1390650"/>
              <a:ext cx="127000" cy="10795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24"/>
            </p:blipFill>
            <p:spPr>
              <a:xfrm>
                <a:off x="8255000" y="1390650"/>
                <a:ext cx="1270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221" name="墨迹 220"/>
              <p14:cNvContentPartPr/>
              <p14:nvPr/>
            </p14:nvContentPartPr>
            <p14:xfrm>
              <a:off x="8559800" y="1397000"/>
              <a:ext cx="360" cy="15875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277"/>
            </p:blipFill>
            <p:spPr>
              <a:xfrm>
                <a:off x="8559800" y="1397000"/>
                <a:ext cx="36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6" p14:bwMode="auto">
            <p14:nvContentPartPr>
              <p14:cNvPr id="222" name="墨迹 221"/>
              <p14:cNvContentPartPr/>
              <p14:nvPr/>
            </p14:nvContentPartPr>
            <p14:xfrm>
              <a:off x="9347200" y="1447800"/>
              <a:ext cx="25400" cy="12065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27"/>
            </p:blipFill>
            <p:spPr>
              <a:xfrm>
                <a:off x="9347200" y="1447800"/>
                <a:ext cx="254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8" p14:bwMode="auto">
            <p14:nvContentPartPr>
              <p14:cNvPr id="223" name="墨迹 222"/>
              <p14:cNvContentPartPr/>
              <p14:nvPr/>
            </p14:nvContentPartPr>
            <p14:xfrm>
              <a:off x="9353550" y="1409700"/>
              <a:ext cx="38100" cy="12700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29"/>
            </p:blipFill>
            <p:spPr>
              <a:xfrm>
                <a:off x="9353550" y="1409700"/>
                <a:ext cx="381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0" p14:bwMode="auto">
            <p14:nvContentPartPr>
              <p14:cNvPr id="224" name="墨迹 223"/>
              <p14:cNvContentPartPr/>
              <p14:nvPr/>
            </p14:nvContentPartPr>
            <p14:xfrm>
              <a:off x="9309100" y="1416050"/>
              <a:ext cx="222250" cy="266700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31"/>
            </p:blipFill>
            <p:spPr>
              <a:xfrm>
                <a:off x="9309100" y="1416050"/>
                <a:ext cx="2222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2" p14:bwMode="auto">
            <p14:nvContentPartPr>
              <p14:cNvPr id="225" name="墨迹 224"/>
              <p14:cNvContentPartPr/>
              <p14:nvPr/>
            </p14:nvContentPartPr>
            <p14:xfrm>
              <a:off x="9353550" y="1333500"/>
              <a:ext cx="152400" cy="360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33"/>
            </p:blipFill>
            <p:spPr>
              <a:xfrm>
                <a:off x="9353550" y="1333500"/>
                <a:ext cx="152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4" p14:bwMode="auto">
            <p14:nvContentPartPr>
              <p14:cNvPr id="226" name="墨迹 225"/>
              <p14:cNvContentPartPr/>
              <p14:nvPr/>
            </p14:nvContentPartPr>
            <p14:xfrm>
              <a:off x="9518650" y="1530350"/>
              <a:ext cx="133350" cy="635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35"/>
            </p:blipFill>
            <p:spPr>
              <a:xfrm>
                <a:off x="9518650" y="1530350"/>
                <a:ext cx="1333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6" p14:bwMode="auto">
            <p14:nvContentPartPr>
              <p14:cNvPr id="227" name="墨迹 226"/>
              <p14:cNvContentPartPr/>
              <p14:nvPr/>
            </p14:nvContentPartPr>
            <p14:xfrm>
              <a:off x="9582150" y="1466850"/>
              <a:ext cx="25400" cy="10795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37"/>
            </p:blipFill>
            <p:spPr>
              <a:xfrm>
                <a:off x="9582150" y="1466850"/>
                <a:ext cx="254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8" p14:bwMode="auto">
            <p14:nvContentPartPr>
              <p14:cNvPr id="228" name="墨迹 227"/>
              <p14:cNvContentPartPr/>
              <p14:nvPr/>
            </p14:nvContentPartPr>
            <p14:xfrm>
              <a:off x="9709150" y="1454150"/>
              <a:ext cx="360" cy="120650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301"/>
            </p:blipFill>
            <p:spPr>
              <a:xfrm>
                <a:off x="9709150" y="1454150"/>
                <a:ext cx="36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9" p14:bwMode="auto">
            <p14:nvContentPartPr>
              <p14:cNvPr id="229" name="墨迹 228"/>
              <p14:cNvContentPartPr/>
              <p14:nvPr/>
            </p14:nvContentPartPr>
            <p14:xfrm>
              <a:off x="9817100" y="1473200"/>
              <a:ext cx="101600" cy="360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40"/>
            </p:blipFill>
            <p:spPr>
              <a:xfrm>
                <a:off x="9817100" y="1473200"/>
                <a:ext cx="1016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1" p14:bwMode="auto">
            <p14:nvContentPartPr>
              <p14:cNvPr id="230" name="墨迹 229"/>
              <p14:cNvContentPartPr/>
              <p14:nvPr/>
            </p14:nvContentPartPr>
            <p14:xfrm>
              <a:off x="9823450" y="1511300"/>
              <a:ext cx="133350" cy="12700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42"/>
            </p:blipFill>
            <p:spPr>
              <a:xfrm>
                <a:off x="9823450" y="1511300"/>
                <a:ext cx="1333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3" p14:bwMode="auto">
            <p14:nvContentPartPr>
              <p14:cNvPr id="231" name="墨迹 230"/>
              <p14:cNvContentPartPr/>
              <p14:nvPr/>
            </p14:nvContentPartPr>
            <p14:xfrm>
              <a:off x="10109200" y="1479550"/>
              <a:ext cx="6350" cy="114300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44"/>
            </p:blipFill>
            <p:spPr>
              <a:xfrm>
                <a:off x="10109200" y="1479550"/>
                <a:ext cx="63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5" p14:bwMode="auto">
            <p14:nvContentPartPr>
              <p14:cNvPr id="232" name="墨迹 231"/>
              <p14:cNvContentPartPr/>
              <p14:nvPr/>
            </p14:nvContentPartPr>
            <p14:xfrm>
              <a:off x="10229850" y="1485900"/>
              <a:ext cx="360" cy="9525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46"/>
            </p:blipFill>
            <p:spPr>
              <a:xfrm>
                <a:off x="10229850" y="1485900"/>
                <a:ext cx="36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7" p14:bwMode="auto">
            <p14:nvContentPartPr>
              <p14:cNvPr id="233" name="墨迹 232"/>
              <p14:cNvContentPartPr/>
              <p14:nvPr/>
            </p14:nvContentPartPr>
            <p14:xfrm>
              <a:off x="10312400" y="1479550"/>
              <a:ext cx="63500" cy="10160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48"/>
            </p:blipFill>
            <p:spPr>
              <a:xfrm>
                <a:off x="10312400" y="1479550"/>
                <a:ext cx="635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9" p14:bwMode="auto">
            <p14:nvContentPartPr>
              <p14:cNvPr id="234" name="墨迹 233"/>
              <p14:cNvContentPartPr/>
              <p14:nvPr/>
            </p14:nvContentPartPr>
            <p14:xfrm>
              <a:off x="10452100" y="1479550"/>
              <a:ext cx="19050" cy="17145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50"/>
            </p:blipFill>
            <p:spPr>
              <a:xfrm>
                <a:off x="10452100" y="1479550"/>
                <a:ext cx="190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1" p14:bwMode="auto">
            <p14:nvContentPartPr>
              <p14:cNvPr id="235" name="墨迹 234"/>
              <p14:cNvContentPartPr/>
              <p14:nvPr/>
            </p14:nvContentPartPr>
            <p14:xfrm>
              <a:off x="10077450" y="1644650"/>
              <a:ext cx="393700" cy="69850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52"/>
            </p:blipFill>
            <p:spPr>
              <a:xfrm>
                <a:off x="10077450" y="1644650"/>
                <a:ext cx="3937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3" p14:bwMode="auto">
            <p14:nvContentPartPr>
              <p14:cNvPr id="236" name="墨迹 235"/>
              <p14:cNvContentPartPr/>
              <p14:nvPr/>
            </p14:nvContentPartPr>
            <p14:xfrm>
              <a:off x="10039350" y="1352550"/>
              <a:ext cx="450850" cy="19050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54"/>
            </p:blipFill>
            <p:spPr>
              <a:xfrm>
                <a:off x="10039350" y="1352550"/>
                <a:ext cx="4508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5" p14:bwMode="auto">
            <p14:nvContentPartPr>
              <p14:cNvPr id="237" name="墨迹 236"/>
              <p14:cNvContentPartPr/>
              <p14:nvPr/>
            </p14:nvContentPartPr>
            <p14:xfrm>
              <a:off x="6985000" y="1631950"/>
              <a:ext cx="177800" cy="19685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56"/>
            </p:blipFill>
            <p:spPr>
              <a:xfrm>
                <a:off x="6985000" y="1631950"/>
                <a:ext cx="1778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7" p14:bwMode="auto">
            <p14:nvContentPartPr>
              <p14:cNvPr id="238" name="墨迹 237"/>
              <p14:cNvContentPartPr/>
              <p14:nvPr/>
            </p14:nvContentPartPr>
            <p14:xfrm>
              <a:off x="7169150" y="1651000"/>
              <a:ext cx="25400" cy="146050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58"/>
            </p:blipFill>
            <p:spPr>
              <a:xfrm>
                <a:off x="7169150" y="1651000"/>
                <a:ext cx="254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9" p14:bwMode="auto">
            <p14:nvContentPartPr>
              <p14:cNvPr id="239" name="墨迹 238"/>
              <p14:cNvContentPartPr/>
              <p14:nvPr/>
            </p14:nvContentPartPr>
            <p14:xfrm>
              <a:off x="7061200" y="1714500"/>
              <a:ext cx="120650" cy="12700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60"/>
            </p:blipFill>
            <p:spPr>
              <a:xfrm>
                <a:off x="7061200" y="1714500"/>
                <a:ext cx="1206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1" p14:bwMode="auto">
            <p14:nvContentPartPr>
              <p14:cNvPr id="240" name="墨迹 239"/>
              <p14:cNvContentPartPr/>
              <p14:nvPr/>
            </p14:nvContentPartPr>
            <p14:xfrm>
              <a:off x="6838950" y="1898650"/>
              <a:ext cx="114300" cy="107950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62"/>
            </p:blipFill>
            <p:spPr>
              <a:xfrm>
                <a:off x="6838950" y="1898650"/>
                <a:ext cx="1143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3" p14:bwMode="auto">
            <p14:nvContentPartPr>
              <p14:cNvPr id="241" name="墨迹 240"/>
              <p14:cNvContentPartPr/>
              <p14:nvPr/>
            </p14:nvContentPartPr>
            <p14:xfrm>
              <a:off x="7023100" y="1892300"/>
              <a:ext cx="120650" cy="101600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64"/>
            </p:blipFill>
            <p:spPr>
              <a:xfrm>
                <a:off x="7023100" y="1892300"/>
                <a:ext cx="1206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5" p14:bwMode="auto">
            <p14:nvContentPartPr>
              <p14:cNvPr id="242" name="墨迹 241"/>
              <p14:cNvContentPartPr/>
              <p14:nvPr/>
            </p14:nvContentPartPr>
            <p14:xfrm>
              <a:off x="7181850" y="1905000"/>
              <a:ext cx="82550" cy="76200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66"/>
            </p:blipFill>
            <p:spPr>
              <a:xfrm>
                <a:off x="7181850" y="1905000"/>
                <a:ext cx="825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7" p14:bwMode="auto">
            <p14:nvContentPartPr>
              <p14:cNvPr id="243" name="墨迹 242"/>
              <p14:cNvContentPartPr/>
              <p14:nvPr/>
            </p14:nvContentPartPr>
            <p14:xfrm>
              <a:off x="7321550" y="1873250"/>
              <a:ext cx="120650" cy="127000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68"/>
            </p:blipFill>
            <p:spPr>
              <a:xfrm>
                <a:off x="7321550" y="1873250"/>
                <a:ext cx="1206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9" p14:bwMode="auto">
            <p14:nvContentPartPr>
              <p14:cNvPr id="244" name="墨迹 243"/>
              <p14:cNvContentPartPr/>
              <p14:nvPr/>
            </p14:nvContentPartPr>
            <p14:xfrm>
              <a:off x="8001000" y="1657350"/>
              <a:ext cx="266700" cy="107950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70"/>
            </p:blipFill>
            <p:spPr>
              <a:xfrm>
                <a:off x="8001000" y="1657350"/>
                <a:ext cx="2667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1" p14:bwMode="auto">
            <p14:nvContentPartPr>
              <p14:cNvPr id="245" name="墨迹 244"/>
              <p14:cNvContentPartPr/>
              <p14:nvPr/>
            </p14:nvContentPartPr>
            <p14:xfrm>
              <a:off x="7905750" y="1917700"/>
              <a:ext cx="25400" cy="8890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72"/>
            </p:blipFill>
            <p:spPr>
              <a:xfrm>
                <a:off x="7905750" y="1917700"/>
                <a:ext cx="254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3" p14:bwMode="auto">
            <p14:nvContentPartPr>
              <p14:cNvPr id="246" name="墨迹 245"/>
              <p14:cNvContentPartPr/>
              <p14:nvPr/>
            </p14:nvContentPartPr>
            <p14:xfrm>
              <a:off x="8020050" y="1911350"/>
              <a:ext cx="12700" cy="88900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74"/>
            </p:blipFill>
            <p:spPr>
              <a:xfrm>
                <a:off x="8020050" y="1911350"/>
                <a:ext cx="127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5" p14:bwMode="auto">
            <p14:nvContentPartPr>
              <p14:cNvPr id="247" name="墨迹 246"/>
              <p14:cNvContentPartPr/>
              <p14:nvPr/>
            </p14:nvContentPartPr>
            <p14:xfrm>
              <a:off x="8128000" y="1911350"/>
              <a:ext cx="120650" cy="107950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76"/>
            </p:blipFill>
            <p:spPr>
              <a:xfrm>
                <a:off x="8128000" y="1911350"/>
                <a:ext cx="1206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7" p14:bwMode="auto">
            <p14:nvContentPartPr>
              <p14:cNvPr id="248" name="墨迹 247"/>
              <p14:cNvContentPartPr/>
              <p14:nvPr/>
            </p14:nvContentPartPr>
            <p14:xfrm>
              <a:off x="8413750" y="1924050"/>
              <a:ext cx="6350" cy="165100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478"/>
            </p:blipFill>
            <p:spPr>
              <a:xfrm>
                <a:off x="8413750" y="1924050"/>
                <a:ext cx="63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9" p14:bwMode="auto">
            <p14:nvContentPartPr>
              <p14:cNvPr id="249" name="墨迹 248"/>
              <p14:cNvContentPartPr/>
              <p14:nvPr/>
            </p14:nvContentPartPr>
            <p14:xfrm>
              <a:off x="6330950" y="1955800"/>
              <a:ext cx="139700" cy="12700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480"/>
            </p:blipFill>
            <p:spPr>
              <a:xfrm>
                <a:off x="6330950" y="1955800"/>
                <a:ext cx="1397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1" p14:bwMode="auto">
            <p14:nvContentPartPr>
              <p14:cNvPr id="250" name="墨迹 249"/>
              <p14:cNvContentPartPr/>
              <p14:nvPr/>
            </p14:nvContentPartPr>
            <p14:xfrm>
              <a:off x="6165850" y="1905000"/>
              <a:ext cx="228600" cy="158750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482"/>
            </p:blipFill>
            <p:spPr>
              <a:xfrm>
                <a:off x="6165850" y="1905000"/>
                <a:ext cx="2286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3" p14:bwMode="auto">
            <p14:nvContentPartPr>
              <p14:cNvPr id="251" name="墨迹 250"/>
              <p14:cNvContentPartPr/>
              <p14:nvPr/>
            </p14:nvContentPartPr>
            <p14:xfrm>
              <a:off x="6864350" y="2190750"/>
              <a:ext cx="139700" cy="120650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484"/>
            </p:blipFill>
            <p:spPr>
              <a:xfrm>
                <a:off x="6864350" y="2190750"/>
                <a:ext cx="1397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5" p14:bwMode="auto">
            <p14:nvContentPartPr>
              <p14:cNvPr id="252" name="墨迹 251"/>
              <p14:cNvContentPartPr/>
              <p14:nvPr/>
            </p14:nvContentPartPr>
            <p14:xfrm>
              <a:off x="7067550" y="2184400"/>
              <a:ext cx="88900" cy="101600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486"/>
            </p:blipFill>
            <p:spPr>
              <a:xfrm>
                <a:off x="7067550" y="2184400"/>
                <a:ext cx="889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7" p14:bwMode="auto">
            <p14:nvContentPartPr>
              <p14:cNvPr id="253" name="墨迹 252"/>
              <p14:cNvContentPartPr/>
              <p14:nvPr/>
            </p14:nvContentPartPr>
            <p14:xfrm>
              <a:off x="7245350" y="2203450"/>
              <a:ext cx="88900" cy="107950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488"/>
            </p:blipFill>
            <p:spPr>
              <a:xfrm>
                <a:off x="7245350" y="2203450"/>
                <a:ext cx="889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9" p14:bwMode="auto">
            <p14:nvContentPartPr>
              <p14:cNvPr id="254" name="墨迹 253"/>
              <p14:cNvContentPartPr/>
              <p14:nvPr/>
            </p14:nvContentPartPr>
            <p14:xfrm>
              <a:off x="7448550" y="2178050"/>
              <a:ext cx="31750" cy="177800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490"/>
            </p:blipFill>
            <p:spPr>
              <a:xfrm>
                <a:off x="7448550" y="2178050"/>
                <a:ext cx="317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1" p14:bwMode="auto">
            <p14:nvContentPartPr>
              <p14:cNvPr id="255" name="墨迹 254"/>
              <p14:cNvContentPartPr/>
              <p14:nvPr/>
            </p14:nvContentPartPr>
            <p14:xfrm>
              <a:off x="7886700" y="2057400"/>
              <a:ext cx="12700" cy="360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8"/>
            </p:blipFill>
            <p:spPr>
              <a:xfrm>
                <a:off x="7886700" y="20574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2" p14:bwMode="auto">
            <p14:nvContentPartPr>
              <p14:cNvPr id="256" name="墨迹 255"/>
              <p14:cNvContentPartPr/>
              <p14:nvPr/>
            </p14:nvContentPartPr>
            <p14:xfrm>
              <a:off x="7258050" y="2203450"/>
              <a:ext cx="69850" cy="31750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493"/>
            </p:blipFill>
            <p:spPr>
              <a:xfrm>
                <a:off x="7258050" y="2203450"/>
                <a:ext cx="698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4" p14:bwMode="auto">
            <p14:nvContentPartPr>
              <p14:cNvPr id="257" name="墨迹 256"/>
              <p14:cNvContentPartPr/>
              <p14:nvPr/>
            </p14:nvContentPartPr>
            <p14:xfrm>
              <a:off x="7886700" y="2184400"/>
              <a:ext cx="19050" cy="114300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495"/>
            </p:blipFill>
            <p:spPr>
              <a:xfrm>
                <a:off x="7886700" y="2184400"/>
                <a:ext cx="190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6" p14:bwMode="auto">
            <p14:nvContentPartPr>
              <p14:cNvPr id="258" name="墨迹 257"/>
              <p14:cNvContentPartPr/>
              <p14:nvPr/>
            </p14:nvContentPartPr>
            <p14:xfrm>
              <a:off x="8026400" y="2159000"/>
              <a:ext cx="114300" cy="101600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497"/>
            </p:blipFill>
            <p:spPr>
              <a:xfrm>
                <a:off x="8026400" y="2159000"/>
                <a:ext cx="1143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8" p14:bwMode="auto">
            <p14:nvContentPartPr>
              <p14:cNvPr id="259" name="墨迹 258"/>
              <p14:cNvContentPartPr/>
              <p14:nvPr/>
            </p14:nvContentPartPr>
            <p14:xfrm>
              <a:off x="8229600" y="2146300"/>
              <a:ext cx="12700" cy="171450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499"/>
            </p:blipFill>
            <p:spPr>
              <a:xfrm>
                <a:off x="8229600" y="2146300"/>
                <a:ext cx="127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0" p14:bwMode="auto">
            <p14:nvContentPartPr>
              <p14:cNvPr id="260" name="墨迹 259"/>
              <p14:cNvContentPartPr/>
              <p14:nvPr/>
            </p14:nvContentPartPr>
            <p14:xfrm>
              <a:off x="8407400" y="2203450"/>
              <a:ext cx="139700" cy="139700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501"/>
            </p:blipFill>
            <p:spPr>
              <a:xfrm>
                <a:off x="8407400" y="2203450"/>
                <a:ext cx="1397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2" p14:bwMode="auto">
            <p14:nvContentPartPr>
              <p14:cNvPr id="261" name="墨迹 260"/>
              <p14:cNvContentPartPr/>
              <p14:nvPr/>
            </p14:nvContentPartPr>
            <p14:xfrm>
              <a:off x="8051800" y="2171700"/>
              <a:ext cx="19050" cy="6350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503"/>
            </p:blipFill>
            <p:spPr>
              <a:xfrm>
                <a:off x="8051800" y="2171700"/>
                <a:ext cx="19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4" p14:bwMode="auto">
            <p14:nvContentPartPr>
              <p14:cNvPr id="262" name="墨迹 261"/>
              <p14:cNvContentPartPr/>
              <p14:nvPr/>
            </p14:nvContentPartPr>
            <p14:xfrm>
              <a:off x="6235700" y="2444750"/>
              <a:ext cx="114300" cy="6350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505"/>
            </p:blipFill>
            <p:spPr>
              <a:xfrm>
                <a:off x="6235700" y="2444750"/>
                <a:ext cx="1143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6" p14:bwMode="auto">
            <p14:nvContentPartPr>
              <p14:cNvPr id="263" name="墨迹 262"/>
              <p14:cNvContentPartPr/>
              <p14:nvPr/>
            </p14:nvContentPartPr>
            <p14:xfrm>
              <a:off x="6426200" y="2413000"/>
              <a:ext cx="12700" cy="120650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507"/>
            </p:blipFill>
            <p:spPr>
              <a:xfrm>
                <a:off x="6426200" y="2413000"/>
                <a:ext cx="127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8" p14:bwMode="auto">
            <p14:nvContentPartPr>
              <p14:cNvPr id="264" name="墨迹 263"/>
              <p14:cNvContentPartPr/>
              <p14:nvPr/>
            </p14:nvContentPartPr>
            <p14:xfrm>
              <a:off x="6394450" y="2387600"/>
              <a:ext cx="165100" cy="171450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509"/>
            </p:blipFill>
            <p:spPr>
              <a:xfrm>
                <a:off x="6394450" y="2387600"/>
                <a:ext cx="1651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0" p14:bwMode="auto">
            <p14:nvContentPartPr>
              <p14:cNvPr id="265" name="墨迹 264"/>
              <p14:cNvContentPartPr/>
              <p14:nvPr/>
            </p14:nvContentPartPr>
            <p14:xfrm>
              <a:off x="6927850" y="2419350"/>
              <a:ext cx="31750" cy="139700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511"/>
            </p:blipFill>
            <p:spPr>
              <a:xfrm>
                <a:off x="6927850" y="2419350"/>
                <a:ext cx="317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2" p14:bwMode="auto">
            <p14:nvContentPartPr>
              <p14:cNvPr id="266" name="墨迹 265"/>
              <p14:cNvContentPartPr/>
              <p14:nvPr/>
            </p14:nvContentPartPr>
            <p14:xfrm>
              <a:off x="7073900" y="2438400"/>
              <a:ext cx="19050" cy="171450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513"/>
            </p:blipFill>
            <p:spPr>
              <a:xfrm>
                <a:off x="7073900" y="2438400"/>
                <a:ext cx="190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4" p14:bwMode="auto">
            <p14:nvContentPartPr>
              <p14:cNvPr id="267" name="墨迹 266"/>
              <p14:cNvContentPartPr/>
              <p14:nvPr/>
            </p14:nvContentPartPr>
            <p14:xfrm>
              <a:off x="7239000" y="2457450"/>
              <a:ext cx="69850" cy="88900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515"/>
            </p:blipFill>
            <p:spPr>
              <a:xfrm>
                <a:off x="7239000" y="2457450"/>
                <a:ext cx="698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6" p14:bwMode="auto">
            <p14:nvContentPartPr>
              <p14:cNvPr id="268" name="墨迹 267"/>
              <p14:cNvContentPartPr/>
              <p14:nvPr/>
            </p14:nvContentPartPr>
            <p14:xfrm>
              <a:off x="7429500" y="2457450"/>
              <a:ext cx="19050" cy="127000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517"/>
            </p:blipFill>
            <p:spPr>
              <a:xfrm>
                <a:off x="7429500" y="2457450"/>
                <a:ext cx="190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8" p14:bwMode="auto">
            <p14:nvContentPartPr>
              <p14:cNvPr id="269" name="墨迹 268"/>
              <p14:cNvContentPartPr/>
              <p14:nvPr/>
            </p14:nvContentPartPr>
            <p14:xfrm>
              <a:off x="6737350" y="2622550"/>
              <a:ext cx="876300" cy="76200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519"/>
            </p:blipFill>
            <p:spPr>
              <a:xfrm>
                <a:off x="6737350" y="2622550"/>
                <a:ext cx="8763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0" p14:bwMode="auto">
            <p14:nvContentPartPr>
              <p14:cNvPr id="270" name="墨迹 269"/>
              <p14:cNvContentPartPr/>
              <p14:nvPr/>
            </p14:nvContentPartPr>
            <p14:xfrm>
              <a:off x="6921500" y="2774950"/>
              <a:ext cx="360" cy="139700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521"/>
            </p:blipFill>
            <p:spPr>
              <a:xfrm>
                <a:off x="6921500" y="2774950"/>
                <a:ext cx="36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2" p14:bwMode="auto">
            <p14:nvContentPartPr>
              <p14:cNvPr id="271" name="墨迹 270"/>
              <p14:cNvContentPartPr/>
              <p14:nvPr/>
            </p14:nvContentPartPr>
            <p14:xfrm>
              <a:off x="7086600" y="2774950"/>
              <a:ext cx="6350" cy="107950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523"/>
            </p:blipFill>
            <p:spPr>
              <a:xfrm>
                <a:off x="7086600" y="2774950"/>
                <a:ext cx="63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4" p14:bwMode="auto">
            <p14:nvContentPartPr>
              <p14:cNvPr id="272" name="墨迹 271"/>
              <p14:cNvContentPartPr/>
              <p14:nvPr/>
            </p14:nvContentPartPr>
            <p14:xfrm>
              <a:off x="7277100" y="2774950"/>
              <a:ext cx="31750" cy="114300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525"/>
            </p:blipFill>
            <p:spPr>
              <a:xfrm>
                <a:off x="7277100" y="2774950"/>
                <a:ext cx="317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6" p14:bwMode="auto">
            <p14:nvContentPartPr>
              <p14:cNvPr id="273" name="墨迹 272"/>
              <p14:cNvContentPartPr/>
              <p14:nvPr/>
            </p14:nvContentPartPr>
            <p14:xfrm>
              <a:off x="7378700" y="2774950"/>
              <a:ext cx="139700" cy="101600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527"/>
            </p:blipFill>
            <p:spPr>
              <a:xfrm>
                <a:off x="7378700" y="2774950"/>
                <a:ext cx="1397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8" p14:bwMode="auto">
            <p14:nvContentPartPr>
              <p14:cNvPr id="274" name="墨迹 273"/>
              <p14:cNvContentPartPr/>
              <p14:nvPr/>
            </p14:nvContentPartPr>
            <p14:xfrm>
              <a:off x="6337300" y="2743200"/>
              <a:ext cx="63500" cy="120650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529"/>
            </p:blipFill>
            <p:spPr>
              <a:xfrm>
                <a:off x="6337300" y="2743200"/>
                <a:ext cx="635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0" p14:bwMode="auto">
            <p14:nvContentPartPr>
              <p14:cNvPr id="275" name="墨迹 274"/>
              <p14:cNvContentPartPr/>
              <p14:nvPr/>
            </p14:nvContentPartPr>
            <p14:xfrm>
              <a:off x="6400800" y="2755900"/>
              <a:ext cx="50800" cy="127000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531"/>
            </p:blipFill>
            <p:spPr>
              <a:xfrm>
                <a:off x="6400800" y="2755900"/>
                <a:ext cx="508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2" p14:bwMode="auto">
            <p14:nvContentPartPr>
              <p14:cNvPr id="276" name="墨迹 275"/>
              <p14:cNvContentPartPr/>
              <p14:nvPr/>
            </p14:nvContentPartPr>
            <p14:xfrm>
              <a:off x="6369050" y="2813050"/>
              <a:ext cx="76200" cy="360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533"/>
            </p:blipFill>
            <p:spPr>
              <a:xfrm>
                <a:off x="6369050" y="2813050"/>
                <a:ext cx="762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4" p14:bwMode="auto">
            <p14:nvContentPartPr>
              <p14:cNvPr id="277" name="墨迹 276"/>
              <p14:cNvContentPartPr/>
              <p14:nvPr/>
            </p14:nvContentPartPr>
            <p14:xfrm>
              <a:off x="6521450" y="2806700"/>
              <a:ext cx="88900" cy="76200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535"/>
            </p:blipFill>
            <p:spPr>
              <a:xfrm>
                <a:off x="6521450" y="2806700"/>
                <a:ext cx="889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6" p14:bwMode="auto">
            <p14:nvContentPartPr>
              <p14:cNvPr id="278" name="墨迹 277"/>
              <p14:cNvContentPartPr/>
              <p14:nvPr/>
            </p14:nvContentPartPr>
            <p14:xfrm>
              <a:off x="6667500" y="2800350"/>
              <a:ext cx="69850" cy="95250"/>
            </p14:xfrm>
          </p:contentPart>
        </mc:Choice>
        <mc:Fallback xmlns="">
          <p:pic>
            <p:nvPicPr>
              <p:cNvPr id="278" name="墨迹 277"/>
            </p:nvPicPr>
            <p:blipFill>
              <a:blip r:embed="rId537"/>
            </p:blipFill>
            <p:spPr>
              <a:xfrm>
                <a:off x="6667500" y="2800350"/>
                <a:ext cx="698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8" p14:bwMode="auto">
            <p14:nvContentPartPr>
              <p14:cNvPr id="279" name="墨迹 278"/>
              <p14:cNvContentPartPr/>
              <p14:nvPr/>
            </p14:nvContentPartPr>
            <p14:xfrm>
              <a:off x="7905750" y="2698750"/>
              <a:ext cx="31750" cy="152400"/>
            </p14:xfrm>
          </p:contentPart>
        </mc:Choice>
        <mc:Fallback xmlns="">
          <p:pic>
            <p:nvPicPr>
              <p:cNvPr id="279" name="墨迹 278"/>
            </p:nvPicPr>
            <p:blipFill>
              <a:blip r:embed="rId539"/>
            </p:blipFill>
            <p:spPr>
              <a:xfrm>
                <a:off x="7905750" y="2698750"/>
                <a:ext cx="317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0" p14:bwMode="auto">
            <p14:nvContentPartPr>
              <p14:cNvPr id="280" name="墨迹 279"/>
              <p14:cNvContentPartPr/>
              <p14:nvPr/>
            </p14:nvContentPartPr>
            <p14:xfrm>
              <a:off x="8013700" y="2743200"/>
              <a:ext cx="107950" cy="95250"/>
            </p14:xfrm>
          </p:contentPart>
        </mc:Choice>
        <mc:Fallback xmlns="">
          <p:pic>
            <p:nvPicPr>
              <p:cNvPr id="280" name="墨迹 279"/>
            </p:nvPicPr>
            <p:blipFill>
              <a:blip r:embed="rId541"/>
            </p:blipFill>
            <p:spPr>
              <a:xfrm>
                <a:off x="8013700" y="2743200"/>
                <a:ext cx="1079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2" p14:bwMode="auto">
            <p14:nvContentPartPr>
              <p14:cNvPr id="281" name="墨迹 280"/>
              <p14:cNvContentPartPr/>
              <p14:nvPr/>
            </p14:nvContentPartPr>
            <p14:xfrm>
              <a:off x="8229600" y="2730500"/>
              <a:ext cx="19050" cy="158750"/>
            </p14:xfrm>
          </p:contentPart>
        </mc:Choice>
        <mc:Fallback xmlns="">
          <p:pic>
            <p:nvPicPr>
              <p:cNvPr id="281" name="墨迹 280"/>
            </p:nvPicPr>
            <p:blipFill>
              <a:blip r:embed="rId543"/>
            </p:blipFill>
            <p:spPr>
              <a:xfrm>
                <a:off x="8229600" y="2730500"/>
                <a:ext cx="190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4" p14:bwMode="auto">
            <p14:nvContentPartPr>
              <p14:cNvPr id="282" name="墨迹 281"/>
              <p14:cNvContentPartPr/>
              <p14:nvPr/>
            </p14:nvContentPartPr>
            <p14:xfrm>
              <a:off x="8451850" y="2406650"/>
              <a:ext cx="12700" cy="360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545"/>
            </p:blipFill>
            <p:spPr>
              <a:xfrm>
                <a:off x="8451850" y="24066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6" p14:bwMode="auto">
            <p14:nvContentPartPr>
              <p14:cNvPr id="283" name="墨迹 282"/>
              <p14:cNvContentPartPr/>
              <p14:nvPr/>
            </p14:nvContentPartPr>
            <p14:xfrm>
              <a:off x="8420100" y="2762250"/>
              <a:ext cx="146050" cy="209550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547"/>
            </p:blipFill>
            <p:spPr>
              <a:xfrm>
                <a:off x="8420100" y="2762250"/>
                <a:ext cx="1460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8" p14:bwMode="auto">
            <p14:nvContentPartPr>
              <p14:cNvPr id="284" name="墨迹 283"/>
              <p14:cNvContentPartPr/>
              <p14:nvPr/>
            </p14:nvContentPartPr>
            <p14:xfrm>
              <a:off x="8337550" y="3060700"/>
              <a:ext cx="241300" cy="31750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549"/>
            </p:blipFill>
            <p:spPr>
              <a:xfrm>
                <a:off x="8337550" y="3060700"/>
                <a:ext cx="2413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0" p14:bwMode="auto">
            <p14:nvContentPartPr>
              <p14:cNvPr id="285" name="墨迹 284"/>
              <p14:cNvContentPartPr/>
              <p14:nvPr/>
            </p14:nvContentPartPr>
            <p14:xfrm>
              <a:off x="6337300" y="3073400"/>
              <a:ext cx="158750" cy="360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551"/>
            </p:blipFill>
            <p:spPr>
              <a:xfrm>
                <a:off x="6337300" y="3073400"/>
                <a:ext cx="1587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2" p14:bwMode="auto">
            <p14:nvContentPartPr>
              <p14:cNvPr id="286" name="墨迹 285"/>
              <p14:cNvContentPartPr/>
              <p14:nvPr/>
            </p14:nvContentPartPr>
            <p14:xfrm>
              <a:off x="6223000" y="3016250"/>
              <a:ext cx="171450" cy="152400"/>
            </p14:xfrm>
          </p:contentPart>
        </mc:Choice>
        <mc:Fallback xmlns="">
          <p:pic>
            <p:nvPicPr>
              <p:cNvPr id="286" name="墨迹 285"/>
            </p:nvPicPr>
            <p:blipFill>
              <a:blip r:embed="rId553"/>
            </p:blipFill>
            <p:spPr>
              <a:xfrm>
                <a:off x="6223000" y="3016250"/>
                <a:ext cx="1714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4" p14:bwMode="auto">
            <p14:nvContentPartPr>
              <p14:cNvPr id="287" name="墨迹 286"/>
              <p14:cNvContentPartPr/>
              <p14:nvPr/>
            </p14:nvContentPartPr>
            <p14:xfrm>
              <a:off x="6927850" y="3098800"/>
              <a:ext cx="12700" cy="88900"/>
            </p14:xfrm>
          </p:contentPart>
        </mc:Choice>
        <mc:Fallback xmlns="">
          <p:pic>
            <p:nvPicPr>
              <p:cNvPr id="287" name="墨迹 286"/>
            </p:nvPicPr>
            <p:blipFill>
              <a:blip r:embed="rId555"/>
            </p:blipFill>
            <p:spPr>
              <a:xfrm>
                <a:off x="6927850" y="3098800"/>
                <a:ext cx="127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6" p14:bwMode="auto">
            <p14:nvContentPartPr>
              <p14:cNvPr id="288" name="墨迹 287"/>
              <p14:cNvContentPartPr/>
              <p14:nvPr/>
            </p14:nvContentPartPr>
            <p14:xfrm>
              <a:off x="6915150" y="2959100"/>
              <a:ext cx="12700" cy="360"/>
            </p14:xfrm>
          </p:contentPart>
        </mc:Choice>
        <mc:Fallback xmlns="">
          <p:pic>
            <p:nvPicPr>
              <p:cNvPr id="288" name="墨迹 287"/>
            </p:nvPicPr>
            <p:blipFill>
              <a:blip r:embed="rId545"/>
            </p:blipFill>
            <p:spPr>
              <a:xfrm>
                <a:off x="6915150" y="29591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7" p14:bwMode="auto">
            <p14:nvContentPartPr>
              <p14:cNvPr id="289" name="墨迹 288"/>
              <p14:cNvContentPartPr/>
              <p14:nvPr/>
            </p14:nvContentPartPr>
            <p14:xfrm>
              <a:off x="7105650" y="3054350"/>
              <a:ext cx="360" cy="114300"/>
            </p14:xfrm>
          </p:contentPart>
        </mc:Choice>
        <mc:Fallback xmlns="">
          <p:pic>
            <p:nvPicPr>
              <p:cNvPr id="289" name="墨迹 288"/>
            </p:nvPicPr>
            <p:blipFill>
              <a:blip r:embed="rId558"/>
            </p:blipFill>
            <p:spPr>
              <a:xfrm>
                <a:off x="7105650" y="3054350"/>
                <a:ext cx="36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9" p14:bwMode="auto">
            <p14:nvContentPartPr>
              <p14:cNvPr id="290" name="墨迹 289"/>
              <p14:cNvContentPartPr/>
              <p14:nvPr/>
            </p14:nvContentPartPr>
            <p14:xfrm>
              <a:off x="7219950" y="3060700"/>
              <a:ext cx="88900" cy="114300"/>
            </p14:xfrm>
          </p:contentPart>
        </mc:Choice>
        <mc:Fallback xmlns="">
          <p:pic>
            <p:nvPicPr>
              <p:cNvPr id="290" name="墨迹 289"/>
            </p:nvPicPr>
            <p:blipFill>
              <a:blip r:embed="rId560"/>
            </p:blipFill>
            <p:spPr>
              <a:xfrm>
                <a:off x="7219950" y="3060700"/>
                <a:ext cx="889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1" p14:bwMode="auto">
            <p14:nvContentPartPr>
              <p14:cNvPr id="291" name="墨迹 290"/>
              <p14:cNvContentPartPr/>
              <p14:nvPr/>
            </p14:nvContentPartPr>
            <p14:xfrm>
              <a:off x="7467600" y="3079750"/>
              <a:ext cx="360" cy="146050"/>
            </p14:xfrm>
          </p:contentPart>
        </mc:Choice>
        <mc:Fallback xmlns="">
          <p:pic>
            <p:nvPicPr>
              <p:cNvPr id="291" name="墨迹 290"/>
            </p:nvPicPr>
            <p:blipFill>
              <a:blip r:embed="rId562"/>
            </p:blipFill>
            <p:spPr>
              <a:xfrm>
                <a:off x="7467600" y="3079750"/>
                <a:ext cx="36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3" p14:bwMode="auto">
            <p14:nvContentPartPr>
              <p14:cNvPr id="292" name="墨迹 291"/>
              <p14:cNvContentPartPr/>
              <p14:nvPr/>
            </p14:nvContentPartPr>
            <p14:xfrm>
              <a:off x="7893050" y="3124200"/>
              <a:ext cx="76200" cy="114300"/>
            </p14:xfrm>
          </p:contentPart>
        </mc:Choice>
        <mc:Fallback xmlns="">
          <p:pic>
            <p:nvPicPr>
              <p:cNvPr id="292" name="墨迹 291"/>
            </p:nvPicPr>
            <p:blipFill>
              <a:blip r:embed="rId564"/>
            </p:blipFill>
            <p:spPr>
              <a:xfrm>
                <a:off x="7893050" y="3124200"/>
                <a:ext cx="762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5" p14:bwMode="auto">
            <p14:nvContentPartPr>
              <p14:cNvPr id="293" name="墨迹 292"/>
              <p14:cNvContentPartPr/>
              <p14:nvPr/>
            </p14:nvContentPartPr>
            <p14:xfrm>
              <a:off x="8089900" y="3143250"/>
              <a:ext cx="19050" cy="127000"/>
            </p14:xfrm>
          </p:contentPart>
        </mc:Choice>
        <mc:Fallback xmlns="">
          <p:pic>
            <p:nvPicPr>
              <p:cNvPr id="293" name="墨迹 292"/>
            </p:nvPicPr>
            <p:blipFill>
              <a:blip r:embed="rId566"/>
            </p:blipFill>
            <p:spPr>
              <a:xfrm>
                <a:off x="8089900" y="3143250"/>
                <a:ext cx="190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7" p14:bwMode="auto">
            <p14:nvContentPartPr>
              <p14:cNvPr id="294" name="墨迹 293"/>
              <p14:cNvContentPartPr/>
              <p14:nvPr/>
            </p14:nvContentPartPr>
            <p14:xfrm>
              <a:off x="8216900" y="3162300"/>
              <a:ext cx="63500" cy="82550"/>
            </p14:xfrm>
          </p:contentPart>
        </mc:Choice>
        <mc:Fallback xmlns="">
          <p:pic>
            <p:nvPicPr>
              <p:cNvPr id="294" name="墨迹 293"/>
            </p:nvPicPr>
            <p:blipFill>
              <a:blip r:embed="rId568"/>
            </p:blipFill>
            <p:spPr>
              <a:xfrm>
                <a:off x="8216900" y="3162300"/>
                <a:ext cx="635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9" p14:bwMode="auto">
            <p14:nvContentPartPr>
              <p14:cNvPr id="295" name="墨迹 294"/>
              <p14:cNvContentPartPr/>
              <p14:nvPr/>
            </p14:nvContentPartPr>
            <p14:xfrm>
              <a:off x="8159750" y="3346450"/>
              <a:ext cx="158750" cy="360"/>
            </p14:xfrm>
          </p:contentPart>
        </mc:Choice>
        <mc:Fallback xmlns="">
          <p:pic>
            <p:nvPicPr>
              <p:cNvPr id="295" name="墨迹 294"/>
            </p:nvPicPr>
            <p:blipFill>
              <a:blip r:embed="rId551"/>
            </p:blipFill>
            <p:spPr>
              <a:xfrm>
                <a:off x="8159750" y="3346450"/>
                <a:ext cx="1587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0" p14:bwMode="auto">
            <p14:nvContentPartPr>
              <p14:cNvPr id="296" name="墨迹 295"/>
              <p14:cNvContentPartPr/>
              <p14:nvPr/>
            </p14:nvContentPartPr>
            <p14:xfrm>
              <a:off x="8407400" y="3168650"/>
              <a:ext cx="146050" cy="127000"/>
            </p14:xfrm>
          </p:contentPart>
        </mc:Choice>
        <mc:Fallback xmlns="">
          <p:pic>
            <p:nvPicPr>
              <p:cNvPr id="296" name="墨迹 295"/>
            </p:nvPicPr>
            <p:blipFill>
              <a:blip r:embed="rId571"/>
            </p:blipFill>
            <p:spPr>
              <a:xfrm>
                <a:off x="8407400" y="3168650"/>
                <a:ext cx="1460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2" p14:bwMode="auto">
            <p14:nvContentPartPr>
              <p14:cNvPr id="297" name="墨迹 296"/>
              <p14:cNvContentPartPr/>
              <p14:nvPr/>
            </p14:nvContentPartPr>
            <p14:xfrm>
              <a:off x="6299200" y="3384550"/>
              <a:ext cx="190500" cy="12700"/>
            </p14:xfrm>
          </p:contentPart>
        </mc:Choice>
        <mc:Fallback xmlns="">
          <p:pic>
            <p:nvPicPr>
              <p:cNvPr id="297" name="墨迹 296"/>
            </p:nvPicPr>
            <p:blipFill>
              <a:blip r:embed="rId573"/>
            </p:blipFill>
            <p:spPr>
              <a:xfrm>
                <a:off x="6299200" y="3384550"/>
                <a:ext cx="1905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4" p14:bwMode="auto">
            <p14:nvContentPartPr>
              <p14:cNvPr id="298" name="墨迹 297"/>
              <p14:cNvContentPartPr/>
              <p14:nvPr/>
            </p14:nvContentPartPr>
            <p14:xfrm>
              <a:off x="6369050" y="3314700"/>
              <a:ext cx="38100" cy="209550"/>
            </p14:xfrm>
          </p:contentPart>
        </mc:Choice>
        <mc:Fallback xmlns="">
          <p:pic>
            <p:nvPicPr>
              <p:cNvPr id="298" name="墨迹 297"/>
            </p:nvPicPr>
            <p:blipFill>
              <a:blip r:embed="rId575"/>
            </p:blipFill>
            <p:spPr>
              <a:xfrm>
                <a:off x="6369050" y="3314700"/>
                <a:ext cx="381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6" p14:bwMode="auto">
            <p14:nvContentPartPr>
              <p14:cNvPr id="299" name="墨迹 298"/>
              <p14:cNvContentPartPr/>
              <p14:nvPr/>
            </p14:nvContentPartPr>
            <p14:xfrm>
              <a:off x="6553200" y="3327400"/>
              <a:ext cx="19050" cy="190500"/>
            </p14:xfrm>
          </p:contentPart>
        </mc:Choice>
        <mc:Fallback xmlns="">
          <p:pic>
            <p:nvPicPr>
              <p:cNvPr id="299" name="墨迹 298"/>
            </p:nvPicPr>
            <p:blipFill>
              <a:blip r:embed="rId577"/>
            </p:blipFill>
            <p:spPr>
              <a:xfrm>
                <a:off x="6553200" y="3327400"/>
                <a:ext cx="190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8" p14:bwMode="auto">
            <p14:nvContentPartPr>
              <p14:cNvPr id="300" name="墨迹 299"/>
              <p14:cNvContentPartPr/>
              <p14:nvPr/>
            </p14:nvContentPartPr>
            <p14:xfrm>
              <a:off x="6572250" y="3321050"/>
              <a:ext cx="127000" cy="215900"/>
            </p14:xfrm>
          </p:contentPart>
        </mc:Choice>
        <mc:Fallback xmlns="">
          <p:pic>
            <p:nvPicPr>
              <p:cNvPr id="300" name="墨迹 299"/>
            </p:nvPicPr>
            <p:blipFill>
              <a:blip r:embed="rId579"/>
            </p:blipFill>
            <p:spPr>
              <a:xfrm>
                <a:off x="6572250" y="3321050"/>
                <a:ext cx="1270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0" p14:bwMode="auto">
            <p14:nvContentPartPr>
              <p14:cNvPr id="301" name="墨迹 300"/>
              <p14:cNvContentPartPr/>
              <p14:nvPr/>
            </p14:nvContentPartPr>
            <p14:xfrm>
              <a:off x="6896100" y="3359150"/>
              <a:ext cx="88900" cy="158750"/>
            </p14:xfrm>
          </p:contentPart>
        </mc:Choice>
        <mc:Fallback xmlns="">
          <p:pic>
            <p:nvPicPr>
              <p:cNvPr id="301" name="墨迹 300"/>
            </p:nvPicPr>
            <p:blipFill>
              <a:blip r:embed="rId581"/>
            </p:blipFill>
            <p:spPr>
              <a:xfrm>
                <a:off x="6896100" y="3359150"/>
                <a:ext cx="889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2" p14:bwMode="auto">
            <p14:nvContentPartPr>
              <p14:cNvPr id="302" name="墨迹 301"/>
              <p14:cNvContentPartPr/>
              <p14:nvPr/>
            </p14:nvContentPartPr>
            <p14:xfrm>
              <a:off x="7080250" y="3416300"/>
              <a:ext cx="69850" cy="88900"/>
            </p14:xfrm>
          </p:contentPart>
        </mc:Choice>
        <mc:Fallback xmlns="">
          <p:pic>
            <p:nvPicPr>
              <p:cNvPr id="302" name="墨迹 301"/>
            </p:nvPicPr>
            <p:blipFill>
              <a:blip r:embed="rId583"/>
            </p:blipFill>
            <p:spPr>
              <a:xfrm>
                <a:off x="7080250" y="3416300"/>
                <a:ext cx="698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4" p14:bwMode="auto">
            <p14:nvContentPartPr>
              <p14:cNvPr id="303" name="墨迹 302"/>
              <p14:cNvContentPartPr/>
              <p14:nvPr/>
            </p14:nvContentPartPr>
            <p14:xfrm>
              <a:off x="7289800" y="3409950"/>
              <a:ext cx="19050" cy="95250"/>
            </p14:xfrm>
          </p:contentPart>
        </mc:Choice>
        <mc:Fallback xmlns="">
          <p:pic>
            <p:nvPicPr>
              <p:cNvPr id="303" name="墨迹 302"/>
            </p:nvPicPr>
            <p:blipFill>
              <a:blip r:embed="rId585"/>
            </p:blipFill>
            <p:spPr>
              <a:xfrm>
                <a:off x="7289800" y="3409950"/>
                <a:ext cx="190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6" p14:bwMode="auto">
            <p14:nvContentPartPr>
              <p14:cNvPr id="304" name="墨迹 303"/>
              <p14:cNvContentPartPr/>
              <p14:nvPr/>
            </p14:nvContentPartPr>
            <p14:xfrm>
              <a:off x="7404100" y="3409950"/>
              <a:ext cx="12700" cy="95250"/>
            </p14:xfrm>
          </p:contentPart>
        </mc:Choice>
        <mc:Fallback xmlns="">
          <p:pic>
            <p:nvPicPr>
              <p:cNvPr id="304" name="墨迹 303"/>
            </p:nvPicPr>
            <p:blipFill>
              <a:blip r:embed="rId587"/>
            </p:blipFill>
            <p:spPr>
              <a:xfrm>
                <a:off x="7404100" y="3409950"/>
                <a:ext cx="127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8" p14:bwMode="auto">
            <p14:nvContentPartPr>
              <p14:cNvPr id="305" name="墨迹 304"/>
              <p14:cNvContentPartPr/>
              <p14:nvPr/>
            </p14:nvContentPartPr>
            <p14:xfrm>
              <a:off x="6788150" y="3587750"/>
              <a:ext cx="857250" cy="25400"/>
            </p14:xfrm>
          </p:contentPart>
        </mc:Choice>
        <mc:Fallback xmlns="">
          <p:pic>
            <p:nvPicPr>
              <p:cNvPr id="305" name="墨迹 304"/>
            </p:nvPicPr>
            <p:blipFill>
              <a:blip r:embed="rId589"/>
            </p:blipFill>
            <p:spPr>
              <a:xfrm>
                <a:off x="6788150" y="3587750"/>
                <a:ext cx="8572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0" p14:bwMode="auto">
            <p14:nvContentPartPr>
              <p14:cNvPr id="306" name="墨迹 305"/>
              <p14:cNvContentPartPr/>
              <p14:nvPr/>
            </p14:nvContentPartPr>
            <p14:xfrm>
              <a:off x="7353300" y="3670300"/>
              <a:ext cx="101600" cy="146050"/>
            </p14:xfrm>
          </p:contentPart>
        </mc:Choice>
        <mc:Fallback xmlns="">
          <p:pic>
            <p:nvPicPr>
              <p:cNvPr id="306" name="墨迹 305"/>
            </p:nvPicPr>
            <p:blipFill>
              <a:blip r:embed="rId591"/>
            </p:blipFill>
            <p:spPr>
              <a:xfrm>
                <a:off x="7353300" y="3670300"/>
                <a:ext cx="1016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2" p14:bwMode="auto">
            <p14:nvContentPartPr>
              <p14:cNvPr id="307" name="墨迹 306"/>
              <p14:cNvContentPartPr/>
              <p14:nvPr/>
            </p14:nvContentPartPr>
            <p14:xfrm>
              <a:off x="7207250" y="3632200"/>
              <a:ext cx="101600" cy="184150"/>
            </p14:xfrm>
          </p:contentPart>
        </mc:Choice>
        <mc:Fallback xmlns="">
          <p:pic>
            <p:nvPicPr>
              <p:cNvPr id="307" name="墨迹 306"/>
            </p:nvPicPr>
            <p:blipFill>
              <a:blip r:embed="rId593"/>
            </p:blipFill>
            <p:spPr>
              <a:xfrm>
                <a:off x="7207250" y="3632200"/>
                <a:ext cx="1016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4" p14:bwMode="auto">
            <p14:nvContentPartPr>
              <p14:cNvPr id="308" name="墨迹 307"/>
              <p14:cNvContentPartPr/>
              <p14:nvPr/>
            </p14:nvContentPartPr>
            <p14:xfrm>
              <a:off x="7054850" y="3651250"/>
              <a:ext cx="76200" cy="146050"/>
            </p14:xfrm>
          </p:contentPart>
        </mc:Choice>
        <mc:Fallback xmlns="">
          <p:pic>
            <p:nvPicPr>
              <p:cNvPr id="308" name="墨迹 307"/>
            </p:nvPicPr>
            <p:blipFill>
              <a:blip r:embed="rId595"/>
            </p:blipFill>
            <p:spPr>
              <a:xfrm>
                <a:off x="7054850" y="3651250"/>
                <a:ext cx="762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6" p14:bwMode="auto">
            <p14:nvContentPartPr>
              <p14:cNvPr id="309" name="墨迹 308"/>
              <p14:cNvContentPartPr/>
              <p14:nvPr/>
            </p14:nvContentPartPr>
            <p14:xfrm>
              <a:off x="6838950" y="3708400"/>
              <a:ext cx="146050" cy="127000"/>
            </p14:xfrm>
          </p:contentPart>
        </mc:Choice>
        <mc:Fallback xmlns="">
          <p:pic>
            <p:nvPicPr>
              <p:cNvPr id="309" name="墨迹 308"/>
            </p:nvPicPr>
            <p:blipFill>
              <a:blip r:embed="rId597"/>
            </p:blipFill>
            <p:spPr>
              <a:xfrm>
                <a:off x="6838950" y="3708400"/>
                <a:ext cx="1460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8" p14:bwMode="auto">
            <p14:nvContentPartPr>
              <p14:cNvPr id="310" name="墨迹 309"/>
              <p14:cNvContentPartPr/>
              <p14:nvPr/>
            </p14:nvContentPartPr>
            <p14:xfrm>
              <a:off x="7112000" y="3683000"/>
              <a:ext cx="12700" cy="19050"/>
            </p14:xfrm>
          </p:contentPart>
        </mc:Choice>
        <mc:Fallback xmlns="">
          <p:pic>
            <p:nvPicPr>
              <p:cNvPr id="310" name="墨迹 309"/>
            </p:nvPicPr>
            <p:blipFill>
              <a:blip r:embed="rId599"/>
            </p:blipFill>
            <p:spPr>
              <a:xfrm>
                <a:off x="7112000" y="3683000"/>
                <a:ext cx="12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0" p14:bwMode="auto">
            <p14:nvContentPartPr>
              <p14:cNvPr id="311" name="墨迹 310"/>
              <p14:cNvContentPartPr/>
              <p14:nvPr/>
            </p14:nvContentPartPr>
            <p14:xfrm>
              <a:off x="6140450" y="3695700"/>
              <a:ext cx="133350" cy="177800"/>
            </p14:xfrm>
          </p:contentPart>
        </mc:Choice>
        <mc:Fallback xmlns="">
          <p:pic>
            <p:nvPicPr>
              <p:cNvPr id="311" name="墨迹 310"/>
            </p:nvPicPr>
            <p:blipFill>
              <a:blip r:embed="rId601"/>
            </p:blipFill>
            <p:spPr>
              <a:xfrm>
                <a:off x="6140450" y="3695700"/>
                <a:ext cx="1333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2" p14:bwMode="auto">
            <p14:nvContentPartPr>
              <p14:cNvPr id="312" name="墨迹 311"/>
              <p14:cNvContentPartPr/>
              <p14:nvPr/>
            </p14:nvContentPartPr>
            <p14:xfrm>
              <a:off x="6286500" y="3733800"/>
              <a:ext cx="31750" cy="139700"/>
            </p14:xfrm>
          </p:contentPart>
        </mc:Choice>
        <mc:Fallback xmlns="">
          <p:pic>
            <p:nvPicPr>
              <p:cNvPr id="312" name="墨迹 311"/>
            </p:nvPicPr>
            <p:blipFill>
              <a:blip r:embed="rId603"/>
            </p:blipFill>
            <p:spPr>
              <a:xfrm>
                <a:off x="6286500" y="3733800"/>
                <a:ext cx="317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4" p14:bwMode="auto">
            <p14:nvContentPartPr>
              <p14:cNvPr id="313" name="墨迹 312"/>
              <p14:cNvContentPartPr/>
              <p14:nvPr/>
            </p14:nvContentPartPr>
            <p14:xfrm>
              <a:off x="6223000" y="3778250"/>
              <a:ext cx="82550" cy="360"/>
            </p14:xfrm>
          </p:contentPart>
        </mc:Choice>
        <mc:Fallback xmlns="">
          <p:pic>
            <p:nvPicPr>
              <p:cNvPr id="313" name="墨迹 312"/>
            </p:nvPicPr>
            <p:blipFill>
              <a:blip r:embed="rId605"/>
            </p:blipFill>
            <p:spPr>
              <a:xfrm>
                <a:off x="6223000" y="3778250"/>
                <a:ext cx="82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6" p14:bwMode="auto">
            <p14:nvContentPartPr>
              <p14:cNvPr id="314" name="墨迹 313"/>
              <p14:cNvContentPartPr/>
              <p14:nvPr/>
            </p14:nvContentPartPr>
            <p14:xfrm>
              <a:off x="6369050" y="3752850"/>
              <a:ext cx="76200" cy="44450"/>
            </p14:xfrm>
          </p:contentPart>
        </mc:Choice>
        <mc:Fallback xmlns="">
          <p:pic>
            <p:nvPicPr>
              <p:cNvPr id="314" name="墨迹 313"/>
            </p:nvPicPr>
            <p:blipFill>
              <a:blip r:embed="rId607"/>
            </p:blipFill>
            <p:spPr>
              <a:xfrm>
                <a:off x="6369050" y="3752850"/>
                <a:ext cx="762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8" p14:bwMode="auto">
            <p14:nvContentPartPr>
              <p14:cNvPr id="315" name="墨迹 314"/>
              <p14:cNvContentPartPr/>
              <p14:nvPr/>
            </p14:nvContentPartPr>
            <p14:xfrm>
              <a:off x="6381750" y="3810000"/>
              <a:ext cx="82550" cy="50800"/>
            </p14:xfrm>
          </p:contentPart>
        </mc:Choice>
        <mc:Fallback xmlns="">
          <p:pic>
            <p:nvPicPr>
              <p:cNvPr id="315" name="墨迹 314"/>
            </p:nvPicPr>
            <p:blipFill>
              <a:blip r:embed="rId609"/>
            </p:blipFill>
            <p:spPr>
              <a:xfrm>
                <a:off x="6381750" y="3810000"/>
                <a:ext cx="825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0" p14:bwMode="auto">
            <p14:nvContentPartPr>
              <p14:cNvPr id="316" name="墨迹 315"/>
              <p14:cNvContentPartPr/>
              <p14:nvPr/>
            </p14:nvContentPartPr>
            <p14:xfrm>
              <a:off x="6540500" y="3790950"/>
              <a:ext cx="63500" cy="63500"/>
            </p14:xfrm>
          </p:contentPart>
        </mc:Choice>
        <mc:Fallback xmlns="">
          <p:pic>
            <p:nvPicPr>
              <p:cNvPr id="316" name="墨迹 315"/>
            </p:nvPicPr>
            <p:blipFill>
              <a:blip r:embed="rId611"/>
            </p:blipFill>
            <p:spPr>
              <a:xfrm>
                <a:off x="6540500" y="3790950"/>
                <a:ext cx="635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2" p14:bwMode="auto">
            <p14:nvContentPartPr>
              <p14:cNvPr id="317" name="墨迹 316"/>
              <p14:cNvContentPartPr/>
              <p14:nvPr/>
            </p14:nvContentPartPr>
            <p14:xfrm>
              <a:off x="6381750" y="3733800"/>
              <a:ext cx="38100" cy="12700"/>
            </p14:xfrm>
          </p:contentPart>
        </mc:Choice>
        <mc:Fallback xmlns="">
          <p:pic>
            <p:nvPicPr>
              <p:cNvPr id="317" name="墨迹 316"/>
            </p:nvPicPr>
            <p:blipFill>
              <a:blip r:embed="rId613"/>
            </p:blipFill>
            <p:spPr>
              <a:xfrm>
                <a:off x="6381750" y="3733800"/>
                <a:ext cx="381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4" p14:bwMode="auto">
            <p14:nvContentPartPr>
              <p14:cNvPr id="318" name="墨迹 317"/>
              <p14:cNvContentPartPr/>
              <p14:nvPr/>
            </p14:nvContentPartPr>
            <p14:xfrm>
              <a:off x="7886700" y="3695700"/>
              <a:ext cx="76200" cy="127000"/>
            </p14:xfrm>
          </p:contentPart>
        </mc:Choice>
        <mc:Fallback xmlns="">
          <p:pic>
            <p:nvPicPr>
              <p:cNvPr id="318" name="墨迹 317"/>
            </p:nvPicPr>
            <p:blipFill>
              <a:blip r:embed="rId615"/>
            </p:blipFill>
            <p:spPr>
              <a:xfrm>
                <a:off x="7886700" y="3695700"/>
                <a:ext cx="762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6" p14:bwMode="auto">
            <p14:nvContentPartPr>
              <p14:cNvPr id="319" name="墨迹 318"/>
              <p14:cNvContentPartPr/>
              <p14:nvPr/>
            </p14:nvContentPartPr>
            <p14:xfrm>
              <a:off x="8083550" y="3708400"/>
              <a:ext cx="44450" cy="114300"/>
            </p14:xfrm>
          </p:contentPart>
        </mc:Choice>
        <mc:Fallback xmlns="">
          <p:pic>
            <p:nvPicPr>
              <p:cNvPr id="319" name="墨迹 318"/>
            </p:nvPicPr>
            <p:blipFill>
              <a:blip r:embed="rId617"/>
            </p:blipFill>
            <p:spPr>
              <a:xfrm>
                <a:off x="8083550" y="3708400"/>
                <a:ext cx="444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8" p14:bwMode="auto">
            <p14:nvContentPartPr>
              <p14:cNvPr id="320" name="墨迹 319"/>
              <p14:cNvContentPartPr/>
              <p14:nvPr/>
            </p14:nvContentPartPr>
            <p14:xfrm>
              <a:off x="8197850" y="3721100"/>
              <a:ext cx="82550" cy="120650"/>
            </p14:xfrm>
          </p:contentPart>
        </mc:Choice>
        <mc:Fallback xmlns="">
          <p:pic>
            <p:nvPicPr>
              <p:cNvPr id="320" name="墨迹 319"/>
            </p:nvPicPr>
            <p:blipFill>
              <a:blip r:embed="rId619"/>
            </p:blipFill>
            <p:spPr>
              <a:xfrm>
                <a:off x="8197850" y="3721100"/>
                <a:ext cx="825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0" p14:bwMode="auto">
            <p14:nvContentPartPr>
              <p14:cNvPr id="321" name="墨迹 320"/>
              <p14:cNvContentPartPr/>
              <p14:nvPr/>
            </p14:nvContentPartPr>
            <p14:xfrm>
              <a:off x="8166100" y="3937000"/>
              <a:ext cx="152400" cy="12700"/>
            </p14:xfrm>
          </p:contentPart>
        </mc:Choice>
        <mc:Fallback xmlns="">
          <p:pic>
            <p:nvPicPr>
              <p:cNvPr id="321" name="墨迹 320"/>
            </p:nvPicPr>
            <p:blipFill>
              <a:blip r:embed="rId621"/>
            </p:blipFill>
            <p:spPr>
              <a:xfrm>
                <a:off x="8166100" y="3937000"/>
                <a:ext cx="1524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2" p14:bwMode="auto">
            <p14:nvContentPartPr>
              <p14:cNvPr id="322" name="墨迹 321"/>
              <p14:cNvContentPartPr/>
              <p14:nvPr/>
            </p14:nvContentPartPr>
            <p14:xfrm>
              <a:off x="8489950" y="3714750"/>
              <a:ext cx="19050" cy="146050"/>
            </p14:xfrm>
          </p:contentPart>
        </mc:Choice>
        <mc:Fallback xmlns="">
          <p:pic>
            <p:nvPicPr>
              <p:cNvPr id="322" name="墨迹 321"/>
            </p:nvPicPr>
            <p:blipFill>
              <a:blip r:embed="rId623"/>
            </p:blipFill>
            <p:spPr>
              <a:xfrm>
                <a:off x="8489950" y="3714750"/>
                <a:ext cx="19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4" p14:bwMode="auto">
            <p14:nvContentPartPr>
              <p14:cNvPr id="323" name="墨迹 322"/>
              <p14:cNvContentPartPr/>
              <p14:nvPr/>
            </p14:nvContentPartPr>
            <p14:xfrm>
              <a:off x="8439150" y="3930650"/>
              <a:ext cx="171450" cy="25400"/>
            </p14:xfrm>
          </p:contentPart>
        </mc:Choice>
        <mc:Fallback xmlns="">
          <p:pic>
            <p:nvPicPr>
              <p:cNvPr id="323" name="墨迹 322"/>
            </p:nvPicPr>
            <p:blipFill>
              <a:blip r:embed="rId625"/>
            </p:blipFill>
            <p:spPr>
              <a:xfrm>
                <a:off x="8439150" y="3930650"/>
                <a:ext cx="1714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6" p14:bwMode="auto">
            <p14:nvContentPartPr>
              <p14:cNvPr id="324" name="墨迹 323"/>
              <p14:cNvContentPartPr/>
              <p14:nvPr/>
            </p14:nvContentPartPr>
            <p14:xfrm>
              <a:off x="6311900" y="4057650"/>
              <a:ext cx="203200" cy="12700"/>
            </p14:xfrm>
          </p:contentPart>
        </mc:Choice>
        <mc:Fallback xmlns="">
          <p:pic>
            <p:nvPicPr>
              <p:cNvPr id="324" name="墨迹 323"/>
            </p:nvPicPr>
            <p:blipFill>
              <a:blip r:embed="rId627"/>
            </p:blipFill>
            <p:spPr>
              <a:xfrm>
                <a:off x="6311900" y="4057650"/>
                <a:ext cx="2032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8" p14:bwMode="auto">
            <p14:nvContentPartPr>
              <p14:cNvPr id="325" name="墨迹 324"/>
              <p14:cNvContentPartPr/>
              <p14:nvPr/>
            </p14:nvContentPartPr>
            <p14:xfrm>
              <a:off x="6191250" y="4000500"/>
              <a:ext cx="234950" cy="165100"/>
            </p14:xfrm>
          </p:contentPart>
        </mc:Choice>
        <mc:Fallback xmlns="">
          <p:pic>
            <p:nvPicPr>
              <p:cNvPr id="325" name="墨迹 324"/>
            </p:nvPicPr>
            <p:blipFill>
              <a:blip r:embed="rId629"/>
            </p:blipFill>
            <p:spPr>
              <a:xfrm>
                <a:off x="6191250" y="4000500"/>
                <a:ext cx="2349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0" p14:bwMode="auto">
            <p14:nvContentPartPr>
              <p14:cNvPr id="326" name="墨迹 325"/>
              <p14:cNvContentPartPr/>
              <p14:nvPr/>
            </p14:nvContentPartPr>
            <p14:xfrm>
              <a:off x="6826250" y="4070350"/>
              <a:ext cx="95250" cy="76200"/>
            </p14:xfrm>
          </p:contentPart>
        </mc:Choice>
        <mc:Fallback xmlns="">
          <p:pic>
            <p:nvPicPr>
              <p:cNvPr id="326" name="墨迹 325"/>
            </p:nvPicPr>
            <p:blipFill>
              <a:blip r:embed="rId631"/>
            </p:blipFill>
            <p:spPr>
              <a:xfrm>
                <a:off x="6826250" y="4070350"/>
                <a:ext cx="952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2" p14:bwMode="auto">
            <p14:nvContentPartPr>
              <p14:cNvPr id="327" name="墨迹 326"/>
              <p14:cNvContentPartPr/>
              <p14:nvPr/>
            </p14:nvContentPartPr>
            <p14:xfrm>
              <a:off x="7010400" y="4057650"/>
              <a:ext cx="69850" cy="76200"/>
            </p14:xfrm>
          </p:contentPart>
        </mc:Choice>
        <mc:Fallback xmlns="">
          <p:pic>
            <p:nvPicPr>
              <p:cNvPr id="327" name="墨迹 326"/>
            </p:nvPicPr>
            <p:blipFill>
              <a:blip r:embed="rId633"/>
            </p:blipFill>
            <p:spPr>
              <a:xfrm>
                <a:off x="7010400" y="4057650"/>
                <a:ext cx="698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4" p14:bwMode="auto">
            <p14:nvContentPartPr>
              <p14:cNvPr id="328" name="墨迹 327"/>
              <p14:cNvContentPartPr/>
              <p14:nvPr/>
            </p14:nvContentPartPr>
            <p14:xfrm>
              <a:off x="7200900" y="4089400"/>
              <a:ext cx="101600" cy="69850"/>
            </p14:xfrm>
          </p:contentPart>
        </mc:Choice>
        <mc:Fallback xmlns="">
          <p:pic>
            <p:nvPicPr>
              <p:cNvPr id="328" name="墨迹 327"/>
            </p:nvPicPr>
            <p:blipFill>
              <a:blip r:embed="rId635"/>
            </p:blipFill>
            <p:spPr>
              <a:xfrm>
                <a:off x="7200900" y="4089400"/>
                <a:ext cx="1016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6" p14:bwMode="auto">
            <p14:nvContentPartPr>
              <p14:cNvPr id="329" name="墨迹 328"/>
              <p14:cNvContentPartPr/>
              <p14:nvPr/>
            </p14:nvContentPartPr>
            <p14:xfrm>
              <a:off x="7366000" y="4070350"/>
              <a:ext cx="107950" cy="88900"/>
            </p14:xfrm>
          </p:contentPart>
        </mc:Choice>
        <mc:Fallback xmlns="">
          <p:pic>
            <p:nvPicPr>
              <p:cNvPr id="329" name="墨迹 328"/>
            </p:nvPicPr>
            <p:blipFill>
              <a:blip r:embed="rId637"/>
            </p:blipFill>
            <p:spPr>
              <a:xfrm>
                <a:off x="7366000" y="4070350"/>
                <a:ext cx="1079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8" p14:bwMode="auto">
            <p14:nvContentPartPr>
              <p14:cNvPr id="330" name="墨迹 329"/>
              <p14:cNvContentPartPr/>
              <p14:nvPr/>
            </p14:nvContentPartPr>
            <p14:xfrm>
              <a:off x="7874000" y="4102100"/>
              <a:ext cx="57150" cy="152400"/>
            </p14:xfrm>
          </p:contentPart>
        </mc:Choice>
        <mc:Fallback xmlns="">
          <p:pic>
            <p:nvPicPr>
              <p:cNvPr id="330" name="墨迹 329"/>
            </p:nvPicPr>
            <p:blipFill>
              <a:blip r:embed="rId639"/>
            </p:blipFill>
            <p:spPr>
              <a:xfrm>
                <a:off x="7874000" y="4102100"/>
                <a:ext cx="571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0" p14:bwMode="auto">
            <p14:nvContentPartPr>
              <p14:cNvPr id="331" name="墨迹 330"/>
              <p14:cNvContentPartPr/>
              <p14:nvPr/>
            </p14:nvContentPartPr>
            <p14:xfrm>
              <a:off x="8045450" y="4108450"/>
              <a:ext cx="127000" cy="127000"/>
            </p14:xfrm>
          </p:contentPart>
        </mc:Choice>
        <mc:Fallback xmlns="">
          <p:pic>
            <p:nvPicPr>
              <p:cNvPr id="331" name="墨迹 330"/>
            </p:nvPicPr>
            <p:blipFill>
              <a:blip r:embed="rId641"/>
            </p:blipFill>
            <p:spPr>
              <a:xfrm>
                <a:off x="8045450" y="4108450"/>
                <a:ext cx="1270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2" p14:bwMode="auto">
            <p14:nvContentPartPr>
              <p14:cNvPr id="332" name="墨迹 331"/>
              <p14:cNvContentPartPr/>
              <p14:nvPr/>
            </p14:nvContentPartPr>
            <p14:xfrm>
              <a:off x="7950200" y="4305300"/>
              <a:ext cx="266700" cy="31750"/>
            </p14:xfrm>
          </p:contentPart>
        </mc:Choice>
        <mc:Fallback xmlns="">
          <p:pic>
            <p:nvPicPr>
              <p:cNvPr id="332" name="墨迹 331"/>
            </p:nvPicPr>
            <p:blipFill>
              <a:blip r:embed="rId643"/>
            </p:blipFill>
            <p:spPr>
              <a:xfrm>
                <a:off x="7950200" y="4305300"/>
                <a:ext cx="2667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4" p14:bwMode="auto">
            <p14:nvContentPartPr>
              <p14:cNvPr id="333" name="墨迹 332"/>
              <p14:cNvContentPartPr/>
              <p14:nvPr/>
            </p14:nvContentPartPr>
            <p14:xfrm>
              <a:off x="8293100" y="4140200"/>
              <a:ext cx="38100" cy="82550"/>
            </p14:xfrm>
          </p:contentPart>
        </mc:Choice>
        <mc:Fallback xmlns="">
          <p:pic>
            <p:nvPicPr>
              <p:cNvPr id="333" name="墨迹 332"/>
            </p:nvPicPr>
            <p:blipFill>
              <a:blip r:embed="rId645"/>
            </p:blipFill>
            <p:spPr>
              <a:xfrm>
                <a:off x="8293100" y="4140200"/>
                <a:ext cx="381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6" p14:bwMode="auto">
            <p14:nvContentPartPr>
              <p14:cNvPr id="334" name="墨迹 333"/>
              <p14:cNvContentPartPr/>
              <p14:nvPr/>
            </p14:nvContentPartPr>
            <p14:xfrm>
              <a:off x="8242300" y="4298950"/>
              <a:ext cx="152400" cy="44450"/>
            </p14:xfrm>
          </p:contentPart>
        </mc:Choice>
        <mc:Fallback xmlns="">
          <p:pic>
            <p:nvPicPr>
              <p:cNvPr id="334" name="墨迹 333"/>
            </p:nvPicPr>
            <p:blipFill>
              <a:blip r:embed="rId647"/>
            </p:blipFill>
            <p:spPr>
              <a:xfrm>
                <a:off x="8242300" y="4298950"/>
                <a:ext cx="1524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8" p14:bwMode="auto">
            <p14:nvContentPartPr>
              <p14:cNvPr id="335" name="墨迹 334"/>
              <p14:cNvContentPartPr/>
              <p14:nvPr/>
            </p14:nvContentPartPr>
            <p14:xfrm>
              <a:off x="8470900" y="4159250"/>
              <a:ext cx="139700" cy="120650"/>
            </p14:xfrm>
          </p:contentPart>
        </mc:Choice>
        <mc:Fallback xmlns="">
          <p:pic>
            <p:nvPicPr>
              <p:cNvPr id="335" name="墨迹 334"/>
            </p:nvPicPr>
            <p:blipFill>
              <a:blip r:embed="rId649"/>
            </p:blipFill>
            <p:spPr>
              <a:xfrm>
                <a:off x="8470900" y="4159250"/>
                <a:ext cx="1397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0" p14:bwMode="auto">
            <p14:nvContentPartPr>
              <p14:cNvPr id="336" name="墨迹 335"/>
              <p14:cNvContentPartPr/>
              <p14:nvPr/>
            </p14:nvContentPartPr>
            <p14:xfrm>
              <a:off x="6210300" y="4368800"/>
              <a:ext cx="254000" cy="50800"/>
            </p14:xfrm>
          </p:contentPart>
        </mc:Choice>
        <mc:Fallback xmlns="">
          <p:pic>
            <p:nvPicPr>
              <p:cNvPr id="336" name="墨迹 335"/>
            </p:nvPicPr>
            <p:blipFill>
              <a:blip r:embed="rId651"/>
            </p:blipFill>
            <p:spPr>
              <a:xfrm>
                <a:off x="6210300" y="4368800"/>
                <a:ext cx="2540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2" p14:bwMode="auto">
            <p14:nvContentPartPr>
              <p14:cNvPr id="337" name="墨迹 336"/>
              <p14:cNvContentPartPr/>
              <p14:nvPr/>
            </p14:nvContentPartPr>
            <p14:xfrm>
              <a:off x="6534150" y="4311650"/>
              <a:ext cx="6350" cy="152400"/>
            </p14:xfrm>
          </p:contentPart>
        </mc:Choice>
        <mc:Fallback xmlns="">
          <p:pic>
            <p:nvPicPr>
              <p:cNvPr id="337" name="墨迹 336"/>
            </p:nvPicPr>
            <p:blipFill>
              <a:blip r:embed="rId653"/>
            </p:blipFill>
            <p:spPr>
              <a:xfrm>
                <a:off x="6534150" y="4311650"/>
                <a:ext cx="63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4" p14:bwMode="auto">
            <p14:nvContentPartPr>
              <p14:cNvPr id="338" name="墨迹 337"/>
              <p14:cNvContentPartPr/>
              <p14:nvPr/>
            </p14:nvContentPartPr>
            <p14:xfrm>
              <a:off x="6553200" y="4279900"/>
              <a:ext cx="152400" cy="215900"/>
            </p14:xfrm>
          </p:contentPart>
        </mc:Choice>
        <mc:Fallback xmlns="">
          <p:pic>
            <p:nvPicPr>
              <p:cNvPr id="338" name="墨迹 337"/>
            </p:nvPicPr>
            <p:blipFill>
              <a:blip r:embed="rId655"/>
            </p:blipFill>
            <p:spPr>
              <a:xfrm>
                <a:off x="6553200" y="4279900"/>
                <a:ext cx="1524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6" p14:bwMode="auto">
            <p14:nvContentPartPr>
              <p14:cNvPr id="339" name="墨迹 338"/>
              <p14:cNvContentPartPr/>
              <p14:nvPr/>
            </p14:nvContentPartPr>
            <p14:xfrm>
              <a:off x="6908800" y="4298950"/>
              <a:ext cx="50800" cy="209550"/>
            </p14:xfrm>
          </p:contentPart>
        </mc:Choice>
        <mc:Fallback xmlns="">
          <p:pic>
            <p:nvPicPr>
              <p:cNvPr id="339" name="墨迹 338"/>
            </p:nvPicPr>
            <p:blipFill>
              <a:blip r:embed="rId657"/>
            </p:blipFill>
            <p:spPr>
              <a:xfrm>
                <a:off x="6908800" y="4298950"/>
                <a:ext cx="508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8" p14:bwMode="auto">
            <p14:nvContentPartPr>
              <p14:cNvPr id="340" name="墨迹 339"/>
              <p14:cNvContentPartPr/>
              <p14:nvPr/>
            </p14:nvContentPartPr>
            <p14:xfrm>
              <a:off x="7054850" y="4362450"/>
              <a:ext cx="38100" cy="139700"/>
            </p14:xfrm>
          </p:contentPart>
        </mc:Choice>
        <mc:Fallback xmlns="">
          <p:pic>
            <p:nvPicPr>
              <p:cNvPr id="340" name="墨迹 339"/>
            </p:nvPicPr>
            <p:blipFill>
              <a:blip r:embed="rId659"/>
            </p:blipFill>
            <p:spPr>
              <a:xfrm>
                <a:off x="7054850" y="4362450"/>
                <a:ext cx="381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0" p14:bwMode="auto">
            <p14:nvContentPartPr>
              <p14:cNvPr id="341" name="墨迹 340"/>
              <p14:cNvContentPartPr/>
              <p14:nvPr/>
            </p14:nvContentPartPr>
            <p14:xfrm>
              <a:off x="7213600" y="4362450"/>
              <a:ext cx="82550" cy="107950"/>
            </p14:xfrm>
          </p:contentPart>
        </mc:Choice>
        <mc:Fallback xmlns="">
          <p:pic>
            <p:nvPicPr>
              <p:cNvPr id="341" name="墨迹 340"/>
            </p:nvPicPr>
            <p:blipFill>
              <a:blip r:embed="rId661"/>
            </p:blipFill>
            <p:spPr>
              <a:xfrm>
                <a:off x="7213600" y="4362450"/>
                <a:ext cx="825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2" p14:bwMode="auto">
            <p14:nvContentPartPr>
              <p14:cNvPr id="342" name="墨迹 341"/>
              <p14:cNvContentPartPr/>
              <p14:nvPr/>
            </p14:nvContentPartPr>
            <p14:xfrm>
              <a:off x="7429500" y="4394200"/>
              <a:ext cx="31750" cy="133350"/>
            </p14:xfrm>
          </p:contentPart>
        </mc:Choice>
        <mc:Fallback xmlns="">
          <p:pic>
            <p:nvPicPr>
              <p:cNvPr id="342" name="墨迹 341"/>
            </p:nvPicPr>
            <p:blipFill>
              <a:blip r:embed="rId663"/>
            </p:blipFill>
            <p:spPr>
              <a:xfrm>
                <a:off x="7429500" y="4394200"/>
                <a:ext cx="317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4" p14:bwMode="auto">
            <p14:nvContentPartPr>
              <p14:cNvPr id="343" name="墨迹 342"/>
              <p14:cNvContentPartPr/>
              <p14:nvPr/>
            </p14:nvContentPartPr>
            <p14:xfrm>
              <a:off x="6597650" y="4603750"/>
              <a:ext cx="1104900" cy="360"/>
            </p14:xfrm>
          </p:contentPart>
        </mc:Choice>
        <mc:Fallback xmlns="">
          <p:pic>
            <p:nvPicPr>
              <p:cNvPr id="343" name="墨迹 342"/>
            </p:nvPicPr>
            <p:blipFill>
              <a:blip r:embed="rId665"/>
            </p:blipFill>
            <p:spPr>
              <a:xfrm>
                <a:off x="6597650" y="4603750"/>
                <a:ext cx="11049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6" p14:bwMode="auto">
            <p14:nvContentPartPr>
              <p14:cNvPr id="344" name="墨迹 343"/>
              <p14:cNvContentPartPr/>
              <p14:nvPr/>
            </p14:nvContentPartPr>
            <p14:xfrm>
              <a:off x="6927850" y="4679950"/>
              <a:ext cx="31750" cy="146050"/>
            </p14:xfrm>
          </p:contentPart>
        </mc:Choice>
        <mc:Fallback xmlns="">
          <p:pic>
            <p:nvPicPr>
              <p:cNvPr id="344" name="墨迹 343"/>
            </p:nvPicPr>
            <p:blipFill>
              <a:blip r:embed="rId667"/>
            </p:blipFill>
            <p:spPr>
              <a:xfrm>
                <a:off x="6927850" y="4679950"/>
                <a:ext cx="317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8" p14:bwMode="auto">
            <p14:nvContentPartPr>
              <p14:cNvPr id="345" name="墨迹 344"/>
              <p14:cNvContentPartPr/>
              <p14:nvPr/>
            </p14:nvContentPartPr>
            <p14:xfrm>
              <a:off x="7092950" y="4699000"/>
              <a:ext cx="6350" cy="107950"/>
            </p14:xfrm>
          </p:contentPart>
        </mc:Choice>
        <mc:Fallback xmlns="">
          <p:pic>
            <p:nvPicPr>
              <p:cNvPr id="345" name="墨迹 344"/>
            </p:nvPicPr>
            <p:blipFill>
              <a:blip r:embed="rId669"/>
            </p:blipFill>
            <p:spPr>
              <a:xfrm>
                <a:off x="7092950" y="4699000"/>
                <a:ext cx="63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0" p14:bwMode="auto">
            <p14:nvContentPartPr>
              <p14:cNvPr id="346" name="墨迹 345"/>
              <p14:cNvContentPartPr/>
              <p14:nvPr/>
            </p14:nvContentPartPr>
            <p14:xfrm>
              <a:off x="7283450" y="4730750"/>
              <a:ext cx="114300" cy="82550"/>
            </p14:xfrm>
          </p:contentPart>
        </mc:Choice>
        <mc:Fallback xmlns="">
          <p:pic>
            <p:nvPicPr>
              <p:cNvPr id="346" name="墨迹 345"/>
            </p:nvPicPr>
            <p:blipFill>
              <a:blip r:embed="rId671"/>
            </p:blipFill>
            <p:spPr>
              <a:xfrm>
                <a:off x="7283450" y="4730750"/>
                <a:ext cx="1143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2" p14:bwMode="auto">
            <p14:nvContentPartPr>
              <p14:cNvPr id="347" name="墨迹 346"/>
              <p14:cNvContentPartPr/>
              <p14:nvPr/>
            </p14:nvContentPartPr>
            <p14:xfrm>
              <a:off x="7486650" y="4718050"/>
              <a:ext cx="6350" cy="146050"/>
            </p14:xfrm>
          </p:contentPart>
        </mc:Choice>
        <mc:Fallback xmlns="">
          <p:pic>
            <p:nvPicPr>
              <p:cNvPr id="347" name="墨迹 346"/>
            </p:nvPicPr>
            <p:blipFill>
              <a:blip r:embed="rId673"/>
            </p:blipFill>
            <p:spPr>
              <a:xfrm>
                <a:off x="7486650" y="4718050"/>
                <a:ext cx="63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4" p14:bwMode="auto">
            <p14:nvContentPartPr>
              <p14:cNvPr id="348" name="墨迹 347"/>
              <p14:cNvContentPartPr/>
              <p14:nvPr/>
            </p14:nvContentPartPr>
            <p14:xfrm>
              <a:off x="6280150" y="4679950"/>
              <a:ext cx="114300" cy="209550"/>
            </p14:xfrm>
          </p:contentPart>
        </mc:Choice>
        <mc:Fallback xmlns="">
          <p:pic>
            <p:nvPicPr>
              <p:cNvPr id="348" name="墨迹 347"/>
            </p:nvPicPr>
            <p:blipFill>
              <a:blip r:embed="rId675"/>
            </p:blipFill>
            <p:spPr>
              <a:xfrm>
                <a:off x="6280150" y="4679950"/>
                <a:ext cx="1143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6" p14:bwMode="auto">
            <p14:nvContentPartPr>
              <p14:cNvPr id="349" name="墨迹 348"/>
              <p14:cNvContentPartPr/>
              <p14:nvPr/>
            </p14:nvContentPartPr>
            <p14:xfrm>
              <a:off x="6400800" y="4711700"/>
              <a:ext cx="25400" cy="196850"/>
            </p14:xfrm>
          </p:contentPart>
        </mc:Choice>
        <mc:Fallback xmlns="">
          <p:pic>
            <p:nvPicPr>
              <p:cNvPr id="349" name="墨迹 348"/>
            </p:nvPicPr>
            <p:blipFill>
              <a:blip r:embed="rId677"/>
            </p:blipFill>
            <p:spPr>
              <a:xfrm>
                <a:off x="6400800" y="4711700"/>
                <a:ext cx="254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8" p14:bwMode="auto">
            <p14:nvContentPartPr>
              <p14:cNvPr id="350" name="墨迹 349"/>
              <p14:cNvContentPartPr/>
              <p14:nvPr/>
            </p14:nvContentPartPr>
            <p14:xfrm>
              <a:off x="6350000" y="4819650"/>
              <a:ext cx="101600" cy="6350"/>
            </p14:xfrm>
          </p:contentPart>
        </mc:Choice>
        <mc:Fallback xmlns="">
          <p:pic>
            <p:nvPicPr>
              <p:cNvPr id="350" name="墨迹 349"/>
            </p:nvPicPr>
            <p:blipFill>
              <a:blip r:embed="rId679"/>
            </p:blipFill>
            <p:spPr>
              <a:xfrm>
                <a:off x="6350000" y="4819650"/>
                <a:ext cx="1016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0" p14:bwMode="auto">
            <p14:nvContentPartPr>
              <p14:cNvPr id="351" name="墨迹 350"/>
              <p14:cNvContentPartPr/>
              <p14:nvPr/>
            </p14:nvContentPartPr>
            <p14:xfrm>
              <a:off x="6445250" y="4775200"/>
              <a:ext cx="107950" cy="101600"/>
            </p14:xfrm>
          </p:contentPart>
        </mc:Choice>
        <mc:Fallback xmlns="">
          <p:pic>
            <p:nvPicPr>
              <p:cNvPr id="351" name="墨迹 350"/>
            </p:nvPicPr>
            <p:blipFill>
              <a:blip r:embed="rId681"/>
            </p:blipFill>
            <p:spPr>
              <a:xfrm>
                <a:off x="6445250" y="4775200"/>
                <a:ext cx="1079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2" p14:bwMode="auto">
            <p14:nvContentPartPr>
              <p14:cNvPr id="352" name="墨迹 351"/>
              <p14:cNvContentPartPr/>
              <p14:nvPr/>
            </p14:nvContentPartPr>
            <p14:xfrm>
              <a:off x="6629400" y="4781550"/>
              <a:ext cx="82550" cy="88900"/>
            </p14:xfrm>
          </p:contentPart>
        </mc:Choice>
        <mc:Fallback xmlns="">
          <p:pic>
            <p:nvPicPr>
              <p:cNvPr id="352" name="墨迹 351"/>
            </p:nvPicPr>
            <p:blipFill>
              <a:blip r:embed="rId683"/>
            </p:blipFill>
            <p:spPr>
              <a:xfrm>
                <a:off x="6629400" y="4781550"/>
                <a:ext cx="825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4" p14:bwMode="auto">
            <p14:nvContentPartPr>
              <p14:cNvPr id="353" name="墨迹 352"/>
              <p14:cNvContentPartPr/>
              <p14:nvPr/>
            </p14:nvContentPartPr>
            <p14:xfrm>
              <a:off x="7867650" y="4724400"/>
              <a:ext cx="31750" cy="107950"/>
            </p14:xfrm>
          </p:contentPart>
        </mc:Choice>
        <mc:Fallback xmlns="">
          <p:pic>
            <p:nvPicPr>
              <p:cNvPr id="353" name="墨迹 352"/>
            </p:nvPicPr>
            <p:blipFill>
              <a:blip r:embed="rId685"/>
            </p:blipFill>
            <p:spPr>
              <a:xfrm>
                <a:off x="7867650" y="4724400"/>
                <a:ext cx="317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6" p14:bwMode="auto">
            <p14:nvContentPartPr>
              <p14:cNvPr id="354" name="墨迹 353"/>
              <p14:cNvContentPartPr/>
              <p14:nvPr/>
            </p14:nvContentPartPr>
            <p14:xfrm>
              <a:off x="8051800" y="4686300"/>
              <a:ext cx="95250" cy="82550"/>
            </p14:xfrm>
          </p:contentPart>
        </mc:Choice>
        <mc:Fallback xmlns="">
          <p:pic>
            <p:nvPicPr>
              <p:cNvPr id="354" name="墨迹 353"/>
            </p:nvPicPr>
            <p:blipFill>
              <a:blip r:embed="rId687"/>
            </p:blipFill>
            <p:spPr>
              <a:xfrm>
                <a:off x="8051800" y="4686300"/>
                <a:ext cx="952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8" p14:bwMode="auto">
            <p14:nvContentPartPr>
              <p14:cNvPr id="355" name="墨迹 354"/>
              <p14:cNvContentPartPr/>
              <p14:nvPr/>
            </p14:nvContentPartPr>
            <p14:xfrm>
              <a:off x="7981950" y="4851400"/>
              <a:ext cx="184150" cy="19050"/>
            </p14:xfrm>
          </p:contentPart>
        </mc:Choice>
        <mc:Fallback xmlns="">
          <p:pic>
            <p:nvPicPr>
              <p:cNvPr id="355" name="墨迹 354"/>
            </p:nvPicPr>
            <p:blipFill>
              <a:blip r:embed="rId689"/>
            </p:blipFill>
            <p:spPr>
              <a:xfrm>
                <a:off x="7981950" y="4851400"/>
                <a:ext cx="1841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0" p14:bwMode="auto">
            <p14:nvContentPartPr>
              <p14:cNvPr id="356" name="墨迹 355"/>
              <p14:cNvContentPartPr/>
              <p14:nvPr/>
            </p14:nvContentPartPr>
            <p14:xfrm>
              <a:off x="8318500" y="4718050"/>
              <a:ext cx="6350" cy="101600"/>
            </p14:xfrm>
          </p:contentPart>
        </mc:Choice>
        <mc:Fallback xmlns="">
          <p:pic>
            <p:nvPicPr>
              <p:cNvPr id="356" name="墨迹 355"/>
            </p:nvPicPr>
            <p:blipFill>
              <a:blip r:embed="rId691"/>
            </p:blipFill>
            <p:spPr>
              <a:xfrm>
                <a:off x="8318500" y="4718050"/>
                <a:ext cx="63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2" p14:bwMode="auto">
            <p14:nvContentPartPr>
              <p14:cNvPr id="357" name="墨迹 356"/>
              <p14:cNvContentPartPr/>
              <p14:nvPr/>
            </p14:nvContentPartPr>
            <p14:xfrm>
              <a:off x="8261350" y="4864100"/>
              <a:ext cx="82550" cy="6350"/>
            </p14:xfrm>
          </p:contentPart>
        </mc:Choice>
        <mc:Fallback xmlns="">
          <p:pic>
            <p:nvPicPr>
              <p:cNvPr id="357" name="墨迹 356"/>
            </p:nvPicPr>
            <p:blipFill>
              <a:blip r:embed="rId693"/>
            </p:blipFill>
            <p:spPr>
              <a:xfrm>
                <a:off x="8261350" y="4864100"/>
                <a:ext cx="825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4" p14:bwMode="auto">
            <p14:nvContentPartPr>
              <p14:cNvPr id="358" name="墨迹 357"/>
              <p14:cNvContentPartPr/>
              <p14:nvPr/>
            </p14:nvContentPartPr>
            <p14:xfrm>
              <a:off x="8489950" y="4743450"/>
              <a:ext cx="101600" cy="76200"/>
            </p14:xfrm>
          </p:contentPart>
        </mc:Choice>
        <mc:Fallback xmlns="">
          <p:pic>
            <p:nvPicPr>
              <p:cNvPr id="358" name="墨迹 357"/>
            </p:nvPicPr>
            <p:blipFill>
              <a:blip r:embed="rId695"/>
            </p:blipFill>
            <p:spPr>
              <a:xfrm>
                <a:off x="8489950" y="4743450"/>
                <a:ext cx="1016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6" p14:bwMode="auto">
            <p14:nvContentPartPr>
              <p14:cNvPr id="359" name="墨迹 358"/>
              <p14:cNvContentPartPr/>
              <p14:nvPr/>
            </p14:nvContentPartPr>
            <p14:xfrm>
              <a:off x="8470900" y="4921250"/>
              <a:ext cx="114300" cy="6350"/>
            </p14:xfrm>
          </p:contentPart>
        </mc:Choice>
        <mc:Fallback xmlns="">
          <p:pic>
            <p:nvPicPr>
              <p:cNvPr id="359" name="墨迹 358"/>
            </p:nvPicPr>
            <p:blipFill>
              <a:blip r:embed="rId697"/>
            </p:blipFill>
            <p:spPr>
              <a:xfrm>
                <a:off x="8470900" y="4921250"/>
                <a:ext cx="1143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8" p14:bwMode="auto">
            <p14:nvContentPartPr>
              <p14:cNvPr id="360" name="墨迹 359"/>
              <p14:cNvContentPartPr/>
              <p14:nvPr/>
            </p14:nvContentPartPr>
            <p14:xfrm>
              <a:off x="6318250" y="5086350"/>
              <a:ext cx="209550" cy="12700"/>
            </p14:xfrm>
          </p:contentPart>
        </mc:Choice>
        <mc:Fallback xmlns="">
          <p:pic>
            <p:nvPicPr>
              <p:cNvPr id="360" name="墨迹 359"/>
            </p:nvPicPr>
            <p:blipFill>
              <a:blip r:embed="rId699"/>
            </p:blipFill>
            <p:spPr>
              <a:xfrm>
                <a:off x="6318250" y="5086350"/>
                <a:ext cx="2095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0" p14:bwMode="auto">
            <p14:nvContentPartPr>
              <p14:cNvPr id="361" name="墨迹 360"/>
              <p14:cNvContentPartPr/>
              <p14:nvPr/>
            </p14:nvContentPartPr>
            <p14:xfrm>
              <a:off x="6273800" y="5003800"/>
              <a:ext cx="241300" cy="177800"/>
            </p14:xfrm>
          </p:contentPart>
        </mc:Choice>
        <mc:Fallback xmlns="">
          <p:pic>
            <p:nvPicPr>
              <p:cNvPr id="361" name="墨迹 360"/>
            </p:nvPicPr>
            <p:blipFill>
              <a:blip r:embed="rId701"/>
            </p:blipFill>
            <p:spPr>
              <a:xfrm>
                <a:off x="6273800" y="5003800"/>
                <a:ext cx="2413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2" p14:bwMode="auto">
            <p14:nvContentPartPr>
              <p14:cNvPr id="362" name="墨迹 361"/>
              <p14:cNvContentPartPr/>
              <p14:nvPr/>
            </p14:nvContentPartPr>
            <p14:xfrm>
              <a:off x="6883400" y="5060950"/>
              <a:ext cx="25400" cy="120650"/>
            </p14:xfrm>
          </p:contentPart>
        </mc:Choice>
        <mc:Fallback xmlns="">
          <p:pic>
            <p:nvPicPr>
              <p:cNvPr id="362" name="墨迹 361"/>
            </p:nvPicPr>
            <p:blipFill>
              <a:blip r:embed="rId703"/>
            </p:blipFill>
            <p:spPr>
              <a:xfrm>
                <a:off x="6883400" y="5060950"/>
                <a:ext cx="254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4" p14:bwMode="auto">
            <p14:nvContentPartPr>
              <p14:cNvPr id="363" name="墨迹 362"/>
              <p14:cNvContentPartPr/>
              <p14:nvPr/>
            </p14:nvContentPartPr>
            <p14:xfrm>
              <a:off x="7029450" y="5060950"/>
              <a:ext cx="101600" cy="107950"/>
            </p14:xfrm>
          </p:contentPart>
        </mc:Choice>
        <mc:Fallback xmlns="">
          <p:pic>
            <p:nvPicPr>
              <p:cNvPr id="363" name="墨迹 362"/>
            </p:nvPicPr>
            <p:blipFill>
              <a:blip r:embed="rId705"/>
            </p:blipFill>
            <p:spPr>
              <a:xfrm>
                <a:off x="7029450" y="5060950"/>
                <a:ext cx="1016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6" p14:bwMode="auto">
            <p14:nvContentPartPr>
              <p14:cNvPr id="364" name="墨迹 363"/>
              <p14:cNvContentPartPr/>
              <p14:nvPr/>
            </p14:nvContentPartPr>
            <p14:xfrm>
              <a:off x="7296150" y="5073650"/>
              <a:ext cx="19050" cy="107950"/>
            </p14:xfrm>
          </p:contentPart>
        </mc:Choice>
        <mc:Fallback xmlns="">
          <p:pic>
            <p:nvPicPr>
              <p:cNvPr id="364" name="墨迹 363"/>
            </p:nvPicPr>
            <p:blipFill>
              <a:blip r:embed="rId707"/>
            </p:blipFill>
            <p:spPr>
              <a:xfrm>
                <a:off x="7296150" y="5073650"/>
                <a:ext cx="190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8" p14:bwMode="auto">
            <p14:nvContentPartPr>
              <p14:cNvPr id="365" name="墨迹 364"/>
              <p14:cNvContentPartPr/>
              <p14:nvPr/>
            </p14:nvContentPartPr>
            <p14:xfrm>
              <a:off x="7493000" y="5067300"/>
              <a:ext cx="25400" cy="146050"/>
            </p14:xfrm>
          </p:contentPart>
        </mc:Choice>
        <mc:Fallback xmlns="">
          <p:pic>
            <p:nvPicPr>
              <p:cNvPr id="365" name="墨迹 364"/>
            </p:nvPicPr>
            <p:blipFill>
              <a:blip r:embed="rId709"/>
            </p:blipFill>
            <p:spPr>
              <a:xfrm>
                <a:off x="7493000" y="5067300"/>
                <a:ext cx="254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0" p14:bwMode="auto">
            <p14:nvContentPartPr>
              <p14:cNvPr id="366" name="墨迹 365"/>
              <p14:cNvContentPartPr/>
              <p14:nvPr/>
            </p14:nvContentPartPr>
            <p14:xfrm>
              <a:off x="7874000" y="5130800"/>
              <a:ext cx="120650" cy="139700"/>
            </p14:xfrm>
          </p:contentPart>
        </mc:Choice>
        <mc:Fallback xmlns="">
          <p:pic>
            <p:nvPicPr>
              <p:cNvPr id="366" name="墨迹 365"/>
            </p:nvPicPr>
            <p:blipFill>
              <a:blip r:embed="rId711"/>
            </p:blipFill>
            <p:spPr>
              <a:xfrm>
                <a:off x="7874000" y="5130800"/>
                <a:ext cx="1206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2" p14:bwMode="auto">
            <p14:nvContentPartPr>
              <p14:cNvPr id="367" name="墨迹 366"/>
              <p14:cNvContentPartPr/>
              <p14:nvPr/>
            </p14:nvContentPartPr>
            <p14:xfrm>
              <a:off x="8102600" y="5156200"/>
              <a:ext cx="25400" cy="107950"/>
            </p14:xfrm>
          </p:contentPart>
        </mc:Choice>
        <mc:Fallback xmlns="">
          <p:pic>
            <p:nvPicPr>
              <p:cNvPr id="367" name="墨迹 366"/>
            </p:nvPicPr>
            <p:blipFill>
              <a:blip r:embed="rId713"/>
            </p:blipFill>
            <p:spPr>
              <a:xfrm>
                <a:off x="8102600" y="5156200"/>
                <a:ext cx="254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4" p14:bwMode="auto">
            <p14:nvContentPartPr>
              <p14:cNvPr id="368" name="墨迹 367"/>
              <p14:cNvContentPartPr/>
              <p14:nvPr/>
            </p14:nvContentPartPr>
            <p14:xfrm>
              <a:off x="8286750" y="5156200"/>
              <a:ext cx="88900" cy="95250"/>
            </p14:xfrm>
          </p:contentPart>
        </mc:Choice>
        <mc:Fallback xmlns="">
          <p:pic>
            <p:nvPicPr>
              <p:cNvPr id="368" name="墨迹 367"/>
            </p:nvPicPr>
            <p:blipFill>
              <a:blip r:embed="rId715"/>
            </p:blipFill>
            <p:spPr>
              <a:xfrm>
                <a:off x="8286750" y="5156200"/>
                <a:ext cx="889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6" p14:bwMode="auto">
            <p14:nvContentPartPr>
              <p14:cNvPr id="369" name="墨迹 368"/>
              <p14:cNvContentPartPr/>
              <p14:nvPr/>
            </p14:nvContentPartPr>
            <p14:xfrm>
              <a:off x="8439150" y="5143500"/>
              <a:ext cx="184150" cy="146050"/>
            </p14:xfrm>
          </p:contentPart>
        </mc:Choice>
        <mc:Fallback xmlns="">
          <p:pic>
            <p:nvPicPr>
              <p:cNvPr id="369" name="墨迹 368"/>
            </p:nvPicPr>
            <p:blipFill>
              <a:blip r:embed="rId717"/>
            </p:blipFill>
            <p:spPr>
              <a:xfrm>
                <a:off x="8439150" y="5143500"/>
                <a:ext cx="1841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8" p14:bwMode="auto">
            <p14:nvContentPartPr>
              <p14:cNvPr id="370" name="墨迹 369"/>
              <p14:cNvContentPartPr/>
              <p14:nvPr/>
            </p14:nvContentPartPr>
            <p14:xfrm>
              <a:off x="7816850" y="5353050"/>
              <a:ext cx="127000" cy="360"/>
            </p14:xfrm>
          </p:contentPart>
        </mc:Choice>
        <mc:Fallback xmlns="">
          <p:pic>
            <p:nvPicPr>
              <p:cNvPr id="370" name="墨迹 369"/>
            </p:nvPicPr>
            <p:blipFill>
              <a:blip r:embed="rId719"/>
            </p:blipFill>
            <p:spPr>
              <a:xfrm>
                <a:off x="7816850" y="5353050"/>
                <a:ext cx="1270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0" p14:bwMode="auto">
            <p14:nvContentPartPr>
              <p14:cNvPr id="371" name="墨迹 370"/>
              <p14:cNvContentPartPr/>
              <p14:nvPr/>
            </p14:nvContentPartPr>
            <p14:xfrm>
              <a:off x="8058150" y="5372100"/>
              <a:ext cx="114300" cy="360"/>
            </p14:xfrm>
          </p:contentPart>
        </mc:Choice>
        <mc:Fallback xmlns="">
          <p:pic>
            <p:nvPicPr>
              <p:cNvPr id="371" name="墨迹 370"/>
            </p:nvPicPr>
            <p:blipFill>
              <a:blip r:embed="rId721"/>
            </p:blipFill>
            <p:spPr>
              <a:xfrm>
                <a:off x="8058150" y="5372100"/>
                <a:ext cx="1143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2" p14:bwMode="auto">
            <p14:nvContentPartPr>
              <p14:cNvPr id="372" name="墨迹 371"/>
              <p14:cNvContentPartPr/>
              <p14:nvPr/>
            </p14:nvContentPartPr>
            <p14:xfrm>
              <a:off x="8255000" y="5372100"/>
              <a:ext cx="101600" cy="360"/>
            </p14:xfrm>
          </p:contentPart>
        </mc:Choice>
        <mc:Fallback xmlns="">
          <p:pic>
            <p:nvPicPr>
              <p:cNvPr id="372" name="墨迹 371"/>
            </p:nvPicPr>
            <p:blipFill>
              <a:blip r:embed="rId723"/>
            </p:blipFill>
            <p:spPr>
              <a:xfrm>
                <a:off x="8255000" y="5372100"/>
                <a:ext cx="1016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4" p14:bwMode="auto">
            <p14:nvContentPartPr>
              <p14:cNvPr id="373" name="墨迹 372"/>
              <p14:cNvContentPartPr/>
              <p14:nvPr/>
            </p14:nvContentPartPr>
            <p14:xfrm>
              <a:off x="6350000" y="5378450"/>
              <a:ext cx="165100" cy="31750"/>
            </p14:xfrm>
          </p:contentPart>
        </mc:Choice>
        <mc:Fallback xmlns="">
          <p:pic>
            <p:nvPicPr>
              <p:cNvPr id="373" name="墨迹 372"/>
            </p:nvPicPr>
            <p:blipFill>
              <a:blip r:embed="rId725"/>
            </p:blipFill>
            <p:spPr>
              <a:xfrm>
                <a:off x="6350000" y="5378450"/>
                <a:ext cx="1651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6" p14:bwMode="auto">
            <p14:nvContentPartPr>
              <p14:cNvPr id="374" name="墨迹 373"/>
              <p14:cNvContentPartPr/>
              <p14:nvPr/>
            </p14:nvContentPartPr>
            <p14:xfrm>
              <a:off x="6407150" y="5340350"/>
              <a:ext cx="25400" cy="203200"/>
            </p14:xfrm>
          </p:contentPart>
        </mc:Choice>
        <mc:Fallback xmlns="">
          <p:pic>
            <p:nvPicPr>
              <p:cNvPr id="374" name="墨迹 373"/>
            </p:nvPicPr>
            <p:blipFill>
              <a:blip r:embed="rId727"/>
            </p:blipFill>
            <p:spPr>
              <a:xfrm>
                <a:off x="6407150" y="5340350"/>
                <a:ext cx="254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8" p14:bwMode="auto">
            <p14:nvContentPartPr>
              <p14:cNvPr id="375" name="墨迹 374"/>
              <p14:cNvContentPartPr/>
              <p14:nvPr/>
            </p14:nvContentPartPr>
            <p14:xfrm>
              <a:off x="6559550" y="5359400"/>
              <a:ext cx="19050" cy="177800"/>
            </p14:xfrm>
          </p:contentPart>
        </mc:Choice>
        <mc:Fallback xmlns="">
          <p:pic>
            <p:nvPicPr>
              <p:cNvPr id="375" name="墨迹 374"/>
            </p:nvPicPr>
            <p:blipFill>
              <a:blip r:embed="rId729"/>
            </p:blipFill>
            <p:spPr>
              <a:xfrm>
                <a:off x="6559550" y="5359400"/>
                <a:ext cx="190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0" p14:bwMode="auto">
            <p14:nvContentPartPr>
              <p14:cNvPr id="376" name="墨迹 375"/>
              <p14:cNvContentPartPr/>
              <p14:nvPr/>
            </p14:nvContentPartPr>
            <p14:xfrm>
              <a:off x="6578600" y="5346700"/>
              <a:ext cx="101600" cy="234950"/>
            </p14:xfrm>
          </p:contentPart>
        </mc:Choice>
        <mc:Fallback xmlns="">
          <p:pic>
            <p:nvPicPr>
              <p:cNvPr id="376" name="墨迹 375"/>
            </p:nvPicPr>
            <p:blipFill>
              <a:blip r:embed="rId731"/>
            </p:blipFill>
            <p:spPr>
              <a:xfrm>
                <a:off x="6578600" y="5346700"/>
                <a:ext cx="1016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2" p14:bwMode="auto">
            <p14:nvContentPartPr>
              <p14:cNvPr id="377" name="墨迹 376"/>
              <p14:cNvContentPartPr/>
              <p14:nvPr/>
            </p14:nvContentPartPr>
            <p14:xfrm>
              <a:off x="6877050" y="5429250"/>
              <a:ext cx="82550" cy="127000"/>
            </p14:xfrm>
          </p:contentPart>
        </mc:Choice>
        <mc:Fallback xmlns="">
          <p:pic>
            <p:nvPicPr>
              <p:cNvPr id="377" name="墨迹 376"/>
            </p:nvPicPr>
            <p:blipFill>
              <a:blip r:embed="rId733"/>
            </p:blipFill>
            <p:spPr>
              <a:xfrm>
                <a:off x="6877050" y="5429250"/>
                <a:ext cx="825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4" p14:bwMode="auto">
            <p14:nvContentPartPr>
              <p14:cNvPr id="378" name="墨迹 377"/>
              <p14:cNvContentPartPr/>
              <p14:nvPr/>
            </p14:nvContentPartPr>
            <p14:xfrm>
              <a:off x="7067550" y="5416550"/>
              <a:ext cx="95250" cy="146050"/>
            </p14:xfrm>
          </p:contentPart>
        </mc:Choice>
        <mc:Fallback xmlns="">
          <p:pic>
            <p:nvPicPr>
              <p:cNvPr id="378" name="墨迹 377"/>
            </p:nvPicPr>
            <p:blipFill>
              <a:blip r:embed="rId735"/>
            </p:blipFill>
            <p:spPr>
              <a:xfrm>
                <a:off x="7067550" y="5416550"/>
                <a:ext cx="952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6" p14:bwMode="auto">
            <p14:nvContentPartPr>
              <p14:cNvPr id="379" name="墨迹 378"/>
              <p14:cNvContentPartPr/>
              <p14:nvPr/>
            </p14:nvContentPartPr>
            <p14:xfrm>
              <a:off x="7315200" y="5429250"/>
              <a:ext cx="19050" cy="133350"/>
            </p14:xfrm>
          </p:contentPart>
        </mc:Choice>
        <mc:Fallback xmlns="">
          <p:pic>
            <p:nvPicPr>
              <p:cNvPr id="379" name="墨迹 378"/>
            </p:nvPicPr>
            <p:blipFill>
              <a:blip r:embed="rId737"/>
            </p:blipFill>
            <p:spPr>
              <a:xfrm>
                <a:off x="7315200" y="5429250"/>
                <a:ext cx="190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8" p14:bwMode="auto">
            <p14:nvContentPartPr>
              <p14:cNvPr id="380" name="墨迹 379"/>
              <p14:cNvContentPartPr/>
              <p14:nvPr/>
            </p14:nvContentPartPr>
            <p14:xfrm>
              <a:off x="7512050" y="5435600"/>
              <a:ext cx="19050" cy="107950"/>
            </p14:xfrm>
          </p:contentPart>
        </mc:Choice>
        <mc:Fallback xmlns="">
          <p:pic>
            <p:nvPicPr>
              <p:cNvPr id="380" name="墨迹 379"/>
            </p:nvPicPr>
            <p:blipFill>
              <a:blip r:embed="rId739"/>
            </p:blipFill>
            <p:spPr>
              <a:xfrm>
                <a:off x="7512050" y="5435600"/>
                <a:ext cx="190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0" p14:bwMode="auto">
            <p14:nvContentPartPr>
              <p14:cNvPr id="381" name="墨迹 380"/>
              <p14:cNvContentPartPr/>
              <p14:nvPr/>
            </p14:nvContentPartPr>
            <p14:xfrm>
              <a:off x="6769100" y="5626100"/>
              <a:ext cx="1022350" cy="19050"/>
            </p14:xfrm>
          </p:contentPart>
        </mc:Choice>
        <mc:Fallback xmlns="">
          <p:pic>
            <p:nvPicPr>
              <p:cNvPr id="381" name="墨迹 380"/>
            </p:nvPicPr>
            <p:blipFill>
              <a:blip r:embed="rId741"/>
            </p:blipFill>
            <p:spPr>
              <a:xfrm>
                <a:off x="6769100" y="5626100"/>
                <a:ext cx="1022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2" p14:bwMode="auto">
            <p14:nvContentPartPr>
              <p14:cNvPr id="382" name="墨迹 381"/>
              <p14:cNvContentPartPr/>
              <p14:nvPr/>
            </p14:nvContentPartPr>
            <p14:xfrm>
              <a:off x="6940550" y="5721350"/>
              <a:ext cx="12700" cy="146050"/>
            </p14:xfrm>
          </p:contentPart>
        </mc:Choice>
        <mc:Fallback xmlns="">
          <p:pic>
            <p:nvPicPr>
              <p:cNvPr id="382" name="墨迹 381"/>
            </p:nvPicPr>
            <p:blipFill>
              <a:blip r:embed="rId743"/>
            </p:blipFill>
            <p:spPr>
              <a:xfrm>
                <a:off x="6940550" y="5721350"/>
                <a:ext cx="127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4" p14:bwMode="auto">
            <p14:nvContentPartPr>
              <p14:cNvPr id="383" name="墨迹 382"/>
              <p14:cNvContentPartPr/>
              <p14:nvPr/>
            </p14:nvContentPartPr>
            <p14:xfrm>
              <a:off x="7486650" y="5759450"/>
              <a:ext cx="69850" cy="120650"/>
            </p14:xfrm>
          </p:contentPart>
        </mc:Choice>
        <mc:Fallback xmlns="">
          <p:pic>
            <p:nvPicPr>
              <p:cNvPr id="383" name="墨迹 382"/>
            </p:nvPicPr>
            <p:blipFill>
              <a:blip r:embed="rId745"/>
            </p:blipFill>
            <p:spPr>
              <a:xfrm>
                <a:off x="7486650" y="5759450"/>
                <a:ext cx="698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6" p14:bwMode="auto">
            <p14:nvContentPartPr>
              <p14:cNvPr id="384" name="墨迹 383"/>
              <p14:cNvContentPartPr/>
              <p14:nvPr/>
            </p14:nvContentPartPr>
            <p14:xfrm>
              <a:off x="7321550" y="5740400"/>
              <a:ext cx="12700" cy="360"/>
            </p14:xfrm>
          </p:contentPart>
        </mc:Choice>
        <mc:Fallback xmlns="">
          <p:pic>
            <p:nvPicPr>
              <p:cNvPr id="384" name="墨迹 383"/>
            </p:nvPicPr>
            <p:blipFill>
              <a:blip r:embed="rId545"/>
            </p:blipFill>
            <p:spPr>
              <a:xfrm>
                <a:off x="7321550" y="57404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7" p14:bwMode="auto">
            <p14:nvContentPartPr>
              <p14:cNvPr id="385" name="墨迹 384"/>
              <p14:cNvContentPartPr/>
              <p14:nvPr/>
            </p14:nvContentPartPr>
            <p14:xfrm>
              <a:off x="7315200" y="5740400"/>
              <a:ext cx="12700" cy="184150"/>
            </p14:xfrm>
          </p:contentPart>
        </mc:Choice>
        <mc:Fallback xmlns="">
          <p:pic>
            <p:nvPicPr>
              <p:cNvPr id="385" name="墨迹 384"/>
            </p:nvPicPr>
            <p:blipFill>
              <a:blip r:embed="rId748"/>
            </p:blipFill>
            <p:spPr>
              <a:xfrm>
                <a:off x="7315200" y="5740400"/>
                <a:ext cx="127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9" p14:bwMode="auto">
            <p14:nvContentPartPr>
              <p14:cNvPr id="386" name="墨迹 385"/>
              <p14:cNvContentPartPr/>
              <p14:nvPr/>
            </p14:nvContentPartPr>
            <p14:xfrm>
              <a:off x="7137400" y="5746750"/>
              <a:ext cx="6350" cy="203200"/>
            </p14:xfrm>
          </p:contentPart>
        </mc:Choice>
        <mc:Fallback xmlns="">
          <p:pic>
            <p:nvPicPr>
              <p:cNvPr id="386" name="墨迹 385"/>
            </p:nvPicPr>
            <p:blipFill>
              <a:blip r:embed="rId750"/>
            </p:blipFill>
            <p:spPr>
              <a:xfrm>
                <a:off x="7137400" y="5746750"/>
                <a:ext cx="63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1" p14:bwMode="auto">
            <p14:nvContentPartPr>
              <p14:cNvPr id="387" name="墨迹 386"/>
              <p14:cNvContentPartPr/>
              <p14:nvPr/>
            </p14:nvContentPartPr>
            <p14:xfrm>
              <a:off x="6280150" y="5721350"/>
              <a:ext cx="120650" cy="165100"/>
            </p14:xfrm>
          </p:contentPart>
        </mc:Choice>
        <mc:Fallback xmlns="">
          <p:pic>
            <p:nvPicPr>
              <p:cNvPr id="387" name="墨迹 386"/>
            </p:nvPicPr>
            <p:blipFill>
              <a:blip r:embed="rId752"/>
            </p:blipFill>
            <p:spPr>
              <a:xfrm>
                <a:off x="6280150" y="5721350"/>
                <a:ext cx="1206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3" p14:bwMode="auto">
            <p14:nvContentPartPr>
              <p14:cNvPr id="388" name="墨迹 387"/>
              <p14:cNvContentPartPr/>
              <p14:nvPr/>
            </p14:nvContentPartPr>
            <p14:xfrm>
              <a:off x="6394450" y="5708650"/>
              <a:ext cx="38100" cy="196850"/>
            </p14:xfrm>
          </p:contentPart>
        </mc:Choice>
        <mc:Fallback xmlns="">
          <p:pic>
            <p:nvPicPr>
              <p:cNvPr id="388" name="墨迹 387"/>
            </p:nvPicPr>
            <p:blipFill>
              <a:blip r:embed="rId754"/>
            </p:blipFill>
            <p:spPr>
              <a:xfrm>
                <a:off x="6394450" y="5708650"/>
                <a:ext cx="381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5" p14:bwMode="auto">
            <p14:nvContentPartPr>
              <p14:cNvPr id="389" name="墨迹 388"/>
              <p14:cNvContentPartPr/>
              <p14:nvPr/>
            </p14:nvContentPartPr>
            <p14:xfrm>
              <a:off x="6324600" y="5784850"/>
              <a:ext cx="95250" cy="25400"/>
            </p14:xfrm>
          </p:contentPart>
        </mc:Choice>
        <mc:Fallback xmlns="">
          <p:pic>
            <p:nvPicPr>
              <p:cNvPr id="389" name="墨迹 388"/>
            </p:nvPicPr>
            <p:blipFill>
              <a:blip r:embed="rId756"/>
            </p:blipFill>
            <p:spPr>
              <a:xfrm>
                <a:off x="6324600" y="5784850"/>
                <a:ext cx="952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7" p14:bwMode="auto">
            <p14:nvContentPartPr>
              <p14:cNvPr id="390" name="墨迹 389"/>
              <p14:cNvContentPartPr/>
              <p14:nvPr/>
            </p14:nvContentPartPr>
            <p14:xfrm>
              <a:off x="6445250" y="5759450"/>
              <a:ext cx="88900" cy="107950"/>
            </p14:xfrm>
          </p:contentPart>
        </mc:Choice>
        <mc:Fallback xmlns="">
          <p:pic>
            <p:nvPicPr>
              <p:cNvPr id="390" name="墨迹 389"/>
            </p:nvPicPr>
            <p:blipFill>
              <a:blip r:embed="rId758"/>
            </p:blipFill>
            <p:spPr>
              <a:xfrm>
                <a:off x="6445250" y="5759450"/>
                <a:ext cx="889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9" p14:bwMode="auto">
            <p14:nvContentPartPr>
              <p14:cNvPr id="391" name="墨迹 390"/>
              <p14:cNvContentPartPr/>
              <p14:nvPr/>
            </p14:nvContentPartPr>
            <p14:xfrm>
              <a:off x="6616700" y="5797550"/>
              <a:ext cx="57150" cy="107950"/>
            </p14:xfrm>
          </p:contentPart>
        </mc:Choice>
        <mc:Fallback xmlns="">
          <p:pic>
            <p:nvPicPr>
              <p:cNvPr id="391" name="墨迹 390"/>
            </p:nvPicPr>
            <p:blipFill>
              <a:blip r:embed="rId760"/>
            </p:blipFill>
            <p:spPr>
              <a:xfrm>
                <a:off x="6616700" y="5797550"/>
                <a:ext cx="571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1" p14:bwMode="auto">
            <p14:nvContentPartPr>
              <p14:cNvPr id="392" name="墨迹 391"/>
              <p14:cNvContentPartPr/>
              <p14:nvPr/>
            </p14:nvContentPartPr>
            <p14:xfrm>
              <a:off x="6934200" y="5873750"/>
              <a:ext cx="6350" cy="76200"/>
            </p14:xfrm>
          </p:contentPart>
        </mc:Choice>
        <mc:Fallback xmlns="">
          <p:pic>
            <p:nvPicPr>
              <p:cNvPr id="392" name="墨迹 391"/>
            </p:nvPicPr>
            <p:blipFill>
              <a:blip r:embed="rId762"/>
            </p:blipFill>
            <p:spPr>
              <a:xfrm>
                <a:off x="6934200" y="5873750"/>
                <a:ext cx="63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3" p14:bwMode="auto">
            <p14:nvContentPartPr>
              <p14:cNvPr id="393" name="墨迹 392"/>
              <p14:cNvContentPartPr/>
              <p14:nvPr/>
            </p14:nvContentPartPr>
            <p14:xfrm>
              <a:off x="7899400" y="5784850"/>
              <a:ext cx="69850" cy="114300"/>
            </p14:xfrm>
          </p:contentPart>
        </mc:Choice>
        <mc:Fallback xmlns="">
          <p:pic>
            <p:nvPicPr>
              <p:cNvPr id="393" name="墨迹 392"/>
            </p:nvPicPr>
            <p:blipFill>
              <a:blip r:embed="rId764"/>
            </p:blipFill>
            <p:spPr>
              <a:xfrm>
                <a:off x="7899400" y="5784850"/>
                <a:ext cx="698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5" p14:bwMode="auto">
            <p14:nvContentPartPr>
              <p14:cNvPr id="394" name="墨迹 393"/>
              <p14:cNvContentPartPr/>
              <p14:nvPr/>
            </p14:nvContentPartPr>
            <p14:xfrm>
              <a:off x="7848600" y="5988050"/>
              <a:ext cx="152400" cy="360"/>
            </p14:xfrm>
          </p:contentPart>
        </mc:Choice>
        <mc:Fallback xmlns="">
          <p:pic>
            <p:nvPicPr>
              <p:cNvPr id="394" name="墨迹 393"/>
            </p:nvPicPr>
            <p:blipFill>
              <a:blip r:embed="rId766"/>
            </p:blipFill>
            <p:spPr>
              <a:xfrm>
                <a:off x="7848600" y="5988050"/>
                <a:ext cx="152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7" p14:bwMode="auto">
            <p14:nvContentPartPr>
              <p14:cNvPr id="395" name="墨迹 394"/>
              <p14:cNvContentPartPr/>
              <p14:nvPr/>
            </p14:nvContentPartPr>
            <p14:xfrm>
              <a:off x="8172450" y="5759450"/>
              <a:ext cx="6350" cy="127000"/>
            </p14:xfrm>
          </p:contentPart>
        </mc:Choice>
        <mc:Fallback xmlns="">
          <p:pic>
            <p:nvPicPr>
              <p:cNvPr id="395" name="墨迹 394"/>
            </p:nvPicPr>
            <p:blipFill>
              <a:blip r:embed="rId768"/>
            </p:blipFill>
            <p:spPr>
              <a:xfrm>
                <a:off x="8172450" y="5759450"/>
                <a:ext cx="63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9" p14:bwMode="auto">
            <p14:nvContentPartPr>
              <p14:cNvPr id="396" name="墨迹 395"/>
              <p14:cNvContentPartPr/>
              <p14:nvPr/>
            </p14:nvContentPartPr>
            <p14:xfrm>
              <a:off x="8134350" y="5949950"/>
              <a:ext cx="95250" cy="360"/>
            </p14:xfrm>
          </p:contentPart>
        </mc:Choice>
        <mc:Fallback xmlns="">
          <p:pic>
            <p:nvPicPr>
              <p:cNvPr id="396" name="墨迹 395"/>
            </p:nvPicPr>
            <p:blipFill>
              <a:blip r:embed="rId770"/>
            </p:blipFill>
            <p:spPr>
              <a:xfrm>
                <a:off x="8134350" y="5949950"/>
                <a:ext cx="952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1" p14:bwMode="auto">
            <p14:nvContentPartPr>
              <p14:cNvPr id="397" name="墨迹 396"/>
              <p14:cNvContentPartPr/>
              <p14:nvPr/>
            </p14:nvContentPartPr>
            <p14:xfrm>
              <a:off x="8362950" y="5765800"/>
              <a:ext cx="63500" cy="88900"/>
            </p14:xfrm>
          </p:contentPart>
        </mc:Choice>
        <mc:Fallback xmlns="">
          <p:pic>
            <p:nvPicPr>
              <p:cNvPr id="397" name="墨迹 396"/>
            </p:nvPicPr>
            <p:blipFill>
              <a:blip r:embed="rId772"/>
            </p:blipFill>
            <p:spPr>
              <a:xfrm>
                <a:off x="8362950" y="5765800"/>
                <a:ext cx="635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3" p14:bwMode="auto">
            <p14:nvContentPartPr>
              <p14:cNvPr id="398" name="墨迹 397"/>
              <p14:cNvContentPartPr/>
              <p14:nvPr/>
            </p14:nvContentPartPr>
            <p14:xfrm>
              <a:off x="8343900" y="5988050"/>
              <a:ext cx="152400" cy="12700"/>
            </p14:xfrm>
          </p:contentPart>
        </mc:Choice>
        <mc:Fallback xmlns="">
          <p:pic>
            <p:nvPicPr>
              <p:cNvPr id="398" name="墨迹 397"/>
            </p:nvPicPr>
            <p:blipFill>
              <a:blip r:embed="rId774"/>
            </p:blipFill>
            <p:spPr>
              <a:xfrm>
                <a:off x="8343900" y="5988050"/>
                <a:ext cx="1524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5" p14:bwMode="auto">
            <p14:nvContentPartPr>
              <p14:cNvPr id="399" name="墨迹 398"/>
              <p14:cNvContentPartPr/>
              <p14:nvPr/>
            </p14:nvContentPartPr>
            <p14:xfrm>
              <a:off x="8572500" y="5803900"/>
              <a:ext cx="107950" cy="114300"/>
            </p14:xfrm>
          </p:contentPart>
        </mc:Choice>
        <mc:Fallback xmlns="">
          <p:pic>
            <p:nvPicPr>
              <p:cNvPr id="399" name="墨迹 398"/>
            </p:nvPicPr>
            <p:blipFill>
              <a:blip r:embed="rId776"/>
            </p:blipFill>
            <p:spPr>
              <a:xfrm>
                <a:off x="8572500" y="5803900"/>
                <a:ext cx="1079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7" p14:bwMode="auto">
            <p14:nvContentPartPr>
              <p14:cNvPr id="400" name="墨迹 399"/>
              <p14:cNvContentPartPr/>
              <p14:nvPr/>
            </p14:nvContentPartPr>
            <p14:xfrm>
              <a:off x="8566150" y="6007100"/>
              <a:ext cx="171450" cy="25400"/>
            </p14:xfrm>
          </p:contentPart>
        </mc:Choice>
        <mc:Fallback xmlns="">
          <p:pic>
            <p:nvPicPr>
              <p:cNvPr id="400" name="墨迹 399"/>
            </p:nvPicPr>
            <p:blipFill>
              <a:blip r:embed="rId778"/>
            </p:blipFill>
            <p:spPr>
              <a:xfrm>
                <a:off x="8566150" y="6007100"/>
                <a:ext cx="1714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9" p14:bwMode="auto">
            <p14:nvContentPartPr>
              <p14:cNvPr id="401" name="墨迹 400"/>
              <p14:cNvContentPartPr/>
              <p14:nvPr/>
            </p14:nvContentPartPr>
            <p14:xfrm>
              <a:off x="6381750" y="6140450"/>
              <a:ext cx="120650" cy="6350"/>
            </p14:xfrm>
          </p:contentPart>
        </mc:Choice>
        <mc:Fallback xmlns="">
          <p:pic>
            <p:nvPicPr>
              <p:cNvPr id="401" name="墨迹 400"/>
            </p:nvPicPr>
            <p:blipFill>
              <a:blip r:embed="rId780"/>
            </p:blipFill>
            <p:spPr>
              <a:xfrm>
                <a:off x="6381750" y="6140450"/>
                <a:ext cx="1206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1" p14:bwMode="auto">
            <p14:nvContentPartPr>
              <p14:cNvPr id="402" name="墨迹 401"/>
              <p14:cNvContentPartPr/>
              <p14:nvPr/>
            </p14:nvContentPartPr>
            <p14:xfrm>
              <a:off x="6432550" y="6089650"/>
              <a:ext cx="19050" cy="133350"/>
            </p14:xfrm>
          </p:contentPart>
        </mc:Choice>
        <mc:Fallback xmlns="">
          <p:pic>
            <p:nvPicPr>
              <p:cNvPr id="402" name="墨迹 401"/>
            </p:nvPicPr>
            <p:blipFill>
              <a:blip r:embed="rId782"/>
            </p:blipFill>
            <p:spPr>
              <a:xfrm>
                <a:off x="6432550" y="6089650"/>
                <a:ext cx="190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3" p14:bwMode="auto">
            <p14:nvContentPartPr>
              <p14:cNvPr id="403" name="墨迹 402"/>
              <p14:cNvContentPartPr/>
              <p14:nvPr/>
            </p14:nvContentPartPr>
            <p14:xfrm>
              <a:off x="6572250" y="6102350"/>
              <a:ext cx="360" cy="133350"/>
            </p14:xfrm>
          </p:contentPart>
        </mc:Choice>
        <mc:Fallback xmlns="">
          <p:pic>
            <p:nvPicPr>
              <p:cNvPr id="403" name="墨迹 402"/>
            </p:nvPicPr>
            <p:blipFill>
              <a:blip r:embed="rId784"/>
            </p:blipFill>
            <p:spPr>
              <a:xfrm>
                <a:off x="6572250" y="6102350"/>
                <a:ext cx="36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5" p14:bwMode="auto">
            <p14:nvContentPartPr>
              <p14:cNvPr id="404" name="墨迹 403"/>
              <p14:cNvContentPartPr/>
              <p14:nvPr/>
            </p14:nvContentPartPr>
            <p14:xfrm>
              <a:off x="6584950" y="6064250"/>
              <a:ext cx="107950" cy="127000"/>
            </p14:xfrm>
          </p:contentPart>
        </mc:Choice>
        <mc:Fallback xmlns="">
          <p:pic>
            <p:nvPicPr>
              <p:cNvPr id="404" name="墨迹 403"/>
            </p:nvPicPr>
            <p:blipFill>
              <a:blip r:embed="rId786"/>
            </p:blipFill>
            <p:spPr>
              <a:xfrm>
                <a:off x="6584950" y="6064250"/>
                <a:ext cx="1079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7" p14:bwMode="auto">
            <p14:nvContentPartPr>
              <p14:cNvPr id="405" name="墨迹 404"/>
              <p14:cNvContentPartPr/>
              <p14:nvPr/>
            </p14:nvContentPartPr>
            <p14:xfrm>
              <a:off x="6946900" y="6051550"/>
              <a:ext cx="107950" cy="107950"/>
            </p14:xfrm>
          </p:contentPart>
        </mc:Choice>
        <mc:Fallback xmlns="">
          <p:pic>
            <p:nvPicPr>
              <p:cNvPr id="405" name="墨迹 404"/>
            </p:nvPicPr>
            <p:blipFill>
              <a:blip r:embed="rId788"/>
            </p:blipFill>
            <p:spPr>
              <a:xfrm>
                <a:off x="6946900" y="6051550"/>
                <a:ext cx="1079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9" p14:bwMode="auto">
            <p14:nvContentPartPr>
              <p14:cNvPr id="406" name="墨迹 405"/>
              <p14:cNvContentPartPr/>
              <p14:nvPr/>
            </p14:nvContentPartPr>
            <p14:xfrm>
              <a:off x="7156450" y="6076950"/>
              <a:ext cx="120650" cy="114300"/>
            </p14:xfrm>
          </p:contentPart>
        </mc:Choice>
        <mc:Fallback xmlns="">
          <p:pic>
            <p:nvPicPr>
              <p:cNvPr id="406" name="墨迹 405"/>
            </p:nvPicPr>
            <p:blipFill>
              <a:blip r:embed="rId790"/>
            </p:blipFill>
            <p:spPr>
              <a:xfrm>
                <a:off x="7156450" y="6076950"/>
                <a:ext cx="1206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1" p14:bwMode="auto">
            <p14:nvContentPartPr>
              <p14:cNvPr id="407" name="墨迹 406"/>
              <p14:cNvContentPartPr/>
              <p14:nvPr/>
            </p14:nvContentPartPr>
            <p14:xfrm>
              <a:off x="7359650" y="6096000"/>
              <a:ext cx="25400" cy="127000"/>
            </p14:xfrm>
          </p:contentPart>
        </mc:Choice>
        <mc:Fallback xmlns="">
          <p:pic>
            <p:nvPicPr>
              <p:cNvPr id="407" name="墨迹 406"/>
            </p:nvPicPr>
            <p:blipFill>
              <a:blip r:embed="rId792"/>
            </p:blipFill>
            <p:spPr>
              <a:xfrm>
                <a:off x="7359650" y="6096000"/>
                <a:ext cx="254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3" p14:bwMode="auto">
            <p14:nvContentPartPr>
              <p14:cNvPr id="408" name="墨迹 407"/>
              <p14:cNvContentPartPr/>
              <p14:nvPr/>
            </p14:nvContentPartPr>
            <p14:xfrm>
              <a:off x="7531100" y="6102350"/>
              <a:ext cx="360" cy="101600"/>
            </p14:xfrm>
          </p:contentPart>
        </mc:Choice>
        <mc:Fallback xmlns="">
          <p:pic>
            <p:nvPicPr>
              <p:cNvPr id="408" name="墨迹 407"/>
            </p:nvPicPr>
            <p:blipFill>
              <a:blip r:embed="rId794"/>
            </p:blipFill>
            <p:spPr>
              <a:xfrm>
                <a:off x="7531100" y="6102350"/>
                <a:ext cx="36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5" p14:bwMode="auto">
            <p14:nvContentPartPr>
              <p14:cNvPr id="409" name="墨迹 408"/>
              <p14:cNvContentPartPr/>
              <p14:nvPr/>
            </p14:nvContentPartPr>
            <p14:xfrm>
              <a:off x="6794500" y="6267450"/>
              <a:ext cx="952500" cy="63500"/>
            </p14:xfrm>
          </p:contentPart>
        </mc:Choice>
        <mc:Fallback xmlns="">
          <p:pic>
            <p:nvPicPr>
              <p:cNvPr id="409" name="墨迹 408"/>
            </p:nvPicPr>
            <p:blipFill>
              <a:blip r:embed="rId796"/>
            </p:blipFill>
            <p:spPr>
              <a:xfrm>
                <a:off x="6794500" y="6267450"/>
                <a:ext cx="9525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7" p14:bwMode="auto">
            <p14:nvContentPartPr>
              <p14:cNvPr id="410" name="墨迹 409"/>
              <p14:cNvContentPartPr/>
              <p14:nvPr/>
            </p14:nvContentPartPr>
            <p14:xfrm>
              <a:off x="7493000" y="6343650"/>
              <a:ext cx="360" cy="127000"/>
            </p14:xfrm>
          </p:contentPart>
        </mc:Choice>
        <mc:Fallback xmlns="">
          <p:pic>
            <p:nvPicPr>
              <p:cNvPr id="410" name="墨迹 409"/>
            </p:nvPicPr>
            <p:blipFill>
              <a:blip r:embed="rId798"/>
            </p:blipFill>
            <p:spPr>
              <a:xfrm>
                <a:off x="7493000" y="6343650"/>
                <a:ext cx="36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9" p14:bwMode="auto">
            <p14:nvContentPartPr>
              <p14:cNvPr id="411" name="墨迹 410"/>
              <p14:cNvContentPartPr/>
              <p14:nvPr/>
            </p14:nvContentPartPr>
            <p14:xfrm>
              <a:off x="7283450" y="6356350"/>
              <a:ext cx="101600" cy="101600"/>
            </p14:xfrm>
          </p:contentPart>
        </mc:Choice>
        <mc:Fallback xmlns="">
          <p:pic>
            <p:nvPicPr>
              <p:cNvPr id="411" name="墨迹 410"/>
            </p:nvPicPr>
            <p:blipFill>
              <a:blip r:embed="rId800"/>
            </p:blipFill>
            <p:spPr>
              <a:xfrm>
                <a:off x="7283450" y="6356350"/>
                <a:ext cx="1016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1" p14:bwMode="auto">
            <p14:nvContentPartPr>
              <p14:cNvPr id="412" name="墨迹 411"/>
              <p14:cNvContentPartPr/>
              <p14:nvPr/>
            </p14:nvContentPartPr>
            <p14:xfrm>
              <a:off x="7124700" y="6375400"/>
              <a:ext cx="82550" cy="95250"/>
            </p14:xfrm>
          </p:contentPart>
        </mc:Choice>
        <mc:Fallback xmlns="">
          <p:pic>
            <p:nvPicPr>
              <p:cNvPr id="412" name="墨迹 411"/>
            </p:nvPicPr>
            <p:blipFill>
              <a:blip r:embed="rId802"/>
            </p:blipFill>
            <p:spPr>
              <a:xfrm>
                <a:off x="7124700" y="6375400"/>
                <a:ext cx="825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3" p14:bwMode="auto">
            <p14:nvContentPartPr>
              <p14:cNvPr id="413" name="墨迹 412"/>
              <p14:cNvContentPartPr/>
              <p14:nvPr/>
            </p14:nvContentPartPr>
            <p14:xfrm>
              <a:off x="6934200" y="6350000"/>
              <a:ext cx="146050" cy="101600"/>
            </p14:xfrm>
          </p:contentPart>
        </mc:Choice>
        <mc:Fallback xmlns="">
          <p:pic>
            <p:nvPicPr>
              <p:cNvPr id="413" name="墨迹 412"/>
            </p:nvPicPr>
            <p:blipFill>
              <a:blip r:embed="rId804"/>
            </p:blipFill>
            <p:spPr>
              <a:xfrm>
                <a:off x="6934200" y="6350000"/>
                <a:ext cx="1460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5" p14:bwMode="auto">
            <p14:nvContentPartPr>
              <p14:cNvPr id="414" name="墨迹 413"/>
              <p14:cNvContentPartPr/>
              <p14:nvPr/>
            </p14:nvContentPartPr>
            <p14:xfrm>
              <a:off x="6851650" y="6534150"/>
              <a:ext cx="717550" cy="38100"/>
            </p14:xfrm>
          </p:contentPart>
        </mc:Choice>
        <mc:Fallback xmlns="">
          <p:pic>
            <p:nvPicPr>
              <p:cNvPr id="414" name="墨迹 413"/>
            </p:nvPicPr>
            <p:blipFill>
              <a:blip r:embed="rId806"/>
            </p:blipFill>
            <p:spPr>
              <a:xfrm>
                <a:off x="6851650" y="6534150"/>
                <a:ext cx="7175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7" p14:bwMode="auto">
            <p14:nvContentPartPr>
              <p14:cNvPr id="415" name="墨迹 414"/>
              <p14:cNvContentPartPr/>
              <p14:nvPr/>
            </p14:nvContentPartPr>
            <p14:xfrm>
              <a:off x="7194550" y="6597650"/>
              <a:ext cx="133350" cy="69850"/>
            </p14:xfrm>
          </p:contentPart>
        </mc:Choice>
        <mc:Fallback xmlns="">
          <p:pic>
            <p:nvPicPr>
              <p:cNvPr id="415" name="墨迹 414"/>
            </p:nvPicPr>
            <p:blipFill>
              <a:blip r:embed="rId808"/>
            </p:blipFill>
            <p:spPr>
              <a:xfrm>
                <a:off x="7194550" y="6597650"/>
                <a:ext cx="1333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9" p14:bwMode="auto">
            <p14:nvContentPartPr>
              <p14:cNvPr id="416" name="墨迹 415"/>
              <p14:cNvContentPartPr/>
              <p14:nvPr/>
            </p14:nvContentPartPr>
            <p14:xfrm>
              <a:off x="7353300" y="6578600"/>
              <a:ext cx="95250" cy="95250"/>
            </p14:xfrm>
          </p:contentPart>
        </mc:Choice>
        <mc:Fallback xmlns="">
          <p:pic>
            <p:nvPicPr>
              <p:cNvPr id="416" name="墨迹 415"/>
            </p:nvPicPr>
            <p:blipFill>
              <a:blip r:embed="rId810"/>
            </p:blipFill>
            <p:spPr>
              <a:xfrm>
                <a:off x="7353300" y="6578600"/>
                <a:ext cx="952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1" p14:bwMode="auto">
            <p14:nvContentPartPr>
              <p14:cNvPr id="417" name="墨迹 416"/>
              <p14:cNvContentPartPr/>
              <p14:nvPr/>
            </p14:nvContentPartPr>
            <p14:xfrm>
              <a:off x="7315200" y="6667500"/>
              <a:ext cx="76200" cy="6350"/>
            </p14:xfrm>
          </p:contentPart>
        </mc:Choice>
        <mc:Fallback xmlns="">
          <p:pic>
            <p:nvPicPr>
              <p:cNvPr id="417" name="墨迹 416"/>
            </p:nvPicPr>
            <p:blipFill>
              <a:blip r:embed="rId812"/>
            </p:blipFill>
            <p:spPr>
              <a:xfrm>
                <a:off x="7315200" y="6667500"/>
                <a:ext cx="762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3" p14:bwMode="auto">
            <p14:nvContentPartPr>
              <p14:cNvPr id="418" name="墨迹 417"/>
              <p14:cNvContentPartPr/>
              <p14:nvPr/>
            </p14:nvContentPartPr>
            <p14:xfrm>
              <a:off x="7296150" y="6692900"/>
              <a:ext cx="139700" cy="12700"/>
            </p14:xfrm>
          </p:contentPart>
        </mc:Choice>
        <mc:Fallback xmlns="">
          <p:pic>
            <p:nvPicPr>
              <p:cNvPr id="418" name="墨迹 417"/>
            </p:nvPicPr>
            <p:blipFill>
              <a:blip r:embed="rId814"/>
            </p:blipFill>
            <p:spPr>
              <a:xfrm>
                <a:off x="7296150" y="6692900"/>
                <a:ext cx="1397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5" p14:bwMode="auto">
            <p14:nvContentPartPr>
              <p14:cNvPr id="419" name="墨迹 418"/>
              <p14:cNvContentPartPr/>
              <p14:nvPr/>
            </p14:nvContentPartPr>
            <p14:xfrm>
              <a:off x="7372350" y="6673850"/>
              <a:ext cx="25400" cy="107950"/>
            </p14:xfrm>
          </p:contentPart>
        </mc:Choice>
        <mc:Fallback xmlns="">
          <p:pic>
            <p:nvPicPr>
              <p:cNvPr id="419" name="墨迹 418"/>
            </p:nvPicPr>
            <p:blipFill>
              <a:blip r:embed="rId816"/>
            </p:blipFill>
            <p:spPr>
              <a:xfrm>
                <a:off x="7372350" y="6673850"/>
                <a:ext cx="254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7" p14:bwMode="auto">
            <p14:nvContentPartPr>
              <p14:cNvPr id="420" name="墨迹 419"/>
              <p14:cNvContentPartPr/>
              <p14:nvPr/>
            </p14:nvContentPartPr>
            <p14:xfrm>
              <a:off x="7283450" y="6718300"/>
              <a:ext cx="360" cy="44450"/>
            </p14:xfrm>
          </p:contentPart>
        </mc:Choice>
        <mc:Fallback xmlns="">
          <p:pic>
            <p:nvPicPr>
              <p:cNvPr id="420" name="墨迹 419"/>
            </p:nvPicPr>
            <p:blipFill>
              <a:blip r:embed="rId818"/>
            </p:blipFill>
            <p:spPr>
              <a:xfrm>
                <a:off x="7283450" y="6718300"/>
                <a:ext cx="36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9" p14:bwMode="auto">
            <p14:nvContentPartPr>
              <p14:cNvPr id="421" name="墨迹 420"/>
              <p14:cNvContentPartPr/>
              <p14:nvPr/>
            </p14:nvContentPartPr>
            <p14:xfrm>
              <a:off x="7429500" y="6762750"/>
              <a:ext cx="31750" cy="31750"/>
            </p14:xfrm>
          </p:contentPart>
        </mc:Choice>
        <mc:Fallback xmlns="">
          <p:pic>
            <p:nvPicPr>
              <p:cNvPr id="421" name="墨迹 420"/>
            </p:nvPicPr>
            <p:blipFill>
              <a:blip r:embed="rId820"/>
            </p:blipFill>
            <p:spPr>
              <a:xfrm>
                <a:off x="7429500" y="6762750"/>
                <a:ext cx="317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1" p14:bwMode="auto">
            <p14:nvContentPartPr>
              <p14:cNvPr id="422" name="墨迹 421"/>
              <p14:cNvContentPartPr/>
              <p14:nvPr/>
            </p14:nvContentPartPr>
            <p14:xfrm>
              <a:off x="8235950" y="6032500"/>
              <a:ext cx="6350" cy="44450"/>
            </p14:xfrm>
          </p:contentPart>
        </mc:Choice>
        <mc:Fallback xmlns="">
          <p:pic>
            <p:nvPicPr>
              <p:cNvPr id="422" name="墨迹 421"/>
            </p:nvPicPr>
            <p:blipFill>
              <a:blip r:embed="rId822"/>
            </p:blipFill>
            <p:spPr>
              <a:xfrm>
                <a:off x="8235950" y="6032500"/>
                <a:ext cx="63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3" p14:bwMode="auto">
            <p14:nvContentPartPr>
              <p14:cNvPr id="423" name="墨迹 422"/>
              <p14:cNvContentPartPr/>
              <p14:nvPr/>
            </p14:nvContentPartPr>
            <p14:xfrm>
              <a:off x="8102600" y="6096000"/>
              <a:ext cx="127000" cy="12700"/>
            </p14:xfrm>
          </p:contentPart>
        </mc:Choice>
        <mc:Fallback xmlns="">
          <p:pic>
            <p:nvPicPr>
              <p:cNvPr id="423" name="墨迹 422"/>
            </p:nvPicPr>
            <p:blipFill>
              <a:blip r:embed="rId824"/>
            </p:blipFill>
            <p:spPr>
              <a:xfrm>
                <a:off x="8102600" y="6096000"/>
                <a:ext cx="1270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5" p14:bwMode="auto">
            <p14:nvContentPartPr>
              <p14:cNvPr id="424" name="墨迹 423"/>
              <p14:cNvContentPartPr/>
              <p14:nvPr/>
            </p14:nvContentPartPr>
            <p14:xfrm>
              <a:off x="8147050" y="6108700"/>
              <a:ext cx="12700" cy="50800"/>
            </p14:xfrm>
          </p:contentPart>
        </mc:Choice>
        <mc:Fallback xmlns="">
          <p:pic>
            <p:nvPicPr>
              <p:cNvPr id="424" name="墨迹 423"/>
            </p:nvPicPr>
            <p:blipFill>
              <a:blip r:embed="rId826"/>
            </p:blipFill>
            <p:spPr>
              <a:xfrm>
                <a:off x="8147050" y="6108700"/>
                <a:ext cx="127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7" p14:bwMode="auto">
            <p14:nvContentPartPr>
              <p14:cNvPr id="425" name="墨迹 424"/>
              <p14:cNvContentPartPr/>
              <p14:nvPr/>
            </p14:nvContentPartPr>
            <p14:xfrm>
              <a:off x="8147050" y="6146800"/>
              <a:ext cx="82550" cy="38100"/>
            </p14:xfrm>
          </p:contentPart>
        </mc:Choice>
        <mc:Fallback xmlns="">
          <p:pic>
            <p:nvPicPr>
              <p:cNvPr id="425" name="墨迹 424"/>
            </p:nvPicPr>
            <p:blipFill>
              <a:blip r:embed="rId828"/>
            </p:blipFill>
            <p:spPr>
              <a:xfrm>
                <a:off x="8147050" y="6146800"/>
                <a:ext cx="825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9" p14:bwMode="auto">
            <p14:nvContentPartPr>
              <p14:cNvPr id="426" name="墨迹 425"/>
              <p14:cNvContentPartPr/>
              <p14:nvPr/>
            </p14:nvContentPartPr>
            <p14:xfrm>
              <a:off x="8045450" y="6216650"/>
              <a:ext cx="44450" cy="152400"/>
            </p14:xfrm>
          </p:contentPart>
        </mc:Choice>
        <mc:Fallback xmlns="">
          <p:pic>
            <p:nvPicPr>
              <p:cNvPr id="426" name="墨迹 425"/>
            </p:nvPicPr>
            <p:blipFill>
              <a:blip r:embed="rId830"/>
            </p:blipFill>
            <p:spPr>
              <a:xfrm>
                <a:off x="8045450" y="6216650"/>
                <a:ext cx="444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1" p14:bwMode="auto">
            <p14:nvContentPartPr>
              <p14:cNvPr id="427" name="墨迹 426"/>
              <p14:cNvContentPartPr/>
              <p14:nvPr/>
            </p14:nvContentPartPr>
            <p14:xfrm>
              <a:off x="8134350" y="6159500"/>
              <a:ext cx="254000" cy="323850"/>
            </p14:xfrm>
          </p:contentPart>
        </mc:Choice>
        <mc:Fallback xmlns="">
          <p:pic>
            <p:nvPicPr>
              <p:cNvPr id="427" name="墨迹 426"/>
            </p:nvPicPr>
            <p:blipFill>
              <a:blip r:embed="rId832"/>
            </p:blipFill>
            <p:spPr>
              <a:xfrm>
                <a:off x="8134350" y="6159500"/>
                <a:ext cx="2540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3" p14:bwMode="auto">
            <p14:nvContentPartPr>
              <p14:cNvPr id="428" name="墨迹 427"/>
              <p14:cNvContentPartPr/>
              <p14:nvPr/>
            </p14:nvContentPartPr>
            <p14:xfrm>
              <a:off x="8153400" y="6203950"/>
              <a:ext cx="63500" cy="69850"/>
            </p14:xfrm>
          </p:contentPart>
        </mc:Choice>
        <mc:Fallback xmlns="">
          <p:pic>
            <p:nvPicPr>
              <p:cNvPr id="428" name="墨迹 427"/>
            </p:nvPicPr>
            <p:blipFill>
              <a:blip r:embed="rId834"/>
            </p:blipFill>
            <p:spPr>
              <a:xfrm>
                <a:off x="8153400" y="6203950"/>
                <a:ext cx="635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5" p14:bwMode="auto">
            <p14:nvContentPartPr>
              <p14:cNvPr id="429" name="墨迹 428"/>
              <p14:cNvContentPartPr/>
              <p14:nvPr/>
            </p14:nvContentPartPr>
            <p14:xfrm>
              <a:off x="8255000" y="6242050"/>
              <a:ext cx="57150" cy="38100"/>
            </p14:xfrm>
          </p:contentPart>
        </mc:Choice>
        <mc:Fallback xmlns="">
          <p:pic>
            <p:nvPicPr>
              <p:cNvPr id="429" name="墨迹 428"/>
            </p:nvPicPr>
            <p:blipFill>
              <a:blip r:embed="rId836"/>
            </p:blipFill>
            <p:spPr>
              <a:xfrm>
                <a:off x="8255000" y="6242050"/>
                <a:ext cx="571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7" p14:bwMode="auto">
            <p14:nvContentPartPr>
              <p14:cNvPr id="430" name="墨迹 429"/>
              <p14:cNvContentPartPr/>
              <p14:nvPr/>
            </p14:nvContentPartPr>
            <p14:xfrm>
              <a:off x="8185150" y="6280150"/>
              <a:ext cx="95250" cy="101600"/>
            </p14:xfrm>
          </p:contentPart>
        </mc:Choice>
        <mc:Fallback xmlns="">
          <p:pic>
            <p:nvPicPr>
              <p:cNvPr id="430" name="墨迹 429"/>
            </p:nvPicPr>
            <p:blipFill>
              <a:blip r:embed="rId838"/>
            </p:blipFill>
            <p:spPr>
              <a:xfrm>
                <a:off x="8185150" y="6280150"/>
                <a:ext cx="952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9" p14:bwMode="auto">
            <p14:nvContentPartPr>
              <p14:cNvPr id="431" name="墨迹 430"/>
              <p14:cNvContentPartPr/>
              <p14:nvPr/>
            </p14:nvContentPartPr>
            <p14:xfrm>
              <a:off x="8578850" y="1174750"/>
              <a:ext cx="565150" cy="107950"/>
            </p14:xfrm>
          </p:contentPart>
        </mc:Choice>
        <mc:Fallback xmlns="">
          <p:pic>
            <p:nvPicPr>
              <p:cNvPr id="431" name="墨迹 430"/>
            </p:nvPicPr>
            <p:blipFill>
              <a:blip r:embed="rId840"/>
            </p:blipFill>
            <p:spPr>
              <a:xfrm>
                <a:off x="8578850" y="1174750"/>
                <a:ext cx="5651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1" p14:bwMode="auto">
            <p14:nvContentPartPr>
              <p14:cNvPr id="432" name="墨迹 431"/>
              <p14:cNvContentPartPr/>
              <p14:nvPr/>
            </p14:nvContentPartPr>
            <p14:xfrm>
              <a:off x="8788400" y="514350"/>
              <a:ext cx="82550" cy="273050"/>
            </p14:xfrm>
          </p:contentPart>
        </mc:Choice>
        <mc:Fallback xmlns="">
          <p:pic>
            <p:nvPicPr>
              <p:cNvPr id="432" name="墨迹 431"/>
            </p:nvPicPr>
            <p:blipFill>
              <a:blip r:embed="rId842"/>
            </p:blipFill>
            <p:spPr>
              <a:xfrm>
                <a:off x="8788400" y="514350"/>
                <a:ext cx="825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3" p14:bwMode="auto">
            <p14:nvContentPartPr>
              <p14:cNvPr id="433" name="墨迹 432"/>
              <p14:cNvContentPartPr/>
              <p14:nvPr/>
            </p14:nvContentPartPr>
            <p14:xfrm>
              <a:off x="8940800" y="533400"/>
              <a:ext cx="171450" cy="279400"/>
            </p14:xfrm>
          </p:contentPart>
        </mc:Choice>
        <mc:Fallback xmlns="">
          <p:pic>
            <p:nvPicPr>
              <p:cNvPr id="433" name="墨迹 432"/>
            </p:nvPicPr>
            <p:blipFill>
              <a:blip r:embed="rId844"/>
            </p:blipFill>
            <p:spPr>
              <a:xfrm>
                <a:off x="8940800" y="533400"/>
                <a:ext cx="1714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5" p14:bwMode="auto">
            <p14:nvContentPartPr>
              <p14:cNvPr id="434" name="墨迹 433"/>
              <p14:cNvContentPartPr/>
              <p14:nvPr/>
            </p14:nvContentPartPr>
            <p14:xfrm>
              <a:off x="10255250" y="869950"/>
              <a:ext cx="177800" cy="184150"/>
            </p14:xfrm>
          </p:contentPart>
        </mc:Choice>
        <mc:Fallback xmlns="">
          <p:pic>
            <p:nvPicPr>
              <p:cNvPr id="434" name="墨迹 433"/>
            </p:nvPicPr>
            <p:blipFill>
              <a:blip r:embed="rId846"/>
            </p:blipFill>
            <p:spPr>
              <a:xfrm>
                <a:off x="10255250" y="869950"/>
                <a:ext cx="177800" cy="184150"/>
              </a:xfrm>
              <a:prstGeom prst="rect"/>
            </p:spPr>
          </p:pic>
        </mc:Fallback>
      </mc:AlternateContent>
      <p:sp>
        <p:nvSpPr>
          <p:cNvPr id="2" name="标题 1"/>
          <p:cNvSpPr>
            <a:spLocks noGrp="1"/>
          </p:cNvSpPr>
          <p:nvPr/>
        </p:nvSpPr>
        <p:spPr>
          <a:xfrm>
            <a:off x="2032000" y="152400"/>
            <a:ext cx="105156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/>
              <a:t>乘法运算过程</a:t>
            </a:r>
            <a:r>
              <a:rPr lang="en-US" altLang="zh-CN" sz="2800"/>
              <a:t>                           </a:t>
            </a:r>
            <a:r>
              <a:rPr lang="zh-CN" altLang="en-US" sz="2800"/>
              <a:t>除法运算过程</a:t>
            </a:r>
            <a:endParaRPr lang="zh-CN" altLang="en-US" sz="2800"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6" name="墨迹 5"/>
              <p14:cNvContentPartPr/>
              <p14:nvPr/>
            </p14:nvContentPartPr>
            <p14:xfrm>
              <a:off x="2216150" y="1092200"/>
              <a:ext cx="101600" cy="2095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"/>
            </p:blipFill>
            <p:spPr>
              <a:xfrm>
                <a:off x="2216150" y="1092200"/>
                <a:ext cx="1016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2311400" y="1066800"/>
              <a:ext cx="196850" cy="1397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2311400" y="1066800"/>
                <a:ext cx="1968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2540000" y="1054100"/>
              <a:ext cx="82550" cy="2286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2540000" y="1054100"/>
                <a:ext cx="825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2698750" y="1041400"/>
              <a:ext cx="247650" cy="2222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2698750" y="1041400"/>
                <a:ext cx="2476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3079750" y="1098550"/>
              <a:ext cx="63500" cy="1968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3079750" y="1098550"/>
                <a:ext cx="635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3117850" y="1085850"/>
              <a:ext cx="101600" cy="1524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3117850" y="1085850"/>
                <a:ext cx="1016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3244850" y="1149350"/>
              <a:ext cx="76200" cy="1270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3244850" y="1149350"/>
                <a:ext cx="762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3397250" y="1257300"/>
              <a:ext cx="50800" cy="762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3397250" y="1257300"/>
                <a:ext cx="508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3613150" y="1060450"/>
              <a:ext cx="57150" cy="2476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3613150" y="1060450"/>
                <a:ext cx="571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3689350" y="1028700"/>
              <a:ext cx="184150" cy="2984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3689350" y="1028700"/>
                <a:ext cx="1841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4032250" y="1206500"/>
              <a:ext cx="152400" cy="1587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4032250" y="1206500"/>
                <a:ext cx="1524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1898650" y="1708150"/>
              <a:ext cx="360" cy="254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1898650" y="1708150"/>
                <a:ext cx="36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1892300" y="1536700"/>
              <a:ext cx="50800" cy="2603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1892300" y="1536700"/>
                <a:ext cx="508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1943100" y="1543050"/>
              <a:ext cx="101600" cy="190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1943100" y="1543050"/>
                <a:ext cx="101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1924050" y="1625600"/>
              <a:ext cx="133350" cy="381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1924050" y="1625600"/>
                <a:ext cx="1333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2120900" y="1562100"/>
              <a:ext cx="101600" cy="36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2120900" y="1562100"/>
                <a:ext cx="1016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2114550" y="1562100"/>
              <a:ext cx="63500" cy="1714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2114550" y="1562100"/>
                <a:ext cx="635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3" name="墨迹 22"/>
              <p14:cNvContentPartPr/>
              <p14:nvPr/>
            </p14:nvContentPartPr>
            <p14:xfrm>
              <a:off x="2216150" y="1663700"/>
              <a:ext cx="101600" cy="889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6"/>
            </p:blipFill>
            <p:spPr>
              <a:xfrm>
                <a:off x="2216150" y="1663700"/>
                <a:ext cx="1016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4" name="墨迹 23"/>
              <p14:cNvContentPartPr/>
              <p14:nvPr/>
            </p14:nvContentPartPr>
            <p14:xfrm>
              <a:off x="2616200" y="1619250"/>
              <a:ext cx="57150" cy="2667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8"/>
            </p:blipFill>
            <p:spPr>
              <a:xfrm>
                <a:off x="2616200" y="1619250"/>
                <a:ext cx="571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5" name="墨迹 24"/>
              <p14:cNvContentPartPr/>
              <p14:nvPr/>
            </p14:nvContentPartPr>
            <p14:xfrm>
              <a:off x="2641600" y="1587500"/>
              <a:ext cx="139700" cy="1333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0"/>
            </p:blipFill>
            <p:spPr>
              <a:xfrm>
                <a:off x="2641600" y="1587500"/>
                <a:ext cx="1397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6" name="墨迹 25"/>
              <p14:cNvContentPartPr/>
              <p14:nvPr/>
            </p14:nvContentPartPr>
            <p14:xfrm>
              <a:off x="2800350" y="1593850"/>
              <a:ext cx="190500" cy="1714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2"/>
            </p:blipFill>
            <p:spPr>
              <a:xfrm>
                <a:off x="2800350" y="1593850"/>
                <a:ext cx="1905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7" name="墨迹 26"/>
              <p14:cNvContentPartPr/>
              <p14:nvPr/>
            </p14:nvContentPartPr>
            <p14:xfrm>
              <a:off x="3111500" y="1682750"/>
              <a:ext cx="190500" cy="254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4"/>
            </p:blipFill>
            <p:spPr>
              <a:xfrm>
                <a:off x="3111500" y="1682750"/>
                <a:ext cx="1905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8" name="墨迹 27"/>
              <p14:cNvContentPartPr/>
              <p14:nvPr/>
            </p14:nvContentPartPr>
            <p14:xfrm>
              <a:off x="3225800" y="1644650"/>
              <a:ext cx="114300" cy="1079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6"/>
            </p:blipFill>
            <p:spPr>
              <a:xfrm>
                <a:off x="3225800" y="1644650"/>
                <a:ext cx="1143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9" name="墨迹 28"/>
              <p14:cNvContentPartPr/>
              <p14:nvPr/>
            </p14:nvContentPartPr>
            <p14:xfrm>
              <a:off x="3460750" y="1587500"/>
              <a:ext cx="63500" cy="1587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8"/>
            </p:blipFill>
            <p:spPr>
              <a:xfrm>
                <a:off x="3460750" y="1587500"/>
                <a:ext cx="635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0" name="墨迹 29"/>
              <p14:cNvContentPartPr/>
              <p14:nvPr/>
            </p14:nvContentPartPr>
            <p14:xfrm>
              <a:off x="3536950" y="1574800"/>
              <a:ext cx="171450" cy="1714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0"/>
            </p:blipFill>
            <p:spPr>
              <a:xfrm>
                <a:off x="3536950" y="1574800"/>
                <a:ext cx="1714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1" name="墨迹 30"/>
              <p14:cNvContentPartPr/>
              <p14:nvPr/>
            </p14:nvContentPartPr>
            <p14:xfrm>
              <a:off x="3733800" y="1568450"/>
              <a:ext cx="95250" cy="2159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2"/>
            </p:blipFill>
            <p:spPr>
              <a:xfrm>
                <a:off x="3733800" y="1568450"/>
                <a:ext cx="952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2" name="墨迹 31"/>
              <p14:cNvContentPartPr/>
              <p14:nvPr/>
            </p14:nvContentPartPr>
            <p14:xfrm>
              <a:off x="3854450" y="1593850"/>
              <a:ext cx="63500" cy="1714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4"/>
            </p:blipFill>
            <p:spPr>
              <a:xfrm>
                <a:off x="3854450" y="1593850"/>
                <a:ext cx="635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3" name="墨迹 32"/>
              <p14:cNvContentPartPr/>
              <p14:nvPr/>
            </p14:nvContentPartPr>
            <p14:xfrm>
              <a:off x="3829050" y="1638300"/>
              <a:ext cx="158750" cy="444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6"/>
            </p:blipFill>
            <p:spPr>
              <a:xfrm>
                <a:off x="3829050" y="1638300"/>
                <a:ext cx="1587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4" name="墨迹 33"/>
              <p14:cNvContentPartPr/>
              <p14:nvPr/>
            </p14:nvContentPartPr>
            <p14:xfrm>
              <a:off x="4006850" y="1574800"/>
              <a:ext cx="57150" cy="1714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8"/>
            </p:blipFill>
            <p:spPr>
              <a:xfrm>
                <a:off x="4006850" y="1574800"/>
                <a:ext cx="571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5" name="墨迹 34"/>
              <p14:cNvContentPartPr/>
              <p14:nvPr/>
            </p14:nvContentPartPr>
            <p14:xfrm>
              <a:off x="4076700" y="1543050"/>
              <a:ext cx="82550" cy="1968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0"/>
            </p:blipFill>
            <p:spPr>
              <a:xfrm>
                <a:off x="4076700" y="1543050"/>
                <a:ext cx="825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6" name="墨迹 35"/>
              <p14:cNvContentPartPr/>
              <p14:nvPr/>
            </p14:nvContentPartPr>
            <p14:xfrm>
              <a:off x="1866900" y="2025650"/>
              <a:ext cx="50800" cy="2095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2"/>
            </p:blipFill>
            <p:spPr>
              <a:xfrm>
                <a:off x="1866900" y="2025650"/>
                <a:ext cx="508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7" name="墨迹 36"/>
              <p14:cNvContentPartPr/>
              <p14:nvPr/>
            </p14:nvContentPartPr>
            <p14:xfrm>
              <a:off x="1917700" y="2038350"/>
              <a:ext cx="107950" cy="63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4"/>
            </p:blipFill>
            <p:spPr>
              <a:xfrm>
                <a:off x="1917700" y="2038350"/>
                <a:ext cx="107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8" name="墨迹 37"/>
              <p14:cNvContentPartPr/>
              <p14:nvPr/>
            </p14:nvContentPartPr>
            <p14:xfrm>
              <a:off x="1905000" y="2101850"/>
              <a:ext cx="152400" cy="254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6"/>
            </p:blipFill>
            <p:spPr>
              <a:xfrm>
                <a:off x="1905000" y="2101850"/>
                <a:ext cx="152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9" name="墨迹 38"/>
              <p14:cNvContentPartPr/>
              <p14:nvPr/>
            </p14:nvContentPartPr>
            <p14:xfrm>
              <a:off x="2139950" y="2012950"/>
              <a:ext cx="260350" cy="127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8"/>
            </p:blipFill>
            <p:spPr>
              <a:xfrm>
                <a:off x="2139950" y="2012950"/>
                <a:ext cx="2603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0" name="墨迹 39"/>
              <p14:cNvContentPartPr/>
              <p14:nvPr/>
            </p14:nvContentPartPr>
            <p14:xfrm>
              <a:off x="2266950" y="2032000"/>
              <a:ext cx="69850" cy="1460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0"/>
            </p:blipFill>
            <p:spPr>
              <a:xfrm>
                <a:off x="2266950" y="2032000"/>
                <a:ext cx="698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1" name="墨迹 40"/>
              <p14:cNvContentPartPr/>
              <p14:nvPr/>
            </p14:nvContentPartPr>
            <p14:xfrm>
              <a:off x="2501900" y="2133600"/>
              <a:ext cx="12700" cy="889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2"/>
            </p:blipFill>
            <p:spPr>
              <a:xfrm>
                <a:off x="2501900" y="2133600"/>
                <a:ext cx="127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2" name="墨迹 41"/>
              <p14:cNvContentPartPr/>
              <p14:nvPr/>
            </p14:nvContentPartPr>
            <p14:xfrm>
              <a:off x="2825750" y="2019300"/>
              <a:ext cx="241300" cy="1841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4"/>
            </p:blipFill>
            <p:spPr>
              <a:xfrm>
                <a:off x="2825750" y="2019300"/>
                <a:ext cx="2413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3" name="墨迹 42"/>
              <p14:cNvContentPartPr/>
              <p14:nvPr/>
            </p14:nvContentPartPr>
            <p14:xfrm>
              <a:off x="3200400" y="2108200"/>
              <a:ext cx="196850" cy="190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6"/>
            </p:blipFill>
            <p:spPr>
              <a:xfrm>
                <a:off x="3200400" y="2108200"/>
                <a:ext cx="1968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4" name="墨迹 43"/>
              <p14:cNvContentPartPr/>
              <p14:nvPr/>
            </p14:nvContentPartPr>
            <p14:xfrm>
              <a:off x="3327400" y="2051050"/>
              <a:ext cx="120650" cy="1333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8"/>
            </p:blipFill>
            <p:spPr>
              <a:xfrm>
                <a:off x="3327400" y="2051050"/>
                <a:ext cx="1206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5" name="墨迹 44"/>
              <p14:cNvContentPartPr/>
              <p14:nvPr/>
            </p14:nvContentPartPr>
            <p14:xfrm>
              <a:off x="3505200" y="2006600"/>
              <a:ext cx="38100" cy="2349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0"/>
            </p:blipFill>
            <p:spPr>
              <a:xfrm>
                <a:off x="3505200" y="2006600"/>
                <a:ext cx="381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6" name="墨迹 45"/>
              <p14:cNvContentPartPr/>
              <p14:nvPr/>
            </p14:nvContentPartPr>
            <p14:xfrm>
              <a:off x="3575050" y="2006600"/>
              <a:ext cx="215900" cy="1460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2"/>
            </p:blipFill>
            <p:spPr>
              <a:xfrm>
                <a:off x="3575050" y="2006600"/>
                <a:ext cx="2159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7" name="墨迹 46"/>
              <p14:cNvContentPartPr/>
              <p14:nvPr/>
            </p14:nvContentPartPr>
            <p14:xfrm>
              <a:off x="3886200" y="2006600"/>
              <a:ext cx="6350" cy="1587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4"/>
            </p:blipFill>
            <p:spPr>
              <a:xfrm>
                <a:off x="3886200" y="2006600"/>
                <a:ext cx="63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8" name="墨迹 47"/>
              <p14:cNvContentPartPr/>
              <p14:nvPr/>
            </p14:nvContentPartPr>
            <p14:xfrm>
              <a:off x="3835400" y="2006600"/>
              <a:ext cx="152400" cy="1778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6"/>
            </p:blipFill>
            <p:spPr>
              <a:xfrm>
                <a:off x="3835400" y="2006600"/>
                <a:ext cx="1524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9" name="墨迹 48"/>
              <p14:cNvContentPartPr/>
              <p14:nvPr/>
            </p14:nvContentPartPr>
            <p14:xfrm>
              <a:off x="4038600" y="2000250"/>
              <a:ext cx="50800" cy="2286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8"/>
            </p:blipFill>
            <p:spPr>
              <a:xfrm>
                <a:off x="4038600" y="2000250"/>
                <a:ext cx="508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0" name="墨迹 49"/>
              <p14:cNvContentPartPr/>
              <p14:nvPr/>
            </p14:nvContentPartPr>
            <p14:xfrm>
              <a:off x="4102100" y="2006600"/>
              <a:ext cx="82550" cy="1905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0"/>
            </p:blipFill>
            <p:spPr>
              <a:xfrm>
                <a:off x="4102100" y="2006600"/>
                <a:ext cx="825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1" name="墨迹 50"/>
              <p14:cNvContentPartPr/>
              <p14:nvPr/>
            </p14:nvContentPartPr>
            <p14:xfrm>
              <a:off x="4248150" y="2114550"/>
              <a:ext cx="133350" cy="63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2"/>
            </p:blipFill>
            <p:spPr>
              <a:xfrm>
                <a:off x="4248150" y="2114550"/>
                <a:ext cx="1333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2" name="墨迹 51"/>
              <p14:cNvContentPartPr/>
              <p14:nvPr/>
            </p14:nvContentPartPr>
            <p14:xfrm>
              <a:off x="4324350" y="2082800"/>
              <a:ext cx="69850" cy="1143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4"/>
            </p:blipFill>
            <p:spPr>
              <a:xfrm>
                <a:off x="4324350" y="2082800"/>
                <a:ext cx="698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3" name="墨迹 52"/>
              <p14:cNvContentPartPr/>
              <p14:nvPr/>
            </p14:nvContentPartPr>
            <p14:xfrm>
              <a:off x="4533900" y="1987550"/>
              <a:ext cx="63500" cy="2032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6"/>
            </p:blipFill>
            <p:spPr>
              <a:xfrm>
                <a:off x="4533900" y="1987550"/>
                <a:ext cx="635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4" name="墨迹 53"/>
              <p14:cNvContentPartPr/>
              <p14:nvPr/>
            </p14:nvContentPartPr>
            <p14:xfrm>
              <a:off x="4489450" y="2127250"/>
              <a:ext cx="177800" cy="635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8"/>
            </p:blipFill>
            <p:spPr>
              <a:xfrm>
                <a:off x="4489450" y="2127250"/>
                <a:ext cx="1778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5" name="墨迹 54"/>
              <p14:cNvContentPartPr/>
              <p14:nvPr/>
            </p14:nvContentPartPr>
            <p14:xfrm>
              <a:off x="4667250" y="2012950"/>
              <a:ext cx="44450" cy="2540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0"/>
            </p:blipFill>
            <p:spPr>
              <a:xfrm>
                <a:off x="4667250" y="2012950"/>
                <a:ext cx="444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6" name="墨迹 55"/>
              <p14:cNvContentPartPr/>
              <p14:nvPr/>
            </p14:nvContentPartPr>
            <p14:xfrm>
              <a:off x="4718050" y="2038350"/>
              <a:ext cx="88900" cy="2222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2"/>
            </p:blipFill>
            <p:spPr>
              <a:xfrm>
                <a:off x="4718050" y="2038350"/>
                <a:ext cx="889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7" name="墨迹 56"/>
              <p14:cNvContentPartPr/>
              <p14:nvPr/>
            </p14:nvContentPartPr>
            <p14:xfrm>
              <a:off x="2863850" y="2368550"/>
              <a:ext cx="50800" cy="2349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4"/>
            </p:blipFill>
            <p:spPr>
              <a:xfrm>
                <a:off x="2863850" y="2368550"/>
                <a:ext cx="508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8" name="墨迹 57"/>
              <p14:cNvContentPartPr/>
              <p14:nvPr/>
            </p14:nvContentPartPr>
            <p14:xfrm>
              <a:off x="2914650" y="2330450"/>
              <a:ext cx="152400" cy="1143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6"/>
            </p:blipFill>
            <p:spPr>
              <a:xfrm>
                <a:off x="2914650" y="2330450"/>
                <a:ext cx="1524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9" name="墨迹 58"/>
              <p14:cNvContentPartPr/>
              <p14:nvPr/>
            </p14:nvContentPartPr>
            <p14:xfrm>
              <a:off x="3130550" y="2343150"/>
              <a:ext cx="171450" cy="2159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8"/>
            </p:blipFill>
            <p:spPr>
              <a:xfrm>
                <a:off x="3130550" y="2343150"/>
                <a:ext cx="1714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0" name="墨迹 59"/>
              <p14:cNvContentPartPr/>
              <p14:nvPr/>
            </p14:nvContentPartPr>
            <p14:xfrm>
              <a:off x="3302000" y="2470150"/>
              <a:ext cx="171450" cy="63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0"/>
            </p:blipFill>
            <p:spPr>
              <a:xfrm>
                <a:off x="3302000" y="2470150"/>
                <a:ext cx="1714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1" name="墨迹 60"/>
              <p14:cNvContentPartPr/>
              <p14:nvPr/>
            </p14:nvContentPartPr>
            <p14:xfrm>
              <a:off x="3378200" y="2406650"/>
              <a:ext cx="44450" cy="1587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2"/>
            </p:blipFill>
            <p:spPr>
              <a:xfrm>
                <a:off x="3378200" y="2406650"/>
                <a:ext cx="444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2" name="墨迹 61"/>
              <p14:cNvContentPartPr/>
              <p14:nvPr/>
            </p14:nvContentPartPr>
            <p14:xfrm>
              <a:off x="3587750" y="2387600"/>
              <a:ext cx="19050" cy="1397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4"/>
            </p:blipFill>
            <p:spPr>
              <a:xfrm>
                <a:off x="3587750" y="2387600"/>
                <a:ext cx="190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3" name="墨迹 62"/>
              <p14:cNvContentPartPr/>
              <p14:nvPr/>
            </p14:nvContentPartPr>
            <p14:xfrm>
              <a:off x="3632200" y="2482850"/>
              <a:ext cx="203200" cy="63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6"/>
            </p:blipFill>
            <p:spPr>
              <a:xfrm>
                <a:off x="3632200" y="2482850"/>
                <a:ext cx="2032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4" name="墨迹 63"/>
              <p14:cNvContentPartPr/>
              <p14:nvPr/>
            </p14:nvContentPartPr>
            <p14:xfrm>
              <a:off x="3771900" y="2419350"/>
              <a:ext cx="139700" cy="1143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8"/>
            </p:blipFill>
            <p:spPr>
              <a:xfrm>
                <a:off x="3771900" y="2419350"/>
                <a:ext cx="1397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5" name="墨迹 64"/>
              <p14:cNvContentPartPr/>
              <p14:nvPr/>
            </p14:nvContentPartPr>
            <p14:xfrm>
              <a:off x="4038600" y="2425700"/>
              <a:ext cx="69850" cy="2603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0"/>
            </p:blipFill>
            <p:spPr>
              <a:xfrm>
                <a:off x="4038600" y="2425700"/>
                <a:ext cx="698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6" name="墨迹 65"/>
              <p14:cNvContentPartPr/>
              <p14:nvPr/>
            </p14:nvContentPartPr>
            <p14:xfrm>
              <a:off x="4064000" y="2362200"/>
              <a:ext cx="146050" cy="1333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2"/>
            </p:blipFill>
            <p:spPr>
              <a:xfrm>
                <a:off x="4064000" y="2362200"/>
                <a:ext cx="1460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7" name="墨迹 66"/>
              <p14:cNvContentPartPr/>
              <p14:nvPr/>
            </p14:nvContentPartPr>
            <p14:xfrm>
              <a:off x="4203700" y="2425700"/>
              <a:ext cx="266700" cy="1587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4"/>
            </p:blipFill>
            <p:spPr>
              <a:xfrm>
                <a:off x="4203700" y="2425700"/>
                <a:ext cx="2667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8" name="墨迹 67"/>
              <p14:cNvContentPartPr/>
              <p14:nvPr/>
            </p14:nvContentPartPr>
            <p14:xfrm>
              <a:off x="4864100" y="1511300"/>
              <a:ext cx="184150" cy="9461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6"/>
            </p:blipFill>
            <p:spPr>
              <a:xfrm>
                <a:off x="4864100" y="1511300"/>
                <a:ext cx="184150" cy="946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9" name="墨迹 68"/>
              <p14:cNvContentPartPr/>
              <p14:nvPr/>
            </p14:nvContentPartPr>
            <p14:xfrm>
              <a:off x="4895850" y="2552700"/>
              <a:ext cx="19050" cy="36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8"/>
            </p:blipFill>
            <p:spPr>
              <a:xfrm>
                <a:off x="4895850" y="255270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0" name="墨迹 69"/>
              <p14:cNvContentPartPr/>
              <p14:nvPr/>
            </p14:nvContentPartPr>
            <p14:xfrm>
              <a:off x="3670300" y="1187450"/>
              <a:ext cx="31750" cy="317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0"/>
            </p:blipFill>
            <p:spPr>
              <a:xfrm>
                <a:off x="3670300" y="1187450"/>
                <a:ext cx="317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1" name="墨迹 70"/>
              <p14:cNvContentPartPr/>
              <p14:nvPr/>
            </p14:nvContentPartPr>
            <p14:xfrm>
              <a:off x="3898900" y="850900"/>
              <a:ext cx="12700" cy="36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2"/>
            </p:blipFill>
            <p:spPr>
              <a:xfrm>
                <a:off x="3898900" y="8509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2" name="墨迹 71"/>
              <p14:cNvContentPartPr/>
              <p14:nvPr/>
            </p14:nvContentPartPr>
            <p14:xfrm>
              <a:off x="3327400" y="952500"/>
              <a:ext cx="25400" cy="36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4"/>
            </p:blipFill>
            <p:spPr>
              <a:xfrm>
                <a:off x="3327400" y="95250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3" name="墨迹 72"/>
              <p14:cNvContentPartPr/>
              <p14:nvPr/>
            </p14:nvContentPartPr>
            <p14:xfrm>
              <a:off x="3994150" y="901700"/>
              <a:ext cx="12700" cy="36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2"/>
            </p:blipFill>
            <p:spPr>
              <a:xfrm>
                <a:off x="3994150" y="9017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4" name="墨迹 73"/>
              <p14:cNvContentPartPr/>
              <p14:nvPr/>
            </p14:nvContentPartPr>
            <p14:xfrm>
              <a:off x="3321050" y="946150"/>
              <a:ext cx="12700" cy="36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2"/>
            </p:blipFill>
            <p:spPr>
              <a:xfrm>
                <a:off x="3321050" y="9461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5" name="墨迹 74"/>
              <p14:cNvContentPartPr/>
              <p14:nvPr/>
            </p14:nvContentPartPr>
            <p14:xfrm>
              <a:off x="3930650" y="914400"/>
              <a:ext cx="12700" cy="36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2"/>
            </p:blipFill>
            <p:spPr>
              <a:xfrm>
                <a:off x="3930650" y="9144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6" name="墨迹 75"/>
              <p14:cNvContentPartPr/>
              <p14:nvPr/>
            </p14:nvContentPartPr>
            <p14:xfrm>
              <a:off x="3270250" y="965200"/>
              <a:ext cx="12700" cy="36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2"/>
            </p:blipFill>
            <p:spPr>
              <a:xfrm>
                <a:off x="3270250" y="965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7" name="墨迹 76"/>
              <p14:cNvContentPartPr/>
              <p14:nvPr/>
            </p14:nvContentPartPr>
            <p14:xfrm>
              <a:off x="2057400" y="2921000"/>
              <a:ext cx="228600" cy="1841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0"/>
            </p:blipFill>
            <p:spPr>
              <a:xfrm>
                <a:off x="2057400" y="2921000"/>
                <a:ext cx="2286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8" name="墨迹 77"/>
              <p14:cNvContentPartPr/>
              <p14:nvPr/>
            </p14:nvContentPartPr>
            <p14:xfrm>
              <a:off x="2393950" y="2940050"/>
              <a:ext cx="196850" cy="63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2"/>
            </p:blipFill>
            <p:spPr>
              <a:xfrm>
                <a:off x="2393950" y="2940050"/>
                <a:ext cx="1968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9" name="墨迹 78"/>
              <p14:cNvContentPartPr/>
              <p14:nvPr/>
            </p14:nvContentPartPr>
            <p14:xfrm>
              <a:off x="2495550" y="2952750"/>
              <a:ext cx="63500" cy="2921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4"/>
            </p:blipFill>
            <p:spPr>
              <a:xfrm>
                <a:off x="2495550" y="2952750"/>
                <a:ext cx="635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0" name="墨迹 79"/>
              <p14:cNvContentPartPr/>
              <p14:nvPr/>
            </p14:nvContentPartPr>
            <p14:xfrm>
              <a:off x="2641600" y="3117850"/>
              <a:ext cx="95250" cy="1079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6"/>
            </p:blipFill>
            <p:spPr>
              <a:xfrm>
                <a:off x="2641600" y="3117850"/>
                <a:ext cx="952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1" name="墨迹 80"/>
              <p14:cNvContentPartPr/>
              <p14:nvPr/>
            </p14:nvContentPartPr>
            <p14:xfrm>
              <a:off x="3714750" y="1403350"/>
              <a:ext cx="241300" cy="127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8"/>
            </p:blipFill>
            <p:spPr>
              <a:xfrm>
                <a:off x="3714750" y="1403350"/>
                <a:ext cx="2413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2" name="墨迹 81"/>
              <p14:cNvContentPartPr/>
              <p14:nvPr/>
            </p14:nvContentPartPr>
            <p14:xfrm>
              <a:off x="3079750" y="2889250"/>
              <a:ext cx="50800" cy="3556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0"/>
            </p:blipFill>
            <p:spPr>
              <a:xfrm>
                <a:off x="3079750" y="2889250"/>
                <a:ext cx="508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3" name="墨迹 82"/>
              <p14:cNvContentPartPr/>
              <p14:nvPr/>
            </p14:nvContentPartPr>
            <p14:xfrm>
              <a:off x="3111500" y="2946400"/>
              <a:ext cx="146050" cy="1905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2"/>
            </p:blipFill>
            <p:spPr>
              <a:xfrm>
                <a:off x="3111500" y="2946400"/>
                <a:ext cx="1460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4" name="墨迹 83"/>
              <p14:cNvContentPartPr/>
              <p14:nvPr/>
            </p14:nvContentPartPr>
            <p14:xfrm>
              <a:off x="3276600" y="3067050"/>
              <a:ext cx="127000" cy="1460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4"/>
            </p:blipFill>
            <p:spPr>
              <a:xfrm>
                <a:off x="3276600" y="3067050"/>
                <a:ext cx="1270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5" name="墨迹 84"/>
              <p14:cNvContentPartPr/>
              <p14:nvPr/>
            </p14:nvContentPartPr>
            <p14:xfrm>
              <a:off x="3505200" y="3003550"/>
              <a:ext cx="209550" cy="190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6"/>
            </p:blipFill>
            <p:spPr>
              <a:xfrm>
                <a:off x="3505200" y="3003550"/>
                <a:ext cx="2095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6" name="墨迹 85"/>
              <p14:cNvContentPartPr/>
              <p14:nvPr/>
            </p14:nvContentPartPr>
            <p14:xfrm>
              <a:off x="3638550" y="2952750"/>
              <a:ext cx="165100" cy="1524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8"/>
            </p:blipFill>
            <p:spPr>
              <a:xfrm>
                <a:off x="3638550" y="2952750"/>
                <a:ext cx="1651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7" name="墨迹 86"/>
              <p14:cNvContentPartPr/>
              <p14:nvPr/>
            </p14:nvContentPartPr>
            <p14:xfrm>
              <a:off x="3956050" y="2901950"/>
              <a:ext cx="228600" cy="3111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0"/>
            </p:blipFill>
            <p:spPr>
              <a:xfrm>
                <a:off x="3956050" y="2901950"/>
                <a:ext cx="2286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8" name="墨迹 87"/>
              <p14:cNvContentPartPr/>
              <p14:nvPr/>
            </p14:nvContentPartPr>
            <p14:xfrm>
              <a:off x="3232150" y="3333750"/>
              <a:ext cx="19050" cy="36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28"/>
            </p:blipFill>
            <p:spPr>
              <a:xfrm>
                <a:off x="3232150" y="333375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9" name="墨迹 88"/>
              <p14:cNvContentPartPr/>
              <p14:nvPr/>
            </p14:nvContentPartPr>
            <p14:xfrm>
              <a:off x="4140200" y="3257550"/>
              <a:ext cx="12700" cy="36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32"/>
            </p:blipFill>
            <p:spPr>
              <a:xfrm>
                <a:off x="4140200" y="32575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90" name="墨迹 89"/>
              <p14:cNvContentPartPr/>
              <p14:nvPr/>
            </p14:nvContentPartPr>
            <p14:xfrm>
              <a:off x="2038350" y="3543300"/>
              <a:ext cx="222250" cy="3492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4"/>
            </p:blipFill>
            <p:spPr>
              <a:xfrm>
                <a:off x="2038350" y="3543300"/>
                <a:ext cx="2222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1" name="墨迹 90"/>
              <p14:cNvContentPartPr/>
              <p14:nvPr/>
            </p14:nvContentPartPr>
            <p14:xfrm>
              <a:off x="2165350" y="3619500"/>
              <a:ext cx="107950" cy="127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6"/>
            </p:blipFill>
            <p:spPr>
              <a:xfrm>
                <a:off x="2165350" y="3619500"/>
                <a:ext cx="1079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2" name="墨迹 91"/>
              <p14:cNvContentPartPr/>
              <p14:nvPr/>
            </p14:nvContentPartPr>
            <p14:xfrm>
              <a:off x="2076450" y="3670300"/>
              <a:ext cx="234950" cy="444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8"/>
            </p:blipFill>
            <p:spPr>
              <a:xfrm>
                <a:off x="2076450" y="3670300"/>
                <a:ext cx="2349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3" name="墨迹 92"/>
              <p14:cNvContentPartPr/>
              <p14:nvPr/>
            </p14:nvContentPartPr>
            <p14:xfrm>
              <a:off x="3073400" y="1384300"/>
              <a:ext cx="228600" cy="3810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0"/>
            </p:blipFill>
            <p:spPr>
              <a:xfrm>
                <a:off x="3073400" y="1384300"/>
                <a:ext cx="2286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4" name="墨迹 93"/>
              <p14:cNvContentPartPr/>
              <p14:nvPr/>
            </p14:nvContentPartPr>
            <p14:xfrm>
              <a:off x="2330450" y="3613150"/>
              <a:ext cx="184150" cy="63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2"/>
            </p:blipFill>
            <p:spPr>
              <a:xfrm>
                <a:off x="2330450" y="3613150"/>
                <a:ext cx="1841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5" name="墨迹 94"/>
              <p14:cNvContentPartPr/>
              <p14:nvPr/>
            </p14:nvContentPartPr>
            <p14:xfrm>
              <a:off x="2374900" y="3606800"/>
              <a:ext cx="76200" cy="4826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4"/>
            </p:blipFill>
            <p:spPr>
              <a:xfrm>
                <a:off x="2374900" y="3606800"/>
                <a:ext cx="7620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6" name="墨迹 95"/>
              <p14:cNvContentPartPr/>
              <p14:nvPr/>
            </p14:nvContentPartPr>
            <p14:xfrm>
              <a:off x="2546350" y="3854450"/>
              <a:ext cx="101600" cy="952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6"/>
            </p:blipFill>
            <p:spPr>
              <a:xfrm>
                <a:off x="2546350" y="3854450"/>
                <a:ext cx="1016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7" name="墨迹 96"/>
              <p14:cNvContentPartPr/>
              <p14:nvPr/>
            </p14:nvContentPartPr>
            <p14:xfrm>
              <a:off x="3225800" y="3575050"/>
              <a:ext cx="234950" cy="2032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8"/>
            </p:blipFill>
            <p:spPr>
              <a:xfrm>
                <a:off x="3225800" y="3575050"/>
                <a:ext cx="2349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8" name="墨迹 97"/>
              <p14:cNvContentPartPr/>
              <p14:nvPr/>
            </p14:nvContentPartPr>
            <p14:xfrm>
              <a:off x="3492500" y="3632200"/>
              <a:ext cx="234950" cy="190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0"/>
            </p:blipFill>
            <p:spPr>
              <a:xfrm>
                <a:off x="3492500" y="3632200"/>
                <a:ext cx="2349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9" name="墨迹 98"/>
              <p14:cNvContentPartPr/>
              <p14:nvPr/>
            </p14:nvContentPartPr>
            <p14:xfrm>
              <a:off x="3638550" y="3536950"/>
              <a:ext cx="222250" cy="1270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2"/>
            </p:blipFill>
            <p:spPr>
              <a:xfrm>
                <a:off x="3638550" y="3536950"/>
                <a:ext cx="2222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100" name="墨迹 99"/>
              <p14:cNvContentPartPr/>
              <p14:nvPr/>
            </p14:nvContentPartPr>
            <p14:xfrm>
              <a:off x="3949700" y="3479800"/>
              <a:ext cx="57150" cy="35560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4"/>
            </p:blipFill>
            <p:spPr>
              <a:xfrm>
                <a:off x="3949700" y="3479800"/>
                <a:ext cx="571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01" name="墨迹 100"/>
              <p14:cNvContentPartPr/>
              <p14:nvPr/>
            </p14:nvContentPartPr>
            <p14:xfrm>
              <a:off x="3962400" y="3530600"/>
              <a:ext cx="165100" cy="24130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6"/>
            </p:blipFill>
            <p:spPr>
              <a:xfrm>
                <a:off x="3962400" y="3530600"/>
                <a:ext cx="1651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2" name="墨迹 101"/>
              <p14:cNvContentPartPr/>
              <p14:nvPr/>
            </p14:nvContentPartPr>
            <p14:xfrm>
              <a:off x="4165600" y="3689350"/>
              <a:ext cx="165100" cy="1206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8"/>
            </p:blipFill>
            <p:spPr>
              <a:xfrm>
                <a:off x="4165600" y="3689350"/>
                <a:ext cx="1651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3" name="墨迹 102"/>
              <p14:cNvContentPartPr/>
              <p14:nvPr/>
            </p14:nvContentPartPr>
            <p14:xfrm>
              <a:off x="2012950" y="4025900"/>
              <a:ext cx="952500" cy="12700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0"/>
            </p:blipFill>
            <p:spPr>
              <a:xfrm>
                <a:off x="2012950" y="4025900"/>
                <a:ext cx="9525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4" name="墨迹 103"/>
              <p14:cNvContentPartPr/>
              <p14:nvPr/>
            </p14:nvContentPartPr>
            <p14:xfrm>
              <a:off x="3498850" y="3911600"/>
              <a:ext cx="241300" cy="1968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2"/>
            </p:blipFill>
            <p:spPr>
              <a:xfrm>
                <a:off x="3498850" y="3911600"/>
                <a:ext cx="2413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5" name="墨迹 104"/>
              <p14:cNvContentPartPr/>
              <p14:nvPr/>
            </p14:nvContentPartPr>
            <p14:xfrm>
              <a:off x="6248400" y="965200"/>
              <a:ext cx="76200" cy="1841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4"/>
            </p:blipFill>
            <p:spPr>
              <a:xfrm>
                <a:off x="6248400" y="965200"/>
                <a:ext cx="762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6" name="墨迹 105"/>
              <p14:cNvContentPartPr/>
              <p14:nvPr/>
            </p14:nvContentPartPr>
            <p14:xfrm>
              <a:off x="6324600" y="908050"/>
              <a:ext cx="260350" cy="1905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6"/>
            </p:blipFill>
            <p:spPr>
              <a:xfrm>
                <a:off x="6324600" y="908050"/>
                <a:ext cx="2603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7" name="墨迹 106"/>
              <p14:cNvContentPartPr/>
              <p14:nvPr/>
            </p14:nvContentPartPr>
            <p14:xfrm>
              <a:off x="6711950" y="895350"/>
              <a:ext cx="95250" cy="1460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8"/>
            </p:blipFill>
            <p:spPr>
              <a:xfrm>
                <a:off x="6711950" y="895350"/>
                <a:ext cx="952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8" name="墨迹 107"/>
              <p14:cNvContentPartPr/>
              <p14:nvPr/>
            </p14:nvContentPartPr>
            <p14:xfrm>
              <a:off x="6959600" y="895350"/>
              <a:ext cx="177800" cy="1841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0"/>
            </p:blipFill>
            <p:spPr>
              <a:xfrm>
                <a:off x="6959600" y="895350"/>
                <a:ext cx="1778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9" name="墨迹 108"/>
              <p14:cNvContentPartPr/>
              <p14:nvPr/>
            </p14:nvContentPartPr>
            <p14:xfrm>
              <a:off x="7543800" y="927100"/>
              <a:ext cx="88900" cy="2921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2"/>
            </p:blipFill>
            <p:spPr>
              <a:xfrm>
                <a:off x="7543800" y="927100"/>
                <a:ext cx="889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10" name="墨迹 109"/>
              <p14:cNvContentPartPr/>
              <p14:nvPr/>
            </p14:nvContentPartPr>
            <p14:xfrm>
              <a:off x="7632700" y="914400"/>
              <a:ext cx="127000" cy="2222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4"/>
            </p:blipFill>
            <p:spPr>
              <a:xfrm>
                <a:off x="7632700" y="914400"/>
                <a:ext cx="1270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11" name="墨迹 110"/>
              <p14:cNvContentPartPr/>
              <p14:nvPr/>
            </p14:nvContentPartPr>
            <p14:xfrm>
              <a:off x="7867650" y="1047750"/>
              <a:ext cx="19050" cy="889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6"/>
            </p:blipFill>
            <p:spPr>
              <a:xfrm>
                <a:off x="7867650" y="1047750"/>
                <a:ext cx="190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2" name="墨迹 111"/>
              <p14:cNvContentPartPr/>
              <p14:nvPr/>
            </p14:nvContentPartPr>
            <p14:xfrm>
              <a:off x="8020050" y="1162050"/>
              <a:ext cx="57150" cy="698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8"/>
            </p:blipFill>
            <p:spPr>
              <a:xfrm>
                <a:off x="8020050" y="1162050"/>
                <a:ext cx="571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3" name="墨迹 112"/>
              <p14:cNvContentPartPr/>
              <p14:nvPr/>
            </p14:nvContentPartPr>
            <p14:xfrm>
              <a:off x="8388350" y="895350"/>
              <a:ext cx="127000" cy="2413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0"/>
            </p:blipFill>
            <p:spPr>
              <a:xfrm>
                <a:off x="8388350" y="895350"/>
                <a:ext cx="1270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4" name="墨迹 113"/>
              <p14:cNvContentPartPr/>
              <p14:nvPr/>
            </p14:nvContentPartPr>
            <p14:xfrm>
              <a:off x="8515350" y="1016000"/>
              <a:ext cx="69850" cy="22860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2"/>
            </p:blipFill>
            <p:spPr>
              <a:xfrm>
                <a:off x="8515350" y="1016000"/>
                <a:ext cx="698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5" name="墨迹 114"/>
              <p14:cNvContentPartPr/>
              <p14:nvPr/>
            </p14:nvContentPartPr>
            <p14:xfrm>
              <a:off x="8553450" y="946150"/>
              <a:ext cx="101600" cy="889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4"/>
            </p:blipFill>
            <p:spPr>
              <a:xfrm>
                <a:off x="8553450" y="946150"/>
                <a:ext cx="1016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6" name="墨迹 115"/>
              <p14:cNvContentPartPr/>
              <p14:nvPr/>
            </p14:nvContentPartPr>
            <p14:xfrm>
              <a:off x="8705850" y="1009650"/>
              <a:ext cx="114300" cy="9525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6"/>
            </p:blipFill>
            <p:spPr>
              <a:xfrm>
                <a:off x="8705850" y="1009650"/>
                <a:ext cx="1143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7" name="墨迹 116"/>
              <p14:cNvContentPartPr/>
              <p14:nvPr/>
            </p14:nvContentPartPr>
            <p14:xfrm>
              <a:off x="8915400" y="933450"/>
              <a:ext cx="88900" cy="22860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18"/>
            </p:blipFill>
            <p:spPr>
              <a:xfrm>
                <a:off x="8915400" y="933450"/>
                <a:ext cx="889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8" name="墨迹 117"/>
              <p14:cNvContentPartPr/>
              <p14:nvPr/>
            </p14:nvContentPartPr>
            <p14:xfrm>
              <a:off x="9055100" y="1054100"/>
              <a:ext cx="241300" cy="3810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0"/>
            </p:blipFill>
            <p:spPr>
              <a:xfrm>
                <a:off x="9055100" y="1054100"/>
                <a:ext cx="2413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9" name="墨迹 118"/>
              <p14:cNvContentPartPr/>
              <p14:nvPr/>
            </p14:nvContentPartPr>
            <p14:xfrm>
              <a:off x="9182100" y="1009650"/>
              <a:ext cx="50800" cy="20320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2"/>
            </p:blipFill>
            <p:spPr>
              <a:xfrm>
                <a:off x="9182100" y="1009650"/>
                <a:ext cx="508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20" name="墨迹 119"/>
              <p14:cNvContentPartPr/>
              <p14:nvPr/>
            </p14:nvContentPartPr>
            <p14:xfrm>
              <a:off x="8572500" y="927100"/>
              <a:ext cx="25400" cy="6985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4"/>
            </p:blipFill>
            <p:spPr>
              <a:xfrm>
                <a:off x="8572500" y="927100"/>
                <a:ext cx="254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21" name="墨迹 120"/>
              <p14:cNvContentPartPr/>
              <p14:nvPr/>
            </p14:nvContentPartPr>
            <p14:xfrm>
              <a:off x="8432800" y="1301750"/>
              <a:ext cx="463550" cy="2540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6"/>
            </p:blipFill>
            <p:spPr>
              <a:xfrm>
                <a:off x="8432800" y="1301750"/>
                <a:ext cx="4635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22" name="墨迹 121"/>
              <p14:cNvContentPartPr/>
              <p14:nvPr/>
            </p14:nvContentPartPr>
            <p14:xfrm>
              <a:off x="5270500" y="1873250"/>
              <a:ext cx="946150" cy="190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28"/>
            </p:blipFill>
            <p:spPr>
              <a:xfrm>
                <a:off x="5270500" y="1873250"/>
                <a:ext cx="9461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3" name="墨迹 122"/>
              <p14:cNvContentPartPr/>
              <p14:nvPr/>
            </p14:nvContentPartPr>
            <p14:xfrm>
              <a:off x="6057900" y="1758950"/>
              <a:ext cx="266700" cy="32385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0"/>
            </p:blipFill>
            <p:spPr>
              <a:xfrm>
                <a:off x="6057900" y="1758950"/>
                <a:ext cx="2667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4" name="墨迹 123"/>
              <p14:cNvContentPartPr/>
              <p14:nvPr/>
            </p14:nvContentPartPr>
            <p14:xfrm>
              <a:off x="6851650" y="1549400"/>
              <a:ext cx="6350" cy="5080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2"/>
            </p:blipFill>
            <p:spPr>
              <a:xfrm>
                <a:off x="6851650" y="1549400"/>
                <a:ext cx="63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5" name="墨迹 124"/>
              <p14:cNvContentPartPr/>
              <p14:nvPr/>
            </p14:nvContentPartPr>
            <p14:xfrm>
              <a:off x="6877050" y="1746250"/>
              <a:ext cx="360" cy="254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"/>
            </p:blipFill>
            <p:spPr>
              <a:xfrm>
                <a:off x="6877050" y="1746250"/>
                <a:ext cx="36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6" name="墨迹 125"/>
              <p14:cNvContentPartPr/>
              <p14:nvPr/>
            </p14:nvContentPartPr>
            <p14:xfrm>
              <a:off x="6838950" y="1955800"/>
              <a:ext cx="12700" cy="190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5"/>
            </p:blipFill>
            <p:spPr>
              <a:xfrm>
                <a:off x="6838950" y="1955800"/>
                <a:ext cx="12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7" name="墨迹 126"/>
              <p14:cNvContentPartPr/>
              <p14:nvPr/>
            </p14:nvContentPartPr>
            <p14:xfrm>
              <a:off x="6832600" y="2114550"/>
              <a:ext cx="6350" cy="381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37"/>
            </p:blipFill>
            <p:spPr>
              <a:xfrm>
                <a:off x="6832600" y="2114550"/>
                <a:ext cx="63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8" name="墨迹 127"/>
              <p14:cNvContentPartPr/>
              <p14:nvPr/>
            </p14:nvContentPartPr>
            <p14:xfrm>
              <a:off x="6864350" y="1847850"/>
              <a:ext cx="12700" cy="36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132"/>
            </p:blipFill>
            <p:spPr>
              <a:xfrm>
                <a:off x="6864350" y="18478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9" name="墨迹 128"/>
              <p14:cNvContentPartPr/>
              <p14:nvPr/>
            </p14:nvContentPartPr>
            <p14:xfrm>
              <a:off x="6489700" y="2470150"/>
              <a:ext cx="228600" cy="22225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0"/>
            </p:blipFill>
            <p:spPr>
              <a:xfrm>
                <a:off x="6489700" y="2470150"/>
                <a:ext cx="2286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30" name="墨迹 129"/>
              <p14:cNvContentPartPr/>
              <p14:nvPr/>
            </p14:nvContentPartPr>
            <p14:xfrm>
              <a:off x="6718300" y="2533650"/>
              <a:ext cx="209550" cy="25400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2"/>
            </p:blipFill>
            <p:spPr>
              <a:xfrm>
                <a:off x="6718300" y="2533650"/>
                <a:ext cx="2095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31" name="墨迹 130"/>
              <p14:cNvContentPartPr/>
              <p14:nvPr/>
            </p14:nvContentPartPr>
            <p14:xfrm>
              <a:off x="6934200" y="2660650"/>
              <a:ext cx="107950" cy="9525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4"/>
            </p:blipFill>
            <p:spPr>
              <a:xfrm>
                <a:off x="6934200" y="2660650"/>
                <a:ext cx="1079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32" name="墨迹 131"/>
              <p14:cNvContentPartPr/>
              <p14:nvPr/>
            </p14:nvContentPartPr>
            <p14:xfrm>
              <a:off x="9010650" y="1295400"/>
              <a:ext cx="247650" cy="190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46"/>
            </p:blipFill>
            <p:spPr>
              <a:xfrm>
                <a:off x="9010650" y="1295400"/>
                <a:ext cx="2476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33" name="墨迹 132"/>
              <p14:cNvContentPartPr/>
              <p14:nvPr/>
            </p14:nvContentPartPr>
            <p14:xfrm>
              <a:off x="7613650" y="2482850"/>
              <a:ext cx="63500" cy="4254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48"/>
            </p:blipFill>
            <p:spPr>
              <a:xfrm>
                <a:off x="7613650" y="2482850"/>
                <a:ext cx="63500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4" name="墨迹 133"/>
              <p14:cNvContentPartPr/>
              <p14:nvPr/>
            </p14:nvContentPartPr>
            <p14:xfrm>
              <a:off x="7677150" y="2476500"/>
              <a:ext cx="107950" cy="1270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0"/>
            </p:blipFill>
            <p:spPr>
              <a:xfrm>
                <a:off x="7677150" y="2476500"/>
                <a:ext cx="1079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5" name="墨迹 134"/>
              <p14:cNvContentPartPr/>
              <p14:nvPr/>
            </p14:nvContentPartPr>
            <p14:xfrm>
              <a:off x="7867650" y="2463800"/>
              <a:ext cx="203200" cy="23495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2"/>
            </p:blipFill>
            <p:spPr>
              <a:xfrm>
                <a:off x="7867650" y="2463800"/>
                <a:ext cx="2032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6" name="墨迹 135"/>
              <p14:cNvContentPartPr/>
              <p14:nvPr/>
            </p14:nvContentPartPr>
            <p14:xfrm>
              <a:off x="8089900" y="2552700"/>
              <a:ext cx="165100" cy="1905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54"/>
            </p:blipFill>
            <p:spPr>
              <a:xfrm>
                <a:off x="8089900" y="2552700"/>
                <a:ext cx="1651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7" name="墨迹 136"/>
              <p14:cNvContentPartPr/>
              <p14:nvPr/>
            </p14:nvContentPartPr>
            <p14:xfrm>
              <a:off x="8166100" y="2495550"/>
              <a:ext cx="107950" cy="13335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56"/>
            </p:blipFill>
            <p:spPr>
              <a:xfrm>
                <a:off x="8166100" y="2495550"/>
                <a:ext cx="1079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8" name="墨迹 137"/>
              <p14:cNvContentPartPr/>
              <p14:nvPr/>
            </p14:nvContentPartPr>
            <p14:xfrm>
              <a:off x="8337550" y="2463800"/>
              <a:ext cx="95250" cy="23495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58"/>
            </p:blipFill>
            <p:spPr>
              <a:xfrm>
                <a:off x="8337550" y="2463800"/>
                <a:ext cx="952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9" name="墨迹 138"/>
              <p14:cNvContentPartPr/>
              <p14:nvPr/>
            </p14:nvContentPartPr>
            <p14:xfrm>
              <a:off x="8477250" y="2438400"/>
              <a:ext cx="215900" cy="1778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0"/>
            </p:blipFill>
            <p:spPr>
              <a:xfrm>
                <a:off x="8477250" y="2438400"/>
                <a:ext cx="2159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40" name="墨迹 139"/>
              <p14:cNvContentPartPr/>
              <p14:nvPr/>
            </p14:nvContentPartPr>
            <p14:xfrm>
              <a:off x="8724900" y="2413000"/>
              <a:ext cx="165100" cy="2857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2"/>
            </p:blipFill>
            <p:spPr>
              <a:xfrm>
                <a:off x="8724900" y="2413000"/>
                <a:ext cx="1651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41" name="墨迹 140"/>
              <p14:cNvContentPartPr/>
              <p14:nvPr/>
            </p14:nvContentPartPr>
            <p14:xfrm>
              <a:off x="8883650" y="2387600"/>
              <a:ext cx="31750" cy="2032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64"/>
            </p:blipFill>
            <p:spPr>
              <a:xfrm>
                <a:off x="8883650" y="2387600"/>
                <a:ext cx="317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42" name="墨迹 141"/>
              <p14:cNvContentPartPr/>
              <p14:nvPr/>
            </p14:nvContentPartPr>
            <p14:xfrm>
              <a:off x="8839200" y="2501900"/>
              <a:ext cx="139700" cy="3175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66"/>
            </p:blipFill>
            <p:spPr>
              <a:xfrm>
                <a:off x="8839200" y="2501900"/>
                <a:ext cx="1397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43" name="墨迹 142"/>
              <p14:cNvContentPartPr/>
              <p14:nvPr/>
            </p14:nvContentPartPr>
            <p14:xfrm>
              <a:off x="9080500" y="2419350"/>
              <a:ext cx="158750" cy="24765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68"/>
            </p:blipFill>
            <p:spPr>
              <a:xfrm>
                <a:off x="9080500" y="2419350"/>
                <a:ext cx="1587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44" name="墨迹 143"/>
              <p14:cNvContentPartPr/>
              <p14:nvPr/>
            </p14:nvContentPartPr>
            <p14:xfrm>
              <a:off x="6515100" y="2984500"/>
              <a:ext cx="171450" cy="1778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0"/>
            </p:blipFill>
            <p:spPr>
              <a:xfrm>
                <a:off x="6515100" y="2984500"/>
                <a:ext cx="1714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5" name="墨迹 144"/>
              <p14:cNvContentPartPr/>
              <p14:nvPr/>
            </p14:nvContentPartPr>
            <p14:xfrm>
              <a:off x="6705600" y="3048000"/>
              <a:ext cx="196850" cy="36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2"/>
            </p:blipFill>
            <p:spPr>
              <a:xfrm>
                <a:off x="6705600" y="3048000"/>
                <a:ext cx="1968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6" name="墨迹 145"/>
              <p14:cNvContentPartPr/>
              <p14:nvPr/>
            </p14:nvContentPartPr>
            <p14:xfrm>
              <a:off x="6743700" y="3073400"/>
              <a:ext cx="69850" cy="20955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74"/>
            </p:blipFill>
            <p:spPr>
              <a:xfrm>
                <a:off x="6743700" y="3073400"/>
                <a:ext cx="698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7" name="墨迹 146"/>
              <p14:cNvContentPartPr/>
              <p14:nvPr/>
            </p14:nvContentPartPr>
            <p14:xfrm>
              <a:off x="6959600" y="3187700"/>
              <a:ext cx="63500" cy="1206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76"/>
            </p:blipFill>
            <p:spPr>
              <a:xfrm>
                <a:off x="6959600" y="3187700"/>
                <a:ext cx="635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8" name="墨迹 147"/>
              <p14:cNvContentPartPr/>
              <p14:nvPr/>
            </p14:nvContentPartPr>
            <p14:xfrm>
              <a:off x="7531100" y="3016250"/>
              <a:ext cx="82550" cy="25400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78"/>
            </p:blipFill>
            <p:spPr>
              <a:xfrm>
                <a:off x="7531100" y="3016250"/>
                <a:ext cx="825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9" name="墨迹 148"/>
              <p14:cNvContentPartPr/>
              <p14:nvPr/>
            </p14:nvContentPartPr>
            <p14:xfrm>
              <a:off x="7600950" y="2997200"/>
              <a:ext cx="228600" cy="26035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0"/>
            </p:blipFill>
            <p:spPr>
              <a:xfrm>
                <a:off x="7600950" y="2997200"/>
                <a:ext cx="2286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50" name="墨迹 149"/>
              <p14:cNvContentPartPr/>
              <p14:nvPr/>
            </p14:nvContentPartPr>
            <p14:xfrm>
              <a:off x="7950200" y="3098800"/>
              <a:ext cx="190500" cy="1905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2"/>
            </p:blipFill>
            <p:spPr>
              <a:xfrm>
                <a:off x="7950200" y="3098800"/>
                <a:ext cx="1905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51" name="墨迹 150"/>
              <p14:cNvContentPartPr/>
              <p14:nvPr/>
            </p14:nvContentPartPr>
            <p14:xfrm>
              <a:off x="8013700" y="3054350"/>
              <a:ext cx="146050" cy="16510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84"/>
            </p:blipFill>
            <p:spPr>
              <a:xfrm>
                <a:off x="8013700" y="3054350"/>
                <a:ext cx="1460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52" name="墨迹 151"/>
              <p14:cNvContentPartPr/>
              <p14:nvPr/>
            </p14:nvContentPartPr>
            <p14:xfrm>
              <a:off x="8312150" y="3035300"/>
              <a:ext cx="63500" cy="20320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86"/>
            </p:blipFill>
            <p:spPr>
              <a:xfrm>
                <a:off x="8312150" y="3035300"/>
                <a:ext cx="635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53" name="墨迹 152"/>
              <p14:cNvContentPartPr/>
              <p14:nvPr/>
            </p14:nvContentPartPr>
            <p14:xfrm>
              <a:off x="8375650" y="2965450"/>
              <a:ext cx="196850" cy="17145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88"/>
            </p:blipFill>
            <p:spPr>
              <a:xfrm>
                <a:off x="8375650" y="2965450"/>
                <a:ext cx="1968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4" name="墨迹 153"/>
              <p14:cNvContentPartPr/>
              <p14:nvPr/>
            </p14:nvContentPartPr>
            <p14:xfrm>
              <a:off x="8655050" y="2984500"/>
              <a:ext cx="12700" cy="20320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0"/>
            </p:blipFill>
            <p:spPr>
              <a:xfrm>
                <a:off x="8655050" y="2984500"/>
                <a:ext cx="127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5" name="墨迹 154"/>
              <p14:cNvContentPartPr/>
              <p14:nvPr/>
            </p14:nvContentPartPr>
            <p14:xfrm>
              <a:off x="8661400" y="2971800"/>
              <a:ext cx="165100" cy="20955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2"/>
            </p:blipFill>
            <p:spPr>
              <a:xfrm>
                <a:off x="8661400" y="2971800"/>
                <a:ext cx="1651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6" name="墨迹 155"/>
              <p14:cNvContentPartPr/>
              <p14:nvPr/>
            </p14:nvContentPartPr>
            <p14:xfrm>
              <a:off x="8877300" y="3048000"/>
              <a:ext cx="12700" cy="16510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94"/>
            </p:blipFill>
            <p:spPr>
              <a:xfrm>
                <a:off x="8877300" y="3048000"/>
                <a:ext cx="127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7" name="墨迹 156"/>
              <p14:cNvContentPartPr/>
              <p14:nvPr/>
            </p14:nvContentPartPr>
            <p14:xfrm>
              <a:off x="8947150" y="2952750"/>
              <a:ext cx="139700" cy="22225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96"/>
            </p:blipFill>
            <p:spPr>
              <a:xfrm>
                <a:off x="8947150" y="2952750"/>
                <a:ext cx="1397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8" name="墨迹 157"/>
              <p14:cNvContentPartPr/>
              <p14:nvPr/>
            </p14:nvContentPartPr>
            <p14:xfrm>
              <a:off x="9137650" y="3079750"/>
              <a:ext cx="127000" cy="36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298"/>
            </p:blipFill>
            <p:spPr>
              <a:xfrm>
                <a:off x="9137650" y="3079750"/>
                <a:ext cx="1270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9" name="墨迹 158"/>
              <p14:cNvContentPartPr/>
              <p14:nvPr/>
            </p14:nvContentPartPr>
            <p14:xfrm>
              <a:off x="9169400" y="3016250"/>
              <a:ext cx="120650" cy="15240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0"/>
            </p:blipFill>
            <p:spPr>
              <a:xfrm>
                <a:off x="9169400" y="3016250"/>
                <a:ext cx="1206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60" name="墨迹 159"/>
              <p14:cNvContentPartPr/>
              <p14:nvPr/>
            </p14:nvContentPartPr>
            <p14:xfrm>
              <a:off x="9347200" y="3003550"/>
              <a:ext cx="285750" cy="24130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2"/>
            </p:blipFill>
            <p:spPr>
              <a:xfrm>
                <a:off x="9347200" y="3003550"/>
                <a:ext cx="2857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61" name="墨迹 160"/>
              <p14:cNvContentPartPr/>
              <p14:nvPr/>
            </p14:nvContentPartPr>
            <p14:xfrm>
              <a:off x="8915400" y="3054350"/>
              <a:ext cx="25400" cy="3175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4"/>
            </p:blipFill>
            <p:spPr>
              <a:xfrm>
                <a:off x="8915400" y="3054350"/>
                <a:ext cx="254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62" name="墨迹 161"/>
              <p14:cNvContentPartPr/>
              <p14:nvPr/>
            </p14:nvContentPartPr>
            <p14:xfrm>
              <a:off x="8864600" y="2959100"/>
              <a:ext cx="88900" cy="13335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06"/>
            </p:blipFill>
            <p:spPr>
              <a:xfrm>
                <a:off x="8864600" y="2959100"/>
                <a:ext cx="889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63" name="墨迹 162"/>
              <p14:cNvContentPartPr/>
              <p14:nvPr/>
            </p14:nvContentPartPr>
            <p14:xfrm>
              <a:off x="9353550" y="3340100"/>
              <a:ext cx="184150" cy="10160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08"/>
            </p:blipFill>
            <p:spPr>
              <a:xfrm>
                <a:off x="9353550" y="3340100"/>
                <a:ext cx="1841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64" name="墨迹 163"/>
              <p14:cNvContentPartPr/>
              <p14:nvPr/>
            </p14:nvContentPartPr>
            <p14:xfrm>
              <a:off x="8915400" y="3092450"/>
              <a:ext cx="31750" cy="3810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0"/>
            </p:blipFill>
            <p:spPr>
              <a:xfrm>
                <a:off x="8915400" y="3092450"/>
                <a:ext cx="317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5" name="墨迹 164"/>
              <p14:cNvContentPartPr/>
              <p14:nvPr/>
            </p14:nvContentPartPr>
            <p14:xfrm>
              <a:off x="6496050" y="3492500"/>
              <a:ext cx="247650" cy="16510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2"/>
            </p:blipFill>
            <p:spPr>
              <a:xfrm>
                <a:off x="6496050" y="3492500"/>
                <a:ext cx="2476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6" name="墨迹 165"/>
              <p14:cNvContentPartPr/>
              <p14:nvPr/>
            </p14:nvContentPartPr>
            <p14:xfrm>
              <a:off x="6781800" y="3505200"/>
              <a:ext cx="190500" cy="2540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14"/>
            </p:blipFill>
            <p:spPr>
              <a:xfrm>
                <a:off x="6781800" y="3505200"/>
                <a:ext cx="1905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7" name="墨迹 166"/>
              <p14:cNvContentPartPr/>
              <p14:nvPr/>
            </p14:nvContentPartPr>
            <p14:xfrm>
              <a:off x="6870700" y="3524250"/>
              <a:ext cx="38100" cy="21590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16"/>
            </p:blipFill>
            <p:spPr>
              <a:xfrm>
                <a:off x="6870700" y="3524250"/>
                <a:ext cx="381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8" name="墨迹 167"/>
              <p14:cNvContentPartPr/>
              <p14:nvPr/>
            </p14:nvContentPartPr>
            <p14:xfrm>
              <a:off x="7029450" y="3689350"/>
              <a:ext cx="177800" cy="14605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18"/>
            </p:blipFill>
            <p:spPr>
              <a:xfrm>
                <a:off x="7029450" y="3689350"/>
                <a:ext cx="1778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9" name="墨迹 168"/>
              <p14:cNvContentPartPr/>
              <p14:nvPr/>
            </p14:nvContentPartPr>
            <p14:xfrm>
              <a:off x="7727950" y="3543300"/>
              <a:ext cx="31750" cy="36830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0"/>
            </p:blipFill>
            <p:spPr>
              <a:xfrm>
                <a:off x="7727950" y="3543300"/>
                <a:ext cx="3175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70" name="墨迹 169"/>
              <p14:cNvContentPartPr/>
              <p14:nvPr/>
            </p14:nvContentPartPr>
            <p14:xfrm>
              <a:off x="7721600" y="3625850"/>
              <a:ext cx="165100" cy="13970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2"/>
            </p:blipFill>
            <p:spPr>
              <a:xfrm>
                <a:off x="7721600" y="3625850"/>
                <a:ext cx="1651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71" name="墨迹 170"/>
              <p14:cNvContentPartPr/>
              <p14:nvPr/>
            </p14:nvContentPartPr>
            <p14:xfrm>
              <a:off x="7950200" y="3606800"/>
              <a:ext cx="146050" cy="19685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24"/>
            </p:blipFill>
            <p:spPr>
              <a:xfrm>
                <a:off x="7950200" y="3606800"/>
                <a:ext cx="1460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72" name="墨迹 171"/>
              <p14:cNvContentPartPr/>
              <p14:nvPr/>
            </p14:nvContentPartPr>
            <p14:xfrm>
              <a:off x="8140700" y="3689350"/>
              <a:ext cx="120650" cy="36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26"/>
            </p:blipFill>
            <p:spPr>
              <a:xfrm>
                <a:off x="8140700" y="3689350"/>
                <a:ext cx="1206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73" name="墨迹 172"/>
              <p14:cNvContentPartPr/>
              <p14:nvPr/>
            </p14:nvContentPartPr>
            <p14:xfrm>
              <a:off x="8204200" y="3625850"/>
              <a:ext cx="12700" cy="13335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28"/>
            </p:blipFill>
            <p:spPr>
              <a:xfrm>
                <a:off x="8204200" y="3625850"/>
                <a:ext cx="127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74" name="墨迹 173"/>
              <p14:cNvContentPartPr/>
              <p14:nvPr/>
            </p14:nvContentPartPr>
            <p14:xfrm>
              <a:off x="8375650" y="3651250"/>
              <a:ext cx="6350" cy="12700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0"/>
            </p:blipFill>
            <p:spPr>
              <a:xfrm>
                <a:off x="8375650" y="3651250"/>
                <a:ext cx="63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5" name="墨迹 174"/>
              <p14:cNvContentPartPr/>
              <p14:nvPr/>
            </p14:nvContentPartPr>
            <p14:xfrm>
              <a:off x="8489950" y="3714750"/>
              <a:ext cx="209550" cy="1905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2"/>
            </p:blipFill>
            <p:spPr>
              <a:xfrm>
                <a:off x="8489950" y="3714750"/>
                <a:ext cx="2095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6" name="墨迹 175"/>
              <p14:cNvContentPartPr/>
              <p14:nvPr/>
            </p14:nvContentPartPr>
            <p14:xfrm>
              <a:off x="8623300" y="3663950"/>
              <a:ext cx="101600" cy="12700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34"/>
            </p:blipFill>
            <p:spPr>
              <a:xfrm>
                <a:off x="8623300" y="3663950"/>
                <a:ext cx="1016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7" name="墨迹 176"/>
              <p14:cNvContentPartPr/>
              <p14:nvPr/>
            </p14:nvContentPartPr>
            <p14:xfrm>
              <a:off x="8883650" y="3619500"/>
              <a:ext cx="184150" cy="24765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36"/>
            </p:blipFill>
            <p:spPr>
              <a:xfrm>
                <a:off x="8883650" y="3619500"/>
                <a:ext cx="1841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8" name="墨迹 177"/>
              <p14:cNvContentPartPr/>
              <p14:nvPr/>
            </p14:nvContentPartPr>
            <p14:xfrm>
              <a:off x="8877300" y="3714750"/>
              <a:ext cx="95250" cy="10160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38"/>
            </p:blipFill>
            <p:spPr>
              <a:xfrm>
                <a:off x="8877300" y="3714750"/>
                <a:ext cx="952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9" name="墨迹 178"/>
              <p14:cNvContentPartPr/>
              <p14:nvPr/>
            </p14:nvContentPartPr>
            <p14:xfrm>
              <a:off x="6578600" y="4083050"/>
              <a:ext cx="196850" cy="17145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0"/>
            </p:blipFill>
            <p:spPr>
              <a:xfrm>
                <a:off x="6578600" y="4083050"/>
                <a:ext cx="1968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80" name="墨迹 179"/>
              <p14:cNvContentPartPr/>
              <p14:nvPr/>
            </p14:nvContentPartPr>
            <p14:xfrm>
              <a:off x="6889750" y="4114800"/>
              <a:ext cx="139700" cy="36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2"/>
            </p:blipFill>
            <p:spPr>
              <a:xfrm>
                <a:off x="6889750" y="4114800"/>
                <a:ext cx="139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81" name="墨迹 180"/>
              <p14:cNvContentPartPr/>
              <p14:nvPr/>
            </p14:nvContentPartPr>
            <p14:xfrm>
              <a:off x="6902450" y="4140200"/>
              <a:ext cx="63500" cy="21590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44"/>
            </p:blipFill>
            <p:spPr>
              <a:xfrm>
                <a:off x="6902450" y="4140200"/>
                <a:ext cx="635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82" name="墨迹 181"/>
              <p14:cNvContentPartPr/>
              <p14:nvPr/>
            </p14:nvContentPartPr>
            <p14:xfrm>
              <a:off x="7092950" y="4203700"/>
              <a:ext cx="69850" cy="16510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46"/>
            </p:blipFill>
            <p:spPr>
              <a:xfrm>
                <a:off x="7092950" y="4203700"/>
                <a:ext cx="698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83" name="墨迹 182"/>
              <p14:cNvContentPartPr/>
              <p14:nvPr/>
            </p14:nvContentPartPr>
            <p14:xfrm>
              <a:off x="7874000" y="4076700"/>
              <a:ext cx="165100" cy="19050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48"/>
            </p:blipFill>
            <p:spPr>
              <a:xfrm>
                <a:off x="7874000" y="4076700"/>
                <a:ext cx="1651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84" name="墨迹 183"/>
              <p14:cNvContentPartPr/>
              <p14:nvPr/>
            </p14:nvContentPartPr>
            <p14:xfrm>
              <a:off x="7924800" y="4159250"/>
              <a:ext cx="158750" cy="4445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0"/>
            </p:blipFill>
            <p:spPr>
              <a:xfrm>
                <a:off x="7924800" y="4159250"/>
                <a:ext cx="1587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85" name="墨迹 184"/>
              <p14:cNvContentPartPr/>
              <p14:nvPr/>
            </p14:nvContentPartPr>
            <p14:xfrm>
              <a:off x="8147050" y="4197350"/>
              <a:ext cx="234950" cy="36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52"/>
            </p:blipFill>
            <p:spPr>
              <a:xfrm>
                <a:off x="8147050" y="4197350"/>
                <a:ext cx="2349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6" name="墨迹 185"/>
              <p14:cNvContentPartPr/>
              <p14:nvPr/>
            </p14:nvContentPartPr>
            <p14:xfrm>
              <a:off x="8350250" y="4114800"/>
              <a:ext cx="120650" cy="14605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54"/>
            </p:blipFill>
            <p:spPr>
              <a:xfrm>
                <a:off x="8350250" y="4114800"/>
                <a:ext cx="1206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7" name="墨迹 186"/>
              <p14:cNvContentPartPr/>
              <p14:nvPr/>
            </p14:nvContentPartPr>
            <p14:xfrm>
              <a:off x="8540750" y="4076700"/>
              <a:ext cx="95250" cy="40640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56"/>
            </p:blipFill>
            <p:spPr>
              <a:xfrm>
                <a:off x="8540750" y="4076700"/>
                <a:ext cx="9525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8" name="墨迹 187"/>
              <p14:cNvContentPartPr/>
              <p14:nvPr/>
            </p14:nvContentPartPr>
            <p14:xfrm>
              <a:off x="8566150" y="4095750"/>
              <a:ext cx="196850" cy="12700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58"/>
            </p:blipFill>
            <p:spPr>
              <a:xfrm>
                <a:off x="8566150" y="4095750"/>
                <a:ext cx="1968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9" name="墨迹 188"/>
              <p14:cNvContentPartPr/>
              <p14:nvPr/>
            </p14:nvContentPartPr>
            <p14:xfrm>
              <a:off x="8794750" y="4165600"/>
              <a:ext cx="247650" cy="17780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60"/>
            </p:blipFill>
            <p:spPr>
              <a:xfrm>
                <a:off x="8794750" y="4165600"/>
                <a:ext cx="2476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90" name="墨迹 189"/>
              <p14:cNvContentPartPr/>
              <p14:nvPr/>
            </p14:nvContentPartPr>
            <p14:xfrm>
              <a:off x="7480300" y="3397250"/>
              <a:ext cx="2051050" cy="120015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62"/>
            </p:blipFill>
            <p:spPr>
              <a:xfrm>
                <a:off x="7480300" y="3397250"/>
                <a:ext cx="2051050" cy="1200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91" name="墨迹 190"/>
              <p14:cNvContentPartPr/>
              <p14:nvPr/>
            </p14:nvContentPartPr>
            <p14:xfrm>
              <a:off x="9048750" y="1244600"/>
              <a:ext cx="234950" cy="20955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64"/>
            </p:blipFill>
            <p:spPr>
              <a:xfrm>
                <a:off x="9048750" y="1244600"/>
                <a:ext cx="2349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92" name="墨迹 191"/>
              <p14:cNvContentPartPr/>
              <p14:nvPr/>
            </p14:nvContentPartPr>
            <p14:xfrm>
              <a:off x="8451850" y="1295400"/>
              <a:ext cx="596900" cy="2540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66"/>
            </p:blipFill>
            <p:spPr>
              <a:xfrm>
                <a:off x="8451850" y="1295400"/>
                <a:ext cx="5969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93" name="墨迹 192"/>
              <p14:cNvContentPartPr/>
              <p14:nvPr/>
            </p14:nvContentPartPr>
            <p14:xfrm>
              <a:off x="9080500" y="1289050"/>
              <a:ext cx="209550" cy="15240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68"/>
            </p:blipFill>
            <p:spPr>
              <a:xfrm>
                <a:off x="9080500" y="1289050"/>
                <a:ext cx="2095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94" name="墨迹 193"/>
              <p14:cNvContentPartPr/>
              <p14:nvPr/>
            </p14:nvContentPartPr>
            <p14:xfrm>
              <a:off x="8388350" y="317500"/>
              <a:ext cx="152400" cy="22225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70"/>
            </p:blipFill>
            <p:spPr>
              <a:xfrm>
                <a:off x="8388350" y="317500"/>
                <a:ext cx="1524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95" name="墨迹 194"/>
              <p14:cNvContentPartPr/>
              <p14:nvPr/>
            </p14:nvContentPartPr>
            <p14:xfrm>
              <a:off x="8585200" y="273050"/>
              <a:ext cx="133350" cy="26670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72"/>
            </p:blipFill>
            <p:spPr>
              <a:xfrm>
                <a:off x="8585200" y="273050"/>
                <a:ext cx="1333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96" name="墨迹 195"/>
              <p14:cNvContentPartPr/>
              <p14:nvPr/>
            </p14:nvContentPartPr>
            <p14:xfrm>
              <a:off x="8655050" y="260350"/>
              <a:ext cx="139700" cy="23495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74"/>
            </p:blipFill>
            <p:spPr>
              <a:xfrm>
                <a:off x="8655050" y="260350"/>
                <a:ext cx="1397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97" name="墨迹 196"/>
              <p14:cNvContentPartPr/>
              <p14:nvPr/>
            </p14:nvContentPartPr>
            <p14:xfrm>
              <a:off x="8769350" y="419100"/>
              <a:ext cx="69850" cy="10795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76"/>
            </p:blipFill>
            <p:spPr>
              <a:xfrm>
                <a:off x="8769350" y="419100"/>
                <a:ext cx="698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198" name="墨迹 197"/>
              <p14:cNvContentPartPr/>
              <p14:nvPr/>
            </p14:nvContentPartPr>
            <p14:xfrm>
              <a:off x="8775700" y="273050"/>
              <a:ext cx="266700" cy="43180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78"/>
            </p:blipFill>
            <p:spPr>
              <a:xfrm>
                <a:off x="8775700" y="273050"/>
                <a:ext cx="26670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199" name="墨迹 198"/>
              <p14:cNvContentPartPr/>
              <p14:nvPr/>
            </p14:nvContentPartPr>
            <p14:xfrm>
              <a:off x="8585200" y="977900"/>
              <a:ext cx="6350" cy="6350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80"/>
            </p:blipFill>
            <p:spPr>
              <a:xfrm>
                <a:off x="8585200" y="977900"/>
                <a:ext cx="63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200" name="墨迹 199"/>
              <p14:cNvContentPartPr/>
              <p14:nvPr/>
            </p14:nvContentPartPr>
            <p14:xfrm>
              <a:off x="6604000" y="4616450"/>
              <a:ext cx="222250" cy="31750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82"/>
            </p:blipFill>
            <p:spPr>
              <a:xfrm>
                <a:off x="6604000" y="4616450"/>
                <a:ext cx="2222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201" name="墨迹 200"/>
              <p14:cNvContentPartPr/>
              <p14:nvPr/>
            </p14:nvContentPartPr>
            <p14:xfrm>
              <a:off x="6711950" y="4629150"/>
              <a:ext cx="95250" cy="635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84"/>
            </p:blipFill>
            <p:spPr>
              <a:xfrm>
                <a:off x="6711950" y="4629150"/>
                <a:ext cx="95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202" name="墨迹 201"/>
              <p14:cNvContentPartPr/>
              <p14:nvPr/>
            </p14:nvContentPartPr>
            <p14:xfrm>
              <a:off x="6604000" y="4756150"/>
              <a:ext cx="146050" cy="1270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86"/>
            </p:blipFill>
            <p:spPr>
              <a:xfrm>
                <a:off x="6604000" y="4756150"/>
                <a:ext cx="1460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203" name="墨迹 202"/>
              <p14:cNvContentPartPr/>
              <p14:nvPr/>
            </p14:nvContentPartPr>
            <p14:xfrm>
              <a:off x="7461250" y="1270000"/>
              <a:ext cx="520700" cy="5080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88"/>
            </p:blipFill>
            <p:spPr>
              <a:xfrm>
                <a:off x="7461250" y="1270000"/>
                <a:ext cx="5207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204" name="墨迹 203"/>
              <p14:cNvContentPartPr/>
              <p14:nvPr/>
            </p14:nvContentPartPr>
            <p14:xfrm>
              <a:off x="7423150" y="1276350"/>
              <a:ext cx="539750" cy="7620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90"/>
            </p:blipFill>
            <p:spPr>
              <a:xfrm>
                <a:off x="7423150" y="1276350"/>
                <a:ext cx="5397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205" name="墨迹 204"/>
              <p14:cNvContentPartPr/>
              <p14:nvPr/>
            </p14:nvContentPartPr>
            <p14:xfrm>
              <a:off x="7620000" y="1346200"/>
              <a:ext cx="177800" cy="12700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92"/>
            </p:blipFill>
            <p:spPr>
              <a:xfrm>
                <a:off x="7620000" y="1346200"/>
                <a:ext cx="1778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206" name="墨迹 205"/>
              <p14:cNvContentPartPr/>
              <p14:nvPr/>
            </p14:nvContentPartPr>
            <p14:xfrm>
              <a:off x="6877050" y="4699000"/>
              <a:ext cx="203200" cy="1270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94"/>
            </p:blipFill>
            <p:spPr>
              <a:xfrm>
                <a:off x="6877050" y="4699000"/>
                <a:ext cx="2032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207" name="墨迹 206"/>
              <p14:cNvContentPartPr/>
              <p14:nvPr/>
            </p14:nvContentPartPr>
            <p14:xfrm>
              <a:off x="6889750" y="4699000"/>
              <a:ext cx="133350" cy="33020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396"/>
            </p:blipFill>
            <p:spPr>
              <a:xfrm>
                <a:off x="6889750" y="4699000"/>
                <a:ext cx="1333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08" name="墨迹 207"/>
              <p14:cNvContentPartPr/>
              <p14:nvPr/>
            </p14:nvContentPartPr>
            <p14:xfrm>
              <a:off x="7251700" y="4838700"/>
              <a:ext cx="101600" cy="8890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398"/>
            </p:blipFill>
            <p:spPr>
              <a:xfrm>
                <a:off x="7251700" y="4838700"/>
                <a:ext cx="1016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09" name="墨迹 208"/>
              <p14:cNvContentPartPr/>
              <p14:nvPr/>
            </p14:nvContentPartPr>
            <p14:xfrm>
              <a:off x="7912100" y="4724400"/>
              <a:ext cx="292100" cy="19685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00"/>
            </p:blipFill>
            <p:spPr>
              <a:xfrm>
                <a:off x="7912100" y="4724400"/>
                <a:ext cx="2921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10" name="墨迹 209"/>
              <p14:cNvContentPartPr/>
              <p14:nvPr/>
            </p14:nvContentPartPr>
            <p14:xfrm>
              <a:off x="8235950" y="4775200"/>
              <a:ext cx="247650" cy="4445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02"/>
            </p:blipFill>
            <p:spPr>
              <a:xfrm>
                <a:off x="8235950" y="4775200"/>
                <a:ext cx="2476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11" name="墨迹 210"/>
              <p14:cNvContentPartPr/>
              <p14:nvPr/>
            </p14:nvContentPartPr>
            <p14:xfrm>
              <a:off x="8426450" y="4749800"/>
              <a:ext cx="133350" cy="12065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04"/>
            </p:blipFill>
            <p:spPr>
              <a:xfrm>
                <a:off x="8426450" y="4749800"/>
                <a:ext cx="1333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12" name="墨迹 211"/>
              <p14:cNvContentPartPr/>
              <p14:nvPr/>
            </p14:nvContentPartPr>
            <p14:xfrm>
              <a:off x="8629650" y="4737100"/>
              <a:ext cx="82550" cy="22225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06"/>
            </p:blipFill>
            <p:spPr>
              <a:xfrm>
                <a:off x="8629650" y="4737100"/>
                <a:ext cx="825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213" name="墨迹 212"/>
              <p14:cNvContentPartPr/>
              <p14:nvPr/>
            </p14:nvContentPartPr>
            <p14:xfrm>
              <a:off x="8712200" y="4787900"/>
              <a:ext cx="241300" cy="17780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08"/>
            </p:blipFill>
            <p:spPr>
              <a:xfrm>
                <a:off x="8712200" y="4787900"/>
                <a:ext cx="2413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214" name="墨迹 213"/>
              <p14:cNvContentPartPr/>
              <p14:nvPr/>
            </p14:nvContentPartPr>
            <p14:xfrm>
              <a:off x="7912100" y="4762500"/>
              <a:ext cx="781050" cy="9525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10"/>
            </p:blipFill>
            <p:spPr>
              <a:xfrm>
                <a:off x="7912100" y="4762500"/>
                <a:ext cx="7810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1" p14:bwMode="auto">
            <p14:nvContentPartPr>
              <p14:cNvPr id="215" name="墨迹 214"/>
              <p14:cNvContentPartPr/>
              <p14:nvPr/>
            </p14:nvContentPartPr>
            <p14:xfrm>
              <a:off x="8007350" y="4813300"/>
              <a:ext cx="844550" cy="88900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12"/>
            </p:blipFill>
            <p:spPr>
              <a:xfrm>
                <a:off x="8007350" y="4813300"/>
                <a:ext cx="8445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3" p14:bwMode="auto">
            <p14:nvContentPartPr>
              <p14:cNvPr id="216" name="墨迹 215"/>
              <p14:cNvContentPartPr/>
              <p14:nvPr/>
            </p14:nvContentPartPr>
            <p14:xfrm>
              <a:off x="9245600" y="4787900"/>
              <a:ext cx="298450" cy="260350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14"/>
            </p:blipFill>
            <p:spPr>
              <a:xfrm>
                <a:off x="9245600" y="4787900"/>
                <a:ext cx="2984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5" p14:bwMode="auto">
            <p14:nvContentPartPr>
              <p14:cNvPr id="217" name="墨迹 216"/>
              <p14:cNvContentPartPr/>
              <p14:nvPr/>
            </p14:nvContentPartPr>
            <p14:xfrm>
              <a:off x="9531350" y="4933950"/>
              <a:ext cx="203200" cy="36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16"/>
            </p:blipFill>
            <p:spPr>
              <a:xfrm>
                <a:off x="9531350" y="4933950"/>
                <a:ext cx="2032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7" p14:bwMode="auto">
            <p14:nvContentPartPr>
              <p14:cNvPr id="218" name="墨迹 217"/>
              <p14:cNvContentPartPr/>
              <p14:nvPr/>
            </p14:nvContentPartPr>
            <p14:xfrm>
              <a:off x="9683750" y="4895850"/>
              <a:ext cx="139700" cy="13970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18"/>
            </p:blipFill>
            <p:spPr>
              <a:xfrm>
                <a:off x="9683750" y="4895850"/>
                <a:ext cx="1397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9" p14:bwMode="auto">
            <p14:nvContentPartPr>
              <p14:cNvPr id="219" name="墨迹 218"/>
              <p14:cNvContentPartPr/>
              <p14:nvPr/>
            </p14:nvContentPartPr>
            <p14:xfrm>
              <a:off x="9918700" y="4851400"/>
              <a:ext cx="69850" cy="30480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20"/>
            </p:blipFill>
            <p:spPr>
              <a:xfrm>
                <a:off x="9918700" y="4851400"/>
                <a:ext cx="698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1" p14:bwMode="auto">
            <p14:nvContentPartPr>
              <p14:cNvPr id="220" name="墨迹 219"/>
              <p14:cNvContentPartPr/>
              <p14:nvPr/>
            </p14:nvContentPartPr>
            <p14:xfrm>
              <a:off x="9975850" y="4857750"/>
              <a:ext cx="107950" cy="24130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22"/>
            </p:blipFill>
            <p:spPr>
              <a:xfrm>
                <a:off x="9975850" y="4857750"/>
                <a:ext cx="1079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221" name="墨迹 220"/>
              <p14:cNvContentPartPr/>
              <p14:nvPr/>
            </p14:nvContentPartPr>
            <p14:xfrm>
              <a:off x="10185400" y="5022850"/>
              <a:ext cx="57150" cy="22225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24"/>
            </p:blipFill>
            <p:spPr>
              <a:xfrm>
                <a:off x="10185400" y="5022850"/>
                <a:ext cx="571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222" name="墨迹 221"/>
              <p14:cNvContentPartPr/>
              <p14:nvPr/>
            </p14:nvContentPartPr>
            <p14:xfrm>
              <a:off x="9455150" y="3333750"/>
              <a:ext cx="69850" cy="2540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26"/>
            </p:blipFill>
            <p:spPr>
              <a:xfrm>
                <a:off x="9455150" y="3333750"/>
                <a:ext cx="69850" cy="25400"/>
              </a:xfrm>
              <a:prstGeom prst="rect"/>
            </p:spPr>
          </p:pic>
        </mc:Fallback>
      </mc:AlternateContent>
      <p:sp>
        <p:nvSpPr>
          <p:cNvPr id="92174" name="矩形 5"/>
          <p:cNvSpPr/>
          <p:nvPr/>
        </p:nvSpPr>
        <p:spPr>
          <a:xfrm>
            <a:off x="1561783" y="272733"/>
            <a:ext cx="209423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133350" defTabSz="914400">
              <a:spcBef>
                <a:spcPct val="0"/>
              </a:spcBef>
              <a:buNone/>
              <a:tabLst>
                <a:tab pos="182880" algn="r"/>
                <a:tab pos="240030" algn="l"/>
              </a:tabLst>
            </a:pPr>
            <a:r>
              <a:rPr lang="zh-CN" altLang="en-US" sz="2800" dirty="0">
                <a:solidFill>
                  <a:schemeClr val="tx1"/>
                </a:solidFill>
                <a:ea typeface="黑体" panose="02010609060101010101" pitchFamily="49" charset="-122"/>
              </a:rPr>
              <a:t>微操作流程</a:t>
            </a:r>
            <a:endParaRPr lang="zh-CN" altLang="en-US" sz="2800" dirty="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6" name="墨迹 5"/>
              <p14:cNvContentPartPr/>
              <p14:nvPr/>
            </p14:nvContentPartPr>
            <p14:xfrm>
              <a:off x="2101850" y="1098550"/>
              <a:ext cx="88900" cy="1968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"/>
            </p:blipFill>
            <p:spPr>
              <a:xfrm>
                <a:off x="2101850" y="1098550"/>
                <a:ext cx="889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2190750" y="1079500"/>
              <a:ext cx="228600" cy="2159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2190750" y="1079500"/>
                <a:ext cx="2286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2463800" y="1092200"/>
              <a:ext cx="82550" cy="1333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2463800" y="1092200"/>
                <a:ext cx="825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2641600" y="1047750"/>
              <a:ext cx="241300" cy="1841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2641600" y="1047750"/>
                <a:ext cx="2413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3219450" y="1111250"/>
              <a:ext cx="69850" cy="1905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3219450" y="1111250"/>
                <a:ext cx="698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3289300" y="1028700"/>
              <a:ext cx="133350" cy="1714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3289300" y="1028700"/>
                <a:ext cx="1333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3467100" y="1123950"/>
              <a:ext cx="114300" cy="952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3467100" y="1123950"/>
                <a:ext cx="1143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3067050" y="869950"/>
              <a:ext cx="184150" cy="4699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3067050" y="869950"/>
                <a:ext cx="18415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3689350" y="1066800"/>
              <a:ext cx="69850" cy="2159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3689350" y="1066800"/>
                <a:ext cx="698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3822700" y="1181100"/>
              <a:ext cx="203200" cy="63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3822700" y="1181100"/>
                <a:ext cx="2032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3905250" y="1085850"/>
              <a:ext cx="19050" cy="2159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3905250" y="1085850"/>
                <a:ext cx="190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4171950" y="1314450"/>
              <a:ext cx="88900" cy="1079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4171950" y="1314450"/>
                <a:ext cx="889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4546600" y="1016000"/>
              <a:ext cx="127000" cy="2286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4546600" y="1016000"/>
                <a:ext cx="1270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4387850" y="1066800"/>
              <a:ext cx="317500" cy="1968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4387850" y="1066800"/>
                <a:ext cx="3175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4794250" y="1060450"/>
              <a:ext cx="114300" cy="3429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4794250" y="1060450"/>
                <a:ext cx="1143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4965700" y="1060450"/>
              <a:ext cx="88900" cy="2984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4965700" y="1060450"/>
                <a:ext cx="889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5048250" y="1041400"/>
              <a:ext cx="114300" cy="2286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5048250" y="1041400"/>
                <a:ext cx="1143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3" name="墨迹 22"/>
              <p14:cNvContentPartPr/>
              <p14:nvPr/>
            </p14:nvContentPartPr>
            <p14:xfrm>
              <a:off x="5200650" y="1149350"/>
              <a:ext cx="82550" cy="1587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6"/>
            </p:blipFill>
            <p:spPr>
              <a:xfrm>
                <a:off x="5200650" y="1149350"/>
                <a:ext cx="825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4" name="墨迹 23"/>
              <p14:cNvContentPartPr/>
              <p14:nvPr/>
            </p14:nvContentPartPr>
            <p14:xfrm>
              <a:off x="5365750" y="1035050"/>
              <a:ext cx="171450" cy="2667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8"/>
            </p:blipFill>
            <p:spPr>
              <a:xfrm>
                <a:off x="5365750" y="1035050"/>
                <a:ext cx="1714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5" name="墨迹 24"/>
              <p14:cNvContentPartPr/>
              <p14:nvPr/>
            </p14:nvContentPartPr>
            <p14:xfrm>
              <a:off x="3524250" y="1416050"/>
              <a:ext cx="12700" cy="36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0"/>
            </p:blipFill>
            <p:spPr>
              <a:xfrm>
                <a:off x="3524250" y="14160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6" name="墨迹 25"/>
              <p14:cNvContentPartPr/>
              <p14:nvPr/>
            </p14:nvContentPartPr>
            <p14:xfrm>
              <a:off x="5035550" y="1441450"/>
              <a:ext cx="12700" cy="36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0"/>
            </p:blipFill>
            <p:spPr>
              <a:xfrm>
                <a:off x="5035550" y="14414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7" name="墨迹 26"/>
              <p14:cNvContentPartPr/>
              <p14:nvPr/>
            </p14:nvContentPartPr>
            <p14:xfrm>
              <a:off x="3270250" y="1035050"/>
              <a:ext cx="38100" cy="825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3"/>
            </p:blipFill>
            <p:spPr>
              <a:xfrm>
                <a:off x="3270250" y="1035050"/>
                <a:ext cx="381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8" name="墨迹 27"/>
              <p14:cNvContentPartPr/>
              <p14:nvPr/>
            </p14:nvContentPartPr>
            <p14:xfrm>
              <a:off x="4495800" y="1454150"/>
              <a:ext cx="914400" cy="254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5"/>
            </p:blipFill>
            <p:spPr>
              <a:xfrm>
                <a:off x="4495800" y="1454150"/>
                <a:ext cx="914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9" name="墨迹 28"/>
              <p14:cNvContentPartPr/>
              <p14:nvPr/>
            </p14:nvContentPartPr>
            <p14:xfrm>
              <a:off x="3498850" y="1123950"/>
              <a:ext cx="360" cy="190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7"/>
            </p:blipFill>
            <p:spPr>
              <a:xfrm>
                <a:off x="3498850" y="112395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30" name="墨迹 29"/>
              <p14:cNvContentPartPr/>
              <p14:nvPr/>
            </p14:nvContentPartPr>
            <p14:xfrm>
              <a:off x="3689350" y="977900"/>
              <a:ext cx="63500" cy="825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9"/>
            </p:blipFill>
            <p:spPr>
              <a:xfrm>
                <a:off x="3689350" y="977900"/>
                <a:ext cx="635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1" name="墨迹 30"/>
              <p14:cNvContentPartPr/>
              <p14:nvPr/>
            </p14:nvContentPartPr>
            <p14:xfrm>
              <a:off x="1911350" y="1638300"/>
              <a:ext cx="88900" cy="2413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1"/>
            </p:blipFill>
            <p:spPr>
              <a:xfrm>
                <a:off x="1911350" y="1638300"/>
                <a:ext cx="889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2" name="墨迹 31"/>
              <p14:cNvContentPartPr/>
              <p14:nvPr/>
            </p14:nvContentPartPr>
            <p14:xfrm>
              <a:off x="1943100" y="1676400"/>
              <a:ext cx="146050" cy="36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3"/>
            </p:blipFill>
            <p:spPr>
              <a:xfrm>
                <a:off x="1943100" y="1676400"/>
                <a:ext cx="146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3" name="墨迹 32"/>
              <p14:cNvContentPartPr/>
              <p14:nvPr/>
            </p14:nvContentPartPr>
            <p14:xfrm>
              <a:off x="1930400" y="1752600"/>
              <a:ext cx="95250" cy="63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5"/>
            </p:blipFill>
            <p:spPr>
              <a:xfrm>
                <a:off x="1930400" y="1752600"/>
                <a:ext cx="95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4" name="墨迹 33"/>
              <p14:cNvContentPartPr/>
              <p14:nvPr/>
            </p14:nvContentPartPr>
            <p14:xfrm>
              <a:off x="2152650" y="1676400"/>
              <a:ext cx="101600" cy="36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7"/>
            </p:blipFill>
            <p:spPr>
              <a:xfrm>
                <a:off x="2152650" y="1676400"/>
                <a:ext cx="1016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5" name="墨迹 34"/>
              <p14:cNvContentPartPr/>
              <p14:nvPr/>
            </p14:nvContentPartPr>
            <p14:xfrm>
              <a:off x="2108200" y="1701800"/>
              <a:ext cx="44450" cy="1016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9"/>
            </p:blipFill>
            <p:spPr>
              <a:xfrm>
                <a:off x="2108200" y="1701800"/>
                <a:ext cx="444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6" name="墨迹 35"/>
              <p14:cNvContentPartPr/>
              <p14:nvPr/>
            </p14:nvContentPartPr>
            <p14:xfrm>
              <a:off x="2254250" y="1701800"/>
              <a:ext cx="95250" cy="952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1"/>
            </p:blipFill>
            <p:spPr>
              <a:xfrm>
                <a:off x="2254250" y="1701800"/>
                <a:ext cx="952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7" name="墨迹 36"/>
              <p14:cNvContentPartPr/>
              <p14:nvPr/>
            </p14:nvContentPartPr>
            <p14:xfrm>
              <a:off x="1885950" y="1962150"/>
              <a:ext cx="63500" cy="1841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3"/>
            </p:blipFill>
            <p:spPr>
              <a:xfrm>
                <a:off x="1885950" y="1962150"/>
                <a:ext cx="635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8" name="墨迹 37"/>
              <p14:cNvContentPartPr/>
              <p14:nvPr/>
            </p14:nvContentPartPr>
            <p14:xfrm>
              <a:off x="2000250" y="1962150"/>
              <a:ext cx="63500" cy="63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5"/>
            </p:blipFill>
            <p:spPr>
              <a:xfrm>
                <a:off x="2000250" y="1962150"/>
                <a:ext cx="635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9" name="墨迹 38"/>
              <p14:cNvContentPartPr/>
              <p14:nvPr/>
            </p14:nvContentPartPr>
            <p14:xfrm>
              <a:off x="1962150" y="2032000"/>
              <a:ext cx="120650" cy="190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7"/>
            </p:blipFill>
            <p:spPr>
              <a:xfrm>
                <a:off x="1962150" y="2032000"/>
                <a:ext cx="1206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0" name="墨迹 39"/>
              <p14:cNvContentPartPr/>
              <p14:nvPr/>
            </p14:nvContentPartPr>
            <p14:xfrm>
              <a:off x="2120900" y="1955800"/>
              <a:ext cx="120650" cy="63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9"/>
            </p:blipFill>
            <p:spPr>
              <a:xfrm>
                <a:off x="2120900" y="1955800"/>
                <a:ext cx="1206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1" name="墨迹 40"/>
              <p14:cNvContentPartPr/>
              <p14:nvPr/>
            </p14:nvContentPartPr>
            <p14:xfrm>
              <a:off x="2178050" y="1962150"/>
              <a:ext cx="57150" cy="1079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1"/>
            </p:blipFill>
            <p:spPr>
              <a:xfrm>
                <a:off x="2178050" y="1962150"/>
                <a:ext cx="571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2" name="墨迹 41"/>
              <p14:cNvContentPartPr/>
              <p14:nvPr/>
            </p14:nvContentPartPr>
            <p14:xfrm>
              <a:off x="2279650" y="2012950"/>
              <a:ext cx="19050" cy="635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3"/>
            </p:blipFill>
            <p:spPr>
              <a:xfrm>
                <a:off x="2279650" y="2012950"/>
                <a:ext cx="190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3" name="墨迹 42"/>
              <p14:cNvContentPartPr/>
              <p14:nvPr/>
            </p14:nvContentPartPr>
            <p14:xfrm>
              <a:off x="2654300" y="1720850"/>
              <a:ext cx="6350" cy="254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5"/>
            </p:blipFill>
            <p:spPr>
              <a:xfrm>
                <a:off x="2654300" y="1720850"/>
                <a:ext cx="63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4" name="墨迹 43"/>
              <p14:cNvContentPartPr/>
              <p14:nvPr/>
            </p14:nvContentPartPr>
            <p14:xfrm>
              <a:off x="2641600" y="1828800"/>
              <a:ext cx="360" cy="190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47"/>
            </p:blipFill>
            <p:spPr>
              <a:xfrm>
                <a:off x="2641600" y="182880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5" name="墨迹 44"/>
              <p14:cNvContentPartPr/>
              <p14:nvPr/>
            </p14:nvContentPartPr>
            <p14:xfrm>
              <a:off x="2635250" y="1943100"/>
              <a:ext cx="6350" cy="254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5"/>
            </p:blipFill>
            <p:spPr>
              <a:xfrm>
                <a:off x="2635250" y="1943100"/>
                <a:ext cx="63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6" name="墨迹 45"/>
              <p14:cNvContentPartPr/>
              <p14:nvPr/>
            </p14:nvContentPartPr>
            <p14:xfrm>
              <a:off x="2628900" y="2070100"/>
              <a:ext cx="6350" cy="254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5"/>
            </p:blipFill>
            <p:spPr>
              <a:xfrm>
                <a:off x="2628900" y="2070100"/>
                <a:ext cx="63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7" name="墨迹 46"/>
              <p14:cNvContentPartPr/>
              <p14:nvPr/>
            </p14:nvContentPartPr>
            <p14:xfrm>
              <a:off x="1905000" y="2216150"/>
              <a:ext cx="190500" cy="2095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0"/>
            </p:blipFill>
            <p:spPr>
              <a:xfrm>
                <a:off x="1905000" y="2216150"/>
                <a:ext cx="1905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8" name="墨迹 47"/>
              <p14:cNvContentPartPr/>
              <p14:nvPr/>
            </p14:nvContentPartPr>
            <p14:xfrm>
              <a:off x="2101850" y="2311400"/>
              <a:ext cx="209550" cy="127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2"/>
            </p:blipFill>
            <p:spPr>
              <a:xfrm>
                <a:off x="2101850" y="2311400"/>
                <a:ext cx="2095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9" name="墨迹 48"/>
              <p14:cNvContentPartPr/>
              <p14:nvPr/>
            </p14:nvContentPartPr>
            <p14:xfrm>
              <a:off x="2197100" y="2317750"/>
              <a:ext cx="57150" cy="1460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4"/>
            </p:blipFill>
            <p:spPr>
              <a:xfrm>
                <a:off x="2197100" y="2317750"/>
                <a:ext cx="571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0" name="墨迹 49"/>
              <p14:cNvContentPartPr/>
              <p14:nvPr/>
            </p14:nvContentPartPr>
            <p14:xfrm>
              <a:off x="2292350" y="2355850"/>
              <a:ext cx="82550" cy="1270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6"/>
            </p:blipFill>
            <p:spPr>
              <a:xfrm>
                <a:off x="2292350" y="2355850"/>
                <a:ext cx="825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1" name="墨迹 50"/>
              <p14:cNvContentPartPr/>
              <p14:nvPr/>
            </p14:nvContentPartPr>
            <p14:xfrm>
              <a:off x="5035550" y="1200150"/>
              <a:ext cx="6350" cy="190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8"/>
            </p:blipFill>
            <p:spPr>
              <a:xfrm>
                <a:off x="5035550" y="1200150"/>
                <a:ext cx="6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2" name="墨迹 51"/>
              <p14:cNvContentPartPr/>
              <p14:nvPr/>
            </p14:nvContentPartPr>
            <p14:xfrm>
              <a:off x="2997200" y="2298700"/>
              <a:ext cx="69850" cy="3302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0"/>
            </p:blipFill>
            <p:spPr>
              <a:xfrm>
                <a:off x="2997200" y="2298700"/>
                <a:ext cx="698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3" name="墨迹 52"/>
              <p14:cNvContentPartPr/>
              <p14:nvPr/>
            </p14:nvContentPartPr>
            <p14:xfrm>
              <a:off x="3067050" y="2266950"/>
              <a:ext cx="184150" cy="1206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2"/>
            </p:blipFill>
            <p:spPr>
              <a:xfrm>
                <a:off x="3067050" y="2266950"/>
                <a:ext cx="1841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4" name="墨迹 53"/>
              <p14:cNvContentPartPr/>
              <p14:nvPr/>
            </p14:nvContentPartPr>
            <p14:xfrm>
              <a:off x="3219450" y="2311400"/>
              <a:ext cx="234950" cy="1778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4"/>
            </p:blipFill>
            <p:spPr>
              <a:xfrm>
                <a:off x="3219450" y="2311400"/>
                <a:ext cx="2349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5" name="墨迹 54"/>
              <p14:cNvContentPartPr/>
              <p14:nvPr/>
            </p14:nvContentPartPr>
            <p14:xfrm>
              <a:off x="3505200" y="2355850"/>
              <a:ext cx="146050" cy="63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6"/>
            </p:blipFill>
            <p:spPr>
              <a:xfrm>
                <a:off x="3505200" y="2355850"/>
                <a:ext cx="146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6" name="墨迹 55"/>
              <p14:cNvContentPartPr/>
              <p14:nvPr/>
            </p14:nvContentPartPr>
            <p14:xfrm>
              <a:off x="3683000" y="2266950"/>
              <a:ext cx="139700" cy="2540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8"/>
            </p:blipFill>
            <p:spPr>
              <a:xfrm>
                <a:off x="3683000" y="2266950"/>
                <a:ext cx="1397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7" name="墨迹 56"/>
              <p14:cNvContentPartPr/>
              <p14:nvPr/>
            </p14:nvContentPartPr>
            <p14:xfrm>
              <a:off x="3619500" y="2298700"/>
              <a:ext cx="69850" cy="1206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0"/>
            </p:blipFill>
            <p:spPr>
              <a:xfrm>
                <a:off x="3619500" y="2298700"/>
                <a:ext cx="698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8" name="墨迹 57"/>
              <p14:cNvContentPartPr/>
              <p14:nvPr/>
            </p14:nvContentPartPr>
            <p14:xfrm>
              <a:off x="3797300" y="2247900"/>
              <a:ext cx="196850" cy="2349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2"/>
            </p:blipFill>
            <p:spPr>
              <a:xfrm>
                <a:off x="3797300" y="2247900"/>
                <a:ext cx="1968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9" name="墨迹 58"/>
              <p14:cNvContentPartPr/>
              <p14:nvPr/>
            </p14:nvContentPartPr>
            <p14:xfrm>
              <a:off x="4044950" y="2311400"/>
              <a:ext cx="107950" cy="2032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4"/>
            </p:blipFill>
            <p:spPr>
              <a:xfrm>
                <a:off x="4044950" y="2311400"/>
                <a:ext cx="1079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0" name="墨迹 59"/>
              <p14:cNvContentPartPr/>
              <p14:nvPr/>
            </p14:nvContentPartPr>
            <p14:xfrm>
              <a:off x="4203700" y="2286000"/>
              <a:ext cx="31750" cy="2095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6"/>
            </p:blipFill>
            <p:spPr>
              <a:xfrm>
                <a:off x="4203700" y="2286000"/>
                <a:ext cx="317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1" name="墨迹 60"/>
              <p14:cNvContentPartPr/>
              <p14:nvPr/>
            </p14:nvContentPartPr>
            <p14:xfrm>
              <a:off x="4133850" y="2387600"/>
              <a:ext cx="139700" cy="254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8"/>
            </p:blipFill>
            <p:spPr>
              <a:xfrm>
                <a:off x="4133850" y="2387600"/>
                <a:ext cx="1397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2" name="墨迹 61"/>
              <p14:cNvContentPartPr/>
              <p14:nvPr/>
            </p14:nvContentPartPr>
            <p14:xfrm>
              <a:off x="4324350" y="2273300"/>
              <a:ext cx="69850" cy="2286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0"/>
            </p:blipFill>
            <p:spPr>
              <a:xfrm>
                <a:off x="4324350" y="2273300"/>
                <a:ext cx="698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3" name="墨迹 62"/>
              <p14:cNvContentPartPr/>
              <p14:nvPr/>
            </p14:nvContentPartPr>
            <p14:xfrm>
              <a:off x="4368800" y="2292350"/>
              <a:ext cx="133350" cy="2603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2"/>
            </p:blipFill>
            <p:spPr>
              <a:xfrm>
                <a:off x="4368800" y="2292350"/>
                <a:ext cx="1333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4" name="墨迹 63"/>
              <p14:cNvContentPartPr/>
              <p14:nvPr/>
            </p14:nvContentPartPr>
            <p14:xfrm>
              <a:off x="4178300" y="2273300"/>
              <a:ext cx="12700" cy="36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40"/>
            </p:blipFill>
            <p:spPr>
              <a:xfrm>
                <a:off x="4178300" y="22733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5" name="墨迹 64"/>
              <p14:cNvContentPartPr/>
              <p14:nvPr/>
            </p14:nvContentPartPr>
            <p14:xfrm>
              <a:off x="4337050" y="2476500"/>
              <a:ext cx="6350" cy="190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88"/>
            </p:blipFill>
            <p:spPr>
              <a:xfrm>
                <a:off x="4337050" y="2476500"/>
                <a:ext cx="6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6" name="墨迹 65"/>
              <p14:cNvContentPartPr/>
              <p14:nvPr/>
            </p14:nvContentPartPr>
            <p14:xfrm>
              <a:off x="1911350" y="2603500"/>
              <a:ext cx="190500" cy="2476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6"/>
            </p:blipFill>
            <p:spPr>
              <a:xfrm>
                <a:off x="1911350" y="2603500"/>
                <a:ext cx="1905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7" name="墨迹 66"/>
              <p14:cNvContentPartPr/>
              <p14:nvPr/>
            </p14:nvContentPartPr>
            <p14:xfrm>
              <a:off x="2203450" y="2743200"/>
              <a:ext cx="158750" cy="127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8"/>
            </p:blipFill>
            <p:spPr>
              <a:xfrm>
                <a:off x="2203450" y="2743200"/>
                <a:ext cx="158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8" name="墨迹 67"/>
              <p14:cNvContentPartPr/>
              <p14:nvPr/>
            </p14:nvContentPartPr>
            <p14:xfrm>
              <a:off x="2266950" y="2743200"/>
              <a:ext cx="44450" cy="1143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0"/>
            </p:blipFill>
            <p:spPr>
              <a:xfrm>
                <a:off x="2266950" y="2743200"/>
                <a:ext cx="444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9" name="墨迹 68"/>
              <p14:cNvContentPartPr/>
              <p14:nvPr/>
            </p14:nvContentPartPr>
            <p14:xfrm>
              <a:off x="2425700" y="2794000"/>
              <a:ext cx="360" cy="1016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2"/>
            </p:blipFill>
            <p:spPr>
              <a:xfrm>
                <a:off x="2425700" y="2794000"/>
                <a:ext cx="36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70" name="墨迹 69"/>
              <p14:cNvContentPartPr/>
              <p14:nvPr/>
            </p14:nvContentPartPr>
            <p14:xfrm>
              <a:off x="3054350" y="2692400"/>
              <a:ext cx="127000" cy="2032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4"/>
            </p:blipFill>
            <p:spPr>
              <a:xfrm>
                <a:off x="3054350" y="2692400"/>
                <a:ext cx="1270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1" name="墨迹 70"/>
              <p14:cNvContentPartPr/>
              <p14:nvPr/>
            </p14:nvContentPartPr>
            <p14:xfrm>
              <a:off x="3232150" y="2660650"/>
              <a:ext cx="203200" cy="1841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6"/>
            </p:blipFill>
            <p:spPr>
              <a:xfrm>
                <a:off x="3232150" y="2660650"/>
                <a:ext cx="2032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2" name="墨迹 71"/>
              <p14:cNvContentPartPr/>
              <p14:nvPr/>
            </p14:nvContentPartPr>
            <p14:xfrm>
              <a:off x="3765550" y="2800350"/>
              <a:ext cx="101600" cy="190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8"/>
            </p:blipFill>
            <p:spPr>
              <a:xfrm>
                <a:off x="3765550" y="2800350"/>
                <a:ext cx="101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3" name="墨迹 72"/>
              <p14:cNvContentPartPr/>
              <p14:nvPr/>
            </p14:nvContentPartPr>
            <p14:xfrm>
              <a:off x="3835400" y="2736850"/>
              <a:ext cx="139700" cy="1333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0"/>
            </p:blipFill>
            <p:spPr>
              <a:xfrm>
                <a:off x="3835400" y="2736850"/>
                <a:ext cx="1397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4" name="墨迹 73"/>
              <p14:cNvContentPartPr/>
              <p14:nvPr/>
            </p14:nvContentPartPr>
            <p14:xfrm>
              <a:off x="3695700" y="2781300"/>
              <a:ext cx="25400" cy="36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2"/>
            </p:blipFill>
            <p:spPr>
              <a:xfrm>
                <a:off x="3695700" y="278130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5" name="墨迹 74"/>
              <p14:cNvContentPartPr/>
              <p14:nvPr/>
            </p14:nvContentPartPr>
            <p14:xfrm>
              <a:off x="4222750" y="2711450"/>
              <a:ext cx="228600" cy="1714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4"/>
            </p:blipFill>
            <p:spPr>
              <a:xfrm>
                <a:off x="4222750" y="2711450"/>
                <a:ext cx="2286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6" name="墨迹 75"/>
              <p14:cNvContentPartPr/>
              <p14:nvPr/>
            </p14:nvContentPartPr>
            <p14:xfrm>
              <a:off x="4533900" y="2730500"/>
              <a:ext cx="31750" cy="1524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6"/>
            </p:blipFill>
            <p:spPr>
              <a:xfrm>
                <a:off x="4533900" y="2730500"/>
                <a:ext cx="317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7" name="墨迹 76"/>
              <p14:cNvContentPartPr/>
              <p14:nvPr/>
            </p14:nvContentPartPr>
            <p14:xfrm>
              <a:off x="4552950" y="2705100"/>
              <a:ext cx="139700" cy="1460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8"/>
            </p:blipFill>
            <p:spPr>
              <a:xfrm>
                <a:off x="4552950" y="2705100"/>
                <a:ext cx="1397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8" name="墨迹 77"/>
              <p14:cNvContentPartPr/>
              <p14:nvPr/>
            </p14:nvContentPartPr>
            <p14:xfrm>
              <a:off x="4724400" y="2730500"/>
              <a:ext cx="44450" cy="1841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0"/>
            </p:blipFill>
            <p:spPr>
              <a:xfrm>
                <a:off x="4724400" y="2730500"/>
                <a:ext cx="444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9" name="墨迹 78"/>
              <p14:cNvContentPartPr/>
              <p14:nvPr/>
            </p14:nvContentPartPr>
            <p14:xfrm>
              <a:off x="4813300" y="2686050"/>
              <a:ext cx="88900" cy="2095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2"/>
            </p:blipFill>
            <p:spPr>
              <a:xfrm>
                <a:off x="4813300" y="2686050"/>
                <a:ext cx="889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80" name="墨迹 79"/>
              <p14:cNvContentPartPr/>
              <p14:nvPr/>
            </p14:nvContentPartPr>
            <p14:xfrm>
              <a:off x="4984750" y="2813050"/>
              <a:ext cx="184150" cy="63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4"/>
            </p:blipFill>
            <p:spPr>
              <a:xfrm>
                <a:off x="4984750" y="2813050"/>
                <a:ext cx="1841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1" name="墨迹 80"/>
              <p14:cNvContentPartPr/>
              <p14:nvPr/>
            </p14:nvContentPartPr>
            <p14:xfrm>
              <a:off x="5111750" y="2755900"/>
              <a:ext cx="76200" cy="952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6"/>
            </p:blipFill>
            <p:spPr>
              <a:xfrm>
                <a:off x="5111750" y="2755900"/>
                <a:ext cx="762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2" name="墨迹 81"/>
              <p14:cNvContentPartPr/>
              <p14:nvPr/>
            </p14:nvContentPartPr>
            <p14:xfrm>
              <a:off x="5276850" y="2717800"/>
              <a:ext cx="25400" cy="1270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8"/>
            </p:blipFill>
            <p:spPr>
              <a:xfrm>
                <a:off x="5276850" y="2717800"/>
                <a:ext cx="254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3" name="墨迹 82"/>
              <p14:cNvContentPartPr/>
              <p14:nvPr/>
            </p14:nvContentPartPr>
            <p14:xfrm>
              <a:off x="5295900" y="2597150"/>
              <a:ext cx="247650" cy="2095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0"/>
            </p:blipFill>
            <p:spPr>
              <a:xfrm>
                <a:off x="5295900" y="2597150"/>
                <a:ext cx="2476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4" name="墨迹 83"/>
              <p14:cNvContentPartPr/>
              <p14:nvPr/>
            </p14:nvContentPartPr>
            <p14:xfrm>
              <a:off x="3378200" y="2984500"/>
              <a:ext cx="101600" cy="2730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2"/>
            </p:blipFill>
            <p:spPr>
              <a:xfrm>
                <a:off x="3378200" y="2984500"/>
                <a:ext cx="1016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5" name="墨迹 84"/>
              <p14:cNvContentPartPr/>
              <p14:nvPr/>
            </p14:nvContentPartPr>
            <p14:xfrm>
              <a:off x="3435350" y="2997200"/>
              <a:ext cx="177800" cy="1206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4"/>
            </p:blipFill>
            <p:spPr>
              <a:xfrm>
                <a:off x="3435350" y="2997200"/>
                <a:ext cx="1778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6" name="墨迹 85"/>
              <p14:cNvContentPartPr/>
              <p14:nvPr/>
            </p14:nvContentPartPr>
            <p14:xfrm>
              <a:off x="3651250" y="3079750"/>
              <a:ext cx="139700" cy="1397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6"/>
            </p:blipFill>
            <p:spPr>
              <a:xfrm>
                <a:off x="3651250" y="3079750"/>
                <a:ext cx="1397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7" name="墨迹 86"/>
              <p14:cNvContentPartPr/>
              <p14:nvPr/>
            </p14:nvContentPartPr>
            <p14:xfrm>
              <a:off x="3930650" y="3162300"/>
              <a:ext cx="158750" cy="254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8"/>
            </p:blipFill>
            <p:spPr>
              <a:xfrm>
                <a:off x="3930650" y="3162300"/>
                <a:ext cx="1587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8" name="墨迹 87"/>
              <p14:cNvContentPartPr/>
              <p14:nvPr/>
            </p14:nvContentPartPr>
            <p14:xfrm>
              <a:off x="3981450" y="3130550"/>
              <a:ext cx="63500" cy="1460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0"/>
            </p:blipFill>
            <p:spPr>
              <a:xfrm>
                <a:off x="3981450" y="3130550"/>
                <a:ext cx="635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9" name="墨迹 88"/>
              <p14:cNvContentPartPr/>
              <p14:nvPr/>
            </p14:nvContentPartPr>
            <p14:xfrm>
              <a:off x="4241800" y="3149600"/>
              <a:ext cx="76200" cy="1333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2"/>
            </p:blipFill>
            <p:spPr>
              <a:xfrm>
                <a:off x="4241800" y="3149600"/>
                <a:ext cx="762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90" name="墨迹 89"/>
              <p14:cNvContentPartPr/>
              <p14:nvPr/>
            </p14:nvContentPartPr>
            <p14:xfrm>
              <a:off x="4425950" y="3162300"/>
              <a:ext cx="146050" cy="190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4"/>
            </p:blipFill>
            <p:spPr>
              <a:xfrm>
                <a:off x="4425950" y="3162300"/>
                <a:ext cx="1460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1" name="墨迹 90"/>
              <p14:cNvContentPartPr/>
              <p14:nvPr/>
            </p14:nvContentPartPr>
            <p14:xfrm>
              <a:off x="4527550" y="3098800"/>
              <a:ext cx="171450" cy="1460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6"/>
            </p:blipFill>
            <p:spPr>
              <a:xfrm>
                <a:off x="4527550" y="3098800"/>
                <a:ext cx="1714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2" name="墨迹 91"/>
              <p14:cNvContentPartPr/>
              <p14:nvPr/>
            </p14:nvContentPartPr>
            <p14:xfrm>
              <a:off x="4762500" y="3073400"/>
              <a:ext cx="114300" cy="3492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8"/>
            </p:blipFill>
            <p:spPr>
              <a:xfrm>
                <a:off x="4762500" y="3073400"/>
                <a:ext cx="1143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3" name="墨迹 92"/>
              <p14:cNvContentPartPr/>
              <p14:nvPr/>
            </p14:nvContentPartPr>
            <p14:xfrm>
              <a:off x="4838700" y="3092450"/>
              <a:ext cx="146050" cy="1460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0"/>
            </p:blipFill>
            <p:spPr>
              <a:xfrm>
                <a:off x="4838700" y="3092450"/>
                <a:ext cx="146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4" name="墨迹 93"/>
              <p14:cNvContentPartPr/>
              <p14:nvPr/>
            </p14:nvContentPartPr>
            <p14:xfrm>
              <a:off x="5060950" y="3181350"/>
              <a:ext cx="222250" cy="1397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2"/>
            </p:blipFill>
            <p:spPr>
              <a:xfrm>
                <a:off x="5060950" y="3181350"/>
                <a:ext cx="2222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5" name="墨迹 94"/>
              <p14:cNvContentPartPr/>
              <p14:nvPr/>
            </p14:nvContentPartPr>
            <p14:xfrm>
              <a:off x="5289550" y="2901950"/>
              <a:ext cx="177800" cy="635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4"/>
            </p:blipFill>
            <p:spPr>
              <a:xfrm>
                <a:off x="5289550" y="2901950"/>
                <a:ext cx="1778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6" name="墨迹 95"/>
              <p14:cNvContentPartPr/>
              <p14:nvPr/>
            </p14:nvContentPartPr>
            <p14:xfrm>
              <a:off x="1892300" y="3397250"/>
              <a:ext cx="203200" cy="2032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6"/>
            </p:blipFill>
            <p:spPr>
              <a:xfrm>
                <a:off x="1892300" y="3397250"/>
                <a:ext cx="2032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7" name="墨迹 96"/>
              <p14:cNvContentPartPr/>
              <p14:nvPr/>
            </p14:nvContentPartPr>
            <p14:xfrm>
              <a:off x="2165350" y="3486150"/>
              <a:ext cx="165100" cy="63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8"/>
            </p:blipFill>
            <p:spPr>
              <a:xfrm>
                <a:off x="2165350" y="3486150"/>
                <a:ext cx="1651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8" name="墨迹 97"/>
              <p14:cNvContentPartPr/>
              <p14:nvPr/>
            </p14:nvContentPartPr>
            <p14:xfrm>
              <a:off x="2190750" y="3486150"/>
              <a:ext cx="95250" cy="2159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0"/>
            </p:blipFill>
            <p:spPr>
              <a:xfrm>
                <a:off x="2190750" y="3486150"/>
                <a:ext cx="952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9" name="墨迹 98"/>
              <p14:cNvContentPartPr/>
              <p14:nvPr/>
            </p14:nvContentPartPr>
            <p14:xfrm>
              <a:off x="2381250" y="3613150"/>
              <a:ext cx="279400" cy="698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2"/>
            </p:blipFill>
            <p:spPr>
              <a:xfrm>
                <a:off x="2381250" y="3613150"/>
                <a:ext cx="2794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100" name="墨迹 99"/>
              <p14:cNvContentPartPr/>
              <p14:nvPr/>
            </p14:nvContentPartPr>
            <p14:xfrm>
              <a:off x="3270250" y="3473450"/>
              <a:ext cx="209550" cy="26670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4"/>
            </p:blipFill>
            <p:spPr>
              <a:xfrm>
                <a:off x="3270250" y="3473450"/>
                <a:ext cx="2095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01" name="墨迹 100"/>
              <p14:cNvContentPartPr/>
              <p14:nvPr/>
            </p14:nvContentPartPr>
            <p14:xfrm>
              <a:off x="3543300" y="3594100"/>
              <a:ext cx="76200" cy="1968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6"/>
            </p:blipFill>
            <p:spPr>
              <a:xfrm>
                <a:off x="3543300" y="3594100"/>
                <a:ext cx="762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2" name="墨迹 101"/>
              <p14:cNvContentPartPr/>
              <p14:nvPr/>
            </p14:nvContentPartPr>
            <p14:xfrm>
              <a:off x="3771900" y="3575050"/>
              <a:ext cx="158750" cy="63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8"/>
            </p:blipFill>
            <p:spPr>
              <a:xfrm>
                <a:off x="3771900" y="3575050"/>
                <a:ext cx="1587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3" name="墨迹 102"/>
              <p14:cNvContentPartPr/>
              <p14:nvPr/>
            </p14:nvContentPartPr>
            <p14:xfrm>
              <a:off x="3810000" y="3492500"/>
              <a:ext cx="88900" cy="1968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0"/>
            </p:blipFill>
            <p:spPr>
              <a:xfrm>
                <a:off x="3810000" y="3492500"/>
                <a:ext cx="889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4" name="墨迹 103"/>
              <p14:cNvContentPartPr/>
              <p14:nvPr/>
            </p14:nvContentPartPr>
            <p14:xfrm>
              <a:off x="4025900" y="3498850"/>
              <a:ext cx="50800" cy="1968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2"/>
            </p:blipFill>
            <p:spPr>
              <a:xfrm>
                <a:off x="4025900" y="3498850"/>
                <a:ext cx="508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5" name="墨迹 104"/>
              <p14:cNvContentPartPr/>
              <p14:nvPr/>
            </p14:nvContentPartPr>
            <p14:xfrm>
              <a:off x="4006850" y="3448050"/>
              <a:ext cx="234950" cy="2095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4"/>
            </p:blipFill>
            <p:spPr>
              <a:xfrm>
                <a:off x="4006850" y="3448050"/>
                <a:ext cx="2349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6" name="墨迹 105"/>
              <p14:cNvContentPartPr/>
              <p14:nvPr/>
            </p14:nvContentPartPr>
            <p14:xfrm>
              <a:off x="4197350" y="3632200"/>
              <a:ext cx="165100" cy="36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6"/>
            </p:blipFill>
            <p:spPr>
              <a:xfrm>
                <a:off x="4197350" y="3632200"/>
                <a:ext cx="1651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7" name="墨迹 106"/>
              <p14:cNvContentPartPr/>
              <p14:nvPr/>
            </p14:nvContentPartPr>
            <p14:xfrm>
              <a:off x="4311650" y="3568700"/>
              <a:ext cx="146050" cy="1460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8"/>
            </p:blipFill>
            <p:spPr>
              <a:xfrm>
                <a:off x="4311650" y="3568700"/>
                <a:ext cx="146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8" name="墨迹 107"/>
              <p14:cNvContentPartPr/>
              <p14:nvPr/>
            </p14:nvContentPartPr>
            <p14:xfrm>
              <a:off x="4572000" y="3498850"/>
              <a:ext cx="146050" cy="2857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0"/>
            </p:blipFill>
            <p:spPr>
              <a:xfrm>
                <a:off x="4572000" y="3498850"/>
                <a:ext cx="1460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9" name="墨迹 108"/>
              <p14:cNvContentPartPr/>
              <p14:nvPr/>
            </p14:nvContentPartPr>
            <p14:xfrm>
              <a:off x="4578350" y="3600450"/>
              <a:ext cx="133350" cy="1206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2"/>
            </p:blipFill>
            <p:spPr>
              <a:xfrm>
                <a:off x="4578350" y="3600450"/>
                <a:ext cx="1333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10" name="墨迹 109"/>
              <p14:cNvContentPartPr/>
              <p14:nvPr/>
            </p14:nvContentPartPr>
            <p14:xfrm>
              <a:off x="1866900" y="3892550"/>
              <a:ext cx="215900" cy="1968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4"/>
            </p:blipFill>
            <p:spPr>
              <a:xfrm>
                <a:off x="1866900" y="3892550"/>
                <a:ext cx="2159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11" name="墨迹 110"/>
              <p14:cNvContentPartPr/>
              <p14:nvPr/>
            </p14:nvContentPartPr>
            <p14:xfrm>
              <a:off x="2165350" y="3949700"/>
              <a:ext cx="190500" cy="127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6"/>
            </p:blipFill>
            <p:spPr>
              <a:xfrm>
                <a:off x="2165350" y="3949700"/>
                <a:ext cx="1905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2" name="墨迹 111"/>
              <p14:cNvContentPartPr/>
              <p14:nvPr/>
            </p14:nvContentPartPr>
            <p14:xfrm>
              <a:off x="2203450" y="3956050"/>
              <a:ext cx="76200" cy="1524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8"/>
            </p:blipFill>
            <p:spPr>
              <a:xfrm>
                <a:off x="2203450" y="3956050"/>
                <a:ext cx="762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3" name="墨迹 112"/>
              <p14:cNvContentPartPr/>
              <p14:nvPr/>
            </p14:nvContentPartPr>
            <p14:xfrm>
              <a:off x="2324100" y="4019550"/>
              <a:ext cx="114300" cy="20955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0"/>
            </p:blipFill>
            <p:spPr>
              <a:xfrm>
                <a:off x="2324100" y="4019550"/>
                <a:ext cx="1143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4" name="墨迹 113"/>
              <p14:cNvContentPartPr/>
              <p14:nvPr/>
            </p14:nvContentPartPr>
            <p14:xfrm>
              <a:off x="2400300" y="3670300"/>
              <a:ext cx="57150" cy="63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2"/>
            </p:blipFill>
            <p:spPr>
              <a:xfrm>
                <a:off x="2400300" y="3670300"/>
                <a:ext cx="571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5" name="墨迹 114"/>
              <p14:cNvContentPartPr/>
              <p14:nvPr/>
            </p14:nvContentPartPr>
            <p14:xfrm>
              <a:off x="3238500" y="3917950"/>
              <a:ext cx="165100" cy="2159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4"/>
            </p:blipFill>
            <p:spPr>
              <a:xfrm>
                <a:off x="3238500" y="3917950"/>
                <a:ext cx="1651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6" name="墨迹 115"/>
              <p14:cNvContentPartPr/>
              <p14:nvPr/>
            </p14:nvContentPartPr>
            <p14:xfrm>
              <a:off x="3302000" y="4000500"/>
              <a:ext cx="107950" cy="635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6"/>
            </p:blipFill>
            <p:spPr>
              <a:xfrm>
                <a:off x="3302000" y="4000500"/>
                <a:ext cx="1079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7" name="墨迹 116"/>
              <p14:cNvContentPartPr/>
              <p14:nvPr/>
            </p14:nvContentPartPr>
            <p14:xfrm>
              <a:off x="3568700" y="4051300"/>
              <a:ext cx="266700" cy="3175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18"/>
            </p:blipFill>
            <p:spPr>
              <a:xfrm>
                <a:off x="3568700" y="4051300"/>
                <a:ext cx="2667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8" name="墨迹 117"/>
              <p14:cNvContentPartPr/>
              <p14:nvPr/>
            </p14:nvContentPartPr>
            <p14:xfrm>
              <a:off x="3759200" y="4000500"/>
              <a:ext cx="139700" cy="16510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0"/>
            </p:blipFill>
            <p:spPr>
              <a:xfrm>
                <a:off x="3759200" y="4000500"/>
                <a:ext cx="1397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9" name="墨迹 118"/>
              <p14:cNvContentPartPr/>
              <p14:nvPr/>
            </p14:nvContentPartPr>
            <p14:xfrm>
              <a:off x="4019550" y="3924300"/>
              <a:ext cx="127000" cy="2603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2"/>
            </p:blipFill>
            <p:spPr>
              <a:xfrm>
                <a:off x="4019550" y="3924300"/>
                <a:ext cx="1270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20" name="墨迹 119"/>
              <p14:cNvContentPartPr/>
              <p14:nvPr/>
            </p14:nvContentPartPr>
            <p14:xfrm>
              <a:off x="4140200" y="3917950"/>
              <a:ext cx="209550" cy="2032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4"/>
            </p:blipFill>
            <p:spPr>
              <a:xfrm>
                <a:off x="4140200" y="3917950"/>
                <a:ext cx="2095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21" name="墨迹 120"/>
              <p14:cNvContentPartPr/>
              <p14:nvPr/>
            </p14:nvContentPartPr>
            <p14:xfrm>
              <a:off x="4368800" y="3962400"/>
              <a:ext cx="127000" cy="20955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6"/>
            </p:blipFill>
            <p:spPr>
              <a:xfrm>
                <a:off x="4368800" y="3962400"/>
                <a:ext cx="1270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22" name="墨迹 121"/>
              <p14:cNvContentPartPr/>
              <p14:nvPr/>
            </p14:nvContentPartPr>
            <p14:xfrm>
              <a:off x="4508500" y="3962400"/>
              <a:ext cx="19050" cy="2095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28"/>
            </p:blipFill>
            <p:spPr>
              <a:xfrm>
                <a:off x="4508500" y="3962400"/>
                <a:ext cx="190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3" name="墨迹 122"/>
              <p14:cNvContentPartPr/>
              <p14:nvPr/>
            </p14:nvContentPartPr>
            <p14:xfrm>
              <a:off x="4425950" y="4044950"/>
              <a:ext cx="139700" cy="1905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0"/>
            </p:blipFill>
            <p:spPr>
              <a:xfrm>
                <a:off x="4425950" y="4044950"/>
                <a:ext cx="139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4" name="墨迹 123"/>
              <p14:cNvContentPartPr/>
              <p14:nvPr/>
            </p14:nvContentPartPr>
            <p14:xfrm>
              <a:off x="4591050" y="3968750"/>
              <a:ext cx="76200" cy="22225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2"/>
            </p:blipFill>
            <p:spPr>
              <a:xfrm>
                <a:off x="4591050" y="3968750"/>
                <a:ext cx="762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5" name="墨迹 124"/>
              <p14:cNvContentPartPr/>
              <p14:nvPr/>
            </p14:nvContentPartPr>
            <p14:xfrm>
              <a:off x="4673600" y="4006850"/>
              <a:ext cx="101600" cy="22225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4"/>
            </p:blipFill>
            <p:spPr>
              <a:xfrm>
                <a:off x="4673600" y="4006850"/>
                <a:ext cx="1016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6" name="墨迹 125"/>
              <p14:cNvContentPartPr/>
              <p14:nvPr/>
            </p14:nvContentPartPr>
            <p14:xfrm>
              <a:off x="1962150" y="4375150"/>
              <a:ext cx="133350" cy="1333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6"/>
            </p:blipFill>
            <p:spPr>
              <a:xfrm>
                <a:off x="1962150" y="4375150"/>
                <a:ext cx="1333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7" name="墨迹 126"/>
              <p14:cNvContentPartPr/>
              <p14:nvPr/>
            </p14:nvContentPartPr>
            <p14:xfrm>
              <a:off x="2273300" y="4356100"/>
              <a:ext cx="171450" cy="127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38"/>
            </p:blipFill>
            <p:spPr>
              <a:xfrm>
                <a:off x="2273300" y="4356100"/>
                <a:ext cx="171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8" name="墨迹 127"/>
              <p14:cNvContentPartPr/>
              <p14:nvPr/>
            </p14:nvContentPartPr>
            <p14:xfrm>
              <a:off x="2273300" y="4362450"/>
              <a:ext cx="107950" cy="19685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0"/>
            </p:blipFill>
            <p:spPr>
              <a:xfrm>
                <a:off x="2273300" y="4362450"/>
                <a:ext cx="1079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9" name="墨迹 128"/>
              <p14:cNvContentPartPr/>
              <p14:nvPr/>
            </p14:nvContentPartPr>
            <p14:xfrm>
              <a:off x="2413000" y="4464050"/>
              <a:ext cx="139700" cy="12065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2"/>
            </p:blipFill>
            <p:spPr>
              <a:xfrm>
                <a:off x="2413000" y="4464050"/>
                <a:ext cx="1397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30" name="墨迹 129"/>
              <p14:cNvContentPartPr/>
              <p14:nvPr/>
            </p14:nvContentPartPr>
            <p14:xfrm>
              <a:off x="2374900" y="4495800"/>
              <a:ext cx="139700" cy="2095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4"/>
            </p:blipFill>
            <p:spPr>
              <a:xfrm>
                <a:off x="2374900" y="4495800"/>
                <a:ext cx="1397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31" name="墨迹 130"/>
              <p14:cNvContentPartPr/>
              <p14:nvPr/>
            </p14:nvContentPartPr>
            <p14:xfrm>
              <a:off x="3054350" y="4419600"/>
              <a:ext cx="120650" cy="19685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6"/>
            </p:blipFill>
            <p:spPr>
              <a:xfrm>
                <a:off x="3054350" y="4419600"/>
                <a:ext cx="1206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32" name="墨迹 131"/>
              <p14:cNvContentPartPr/>
              <p14:nvPr/>
            </p14:nvContentPartPr>
            <p14:xfrm>
              <a:off x="3213100" y="4381500"/>
              <a:ext cx="234950" cy="2095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48"/>
            </p:blipFill>
            <p:spPr>
              <a:xfrm>
                <a:off x="3213100" y="4381500"/>
                <a:ext cx="2349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3" name="墨迹 132"/>
              <p14:cNvContentPartPr/>
              <p14:nvPr/>
            </p14:nvContentPartPr>
            <p14:xfrm>
              <a:off x="3613150" y="4495800"/>
              <a:ext cx="266700" cy="508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0"/>
            </p:blipFill>
            <p:spPr>
              <a:xfrm>
                <a:off x="3613150" y="4495800"/>
                <a:ext cx="2667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4" name="墨迹 133"/>
              <p14:cNvContentPartPr/>
              <p14:nvPr/>
            </p14:nvContentPartPr>
            <p14:xfrm>
              <a:off x="3765550" y="4464050"/>
              <a:ext cx="146050" cy="1778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2"/>
            </p:blipFill>
            <p:spPr>
              <a:xfrm>
                <a:off x="3765550" y="4464050"/>
                <a:ext cx="1460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5" name="墨迹 134"/>
              <p14:cNvContentPartPr/>
              <p14:nvPr/>
            </p14:nvContentPartPr>
            <p14:xfrm>
              <a:off x="3962400" y="4476750"/>
              <a:ext cx="95250" cy="17780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4"/>
            </p:blipFill>
            <p:spPr>
              <a:xfrm>
                <a:off x="3962400" y="4476750"/>
                <a:ext cx="952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6" name="墨迹 135"/>
              <p14:cNvContentPartPr/>
              <p14:nvPr/>
            </p14:nvContentPartPr>
            <p14:xfrm>
              <a:off x="4076700" y="4445000"/>
              <a:ext cx="273050" cy="1778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56"/>
            </p:blipFill>
            <p:spPr>
              <a:xfrm>
                <a:off x="4076700" y="4445000"/>
                <a:ext cx="2730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7" name="墨迹 136"/>
              <p14:cNvContentPartPr/>
              <p14:nvPr/>
            </p14:nvContentPartPr>
            <p14:xfrm>
              <a:off x="4406900" y="4451350"/>
              <a:ext cx="12700" cy="19050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58"/>
            </p:blipFill>
            <p:spPr>
              <a:xfrm>
                <a:off x="4406900" y="4451350"/>
                <a:ext cx="12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8" name="墨迹 137"/>
              <p14:cNvContentPartPr/>
              <p14:nvPr/>
            </p14:nvContentPartPr>
            <p14:xfrm>
              <a:off x="4381500" y="4451350"/>
              <a:ext cx="158750" cy="17145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0"/>
            </p:blipFill>
            <p:spPr>
              <a:xfrm>
                <a:off x="4381500" y="4451350"/>
                <a:ext cx="1587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9" name="墨迹 138"/>
              <p14:cNvContentPartPr/>
              <p14:nvPr/>
            </p14:nvContentPartPr>
            <p14:xfrm>
              <a:off x="4603750" y="4425950"/>
              <a:ext cx="82550" cy="18415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2"/>
            </p:blipFill>
            <p:spPr>
              <a:xfrm>
                <a:off x="4603750" y="4425950"/>
                <a:ext cx="825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40" name="墨迹 139"/>
              <p14:cNvContentPartPr/>
              <p14:nvPr/>
            </p14:nvContentPartPr>
            <p14:xfrm>
              <a:off x="4660900" y="4362450"/>
              <a:ext cx="127000" cy="2603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4"/>
            </p:blipFill>
            <p:spPr>
              <a:xfrm>
                <a:off x="4660900" y="4362450"/>
                <a:ext cx="1270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41" name="墨迹 140"/>
              <p14:cNvContentPartPr/>
              <p14:nvPr/>
            </p14:nvContentPartPr>
            <p14:xfrm>
              <a:off x="4876800" y="4514850"/>
              <a:ext cx="254000" cy="381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66"/>
            </p:blipFill>
            <p:spPr>
              <a:xfrm>
                <a:off x="4876800" y="4514850"/>
                <a:ext cx="2540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42" name="墨迹 141"/>
              <p14:cNvContentPartPr/>
              <p14:nvPr/>
            </p14:nvContentPartPr>
            <p14:xfrm>
              <a:off x="5048250" y="4445000"/>
              <a:ext cx="152400" cy="20955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68"/>
            </p:blipFill>
            <p:spPr>
              <a:xfrm>
                <a:off x="5048250" y="4445000"/>
                <a:ext cx="1524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43" name="墨迹 142"/>
              <p14:cNvContentPartPr/>
              <p14:nvPr/>
            </p14:nvContentPartPr>
            <p14:xfrm>
              <a:off x="5334000" y="4502150"/>
              <a:ext cx="228600" cy="20955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0"/>
            </p:blipFill>
            <p:spPr>
              <a:xfrm>
                <a:off x="5334000" y="4502150"/>
                <a:ext cx="2286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4" name="墨迹 143"/>
              <p14:cNvContentPartPr/>
              <p14:nvPr/>
            </p14:nvContentPartPr>
            <p14:xfrm>
              <a:off x="5359400" y="4813300"/>
              <a:ext cx="190500" cy="1397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2"/>
            </p:blipFill>
            <p:spPr>
              <a:xfrm>
                <a:off x="5359400" y="4813300"/>
                <a:ext cx="1905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5" name="墨迹 144"/>
              <p14:cNvContentPartPr/>
              <p14:nvPr/>
            </p14:nvContentPartPr>
            <p14:xfrm>
              <a:off x="1968500" y="4775200"/>
              <a:ext cx="82550" cy="24765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4"/>
            </p:blipFill>
            <p:spPr>
              <a:xfrm>
                <a:off x="1968500" y="4775200"/>
                <a:ext cx="825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6" name="墨迹 145"/>
              <p14:cNvContentPartPr/>
              <p14:nvPr/>
            </p14:nvContentPartPr>
            <p14:xfrm>
              <a:off x="1930400" y="4781550"/>
              <a:ext cx="342900" cy="27305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76"/>
            </p:blipFill>
            <p:spPr>
              <a:xfrm>
                <a:off x="1930400" y="4781550"/>
                <a:ext cx="3429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7" name="墨迹 146"/>
              <p14:cNvContentPartPr/>
              <p14:nvPr/>
            </p14:nvContentPartPr>
            <p14:xfrm>
              <a:off x="2260600" y="4902200"/>
              <a:ext cx="222250" cy="63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78"/>
            </p:blipFill>
            <p:spPr>
              <a:xfrm>
                <a:off x="2260600" y="4902200"/>
                <a:ext cx="222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8" name="墨迹 147"/>
              <p14:cNvContentPartPr/>
              <p14:nvPr/>
            </p14:nvContentPartPr>
            <p14:xfrm>
              <a:off x="2286000" y="4902200"/>
              <a:ext cx="107950" cy="21590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0"/>
            </p:blipFill>
            <p:spPr>
              <a:xfrm>
                <a:off x="2286000" y="4902200"/>
                <a:ext cx="1079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9" name="墨迹 148"/>
              <p14:cNvContentPartPr/>
              <p14:nvPr/>
            </p14:nvContentPartPr>
            <p14:xfrm>
              <a:off x="2451100" y="5016500"/>
              <a:ext cx="88900" cy="10160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2"/>
            </p:blipFill>
            <p:spPr>
              <a:xfrm>
                <a:off x="2451100" y="5016500"/>
                <a:ext cx="889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50" name="墨迹 149"/>
              <p14:cNvContentPartPr/>
              <p14:nvPr/>
            </p14:nvContentPartPr>
            <p14:xfrm>
              <a:off x="3060700" y="1422400"/>
              <a:ext cx="844550" cy="11430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4"/>
            </p:blipFill>
            <p:spPr>
              <a:xfrm>
                <a:off x="3060700" y="1422400"/>
                <a:ext cx="8445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51" name="墨迹 150"/>
              <p14:cNvContentPartPr/>
              <p14:nvPr/>
            </p14:nvContentPartPr>
            <p14:xfrm>
              <a:off x="4064000" y="1644650"/>
              <a:ext cx="31750" cy="9525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86"/>
            </p:blipFill>
            <p:spPr>
              <a:xfrm>
                <a:off x="4064000" y="1644650"/>
                <a:ext cx="317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52" name="墨迹 151"/>
              <p14:cNvContentPartPr/>
              <p14:nvPr/>
            </p14:nvContentPartPr>
            <p14:xfrm>
              <a:off x="4146550" y="1644650"/>
              <a:ext cx="158750" cy="7620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88"/>
            </p:blipFill>
            <p:spPr>
              <a:xfrm>
                <a:off x="4146550" y="1644650"/>
                <a:ext cx="1587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3" name="墨迹 152"/>
              <p14:cNvContentPartPr/>
              <p14:nvPr/>
            </p14:nvContentPartPr>
            <p14:xfrm>
              <a:off x="4311650" y="1644650"/>
              <a:ext cx="63500" cy="8255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0"/>
            </p:blipFill>
            <p:spPr>
              <a:xfrm>
                <a:off x="4311650" y="1644650"/>
                <a:ext cx="635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4" name="墨迹 153"/>
              <p14:cNvContentPartPr/>
              <p14:nvPr/>
            </p14:nvContentPartPr>
            <p14:xfrm>
              <a:off x="4387850" y="1606550"/>
              <a:ext cx="31750" cy="12700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2"/>
            </p:blipFill>
            <p:spPr>
              <a:xfrm>
                <a:off x="4387850" y="1606550"/>
                <a:ext cx="317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5" name="墨迹 154"/>
              <p14:cNvContentPartPr/>
              <p14:nvPr/>
            </p14:nvContentPartPr>
            <p14:xfrm>
              <a:off x="4343400" y="1670050"/>
              <a:ext cx="50800" cy="635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4"/>
            </p:blipFill>
            <p:spPr>
              <a:xfrm>
                <a:off x="4343400" y="1670050"/>
                <a:ext cx="508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6" name="墨迹 155"/>
              <p14:cNvContentPartPr/>
              <p14:nvPr/>
            </p14:nvContentPartPr>
            <p14:xfrm>
              <a:off x="4483100" y="1644650"/>
              <a:ext cx="44450" cy="15240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96"/>
            </p:blipFill>
            <p:spPr>
              <a:xfrm>
                <a:off x="4483100" y="1644650"/>
                <a:ext cx="444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7" name="墨迹 156"/>
              <p14:cNvContentPartPr/>
              <p14:nvPr/>
            </p14:nvContentPartPr>
            <p14:xfrm>
              <a:off x="4546600" y="1619250"/>
              <a:ext cx="171450" cy="22860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98"/>
            </p:blipFill>
            <p:spPr>
              <a:xfrm>
                <a:off x="4546600" y="1619250"/>
                <a:ext cx="1714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8" name="墨迹 157"/>
              <p14:cNvContentPartPr/>
              <p14:nvPr/>
            </p14:nvContentPartPr>
            <p14:xfrm>
              <a:off x="3454400" y="1651000"/>
              <a:ext cx="12700" cy="15875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0"/>
            </p:blipFill>
            <p:spPr>
              <a:xfrm>
                <a:off x="3454400" y="1651000"/>
                <a:ext cx="127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9" name="墨迹 158"/>
              <p14:cNvContentPartPr/>
              <p14:nvPr/>
            </p14:nvContentPartPr>
            <p14:xfrm>
              <a:off x="3492500" y="1625600"/>
              <a:ext cx="133350" cy="19050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2"/>
            </p:blipFill>
            <p:spPr>
              <a:xfrm>
                <a:off x="3492500" y="1625600"/>
                <a:ext cx="1333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60" name="墨迹 159"/>
              <p14:cNvContentPartPr/>
              <p14:nvPr/>
            </p14:nvContentPartPr>
            <p14:xfrm>
              <a:off x="3441700" y="1701800"/>
              <a:ext cx="63500" cy="635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4"/>
            </p:blipFill>
            <p:spPr>
              <a:xfrm>
                <a:off x="3441700" y="1701800"/>
                <a:ext cx="635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61" name="墨迹 160"/>
              <p14:cNvContentPartPr/>
              <p14:nvPr/>
            </p14:nvContentPartPr>
            <p14:xfrm>
              <a:off x="3448050" y="1739900"/>
              <a:ext cx="107950" cy="635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6"/>
            </p:blipFill>
            <p:spPr>
              <a:xfrm>
                <a:off x="3448050" y="1739900"/>
                <a:ext cx="107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62" name="墨迹 161"/>
              <p14:cNvContentPartPr/>
              <p14:nvPr/>
            </p14:nvContentPartPr>
            <p14:xfrm>
              <a:off x="3416300" y="1784350"/>
              <a:ext cx="165100" cy="127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08"/>
            </p:blipFill>
            <p:spPr>
              <a:xfrm>
                <a:off x="3416300" y="1784350"/>
                <a:ext cx="1651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63" name="墨迹 162"/>
              <p14:cNvContentPartPr/>
              <p14:nvPr/>
            </p14:nvContentPartPr>
            <p14:xfrm>
              <a:off x="3746500" y="1676400"/>
              <a:ext cx="44450" cy="635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0"/>
            </p:blipFill>
            <p:spPr>
              <a:xfrm>
                <a:off x="3746500" y="1676400"/>
                <a:ext cx="444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4" name="墨迹 163"/>
              <p14:cNvContentPartPr/>
              <p14:nvPr/>
            </p14:nvContentPartPr>
            <p14:xfrm>
              <a:off x="3702050" y="1701800"/>
              <a:ext cx="12700" cy="10160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2"/>
            </p:blipFill>
            <p:spPr>
              <a:xfrm>
                <a:off x="3702050" y="1701800"/>
                <a:ext cx="127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5" name="墨迹 164"/>
              <p14:cNvContentPartPr/>
              <p14:nvPr/>
            </p14:nvContentPartPr>
            <p14:xfrm>
              <a:off x="3714750" y="1727200"/>
              <a:ext cx="82550" cy="7620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4"/>
            </p:blipFill>
            <p:spPr>
              <a:xfrm>
                <a:off x="3714750" y="1727200"/>
                <a:ext cx="825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6" name="墨迹 165"/>
              <p14:cNvContentPartPr/>
              <p14:nvPr/>
            </p14:nvContentPartPr>
            <p14:xfrm>
              <a:off x="3721100" y="1778000"/>
              <a:ext cx="19050" cy="36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16"/>
            </p:blipFill>
            <p:spPr>
              <a:xfrm>
                <a:off x="3721100" y="177800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7" name="墨迹 166"/>
              <p14:cNvContentPartPr/>
              <p14:nvPr/>
            </p14:nvContentPartPr>
            <p14:xfrm>
              <a:off x="3714750" y="1797050"/>
              <a:ext cx="50800" cy="1905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18"/>
            </p:blipFill>
            <p:spPr>
              <a:xfrm>
                <a:off x="3714750" y="1797050"/>
                <a:ext cx="508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8" name="墨迹 167"/>
              <p14:cNvContentPartPr/>
              <p14:nvPr/>
            </p14:nvContentPartPr>
            <p14:xfrm>
              <a:off x="3854450" y="1619250"/>
              <a:ext cx="101600" cy="22860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0"/>
            </p:blipFill>
            <p:spPr>
              <a:xfrm>
                <a:off x="3854450" y="1619250"/>
                <a:ext cx="1016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9" name="墨迹 168"/>
              <p14:cNvContentPartPr/>
              <p14:nvPr/>
            </p14:nvContentPartPr>
            <p14:xfrm>
              <a:off x="3854450" y="1771650"/>
              <a:ext cx="76200" cy="1905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2"/>
            </p:blipFill>
            <p:spPr>
              <a:xfrm>
                <a:off x="3854450" y="1771650"/>
                <a:ext cx="762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70" name="墨迹 169"/>
              <p14:cNvContentPartPr/>
              <p14:nvPr/>
            </p14:nvContentPartPr>
            <p14:xfrm>
              <a:off x="3702050" y="1746250"/>
              <a:ext cx="44450" cy="4445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4"/>
            </p:blipFill>
            <p:spPr>
              <a:xfrm>
                <a:off x="3702050" y="1746250"/>
                <a:ext cx="444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71" name="墨迹 170"/>
              <p14:cNvContentPartPr/>
              <p14:nvPr/>
            </p14:nvContentPartPr>
            <p14:xfrm>
              <a:off x="3187700" y="4800600"/>
              <a:ext cx="190500" cy="25400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26"/>
            </p:blipFill>
            <p:spPr>
              <a:xfrm>
                <a:off x="3187700" y="4800600"/>
                <a:ext cx="1905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72" name="墨迹 171"/>
              <p14:cNvContentPartPr/>
              <p14:nvPr/>
            </p14:nvContentPartPr>
            <p14:xfrm>
              <a:off x="3429000" y="4972050"/>
              <a:ext cx="120650" cy="11430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28"/>
            </p:blipFill>
            <p:spPr>
              <a:xfrm>
                <a:off x="3429000" y="4972050"/>
                <a:ext cx="1206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73" name="墨迹 172"/>
              <p14:cNvContentPartPr/>
              <p14:nvPr/>
            </p14:nvContentPartPr>
            <p14:xfrm>
              <a:off x="3657600" y="5029200"/>
              <a:ext cx="222250" cy="3175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0"/>
            </p:blipFill>
            <p:spPr>
              <a:xfrm>
                <a:off x="3657600" y="5029200"/>
                <a:ext cx="2222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4" name="墨迹 173"/>
              <p14:cNvContentPartPr/>
              <p14:nvPr/>
            </p14:nvContentPartPr>
            <p14:xfrm>
              <a:off x="3797300" y="4921250"/>
              <a:ext cx="146050" cy="19050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2"/>
            </p:blipFill>
            <p:spPr>
              <a:xfrm>
                <a:off x="3797300" y="4921250"/>
                <a:ext cx="1460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5" name="墨迹 174"/>
              <p14:cNvContentPartPr/>
              <p14:nvPr/>
            </p14:nvContentPartPr>
            <p14:xfrm>
              <a:off x="4064000" y="4895850"/>
              <a:ext cx="101600" cy="22225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4"/>
            </p:blipFill>
            <p:spPr>
              <a:xfrm>
                <a:off x="4064000" y="4895850"/>
                <a:ext cx="1016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6" name="墨迹 175"/>
              <p14:cNvContentPartPr/>
              <p14:nvPr/>
            </p14:nvContentPartPr>
            <p14:xfrm>
              <a:off x="4191000" y="4864100"/>
              <a:ext cx="158750" cy="20955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36"/>
            </p:blipFill>
            <p:spPr>
              <a:xfrm>
                <a:off x="4191000" y="4864100"/>
                <a:ext cx="1587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7" name="墨迹 176"/>
              <p14:cNvContentPartPr/>
              <p14:nvPr/>
            </p14:nvContentPartPr>
            <p14:xfrm>
              <a:off x="4406900" y="4876800"/>
              <a:ext cx="133350" cy="22225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38"/>
            </p:blipFill>
            <p:spPr>
              <a:xfrm>
                <a:off x="4406900" y="4876800"/>
                <a:ext cx="1333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8" name="墨迹 177"/>
              <p14:cNvContentPartPr/>
              <p14:nvPr/>
            </p14:nvContentPartPr>
            <p14:xfrm>
              <a:off x="4610100" y="4826000"/>
              <a:ext cx="6350" cy="26035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0"/>
            </p:blipFill>
            <p:spPr>
              <a:xfrm>
                <a:off x="4610100" y="4826000"/>
                <a:ext cx="63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9" name="墨迹 178"/>
              <p14:cNvContentPartPr/>
              <p14:nvPr/>
            </p14:nvContentPartPr>
            <p14:xfrm>
              <a:off x="4514850" y="4953000"/>
              <a:ext cx="171450" cy="635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2"/>
            </p:blipFill>
            <p:spPr>
              <a:xfrm>
                <a:off x="4514850" y="4953000"/>
                <a:ext cx="1714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80" name="墨迹 179"/>
              <p14:cNvContentPartPr/>
              <p14:nvPr/>
            </p14:nvContentPartPr>
            <p14:xfrm>
              <a:off x="4743450" y="4908550"/>
              <a:ext cx="50800" cy="24130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4"/>
            </p:blipFill>
            <p:spPr>
              <a:xfrm>
                <a:off x="4743450" y="4908550"/>
                <a:ext cx="508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81" name="墨迹 180"/>
              <p14:cNvContentPartPr/>
              <p14:nvPr/>
            </p14:nvContentPartPr>
            <p14:xfrm>
              <a:off x="4832350" y="4876800"/>
              <a:ext cx="177800" cy="32385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46"/>
            </p:blipFill>
            <p:spPr>
              <a:xfrm>
                <a:off x="4832350" y="4876800"/>
                <a:ext cx="1778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82" name="墨迹 181"/>
              <p14:cNvContentPartPr/>
              <p14:nvPr/>
            </p14:nvContentPartPr>
            <p14:xfrm>
              <a:off x="2012950" y="5308600"/>
              <a:ext cx="31750" cy="23495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48"/>
            </p:blipFill>
            <p:spPr>
              <a:xfrm>
                <a:off x="2012950" y="5308600"/>
                <a:ext cx="317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83" name="墨迹 182"/>
              <p14:cNvContentPartPr/>
              <p14:nvPr/>
            </p14:nvContentPartPr>
            <p14:xfrm>
              <a:off x="2012950" y="5321300"/>
              <a:ext cx="247650" cy="24765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0"/>
            </p:blipFill>
            <p:spPr>
              <a:xfrm>
                <a:off x="2012950" y="5321300"/>
                <a:ext cx="2476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84" name="墨迹 183"/>
              <p14:cNvContentPartPr/>
              <p14:nvPr/>
            </p14:nvContentPartPr>
            <p14:xfrm>
              <a:off x="2355850" y="5321300"/>
              <a:ext cx="133350" cy="1905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2"/>
            </p:blipFill>
            <p:spPr>
              <a:xfrm>
                <a:off x="2355850" y="5321300"/>
                <a:ext cx="133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5" name="墨迹 184"/>
              <p14:cNvContentPartPr/>
              <p14:nvPr/>
            </p14:nvContentPartPr>
            <p14:xfrm>
              <a:off x="2343150" y="5346700"/>
              <a:ext cx="63500" cy="22860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54"/>
            </p:blipFill>
            <p:spPr>
              <a:xfrm>
                <a:off x="2343150" y="5346700"/>
                <a:ext cx="635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6" name="墨迹 185"/>
              <p14:cNvContentPartPr/>
              <p14:nvPr/>
            </p14:nvContentPartPr>
            <p14:xfrm>
              <a:off x="2501900" y="5454650"/>
              <a:ext cx="38100" cy="13970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56"/>
            </p:blipFill>
            <p:spPr>
              <a:xfrm>
                <a:off x="2501900" y="5454650"/>
                <a:ext cx="381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7" name="墨迹 186"/>
              <p14:cNvContentPartPr/>
              <p14:nvPr/>
            </p14:nvContentPartPr>
            <p14:xfrm>
              <a:off x="3187700" y="5276850"/>
              <a:ext cx="101600" cy="23495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58"/>
            </p:blipFill>
            <p:spPr>
              <a:xfrm>
                <a:off x="3187700" y="5276850"/>
                <a:ext cx="1016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8" name="墨迹 187"/>
              <p14:cNvContentPartPr/>
              <p14:nvPr/>
            </p14:nvContentPartPr>
            <p14:xfrm>
              <a:off x="3257550" y="5257800"/>
              <a:ext cx="139700" cy="24765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60"/>
            </p:blipFill>
            <p:spPr>
              <a:xfrm>
                <a:off x="3257550" y="5257800"/>
                <a:ext cx="1397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9" name="墨迹 188"/>
              <p14:cNvContentPartPr/>
              <p14:nvPr/>
            </p14:nvContentPartPr>
            <p14:xfrm>
              <a:off x="3435350" y="5416550"/>
              <a:ext cx="101600" cy="13335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62"/>
            </p:blipFill>
            <p:spPr>
              <a:xfrm>
                <a:off x="3435350" y="5416550"/>
                <a:ext cx="1016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90" name="墨迹 189"/>
              <p14:cNvContentPartPr/>
              <p14:nvPr/>
            </p14:nvContentPartPr>
            <p14:xfrm>
              <a:off x="3581400" y="5416550"/>
              <a:ext cx="171450" cy="1270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64"/>
            </p:blipFill>
            <p:spPr>
              <a:xfrm>
                <a:off x="3581400" y="5416550"/>
                <a:ext cx="171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91" name="墨迹 190"/>
              <p14:cNvContentPartPr/>
              <p14:nvPr/>
            </p14:nvContentPartPr>
            <p14:xfrm>
              <a:off x="3657600" y="5334000"/>
              <a:ext cx="57150" cy="15240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66"/>
            </p:blipFill>
            <p:spPr>
              <a:xfrm>
                <a:off x="3657600" y="5334000"/>
                <a:ext cx="571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92" name="墨迹 191"/>
              <p14:cNvContentPartPr/>
              <p14:nvPr/>
            </p14:nvContentPartPr>
            <p14:xfrm>
              <a:off x="3879850" y="5391150"/>
              <a:ext cx="6350" cy="12700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68"/>
            </p:blipFill>
            <p:spPr>
              <a:xfrm>
                <a:off x="3879850" y="5391150"/>
                <a:ext cx="63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93" name="墨迹 192"/>
              <p14:cNvContentPartPr/>
              <p14:nvPr/>
            </p14:nvContentPartPr>
            <p14:xfrm>
              <a:off x="4006850" y="5448300"/>
              <a:ext cx="260350" cy="36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70"/>
            </p:blipFill>
            <p:spPr>
              <a:xfrm>
                <a:off x="4006850" y="5448300"/>
                <a:ext cx="260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94" name="墨迹 193"/>
              <p14:cNvContentPartPr/>
              <p14:nvPr/>
            </p14:nvContentPartPr>
            <p14:xfrm>
              <a:off x="4203700" y="5372100"/>
              <a:ext cx="63500" cy="15240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72"/>
            </p:blipFill>
            <p:spPr>
              <a:xfrm>
                <a:off x="4203700" y="5372100"/>
                <a:ext cx="635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95" name="墨迹 194"/>
              <p14:cNvContentPartPr/>
              <p14:nvPr/>
            </p14:nvContentPartPr>
            <p14:xfrm>
              <a:off x="4451350" y="5359400"/>
              <a:ext cx="120650" cy="19685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74"/>
            </p:blipFill>
            <p:spPr>
              <a:xfrm>
                <a:off x="4451350" y="5359400"/>
                <a:ext cx="1206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96" name="墨迹 195"/>
              <p14:cNvContentPartPr/>
              <p14:nvPr/>
            </p14:nvContentPartPr>
            <p14:xfrm>
              <a:off x="4476750" y="5429250"/>
              <a:ext cx="63500" cy="7620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76"/>
            </p:blipFill>
            <p:spPr>
              <a:xfrm>
                <a:off x="4476750" y="5429250"/>
                <a:ext cx="635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197" name="墨迹 196"/>
              <p14:cNvContentPartPr/>
              <p14:nvPr/>
            </p14:nvContentPartPr>
            <p14:xfrm>
              <a:off x="2082800" y="5727700"/>
              <a:ext cx="127000" cy="23495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78"/>
            </p:blipFill>
            <p:spPr>
              <a:xfrm>
                <a:off x="2082800" y="5727700"/>
                <a:ext cx="1270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198" name="墨迹 197"/>
              <p14:cNvContentPartPr/>
              <p14:nvPr/>
            </p14:nvContentPartPr>
            <p14:xfrm>
              <a:off x="2368550" y="5759450"/>
              <a:ext cx="114300" cy="2540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80"/>
            </p:blipFill>
            <p:spPr>
              <a:xfrm>
                <a:off x="2368550" y="5759450"/>
                <a:ext cx="1143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199" name="墨迹 198"/>
              <p14:cNvContentPartPr/>
              <p14:nvPr/>
            </p14:nvContentPartPr>
            <p14:xfrm>
              <a:off x="2324100" y="5772150"/>
              <a:ext cx="63500" cy="19685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82"/>
            </p:blipFill>
            <p:spPr>
              <a:xfrm>
                <a:off x="2324100" y="5772150"/>
                <a:ext cx="635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200" name="墨迹 199"/>
              <p14:cNvContentPartPr/>
              <p14:nvPr/>
            </p14:nvContentPartPr>
            <p14:xfrm>
              <a:off x="2489200" y="5829300"/>
              <a:ext cx="234950" cy="12700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84"/>
            </p:blipFill>
            <p:spPr>
              <a:xfrm>
                <a:off x="2489200" y="5829300"/>
                <a:ext cx="2349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201" name="墨迹 200"/>
              <p14:cNvContentPartPr/>
              <p14:nvPr/>
            </p14:nvContentPartPr>
            <p14:xfrm>
              <a:off x="3238500" y="5702300"/>
              <a:ext cx="241300" cy="21590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86"/>
            </p:blipFill>
            <p:spPr>
              <a:xfrm>
                <a:off x="3238500" y="5702300"/>
                <a:ext cx="2413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202" name="墨迹 201"/>
              <p14:cNvContentPartPr/>
              <p14:nvPr/>
            </p14:nvContentPartPr>
            <p14:xfrm>
              <a:off x="3378200" y="5816600"/>
              <a:ext cx="76200" cy="5715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88"/>
            </p:blipFill>
            <p:spPr>
              <a:xfrm>
                <a:off x="3378200" y="5816600"/>
                <a:ext cx="762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203" name="墨迹 202"/>
              <p14:cNvContentPartPr/>
              <p14:nvPr/>
            </p14:nvContentPartPr>
            <p14:xfrm>
              <a:off x="3708400" y="5886450"/>
              <a:ext cx="234950" cy="635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90"/>
            </p:blipFill>
            <p:spPr>
              <a:xfrm>
                <a:off x="3708400" y="5886450"/>
                <a:ext cx="234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204" name="墨迹 203"/>
              <p14:cNvContentPartPr/>
              <p14:nvPr/>
            </p14:nvContentPartPr>
            <p14:xfrm>
              <a:off x="3835400" y="5791200"/>
              <a:ext cx="146050" cy="19050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92"/>
            </p:blipFill>
            <p:spPr>
              <a:xfrm>
                <a:off x="3835400" y="5791200"/>
                <a:ext cx="1460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205" name="墨迹 204"/>
              <p14:cNvContentPartPr/>
              <p14:nvPr/>
            </p14:nvContentPartPr>
            <p14:xfrm>
              <a:off x="4133850" y="5708650"/>
              <a:ext cx="120650" cy="25400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94"/>
            </p:blipFill>
            <p:spPr>
              <a:xfrm>
                <a:off x="4133850" y="5708650"/>
                <a:ext cx="1206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206" name="墨迹 205"/>
              <p14:cNvContentPartPr/>
              <p14:nvPr/>
            </p14:nvContentPartPr>
            <p14:xfrm>
              <a:off x="4229100" y="5695950"/>
              <a:ext cx="146050" cy="22225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96"/>
            </p:blipFill>
            <p:spPr>
              <a:xfrm>
                <a:off x="4229100" y="5695950"/>
                <a:ext cx="1460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07" name="墨迹 206"/>
              <p14:cNvContentPartPr/>
              <p14:nvPr/>
            </p14:nvContentPartPr>
            <p14:xfrm>
              <a:off x="4438650" y="5854700"/>
              <a:ext cx="133350" cy="12700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398"/>
            </p:blipFill>
            <p:spPr>
              <a:xfrm>
                <a:off x="4438650" y="5854700"/>
                <a:ext cx="1333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08" name="墨迹 207"/>
              <p14:cNvContentPartPr/>
              <p14:nvPr/>
            </p14:nvContentPartPr>
            <p14:xfrm>
              <a:off x="3130550" y="5194300"/>
              <a:ext cx="1809750" cy="90170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00"/>
            </p:blipFill>
            <p:spPr>
              <a:xfrm>
                <a:off x="3130550" y="5194300"/>
                <a:ext cx="1809750" cy="901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09" name="墨迹 208"/>
              <p14:cNvContentPartPr/>
              <p14:nvPr/>
            </p14:nvContentPartPr>
            <p14:xfrm>
              <a:off x="4902200" y="5251450"/>
              <a:ext cx="431800" cy="21590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02"/>
            </p:blipFill>
            <p:spPr>
              <a:xfrm>
                <a:off x="4902200" y="5251450"/>
                <a:ext cx="4318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10" name="墨迹 209"/>
              <p14:cNvContentPartPr/>
              <p14:nvPr/>
            </p14:nvContentPartPr>
            <p14:xfrm>
              <a:off x="5695950" y="4572000"/>
              <a:ext cx="196850" cy="18415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04"/>
            </p:blipFill>
            <p:spPr>
              <a:xfrm>
                <a:off x="5695950" y="4572000"/>
                <a:ext cx="1968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11" name="墨迹 210"/>
              <p14:cNvContentPartPr/>
              <p14:nvPr/>
            </p14:nvContentPartPr>
            <p14:xfrm>
              <a:off x="2241550" y="6146800"/>
              <a:ext cx="146050" cy="16510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06"/>
            </p:blipFill>
            <p:spPr>
              <a:xfrm>
                <a:off x="2241550" y="6146800"/>
                <a:ext cx="1460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212" name="墨迹 211"/>
              <p14:cNvContentPartPr/>
              <p14:nvPr/>
            </p14:nvContentPartPr>
            <p14:xfrm>
              <a:off x="2336800" y="6121400"/>
              <a:ext cx="127000" cy="3810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08"/>
            </p:blipFill>
            <p:spPr>
              <a:xfrm>
                <a:off x="2336800" y="6121400"/>
                <a:ext cx="1270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213" name="墨迹 212"/>
              <p14:cNvContentPartPr/>
              <p14:nvPr/>
            </p14:nvContentPartPr>
            <p14:xfrm>
              <a:off x="2286000" y="6172200"/>
              <a:ext cx="190500" cy="5715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10"/>
            </p:blipFill>
            <p:spPr>
              <a:xfrm>
                <a:off x="2286000" y="6172200"/>
                <a:ext cx="1905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1" p14:bwMode="auto">
            <p14:nvContentPartPr>
              <p14:cNvPr id="214" name="墨迹 213"/>
              <p14:cNvContentPartPr/>
              <p14:nvPr/>
            </p14:nvContentPartPr>
            <p14:xfrm>
              <a:off x="2520950" y="6178550"/>
              <a:ext cx="190500" cy="3810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12"/>
            </p:blipFill>
            <p:spPr>
              <a:xfrm>
                <a:off x="2520950" y="6178550"/>
                <a:ext cx="1905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3" p14:bwMode="auto">
            <p14:nvContentPartPr>
              <p14:cNvPr id="215" name="墨迹 214"/>
              <p14:cNvContentPartPr/>
              <p14:nvPr/>
            </p14:nvContentPartPr>
            <p14:xfrm>
              <a:off x="2609850" y="6203950"/>
              <a:ext cx="50800" cy="101600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14"/>
            </p:blipFill>
            <p:spPr>
              <a:xfrm>
                <a:off x="2609850" y="6203950"/>
                <a:ext cx="508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5" p14:bwMode="auto">
            <p14:nvContentPartPr>
              <p14:cNvPr id="216" name="墨迹 215"/>
              <p14:cNvContentPartPr/>
              <p14:nvPr/>
            </p14:nvContentPartPr>
            <p14:xfrm>
              <a:off x="2819400" y="6235700"/>
              <a:ext cx="95250" cy="76200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16"/>
            </p:blipFill>
            <p:spPr>
              <a:xfrm>
                <a:off x="2819400" y="6235700"/>
                <a:ext cx="952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7" p14:bwMode="auto">
            <p14:nvContentPartPr>
              <p14:cNvPr id="217" name="墨迹 216"/>
              <p14:cNvContentPartPr/>
              <p14:nvPr/>
            </p14:nvContentPartPr>
            <p14:xfrm>
              <a:off x="3790950" y="6096000"/>
              <a:ext cx="184150" cy="16510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18"/>
            </p:blipFill>
            <p:spPr>
              <a:xfrm>
                <a:off x="3790950" y="6096000"/>
                <a:ext cx="1841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9" p14:bwMode="auto">
            <p14:nvContentPartPr>
              <p14:cNvPr id="218" name="墨迹 217"/>
              <p14:cNvContentPartPr/>
              <p14:nvPr/>
            </p14:nvContentPartPr>
            <p14:xfrm>
              <a:off x="4044950" y="6172200"/>
              <a:ext cx="209550" cy="5080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20"/>
            </p:blipFill>
            <p:spPr>
              <a:xfrm>
                <a:off x="4044950" y="6172200"/>
                <a:ext cx="2095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1" p14:bwMode="auto">
            <p14:nvContentPartPr>
              <p14:cNvPr id="219" name="墨迹 218"/>
              <p14:cNvContentPartPr/>
              <p14:nvPr/>
            </p14:nvContentPartPr>
            <p14:xfrm>
              <a:off x="4216400" y="6159500"/>
              <a:ext cx="152400" cy="16510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22"/>
            </p:blipFill>
            <p:spPr>
              <a:xfrm>
                <a:off x="4216400" y="6159500"/>
                <a:ext cx="1524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220" name="墨迹 219"/>
              <p14:cNvContentPartPr/>
              <p14:nvPr/>
            </p14:nvContentPartPr>
            <p14:xfrm>
              <a:off x="4451350" y="6070600"/>
              <a:ext cx="95250" cy="22225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24"/>
            </p:blipFill>
            <p:spPr>
              <a:xfrm>
                <a:off x="4451350" y="6070600"/>
                <a:ext cx="952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221" name="墨迹 220"/>
              <p14:cNvContentPartPr/>
              <p14:nvPr/>
            </p14:nvContentPartPr>
            <p14:xfrm>
              <a:off x="4565650" y="6108700"/>
              <a:ext cx="234950" cy="24765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26"/>
            </p:blipFill>
            <p:spPr>
              <a:xfrm>
                <a:off x="4565650" y="6108700"/>
                <a:ext cx="2349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7" p14:bwMode="auto">
            <p14:nvContentPartPr>
              <p14:cNvPr id="222" name="墨迹 221"/>
              <p14:cNvContentPartPr/>
              <p14:nvPr/>
            </p14:nvContentPartPr>
            <p14:xfrm>
              <a:off x="4889500" y="6153150"/>
              <a:ext cx="31750" cy="17145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28"/>
            </p:blipFill>
            <p:spPr>
              <a:xfrm>
                <a:off x="4889500" y="6153150"/>
                <a:ext cx="317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9" p14:bwMode="auto">
            <p14:nvContentPartPr>
              <p14:cNvPr id="223" name="墨迹 222"/>
              <p14:cNvContentPartPr/>
              <p14:nvPr/>
            </p14:nvContentPartPr>
            <p14:xfrm>
              <a:off x="4914900" y="6134100"/>
              <a:ext cx="215900" cy="21590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30"/>
            </p:blipFill>
            <p:spPr>
              <a:xfrm>
                <a:off x="4914900" y="6134100"/>
                <a:ext cx="2159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1" p14:bwMode="auto">
            <p14:nvContentPartPr>
              <p14:cNvPr id="224" name="墨迹 223"/>
              <p14:cNvContentPartPr/>
              <p14:nvPr/>
            </p14:nvContentPartPr>
            <p14:xfrm>
              <a:off x="5245100" y="6140450"/>
              <a:ext cx="69850" cy="241300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32"/>
            </p:blipFill>
            <p:spPr>
              <a:xfrm>
                <a:off x="5245100" y="6140450"/>
                <a:ext cx="698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3" p14:bwMode="auto">
            <p14:nvContentPartPr>
              <p14:cNvPr id="225" name="墨迹 224"/>
              <p14:cNvContentPartPr/>
              <p14:nvPr/>
            </p14:nvContentPartPr>
            <p14:xfrm>
              <a:off x="5321300" y="6184900"/>
              <a:ext cx="107950" cy="260350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34"/>
            </p:blipFill>
            <p:spPr>
              <a:xfrm>
                <a:off x="5321300" y="6184900"/>
                <a:ext cx="1079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5" p14:bwMode="auto">
            <p14:nvContentPartPr>
              <p14:cNvPr id="226" name="墨迹 225"/>
              <p14:cNvContentPartPr/>
              <p14:nvPr/>
            </p14:nvContentPartPr>
            <p14:xfrm>
              <a:off x="2368550" y="6762750"/>
              <a:ext cx="127000" cy="8890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36"/>
            </p:blipFill>
            <p:spPr>
              <a:xfrm>
                <a:off x="2368550" y="6762750"/>
                <a:ext cx="1270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7" p14:bwMode="auto">
            <p14:nvContentPartPr>
              <p14:cNvPr id="227" name="墨迹 226"/>
              <p14:cNvContentPartPr/>
              <p14:nvPr/>
            </p14:nvContentPartPr>
            <p14:xfrm>
              <a:off x="2457450" y="6673850"/>
              <a:ext cx="69850" cy="3175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38"/>
            </p:blipFill>
            <p:spPr>
              <a:xfrm>
                <a:off x="2457450" y="6673850"/>
                <a:ext cx="698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9" p14:bwMode="auto">
            <p14:nvContentPartPr>
              <p14:cNvPr id="228" name="墨迹 227"/>
              <p14:cNvContentPartPr/>
              <p14:nvPr/>
            </p14:nvContentPartPr>
            <p14:xfrm>
              <a:off x="2406650" y="6731000"/>
              <a:ext cx="184150" cy="12700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40"/>
            </p:blipFill>
            <p:spPr>
              <a:xfrm>
                <a:off x="2406650" y="6731000"/>
                <a:ext cx="1841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1" p14:bwMode="auto">
            <p14:nvContentPartPr>
              <p14:cNvPr id="229" name="墨迹 228"/>
              <p14:cNvContentPartPr/>
              <p14:nvPr/>
            </p14:nvContentPartPr>
            <p14:xfrm>
              <a:off x="2647950" y="6680200"/>
              <a:ext cx="177800" cy="6350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42"/>
            </p:blipFill>
            <p:spPr>
              <a:xfrm>
                <a:off x="2647950" y="6680200"/>
                <a:ext cx="1778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3" p14:bwMode="auto">
            <p14:nvContentPartPr>
              <p14:cNvPr id="230" name="墨迹 229"/>
              <p14:cNvContentPartPr/>
              <p14:nvPr/>
            </p14:nvContentPartPr>
            <p14:xfrm>
              <a:off x="2755900" y="6686550"/>
              <a:ext cx="25400" cy="133350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44"/>
            </p:blipFill>
            <p:spPr>
              <a:xfrm>
                <a:off x="2755900" y="6686550"/>
                <a:ext cx="254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5" p14:bwMode="auto">
            <p14:nvContentPartPr>
              <p14:cNvPr id="231" name="墨迹 230"/>
              <p14:cNvContentPartPr/>
              <p14:nvPr/>
            </p14:nvContentPartPr>
            <p14:xfrm>
              <a:off x="2952750" y="6743700"/>
              <a:ext cx="19050" cy="76200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46"/>
            </p:blipFill>
            <p:spPr>
              <a:xfrm>
                <a:off x="2952750" y="6743700"/>
                <a:ext cx="190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7" p14:bwMode="auto">
            <p14:nvContentPartPr>
              <p14:cNvPr id="232" name="墨迹 231"/>
              <p14:cNvContentPartPr/>
              <p14:nvPr/>
            </p14:nvContentPartPr>
            <p14:xfrm>
              <a:off x="3835400" y="6724650"/>
              <a:ext cx="361950" cy="8890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48"/>
            </p:blipFill>
            <p:spPr>
              <a:xfrm>
                <a:off x="3835400" y="6724650"/>
                <a:ext cx="3619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9" p14:bwMode="auto">
            <p14:nvContentPartPr>
              <p14:cNvPr id="233" name="墨迹 232"/>
              <p14:cNvContentPartPr/>
              <p14:nvPr/>
            </p14:nvContentPartPr>
            <p14:xfrm>
              <a:off x="4248150" y="6635750"/>
              <a:ext cx="50800" cy="16510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50"/>
            </p:blipFill>
            <p:spPr>
              <a:xfrm>
                <a:off x="4248150" y="6635750"/>
                <a:ext cx="508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1" p14:bwMode="auto">
            <p14:nvContentPartPr>
              <p14:cNvPr id="234" name="墨迹 233"/>
              <p14:cNvContentPartPr/>
              <p14:nvPr/>
            </p14:nvContentPartPr>
            <p14:xfrm>
              <a:off x="4254500" y="6597650"/>
              <a:ext cx="196850" cy="20320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52"/>
            </p:blipFill>
            <p:spPr>
              <a:xfrm>
                <a:off x="4254500" y="6597650"/>
                <a:ext cx="1968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3" p14:bwMode="auto">
            <p14:nvContentPartPr>
              <p14:cNvPr id="235" name="墨迹 234"/>
              <p14:cNvContentPartPr/>
              <p14:nvPr/>
            </p14:nvContentPartPr>
            <p14:xfrm>
              <a:off x="4470400" y="6616700"/>
              <a:ext cx="203200" cy="215900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54"/>
            </p:blipFill>
            <p:spPr>
              <a:xfrm>
                <a:off x="4470400" y="6616700"/>
                <a:ext cx="2032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5" p14:bwMode="auto">
            <p14:nvContentPartPr>
              <p14:cNvPr id="236" name="墨迹 235"/>
              <p14:cNvContentPartPr/>
              <p14:nvPr/>
            </p14:nvContentPartPr>
            <p14:xfrm>
              <a:off x="4718050" y="6667500"/>
              <a:ext cx="247650" cy="38100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56"/>
            </p:blipFill>
            <p:spPr>
              <a:xfrm>
                <a:off x="4718050" y="6667500"/>
                <a:ext cx="2476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7" p14:bwMode="auto">
            <p14:nvContentPartPr>
              <p14:cNvPr id="237" name="墨迹 236"/>
              <p14:cNvContentPartPr/>
              <p14:nvPr/>
            </p14:nvContentPartPr>
            <p14:xfrm>
              <a:off x="4889500" y="6584950"/>
              <a:ext cx="152400" cy="19685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58"/>
            </p:blipFill>
            <p:spPr>
              <a:xfrm>
                <a:off x="4889500" y="6584950"/>
                <a:ext cx="1524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9" p14:bwMode="auto">
            <p14:nvContentPartPr>
              <p14:cNvPr id="238" name="墨迹 237"/>
              <p14:cNvContentPartPr/>
              <p14:nvPr/>
            </p14:nvContentPartPr>
            <p14:xfrm>
              <a:off x="5194300" y="6604000"/>
              <a:ext cx="76200" cy="222250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60"/>
            </p:blipFill>
            <p:spPr>
              <a:xfrm>
                <a:off x="5194300" y="6604000"/>
                <a:ext cx="762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1" p14:bwMode="auto">
            <p14:nvContentPartPr>
              <p14:cNvPr id="239" name="墨迹 238"/>
              <p14:cNvContentPartPr/>
              <p14:nvPr/>
            </p14:nvContentPartPr>
            <p14:xfrm>
              <a:off x="5295900" y="6559550"/>
              <a:ext cx="317500" cy="266700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62"/>
            </p:blipFill>
            <p:spPr>
              <a:xfrm>
                <a:off x="5295900" y="6559550"/>
                <a:ext cx="3175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3" p14:bwMode="auto">
            <p14:nvContentPartPr>
              <p14:cNvPr id="240" name="墨迹 239"/>
              <p14:cNvContentPartPr/>
              <p14:nvPr/>
            </p14:nvContentPartPr>
            <p14:xfrm>
              <a:off x="6413500" y="984250"/>
              <a:ext cx="139700" cy="190500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64"/>
            </p:blipFill>
            <p:spPr>
              <a:xfrm>
                <a:off x="6413500" y="984250"/>
                <a:ext cx="139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5" p14:bwMode="auto">
            <p14:nvContentPartPr>
              <p14:cNvPr id="241" name="墨迹 240"/>
              <p14:cNvContentPartPr/>
              <p14:nvPr/>
            </p14:nvContentPartPr>
            <p14:xfrm>
              <a:off x="6699250" y="1054100"/>
              <a:ext cx="127000" cy="25400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66"/>
            </p:blipFill>
            <p:spPr>
              <a:xfrm>
                <a:off x="6699250" y="1054100"/>
                <a:ext cx="1270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7" p14:bwMode="auto">
            <p14:nvContentPartPr>
              <p14:cNvPr id="242" name="墨迹 241"/>
              <p14:cNvContentPartPr/>
              <p14:nvPr/>
            </p14:nvContentPartPr>
            <p14:xfrm>
              <a:off x="6775450" y="990600"/>
              <a:ext cx="82550" cy="203200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68"/>
            </p:blipFill>
            <p:spPr>
              <a:xfrm>
                <a:off x="6775450" y="990600"/>
                <a:ext cx="825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9" p14:bwMode="auto">
            <p14:nvContentPartPr>
              <p14:cNvPr id="243" name="墨迹 242"/>
              <p14:cNvContentPartPr/>
              <p14:nvPr/>
            </p14:nvContentPartPr>
            <p14:xfrm>
              <a:off x="6953250" y="882650"/>
              <a:ext cx="152400" cy="298450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70"/>
            </p:blipFill>
            <p:spPr>
              <a:xfrm>
                <a:off x="6953250" y="882650"/>
                <a:ext cx="1524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1" p14:bwMode="auto">
            <p14:nvContentPartPr>
              <p14:cNvPr id="244" name="墨迹 243"/>
              <p14:cNvContentPartPr/>
              <p14:nvPr/>
            </p14:nvContentPartPr>
            <p14:xfrm>
              <a:off x="6623050" y="1079500"/>
              <a:ext cx="82550" cy="360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72"/>
            </p:blipFill>
            <p:spPr>
              <a:xfrm>
                <a:off x="6623050" y="1079500"/>
                <a:ext cx="82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3" p14:bwMode="auto">
            <p14:nvContentPartPr>
              <p14:cNvPr id="245" name="墨迹 244"/>
              <p14:cNvContentPartPr/>
              <p14:nvPr/>
            </p14:nvContentPartPr>
            <p14:xfrm>
              <a:off x="7715250" y="1066800"/>
              <a:ext cx="12700" cy="36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0"/>
            </p:blipFill>
            <p:spPr>
              <a:xfrm>
                <a:off x="7715250" y="10668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4" p14:bwMode="auto">
            <p14:nvContentPartPr>
              <p14:cNvPr id="246" name="墨迹 245"/>
              <p14:cNvContentPartPr/>
              <p14:nvPr/>
            </p14:nvContentPartPr>
            <p14:xfrm>
              <a:off x="7696200" y="1117600"/>
              <a:ext cx="12700" cy="25400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75"/>
            </p:blipFill>
            <p:spPr>
              <a:xfrm>
                <a:off x="7696200" y="1117600"/>
                <a:ext cx="127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6" p14:bwMode="auto">
            <p14:nvContentPartPr>
              <p14:cNvPr id="247" name="墨迹 246"/>
              <p14:cNvContentPartPr/>
              <p14:nvPr/>
            </p14:nvContentPartPr>
            <p14:xfrm>
              <a:off x="7689850" y="1231900"/>
              <a:ext cx="12700" cy="19050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77"/>
            </p:blipFill>
            <p:spPr>
              <a:xfrm>
                <a:off x="7689850" y="1231900"/>
                <a:ext cx="12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8" p14:bwMode="auto">
            <p14:nvContentPartPr>
              <p14:cNvPr id="248" name="墨迹 247"/>
              <p14:cNvContentPartPr/>
              <p14:nvPr/>
            </p14:nvContentPartPr>
            <p14:xfrm>
              <a:off x="7689850" y="1295400"/>
              <a:ext cx="360" cy="19050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47"/>
            </p:blipFill>
            <p:spPr>
              <a:xfrm>
                <a:off x="7689850" y="129540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9" p14:bwMode="auto">
            <p14:nvContentPartPr>
              <p14:cNvPr id="5" name="墨迹 4"/>
              <p14:cNvContentPartPr/>
              <p14:nvPr/>
            </p14:nvContentPartPr>
            <p14:xfrm>
              <a:off x="7899400" y="1365250"/>
              <a:ext cx="152400" cy="1079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80"/>
            </p:blipFill>
            <p:spPr>
              <a:xfrm>
                <a:off x="7899400" y="1365250"/>
                <a:ext cx="1524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1" p14:bwMode="auto">
            <p14:nvContentPartPr>
              <p14:cNvPr id="249" name="墨迹 248"/>
              <p14:cNvContentPartPr/>
              <p14:nvPr/>
            </p14:nvContentPartPr>
            <p14:xfrm>
              <a:off x="8039100" y="1377950"/>
              <a:ext cx="31750" cy="139700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482"/>
            </p:blipFill>
            <p:spPr>
              <a:xfrm>
                <a:off x="8039100" y="1377950"/>
                <a:ext cx="317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3" p14:bwMode="auto">
            <p14:nvContentPartPr>
              <p14:cNvPr id="250" name="墨迹 249"/>
              <p14:cNvContentPartPr/>
              <p14:nvPr/>
            </p14:nvContentPartPr>
            <p14:xfrm>
              <a:off x="8064500" y="1308100"/>
              <a:ext cx="184150" cy="209550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484"/>
            </p:blipFill>
            <p:spPr>
              <a:xfrm>
                <a:off x="8064500" y="1308100"/>
                <a:ext cx="1841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5" p14:bwMode="auto">
            <p14:nvContentPartPr>
              <p14:cNvPr id="251" name="墨迹 250"/>
              <p14:cNvContentPartPr/>
              <p14:nvPr/>
            </p14:nvContentPartPr>
            <p14:xfrm>
              <a:off x="8286750" y="1377950"/>
              <a:ext cx="304800" cy="165100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486"/>
            </p:blipFill>
            <p:spPr>
              <a:xfrm>
                <a:off x="8286750" y="1377950"/>
                <a:ext cx="3048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7" p14:bwMode="auto">
            <p14:nvContentPartPr>
              <p14:cNvPr id="252" name="墨迹 251"/>
              <p14:cNvContentPartPr/>
              <p14:nvPr/>
            </p14:nvContentPartPr>
            <p14:xfrm>
              <a:off x="8820150" y="1422400"/>
              <a:ext cx="158750" cy="6350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488"/>
            </p:blipFill>
            <p:spPr>
              <a:xfrm>
                <a:off x="8820150" y="1422400"/>
                <a:ext cx="1587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9" p14:bwMode="auto">
            <p14:nvContentPartPr>
              <p14:cNvPr id="253" name="墨迹 252"/>
              <p14:cNvContentPartPr/>
              <p14:nvPr/>
            </p14:nvContentPartPr>
            <p14:xfrm>
              <a:off x="9004300" y="1301750"/>
              <a:ext cx="114300" cy="254000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490"/>
            </p:blipFill>
            <p:spPr>
              <a:xfrm>
                <a:off x="9004300" y="1301750"/>
                <a:ext cx="1143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1" p14:bwMode="auto">
            <p14:nvContentPartPr>
              <p14:cNvPr id="254" name="墨迹 253"/>
              <p14:cNvContentPartPr/>
              <p14:nvPr/>
            </p14:nvContentPartPr>
            <p14:xfrm>
              <a:off x="9156700" y="1339850"/>
              <a:ext cx="177800" cy="222250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492"/>
            </p:blipFill>
            <p:spPr>
              <a:xfrm>
                <a:off x="9156700" y="1339850"/>
                <a:ext cx="1778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3" p14:bwMode="auto">
            <p14:nvContentPartPr>
              <p14:cNvPr id="255" name="墨迹 254"/>
              <p14:cNvContentPartPr/>
              <p14:nvPr/>
            </p14:nvContentPartPr>
            <p14:xfrm>
              <a:off x="9378950" y="1409700"/>
              <a:ext cx="82550" cy="107950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494"/>
            </p:blipFill>
            <p:spPr>
              <a:xfrm>
                <a:off x="9378950" y="1409700"/>
                <a:ext cx="825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5" p14:bwMode="auto">
            <p14:nvContentPartPr>
              <p14:cNvPr id="256" name="墨迹 255"/>
              <p14:cNvContentPartPr/>
              <p14:nvPr/>
            </p14:nvContentPartPr>
            <p14:xfrm>
              <a:off x="9518650" y="1308100"/>
              <a:ext cx="158750" cy="393700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496"/>
            </p:blipFill>
            <p:spPr>
              <a:xfrm>
                <a:off x="9518650" y="1308100"/>
                <a:ext cx="15875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7" p14:bwMode="auto">
            <p14:nvContentPartPr>
              <p14:cNvPr id="257" name="墨迹 256"/>
              <p14:cNvContentPartPr/>
              <p14:nvPr/>
            </p14:nvContentPartPr>
            <p14:xfrm>
              <a:off x="9232900" y="1447800"/>
              <a:ext cx="12700" cy="360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40"/>
            </p:blipFill>
            <p:spPr>
              <a:xfrm>
                <a:off x="9232900" y="14478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8" p14:bwMode="auto">
            <p14:nvContentPartPr>
              <p14:cNvPr id="258" name="墨迹 257"/>
              <p14:cNvContentPartPr/>
              <p14:nvPr/>
            </p14:nvContentPartPr>
            <p14:xfrm>
              <a:off x="7899400" y="1492250"/>
              <a:ext cx="50800" cy="360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499"/>
            </p:blipFill>
            <p:spPr>
              <a:xfrm>
                <a:off x="7899400" y="1492250"/>
                <a:ext cx="508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0" p14:bwMode="auto">
            <p14:nvContentPartPr>
              <p14:cNvPr id="259" name="墨迹 258"/>
              <p14:cNvContentPartPr/>
              <p14:nvPr/>
            </p14:nvContentPartPr>
            <p14:xfrm>
              <a:off x="8788400" y="1612900"/>
              <a:ext cx="273050" cy="31750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501"/>
            </p:blipFill>
            <p:spPr>
              <a:xfrm>
                <a:off x="8788400" y="1612900"/>
                <a:ext cx="2730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2" p14:bwMode="auto">
            <p14:nvContentPartPr>
              <p14:cNvPr id="260" name="墨迹 259"/>
              <p14:cNvContentPartPr/>
              <p14:nvPr/>
            </p14:nvContentPartPr>
            <p14:xfrm>
              <a:off x="7035800" y="1708150"/>
              <a:ext cx="38100" cy="88900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503"/>
            </p:blipFill>
            <p:spPr>
              <a:xfrm>
                <a:off x="7035800" y="1708150"/>
                <a:ext cx="381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4" p14:bwMode="auto">
            <p14:nvContentPartPr>
              <p14:cNvPr id="261" name="墨迹 260"/>
              <p14:cNvContentPartPr/>
              <p14:nvPr/>
            </p14:nvContentPartPr>
            <p14:xfrm>
              <a:off x="7112000" y="1670050"/>
              <a:ext cx="101600" cy="6350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505"/>
            </p:blipFill>
            <p:spPr>
              <a:xfrm>
                <a:off x="7112000" y="1670050"/>
                <a:ext cx="1016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6" p14:bwMode="auto">
            <p14:nvContentPartPr>
              <p14:cNvPr id="262" name="墨迹 261"/>
              <p14:cNvContentPartPr/>
              <p14:nvPr/>
            </p14:nvContentPartPr>
            <p14:xfrm>
              <a:off x="7099300" y="1720850"/>
              <a:ext cx="88900" cy="12700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507"/>
            </p:blipFill>
            <p:spPr>
              <a:xfrm>
                <a:off x="7099300" y="1720850"/>
                <a:ext cx="889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8" p14:bwMode="auto">
            <p14:nvContentPartPr>
              <p14:cNvPr id="263" name="墨迹 262"/>
              <p14:cNvContentPartPr/>
              <p14:nvPr/>
            </p14:nvContentPartPr>
            <p14:xfrm>
              <a:off x="7289800" y="1670050"/>
              <a:ext cx="95250" cy="12700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509"/>
            </p:blipFill>
            <p:spPr>
              <a:xfrm>
                <a:off x="7289800" y="1670050"/>
                <a:ext cx="952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0" p14:bwMode="auto">
            <p14:nvContentPartPr>
              <p14:cNvPr id="264" name="墨迹 263"/>
              <p14:cNvContentPartPr/>
              <p14:nvPr/>
            </p14:nvContentPartPr>
            <p14:xfrm>
              <a:off x="7283450" y="1689100"/>
              <a:ext cx="44450" cy="82550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511"/>
            </p:blipFill>
            <p:spPr>
              <a:xfrm>
                <a:off x="7283450" y="1689100"/>
                <a:ext cx="444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2" p14:bwMode="auto">
            <p14:nvContentPartPr>
              <p14:cNvPr id="265" name="墨迹 264"/>
              <p14:cNvContentPartPr/>
              <p14:nvPr/>
            </p14:nvContentPartPr>
            <p14:xfrm>
              <a:off x="7366000" y="1739900"/>
              <a:ext cx="69850" cy="50800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513"/>
            </p:blipFill>
            <p:spPr>
              <a:xfrm>
                <a:off x="7366000" y="1739900"/>
                <a:ext cx="698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4" p14:bwMode="auto">
            <p14:nvContentPartPr>
              <p14:cNvPr id="266" name="墨迹 265"/>
              <p14:cNvContentPartPr/>
              <p14:nvPr/>
            </p14:nvContentPartPr>
            <p14:xfrm>
              <a:off x="6934200" y="1917700"/>
              <a:ext cx="12700" cy="360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40"/>
            </p:blipFill>
            <p:spPr>
              <a:xfrm>
                <a:off x="6934200" y="19177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5" p14:bwMode="auto">
            <p14:nvContentPartPr>
              <p14:cNvPr id="267" name="墨迹 266"/>
              <p14:cNvContentPartPr/>
              <p14:nvPr/>
            </p14:nvContentPartPr>
            <p14:xfrm>
              <a:off x="6965950" y="1911350"/>
              <a:ext cx="44450" cy="190500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516"/>
            </p:blipFill>
            <p:spPr>
              <a:xfrm>
                <a:off x="6965950" y="1911350"/>
                <a:ext cx="444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7" p14:bwMode="auto">
            <p14:nvContentPartPr>
              <p14:cNvPr id="268" name="墨迹 267"/>
              <p14:cNvContentPartPr/>
              <p14:nvPr/>
            </p14:nvContentPartPr>
            <p14:xfrm>
              <a:off x="7023100" y="1924050"/>
              <a:ext cx="127000" cy="12700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518"/>
            </p:blipFill>
            <p:spPr>
              <a:xfrm>
                <a:off x="7023100" y="1924050"/>
                <a:ext cx="1270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9" p14:bwMode="auto">
            <p14:nvContentPartPr>
              <p14:cNvPr id="269" name="墨迹 268"/>
              <p14:cNvContentPartPr/>
              <p14:nvPr/>
            </p14:nvContentPartPr>
            <p14:xfrm>
              <a:off x="7004050" y="1993900"/>
              <a:ext cx="171450" cy="12700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520"/>
            </p:blipFill>
            <p:spPr>
              <a:xfrm>
                <a:off x="7004050" y="1993900"/>
                <a:ext cx="171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1" p14:bwMode="auto">
            <p14:nvContentPartPr>
              <p14:cNvPr id="270" name="墨迹 269"/>
              <p14:cNvContentPartPr/>
              <p14:nvPr/>
            </p14:nvContentPartPr>
            <p14:xfrm>
              <a:off x="7264400" y="1949450"/>
              <a:ext cx="127000" cy="12700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522"/>
            </p:blipFill>
            <p:spPr>
              <a:xfrm>
                <a:off x="7264400" y="1949450"/>
                <a:ext cx="1270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3" p14:bwMode="auto">
            <p14:nvContentPartPr>
              <p14:cNvPr id="271" name="墨迹 270"/>
              <p14:cNvContentPartPr/>
              <p14:nvPr/>
            </p14:nvContentPartPr>
            <p14:xfrm>
              <a:off x="7270750" y="1974850"/>
              <a:ext cx="360" cy="95250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524"/>
            </p:blipFill>
            <p:spPr>
              <a:xfrm>
                <a:off x="7270750" y="1974850"/>
                <a:ext cx="36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5" p14:bwMode="auto">
            <p14:nvContentPartPr>
              <p14:cNvPr id="272" name="墨迹 271"/>
              <p14:cNvContentPartPr/>
              <p14:nvPr/>
            </p14:nvContentPartPr>
            <p14:xfrm>
              <a:off x="7397750" y="2012950"/>
              <a:ext cx="360" cy="88900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526"/>
            </p:blipFill>
            <p:spPr>
              <a:xfrm>
                <a:off x="7397750" y="2012950"/>
                <a:ext cx="36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7" p14:bwMode="auto">
            <p14:nvContentPartPr>
              <p14:cNvPr id="273" name="墨迹 272"/>
              <p14:cNvContentPartPr/>
              <p14:nvPr/>
            </p14:nvContentPartPr>
            <p14:xfrm>
              <a:off x="6997700" y="2197100"/>
              <a:ext cx="133350" cy="139700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528"/>
            </p:blipFill>
            <p:spPr>
              <a:xfrm>
                <a:off x="6997700" y="2197100"/>
                <a:ext cx="1333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9" p14:bwMode="auto">
            <p14:nvContentPartPr>
              <p14:cNvPr id="274" name="墨迹 273"/>
              <p14:cNvContentPartPr/>
              <p14:nvPr/>
            </p14:nvContentPartPr>
            <p14:xfrm>
              <a:off x="7080250" y="2203450"/>
              <a:ext cx="6350" cy="158750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530"/>
            </p:blipFill>
            <p:spPr>
              <a:xfrm>
                <a:off x="7080250" y="2203450"/>
                <a:ext cx="63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1" p14:bwMode="auto">
            <p14:nvContentPartPr>
              <p14:cNvPr id="275" name="墨迹 274"/>
              <p14:cNvContentPartPr/>
              <p14:nvPr/>
            </p14:nvContentPartPr>
            <p14:xfrm>
              <a:off x="7042150" y="2178050"/>
              <a:ext cx="209550" cy="203200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532"/>
            </p:blipFill>
            <p:spPr>
              <a:xfrm>
                <a:off x="7042150" y="2178050"/>
                <a:ext cx="2095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3" p14:bwMode="auto">
            <p14:nvContentPartPr>
              <p14:cNvPr id="276" name="墨迹 275"/>
              <p14:cNvContentPartPr/>
              <p14:nvPr/>
            </p14:nvContentPartPr>
            <p14:xfrm>
              <a:off x="7289800" y="2216150"/>
              <a:ext cx="127000" cy="19050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534"/>
            </p:blipFill>
            <p:spPr>
              <a:xfrm>
                <a:off x="7289800" y="2216150"/>
                <a:ext cx="1270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5" p14:bwMode="auto">
            <p14:nvContentPartPr>
              <p14:cNvPr id="277" name="墨迹 276"/>
              <p14:cNvContentPartPr/>
              <p14:nvPr/>
            </p14:nvContentPartPr>
            <p14:xfrm>
              <a:off x="7308850" y="2228850"/>
              <a:ext cx="50800" cy="184150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536"/>
            </p:blipFill>
            <p:spPr>
              <a:xfrm>
                <a:off x="7308850" y="2228850"/>
                <a:ext cx="508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7" p14:bwMode="auto">
            <p14:nvContentPartPr>
              <p14:cNvPr id="278" name="墨迹 277"/>
              <p14:cNvContentPartPr/>
              <p14:nvPr/>
            </p14:nvContentPartPr>
            <p14:xfrm>
              <a:off x="7480300" y="2298700"/>
              <a:ext cx="88900" cy="95250"/>
            </p14:xfrm>
          </p:contentPart>
        </mc:Choice>
        <mc:Fallback xmlns="">
          <p:pic>
            <p:nvPicPr>
              <p:cNvPr id="278" name="墨迹 277"/>
            </p:nvPicPr>
            <p:blipFill>
              <a:blip r:embed="rId538"/>
            </p:blipFill>
            <p:spPr>
              <a:xfrm>
                <a:off x="7480300" y="2298700"/>
                <a:ext cx="889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9" p14:bwMode="auto">
            <p14:nvContentPartPr>
              <p14:cNvPr id="279" name="墨迹 278"/>
              <p14:cNvContentPartPr/>
              <p14:nvPr/>
            </p14:nvContentPartPr>
            <p14:xfrm>
              <a:off x="8013700" y="2209800"/>
              <a:ext cx="44450" cy="203200"/>
            </p14:xfrm>
          </p:contentPart>
        </mc:Choice>
        <mc:Fallback xmlns="">
          <p:pic>
            <p:nvPicPr>
              <p:cNvPr id="279" name="墨迹 278"/>
            </p:nvPicPr>
            <p:blipFill>
              <a:blip r:embed="rId540"/>
            </p:blipFill>
            <p:spPr>
              <a:xfrm>
                <a:off x="8013700" y="2209800"/>
                <a:ext cx="444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1" p14:bwMode="auto">
            <p14:nvContentPartPr>
              <p14:cNvPr id="280" name="墨迹 279"/>
              <p14:cNvContentPartPr/>
              <p14:nvPr/>
            </p14:nvContentPartPr>
            <p14:xfrm>
              <a:off x="8045450" y="2235200"/>
              <a:ext cx="133350" cy="133350"/>
            </p14:xfrm>
          </p:contentPart>
        </mc:Choice>
        <mc:Fallback xmlns="">
          <p:pic>
            <p:nvPicPr>
              <p:cNvPr id="280" name="墨迹 279"/>
            </p:nvPicPr>
            <p:blipFill>
              <a:blip r:embed="rId542"/>
            </p:blipFill>
            <p:spPr>
              <a:xfrm>
                <a:off x="8045450" y="2235200"/>
                <a:ext cx="1333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3" p14:bwMode="auto">
            <p14:nvContentPartPr>
              <p14:cNvPr id="281" name="墨迹 280"/>
              <p14:cNvContentPartPr/>
              <p14:nvPr/>
            </p14:nvContentPartPr>
            <p14:xfrm>
              <a:off x="8223250" y="2330450"/>
              <a:ext cx="88900" cy="88900"/>
            </p14:xfrm>
          </p:contentPart>
        </mc:Choice>
        <mc:Fallback xmlns="">
          <p:pic>
            <p:nvPicPr>
              <p:cNvPr id="281" name="墨迹 280"/>
            </p:nvPicPr>
            <p:blipFill>
              <a:blip r:embed="rId544"/>
            </p:blipFill>
            <p:spPr>
              <a:xfrm>
                <a:off x="8223250" y="2330450"/>
                <a:ext cx="889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5" p14:bwMode="auto">
            <p14:nvContentPartPr>
              <p14:cNvPr id="282" name="墨迹 281"/>
              <p14:cNvContentPartPr/>
              <p14:nvPr/>
            </p14:nvContentPartPr>
            <p14:xfrm>
              <a:off x="8350250" y="2311400"/>
              <a:ext cx="114300" cy="360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546"/>
            </p:blipFill>
            <p:spPr>
              <a:xfrm>
                <a:off x="8350250" y="2311400"/>
                <a:ext cx="1143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7" p14:bwMode="auto">
            <p14:nvContentPartPr>
              <p14:cNvPr id="283" name="墨迹 282"/>
              <p14:cNvContentPartPr/>
              <p14:nvPr/>
            </p14:nvContentPartPr>
            <p14:xfrm>
              <a:off x="8528050" y="2247900"/>
              <a:ext cx="19050" cy="139700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548"/>
            </p:blipFill>
            <p:spPr>
              <a:xfrm>
                <a:off x="8528050" y="2247900"/>
                <a:ext cx="190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9" p14:bwMode="auto">
            <p14:nvContentPartPr>
              <p14:cNvPr id="284" name="墨迹 283"/>
              <p14:cNvContentPartPr/>
              <p14:nvPr/>
            </p14:nvContentPartPr>
            <p14:xfrm>
              <a:off x="8616950" y="2279650"/>
              <a:ext cx="330200" cy="25400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550"/>
            </p:blipFill>
            <p:spPr>
              <a:xfrm>
                <a:off x="8616950" y="2279650"/>
                <a:ext cx="3302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1" p14:bwMode="auto">
            <p14:nvContentPartPr>
              <p14:cNvPr id="285" name="墨迹 284"/>
              <p14:cNvContentPartPr/>
              <p14:nvPr/>
            </p14:nvContentPartPr>
            <p14:xfrm>
              <a:off x="8877300" y="2184400"/>
              <a:ext cx="114300" cy="120650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552"/>
            </p:blipFill>
            <p:spPr>
              <a:xfrm>
                <a:off x="8877300" y="2184400"/>
                <a:ext cx="1143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3" p14:bwMode="auto">
            <p14:nvContentPartPr>
              <p14:cNvPr id="286" name="墨迹 285"/>
              <p14:cNvContentPartPr/>
              <p14:nvPr/>
            </p14:nvContentPartPr>
            <p14:xfrm>
              <a:off x="9061450" y="2235200"/>
              <a:ext cx="107950" cy="152400"/>
            </p14:xfrm>
          </p:contentPart>
        </mc:Choice>
        <mc:Fallback xmlns="">
          <p:pic>
            <p:nvPicPr>
              <p:cNvPr id="286" name="墨迹 285"/>
            </p:nvPicPr>
            <p:blipFill>
              <a:blip r:embed="rId554"/>
            </p:blipFill>
            <p:spPr>
              <a:xfrm>
                <a:off x="9061450" y="2235200"/>
                <a:ext cx="1079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5" p14:bwMode="auto">
            <p14:nvContentPartPr>
              <p14:cNvPr id="287" name="墨迹 286"/>
              <p14:cNvContentPartPr/>
              <p14:nvPr/>
            </p14:nvContentPartPr>
            <p14:xfrm>
              <a:off x="9086850" y="2292350"/>
              <a:ext cx="95250" cy="38100"/>
            </p14:xfrm>
          </p:contentPart>
        </mc:Choice>
        <mc:Fallback xmlns="">
          <p:pic>
            <p:nvPicPr>
              <p:cNvPr id="287" name="墨迹 286"/>
            </p:nvPicPr>
            <p:blipFill>
              <a:blip r:embed="rId556"/>
            </p:blipFill>
            <p:spPr>
              <a:xfrm>
                <a:off x="9086850" y="2292350"/>
                <a:ext cx="952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7" p14:bwMode="auto">
            <p14:nvContentPartPr>
              <p14:cNvPr id="288" name="墨迹 287"/>
              <p14:cNvContentPartPr/>
              <p14:nvPr/>
            </p14:nvContentPartPr>
            <p14:xfrm>
              <a:off x="7112000" y="2571750"/>
              <a:ext cx="360" cy="127000"/>
            </p14:xfrm>
          </p:contentPart>
        </mc:Choice>
        <mc:Fallback xmlns="">
          <p:pic>
            <p:nvPicPr>
              <p:cNvPr id="288" name="墨迹 287"/>
            </p:nvPicPr>
            <p:blipFill>
              <a:blip r:embed="rId558"/>
            </p:blipFill>
            <p:spPr>
              <a:xfrm>
                <a:off x="7112000" y="2571750"/>
                <a:ext cx="36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9" p14:bwMode="auto">
            <p14:nvContentPartPr>
              <p14:cNvPr id="289" name="墨迹 288"/>
              <p14:cNvContentPartPr/>
              <p14:nvPr/>
            </p14:nvContentPartPr>
            <p14:xfrm>
              <a:off x="7112000" y="2584450"/>
              <a:ext cx="177800" cy="127000"/>
            </p14:xfrm>
          </p:contentPart>
        </mc:Choice>
        <mc:Fallback xmlns="">
          <p:pic>
            <p:nvPicPr>
              <p:cNvPr id="289" name="墨迹 288"/>
            </p:nvPicPr>
            <p:blipFill>
              <a:blip r:embed="rId560"/>
            </p:blipFill>
            <p:spPr>
              <a:xfrm>
                <a:off x="7112000" y="2584450"/>
                <a:ext cx="1778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1" p14:bwMode="auto">
            <p14:nvContentPartPr>
              <p14:cNvPr id="290" name="墨迹 289"/>
              <p14:cNvContentPartPr/>
              <p14:nvPr/>
            </p14:nvContentPartPr>
            <p14:xfrm>
              <a:off x="7289800" y="2616200"/>
              <a:ext cx="107950" cy="19050"/>
            </p14:xfrm>
          </p:contentPart>
        </mc:Choice>
        <mc:Fallback xmlns="">
          <p:pic>
            <p:nvPicPr>
              <p:cNvPr id="290" name="墨迹 289"/>
            </p:nvPicPr>
            <p:blipFill>
              <a:blip r:embed="rId562"/>
            </p:blipFill>
            <p:spPr>
              <a:xfrm>
                <a:off x="7289800" y="2616200"/>
                <a:ext cx="1079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3" p14:bwMode="auto">
            <p14:nvContentPartPr>
              <p14:cNvPr id="291" name="墨迹 290"/>
              <p14:cNvContentPartPr/>
              <p14:nvPr/>
            </p14:nvContentPartPr>
            <p14:xfrm>
              <a:off x="7327900" y="2622550"/>
              <a:ext cx="12700" cy="127000"/>
            </p14:xfrm>
          </p:contentPart>
        </mc:Choice>
        <mc:Fallback xmlns="">
          <p:pic>
            <p:nvPicPr>
              <p:cNvPr id="291" name="墨迹 290"/>
            </p:nvPicPr>
            <p:blipFill>
              <a:blip r:embed="rId564"/>
            </p:blipFill>
            <p:spPr>
              <a:xfrm>
                <a:off x="7327900" y="2622550"/>
                <a:ext cx="127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5" p14:bwMode="auto">
            <p14:nvContentPartPr>
              <p14:cNvPr id="292" name="墨迹 291"/>
              <p14:cNvContentPartPr/>
              <p14:nvPr/>
            </p14:nvContentPartPr>
            <p14:xfrm>
              <a:off x="7435850" y="2686050"/>
              <a:ext cx="360" cy="63500"/>
            </p14:xfrm>
          </p:contentPart>
        </mc:Choice>
        <mc:Fallback xmlns="">
          <p:pic>
            <p:nvPicPr>
              <p:cNvPr id="292" name="墨迹 291"/>
            </p:nvPicPr>
            <p:blipFill>
              <a:blip r:embed="rId566"/>
            </p:blipFill>
            <p:spPr>
              <a:xfrm>
                <a:off x="7435850" y="2686050"/>
                <a:ext cx="36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7" p14:bwMode="auto">
            <p14:nvContentPartPr>
              <p14:cNvPr id="293" name="墨迹 292"/>
              <p14:cNvContentPartPr/>
              <p14:nvPr/>
            </p14:nvContentPartPr>
            <p14:xfrm>
              <a:off x="8216900" y="2533650"/>
              <a:ext cx="120650" cy="209550"/>
            </p14:xfrm>
          </p:contentPart>
        </mc:Choice>
        <mc:Fallback xmlns="">
          <p:pic>
            <p:nvPicPr>
              <p:cNvPr id="293" name="墨迹 292"/>
            </p:nvPicPr>
            <p:blipFill>
              <a:blip r:embed="rId568"/>
            </p:blipFill>
            <p:spPr>
              <a:xfrm>
                <a:off x="8216900" y="2533650"/>
                <a:ext cx="1206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9" p14:bwMode="auto">
            <p14:nvContentPartPr>
              <p14:cNvPr id="294" name="墨迹 293"/>
              <p14:cNvContentPartPr/>
              <p14:nvPr/>
            </p14:nvContentPartPr>
            <p14:xfrm>
              <a:off x="8204200" y="2616200"/>
              <a:ext cx="107950" cy="44450"/>
            </p14:xfrm>
          </p:contentPart>
        </mc:Choice>
        <mc:Fallback xmlns="">
          <p:pic>
            <p:nvPicPr>
              <p:cNvPr id="294" name="墨迹 293"/>
            </p:nvPicPr>
            <p:blipFill>
              <a:blip r:embed="rId570"/>
            </p:blipFill>
            <p:spPr>
              <a:xfrm>
                <a:off x="8204200" y="2616200"/>
                <a:ext cx="1079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1" p14:bwMode="auto">
            <p14:nvContentPartPr>
              <p14:cNvPr id="295" name="墨迹 294"/>
              <p14:cNvContentPartPr/>
              <p14:nvPr/>
            </p14:nvContentPartPr>
            <p14:xfrm>
              <a:off x="8439150" y="2667000"/>
              <a:ext cx="127000" cy="360"/>
            </p14:xfrm>
          </p:contentPart>
        </mc:Choice>
        <mc:Fallback xmlns="">
          <p:pic>
            <p:nvPicPr>
              <p:cNvPr id="295" name="墨迹 294"/>
            </p:nvPicPr>
            <p:blipFill>
              <a:blip r:embed="rId572"/>
            </p:blipFill>
            <p:spPr>
              <a:xfrm>
                <a:off x="8439150" y="2667000"/>
                <a:ext cx="1270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3" p14:bwMode="auto">
            <p14:nvContentPartPr>
              <p14:cNvPr id="296" name="墨迹 295"/>
              <p14:cNvContentPartPr/>
              <p14:nvPr/>
            </p14:nvContentPartPr>
            <p14:xfrm>
              <a:off x="8509000" y="2616200"/>
              <a:ext cx="107950" cy="101600"/>
            </p14:xfrm>
          </p:contentPart>
        </mc:Choice>
        <mc:Fallback xmlns="">
          <p:pic>
            <p:nvPicPr>
              <p:cNvPr id="296" name="墨迹 295"/>
            </p:nvPicPr>
            <p:blipFill>
              <a:blip r:embed="rId574"/>
            </p:blipFill>
            <p:spPr>
              <a:xfrm>
                <a:off x="8509000" y="2616200"/>
                <a:ext cx="1079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5" p14:bwMode="auto">
            <p14:nvContentPartPr>
              <p14:cNvPr id="297" name="墨迹 296"/>
              <p14:cNvContentPartPr/>
              <p14:nvPr/>
            </p14:nvContentPartPr>
            <p14:xfrm>
              <a:off x="8851900" y="2546350"/>
              <a:ext cx="44450" cy="165100"/>
            </p14:xfrm>
          </p:contentPart>
        </mc:Choice>
        <mc:Fallback xmlns="">
          <p:pic>
            <p:nvPicPr>
              <p:cNvPr id="297" name="墨迹 296"/>
            </p:nvPicPr>
            <p:blipFill>
              <a:blip r:embed="rId576"/>
            </p:blipFill>
            <p:spPr>
              <a:xfrm>
                <a:off x="8851900" y="2546350"/>
                <a:ext cx="444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7" p14:bwMode="auto">
            <p14:nvContentPartPr>
              <p14:cNvPr id="298" name="墨迹 297"/>
              <p14:cNvContentPartPr/>
              <p14:nvPr/>
            </p14:nvContentPartPr>
            <p14:xfrm>
              <a:off x="8826500" y="2514600"/>
              <a:ext cx="177800" cy="171450"/>
            </p14:xfrm>
          </p:contentPart>
        </mc:Choice>
        <mc:Fallback xmlns="">
          <p:pic>
            <p:nvPicPr>
              <p:cNvPr id="298" name="墨迹 297"/>
            </p:nvPicPr>
            <p:blipFill>
              <a:blip r:embed="rId578"/>
            </p:blipFill>
            <p:spPr>
              <a:xfrm>
                <a:off x="8826500" y="2514600"/>
                <a:ext cx="1778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9" p14:bwMode="auto">
            <p14:nvContentPartPr>
              <p14:cNvPr id="299" name="墨迹 298"/>
              <p14:cNvContentPartPr/>
              <p14:nvPr/>
            </p14:nvContentPartPr>
            <p14:xfrm>
              <a:off x="8991600" y="2673350"/>
              <a:ext cx="127000" cy="120650"/>
            </p14:xfrm>
          </p:contentPart>
        </mc:Choice>
        <mc:Fallback xmlns="">
          <p:pic>
            <p:nvPicPr>
              <p:cNvPr id="299" name="墨迹 298"/>
            </p:nvPicPr>
            <p:blipFill>
              <a:blip r:embed="rId580"/>
            </p:blipFill>
            <p:spPr>
              <a:xfrm>
                <a:off x="8991600" y="2673350"/>
                <a:ext cx="1270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1" p14:bwMode="auto">
            <p14:nvContentPartPr>
              <p14:cNvPr id="300" name="墨迹 299"/>
              <p14:cNvContentPartPr/>
              <p14:nvPr/>
            </p14:nvContentPartPr>
            <p14:xfrm>
              <a:off x="8826500" y="2654300"/>
              <a:ext cx="44450" cy="95250"/>
            </p14:xfrm>
          </p:contentPart>
        </mc:Choice>
        <mc:Fallback xmlns="">
          <p:pic>
            <p:nvPicPr>
              <p:cNvPr id="300" name="墨迹 299"/>
            </p:nvPicPr>
            <p:blipFill>
              <a:blip r:embed="rId582"/>
            </p:blipFill>
            <p:spPr>
              <a:xfrm>
                <a:off x="8826500" y="2654300"/>
                <a:ext cx="444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3" p14:bwMode="auto">
            <p14:nvContentPartPr>
              <p14:cNvPr id="301" name="墨迹 300"/>
              <p14:cNvContentPartPr/>
              <p14:nvPr/>
            </p14:nvContentPartPr>
            <p14:xfrm>
              <a:off x="9239250" y="2743200"/>
              <a:ext cx="25400" cy="57150"/>
            </p14:xfrm>
          </p:contentPart>
        </mc:Choice>
        <mc:Fallback xmlns="">
          <p:pic>
            <p:nvPicPr>
              <p:cNvPr id="301" name="墨迹 300"/>
            </p:nvPicPr>
            <p:blipFill>
              <a:blip r:embed="rId584"/>
            </p:blipFill>
            <p:spPr>
              <a:xfrm>
                <a:off x="9239250" y="2743200"/>
                <a:ext cx="254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5" p14:bwMode="auto">
            <p14:nvContentPartPr>
              <p14:cNvPr id="302" name="墨迹 301"/>
              <p14:cNvContentPartPr/>
              <p14:nvPr/>
            </p14:nvContentPartPr>
            <p14:xfrm>
              <a:off x="9372600" y="2578100"/>
              <a:ext cx="88900" cy="158750"/>
            </p14:xfrm>
          </p:contentPart>
        </mc:Choice>
        <mc:Fallback xmlns="">
          <p:pic>
            <p:nvPicPr>
              <p:cNvPr id="302" name="墨迹 301"/>
            </p:nvPicPr>
            <p:blipFill>
              <a:blip r:embed="rId586"/>
            </p:blipFill>
            <p:spPr>
              <a:xfrm>
                <a:off x="9372600" y="2578100"/>
                <a:ext cx="889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7" p14:bwMode="auto">
            <p14:nvContentPartPr>
              <p14:cNvPr id="303" name="墨迹 302"/>
              <p14:cNvContentPartPr/>
              <p14:nvPr/>
            </p14:nvContentPartPr>
            <p14:xfrm>
              <a:off x="9385300" y="2647950"/>
              <a:ext cx="82550" cy="360"/>
            </p14:xfrm>
          </p:contentPart>
        </mc:Choice>
        <mc:Fallback xmlns="">
          <p:pic>
            <p:nvPicPr>
              <p:cNvPr id="303" name="墨迹 302"/>
            </p:nvPicPr>
            <p:blipFill>
              <a:blip r:embed="rId472"/>
            </p:blipFill>
            <p:spPr>
              <a:xfrm>
                <a:off x="9385300" y="2647950"/>
                <a:ext cx="82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8" p14:bwMode="auto">
            <p14:nvContentPartPr>
              <p14:cNvPr id="304" name="墨迹 303"/>
              <p14:cNvContentPartPr/>
              <p14:nvPr/>
            </p14:nvContentPartPr>
            <p14:xfrm>
              <a:off x="9518650" y="2641600"/>
              <a:ext cx="101600" cy="6350"/>
            </p14:xfrm>
          </p:contentPart>
        </mc:Choice>
        <mc:Fallback xmlns="">
          <p:pic>
            <p:nvPicPr>
              <p:cNvPr id="304" name="墨迹 303"/>
            </p:nvPicPr>
            <p:blipFill>
              <a:blip r:embed="rId589"/>
            </p:blipFill>
            <p:spPr>
              <a:xfrm>
                <a:off x="9518650" y="2641600"/>
                <a:ext cx="1016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0" p14:bwMode="auto">
            <p14:nvContentPartPr>
              <p14:cNvPr id="305" name="墨迹 304"/>
              <p14:cNvContentPartPr/>
              <p14:nvPr/>
            </p14:nvContentPartPr>
            <p14:xfrm>
              <a:off x="9613900" y="2590800"/>
              <a:ext cx="107950" cy="107950"/>
            </p14:xfrm>
          </p:contentPart>
        </mc:Choice>
        <mc:Fallback xmlns="">
          <p:pic>
            <p:nvPicPr>
              <p:cNvPr id="305" name="墨迹 304"/>
            </p:nvPicPr>
            <p:blipFill>
              <a:blip r:embed="rId591"/>
            </p:blipFill>
            <p:spPr>
              <a:xfrm>
                <a:off x="9613900" y="2590800"/>
                <a:ext cx="1079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2" p14:bwMode="auto">
            <p14:nvContentPartPr>
              <p14:cNvPr id="306" name="墨迹 305"/>
              <p14:cNvContentPartPr/>
              <p14:nvPr/>
            </p14:nvContentPartPr>
            <p14:xfrm>
              <a:off x="9791700" y="2616200"/>
              <a:ext cx="177800" cy="158750"/>
            </p14:xfrm>
          </p:contentPart>
        </mc:Choice>
        <mc:Fallback xmlns="">
          <p:pic>
            <p:nvPicPr>
              <p:cNvPr id="306" name="墨迹 305"/>
            </p:nvPicPr>
            <p:blipFill>
              <a:blip r:embed="rId593"/>
            </p:blipFill>
            <p:spPr>
              <a:xfrm>
                <a:off x="9791700" y="2616200"/>
                <a:ext cx="1778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4" p14:bwMode="auto">
            <p14:nvContentPartPr>
              <p14:cNvPr id="307" name="墨迹 306"/>
              <p14:cNvContentPartPr/>
              <p14:nvPr/>
            </p14:nvContentPartPr>
            <p14:xfrm>
              <a:off x="9994900" y="2590800"/>
              <a:ext cx="63500" cy="177800"/>
            </p14:xfrm>
          </p:contentPart>
        </mc:Choice>
        <mc:Fallback xmlns="">
          <p:pic>
            <p:nvPicPr>
              <p:cNvPr id="307" name="墨迹 306"/>
            </p:nvPicPr>
            <p:blipFill>
              <a:blip r:embed="rId595"/>
            </p:blipFill>
            <p:spPr>
              <a:xfrm>
                <a:off x="9994900" y="2590800"/>
                <a:ext cx="635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6" p14:bwMode="auto">
            <p14:nvContentPartPr>
              <p14:cNvPr id="308" name="墨迹 307"/>
              <p14:cNvContentPartPr/>
              <p14:nvPr/>
            </p14:nvContentPartPr>
            <p14:xfrm>
              <a:off x="10064750" y="2597150"/>
              <a:ext cx="69850" cy="152400"/>
            </p14:xfrm>
          </p:contentPart>
        </mc:Choice>
        <mc:Fallback xmlns="">
          <p:pic>
            <p:nvPicPr>
              <p:cNvPr id="308" name="墨迹 307"/>
            </p:nvPicPr>
            <p:blipFill>
              <a:blip r:embed="rId597"/>
            </p:blipFill>
            <p:spPr>
              <a:xfrm>
                <a:off x="10064750" y="2597150"/>
                <a:ext cx="698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8" p14:bwMode="auto">
            <p14:nvContentPartPr>
              <p14:cNvPr id="309" name="墨迹 308"/>
              <p14:cNvContentPartPr/>
              <p14:nvPr/>
            </p14:nvContentPartPr>
            <p14:xfrm>
              <a:off x="10052050" y="2679700"/>
              <a:ext cx="88900" cy="360"/>
            </p14:xfrm>
          </p:contentPart>
        </mc:Choice>
        <mc:Fallback xmlns="">
          <p:pic>
            <p:nvPicPr>
              <p:cNvPr id="309" name="墨迹 308"/>
            </p:nvPicPr>
            <p:blipFill>
              <a:blip r:embed="rId599"/>
            </p:blipFill>
            <p:spPr>
              <a:xfrm>
                <a:off x="10052050" y="2679700"/>
                <a:ext cx="889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0" p14:bwMode="auto">
            <p14:nvContentPartPr>
              <p14:cNvPr id="310" name="墨迹 309"/>
              <p14:cNvContentPartPr/>
              <p14:nvPr/>
            </p14:nvContentPartPr>
            <p14:xfrm>
              <a:off x="10179050" y="2616200"/>
              <a:ext cx="6350" cy="177800"/>
            </p14:xfrm>
          </p:contentPart>
        </mc:Choice>
        <mc:Fallback xmlns="">
          <p:pic>
            <p:nvPicPr>
              <p:cNvPr id="310" name="墨迹 309"/>
            </p:nvPicPr>
            <p:blipFill>
              <a:blip r:embed="rId601"/>
            </p:blipFill>
            <p:spPr>
              <a:xfrm>
                <a:off x="10179050" y="2616200"/>
                <a:ext cx="63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2" p14:bwMode="auto">
            <p14:nvContentPartPr>
              <p14:cNvPr id="311" name="墨迹 310"/>
              <p14:cNvContentPartPr/>
              <p14:nvPr/>
            </p14:nvContentPartPr>
            <p14:xfrm>
              <a:off x="10198100" y="2616200"/>
              <a:ext cx="120650" cy="190500"/>
            </p14:xfrm>
          </p:contentPart>
        </mc:Choice>
        <mc:Fallback xmlns="">
          <p:pic>
            <p:nvPicPr>
              <p:cNvPr id="311" name="墨迹 310"/>
            </p:nvPicPr>
            <p:blipFill>
              <a:blip r:embed="rId603"/>
            </p:blipFill>
            <p:spPr>
              <a:xfrm>
                <a:off x="10198100" y="2616200"/>
                <a:ext cx="1206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4" p14:bwMode="auto">
            <p14:nvContentPartPr>
              <p14:cNvPr id="312" name="墨迹 311"/>
              <p14:cNvContentPartPr/>
              <p14:nvPr/>
            </p14:nvContentPartPr>
            <p14:xfrm>
              <a:off x="9848850" y="2705100"/>
              <a:ext cx="12700" cy="44450"/>
            </p14:xfrm>
          </p:contentPart>
        </mc:Choice>
        <mc:Fallback xmlns="">
          <p:pic>
            <p:nvPicPr>
              <p:cNvPr id="312" name="墨迹 311"/>
            </p:nvPicPr>
            <p:blipFill>
              <a:blip r:embed="rId605"/>
            </p:blipFill>
            <p:spPr>
              <a:xfrm>
                <a:off x="9848850" y="2705100"/>
                <a:ext cx="127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6" p14:bwMode="auto">
            <p14:nvContentPartPr>
              <p14:cNvPr id="313" name="墨迹 312"/>
              <p14:cNvContentPartPr/>
              <p14:nvPr/>
            </p14:nvContentPartPr>
            <p14:xfrm>
              <a:off x="9385300" y="2717800"/>
              <a:ext cx="88900" cy="25400"/>
            </p14:xfrm>
          </p:contentPart>
        </mc:Choice>
        <mc:Fallback xmlns="">
          <p:pic>
            <p:nvPicPr>
              <p:cNvPr id="313" name="墨迹 312"/>
            </p:nvPicPr>
            <p:blipFill>
              <a:blip r:embed="rId607"/>
            </p:blipFill>
            <p:spPr>
              <a:xfrm>
                <a:off x="9385300" y="2717800"/>
                <a:ext cx="889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8" p14:bwMode="auto">
            <p14:nvContentPartPr>
              <p14:cNvPr id="314" name="墨迹 313"/>
              <p14:cNvContentPartPr/>
              <p14:nvPr/>
            </p14:nvContentPartPr>
            <p14:xfrm>
              <a:off x="9385300" y="2578100"/>
              <a:ext cx="360" cy="19050"/>
            </p14:xfrm>
          </p:contentPart>
        </mc:Choice>
        <mc:Fallback xmlns="">
          <p:pic>
            <p:nvPicPr>
              <p:cNvPr id="314" name="墨迹 313"/>
            </p:nvPicPr>
            <p:blipFill>
              <a:blip r:embed="rId47"/>
            </p:blipFill>
            <p:spPr>
              <a:xfrm>
                <a:off x="9385300" y="257810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9" p14:bwMode="auto">
            <p14:nvContentPartPr>
              <p14:cNvPr id="315" name="墨迹 314"/>
              <p14:cNvContentPartPr/>
              <p14:nvPr/>
            </p14:nvContentPartPr>
            <p14:xfrm>
              <a:off x="8775700" y="2889250"/>
              <a:ext cx="12700" cy="360"/>
            </p14:xfrm>
          </p:contentPart>
        </mc:Choice>
        <mc:Fallback xmlns="">
          <p:pic>
            <p:nvPicPr>
              <p:cNvPr id="315" name="墨迹 314"/>
            </p:nvPicPr>
            <p:blipFill>
              <a:blip r:embed="rId40"/>
            </p:blipFill>
            <p:spPr>
              <a:xfrm>
                <a:off x="8775700" y="28892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0" p14:bwMode="auto">
            <p14:nvContentPartPr>
              <p14:cNvPr id="316" name="墨迹 315"/>
              <p14:cNvContentPartPr/>
              <p14:nvPr/>
            </p14:nvContentPartPr>
            <p14:xfrm>
              <a:off x="9620250" y="2870200"/>
              <a:ext cx="12700" cy="360"/>
            </p14:xfrm>
          </p:contentPart>
        </mc:Choice>
        <mc:Fallback xmlns="">
          <p:pic>
            <p:nvPicPr>
              <p:cNvPr id="316" name="墨迹 315"/>
            </p:nvPicPr>
            <p:blipFill>
              <a:blip r:embed="rId40"/>
            </p:blipFill>
            <p:spPr>
              <a:xfrm>
                <a:off x="9620250" y="2870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1" p14:bwMode="auto">
            <p14:nvContentPartPr>
              <p14:cNvPr id="317" name="墨迹 316"/>
              <p14:cNvContentPartPr/>
              <p14:nvPr/>
            </p14:nvContentPartPr>
            <p14:xfrm>
              <a:off x="9410700" y="2597150"/>
              <a:ext cx="12700" cy="360"/>
            </p14:xfrm>
          </p:contentPart>
        </mc:Choice>
        <mc:Fallback xmlns="">
          <p:pic>
            <p:nvPicPr>
              <p:cNvPr id="317" name="墨迹 316"/>
            </p:nvPicPr>
            <p:blipFill>
              <a:blip r:embed="rId40"/>
            </p:blipFill>
            <p:spPr>
              <a:xfrm>
                <a:off x="9410700" y="25971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2" p14:bwMode="auto">
            <p14:nvContentPartPr>
              <p14:cNvPr id="318" name="墨迹 317"/>
              <p14:cNvContentPartPr/>
              <p14:nvPr/>
            </p14:nvContentPartPr>
            <p14:xfrm>
              <a:off x="8845550" y="2292350"/>
              <a:ext cx="88900" cy="63500"/>
            </p14:xfrm>
          </p:contentPart>
        </mc:Choice>
        <mc:Fallback xmlns="">
          <p:pic>
            <p:nvPicPr>
              <p:cNvPr id="318" name="墨迹 317"/>
            </p:nvPicPr>
            <p:blipFill>
              <a:blip r:embed="rId613"/>
            </p:blipFill>
            <p:spPr>
              <a:xfrm>
                <a:off x="8845550" y="2292350"/>
                <a:ext cx="889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4" p14:bwMode="auto">
            <p14:nvContentPartPr>
              <p14:cNvPr id="319" name="墨迹 318"/>
              <p14:cNvContentPartPr/>
              <p14:nvPr/>
            </p14:nvContentPartPr>
            <p14:xfrm>
              <a:off x="9848850" y="2895600"/>
              <a:ext cx="317500" cy="12700"/>
            </p14:xfrm>
          </p:contentPart>
        </mc:Choice>
        <mc:Fallback xmlns="">
          <p:pic>
            <p:nvPicPr>
              <p:cNvPr id="319" name="墨迹 318"/>
            </p:nvPicPr>
            <p:blipFill>
              <a:blip r:embed="rId615"/>
            </p:blipFill>
            <p:spPr>
              <a:xfrm>
                <a:off x="9848850" y="2895600"/>
                <a:ext cx="3175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6" p14:bwMode="auto">
            <p14:nvContentPartPr>
              <p14:cNvPr id="320" name="墨迹 319"/>
              <p14:cNvContentPartPr/>
              <p14:nvPr/>
            </p14:nvContentPartPr>
            <p14:xfrm>
              <a:off x="9175750" y="2635250"/>
              <a:ext cx="469900" cy="31750"/>
            </p14:xfrm>
          </p:contentPart>
        </mc:Choice>
        <mc:Fallback xmlns="">
          <p:pic>
            <p:nvPicPr>
              <p:cNvPr id="320" name="墨迹 319"/>
            </p:nvPicPr>
            <p:blipFill>
              <a:blip r:embed="rId617"/>
            </p:blipFill>
            <p:spPr>
              <a:xfrm>
                <a:off x="9175750" y="2635250"/>
                <a:ext cx="4699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8" p14:bwMode="auto">
            <p14:nvContentPartPr>
              <p14:cNvPr id="321" name="墨迹 320"/>
              <p14:cNvContentPartPr/>
              <p14:nvPr/>
            </p14:nvContentPartPr>
            <p14:xfrm>
              <a:off x="9505950" y="2546350"/>
              <a:ext cx="190500" cy="228600"/>
            </p14:xfrm>
          </p:contentPart>
        </mc:Choice>
        <mc:Fallback xmlns="">
          <p:pic>
            <p:nvPicPr>
              <p:cNvPr id="321" name="墨迹 320"/>
            </p:nvPicPr>
            <p:blipFill>
              <a:blip r:embed="rId619"/>
            </p:blipFill>
            <p:spPr>
              <a:xfrm>
                <a:off x="9505950" y="2546350"/>
                <a:ext cx="1905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0" p14:bwMode="auto">
            <p14:nvContentPartPr>
              <p14:cNvPr id="322" name="墨迹 321"/>
              <p14:cNvContentPartPr/>
              <p14:nvPr/>
            </p14:nvContentPartPr>
            <p14:xfrm>
              <a:off x="9232900" y="2647950"/>
              <a:ext cx="508000" cy="360"/>
            </p14:xfrm>
          </p:contentPart>
        </mc:Choice>
        <mc:Fallback xmlns="">
          <p:pic>
            <p:nvPicPr>
              <p:cNvPr id="322" name="墨迹 321"/>
            </p:nvPicPr>
            <p:blipFill>
              <a:blip r:embed="rId621"/>
            </p:blipFill>
            <p:spPr>
              <a:xfrm>
                <a:off x="9232900" y="2647950"/>
                <a:ext cx="5080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2" p14:bwMode="auto">
            <p14:nvContentPartPr>
              <p14:cNvPr id="323" name="墨迹 322"/>
              <p14:cNvContentPartPr/>
              <p14:nvPr/>
            </p14:nvContentPartPr>
            <p14:xfrm>
              <a:off x="9569450" y="2514600"/>
              <a:ext cx="165100" cy="260350"/>
            </p14:xfrm>
          </p:contentPart>
        </mc:Choice>
        <mc:Fallback xmlns="">
          <p:pic>
            <p:nvPicPr>
              <p:cNvPr id="323" name="墨迹 322"/>
            </p:nvPicPr>
            <p:blipFill>
              <a:blip r:embed="rId623"/>
            </p:blipFill>
            <p:spPr>
              <a:xfrm>
                <a:off x="9569450" y="2514600"/>
                <a:ext cx="1651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4" p14:bwMode="auto">
            <p14:nvContentPartPr>
              <p14:cNvPr id="324" name="墨迹 323"/>
              <p14:cNvContentPartPr/>
              <p14:nvPr/>
            </p14:nvContentPartPr>
            <p14:xfrm>
              <a:off x="9817100" y="2863850"/>
              <a:ext cx="368300" cy="19050"/>
            </p14:xfrm>
          </p:contentPart>
        </mc:Choice>
        <mc:Fallback xmlns="">
          <p:pic>
            <p:nvPicPr>
              <p:cNvPr id="324" name="墨迹 323"/>
            </p:nvPicPr>
            <p:blipFill>
              <a:blip r:embed="rId625"/>
            </p:blipFill>
            <p:spPr>
              <a:xfrm>
                <a:off x="9817100" y="2863850"/>
                <a:ext cx="3683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6" p14:bwMode="auto">
            <p14:nvContentPartPr>
              <p14:cNvPr id="325" name="墨迹 324"/>
              <p14:cNvContentPartPr/>
              <p14:nvPr/>
            </p14:nvContentPartPr>
            <p14:xfrm>
              <a:off x="7124700" y="2946400"/>
              <a:ext cx="12700" cy="360"/>
            </p14:xfrm>
          </p:contentPart>
        </mc:Choice>
        <mc:Fallback xmlns="">
          <p:pic>
            <p:nvPicPr>
              <p:cNvPr id="325" name="墨迹 324"/>
            </p:nvPicPr>
            <p:blipFill>
              <a:blip r:embed="rId40"/>
            </p:blipFill>
            <p:spPr>
              <a:xfrm>
                <a:off x="7124700" y="29464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7" p14:bwMode="auto">
            <p14:nvContentPartPr>
              <p14:cNvPr id="326" name="墨迹 325"/>
              <p14:cNvContentPartPr/>
              <p14:nvPr/>
            </p14:nvContentPartPr>
            <p14:xfrm>
              <a:off x="7131050" y="2946400"/>
              <a:ext cx="25400" cy="360"/>
            </p14:xfrm>
          </p:contentPart>
        </mc:Choice>
        <mc:Fallback xmlns="">
          <p:pic>
            <p:nvPicPr>
              <p:cNvPr id="326" name="墨迹 325"/>
            </p:nvPicPr>
            <p:blipFill>
              <a:blip r:embed="rId132"/>
            </p:blipFill>
            <p:spPr>
              <a:xfrm>
                <a:off x="7131050" y="294640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8" p14:bwMode="auto">
            <p14:nvContentPartPr>
              <p14:cNvPr id="327" name="墨迹 326"/>
              <p14:cNvContentPartPr/>
              <p14:nvPr/>
            </p14:nvContentPartPr>
            <p14:xfrm>
              <a:off x="7143750" y="2940050"/>
              <a:ext cx="6350" cy="203200"/>
            </p14:xfrm>
          </p:contentPart>
        </mc:Choice>
        <mc:Fallback xmlns="">
          <p:pic>
            <p:nvPicPr>
              <p:cNvPr id="327" name="墨迹 326"/>
            </p:nvPicPr>
            <p:blipFill>
              <a:blip r:embed="rId629"/>
            </p:blipFill>
            <p:spPr>
              <a:xfrm>
                <a:off x="7143750" y="2940050"/>
                <a:ext cx="63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0" p14:bwMode="auto">
            <p14:nvContentPartPr>
              <p14:cNvPr id="328" name="墨迹 327"/>
              <p14:cNvContentPartPr/>
              <p14:nvPr/>
            </p14:nvContentPartPr>
            <p14:xfrm>
              <a:off x="7112000" y="2959100"/>
              <a:ext cx="247650" cy="127000"/>
            </p14:xfrm>
          </p:contentPart>
        </mc:Choice>
        <mc:Fallback xmlns="">
          <p:pic>
            <p:nvPicPr>
              <p:cNvPr id="328" name="墨迹 327"/>
            </p:nvPicPr>
            <p:blipFill>
              <a:blip r:embed="rId631"/>
            </p:blipFill>
            <p:spPr>
              <a:xfrm>
                <a:off x="7112000" y="2959100"/>
                <a:ext cx="2476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2" p14:bwMode="auto">
            <p14:nvContentPartPr>
              <p14:cNvPr id="329" name="墨迹 328"/>
              <p14:cNvContentPartPr/>
              <p14:nvPr/>
            </p14:nvContentPartPr>
            <p14:xfrm>
              <a:off x="7340600" y="2971800"/>
              <a:ext cx="146050" cy="25400"/>
            </p14:xfrm>
          </p:contentPart>
        </mc:Choice>
        <mc:Fallback xmlns="">
          <p:pic>
            <p:nvPicPr>
              <p:cNvPr id="329" name="墨迹 328"/>
            </p:nvPicPr>
            <p:blipFill>
              <a:blip r:embed="rId633"/>
            </p:blipFill>
            <p:spPr>
              <a:xfrm>
                <a:off x="7340600" y="2971800"/>
                <a:ext cx="1460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4" p14:bwMode="auto">
            <p14:nvContentPartPr>
              <p14:cNvPr id="330" name="墨迹 329"/>
              <p14:cNvContentPartPr/>
              <p14:nvPr/>
            </p14:nvContentPartPr>
            <p14:xfrm>
              <a:off x="7391400" y="2984500"/>
              <a:ext cx="19050" cy="184150"/>
            </p14:xfrm>
          </p:contentPart>
        </mc:Choice>
        <mc:Fallback xmlns="">
          <p:pic>
            <p:nvPicPr>
              <p:cNvPr id="330" name="墨迹 329"/>
            </p:nvPicPr>
            <p:blipFill>
              <a:blip r:embed="rId635"/>
            </p:blipFill>
            <p:spPr>
              <a:xfrm>
                <a:off x="7391400" y="2984500"/>
                <a:ext cx="190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6" p14:bwMode="auto">
            <p14:nvContentPartPr>
              <p14:cNvPr id="331" name="墨迹 330"/>
              <p14:cNvContentPartPr/>
              <p14:nvPr/>
            </p14:nvContentPartPr>
            <p14:xfrm>
              <a:off x="7480300" y="3060700"/>
              <a:ext cx="254000" cy="120650"/>
            </p14:xfrm>
          </p:contentPart>
        </mc:Choice>
        <mc:Fallback xmlns="">
          <p:pic>
            <p:nvPicPr>
              <p:cNvPr id="331" name="墨迹 330"/>
            </p:nvPicPr>
            <p:blipFill>
              <a:blip r:embed="rId637"/>
            </p:blipFill>
            <p:spPr>
              <a:xfrm>
                <a:off x="7480300" y="3060700"/>
                <a:ext cx="2540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8" p14:bwMode="auto">
            <p14:nvContentPartPr>
              <p14:cNvPr id="332" name="墨迹 331"/>
              <p14:cNvContentPartPr/>
              <p14:nvPr/>
            </p14:nvContentPartPr>
            <p14:xfrm>
              <a:off x="9855200" y="2870200"/>
              <a:ext cx="400050" cy="19050"/>
            </p14:xfrm>
          </p:contentPart>
        </mc:Choice>
        <mc:Fallback xmlns="">
          <p:pic>
            <p:nvPicPr>
              <p:cNvPr id="332" name="墨迹 331"/>
            </p:nvPicPr>
            <p:blipFill>
              <a:blip r:embed="rId639"/>
            </p:blipFill>
            <p:spPr>
              <a:xfrm>
                <a:off x="9855200" y="2870200"/>
                <a:ext cx="4000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0" p14:bwMode="auto">
            <p14:nvContentPartPr>
              <p14:cNvPr id="333" name="墨迹 332"/>
              <p14:cNvContentPartPr/>
              <p14:nvPr/>
            </p14:nvContentPartPr>
            <p14:xfrm>
              <a:off x="8121650" y="2978150"/>
              <a:ext cx="63500" cy="196850"/>
            </p14:xfrm>
          </p:contentPart>
        </mc:Choice>
        <mc:Fallback xmlns="">
          <p:pic>
            <p:nvPicPr>
              <p:cNvPr id="333" name="墨迹 332"/>
            </p:nvPicPr>
            <p:blipFill>
              <a:blip r:embed="rId641"/>
            </p:blipFill>
            <p:spPr>
              <a:xfrm>
                <a:off x="8121650" y="2978150"/>
                <a:ext cx="635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2" p14:bwMode="auto">
            <p14:nvContentPartPr>
              <p14:cNvPr id="334" name="墨迹 333"/>
              <p14:cNvContentPartPr/>
              <p14:nvPr/>
            </p14:nvContentPartPr>
            <p14:xfrm>
              <a:off x="8191500" y="2984500"/>
              <a:ext cx="114300" cy="165100"/>
            </p14:xfrm>
          </p:contentPart>
        </mc:Choice>
        <mc:Fallback xmlns="">
          <p:pic>
            <p:nvPicPr>
              <p:cNvPr id="334" name="墨迹 333"/>
            </p:nvPicPr>
            <p:blipFill>
              <a:blip r:embed="rId643"/>
            </p:blipFill>
            <p:spPr>
              <a:xfrm>
                <a:off x="8191500" y="2984500"/>
                <a:ext cx="1143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4" p14:bwMode="auto">
            <p14:nvContentPartPr>
              <p14:cNvPr id="335" name="墨迹 334"/>
              <p14:cNvContentPartPr/>
              <p14:nvPr/>
            </p14:nvContentPartPr>
            <p14:xfrm>
              <a:off x="8356600" y="3067050"/>
              <a:ext cx="165100" cy="12700"/>
            </p14:xfrm>
          </p:contentPart>
        </mc:Choice>
        <mc:Fallback xmlns="">
          <p:pic>
            <p:nvPicPr>
              <p:cNvPr id="335" name="墨迹 334"/>
            </p:nvPicPr>
            <p:blipFill>
              <a:blip r:embed="rId645"/>
            </p:blipFill>
            <p:spPr>
              <a:xfrm>
                <a:off x="8356600" y="3067050"/>
                <a:ext cx="1651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6" p14:bwMode="auto">
            <p14:nvContentPartPr>
              <p14:cNvPr id="336" name="墨迹 335"/>
              <p14:cNvContentPartPr/>
              <p14:nvPr/>
            </p14:nvContentPartPr>
            <p14:xfrm>
              <a:off x="8426450" y="3022600"/>
              <a:ext cx="120650" cy="133350"/>
            </p14:xfrm>
          </p:contentPart>
        </mc:Choice>
        <mc:Fallback xmlns="">
          <p:pic>
            <p:nvPicPr>
              <p:cNvPr id="336" name="墨迹 335"/>
            </p:nvPicPr>
            <p:blipFill>
              <a:blip r:embed="rId647"/>
            </p:blipFill>
            <p:spPr>
              <a:xfrm>
                <a:off x="8426450" y="3022600"/>
                <a:ext cx="1206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8" p14:bwMode="auto">
            <p14:nvContentPartPr>
              <p14:cNvPr id="337" name="墨迹 336"/>
              <p14:cNvContentPartPr/>
              <p14:nvPr/>
            </p14:nvContentPartPr>
            <p14:xfrm>
              <a:off x="8629650" y="3003550"/>
              <a:ext cx="57150" cy="133350"/>
            </p14:xfrm>
          </p:contentPart>
        </mc:Choice>
        <mc:Fallback xmlns="">
          <p:pic>
            <p:nvPicPr>
              <p:cNvPr id="337" name="墨迹 336"/>
            </p:nvPicPr>
            <p:blipFill>
              <a:blip r:embed="rId649"/>
            </p:blipFill>
            <p:spPr>
              <a:xfrm>
                <a:off x="8629650" y="3003550"/>
                <a:ext cx="571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0" p14:bwMode="auto">
            <p14:nvContentPartPr>
              <p14:cNvPr id="338" name="墨迹 337"/>
              <p14:cNvContentPartPr/>
              <p14:nvPr/>
            </p14:nvContentPartPr>
            <p14:xfrm>
              <a:off x="8718550" y="2984500"/>
              <a:ext cx="95250" cy="139700"/>
            </p14:xfrm>
          </p:contentPart>
        </mc:Choice>
        <mc:Fallback xmlns="">
          <p:pic>
            <p:nvPicPr>
              <p:cNvPr id="338" name="墨迹 337"/>
            </p:nvPicPr>
            <p:blipFill>
              <a:blip r:embed="rId651"/>
            </p:blipFill>
            <p:spPr>
              <a:xfrm>
                <a:off x="8718550" y="2984500"/>
                <a:ext cx="952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2" p14:bwMode="auto">
            <p14:nvContentPartPr>
              <p14:cNvPr id="339" name="墨迹 338"/>
              <p14:cNvContentPartPr/>
              <p14:nvPr/>
            </p14:nvContentPartPr>
            <p14:xfrm>
              <a:off x="8896350" y="3016250"/>
              <a:ext cx="360" cy="139700"/>
            </p14:xfrm>
          </p:contentPart>
        </mc:Choice>
        <mc:Fallback xmlns="">
          <p:pic>
            <p:nvPicPr>
              <p:cNvPr id="339" name="墨迹 338"/>
            </p:nvPicPr>
            <p:blipFill>
              <a:blip r:embed="rId653"/>
            </p:blipFill>
            <p:spPr>
              <a:xfrm>
                <a:off x="8896350" y="3016250"/>
                <a:ext cx="36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4" p14:bwMode="auto">
            <p14:nvContentPartPr>
              <p14:cNvPr id="340" name="墨迹 339"/>
              <p14:cNvContentPartPr/>
              <p14:nvPr/>
            </p14:nvContentPartPr>
            <p14:xfrm>
              <a:off x="8877300" y="3022600"/>
              <a:ext cx="171450" cy="158750"/>
            </p14:xfrm>
          </p:contentPart>
        </mc:Choice>
        <mc:Fallback xmlns="">
          <p:pic>
            <p:nvPicPr>
              <p:cNvPr id="340" name="墨迹 339"/>
            </p:nvPicPr>
            <p:blipFill>
              <a:blip r:embed="rId655"/>
            </p:blipFill>
            <p:spPr>
              <a:xfrm>
                <a:off x="8877300" y="3022600"/>
                <a:ext cx="1714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6" p14:bwMode="auto">
            <p14:nvContentPartPr>
              <p14:cNvPr id="341" name="墨迹 340"/>
              <p14:cNvContentPartPr/>
              <p14:nvPr/>
            </p14:nvContentPartPr>
            <p14:xfrm>
              <a:off x="9093200" y="2984500"/>
              <a:ext cx="38100" cy="228600"/>
            </p14:xfrm>
          </p:contentPart>
        </mc:Choice>
        <mc:Fallback xmlns="">
          <p:pic>
            <p:nvPicPr>
              <p:cNvPr id="341" name="墨迹 340"/>
            </p:nvPicPr>
            <p:blipFill>
              <a:blip r:embed="rId657"/>
            </p:blipFill>
            <p:spPr>
              <a:xfrm>
                <a:off x="9093200" y="2984500"/>
                <a:ext cx="381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8" p14:bwMode="auto">
            <p14:nvContentPartPr>
              <p14:cNvPr id="342" name="墨迹 341"/>
              <p14:cNvContentPartPr/>
              <p14:nvPr/>
            </p14:nvContentPartPr>
            <p14:xfrm>
              <a:off x="9118600" y="3003550"/>
              <a:ext cx="165100" cy="196850"/>
            </p14:xfrm>
          </p:contentPart>
        </mc:Choice>
        <mc:Fallback xmlns="">
          <p:pic>
            <p:nvPicPr>
              <p:cNvPr id="342" name="墨迹 341"/>
            </p:nvPicPr>
            <p:blipFill>
              <a:blip r:embed="rId659"/>
            </p:blipFill>
            <p:spPr>
              <a:xfrm>
                <a:off x="9118600" y="3003550"/>
                <a:ext cx="1651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0" p14:bwMode="auto">
            <p14:nvContentPartPr>
              <p14:cNvPr id="343" name="墨迹 342"/>
              <p14:cNvContentPartPr/>
              <p14:nvPr/>
            </p14:nvContentPartPr>
            <p14:xfrm>
              <a:off x="9277350" y="3092450"/>
              <a:ext cx="184150" cy="31750"/>
            </p14:xfrm>
          </p:contentPart>
        </mc:Choice>
        <mc:Fallback xmlns="">
          <p:pic>
            <p:nvPicPr>
              <p:cNvPr id="343" name="墨迹 342"/>
            </p:nvPicPr>
            <p:blipFill>
              <a:blip r:embed="rId661"/>
            </p:blipFill>
            <p:spPr>
              <a:xfrm>
                <a:off x="9277350" y="3092450"/>
                <a:ext cx="1841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2" p14:bwMode="auto">
            <p14:nvContentPartPr>
              <p14:cNvPr id="344" name="墨迹 343"/>
              <p14:cNvContentPartPr/>
              <p14:nvPr/>
            </p14:nvContentPartPr>
            <p14:xfrm>
              <a:off x="9398000" y="3048000"/>
              <a:ext cx="139700" cy="133350"/>
            </p14:xfrm>
          </p:contentPart>
        </mc:Choice>
        <mc:Fallback xmlns="">
          <p:pic>
            <p:nvPicPr>
              <p:cNvPr id="344" name="墨迹 343"/>
            </p:nvPicPr>
            <p:blipFill>
              <a:blip r:embed="rId663"/>
            </p:blipFill>
            <p:spPr>
              <a:xfrm>
                <a:off x="9398000" y="3048000"/>
                <a:ext cx="1397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4" p14:bwMode="auto">
            <p14:nvContentPartPr>
              <p14:cNvPr id="345" name="墨迹 344"/>
              <p14:cNvContentPartPr/>
              <p14:nvPr/>
            </p14:nvContentPartPr>
            <p14:xfrm>
              <a:off x="9626600" y="3067050"/>
              <a:ext cx="25400" cy="184150"/>
            </p14:xfrm>
          </p:contentPart>
        </mc:Choice>
        <mc:Fallback xmlns="">
          <p:pic>
            <p:nvPicPr>
              <p:cNvPr id="345" name="墨迹 344"/>
            </p:nvPicPr>
            <p:blipFill>
              <a:blip r:embed="rId665"/>
            </p:blipFill>
            <p:spPr>
              <a:xfrm>
                <a:off x="9626600" y="3067050"/>
                <a:ext cx="254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6" p14:bwMode="auto">
            <p14:nvContentPartPr>
              <p14:cNvPr id="346" name="墨迹 345"/>
              <p14:cNvContentPartPr/>
              <p14:nvPr/>
            </p14:nvContentPartPr>
            <p14:xfrm>
              <a:off x="9575800" y="3048000"/>
              <a:ext cx="215900" cy="222250"/>
            </p14:xfrm>
          </p:contentPart>
        </mc:Choice>
        <mc:Fallback xmlns="">
          <p:pic>
            <p:nvPicPr>
              <p:cNvPr id="346" name="墨迹 345"/>
            </p:nvPicPr>
            <p:blipFill>
              <a:blip r:embed="rId667"/>
            </p:blipFill>
            <p:spPr>
              <a:xfrm>
                <a:off x="9575800" y="3048000"/>
                <a:ext cx="2159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8" p14:bwMode="auto">
            <p14:nvContentPartPr>
              <p14:cNvPr id="347" name="墨迹 346"/>
              <p14:cNvContentPartPr/>
              <p14:nvPr/>
            </p14:nvContentPartPr>
            <p14:xfrm>
              <a:off x="7137400" y="3092450"/>
              <a:ext cx="165100" cy="6350"/>
            </p14:xfrm>
          </p:contentPart>
        </mc:Choice>
        <mc:Fallback xmlns="">
          <p:pic>
            <p:nvPicPr>
              <p:cNvPr id="347" name="墨迹 346"/>
            </p:nvPicPr>
            <p:blipFill>
              <a:blip r:embed="rId669"/>
            </p:blipFill>
            <p:spPr>
              <a:xfrm>
                <a:off x="7137400" y="3092450"/>
                <a:ext cx="1651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0" p14:bwMode="auto">
            <p14:nvContentPartPr>
              <p14:cNvPr id="348" name="墨迹 347"/>
              <p14:cNvContentPartPr/>
              <p14:nvPr/>
            </p14:nvContentPartPr>
            <p14:xfrm>
              <a:off x="7143750" y="3384550"/>
              <a:ext cx="127000" cy="254000"/>
            </p14:xfrm>
          </p:contentPart>
        </mc:Choice>
        <mc:Fallback xmlns="">
          <p:pic>
            <p:nvPicPr>
              <p:cNvPr id="348" name="墨迹 347"/>
            </p:nvPicPr>
            <p:blipFill>
              <a:blip r:embed="rId671"/>
            </p:blipFill>
            <p:spPr>
              <a:xfrm>
                <a:off x="7143750" y="3384550"/>
                <a:ext cx="1270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2" p14:bwMode="auto">
            <p14:nvContentPartPr>
              <p14:cNvPr id="349" name="墨迹 348"/>
              <p14:cNvContentPartPr/>
              <p14:nvPr/>
            </p14:nvContentPartPr>
            <p14:xfrm>
              <a:off x="7194550" y="3416300"/>
              <a:ext cx="127000" cy="360"/>
            </p14:xfrm>
          </p:contentPart>
        </mc:Choice>
        <mc:Fallback xmlns="">
          <p:pic>
            <p:nvPicPr>
              <p:cNvPr id="349" name="墨迹 348"/>
            </p:nvPicPr>
            <p:blipFill>
              <a:blip r:embed="rId572"/>
            </p:blipFill>
            <p:spPr>
              <a:xfrm>
                <a:off x="7194550" y="3416300"/>
                <a:ext cx="1270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3" p14:bwMode="auto">
            <p14:nvContentPartPr>
              <p14:cNvPr id="350" name="墨迹 349"/>
              <p14:cNvContentPartPr/>
              <p14:nvPr/>
            </p14:nvContentPartPr>
            <p14:xfrm>
              <a:off x="7181850" y="3479800"/>
              <a:ext cx="152400" cy="12700"/>
            </p14:xfrm>
          </p:contentPart>
        </mc:Choice>
        <mc:Fallback xmlns="">
          <p:pic>
            <p:nvPicPr>
              <p:cNvPr id="350" name="墨迹 349"/>
            </p:nvPicPr>
            <p:blipFill>
              <a:blip r:embed="rId674"/>
            </p:blipFill>
            <p:spPr>
              <a:xfrm>
                <a:off x="7181850" y="3479800"/>
                <a:ext cx="1524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5" p14:bwMode="auto">
            <p14:nvContentPartPr>
              <p14:cNvPr id="351" name="墨迹 350"/>
              <p14:cNvContentPartPr/>
              <p14:nvPr/>
            </p14:nvContentPartPr>
            <p14:xfrm>
              <a:off x="7353300" y="3454400"/>
              <a:ext cx="139700" cy="19050"/>
            </p14:xfrm>
          </p:contentPart>
        </mc:Choice>
        <mc:Fallback xmlns="">
          <p:pic>
            <p:nvPicPr>
              <p:cNvPr id="351" name="墨迹 350"/>
            </p:nvPicPr>
            <p:blipFill>
              <a:blip r:embed="rId676"/>
            </p:blipFill>
            <p:spPr>
              <a:xfrm>
                <a:off x="7353300" y="3454400"/>
                <a:ext cx="139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7" p14:bwMode="auto">
            <p14:nvContentPartPr>
              <p14:cNvPr id="352" name="墨迹 351"/>
              <p14:cNvContentPartPr/>
              <p14:nvPr/>
            </p14:nvContentPartPr>
            <p14:xfrm>
              <a:off x="7404100" y="3467100"/>
              <a:ext cx="50800" cy="215900"/>
            </p14:xfrm>
          </p:contentPart>
        </mc:Choice>
        <mc:Fallback xmlns="">
          <p:pic>
            <p:nvPicPr>
              <p:cNvPr id="352" name="墨迹 351"/>
            </p:nvPicPr>
            <p:blipFill>
              <a:blip r:embed="rId678"/>
            </p:blipFill>
            <p:spPr>
              <a:xfrm>
                <a:off x="7404100" y="3467100"/>
                <a:ext cx="508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9" p14:bwMode="auto">
            <p14:nvContentPartPr>
              <p14:cNvPr id="353" name="墨迹 352"/>
              <p14:cNvContentPartPr/>
              <p14:nvPr/>
            </p14:nvContentPartPr>
            <p14:xfrm>
              <a:off x="7562850" y="3549650"/>
              <a:ext cx="63500" cy="57150"/>
            </p14:xfrm>
          </p:contentPart>
        </mc:Choice>
        <mc:Fallback xmlns="">
          <p:pic>
            <p:nvPicPr>
              <p:cNvPr id="353" name="墨迹 352"/>
            </p:nvPicPr>
            <p:blipFill>
              <a:blip r:embed="rId680"/>
            </p:blipFill>
            <p:spPr>
              <a:xfrm>
                <a:off x="7562850" y="3549650"/>
                <a:ext cx="635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1" p14:bwMode="auto">
            <p14:nvContentPartPr>
              <p14:cNvPr id="354" name="墨迹 353"/>
              <p14:cNvContentPartPr/>
              <p14:nvPr/>
            </p14:nvContentPartPr>
            <p14:xfrm>
              <a:off x="8159750" y="3409950"/>
              <a:ext cx="95250" cy="95250"/>
            </p14:xfrm>
          </p:contentPart>
        </mc:Choice>
        <mc:Fallback xmlns="">
          <p:pic>
            <p:nvPicPr>
              <p:cNvPr id="354" name="墨迹 353"/>
            </p:nvPicPr>
            <p:blipFill>
              <a:blip r:embed="rId682"/>
            </p:blipFill>
            <p:spPr>
              <a:xfrm>
                <a:off x="8159750" y="3409950"/>
                <a:ext cx="952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3" p14:bwMode="auto">
            <p14:nvContentPartPr>
              <p14:cNvPr id="355" name="墨迹 354"/>
              <p14:cNvContentPartPr/>
              <p14:nvPr/>
            </p14:nvContentPartPr>
            <p14:xfrm>
              <a:off x="8293100" y="3403600"/>
              <a:ext cx="38100" cy="101600"/>
            </p14:xfrm>
          </p:contentPart>
        </mc:Choice>
        <mc:Fallback xmlns="">
          <p:pic>
            <p:nvPicPr>
              <p:cNvPr id="355" name="墨迹 354"/>
            </p:nvPicPr>
            <p:blipFill>
              <a:blip r:embed="rId684"/>
            </p:blipFill>
            <p:spPr>
              <a:xfrm>
                <a:off x="8293100" y="3403600"/>
                <a:ext cx="381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5" p14:bwMode="auto">
            <p14:nvContentPartPr>
              <p14:cNvPr id="356" name="墨迹 355"/>
              <p14:cNvContentPartPr/>
              <p14:nvPr/>
            </p14:nvContentPartPr>
            <p14:xfrm>
              <a:off x="8312150" y="3346450"/>
              <a:ext cx="165100" cy="139700"/>
            </p14:xfrm>
          </p:contentPart>
        </mc:Choice>
        <mc:Fallback xmlns="">
          <p:pic>
            <p:nvPicPr>
              <p:cNvPr id="356" name="墨迹 355"/>
            </p:nvPicPr>
            <p:blipFill>
              <a:blip r:embed="rId686"/>
            </p:blipFill>
            <p:spPr>
              <a:xfrm>
                <a:off x="8312150" y="3346450"/>
                <a:ext cx="1651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7" p14:bwMode="auto">
            <p14:nvContentPartPr>
              <p14:cNvPr id="357" name="墨迹 356"/>
              <p14:cNvContentPartPr/>
              <p14:nvPr/>
            </p14:nvContentPartPr>
            <p14:xfrm>
              <a:off x="8470900" y="3384550"/>
              <a:ext cx="165100" cy="177800"/>
            </p14:xfrm>
          </p:contentPart>
        </mc:Choice>
        <mc:Fallback xmlns="">
          <p:pic>
            <p:nvPicPr>
              <p:cNvPr id="357" name="墨迹 356"/>
            </p:nvPicPr>
            <p:blipFill>
              <a:blip r:embed="rId688"/>
            </p:blipFill>
            <p:spPr>
              <a:xfrm>
                <a:off x="8470900" y="3384550"/>
                <a:ext cx="1651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9" p14:bwMode="auto">
            <p14:nvContentPartPr>
              <p14:cNvPr id="358" name="墨迹 357"/>
              <p14:cNvContentPartPr/>
              <p14:nvPr/>
            </p14:nvContentPartPr>
            <p14:xfrm>
              <a:off x="8115300" y="3625850"/>
              <a:ext cx="565150" cy="50800"/>
            </p14:xfrm>
          </p:contentPart>
        </mc:Choice>
        <mc:Fallback xmlns="">
          <p:pic>
            <p:nvPicPr>
              <p:cNvPr id="358" name="墨迹 357"/>
            </p:nvPicPr>
            <p:blipFill>
              <a:blip r:embed="rId690"/>
            </p:blipFill>
            <p:spPr>
              <a:xfrm>
                <a:off x="8115300" y="3625850"/>
                <a:ext cx="5651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1" p14:bwMode="auto">
            <p14:nvContentPartPr>
              <p14:cNvPr id="359" name="墨迹 358"/>
              <p14:cNvContentPartPr/>
              <p14:nvPr/>
            </p14:nvContentPartPr>
            <p14:xfrm>
              <a:off x="8096250" y="3702050"/>
              <a:ext cx="539750" cy="12700"/>
            </p14:xfrm>
          </p:contentPart>
        </mc:Choice>
        <mc:Fallback xmlns="">
          <p:pic>
            <p:nvPicPr>
              <p:cNvPr id="359" name="墨迹 358"/>
            </p:nvPicPr>
            <p:blipFill>
              <a:blip r:embed="rId692"/>
            </p:blipFill>
            <p:spPr>
              <a:xfrm>
                <a:off x="8096250" y="3702050"/>
                <a:ext cx="539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3" p14:bwMode="auto">
            <p14:nvContentPartPr>
              <p14:cNvPr id="360" name="墨迹 359"/>
              <p14:cNvContentPartPr/>
              <p14:nvPr/>
            </p14:nvContentPartPr>
            <p14:xfrm>
              <a:off x="8832850" y="3429000"/>
              <a:ext cx="38100" cy="139700"/>
            </p14:xfrm>
          </p:contentPart>
        </mc:Choice>
        <mc:Fallback xmlns="">
          <p:pic>
            <p:nvPicPr>
              <p:cNvPr id="360" name="墨迹 359"/>
            </p:nvPicPr>
            <p:blipFill>
              <a:blip r:embed="rId694"/>
            </p:blipFill>
            <p:spPr>
              <a:xfrm>
                <a:off x="8832850" y="3429000"/>
                <a:ext cx="381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5" p14:bwMode="auto">
            <p14:nvContentPartPr>
              <p14:cNvPr id="361" name="墨迹 360"/>
              <p14:cNvContentPartPr/>
              <p14:nvPr/>
            </p14:nvContentPartPr>
            <p14:xfrm>
              <a:off x="8813800" y="3422650"/>
              <a:ext cx="196850" cy="171450"/>
            </p14:xfrm>
          </p:contentPart>
        </mc:Choice>
        <mc:Fallback xmlns="">
          <p:pic>
            <p:nvPicPr>
              <p:cNvPr id="361" name="墨迹 360"/>
            </p:nvPicPr>
            <p:blipFill>
              <a:blip r:embed="rId696"/>
            </p:blipFill>
            <p:spPr>
              <a:xfrm>
                <a:off x="8813800" y="3422650"/>
                <a:ext cx="1968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7" p14:bwMode="auto">
            <p14:nvContentPartPr>
              <p14:cNvPr id="362" name="墨迹 361"/>
              <p14:cNvContentPartPr/>
              <p14:nvPr/>
            </p14:nvContentPartPr>
            <p14:xfrm>
              <a:off x="9137650" y="3479800"/>
              <a:ext cx="152400" cy="6350"/>
            </p14:xfrm>
          </p:contentPart>
        </mc:Choice>
        <mc:Fallback xmlns="">
          <p:pic>
            <p:nvPicPr>
              <p:cNvPr id="362" name="墨迹 361"/>
            </p:nvPicPr>
            <p:blipFill>
              <a:blip r:embed="rId698"/>
            </p:blipFill>
            <p:spPr>
              <a:xfrm>
                <a:off x="9137650" y="3479800"/>
                <a:ext cx="1524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9" p14:bwMode="auto">
            <p14:nvContentPartPr>
              <p14:cNvPr id="363" name="墨迹 362"/>
              <p14:cNvContentPartPr/>
              <p14:nvPr/>
            </p14:nvContentPartPr>
            <p14:xfrm>
              <a:off x="9220200" y="3454400"/>
              <a:ext cx="95250" cy="101600"/>
            </p14:xfrm>
          </p:contentPart>
        </mc:Choice>
        <mc:Fallback xmlns="">
          <p:pic>
            <p:nvPicPr>
              <p:cNvPr id="363" name="墨迹 362"/>
            </p:nvPicPr>
            <p:blipFill>
              <a:blip r:embed="rId700"/>
            </p:blipFill>
            <p:spPr>
              <a:xfrm>
                <a:off x="9220200" y="3454400"/>
                <a:ext cx="952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1" p14:bwMode="auto">
            <p14:nvContentPartPr>
              <p14:cNvPr id="364" name="墨迹 363"/>
              <p14:cNvContentPartPr/>
              <p14:nvPr/>
            </p14:nvContentPartPr>
            <p14:xfrm>
              <a:off x="9347200" y="3403600"/>
              <a:ext cx="152400" cy="234950"/>
            </p14:xfrm>
          </p:contentPart>
        </mc:Choice>
        <mc:Fallback xmlns="">
          <p:pic>
            <p:nvPicPr>
              <p:cNvPr id="364" name="墨迹 363"/>
            </p:nvPicPr>
            <p:blipFill>
              <a:blip r:embed="rId702"/>
            </p:blipFill>
            <p:spPr>
              <a:xfrm>
                <a:off x="9347200" y="3403600"/>
                <a:ext cx="1524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3" p14:bwMode="auto">
            <p14:nvContentPartPr>
              <p14:cNvPr id="365" name="墨迹 364"/>
              <p14:cNvContentPartPr/>
              <p14:nvPr/>
            </p14:nvContentPartPr>
            <p14:xfrm>
              <a:off x="9321800" y="3511550"/>
              <a:ext cx="139700" cy="50800"/>
            </p14:xfrm>
          </p:contentPart>
        </mc:Choice>
        <mc:Fallback xmlns="">
          <p:pic>
            <p:nvPicPr>
              <p:cNvPr id="365" name="墨迹 364"/>
            </p:nvPicPr>
            <p:blipFill>
              <a:blip r:embed="rId704"/>
            </p:blipFill>
            <p:spPr>
              <a:xfrm>
                <a:off x="9321800" y="3511550"/>
                <a:ext cx="1397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5" p14:bwMode="auto">
            <p14:nvContentPartPr>
              <p14:cNvPr id="366" name="墨迹 365"/>
              <p14:cNvContentPartPr/>
              <p14:nvPr/>
            </p14:nvContentPartPr>
            <p14:xfrm>
              <a:off x="9283700" y="3721100"/>
              <a:ext cx="203200" cy="19050"/>
            </p14:xfrm>
          </p:contentPart>
        </mc:Choice>
        <mc:Fallback xmlns="">
          <p:pic>
            <p:nvPicPr>
              <p:cNvPr id="366" name="墨迹 365"/>
            </p:nvPicPr>
            <p:blipFill>
              <a:blip r:embed="rId706"/>
            </p:blipFill>
            <p:spPr>
              <a:xfrm>
                <a:off x="9283700" y="3721100"/>
                <a:ext cx="2032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7" p14:bwMode="auto">
            <p14:nvContentPartPr>
              <p14:cNvPr id="367" name="墨迹 366"/>
              <p14:cNvContentPartPr/>
              <p14:nvPr/>
            </p14:nvContentPartPr>
            <p14:xfrm>
              <a:off x="8877300" y="1625600"/>
              <a:ext cx="844550" cy="50800"/>
            </p14:xfrm>
          </p:contentPart>
        </mc:Choice>
        <mc:Fallback xmlns="">
          <p:pic>
            <p:nvPicPr>
              <p:cNvPr id="367" name="墨迹 366"/>
            </p:nvPicPr>
            <p:blipFill>
              <a:blip r:embed="rId708"/>
            </p:blipFill>
            <p:spPr>
              <a:xfrm>
                <a:off x="8877300" y="1625600"/>
                <a:ext cx="8445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9" p14:bwMode="auto">
            <p14:nvContentPartPr>
              <p14:cNvPr id="368" name="墨迹 367"/>
              <p14:cNvContentPartPr/>
              <p14:nvPr/>
            </p14:nvContentPartPr>
            <p14:xfrm>
              <a:off x="8750300" y="1631950"/>
              <a:ext cx="184150" cy="6350"/>
            </p14:xfrm>
          </p:contentPart>
        </mc:Choice>
        <mc:Fallback xmlns="">
          <p:pic>
            <p:nvPicPr>
              <p:cNvPr id="368" name="墨迹 367"/>
            </p:nvPicPr>
            <p:blipFill>
              <a:blip r:embed="rId710"/>
            </p:blipFill>
            <p:spPr>
              <a:xfrm>
                <a:off x="8750300" y="1631950"/>
                <a:ext cx="1841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1" p14:bwMode="auto">
            <p14:nvContentPartPr>
              <p14:cNvPr id="369" name="墨迹 368"/>
              <p14:cNvContentPartPr/>
              <p14:nvPr/>
            </p14:nvContentPartPr>
            <p14:xfrm>
              <a:off x="8223250" y="2838450"/>
              <a:ext cx="2089150" cy="50800"/>
            </p14:xfrm>
          </p:contentPart>
        </mc:Choice>
        <mc:Fallback xmlns="">
          <p:pic>
            <p:nvPicPr>
              <p:cNvPr id="369" name="墨迹 368"/>
            </p:nvPicPr>
            <p:blipFill>
              <a:blip r:embed="rId712"/>
            </p:blipFill>
            <p:spPr>
              <a:xfrm>
                <a:off x="8223250" y="2838450"/>
                <a:ext cx="20891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3" p14:bwMode="auto">
            <p14:nvContentPartPr>
              <p14:cNvPr id="370" name="墨迹 369"/>
              <p14:cNvContentPartPr/>
              <p14:nvPr/>
            </p14:nvContentPartPr>
            <p14:xfrm>
              <a:off x="10109200" y="2317750"/>
              <a:ext cx="241300" cy="120650"/>
            </p14:xfrm>
          </p:contentPart>
        </mc:Choice>
        <mc:Fallback xmlns="">
          <p:pic>
            <p:nvPicPr>
              <p:cNvPr id="370" name="墨迹 369"/>
            </p:nvPicPr>
            <p:blipFill>
              <a:blip r:embed="rId714"/>
            </p:blipFill>
            <p:spPr>
              <a:xfrm>
                <a:off x="10109200" y="2317750"/>
                <a:ext cx="2413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5" p14:bwMode="auto">
            <p14:nvContentPartPr>
              <p14:cNvPr id="371" name="墨迹 370"/>
              <p14:cNvContentPartPr/>
              <p14:nvPr/>
            </p14:nvContentPartPr>
            <p14:xfrm>
              <a:off x="10166350" y="2882900"/>
              <a:ext cx="171450" cy="12700"/>
            </p14:xfrm>
          </p:contentPart>
        </mc:Choice>
        <mc:Fallback xmlns="">
          <p:pic>
            <p:nvPicPr>
              <p:cNvPr id="371" name="墨迹 370"/>
            </p:nvPicPr>
            <p:blipFill>
              <a:blip r:embed="rId716"/>
            </p:blipFill>
            <p:spPr>
              <a:xfrm>
                <a:off x="10166350" y="2882900"/>
                <a:ext cx="171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7" p14:bwMode="auto">
            <p14:nvContentPartPr>
              <p14:cNvPr id="372" name="墨迹 371"/>
              <p14:cNvContentPartPr/>
              <p14:nvPr/>
            </p14:nvContentPartPr>
            <p14:xfrm>
              <a:off x="10223500" y="2882900"/>
              <a:ext cx="12700" cy="360"/>
            </p14:xfrm>
          </p:contentPart>
        </mc:Choice>
        <mc:Fallback xmlns="">
          <p:pic>
            <p:nvPicPr>
              <p:cNvPr id="372" name="墨迹 371"/>
            </p:nvPicPr>
            <p:blipFill>
              <a:blip r:embed="rId40"/>
            </p:blipFill>
            <p:spPr>
              <a:xfrm>
                <a:off x="10223500" y="28829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8" p14:bwMode="auto">
            <p14:nvContentPartPr>
              <p14:cNvPr id="373" name="墨迹 372"/>
              <p14:cNvContentPartPr/>
              <p14:nvPr/>
            </p14:nvContentPartPr>
            <p14:xfrm>
              <a:off x="10229850" y="2882900"/>
              <a:ext cx="12700" cy="360"/>
            </p14:xfrm>
          </p:contentPart>
        </mc:Choice>
        <mc:Fallback xmlns="">
          <p:pic>
            <p:nvPicPr>
              <p:cNvPr id="373" name="墨迹 372"/>
            </p:nvPicPr>
            <p:blipFill>
              <a:blip r:embed="rId40"/>
            </p:blipFill>
            <p:spPr>
              <a:xfrm>
                <a:off x="10229850" y="28829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9" p14:bwMode="auto">
            <p14:nvContentPartPr>
              <p14:cNvPr id="374" name="墨迹 373"/>
              <p14:cNvContentPartPr/>
              <p14:nvPr/>
            </p14:nvContentPartPr>
            <p14:xfrm>
              <a:off x="10242550" y="2882900"/>
              <a:ext cx="12700" cy="360"/>
            </p14:xfrm>
          </p:contentPart>
        </mc:Choice>
        <mc:Fallback xmlns="">
          <p:pic>
            <p:nvPicPr>
              <p:cNvPr id="374" name="墨迹 373"/>
            </p:nvPicPr>
            <p:blipFill>
              <a:blip r:embed="rId40"/>
            </p:blipFill>
            <p:spPr>
              <a:xfrm>
                <a:off x="10242550" y="28829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0" p14:bwMode="auto">
            <p14:nvContentPartPr>
              <p14:cNvPr id="375" name="墨迹 374"/>
              <p14:cNvContentPartPr/>
              <p14:nvPr/>
            </p14:nvContentPartPr>
            <p14:xfrm>
              <a:off x="10210800" y="2882900"/>
              <a:ext cx="12700" cy="360"/>
            </p14:xfrm>
          </p:contentPart>
        </mc:Choice>
        <mc:Fallback xmlns="">
          <p:pic>
            <p:nvPicPr>
              <p:cNvPr id="375" name="墨迹 374"/>
            </p:nvPicPr>
            <p:blipFill>
              <a:blip r:embed="rId40"/>
            </p:blipFill>
            <p:spPr>
              <a:xfrm>
                <a:off x="10210800" y="28829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1" p14:bwMode="auto">
            <p14:nvContentPartPr>
              <p14:cNvPr id="376" name="墨迹 375"/>
              <p14:cNvContentPartPr/>
              <p14:nvPr/>
            </p14:nvContentPartPr>
            <p14:xfrm>
              <a:off x="10204450" y="2882900"/>
              <a:ext cx="12700" cy="360"/>
            </p14:xfrm>
          </p:contentPart>
        </mc:Choice>
        <mc:Fallback xmlns="">
          <p:pic>
            <p:nvPicPr>
              <p:cNvPr id="376" name="墨迹 375"/>
            </p:nvPicPr>
            <p:blipFill>
              <a:blip r:embed="rId40"/>
            </p:blipFill>
            <p:spPr>
              <a:xfrm>
                <a:off x="10204450" y="28829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2" p14:bwMode="auto">
            <p14:nvContentPartPr>
              <p14:cNvPr id="377" name="墨迹 376"/>
              <p14:cNvContentPartPr/>
              <p14:nvPr/>
            </p14:nvContentPartPr>
            <p14:xfrm>
              <a:off x="10204450" y="2895600"/>
              <a:ext cx="12700" cy="360"/>
            </p14:xfrm>
          </p:contentPart>
        </mc:Choice>
        <mc:Fallback xmlns="">
          <p:pic>
            <p:nvPicPr>
              <p:cNvPr id="377" name="墨迹 376"/>
            </p:nvPicPr>
            <p:blipFill>
              <a:blip r:embed="rId40"/>
            </p:blipFill>
            <p:spPr>
              <a:xfrm>
                <a:off x="10204450" y="28956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3" p14:bwMode="auto">
            <p14:nvContentPartPr>
              <p14:cNvPr id="378" name="墨迹 377"/>
              <p14:cNvContentPartPr/>
              <p14:nvPr/>
            </p14:nvContentPartPr>
            <p14:xfrm>
              <a:off x="10223500" y="2895600"/>
              <a:ext cx="12700" cy="360"/>
            </p14:xfrm>
          </p:contentPart>
        </mc:Choice>
        <mc:Fallback xmlns="">
          <p:pic>
            <p:nvPicPr>
              <p:cNvPr id="378" name="墨迹 377"/>
            </p:nvPicPr>
            <p:blipFill>
              <a:blip r:embed="rId40"/>
            </p:blipFill>
            <p:spPr>
              <a:xfrm>
                <a:off x="10223500" y="28956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4" p14:bwMode="auto">
            <p14:nvContentPartPr>
              <p14:cNvPr id="379" name="墨迹 378"/>
              <p14:cNvContentPartPr/>
              <p14:nvPr/>
            </p14:nvContentPartPr>
            <p14:xfrm>
              <a:off x="9963150" y="2851150"/>
              <a:ext cx="12700" cy="360"/>
            </p14:xfrm>
          </p:contentPart>
        </mc:Choice>
        <mc:Fallback xmlns="">
          <p:pic>
            <p:nvPicPr>
              <p:cNvPr id="379" name="墨迹 378"/>
            </p:nvPicPr>
            <p:blipFill>
              <a:blip r:embed="rId40"/>
            </p:blipFill>
            <p:spPr>
              <a:xfrm>
                <a:off x="9963150" y="28511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5" p14:bwMode="auto">
            <p14:nvContentPartPr>
              <p14:cNvPr id="380" name="墨迹 379"/>
              <p14:cNvContentPartPr/>
              <p14:nvPr/>
            </p14:nvContentPartPr>
            <p14:xfrm>
              <a:off x="9886950" y="2844800"/>
              <a:ext cx="12700" cy="360"/>
            </p14:xfrm>
          </p:contentPart>
        </mc:Choice>
        <mc:Fallback xmlns="">
          <p:pic>
            <p:nvPicPr>
              <p:cNvPr id="380" name="墨迹 379"/>
            </p:nvPicPr>
            <p:blipFill>
              <a:blip r:embed="rId40"/>
            </p:blipFill>
            <p:spPr>
              <a:xfrm>
                <a:off x="9886950" y="28448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6" p14:bwMode="auto">
            <p14:nvContentPartPr>
              <p14:cNvPr id="381" name="墨迹 380"/>
              <p14:cNvContentPartPr/>
              <p14:nvPr/>
            </p14:nvContentPartPr>
            <p14:xfrm>
              <a:off x="9867900" y="2832100"/>
              <a:ext cx="12700" cy="360"/>
            </p14:xfrm>
          </p:contentPart>
        </mc:Choice>
        <mc:Fallback xmlns="">
          <p:pic>
            <p:nvPicPr>
              <p:cNvPr id="381" name="墨迹 380"/>
            </p:nvPicPr>
            <p:blipFill>
              <a:blip r:embed="rId40"/>
            </p:blipFill>
            <p:spPr>
              <a:xfrm>
                <a:off x="9867900" y="28321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7" p14:bwMode="auto">
            <p14:nvContentPartPr>
              <p14:cNvPr id="382" name="墨迹 381"/>
              <p14:cNvContentPartPr/>
              <p14:nvPr/>
            </p14:nvContentPartPr>
            <p14:xfrm>
              <a:off x="9855200" y="2844800"/>
              <a:ext cx="12700" cy="360"/>
            </p14:xfrm>
          </p:contentPart>
        </mc:Choice>
        <mc:Fallback xmlns="">
          <p:pic>
            <p:nvPicPr>
              <p:cNvPr id="382" name="墨迹 381"/>
            </p:nvPicPr>
            <p:blipFill>
              <a:blip r:embed="rId40"/>
            </p:blipFill>
            <p:spPr>
              <a:xfrm>
                <a:off x="9855200" y="28448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8" p14:bwMode="auto">
            <p14:nvContentPartPr>
              <p14:cNvPr id="383" name="墨迹 382"/>
              <p14:cNvContentPartPr/>
              <p14:nvPr/>
            </p14:nvContentPartPr>
            <p14:xfrm>
              <a:off x="7099300" y="3797300"/>
              <a:ext cx="190500" cy="374650"/>
            </p14:xfrm>
          </p:contentPart>
        </mc:Choice>
        <mc:Fallback xmlns="">
          <p:pic>
            <p:nvPicPr>
              <p:cNvPr id="383" name="墨迹 382"/>
            </p:nvPicPr>
            <p:blipFill>
              <a:blip r:embed="rId729"/>
            </p:blipFill>
            <p:spPr>
              <a:xfrm>
                <a:off x="7099300" y="3797300"/>
                <a:ext cx="19050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0" p14:bwMode="auto">
            <p14:nvContentPartPr>
              <p14:cNvPr id="384" name="墨迹 383"/>
              <p14:cNvContentPartPr/>
              <p14:nvPr/>
            </p14:nvContentPartPr>
            <p14:xfrm>
              <a:off x="7219950" y="3924300"/>
              <a:ext cx="95250" cy="6350"/>
            </p14:xfrm>
          </p:contentPart>
        </mc:Choice>
        <mc:Fallback xmlns="">
          <p:pic>
            <p:nvPicPr>
              <p:cNvPr id="384" name="墨迹 383"/>
            </p:nvPicPr>
            <p:blipFill>
              <a:blip r:embed="rId731"/>
            </p:blipFill>
            <p:spPr>
              <a:xfrm>
                <a:off x="7219950" y="3924300"/>
                <a:ext cx="95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2" p14:bwMode="auto">
            <p14:nvContentPartPr>
              <p14:cNvPr id="385" name="墨迹 384"/>
              <p14:cNvContentPartPr/>
              <p14:nvPr/>
            </p14:nvContentPartPr>
            <p14:xfrm>
              <a:off x="7131050" y="4013200"/>
              <a:ext cx="177800" cy="12700"/>
            </p14:xfrm>
          </p:contentPart>
        </mc:Choice>
        <mc:Fallback xmlns="">
          <p:pic>
            <p:nvPicPr>
              <p:cNvPr id="385" name="墨迹 384"/>
            </p:nvPicPr>
            <p:blipFill>
              <a:blip r:embed="rId733"/>
            </p:blipFill>
            <p:spPr>
              <a:xfrm>
                <a:off x="7131050" y="4013200"/>
                <a:ext cx="1778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4" p14:bwMode="auto">
            <p14:nvContentPartPr>
              <p14:cNvPr id="386" name="墨迹 385"/>
              <p14:cNvContentPartPr/>
              <p14:nvPr/>
            </p14:nvContentPartPr>
            <p14:xfrm>
              <a:off x="7327900" y="3975100"/>
              <a:ext cx="165100" cy="12700"/>
            </p14:xfrm>
          </p:contentPart>
        </mc:Choice>
        <mc:Fallback xmlns="">
          <p:pic>
            <p:nvPicPr>
              <p:cNvPr id="386" name="墨迹 385"/>
            </p:nvPicPr>
            <p:blipFill>
              <a:blip r:embed="rId735"/>
            </p:blipFill>
            <p:spPr>
              <a:xfrm>
                <a:off x="7327900" y="3975100"/>
                <a:ext cx="1651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6" p14:bwMode="auto">
            <p14:nvContentPartPr>
              <p14:cNvPr id="387" name="墨迹 386"/>
              <p14:cNvContentPartPr/>
              <p14:nvPr/>
            </p14:nvContentPartPr>
            <p14:xfrm>
              <a:off x="7372350" y="3987800"/>
              <a:ext cx="63500" cy="215900"/>
            </p14:xfrm>
          </p:contentPart>
        </mc:Choice>
        <mc:Fallback xmlns="">
          <p:pic>
            <p:nvPicPr>
              <p:cNvPr id="387" name="墨迹 386"/>
            </p:nvPicPr>
            <p:blipFill>
              <a:blip r:embed="rId737"/>
            </p:blipFill>
            <p:spPr>
              <a:xfrm>
                <a:off x="7372350" y="3987800"/>
                <a:ext cx="635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8" p14:bwMode="auto">
            <p14:nvContentPartPr>
              <p14:cNvPr id="388" name="墨迹 387"/>
              <p14:cNvContentPartPr/>
              <p14:nvPr/>
            </p14:nvContentPartPr>
            <p14:xfrm>
              <a:off x="7512050" y="4127500"/>
              <a:ext cx="6350" cy="44450"/>
            </p14:xfrm>
          </p:contentPart>
        </mc:Choice>
        <mc:Fallback xmlns="">
          <p:pic>
            <p:nvPicPr>
              <p:cNvPr id="388" name="墨迹 387"/>
            </p:nvPicPr>
            <p:blipFill>
              <a:blip r:embed="rId739"/>
            </p:blipFill>
            <p:spPr>
              <a:xfrm>
                <a:off x="7512050" y="4127500"/>
                <a:ext cx="63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0" p14:bwMode="auto">
            <p14:nvContentPartPr>
              <p14:cNvPr id="389" name="墨迹 388"/>
              <p14:cNvContentPartPr/>
              <p14:nvPr/>
            </p14:nvContentPartPr>
            <p14:xfrm>
              <a:off x="8001000" y="3956050"/>
              <a:ext cx="190500" cy="177800"/>
            </p14:xfrm>
          </p:contentPart>
        </mc:Choice>
        <mc:Fallback xmlns="">
          <p:pic>
            <p:nvPicPr>
              <p:cNvPr id="389" name="墨迹 388"/>
            </p:nvPicPr>
            <p:blipFill>
              <a:blip r:embed="rId741"/>
            </p:blipFill>
            <p:spPr>
              <a:xfrm>
                <a:off x="8001000" y="3956050"/>
                <a:ext cx="1905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2" p14:bwMode="auto">
            <p14:nvContentPartPr>
              <p14:cNvPr id="390" name="墨迹 389"/>
              <p14:cNvContentPartPr/>
              <p14:nvPr/>
            </p14:nvContentPartPr>
            <p14:xfrm>
              <a:off x="8039100" y="4038600"/>
              <a:ext cx="133350" cy="6350"/>
            </p14:xfrm>
          </p:contentPart>
        </mc:Choice>
        <mc:Fallback xmlns="">
          <p:pic>
            <p:nvPicPr>
              <p:cNvPr id="390" name="墨迹 389"/>
            </p:nvPicPr>
            <p:blipFill>
              <a:blip r:embed="rId743"/>
            </p:blipFill>
            <p:spPr>
              <a:xfrm>
                <a:off x="8039100" y="4038600"/>
                <a:ext cx="1333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4" p14:bwMode="auto">
            <p14:nvContentPartPr>
              <p14:cNvPr id="391" name="墨迹 390"/>
              <p14:cNvContentPartPr/>
              <p14:nvPr/>
            </p14:nvContentPartPr>
            <p14:xfrm>
              <a:off x="8210550" y="4051300"/>
              <a:ext cx="171450" cy="6350"/>
            </p14:xfrm>
          </p:contentPart>
        </mc:Choice>
        <mc:Fallback xmlns="">
          <p:pic>
            <p:nvPicPr>
              <p:cNvPr id="391" name="墨迹 390"/>
            </p:nvPicPr>
            <p:blipFill>
              <a:blip r:embed="rId745"/>
            </p:blipFill>
            <p:spPr>
              <a:xfrm>
                <a:off x="8210550" y="4051300"/>
                <a:ext cx="1714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6" p14:bwMode="auto">
            <p14:nvContentPartPr>
              <p14:cNvPr id="392" name="墨迹 391"/>
              <p14:cNvContentPartPr/>
              <p14:nvPr/>
            </p14:nvContentPartPr>
            <p14:xfrm>
              <a:off x="8413750" y="4006850"/>
              <a:ext cx="146050" cy="6350"/>
            </p14:xfrm>
          </p:contentPart>
        </mc:Choice>
        <mc:Fallback xmlns="">
          <p:pic>
            <p:nvPicPr>
              <p:cNvPr id="392" name="墨迹 391"/>
            </p:nvPicPr>
            <p:blipFill>
              <a:blip r:embed="rId747"/>
            </p:blipFill>
            <p:spPr>
              <a:xfrm>
                <a:off x="8413750" y="4006850"/>
                <a:ext cx="146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8" p14:bwMode="auto">
            <p14:nvContentPartPr>
              <p14:cNvPr id="393" name="墨迹 392"/>
              <p14:cNvContentPartPr/>
              <p14:nvPr/>
            </p14:nvContentPartPr>
            <p14:xfrm>
              <a:off x="8388350" y="4000500"/>
              <a:ext cx="165100" cy="139700"/>
            </p14:xfrm>
          </p:contentPart>
        </mc:Choice>
        <mc:Fallback xmlns="">
          <p:pic>
            <p:nvPicPr>
              <p:cNvPr id="393" name="墨迹 392"/>
            </p:nvPicPr>
            <p:blipFill>
              <a:blip r:embed="rId749"/>
            </p:blipFill>
            <p:spPr>
              <a:xfrm>
                <a:off x="8388350" y="4000500"/>
                <a:ext cx="1651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0" p14:bwMode="auto">
            <p14:nvContentPartPr>
              <p14:cNvPr id="394" name="墨迹 393"/>
              <p14:cNvContentPartPr/>
              <p14:nvPr/>
            </p14:nvContentPartPr>
            <p14:xfrm>
              <a:off x="8616950" y="3956050"/>
              <a:ext cx="266700" cy="133350"/>
            </p14:xfrm>
          </p:contentPart>
        </mc:Choice>
        <mc:Fallback xmlns="">
          <p:pic>
            <p:nvPicPr>
              <p:cNvPr id="394" name="墨迹 393"/>
            </p:nvPicPr>
            <p:blipFill>
              <a:blip r:embed="rId751"/>
            </p:blipFill>
            <p:spPr>
              <a:xfrm>
                <a:off x="8616950" y="3956050"/>
                <a:ext cx="2667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2" p14:bwMode="auto">
            <p14:nvContentPartPr>
              <p14:cNvPr id="395" name="墨迹 394"/>
              <p14:cNvContentPartPr/>
              <p14:nvPr/>
            </p14:nvContentPartPr>
            <p14:xfrm>
              <a:off x="8953500" y="3981450"/>
              <a:ext cx="19050" cy="114300"/>
            </p14:xfrm>
          </p:contentPart>
        </mc:Choice>
        <mc:Fallback xmlns="">
          <p:pic>
            <p:nvPicPr>
              <p:cNvPr id="395" name="墨迹 394"/>
            </p:nvPicPr>
            <p:blipFill>
              <a:blip r:embed="rId753"/>
            </p:blipFill>
            <p:spPr>
              <a:xfrm>
                <a:off x="8953500" y="3981450"/>
                <a:ext cx="190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4" p14:bwMode="auto">
            <p14:nvContentPartPr>
              <p14:cNvPr id="396" name="墨迹 395"/>
              <p14:cNvContentPartPr/>
              <p14:nvPr/>
            </p14:nvContentPartPr>
            <p14:xfrm>
              <a:off x="8934450" y="3949700"/>
              <a:ext cx="152400" cy="184150"/>
            </p14:xfrm>
          </p:contentPart>
        </mc:Choice>
        <mc:Fallback xmlns="">
          <p:pic>
            <p:nvPicPr>
              <p:cNvPr id="396" name="墨迹 395"/>
            </p:nvPicPr>
            <p:blipFill>
              <a:blip r:embed="rId755"/>
            </p:blipFill>
            <p:spPr>
              <a:xfrm>
                <a:off x="8934450" y="3949700"/>
                <a:ext cx="1524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6" p14:bwMode="auto">
            <p14:nvContentPartPr>
              <p14:cNvPr id="397" name="墨迹 396"/>
              <p14:cNvContentPartPr/>
              <p14:nvPr/>
            </p14:nvContentPartPr>
            <p14:xfrm>
              <a:off x="9118600" y="3981450"/>
              <a:ext cx="31750" cy="209550"/>
            </p14:xfrm>
          </p:contentPart>
        </mc:Choice>
        <mc:Fallback xmlns="">
          <p:pic>
            <p:nvPicPr>
              <p:cNvPr id="397" name="墨迹 396"/>
            </p:nvPicPr>
            <p:blipFill>
              <a:blip r:embed="rId757"/>
            </p:blipFill>
            <p:spPr>
              <a:xfrm>
                <a:off x="9118600" y="3981450"/>
                <a:ext cx="317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8" p14:bwMode="auto">
            <p14:nvContentPartPr>
              <p14:cNvPr id="398" name="墨迹 397"/>
              <p14:cNvContentPartPr/>
              <p14:nvPr/>
            </p14:nvContentPartPr>
            <p14:xfrm>
              <a:off x="9169400" y="3956050"/>
              <a:ext cx="107950" cy="273050"/>
            </p14:xfrm>
          </p:contentPart>
        </mc:Choice>
        <mc:Fallback xmlns="">
          <p:pic>
            <p:nvPicPr>
              <p:cNvPr id="398" name="墨迹 397"/>
            </p:nvPicPr>
            <p:blipFill>
              <a:blip r:embed="rId759"/>
            </p:blipFill>
            <p:spPr>
              <a:xfrm>
                <a:off x="9169400" y="3956050"/>
                <a:ext cx="1079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0" p14:bwMode="auto">
            <p14:nvContentPartPr>
              <p14:cNvPr id="399" name="墨迹 398"/>
              <p14:cNvContentPartPr/>
              <p14:nvPr/>
            </p14:nvContentPartPr>
            <p14:xfrm>
              <a:off x="7213600" y="4349750"/>
              <a:ext cx="203200" cy="177800"/>
            </p14:xfrm>
          </p:contentPart>
        </mc:Choice>
        <mc:Fallback xmlns="">
          <p:pic>
            <p:nvPicPr>
              <p:cNvPr id="399" name="墨迹 398"/>
            </p:nvPicPr>
            <p:blipFill>
              <a:blip r:embed="rId761"/>
            </p:blipFill>
            <p:spPr>
              <a:xfrm>
                <a:off x="7213600" y="4349750"/>
                <a:ext cx="2032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2" p14:bwMode="auto">
            <p14:nvContentPartPr>
              <p14:cNvPr id="400" name="墨迹 399"/>
              <p14:cNvContentPartPr/>
              <p14:nvPr/>
            </p14:nvContentPartPr>
            <p14:xfrm>
              <a:off x="7296150" y="4356100"/>
              <a:ext cx="107950" cy="6350"/>
            </p14:xfrm>
          </p:contentPart>
        </mc:Choice>
        <mc:Fallback xmlns="">
          <p:pic>
            <p:nvPicPr>
              <p:cNvPr id="400" name="墨迹 399"/>
            </p:nvPicPr>
            <p:blipFill>
              <a:blip r:embed="rId763"/>
            </p:blipFill>
            <p:spPr>
              <a:xfrm>
                <a:off x="7296150" y="4356100"/>
                <a:ext cx="107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4" p14:bwMode="auto">
            <p14:nvContentPartPr>
              <p14:cNvPr id="401" name="墨迹 400"/>
              <p14:cNvContentPartPr/>
              <p14:nvPr/>
            </p14:nvContentPartPr>
            <p14:xfrm>
              <a:off x="7258050" y="4400550"/>
              <a:ext cx="184150" cy="19050"/>
            </p14:xfrm>
          </p:contentPart>
        </mc:Choice>
        <mc:Fallback xmlns="">
          <p:pic>
            <p:nvPicPr>
              <p:cNvPr id="401" name="墨迹 400"/>
            </p:nvPicPr>
            <p:blipFill>
              <a:blip r:embed="rId765"/>
            </p:blipFill>
            <p:spPr>
              <a:xfrm>
                <a:off x="7258050" y="4400550"/>
                <a:ext cx="1841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6" p14:bwMode="auto">
            <p14:nvContentPartPr>
              <p14:cNvPr id="402" name="墨迹 401"/>
              <p14:cNvContentPartPr/>
              <p14:nvPr/>
            </p14:nvContentPartPr>
            <p14:xfrm>
              <a:off x="7486650" y="4375150"/>
              <a:ext cx="133350" cy="360"/>
            </p14:xfrm>
          </p:contentPart>
        </mc:Choice>
        <mc:Fallback xmlns="">
          <p:pic>
            <p:nvPicPr>
              <p:cNvPr id="402" name="墨迹 401"/>
            </p:nvPicPr>
            <p:blipFill>
              <a:blip r:embed="rId767"/>
            </p:blipFill>
            <p:spPr>
              <a:xfrm>
                <a:off x="7486650" y="4375150"/>
                <a:ext cx="133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8" p14:bwMode="auto">
            <p14:nvContentPartPr>
              <p14:cNvPr id="403" name="墨迹 402"/>
              <p14:cNvContentPartPr/>
              <p14:nvPr/>
            </p14:nvContentPartPr>
            <p14:xfrm>
              <a:off x="7493000" y="4375150"/>
              <a:ext cx="63500" cy="177800"/>
            </p14:xfrm>
          </p:contentPart>
        </mc:Choice>
        <mc:Fallback xmlns="">
          <p:pic>
            <p:nvPicPr>
              <p:cNvPr id="403" name="墨迹 402"/>
            </p:nvPicPr>
            <p:blipFill>
              <a:blip r:embed="rId769"/>
            </p:blipFill>
            <p:spPr>
              <a:xfrm>
                <a:off x="7493000" y="4375150"/>
                <a:ext cx="635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0" p14:bwMode="auto">
            <p14:nvContentPartPr>
              <p14:cNvPr id="404" name="墨迹 403"/>
              <p14:cNvContentPartPr/>
              <p14:nvPr/>
            </p14:nvContentPartPr>
            <p14:xfrm>
              <a:off x="7626350" y="4464050"/>
              <a:ext cx="203200" cy="95250"/>
            </p14:xfrm>
          </p:contentPart>
        </mc:Choice>
        <mc:Fallback xmlns="">
          <p:pic>
            <p:nvPicPr>
              <p:cNvPr id="404" name="墨迹 403"/>
            </p:nvPicPr>
            <p:blipFill>
              <a:blip r:embed="rId771"/>
            </p:blipFill>
            <p:spPr>
              <a:xfrm>
                <a:off x="7626350" y="4464050"/>
                <a:ext cx="2032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2" p14:bwMode="auto">
            <p14:nvContentPartPr>
              <p14:cNvPr id="405" name="墨迹 404"/>
              <p14:cNvContentPartPr/>
              <p14:nvPr/>
            </p14:nvContentPartPr>
            <p14:xfrm>
              <a:off x="8108950" y="4349750"/>
              <a:ext cx="76200" cy="139700"/>
            </p14:xfrm>
          </p:contentPart>
        </mc:Choice>
        <mc:Fallback xmlns="">
          <p:pic>
            <p:nvPicPr>
              <p:cNvPr id="405" name="墨迹 404"/>
            </p:nvPicPr>
            <p:blipFill>
              <a:blip r:embed="rId773"/>
            </p:blipFill>
            <p:spPr>
              <a:xfrm>
                <a:off x="8108950" y="4349750"/>
                <a:ext cx="762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4" p14:bwMode="auto">
            <p14:nvContentPartPr>
              <p14:cNvPr id="406" name="墨迹 405"/>
              <p14:cNvContentPartPr/>
              <p14:nvPr/>
            </p14:nvContentPartPr>
            <p14:xfrm>
              <a:off x="8166100" y="4330700"/>
              <a:ext cx="152400" cy="146050"/>
            </p14:xfrm>
          </p:contentPart>
        </mc:Choice>
        <mc:Fallback xmlns="">
          <p:pic>
            <p:nvPicPr>
              <p:cNvPr id="406" name="墨迹 405"/>
            </p:nvPicPr>
            <p:blipFill>
              <a:blip r:embed="rId775"/>
            </p:blipFill>
            <p:spPr>
              <a:xfrm>
                <a:off x="8166100" y="4330700"/>
                <a:ext cx="1524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6" p14:bwMode="auto">
            <p14:nvContentPartPr>
              <p14:cNvPr id="407" name="墨迹 406"/>
              <p14:cNvContentPartPr/>
              <p14:nvPr/>
            </p14:nvContentPartPr>
            <p14:xfrm>
              <a:off x="8375650" y="4387850"/>
              <a:ext cx="31750" cy="120650"/>
            </p14:xfrm>
          </p:contentPart>
        </mc:Choice>
        <mc:Fallback xmlns="">
          <p:pic>
            <p:nvPicPr>
              <p:cNvPr id="407" name="墨迹 406"/>
            </p:nvPicPr>
            <p:blipFill>
              <a:blip r:embed="rId777"/>
            </p:blipFill>
            <p:spPr>
              <a:xfrm>
                <a:off x="8375650" y="4387850"/>
                <a:ext cx="317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8" p14:bwMode="auto">
            <p14:nvContentPartPr>
              <p14:cNvPr id="408" name="墨迹 407"/>
              <p14:cNvContentPartPr/>
              <p14:nvPr/>
            </p14:nvContentPartPr>
            <p14:xfrm>
              <a:off x="8413750" y="4324350"/>
              <a:ext cx="146050" cy="146050"/>
            </p14:xfrm>
          </p:contentPart>
        </mc:Choice>
        <mc:Fallback xmlns="">
          <p:pic>
            <p:nvPicPr>
              <p:cNvPr id="408" name="墨迹 407"/>
            </p:nvPicPr>
            <p:blipFill>
              <a:blip r:embed="rId779"/>
            </p:blipFill>
            <p:spPr>
              <a:xfrm>
                <a:off x="8413750" y="4324350"/>
                <a:ext cx="146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0" p14:bwMode="auto">
            <p14:nvContentPartPr>
              <p14:cNvPr id="409" name="墨迹 408"/>
              <p14:cNvContentPartPr/>
              <p14:nvPr/>
            </p14:nvContentPartPr>
            <p14:xfrm>
              <a:off x="8629650" y="4343400"/>
              <a:ext cx="38100" cy="165100"/>
            </p14:xfrm>
          </p:contentPart>
        </mc:Choice>
        <mc:Fallback xmlns="">
          <p:pic>
            <p:nvPicPr>
              <p:cNvPr id="409" name="墨迹 408"/>
            </p:nvPicPr>
            <p:blipFill>
              <a:blip r:embed="rId781"/>
            </p:blipFill>
            <p:spPr>
              <a:xfrm>
                <a:off x="8629650" y="4343400"/>
                <a:ext cx="381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2" p14:bwMode="auto">
            <p14:nvContentPartPr>
              <p14:cNvPr id="410" name="墨迹 409"/>
              <p14:cNvContentPartPr/>
              <p14:nvPr/>
            </p14:nvContentPartPr>
            <p14:xfrm>
              <a:off x="8674100" y="4305300"/>
              <a:ext cx="95250" cy="171450"/>
            </p14:xfrm>
          </p:contentPart>
        </mc:Choice>
        <mc:Fallback xmlns="">
          <p:pic>
            <p:nvPicPr>
              <p:cNvPr id="410" name="墨迹 409"/>
            </p:nvPicPr>
            <p:blipFill>
              <a:blip r:embed="rId783"/>
            </p:blipFill>
            <p:spPr>
              <a:xfrm>
                <a:off x="8674100" y="4305300"/>
                <a:ext cx="952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4" p14:bwMode="auto">
            <p14:nvContentPartPr>
              <p14:cNvPr id="411" name="墨迹 410"/>
              <p14:cNvContentPartPr/>
              <p14:nvPr/>
            </p14:nvContentPartPr>
            <p14:xfrm>
              <a:off x="8858250" y="4464050"/>
              <a:ext cx="152400" cy="19050"/>
            </p14:xfrm>
          </p:contentPart>
        </mc:Choice>
        <mc:Fallback xmlns="">
          <p:pic>
            <p:nvPicPr>
              <p:cNvPr id="411" name="墨迹 410"/>
            </p:nvPicPr>
            <p:blipFill>
              <a:blip r:embed="rId785"/>
            </p:blipFill>
            <p:spPr>
              <a:xfrm>
                <a:off x="8858250" y="4464050"/>
                <a:ext cx="1524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6" p14:bwMode="auto">
            <p14:nvContentPartPr>
              <p14:cNvPr id="412" name="墨迹 411"/>
              <p14:cNvContentPartPr/>
              <p14:nvPr/>
            </p14:nvContentPartPr>
            <p14:xfrm>
              <a:off x="8921750" y="4394200"/>
              <a:ext cx="146050" cy="165100"/>
            </p14:xfrm>
          </p:contentPart>
        </mc:Choice>
        <mc:Fallback xmlns="">
          <p:pic>
            <p:nvPicPr>
              <p:cNvPr id="412" name="墨迹 411"/>
            </p:nvPicPr>
            <p:blipFill>
              <a:blip r:embed="rId787"/>
            </p:blipFill>
            <p:spPr>
              <a:xfrm>
                <a:off x="8921750" y="4394200"/>
                <a:ext cx="1460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8" p14:bwMode="auto">
            <p14:nvContentPartPr>
              <p14:cNvPr id="413" name="墨迹 412"/>
              <p14:cNvContentPartPr/>
              <p14:nvPr/>
            </p14:nvContentPartPr>
            <p14:xfrm>
              <a:off x="9137650" y="4368800"/>
              <a:ext cx="285750" cy="203200"/>
            </p14:xfrm>
          </p:contentPart>
        </mc:Choice>
        <mc:Fallback xmlns="">
          <p:pic>
            <p:nvPicPr>
              <p:cNvPr id="413" name="墨迹 412"/>
            </p:nvPicPr>
            <p:blipFill>
              <a:blip r:embed="rId789"/>
            </p:blipFill>
            <p:spPr>
              <a:xfrm>
                <a:off x="9137650" y="4368800"/>
                <a:ext cx="2857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0" p14:bwMode="auto">
            <p14:nvContentPartPr>
              <p14:cNvPr id="414" name="墨迹 413"/>
              <p14:cNvContentPartPr/>
              <p14:nvPr/>
            </p14:nvContentPartPr>
            <p14:xfrm>
              <a:off x="6705600" y="2209800"/>
              <a:ext cx="184150" cy="1454150"/>
            </p14:xfrm>
          </p:contentPart>
        </mc:Choice>
        <mc:Fallback xmlns="">
          <p:pic>
            <p:nvPicPr>
              <p:cNvPr id="414" name="墨迹 413"/>
            </p:nvPicPr>
            <p:blipFill>
              <a:blip r:embed="rId791"/>
            </p:blipFill>
            <p:spPr>
              <a:xfrm>
                <a:off x="6705600" y="2209800"/>
                <a:ext cx="184150" cy="145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2" p14:bwMode="auto">
            <p14:nvContentPartPr>
              <p14:cNvPr id="415" name="墨迹 414"/>
              <p14:cNvContentPartPr/>
              <p14:nvPr/>
            </p14:nvContentPartPr>
            <p14:xfrm>
              <a:off x="6584950" y="3232150"/>
              <a:ext cx="3498850" cy="184150"/>
            </p14:xfrm>
          </p:contentPart>
        </mc:Choice>
        <mc:Fallback xmlns="">
          <p:pic>
            <p:nvPicPr>
              <p:cNvPr id="415" name="墨迹 414"/>
            </p:nvPicPr>
            <p:blipFill>
              <a:blip r:embed="rId793"/>
            </p:blipFill>
            <p:spPr>
              <a:xfrm>
                <a:off x="6584950" y="3232150"/>
                <a:ext cx="34988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4" p14:bwMode="auto">
            <p14:nvContentPartPr>
              <p14:cNvPr id="416" name="墨迹 415"/>
              <p14:cNvContentPartPr/>
              <p14:nvPr/>
            </p14:nvContentPartPr>
            <p14:xfrm>
              <a:off x="6477000" y="4673600"/>
              <a:ext cx="12700" cy="190500"/>
            </p14:xfrm>
          </p:contentPart>
        </mc:Choice>
        <mc:Fallback xmlns="">
          <p:pic>
            <p:nvPicPr>
              <p:cNvPr id="416" name="墨迹 415"/>
            </p:nvPicPr>
            <p:blipFill>
              <a:blip r:embed="rId795"/>
            </p:blipFill>
            <p:spPr>
              <a:xfrm>
                <a:off x="6477000" y="4673600"/>
                <a:ext cx="12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6" p14:bwMode="auto">
            <p14:nvContentPartPr>
              <p14:cNvPr id="417" name="墨迹 416"/>
              <p14:cNvContentPartPr/>
              <p14:nvPr/>
            </p14:nvContentPartPr>
            <p14:xfrm>
              <a:off x="6477000" y="4724400"/>
              <a:ext cx="127000" cy="133350"/>
            </p14:xfrm>
          </p:contentPart>
        </mc:Choice>
        <mc:Fallback xmlns="">
          <p:pic>
            <p:nvPicPr>
              <p:cNvPr id="417" name="墨迹 416"/>
            </p:nvPicPr>
            <p:blipFill>
              <a:blip r:embed="rId797"/>
            </p:blipFill>
            <p:spPr>
              <a:xfrm>
                <a:off x="6477000" y="4724400"/>
                <a:ext cx="1270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8" p14:bwMode="auto">
            <p14:nvContentPartPr>
              <p14:cNvPr id="418" name="墨迹 417"/>
              <p14:cNvContentPartPr/>
              <p14:nvPr/>
            </p14:nvContentPartPr>
            <p14:xfrm>
              <a:off x="6642100" y="4711700"/>
              <a:ext cx="88900" cy="152400"/>
            </p14:xfrm>
          </p:contentPart>
        </mc:Choice>
        <mc:Fallback xmlns="">
          <p:pic>
            <p:nvPicPr>
              <p:cNvPr id="418" name="墨迹 417"/>
            </p:nvPicPr>
            <p:blipFill>
              <a:blip r:embed="rId799"/>
            </p:blipFill>
            <p:spPr>
              <a:xfrm>
                <a:off x="6642100" y="4711700"/>
                <a:ext cx="889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0" p14:bwMode="auto">
            <p14:nvContentPartPr>
              <p14:cNvPr id="419" name="墨迹 418"/>
              <p14:cNvContentPartPr/>
              <p14:nvPr/>
            </p14:nvContentPartPr>
            <p14:xfrm>
              <a:off x="6680200" y="4705350"/>
              <a:ext cx="82550" cy="360"/>
            </p14:xfrm>
          </p:contentPart>
        </mc:Choice>
        <mc:Fallback xmlns="">
          <p:pic>
            <p:nvPicPr>
              <p:cNvPr id="419" name="墨迹 418"/>
            </p:nvPicPr>
            <p:blipFill>
              <a:blip r:embed="rId472"/>
            </p:blipFill>
            <p:spPr>
              <a:xfrm>
                <a:off x="6680200" y="4705350"/>
                <a:ext cx="82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1" p14:bwMode="auto">
            <p14:nvContentPartPr>
              <p14:cNvPr id="420" name="墨迹 419"/>
              <p14:cNvContentPartPr/>
              <p14:nvPr/>
            </p14:nvContentPartPr>
            <p14:xfrm>
              <a:off x="6667500" y="4768850"/>
              <a:ext cx="88900" cy="360"/>
            </p14:xfrm>
          </p:contentPart>
        </mc:Choice>
        <mc:Fallback xmlns="">
          <p:pic>
            <p:nvPicPr>
              <p:cNvPr id="420" name="墨迹 419"/>
            </p:nvPicPr>
            <p:blipFill>
              <a:blip r:embed="rId599"/>
            </p:blipFill>
            <p:spPr>
              <a:xfrm>
                <a:off x="6667500" y="4768850"/>
                <a:ext cx="889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2" p14:bwMode="auto">
            <p14:nvContentPartPr>
              <p14:cNvPr id="421" name="墨迹 420"/>
              <p14:cNvContentPartPr/>
              <p14:nvPr/>
            </p14:nvContentPartPr>
            <p14:xfrm>
              <a:off x="6788150" y="4724400"/>
              <a:ext cx="177800" cy="127000"/>
            </p14:xfrm>
          </p:contentPart>
        </mc:Choice>
        <mc:Fallback xmlns="">
          <p:pic>
            <p:nvPicPr>
              <p:cNvPr id="421" name="墨迹 420"/>
            </p:nvPicPr>
            <p:blipFill>
              <a:blip r:embed="rId803"/>
            </p:blipFill>
            <p:spPr>
              <a:xfrm>
                <a:off x="6788150" y="4724400"/>
                <a:ext cx="1778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4" p14:bwMode="auto">
            <p14:nvContentPartPr>
              <p14:cNvPr id="422" name="墨迹 421"/>
              <p14:cNvContentPartPr/>
              <p14:nvPr/>
            </p14:nvContentPartPr>
            <p14:xfrm>
              <a:off x="7321550" y="4686300"/>
              <a:ext cx="57150" cy="152400"/>
            </p14:xfrm>
          </p:contentPart>
        </mc:Choice>
        <mc:Fallback xmlns="">
          <p:pic>
            <p:nvPicPr>
              <p:cNvPr id="422" name="墨迹 421"/>
            </p:nvPicPr>
            <p:blipFill>
              <a:blip r:embed="rId805"/>
            </p:blipFill>
            <p:spPr>
              <a:xfrm>
                <a:off x="7321550" y="4686300"/>
                <a:ext cx="571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6" p14:bwMode="auto">
            <p14:nvContentPartPr>
              <p14:cNvPr id="423" name="墨迹 422"/>
              <p14:cNvContentPartPr/>
              <p14:nvPr/>
            </p14:nvContentPartPr>
            <p14:xfrm>
              <a:off x="7461250" y="4724400"/>
              <a:ext cx="19050" cy="133350"/>
            </p14:xfrm>
          </p:contentPart>
        </mc:Choice>
        <mc:Fallback xmlns="">
          <p:pic>
            <p:nvPicPr>
              <p:cNvPr id="423" name="墨迹 422"/>
            </p:nvPicPr>
            <p:blipFill>
              <a:blip r:embed="rId807"/>
            </p:blipFill>
            <p:spPr>
              <a:xfrm>
                <a:off x="7461250" y="4724400"/>
                <a:ext cx="190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8" p14:bwMode="auto">
            <p14:nvContentPartPr>
              <p14:cNvPr id="424" name="墨迹 423"/>
              <p14:cNvContentPartPr/>
              <p14:nvPr/>
            </p14:nvContentPartPr>
            <p14:xfrm>
              <a:off x="7480300" y="4699000"/>
              <a:ext cx="95250" cy="158750"/>
            </p14:xfrm>
          </p:contentPart>
        </mc:Choice>
        <mc:Fallback xmlns="">
          <p:pic>
            <p:nvPicPr>
              <p:cNvPr id="424" name="墨迹 423"/>
            </p:nvPicPr>
            <p:blipFill>
              <a:blip r:embed="rId809"/>
            </p:blipFill>
            <p:spPr>
              <a:xfrm>
                <a:off x="7480300" y="4699000"/>
                <a:ext cx="952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0" p14:bwMode="auto">
            <p14:nvContentPartPr>
              <p14:cNvPr id="425" name="墨迹 424"/>
              <p14:cNvContentPartPr/>
              <p14:nvPr/>
            </p14:nvContentPartPr>
            <p14:xfrm>
              <a:off x="7651750" y="4832350"/>
              <a:ext cx="360" cy="44450"/>
            </p14:xfrm>
          </p:contentPart>
        </mc:Choice>
        <mc:Fallback xmlns="">
          <p:pic>
            <p:nvPicPr>
              <p:cNvPr id="425" name="墨迹 424"/>
            </p:nvPicPr>
            <p:blipFill>
              <a:blip r:embed="rId811"/>
            </p:blipFill>
            <p:spPr>
              <a:xfrm>
                <a:off x="7651750" y="4832350"/>
                <a:ext cx="36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2" p14:bwMode="auto">
            <p14:nvContentPartPr>
              <p14:cNvPr id="426" name="墨迹 425"/>
              <p14:cNvContentPartPr/>
              <p14:nvPr/>
            </p14:nvContentPartPr>
            <p14:xfrm>
              <a:off x="7734300" y="4705350"/>
              <a:ext cx="76200" cy="228600"/>
            </p14:xfrm>
          </p:contentPart>
        </mc:Choice>
        <mc:Fallback xmlns="">
          <p:pic>
            <p:nvPicPr>
              <p:cNvPr id="426" name="墨迹 425"/>
            </p:nvPicPr>
            <p:blipFill>
              <a:blip r:embed="rId813"/>
            </p:blipFill>
            <p:spPr>
              <a:xfrm>
                <a:off x="7734300" y="4705350"/>
                <a:ext cx="762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4" p14:bwMode="auto">
            <p14:nvContentPartPr>
              <p14:cNvPr id="427" name="墨迹 426"/>
              <p14:cNvContentPartPr/>
              <p14:nvPr/>
            </p14:nvContentPartPr>
            <p14:xfrm>
              <a:off x="7480300" y="4768850"/>
              <a:ext cx="50800" cy="50800"/>
            </p14:xfrm>
          </p:contentPart>
        </mc:Choice>
        <mc:Fallback xmlns="">
          <p:pic>
            <p:nvPicPr>
              <p:cNvPr id="427" name="墨迹 426"/>
            </p:nvPicPr>
            <p:blipFill>
              <a:blip r:embed="rId815"/>
            </p:blipFill>
            <p:spPr>
              <a:xfrm>
                <a:off x="7480300" y="4768850"/>
                <a:ext cx="508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6" p14:bwMode="auto">
            <p14:nvContentPartPr>
              <p14:cNvPr id="428" name="墨迹 427"/>
              <p14:cNvContentPartPr/>
              <p14:nvPr/>
            </p14:nvContentPartPr>
            <p14:xfrm>
              <a:off x="7473950" y="4819650"/>
              <a:ext cx="12700" cy="95250"/>
            </p14:xfrm>
          </p:contentPart>
        </mc:Choice>
        <mc:Fallback xmlns="">
          <p:pic>
            <p:nvPicPr>
              <p:cNvPr id="428" name="墨迹 427"/>
            </p:nvPicPr>
            <p:blipFill>
              <a:blip r:embed="rId817"/>
            </p:blipFill>
            <p:spPr>
              <a:xfrm>
                <a:off x="7473950" y="4819650"/>
                <a:ext cx="127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8" p14:bwMode="auto">
            <p14:nvContentPartPr>
              <p14:cNvPr id="429" name="墨迹 428"/>
              <p14:cNvContentPartPr/>
              <p14:nvPr/>
            </p14:nvContentPartPr>
            <p14:xfrm>
              <a:off x="7353300" y="4845050"/>
              <a:ext cx="50800" cy="25400"/>
            </p14:xfrm>
          </p:contentPart>
        </mc:Choice>
        <mc:Fallback xmlns="">
          <p:pic>
            <p:nvPicPr>
              <p:cNvPr id="429" name="墨迹 428"/>
            </p:nvPicPr>
            <p:blipFill>
              <a:blip r:embed="rId819"/>
            </p:blipFill>
            <p:spPr>
              <a:xfrm>
                <a:off x="7353300" y="4845050"/>
                <a:ext cx="508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0" p14:bwMode="auto">
            <p14:nvContentPartPr>
              <p14:cNvPr id="430" name="墨迹 429"/>
              <p14:cNvContentPartPr/>
              <p14:nvPr/>
            </p14:nvContentPartPr>
            <p14:xfrm>
              <a:off x="7397750" y="4692650"/>
              <a:ext cx="12700" cy="360"/>
            </p14:xfrm>
          </p:contentPart>
        </mc:Choice>
        <mc:Fallback xmlns="">
          <p:pic>
            <p:nvPicPr>
              <p:cNvPr id="430" name="墨迹 429"/>
            </p:nvPicPr>
            <p:blipFill>
              <a:blip r:embed="rId40"/>
            </p:blipFill>
            <p:spPr>
              <a:xfrm>
                <a:off x="7397750" y="46926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1" p14:bwMode="auto">
            <p14:nvContentPartPr>
              <p14:cNvPr id="431" name="墨迹 430"/>
              <p14:cNvContentPartPr/>
              <p14:nvPr/>
            </p14:nvContentPartPr>
            <p14:xfrm>
              <a:off x="7143750" y="5016500"/>
              <a:ext cx="19050" cy="146050"/>
            </p14:xfrm>
          </p:contentPart>
        </mc:Choice>
        <mc:Fallback xmlns="">
          <p:pic>
            <p:nvPicPr>
              <p:cNvPr id="431" name="墨迹 430"/>
            </p:nvPicPr>
            <p:blipFill>
              <a:blip r:embed="rId822"/>
            </p:blipFill>
            <p:spPr>
              <a:xfrm>
                <a:off x="7143750" y="5016500"/>
                <a:ext cx="19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3" p14:bwMode="auto">
            <p14:nvContentPartPr>
              <p14:cNvPr id="432" name="墨迹 431"/>
              <p14:cNvContentPartPr/>
              <p14:nvPr/>
            </p14:nvContentPartPr>
            <p14:xfrm>
              <a:off x="7112000" y="5016500"/>
              <a:ext cx="146050" cy="146050"/>
            </p14:xfrm>
          </p:contentPart>
        </mc:Choice>
        <mc:Fallback xmlns="">
          <p:pic>
            <p:nvPicPr>
              <p:cNvPr id="432" name="墨迹 431"/>
            </p:nvPicPr>
            <p:blipFill>
              <a:blip r:embed="rId824"/>
            </p:blipFill>
            <p:spPr>
              <a:xfrm>
                <a:off x="7112000" y="5016500"/>
                <a:ext cx="146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5" p14:bwMode="auto">
            <p14:nvContentPartPr>
              <p14:cNvPr id="433" name="墨迹 432"/>
              <p14:cNvContentPartPr/>
              <p14:nvPr/>
            </p14:nvContentPartPr>
            <p14:xfrm>
              <a:off x="7340600" y="5010150"/>
              <a:ext cx="88900" cy="6350"/>
            </p14:xfrm>
          </p:contentPart>
        </mc:Choice>
        <mc:Fallback xmlns="">
          <p:pic>
            <p:nvPicPr>
              <p:cNvPr id="433" name="墨迹 432"/>
            </p:nvPicPr>
            <p:blipFill>
              <a:blip r:embed="rId826"/>
            </p:blipFill>
            <p:spPr>
              <a:xfrm>
                <a:off x="7340600" y="5010150"/>
                <a:ext cx="889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7" p14:bwMode="auto">
            <p14:nvContentPartPr>
              <p14:cNvPr id="434" name="墨迹 433"/>
              <p14:cNvContentPartPr/>
              <p14:nvPr/>
            </p14:nvContentPartPr>
            <p14:xfrm>
              <a:off x="7346950" y="5029200"/>
              <a:ext cx="38100" cy="158750"/>
            </p14:xfrm>
          </p:contentPart>
        </mc:Choice>
        <mc:Fallback xmlns="">
          <p:pic>
            <p:nvPicPr>
              <p:cNvPr id="434" name="墨迹 433"/>
            </p:nvPicPr>
            <p:blipFill>
              <a:blip r:embed="rId828"/>
            </p:blipFill>
            <p:spPr>
              <a:xfrm>
                <a:off x="7346950" y="5029200"/>
                <a:ext cx="381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9" p14:bwMode="auto">
            <p14:nvContentPartPr>
              <p14:cNvPr id="435" name="墨迹 434"/>
              <p14:cNvContentPartPr/>
              <p14:nvPr/>
            </p14:nvContentPartPr>
            <p14:xfrm>
              <a:off x="7435850" y="5137150"/>
              <a:ext cx="76200" cy="76200"/>
            </p14:xfrm>
          </p:contentPart>
        </mc:Choice>
        <mc:Fallback xmlns="">
          <p:pic>
            <p:nvPicPr>
              <p:cNvPr id="435" name="墨迹 434"/>
            </p:nvPicPr>
            <p:blipFill>
              <a:blip r:embed="rId830"/>
            </p:blipFill>
            <p:spPr>
              <a:xfrm>
                <a:off x="7435850" y="5137150"/>
                <a:ext cx="762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1" p14:bwMode="auto">
            <p14:nvContentPartPr>
              <p14:cNvPr id="436" name="墨迹 435"/>
              <p14:cNvContentPartPr/>
              <p14:nvPr/>
            </p14:nvContentPartPr>
            <p14:xfrm>
              <a:off x="6680200" y="4927600"/>
              <a:ext cx="520700" cy="203200"/>
            </p14:xfrm>
          </p:contentPart>
        </mc:Choice>
        <mc:Fallback xmlns="">
          <p:pic>
            <p:nvPicPr>
              <p:cNvPr id="436" name="墨迹 435"/>
            </p:nvPicPr>
            <p:blipFill>
              <a:blip r:embed="rId832"/>
            </p:blipFill>
            <p:spPr>
              <a:xfrm>
                <a:off x="6680200" y="4927600"/>
                <a:ext cx="5207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3" p14:bwMode="auto">
            <p14:nvContentPartPr>
              <p14:cNvPr id="437" name="墨迹 436"/>
              <p14:cNvContentPartPr/>
              <p14:nvPr/>
            </p14:nvContentPartPr>
            <p14:xfrm>
              <a:off x="6591300" y="5035550"/>
              <a:ext cx="171450" cy="146050"/>
            </p14:xfrm>
          </p:contentPart>
        </mc:Choice>
        <mc:Fallback xmlns="">
          <p:pic>
            <p:nvPicPr>
              <p:cNvPr id="437" name="墨迹 436"/>
            </p:nvPicPr>
            <p:blipFill>
              <a:blip r:embed="rId834"/>
            </p:blipFill>
            <p:spPr>
              <a:xfrm>
                <a:off x="6591300" y="5035550"/>
                <a:ext cx="1714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5" p14:bwMode="auto">
            <p14:nvContentPartPr>
              <p14:cNvPr id="438" name="墨迹 437"/>
              <p14:cNvContentPartPr/>
              <p14:nvPr/>
            </p14:nvContentPartPr>
            <p14:xfrm>
              <a:off x="6191250" y="4953000"/>
              <a:ext cx="44450" cy="184150"/>
            </p14:xfrm>
          </p:contentPart>
        </mc:Choice>
        <mc:Fallback xmlns="">
          <p:pic>
            <p:nvPicPr>
              <p:cNvPr id="438" name="墨迹 437"/>
            </p:nvPicPr>
            <p:blipFill>
              <a:blip r:embed="rId836"/>
            </p:blipFill>
            <p:spPr>
              <a:xfrm>
                <a:off x="6191250" y="4953000"/>
                <a:ext cx="444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7" p14:bwMode="auto">
            <p14:nvContentPartPr>
              <p14:cNvPr id="439" name="墨迹 438"/>
              <p14:cNvContentPartPr/>
              <p14:nvPr/>
            </p14:nvContentPartPr>
            <p14:xfrm>
              <a:off x="6216650" y="5016500"/>
              <a:ext cx="120650" cy="360"/>
            </p14:xfrm>
          </p:contentPart>
        </mc:Choice>
        <mc:Fallback xmlns="">
          <p:pic>
            <p:nvPicPr>
              <p:cNvPr id="439" name="墨迹 438"/>
            </p:nvPicPr>
            <p:blipFill>
              <a:blip r:embed="rId838"/>
            </p:blipFill>
            <p:spPr>
              <a:xfrm>
                <a:off x="6216650" y="5016500"/>
                <a:ext cx="1206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9" p14:bwMode="auto">
            <p14:nvContentPartPr>
              <p14:cNvPr id="440" name="墨迹 439"/>
              <p14:cNvContentPartPr/>
              <p14:nvPr/>
            </p14:nvContentPartPr>
            <p14:xfrm>
              <a:off x="6197600" y="5086350"/>
              <a:ext cx="120650" cy="12700"/>
            </p14:xfrm>
          </p:contentPart>
        </mc:Choice>
        <mc:Fallback xmlns="">
          <p:pic>
            <p:nvPicPr>
              <p:cNvPr id="440" name="墨迹 439"/>
            </p:nvPicPr>
            <p:blipFill>
              <a:blip r:embed="rId840"/>
            </p:blipFill>
            <p:spPr>
              <a:xfrm>
                <a:off x="6197600" y="5086350"/>
                <a:ext cx="1206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1" p14:bwMode="auto">
            <p14:nvContentPartPr>
              <p14:cNvPr id="441" name="墨迹 440"/>
              <p14:cNvContentPartPr/>
              <p14:nvPr/>
            </p14:nvContentPartPr>
            <p14:xfrm>
              <a:off x="6350000" y="5035550"/>
              <a:ext cx="88900" cy="12700"/>
            </p14:xfrm>
          </p:contentPart>
        </mc:Choice>
        <mc:Fallback xmlns="">
          <p:pic>
            <p:nvPicPr>
              <p:cNvPr id="441" name="墨迹 440"/>
            </p:nvPicPr>
            <p:blipFill>
              <a:blip r:embed="rId842"/>
            </p:blipFill>
            <p:spPr>
              <a:xfrm>
                <a:off x="6350000" y="5035550"/>
                <a:ext cx="889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3" p14:bwMode="auto">
            <p14:nvContentPartPr>
              <p14:cNvPr id="442" name="墨迹 441"/>
              <p14:cNvContentPartPr/>
              <p14:nvPr/>
            </p14:nvContentPartPr>
            <p14:xfrm>
              <a:off x="6356350" y="5060950"/>
              <a:ext cx="19050" cy="101600"/>
            </p14:xfrm>
          </p:contentPart>
        </mc:Choice>
        <mc:Fallback xmlns="">
          <p:pic>
            <p:nvPicPr>
              <p:cNvPr id="442" name="墨迹 441"/>
            </p:nvPicPr>
            <p:blipFill>
              <a:blip r:embed="rId844"/>
            </p:blipFill>
            <p:spPr>
              <a:xfrm>
                <a:off x="6356350" y="5060950"/>
                <a:ext cx="190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5" p14:bwMode="auto">
            <p14:nvContentPartPr>
              <p14:cNvPr id="443" name="墨迹 442"/>
              <p14:cNvContentPartPr/>
              <p14:nvPr/>
            </p14:nvContentPartPr>
            <p14:xfrm>
              <a:off x="6381750" y="5086350"/>
              <a:ext cx="107950" cy="44450"/>
            </p14:xfrm>
          </p:contentPart>
        </mc:Choice>
        <mc:Fallback xmlns="">
          <p:pic>
            <p:nvPicPr>
              <p:cNvPr id="443" name="墨迹 442"/>
            </p:nvPicPr>
            <p:blipFill>
              <a:blip r:embed="rId846"/>
            </p:blipFill>
            <p:spPr>
              <a:xfrm>
                <a:off x="6381750" y="5086350"/>
                <a:ext cx="1079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7" p14:bwMode="auto">
            <p14:nvContentPartPr>
              <p14:cNvPr id="444" name="墨迹 443"/>
              <p14:cNvContentPartPr/>
              <p14:nvPr/>
            </p14:nvContentPartPr>
            <p14:xfrm>
              <a:off x="6178550" y="5219700"/>
              <a:ext cx="31750" cy="165100"/>
            </p14:xfrm>
          </p:contentPart>
        </mc:Choice>
        <mc:Fallback xmlns="">
          <p:pic>
            <p:nvPicPr>
              <p:cNvPr id="444" name="墨迹 443"/>
            </p:nvPicPr>
            <p:blipFill>
              <a:blip r:embed="rId848"/>
            </p:blipFill>
            <p:spPr>
              <a:xfrm>
                <a:off x="6178550" y="5219700"/>
                <a:ext cx="317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9" p14:bwMode="auto">
            <p14:nvContentPartPr>
              <p14:cNvPr id="445" name="墨迹 444"/>
              <p14:cNvContentPartPr/>
              <p14:nvPr/>
            </p14:nvContentPartPr>
            <p14:xfrm>
              <a:off x="6216650" y="5226050"/>
              <a:ext cx="158750" cy="12700"/>
            </p14:xfrm>
          </p:contentPart>
        </mc:Choice>
        <mc:Fallback xmlns="">
          <p:pic>
            <p:nvPicPr>
              <p:cNvPr id="445" name="墨迹 444"/>
            </p:nvPicPr>
            <p:blipFill>
              <a:blip r:embed="rId850"/>
            </p:blipFill>
            <p:spPr>
              <a:xfrm>
                <a:off x="6216650" y="5226050"/>
                <a:ext cx="158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1" p14:bwMode="auto">
            <p14:nvContentPartPr>
              <p14:cNvPr id="446" name="墨迹 445"/>
              <p14:cNvContentPartPr/>
              <p14:nvPr/>
            </p14:nvContentPartPr>
            <p14:xfrm>
              <a:off x="6197600" y="5308600"/>
              <a:ext cx="158750" cy="12700"/>
            </p14:xfrm>
          </p:contentPart>
        </mc:Choice>
        <mc:Fallback xmlns="">
          <p:pic>
            <p:nvPicPr>
              <p:cNvPr id="446" name="墨迹 445"/>
            </p:nvPicPr>
            <p:blipFill>
              <a:blip r:embed="rId852"/>
            </p:blipFill>
            <p:spPr>
              <a:xfrm>
                <a:off x="6197600" y="5308600"/>
                <a:ext cx="158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3" p14:bwMode="auto">
            <p14:nvContentPartPr>
              <p14:cNvPr id="447" name="墨迹 446"/>
              <p14:cNvContentPartPr/>
              <p14:nvPr/>
            </p14:nvContentPartPr>
            <p14:xfrm>
              <a:off x="6400800" y="5302250"/>
              <a:ext cx="6350" cy="107950"/>
            </p14:xfrm>
          </p:contentPart>
        </mc:Choice>
        <mc:Fallback xmlns="">
          <p:pic>
            <p:nvPicPr>
              <p:cNvPr id="447" name="墨迹 446"/>
            </p:nvPicPr>
            <p:blipFill>
              <a:blip r:embed="rId854"/>
            </p:blipFill>
            <p:spPr>
              <a:xfrm>
                <a:off x="6400800" y="5302250"/>
                <a:ext cx="63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5" p14:bwMode="auto">
            <p14:nvContentPartPr>
              <p14:cNvPr id="448" name="墨迹 447"/>
              <p14:cNvContentPartPr/>
              <p14:nvPr/>
            </p14:nvContentPartPr>
            <p14:xfrm>
              <a:off x="6235700" y="5505450"/>
              <a:ext cx="12700" cy="360"/>
            </p14:xfrm>
          </p:contentPart>
        </mc:Choice>
        <mc:Fallback xmlns="">
          <p:pic>
            <p:nvPicPr>
              <p:cNvPr id="448" name="墨迹 447"/>
            </p:nvPicPr>
            <p:blipFill>
              <a:blip r:embed="rId40"/>
            </p:blipFill>
            <p:spPr>
              <a:xfrm>
                <a:off x="6235700" y="55054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6" p14:bwMode="auto">
            <p14:nvContentPartPr>
              <p14:cNvPr id="449" name="墨迹 448"/>
              <p14:cNvContentPartPr/>
              <p14:nvPr/>
            </p14:nvContentPartPr>
            <p14:xfrm>
              <a:off x="6292850" y="5505450"/>
              <a:ext cx="25400" cy="360"/>
            </p14:xfrm>
          </p:contentPart>
        </mc:Choice>
        <mc:Fallback xmlns="">
          <p:pic>
            <p:nvPicPr>
              <p:cNvPr id="449" name="墨迹 448"/>
            </p:nvPicPr>
            <p:blipFill>
              <a:blip r:embed="rId132"/>
            </p:blipFill>
            <p:spPr>
              <a:xfrm>
                <a:off x="6292850" y="550545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7" p14:bwMode="auto">
            <p14:nvContentPartPr>
              <p14:cNvPr id="450" name="墨迹 449"/>
              <p14:cNvContentPartPr/>
              <p14:nvPr/>
            </p14:nvContentPartPr>
            <p14:xfrm>
              <a:off x="6400800" y="5480050"/>
              <a:ext cx="12700" cy="360"/>
            </p14:xfrm>
          </p:contentPart>
        </mc:Choice>
        <mc:Fallback xmlns="">
          <p:pic>
            <p:nvPicPr>
              <p:cNvPr id="450" name="墨迹 449"/>
            </p:nvPicPr>
            <p:blipFill>
              <a:blip r:embed="rId40"/>
            </p:blipFill>
            <p:spPr>
              <a:xfrm>
                <a:off x="6400800" y="54800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8" p14:bwMode="auto">
            <p14:nvContentPartPr>
              <p14:cNvPr id="451" name="墨迹 450"/>
              <p14:cNvContentPartPr/>
              <p14:nvPr/>
            </p14:nvContentPartPr>
            <p14:xfrm>
              <a:off x="6489700" y="5473700"/>
              <a:ext cx="12700" cy="25400"/>
            </p14:xfrm>
          </p:contentPart>
        </mc:Choice>
        <mc:Fallback xmlns="">
          <p:pic>
            <p:nvPicPr>
              <p:cNvPr id="451" name="墨迹 450"/>
            </p:nvPicPr>
            <p:blipFill>
              <a:blip r:embed="rId859"/>
            </p:blipFill>
            <p:spPr>
              <a:xfrm>
                <a:off x="6489700" y="5473700"/>
                <a:ext cx="127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0" p14:bwMode="auto">
            <p14:nvContentPartPr>
              <p14:cNvPr id="452" name="墨迹 451"/>
              <p14:cNvContentPartPr/>
              <p14:nvPr/>
            </p14:nvContentPartPr>
            <p14:xfrm>
              <a:off x="7785100" y="5003800"/>
              <a:ext cx="57150" cy="165100"/>
            </p14:xfrm>
          </p:contentPart>
        </mc:Choice>
        <mc:Fallback xmlns="">
          <p:pic>
            <p:nvPicPr>
              <p:cNvPr id="452" name="墨迹 451"/>
            </p:nvPicPr>
            <p:blipFill>
              <a:blip r:embed="rId861"/>
            </p:blipFill>
            <p:spPr>
              <a:xfrm>
                <a:off x="7785100" y="5003800"/>
                <a:ext cx="571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2" p14:bwMode="auto">
            <p14:nvContentPartPr>
              <p14:cNvPr id="453" name="墨迹 452"/>
              <p14:cNvContentPartPr/>
              <p14:nvPr/>
            </p14:nvContentPartPr>
            <p14:xfrm>
              <a:off x="7835900" y="4972050"/>
              <a:ext cx="114300" cy="165100"/>
            </p14:xfrm>
          </p:contentPart>
        </mc:Choice>
        <mc:Fallback xmlns="">
          <p:pic>
            <p:nvPicPr>
              <p:cNvPr id="453" name="墨迹 452"/>
            </p:nvPicPr>
            <p:blipFill>
              <a:blip r:embed="rId863"/>
            </p:blipFill>
            <p:spPr>
              <a:xfrm>
                <a:off x="7835900" y="4972050"/>
                <a:ext cx="1143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4" p14:bwMode="auto">
            <p14:nvContentPartPr>
              <p14:cNvPr id="454" name="墨迹 453"/>
              <p14:cNvContentPartPr/>
              <p14:nvPr/>
            </p14:nvContentPartPr>
            <p14:xfrm>
              <a:off x="7975600" y="5130800"/>
              <a:ext cx="12700" cy="101600"/>
            </p14:xfrm>
          </p:contentPart>
        </mc:Choice>
        <mc:Fallback xmlns="">
          <p:pic>
            <p:nvPicPr>
              <p:cNvPr id="454" name="墨迹 453"/>
            </p:nvPicPr>
            <p:blipFill>
              <a:blip r:embed="rId865"/>
            </p:blipFill>
            <p:spPr>
              <a:xfrm>
                <a:off x="7975600" y="5130800"/>
                <a:ext cx="127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6" p14:bwMode="auto">
            <p14:nvContentPartPr>
              <p14:cNvPr id="455" name="墨迹 454"/>
              <p14:cNvContentPartPr/>
              <p14:nvPr/>
            </p14:nvContentPartPr>
            <p14:xfrm>
              <a:off x="8077200" y="5073650"/>
              <a:ext cx="165100" cy="6350"/>
            </p14:xfrm>
          </p:contentPart>
        </mc:Choice>
        <mc:Fallback xmlns="">
          <p:pic>
            <p:nvPicPr>
              <p:cNvPr id="455" name="墨迹 454"/>
            </p:nvPicPr>
            <p:blipFill>
              <a:blip r:embed="rId867"/>
            </p:blipFill>
            <p:spPr>
              <a:xfrm>
                <a:off x="8077200" y="5073650"/>
                <a:ext cx="1651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8" p14:bwMode="auto">
            <p14:nvContentPartPr>
              <p14:cNvPr id="456" name="墨迹 455"/>
              <p14:cNvContentPartPr/>
              <p14:nvPr/>
            </p14:nvContentPartPr>
            <p14:xfrm>
              <a:off x="8216900" y="5029200"/>
              <a:ext cx="63500" cy="139700"/>
            </p14:xfrm>
          </p:contentPart>
        </mc:Choice>
        <mc:Fallback xmlns="">
          <p:pic>
            <p:nvPicPr>
              <p:cNvPr id="456" name="墨迹 455"/>
            </p:nvPicPr>
            <p:blipFill>
              <a:blip r:embed="rId869"/>
            </p:blipFill>
            <p:spPr>
              <a:xfrm>
                <a:off x="8216900" y="5029200"/>
                <a:ext cx="635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0" p14:bwMode="auto">
            <p14:nvContentPartPr>
              <p14:cNvPr id="457" name="墨迹 456"/>
              <p14:cNvContentPartPr/>
              <p14:nvPr/>
            </p14:nvContentPartPr>
            <p14:xfrm>
              <a:off x="8420100" y="5029200"/>
              <a:ext cx="38100" cy="88900"/>
            </p14:xfrm>
          </p:contentPart>
        </mc:Choice>
        <mc:Fallback xmlns="">
          <p:pic>
            <p:nvPicPr>
              <p:cNvPr id="457" name="墨迹 456"/>
            </p:nvPicPr>
            <p:blipFill>
              <a:blip r:embed="rId871"/>
            </p:blipFill>
            <p:spPr>
              <a:xfrm>
                <a:off x="8420100" y="5029200"/>
                <a:ext cx="381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2" p14:bwMode="auto">
            <p14:nvContentPartPr>
              <p14:cNvPr id="458" name="墨迹 457"/>
              <p14:cNvContentPartPr/>
              <p14:nvPr/>
            </p14:nvContentPartPr>
            <p14:xfrm>
              <a:off x="8464550" y="4991100"/>
              <a:ext cx="120650" cy="101600"/>
            </p14:xfrm>
          </p:contentPart>
        </mc:Choice>
        <mc:Fallback xmlns="">
          <p:pic>
            <p:nvPicPr>
              <p:cNvPr id="458" name="墨迹 457"/>
            </p:nvPicPr>
            <p:blipFill>
              <a:blip r:embed="rId873"/>
            </p:blipFill>
            <p:spPr>
              <a:xfrm>
                <a:off x="8464550" y="4991100"/>
                <a:ext cx="1206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4" p14:bwMode="auto">
            <p14:nvContentPartPr>
              <p14:cNvPr id="459" name="墨迹 458"/>
              <p14:cNvContentPartPr/>
              <p14:nvPr/>
            </p14:nvContentPartPr>
            <p14:xfrm>
              <a:off x="8597900" y="4946650"/>
              <a:ext cx="95250" cy="222250"/>
            </p14:xfrm>
          </p:contentPart>
        </mc:Choice>
        <mc:Fallback xmlns="">
          <p:pic>
            <p:nvPicPr>
              <p:cNvPr id="459" name="墨迹 458"/>
            </p:nvPicPr>
            <p:blipFill>
              <a:blip r:embed="rId875"/>
            </p:blipFill>
            <p:spPr>
              <a:xfrm>
                <a:off x="8597900" y="4946650"/>
                <a:ext cx="952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6" p14:bwMode="auto">
            <p14:nvContentPartPr>
              <p14:cNvPr id="460" name="墨迹 459"/>
              <p14:cNvContentPartPr/>
              <p14:nvPr/>
            </p14:nvContentPartPr>
            <p14:xfrm>
              <a:off x="8705850" y="4959350"/>
              <a:ext cx="31750" cy="203200"/>
            </p14:xfrm>
          </p:contentPart>
        </mc:Choice>
        <mc:Fallback xmlns="">
          <p:pic>
            <p:nvPicPr>
              <p:cNvPr id="460" name="墨迹 459"/>
            </p:nvPicPr>
            <p:blipFill>
              <a:blip r:embed="rId877"/>
            </p:blipFill>
            <p:spPr>
              <a:xfrm>
                <a:off x="8705850" y="4959350"/>
                <a:ext cx="317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8" p14:bwMode="auto">
            <p14:nvContentPartPr>
              <p14:cNvPr id="461" name="墨迹 460"/>
              <p14:cNvContentPartPr/>
              <p14:nvPr/>
            </p14:nvContentPartPr>
            <p14:xfrm>
              <a:off x="8629650" y="5041900"/>
              <a:ext cx="76200" cy="31750"/>
            </p14:xfrm>
          </p:contentPart>
        </mc:Choice>
        <mc:Fallback xmlns="">
          <p:pic>
            <p:nvPicPr>
              <p:cNvPr id="461" name="墨迹 460"/>
            </p:nvPicPr>
            <p:blipFill>
              <a:blip r:embed="rId879"/>
            </p:blipFill>
            <p:spPr>
              <a:xfrm>
                <a:off x="8629650" y="5041900"/>
                <a:ext cx="762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0" p14:bwMode="auto">
            <p14:nvContentPartPr>
              <p14:cNvPr id="462" name="墨迹 461"/>
              <p14:cNvContentPartPr/>
              <p14:nvPr/>
            </p14:nvContentPartPr>
            <p14:xfrm>
              <a:off x="8763000" y="4997450"/>
              <a:ext cx="19050" cy="165100"/>
            </p14:xfrm>
          </p:contentPart>
        </mc:Choice>
        <mc:Fallback xmlns="">
          <p:pic>
            <p:nvPicPr>
              <p:cNvPr id="462" name="墨迹 461"/>
            </p:nvPicPr>
            <p:blipFill>
              <a:blip r:embed="rId881"/>
            </p:blipFill>
            <p:spPr>
              <a:xfrm>
                <a:off x="8763000" y="4997450"/>
                <a:ext cx="190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2" p14:bwMode="auto">
            <p14:nvContentPartPr>
              <p14:cNvPr id="463" name="墨迹 462"/>
              <p14:cNvContentPartPr/>
              <p14:nvPr/>
            </p14:nvContentPartPr>
            <p14:xfrm>
              <a:off x="8788400" y="4984750"/>
              <a:ext cx="171450" cy="184150"/>
            </p14:xfrm>
          </p:contentPart>
        </mc:Choice>
        <mc:Fallback xmlns="">
          <p:pic>
            <p:nvPicPr>
              <p:cNvPr id="463" name="墨迹 462"/>
            </p:nvPicPr>
            <p:blipFill>
              <a:blip r:embed="rId883"/>
            </p:blipFill>
            <p:spPr>
              <a:xfrm>
                <a:off x="8788400" y="4984750"/>
                <a:ext cx="1714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4" p14:bwMode="auto">
            <p14:nvContentPartPr>
              <p14:cNvPr id="464" name="墨迹 463"/>
              <p14:cNvContentPartPr/>
              <p14:nvPr/>
            </p14:nvContentPartPr>
            <p14:xfrm>
              <a:off x="7175500" y="5283200"/>
              <a:ext cx="19050" cy="158750"/>
            </p14:xfrm>
          </p:contentPart>
        </mc:Choice>
        <mc:Fallback xmlns="">
          <p:pic>
            <p:nvPicPr>
              <p:cNvPr id="464" name="墨迹 463"/>
            </p:nvPicPr>
            <p:blipFill>
              <a:blip r:embed="rId885"/>
            </p:blipFill>
            <p:spPr>
              <a:xfrm>
                <a:off x="7175500" y="5283200"/>
                <a:ext cx="190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6" p14:bwMode="auto">
            <p14:nvContentPartPr>
              <p14:cNvPr id="465" name="墨迹 464"/>
              <p14:cNvContentPartPr/>
              <p14:nvPr/>
            </p14:nvContentPartPr>
            <p14:xfrm>
              <a:off x="7169150" y="5302250"/>
              <a:ext cx="158750" cy="139700"/>
            </p14:xfrm>
          </p:contentPart>
        </mc:Choice>
        <mc:Fallback xmlns="">
          <p:pic>
            <p:nvPicPr>
              <p:cNvPr id="465" name="墨迹 464"/>
            </p:nvPicPr>
            <p:blipFill>
              <a:blip r:embed="rId887"/>
            </p:blipFill>
            <p:spPr>
              <a:xfrm>
                <a:off x="7169150" y="5302250"/>
                <a:ext cx="1587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8" p14:bwMode="auto">
            <p14:nvContentPartPr>
              <p14:cNvPr id="466" name="墨迹 465"/>
              <p14:cNvContentPartPr/>
              <p14:nvPr/>
            </p14:nvContentPartPr>
            <p14:xfrm>
              <a:off x="7372350" y="5334000"/>
              <a:ext cx="107950" cy="6350"/>
            </p14:xfrm>
          </p:contentPart>
        </mc:Choice>
        <mc:Fallback xmlns="">
          <p:pic>
            <p:nvPicPr>
              <p:cNvPr id="466" name="墨迹 465"/>
            </p:nvPicPr>
            <p:blipFill>
              <a:blip r:embed="rId889"/>
            </p:blipFill>
            <p:spPr>
              <a:xfrm>
                <a:off x="7372350" y="5334000"/>
                <a:ext cx="107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0" p14:bwMode="auto">
            <p14:nvContentPartPr>
              <p14:cNvPr id="467" name="墨迹 466"/>
              <p14:cNvContentPartPr/>
              <p14:nvPr/>
            </p14:nvContentPartPr>
            <p14:xfrm>
              <a:off x="7404100" y="5346700"/>
              <a:ext cx="38100" cy="107950"/>
            </p14:xfrm>
          </p:contentPart>
        </mc:Choice>
        <mc:Fallback xmlns="">
          <p:pic>
            <p:nvPicPr>
              <p:cNvPr id="467" name="墨迹 466"/>
            </p:nvPicPr>
            <p:blipFill>
              <a:blip r:embed="rId891"/>
            </p:blipFill>
            <p:spPr>
              <a:xfrm>
                <a:off x="7404100" y="5346700"/>
                <a:ext cx="381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2" p14:bwMode="auto">
            <p14:nvContentPartPr>
              <p14:cNvPr id="468" name="墨迹 467"/>
              <p14:cNvContentPartPr/>
              <p14:nvPr/>
            </p14:nvContentPartPr>
            <p14:xfrm>
              <a:off x="7537450" y="5422900"/>
              <a:ext cx="12700" cy="69850"/>
            </p14:xfrm>
          </p:contentPart>
        </mc:Choice>
        <mc:Fallback xmlns="">
          <p:pic>
            <p:nvPicPr>
              <p:cNvPr id="468" name="墨迹 467"/>
            </p:nvPicPr>
            <p:blipFill>
              <a:blip r:embed="rId893"/>
            </p:blipFill>
            <p:spPr>
              <a:xfrm>
                <a:off x="7537450" y="5422900"/>
                <a:ext cx="127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4" p14:bwMode="auto">
            <p14:nvContentPartPr>
              <p14:cNvPr id="469" name="墨迹 468"/>
              <p14:cNvContentPartPr/>
              <p14:nvPr/>
            </p14:nvContentPartPr>
            <p14:xfrm>
              <a:off x="7759700" y="5314950"/>
              <a:ext cx="57150" cy="120650"/>
            </p14:xfrm>
          </p:contentPart>
        </mc:Choice>
        <mc:Fallback xmlns="">
          <p:pic>
            <p:nvPicPr>
              <p:cNvPr id="469" name="墨迹 468"/>
            </p:nvPicPr>
            <p:blipFill>
              <a:blip r:embed="rId895"/>
            </p:blipFill>
            <p:spPr>
              <a:xfrm>
                <a:off x="7759700" y="5314950"/>
                <a:ext cx="571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6" p14:bwMode="auto">
            <p14:nvContentPartPr>
              <p14:cNvPr id="470" name="墨迹 469"/>
              <p14:cNvContentPartPr/>
              <p14:nvPr/>
            </p14:nvContentPartPr>
            <p14:xfrm>
              <a:off x="7835900" y="5283200"/>
              <a:ext cx="171450" cy="146050"/>
            </p14:xfrm>
          </p:contentPart>
        </mc:Choice>
        <mc:Fallback xmlns="">
          <p:pic>
            <p:nvPicPr>
              <p:cNvPr id="470" name="墨迹 469"/>
            </p:nvPicPr>
            <p:blipFill>
              <a:blip r:embed="rId897"/>
            </p:blipFill>
            <p:spPr>
              <a:xfrm>
                <a:off x="7835900" y="5283200"/>
                <a:ext cx="1714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8" p14:bwMode="auto">
            <p14:nvContentPartPr>
              <p14:cNvPr id="471" name="墨迹 470"/>
              <p14:cNvContentPartPr/>
              <p14:nvPr/>
            </p14:nvContentPartPr>
            <p14:xfrm>
              <a:off x="8083550" y="5365750"/>
              <a:ext cx="165100" cy="360"/>
            </p14:xfrm>
          </p:contentPart>
        </mc:Choice>
        <mc:Fallback xmlns="">
          <p:pic>
            <p:nvPicPr>
              <p:cNvPr id="471" name="墨迹 470"/>
            </p:nvPicPr>
            <p:blipFill>
              <a:blip r:embed="rId196"/>
            </p:blipFill>
            <p:spPr>
              <a:xfrm>
                <a:off x="8083550" y="5365750"/>
                <a:ext cx="1651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9" p14:bwMode="auto">
            <p14:nvContentPartPr>
              <p14:cNvPr id="472" name="墨迹 471"/>
              <p14:cNvContentPartPr/>
              <p14:nvPr/>
            </p14:nvContentPartPr>
            <p14:xfrm>
              <a:off x="8166100" y="5321300"/>
              <a:ext cx="101600" cy="95250"/>
            </p14:xfrm>
          </p:contentPart>
        </mc:Choice>
        <mc:Fallback xmlns="">
          <p:pic>
            <p:nvPicPr>
              <p:cNvPr id="472" name="墨迹 471"/>
            </p:nvPicPr>
            <p:blipFill>
              <a:blip r:embed="rId900"/>
            </p:blipFill>
            <p:spPr>
              <a:xfrm>
                <a:off x="8166100" y="5321300"/>
                <a:ext cx="1016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1" p14:bwMode="auto">
            <p14:nvContentPartPr>
              <p14:cNvPr id="473" name="墨迹 472"/>
              <p14:cNvContentPartPr/>
              <p14:nvPr/>
            </p14:nvContentPartPr>
            <p14:xfrm>
              <a:off x="8178800" y="5365750"/>
              <a:ext cx="82550" cy="95250"/>
            </p14:xfrm>
          </p:contentPart>
        </mc:Choice>
        <mc:Fallback xmlns="">
          <p:pic>
            <p:nvPicPr>
              <p:cNvPr id="473" name="墨迹 472"/>
            </p:nvPicPr>
            <p:blipFill>
              <a:blip r:embed="rId902"/>
            </p:blipFill>
            <p:spPr>
              <a:xfrm>
                <a:off x="8178800" y="5365750"/>
                <a:ext cx="825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3" p14:bwMode="auto">
            <p14:nvContentPartPr>
              <p14:cNvPr id="474" name="墨迹 473"/>
              <p14:cNvContentPartPr/>
              <p14:nvPr/>
            </p14:nvContentPartPr>
            <p14:xfrm>
              <a:off x="8350250" y="5264150"/>
              <a:ext cx="209550" cy="165100"/>
            </p14:xfrm>
          </p:contentPart>
        </mc:Choice>
        <mc:Fallback xmlns="">
          <p:pic>
            <p:nvPicPr>
              <p:cNvPr id="474" name="墨迹 473"/>
            </p:nvPicPr>
            <p:blipFill>
              <a:blip r:embed="rId904"/>
            </p:blipFill>
            <p:spPr>
              <a:xfrm>
                <a:off x="8350250" y="5264150"/>
                <a:ext cx="2095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5" p14:bwMode="auto">
            <p14:nvContentPartPr>
              <p14:cNvPr id="475" name="墨迹 474"/>
              <p14:cNvContentPartPr/>
              <p14:nvPr/>
            </p14:nvContentPartPr>
            <p14:xfrm>
              <a:off x="8616950" y="5289550"/>
              <a:ext cx="12700" cy="120650"/>
            </p14:xfrm>
          </p:contentPart>
        </mc:Choice>
        <mc:Fallback xmlns="">
          <p:pic>
            <p:nvPicPr>
              <p:cNvPr id="475" name="墨迹 474"/>
            </p:nvPicPr>
            <p:blipFill>
              <a:blip r:embed="rId906"/>
            </p:blipFill>
            <p:spPr>
              <a:xfrm>
                <a:off x="8616950" y="5289550"/>
                <a:ext cx="127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7" p14:bwMode="auto">
            <p14:nvContentPartPr>
              <p14:cNvPr id="476" name="墨迹 475"/>
              <p14:cNvContentPartPr/>
              <p14:nvPr/>
            </p14:nvContentPartPr>
            <p14:xfrm>
              <a:off x="8578850" y="5283200"/>
              <a:ext cx="146050" cy="177800"/>
            </p14:xfrm>
          </p:contentPart>
        </mc:Choice>
        <mc:Fallback xmlns="">
          <p:pic>
            <p:nvPicPr>
              <p:cNvPr id="476" name="墨迹 475"/>
            </p:nvPicPr>
            <p:blipFill>
              <a:blip r:embed="rId908"/>
            </p:blipFill>
            <p:spPr>
              <a:xfrm>
                <a:off x="8578850" y="5283200"/>
                <a:ext cx="1460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9" p14:bwMode="auto">
            <p14:nvContentPartPr>
              <p14:cNvPr id="477" name="墨迹 476"/>
              <p14:cNvContentPartPr/>
              <p14:nvPr/>
            </p14:nvContentPartPr>
            <p14:xfrm>
              <a:off x="8782050" y="5302250"/>
              <a:ext cx="57150" cy="177800"/>
            </p14:xfrm>
          </p:contentPart>
        </mc:Choice>
        <mc:Fallback xmlns="">
          <p:pic>
            <p:nvPicPr>
              <p:cNvPr id="477" name="墨迹 476"/>
            </p:nvPicPr>
            <p:blipFill>
              <a:blip r:embed="rId910"/>
            </p:blipFill>
            <p:spPr>
              <a:xfrm>
                <a:off x="8782050" y="5302250"/>
                <a:ext cx="571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1" p14:bwMode="auto">
            <p14:nvContentPartPr>
              <p14:cNvPr id="478" name="墨迹 477"/>
              <p14:cNvContentPartPr/>
              <p14:nvPr/>
            </p14:nvContentPartPr>
            <p14:xfrm>
              <a:off x="8851900" y="5302250"/>
              <a:ext cx="133350" cy="190500"/>
            </p14:xfrm>
          </p:contentPart>
        </mc:Choice>
        <mc:Fallback xmlns="">
          <p:pic>
            <p:nvPicPr>
              <p:cNvPr id="478" name="墨迹 477"/>
            </p:nvPicPr>
            <p:blipFill>
              <a:blip r:embed="rId912"/>
            </p:blipFill>
            <p:spPr>
              <a:xfrm>
                <a:off x="8851900" y="5302250"/>
                <a:ext cx="1333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3" p14:bwMode="auto">
            <p14:nvContentPartPr>
              <p14:cNvPr id="479" name="墨迹 478"/>
              <p14:cNvContentPartPr/>
              <p14:nvPr/>
            </p14:nvContentPartPr>
            <p14:xfrm>
              <a:off x="9067800" y="5403850"/>
              <a:ext cx="139700" cy="360"/>
            </p14:xfrm>
          </p:contentPart>
        </mc:Choice>
        <mc:Fallback xmlns="">
          <p:pic>
            <p:nvPicPr>
              <p:cNvPr id="479" name="墨迹 478"/>
            </p:nvPicPr>
            <p:blipFill>
              <a:blip r:embed="rId914"/>
            </p:blipFill>
            <p:spPr>
              <a:xfrm>
                <a:off x="9067800" y="5403850"/>
                <a:ext cx="139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5" p14:bwMode="auto">
            <p14:nvContentPartPr>
              <p14:cNvPr id="480" name="墨迹 479"/>
              <p14:cNvContentPartPr/>
              <p14:nvPr/>
            </p14:nvContentPartPr>
            <p14:xfrm>
              <a:off x="9156700" y="5321300"/>
              <a:ext cx="76200" cy="127000"/>
            </p14:xfrm>
          </p:contentPart>
        </mc:Choice>
        <mc:Fallback xmlns="">
          <p:pic>
            <p:nvPicPr>
              <p:cNvPr id="480" name="墨迹 479"/>
            </p:nvPicPr>
            <p:blipFill>
              <a:blip r:embed="rId916"/>
            </p:blipFill>
            <p:spPr>
              <a:xfrm>
                <a:off x="9156700" y="5321300"/>
                <a:ext cx="762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7" p14:bwMode="auto">
            <p14:nvContentPartPr>
              <p14:cNvPr id="481" name="墨迹 480"/>
              <p14:cNvContentPartPr/>
              <p14:nvPr/>
            </p14:nvContentPartPr>
            <p14:xfrm>
              <a:off x="9156700" y="5403850"/>
              <a:ext cx="57150" cy="50800"/>
            </p14:xfrm>
          </p:contentPart>
        </mc:Choice>
        <mc:Fallback xmlns="">
          <p:pic>
            <p:nvPicPr>
              <p:cNvPr id="481" name="墨迹 480"/>
            </p:nvPicPr>
            <p:blipFill>
              <a:blip r:embed="rId918"/>
            </p:blipFill>
            <p:spPr>
              <a:xfrm>
                <a:off x="9156700" y="5403850"/>
                <a:ext cx="571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9" p14:bwMode="auto">
            <p14:nvContentPartPr>
              <p14:cNvPr id="482" name="墨迹 481"/>
              <p14:cNvContentPartPr/>
              <p14:nvPr/>
            </p14:nvContentPartPr>
            <p14:xfrm>
              <a:off x="9328150" y="5308600"/>
              <a:ext cx="12700" cy="158750"/>
            </p14:xfrm>
          </p:contentPart>
        </mc:Choice>
        <mc:Fallback xmlns="">
          <p:pic>
            <p:nvPicPr>
              <p:cNvPr id="482" name="墨迹 481"/>
            </p:nvPicPr>
            <p:blipFill>
              <a:blip r:embed="rId300"/>
            </p:blipFill>
            <p:spPr>
              <a:xfrm>
                <a:off x="9328150" y="5308600"/>
                <a:ext cx="127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0" p14:bwMode="auto">
            <p14:nvContentPartPr>
              <p14:cNvPr id="483" name="墨迹 482"/>
              <p14:cNvContentPartPr/>
              <p14:nvPr/>
            </p14:nvContentPartPr>
            <p14:xfrm>
              <a:off x="9290050" y="5289550"/>
              <a:ext cx="177800" cy="196850"/>
            </p14:xfrm>
          </p:contentPart>
        </mc:Choice>
        <mc:Fallback xmlns="">
          <p:pic>
            <p:nvPicPr>
              <p:cNvPr id="483" name="墨迹 482"/>
            </p:nvPicPr>
            <p:blipFill>
              <a:blip r:embed="rId921"/>
            </p:blipFill>
            <p:spPr>
              <a:xfrm>
                <a:off x="9290050" y="5289550"/>
                <a:ext cx="1778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2" p14:bwMode="auto">
            <p14:nvContentPartPr>
              <p14:cNvPr id="484" name="墨迹 483"/>
              <p14:cNvContentPartPr/>
              <p14:nvPr/>
            </p14:nvContentPartPr>
            <p14:xfrm>
              <a:off x="9239250" y="5505450"/>
              <a:ext cx="311150" cy="31750"/>
            </p14:xfrm>
          </p:contentPart>
        </mc:Choice>
        <mc:Fallback xmlns="">
          <p:pic>
            <p:nvPicPr>
              <p:cNvPr id="484" name="墨迹 483"/>
            </p:nvPicPr>
            <p:blipFill>
              <a:blip r:embed="rId923"/>
            </p:blipFill>
            <p:spPr>
              <a:xfrm>
                <a:off x="9239250" y="5505450"/>
                <a:ext cx="3111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4" p14:bwMode="auto">
            <p14:nvContentPartPr>
              <p14:cNvPr id="485" name="墨迹 484"/>
              <p14:cNvContentPartPr/>
              <p14:nvPr/>
            </p14:nvContentPartPr>
            <p14:xfrm>
              <a:off x="7169150" y="5581650"/>
              <a:ext cx="152400" cy="222250"/>
            </p14:xfrm>
          </p:contentPart>
        </mc:Choice>
        <mc:Fallback xmlns="">
          <p:pic>
            <p:nvPicPr>
              <p:cNvPr id="485" name="墨迹 484"/>
            </p:nvPicPr>
            <p:blipFill>
              <a:blip r:embed="rId925"/>
            </p:blipFill>
            <p:spPr>
              <a:xfrm>
                <a:off x="7169150" y="5581650"/>
                <a:ext cx="1524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6" p14:bwMode="auto">
            <p14:nvContentPartPr>
              <p14:cNvPr id="486" name="墨迹 485"/>
              <p14:cNvContentPartPr/>
              <p14:nvPr/>
            </p14:nvContentPartPr>
            <p14:xfrm>
              <a:off x="7264400" y="5613400"/>
              <a:ext cx="82550" cy="6350"/>
            </p14:xfrm>
          </p:contentPart>
        </mc:Choice>
        <mc:Fallback xmlns="">
          <p:pic>
            <p:nvPicPr>
              <p:cNvPr id="486" name="墨迹 485"/>
            </p:nvPicPr>
            <p:blipFill>
              <a:blip r:embed="rId927"/>
            </p:blipFill>
            <p:spPr>
              <a:xfrm>
                <a:off x="7264400" y="5613400"/>
                <a:ext cx="825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8" p14:bwMode="auto">
            <p14:nvContentPartPr>
              <p14:cNvPr id="487" name="墨迹 486"/>
              <p14:cNvContentPartPr/>
              <p14:nvPr/>
            </p14:nvContentPartPr>
            <p14:xfrm>
              <a:off x="7258050" y="5689600"/>
              <a:ext cx="127000" cy="6350"/>
            </p14:xfrm>
          </p:contentPart>
        </mc:Choice>
        <mc:Fallback xmlns="">
          <p:pic>
            <p:nvPicPr>
              <p:cNvPr id="487" name="墨迹 486"/>
            </p:nvPicPr>
            <p:blipFill>
              <a:blip r:embed="rId929"/>
            </p:blipFill>
            <p:spPr>
              <a:xfrm>
                <a:off x="7258050" y="5689600"/>
                <a:ext cx="1270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0" p14:bwMode="auto">
            <p14:nvContentPartPr>
              <p14:cNvPr id="488" name="墨迹 487"/>
              <p14:cNvContentPartPr/>
              <p14:nvPr/>
            </p14:nvContentPartPr>
            <p14:xfrm>
              <a:off x="7435850" y="5632450"/>
              <a:ext cx="120650" cy="25400"/>
            </p14:xfrm>
          </p:contentPart>
        </mc:Choice>
        <mc:Fallback xmlns="">
          <p:pic>
            <p:nvPicPr>
              <p:cNvPr id="488" name="墨迹 487"/>
            </p:nvPicPr>
            <p:blipFill>
              <a:blip r:embed="rId931"/>
            </p:blipFill>
            <p:spPr>
              <a:xfrm>
                <a:off x="7435850" y="5632450"/>
                <a:ext cx="1206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2" p14:bwMode="auto">
            <p14:nvContentPartPr>
              <p14:cNvPr id="489" name="墨迹 488"/>
              <p14:cNvContentPartPr/>
              <p14:nvPr/>
            </p14:nvContentPartPr>
            <p14:xfrm>
              <a:off x="7442200" y="5638800"/>
              <a:ext cx="69850" cy="146050"/>
            </p14:xfrm>
          </p:contentPart>
        </mc:Choice>
        <mc:Fallback xmlns="">
          <p:pic>
            <p:nvPicPr>
              <p:cNvPr id="489" name="墨迹 488"/>
            </p:nvPicPr>
            <p:blipFill>
              <a:blip r:embed="rId933"/>
            </p:blipFill>
            <p:spPr>
              <a:xfrm>
                <a:off x="7442200" y="5638800"/>
                <a:ext cx="698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4" p14:bwMode="auto">
            <p14:nvContentPartPr>
              <p14:cNvPr id="490" name="墨迹 489"/>
              <p14:cNvContentPartPr/>
              <p14:nvPr/>
            </p14:nvContentPartPr>
            <p14:xfrm>
              <a:off x="7581900" y="5715000"/>
              <a:ext cx="82550" cy="63500"/>
            </p14:xfrm>
          </p:contentPart>
        </mc:Choice>
        <mc:Fallback xmlns="">
          <p:pic>
            <p:nvPicPr>
              <p:cNvPr id="490" name="墨迹 489"/>
            </p:nvPicPr>
            <p:blipFill>
              <a:blip r:embed="rId935"/>
            </p:blipFill>
            <p:spPr>
              <a:xfrm>
                <a:off x="7581900" y="5715000"/>
                <a:ext cx="825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6" p14:bwMode="auto">
            <p14:nvContentPartPr>
              <p14:cNvPr id="491" name="墨迹 490"/>
              <p14:cNvContentPartPr/>
              <p14:nvPr/>
            </p14:nvContentPartPr>
            <p14:xfrm>
              <a:off x="7943850" y="5588000"/>
              <a:ext cx="25400" cy="152400"/>
            </p14:xfrm>
          </p:contentPart>
        </mc:Choice>
        <mc:Fallback xmlns="">
          <p:pic>
            <p:nvPicPr>
              <p:cNvPr id="491" name="墨迹 490"/>
            </p:nvPicPr>
            <p:blipFill>
              <a:blip r:embed="rId937"/>
            </p:blipFill>
            <p:spPr>
              <a:xfrm>
                <a:off x="7943850" y="5588000"/>
                <a:ext cx="254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8" p14:bwMode="auto">
            <p14:nvContentPartPr>
              <p14:cNvPr id="492" name="墨迹 491"/>
              <p14:cNvContentPartPr/>
              <p14:nvPr/>
            </p14:nvContentPartPr>
            <p14:xfrm>
              <a:off x="7905750" y="5568950"/>
              <a:ext cx="171450" cy="203200"/>
            </p14:xfrm>
          </p:contentPart>
        </mc:Choice>
        <mc:Fallback xmlns="">
          <p:pic>
            <p:nvPicPr>
              <p:cNvPr id="492" name="墨迹 491"/>
            </p:nvPicPr>
            <p:blipFill>
              <a:blip r:embed="rId939"/>
            </p:blipFill>
            <p:spPr>
              <a:xfrm>
                <a:off x="7905750" y="5568950"/>
                <a:ext cx="1714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0" p14:bwMode="auto">
            <p14:nvContentPartPr>
              <p14:cNvPr id="493" name="墨迹 492"/>
              <p14:cNvContentPartPr/>
              <p14:nvPr/>
            </p14:nvContentPartPr>
            <p14:xfrm>
              <a:off x="8108950" y="5613400"/>
              <a:ext cx="165100" cy="146050"/>
            </p14:xfrm>
          </p:contentPart>
        </mc:Choice>
        <mc:Fallback xmlns="">
          <p:pic>
            <p:nvPicPr>
              <p:cNvPr id="493" name="墨迹 492"/>
            </p:nvPicPr>
            <p:blipFill>
              <a:blip r:embed="rId941"/>
            </p:blipFill>
            <p:spPr>
              <a:xfrm>
                <a:off x="8108950" y="5613400"/>
                <a:ext cx="1651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2" p14:bwMode="auto">
            <p14:nvContentPartPr>
              <p14:cNvPr id="494" name="墨迹 493"/>
              <p14:cNvContentPartPr/>
              <p14:nvPr/>
            </p14:nvContentPartPr>
            <p14:xfrm>
              <a:off x="8191500" y="5575300"/>
              <a:ext cx="76200" cy="19050"/>
            </p14:xfrm>
          </p:contentPart>
        </mc:Choice>
        <mc:Fallback xmlns="">
          <p:pic>
            <p:nvPicPr>
              <p:cNvPr id="494" name="墨迹 493"/>
            </p:nvPicPr>
            <p:blipFill>
              <a:blip r:embed="rId943"/>
            </p:blipFill>
            <p:spPr>
              <a:xfrm>
                <a:off x="8191500" y="5575300"/>
                <a:ext cx="762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4" p14:bwMode="auto">
            <p14:nvContentPartPr>
              <p14:cNvPr id="495" name="墨迹 494"/>
              <p14:cNvContentPartPr/>
              <p14:nvPr/>
            </p14:nvContentPartPr>
            <p14:xfrm>
              <a:off x="8153400" y="5645150"/>
              <a:ext cx="88900" cy="12700"/>
            </p14:xfrm>
          </p:contentPart>
        </mc:Choice>
        <mc:Fallback xmlns="">
          <p:pic>
            <p:nvPicPr>
              <p:cNvPr id="495" name="墨迹 494"/>
            </p:nvPicPr>
            <p:blipFill>
              <a:blip r:embed="rId945"/>
            </p:blipFill>
            <p:spPr>
              <a:xfrm>
                <a:off x="8153400" y="5645150"/>
                <a:ext cx="889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6" p14:bwMode="auto">
            <p14:nvContentPartPr>
              <p14:cNvPr id="496" name="墨迹 495"/>
              <p14:cNvContentPartPr/>
              <p14:nvPr/>
            </p14:nvContentPartPr>
            <p14:xfrm>
              <a:off x="8312150" y="5619750"/>
              <a:ext cx="158750" cy="88900"/>
            </p14:xfrm>
          </p:contentPart>
        </mc:Choice>
        <mc:Fallback xmlns="">
          <p:pic>
            <p:nvPicPr>
              <p:cNvPr id="496" name="墨迹 495"/>
            </p:nvPicPr>
            <p:blipFill>
              <a:blip r:embed="rId947"/>
            </p:blipFill>
            <p:spPr>
              <a:xfrm>
                <a:off x="8312150" y="5619750"/>
                <a:ext cx="1587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8" p14:bwMode="auto">
            <p14:nvContentPartPr>
              <p14:cNvPr id="497" name="墨迹 496"/>
              <p14:cNvContentPartPr/>
              <p14:nvPr/>
            </p14:nvContentPartPr>
            <p14:xfrm>
              <a:off x="8667750" y="5626100"/>
              <a:ext cx="25400" cy="184150"/>
            </p14:xfrm>
          </p:contentPart>
        </mc:Choice>
        <mc:Fallback xmlns="">
          <p:pic>
            <p:nvPicPr>
              <p:cNvPr id="497" name="墨迹 496"/>
            </p:nvPicPr>
            <p:blipFill>
              <a:blip r:embed="rId949"/>
            </p:blipFill>
            <p:spPr>
              <a:xfrm>
                <a:off x="8667750" y="5626100"/>
                <a:ext cx="254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0" p14:bwMode="auto">
            <p14:nvContentPartPr>
              <p14:cNvPr id="498" name="墨迹 497"/>
              <p14:cNvContentPartPr/>
              <p14:nvPr/>
            </p14:nvContentPartPr>
            <p14:xfrm>
              <a:off x="8648700" y="5695950"/>
              <a:ext cx="158750" cy="146050"/>
            </p14:xfrm>
          </p:contentPart>
        </mc:Choice>
        <mc:Fallback xmlns="">
          <p:pic>
            <p:nvPicPr>
              <p:cNvPr id="498" name="墨迹 497"/>
            </p:nvPicPr>
            <p:blipFill>
              <a:blip r:embed="rId951"/>
            </p:blipFill>
            <p:spPr>
              <a:xfrm>
                <a:off x="8648700" y="5695950"/>
                <a:ext cx="1587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2" p14:bwMode="auto">
            <p14:nvContentPartPr>
              <p14:cNvPr id="499" name="墨迹 498"/>
              <p14:cNvContentPartPr/>
              <p14:nvPr/>
            </p14:nvContentPartPr>
            <p14:xfrm>
              <a:off x="8883650" y="5753100"/>
              <a:ext cx="152400" cy="12700"/>
            </p14:xfrm>
          </p:contentPart>
        </mc:Choice>
        <mc:Fallback xmlns="">
          <p:pic>
            <p:nvPicPr>
              <p:cNvPr id="499" name="墨迹 498"/>
            </p:nvPicPr>
            <p:blipFill>
              <a:blip r:embed="rId953"/>
            </p:blipFill>
            <p:spPr>
              <a:xfrm>
                <a:off x="8883650" y="5753100"/>
                <a:ext cx="1524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4" p14:bwMode="auto">
            <p14:nvContentPartPr>
              <p14:cNvPr id="500" name="墨迹 499"/>
              <p14:cNvContentPartPr/>
              <p14:nvPr/>
            </p14:nvContentPartPr>
            <p14:xfrm>
              <a:off x="8966200" y="5676900"/>
              <a:ext cx="101600" cy="133350"/>
            </p14:xfrm>
          </p:contentPart>
        </mc:Choice>
        <mc:Fallback xmlns="">
          <p:pic>
            <p:nvPicPr>
              <p:cNvPr id="500" name="墨迹 499"/>
            </p:nvPicPr>
            <p:blipFill>
              <a:blip r:embed="rId955"/>
            </p:blipFill>
            <p:spPr>
              <a:xfrm>
                <a:off x="8966200" y="5676900"/>
                <a:ext cx="1016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6" p14:bwMode="auto">
            <p14:nvContentPartPr>
              <p14:cNvPr id="501" name="墨迹 500"/>
              <p14:cNvContentPartPr/>
              <p14:nvPr/>
            </p14:nvContentPartPr>
            <p14:xfrm>
              <a:off x="9169400" y="5657850"/>
              <a:ext cx="139700" cy="196850"/>
            </p14:xfrm>
          </p:contentPart>
        </mc:Choice>
        <mc:Fallback xmlns="">
          <p:pic>
            <p:nvPicPr>
              <p:cNvPr id="501" name="墨迹 500"/>
            </p:nvPicPr>
            <p:blipFill>
              <a:blip r:embed="rId957"/>
            </p:blipFill>
            <p:spPr>
              <a:xfrm>
                <a:off x="9169400" y="5657850"/>
                <a:ext cx="1397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8" p14:bwMode="auto">
            <p14:nvContentPartPr>
              <p14:cNvPr id="502" name="墨迹 501"/>
              <p14:cNvContentPartPr/>
              <p14:nvPr/>
            </p14:nvContentPartPr>
            <p14:xfrm>
              <a:off x="9131300" y="5721350"/>
              <a:ext cx="133350" cy="57150"/>
            </p14:xfrm>
          </p:contentPart>
        </mc:Choice>
        <mc:Fallback xmlns="">
          <p:pic>
            <p:nvPicPr>
              <p:cNvPr id="502" name="墨迹 501"/>
            </p:nvPicPr>
            <p:blipFill>
              <a:blip r:embed="rId959"/>
            </p:blipFill>
            <p:spPr>
              <a:xfrm>
                <a:off x="9131300" y="5721350"/>
                <a:ext cx="1333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0" p14:bwMode="auto">
            <p14:nvContentPartPr>
              <p14:cNvPr id="503" name="墨迹 502"/>
              <p14:cNvContentPartPr/>
              <p14:nvPr/>
            </p14:nvContentPartPr>
            <p14:xfrm>
              <a:off x="7219950" y="5892800"/>
              <a:ext cx="114300" cy="190500"/>
            </p14:xfrm>
          </p:contentPart>
        </mc:Choice>
        <mc:Fallback xmlns="">
          <p:pic>
            <p:nvPicPr>
              <p:cNvPr id="503" name="墨迹 502"/>
            </p:nvPicPr>
            <p:blipFill>
              <a:blip r:embed="rId961"/>
            </p:blipFill>
            <p:spPr>
              <a:xfrm>
                <a:off x="7219950" y="5892800"/>
                <a:ext cx="1143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2" p14:bwMode="auto">
            <p14:nvContentPartPr>
              <p14:cNvPr id="504" name="墨迹 503"/>
              <p14:cNvContentPartPr/>
              <p14:nvPr/>
            </p14:nvContentPartPr>
            <p14:xfrm>
              <a:off x="7258050" y="5949950"/>
              <a:ext cx="63500" cy="360"/>
            </p14:xfrm>
          </p:contentPart>
        </mc:Choice>
        <mc:Fallback xmlns="">
          <p:pic>
            <p:nvPicPr>
              <p:cNvPr id="504" name="墨迹 503"/>
            </p:nvPicPr>
            <p:blipFill>
              <a:blip r:embed="rId963"/>
            </p:blipFill>
            <p:spPr>
              <a:xfrm>
                <a:off x="7258050" y="5949950"/>
                <a:ext cx="635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4" p14:bwMode="auto">
            <p14:nvContentPartPr>
              <p14:cNvPr id="505" name="墨迹 504"/>
              <p14:cNvContentPartPr/>
              <p14:nvPr/>
            </p14:nvContentPartPr>
            <p14:xfrm>
              <a:off x="7226300" y="6019800"/>
              <a:ext cx="177800" cy="6350"/>
            </p14:xfrm>
          </p:contentPart>
        </mc:Choice>
        <mc:Fallback xmlns="">
          <p:pic>
            <p:nvPicPr>
              <p:cNvPr id="505" name="墨迹 504"/>
            </p:nvPicPr>
            <p:blipFill>
              <a:blip r:embed="rId965"/>
            </p:blipFill>
            <p:spPr>
              <a:xfrm>
                <a:off x="7226300" y="6019800"/>
                <a:ext cx="1778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6" p14:bwMode="auto">
            <p14:nvContentPartPr>
              <p14:cNvPr id="506" name="墨迹 505"/>
              <p14:cNvContentPartPr/>
              <p14:nvPr/>
            </p14:nvContentPartPr>
            <p14:xfrm>
              <a:off x="7448550" y="5969000"/>
              <a:ext cx="133350" cy="25400"/>
            </p14:xfrm>
          </p:contentPart>
        </mc:Choice>
        <mc:Fallback xmlns="">
          <p:pic>
            <p:nvPicPr>
              <p:cNvPr id="506" name="墨迹 505"/>
            </p:nvPicPr>
            <p:blipFill>
              <a:blip r:embed="rId967"/>
            </p:blipFill>
            <p:spPr>
              <a:xfrm>
                <a:off x="7448550" y="5969000"/>
                <a:ext cx="1333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8" p14:bwMode="auto">
            <p14:nvContentPartPr>
              <p14:cNvPr id="507" name="墨迹 506"/>
              <p14:cNvContentPartPr/>
              <p14:nvPr/>
            </p14:nvContentPartPr>
            <p14:xfrm>
              <a:off x="7461250" y="5994400"/>
              <a:ext cx="31750" cy="133350"/>
            </p14:xfrm>
          </p:contentPart>
        </mc:Choice>
        <mc:Fallback xmlns="">
          <p:pic>
            <p:nvPicPr>
              <p:cNvPr id="507" name="墨迹 506"/>
            </p:nvPicPr>
            <p:blipFill>
              <a:blip r:embed="rId969"/>
            </p:blipFill>
            <p:spPr>
              <a:xfrm>
                <a:off x="7461250" y="5994400"/>
                <a:ext cx="317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0" p14:bwMode="auto">
            <p14:nvContentPartPr>
              <p14:cNvPr id="508" name="墨迹 507"/>
              <p14:cNvContentPartPr/>
              <p14:nvPr/>
            </p14:nvContentPartPr>
            <p14:xfrm>
              <a:off x="7613650" y="6045200"/>
              <a:ext cx="31750" cy="69850"/>
            </p14:xfrm>
          </p:contentPart>
        </mc:Choice>
        <mc:Fallback xmlns="">
          <p:pic>
            <p:nvPicPr>
              <p:cNvPr id="508" name="墨迹 507"/>
            </p:nvPicPr>
            <p:blipFill>
              <a:blip r:embed="rId971"/>
            </p:blipFill>
            <p:spPr>
              <a:xfrm>
                <a:off x="7613650" y="6045200"/>
                <a:ext cx="317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2" p14:bwMode="auto">
            <p14:nvContentPartPr>
              <p14:cNvPr id="509" name="墨迹 508"/>
              <p14:cNvContentPartPr/>
              <p14:nvPr/>
            </p14:nvContentPartPr>
            <p14:xfrm>
              <a:off x="9017000" y="4883150"/>
              <a:ext cx="292100" cy="209550"/>
            </p14:xfrm>
          </p:contentPart>
        </mc:Choice>
        <mc:Fallback xmlns="">
          <p:pic>
            <p:nvPicPr>
              <p:cNvPr id="509" name="墨迹 508"/>
            </p:nvPicPr>
            <p:blipFill>
              <a:blip r:embed="rId973"/>
            </p:blipFill>
            <p:spPr>
              <a:xfrm>
                <a:off x="9017000" y="4883150"/>
                <a:ext cx="2921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4" p14:bwMode="auto">
            <p14:nvContentPartPr>
              <p14:cNvPr id="510" name="墨迹 509"/>
              <p14:cNvContentPartPr/>
              <p14:nvPr/>
            </p14:nvContentPartPr>
            <p14:xfrm>
              <a:off x="7880350" y="5981700"/>
              <a:ext cx="184150" cy="177800"/>
            </p14:xfrm>
          </p:contentPart>
        </mc:Choice>
        <mc:Fallback xmlns="">
          <p:pic>
            <p:nvPicPr>
              <p:cNvPr id="510" name="墨迹 509"/>
            </p:nvPicPr>
            <p:blipFill>
              <a:blip r:embed="rId975"/>
            </p:blipFill>
            <p:spPr>
              <a:xfrm>
                <a:off x="7880350" y="5981700"/>
                <a:ext cx="1841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6" p14:bwMode="auto">
            <p14:nvContentPartPr>
              <p14:cNvPr id="511" name="墨迹 510"/>
              <p14:cNvContentPartPr/>
              <p14:nvPr/>
            </p14:nvContentPartPr>
            <p14:xfrm>
              <a:off x="7981950" y="6038850"/>
              <a:ext cx="133350" cy="50800"/>
            </p14:xfrm>
          </p:contentPart>
        </mc:Choice>
        <mc:Fallback xmlns="">
          <p:pic>
            <p:nvPicPr>
              <p:cNvPr id="511" name="墨迹 510"/>
            </p:nvPicPr>
            <p:blipFill>
              <a:blip r:embed="rId977"/>
            </p:blipFill>
            <p:spPr>
              <a:xfrm>
                <a:off x="7981950" y="6038850"/>
                <a:ext cx="1333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8" p14:bwMode="auto">
            <p14:nvContentPartPr>
              <p14:cNvPr id="512" name="墨迹 511"/>
              <p14:cNvContentPartPr/>
              <p14:nvPr/>
            </p14:nvContentPartPr>
            <p14:xfrm>
              <a:off x="8197850" y="6057900"/>
              <a:ext cx="222250" cy="12700"/>
            </p14:xfrm>
          </p:contentPart>
        </mc:Choice>
        <mc:Fallback xmlns="">
          <p:pic>
            <p:nvPicPr>
              <p:cNvPr id="512" name="墨迹 511"/>
            </p:nvPicPr>
            <p:blipFill>
              <a:blip r:embed="rId979"/>
            </p:blipFill>
            <p:spPr>
              <a:xfrm>
                <a:off x="8197850" y="6057900"/>
                <a:ext cx="2222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0" p14:bwMode="auto">
            <p14:nvContentPartPr>
              <p14:cNvPr id="513" name="墨迹 512"/>
              <p14:cNvContentPartPr/>
              <p14:nvPr/>
            </p14:nvContentPartPr>
            <p14:xfrm>
              <a:off x="8312150" y="5975350"/>
              <a:ext cx="101600" cy="158750"/>
            </p14:xfrm>
          </p:contentPart>
        </mc:Choice>
        <mc:Fallback xmlns="">
          <p:pic>
            <p:nvPicPr>
              <p:cNvPr id="513" name="墨迹 512"/>
            </p:nvPicPr>
            <p:blipFill>
              <a:blip r:embed="rId981"/>
            </p:blipFill>
            <p:spPr>
              <a:xfrm>
                <a:off x="8312150" y="5975350"/>
                <a:ext cx="1016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2" p14:bwMode="auto">
            <p14:nvContentPartPr>
              <p14:cNvPr id="514" name="墨迹 513"/>
              <p14:cNvContentPartPr/>
              <p14:nvPr/>
            </p14:nvContentPartPr>
            <p14:xfrm>
              <a:off x="8464550" y="5956300"/>
              <a:ext cx="82550" cy="152400"/>
            </p14:xfrm>
          </p:contentPart>
        </mc:Choice>
        <mc:Fallback xmlns="">
          <p:pic>
            <p:nvPicPr>
              <p:cNvPr id="514" name="墨迹 513"/>
            </p:nvPicPr>
            <p:blipFill>
              <a:blip r:embed="rId983"/>
            </p:blipFill>
            <p:spPr>
              <a:xfrm>
                <a:off x="8464550" y="5956300"/>
                <a:ext cx="825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4" p14:bwMode="auto">
            <p14:nvContentPartPr>
              <p14:cNvPr id="515" name="墨迹 514"/>
              <p14:cNvContentPartPr/>
              <p14:nvPr/>
            </p14:nvContentPartPr>
            <p14:xfrm>
              <a:off x="8540750" y="5975350"/>
              <a:ext cx="133350" cy="133350"/>
            </p14:xfrm>
          </p:contentPart>
        </mc:Choice>
        <mc:Fallback xmlns="">
          <p:pic>
            <p:nvPicPr>
              <p:cNvPr id="515" name="墨迹 514"/>
            </p:nvPicPr>
            <p:blipFill>
              <a:blip r:embed="rId985"/>
            </p:blipFill>
            <p:spPr>
              <a:xfrm>
                <a:off x="8540750" y="5975350"/>
                <a:ext cx="1333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6" p14:bwMode="auto">
            <p14:nvContentPartPr>
              <p14:cNvPr id="516" name="墨迹 515"/>
              <p14:cNvContentPartPr/>
              <p14:nvPr/>
            </p14:nvContentPartPr>
            <p14:xfrm>
              <a:off x="8750300" y="5956300"/>
              <a:ext cx="12700" cy="127000"/>
            </p14:xfrm>
          </p:contentPart>
        </mc:Choice>
        <mc:Fallback xmlns="">
          <p:pic>
            <p:nvPicPr>
              <p:cNvPr id="516" name="墨迹 515"/>
            </p:nvPicPr>
            <p:blipFill>
              <a:blip r:embed="rId987"/>
            </p:blipFill>
            <p:spPr>
              <a:xfrm>
                <a:off x="8750300" y="5956300"/>
                <a:ext cx="127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8" p14:bwMode="auto">
            <p14:nvContentPartPr>
              <p14:cNvPr id="517" name="墨迹 516"/>
              <p14:cNvContentPartPr/>
              <p14:nvPr/>
            </p14:nvContentPartPr>
            <p14:xfrm>
              <a:off x="8712200" y="5969000"/>
              <a:ext cx="184150" cy="171450"/>
            </p14:xfrm>
          </p:contentPart>
        </mc:Choice>
        <mc:Fallback xmlns="">
          <p:pic>
            <p:nvPicPr>
              <p:cNvPr id="517" name="墨迹 516"/>
            </p:nvPicPr>
            <p:blipFill>
              <a:blip r:embed="rId989"/>
            </p:blipFill>
            <p:spPr>
              <a:xfrm>
                <a:off x="8712200" y="5969000"/>
                <a:ext cx="1841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0" p14:bwMode="auto">
            <p14:nvContentPartPr>
              <p14:cNvPr id="518" name="墨迹 517"/>
              <p14:cNvContentPartPr/>
              <p14:nvPr/>
            </p14:nvContentPartPr>
            <p14:xfrm>
              <a:off x="8947150" y="5975350"/>
              <a:ext cx="50800" cy="184150"/>
            </p14:xfrm>
          </p:contentPart>
        </mc:Choice>
        <mc:Fallback xmlns="">
          <p:pic>
            <p:nvPicPr>
              <p:cNvPr id="518" name="墨迹 517"/>
            </p:nvPicPr>
            <p:blipFill>
              <a:blip r:embed="rId991"/>
            </p:blipFill>
            <p:spPr>
              <a:xfrm>
                <a:off x="8947150" y="5975350"/>
                <a:ext cx="508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2" p14:bwMode="auto">
            <p14:nvContentPartPr>
              <p14:cNvPr id="519" name="墨迹 518"/>
              <p14:cNvContentPartPr/>
              <p14:nvPr/>
            </p14:nvContentPartPr>
            <p14:xfrm>
              <a:off x="9010650" y="5949950"/>
              <a:ext cx="120650" cy="241300"/>
            </p14:xfrm>
          </p:contentPart>
        </mc:Choice>
        <mc:Fallback xmlns="">
          <p:pic>
            <p:nvPicPr>
              <p:cNvPr id="519" name="墨迹 518"/>
            </p:nvPicPr>
            <p:blipFill>
              <a:blip r:embed="rId993"/>
            </p:blipFill>
            <p:spPr>
              <a:xfrm>
                <a:off x="9010650" y="5949950"/>
                <a:ext cx="1206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4" p14:bwMode="auto">
            <p14:nvContentPartPr>
              <p14:cNvPr id="520" name="墨迹 519"/>
              <p14:cNvContentPartPr/>
              <p14:nvPr/>
            </p14:nvContentPartPr>
            <p14:xfrm>
              <a:off x="7219950" y="6203950"/>
              <a:ext cx="139700" cy="228600"/>
            </p14:xfrm>
          </p:contentPart>
        </mc:Choice>
        <mc:Fallback xmlns="">
          <p:pic>
            <p:nvPicPr>
              <p:cNvPr id="520" name="墨迹 519"/>
            </p:nvPicPr>
            <p:blipFill>
              <a:blip r:embed="rId995"/>
            </p:blipFill>
            <p:spPr>
              <a:xfrm>
                <a:off x="7219950" y="6203950"/>
                <a:ext cx="1397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6" p14:bwMode="auto">
            <p14:nvContentPartPr>
              <p14:cNvPr id="521" name="墨迹 520"/>
              <p14:cNvContentPartPr/>
              <p14:nvPr/>
            </p14:nvContentPartPr>
            <p14:xfrm>
              <a:off x="7327900" y="6286500"/>
              <a:ext cx="63500" cy="360"/>
            </p14:xfrm>
          </p:contentPart>
        </mc:Choice>
        <mc:Fallback xmlns="">
          <p:pic>
            <p:nvPicPr>
              <p:cNvPr id="521" name="墨迹 520"/>
            </p:nvPicPr>
            <p:blipFill>
              <a:blip r:embed="rId963"/>
            </p:blipFill>
            <p:spPr>
              <a:xfrm>
                <a:off x="7327900" y="6286500"/>
                <a:ext cx="635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7" p14:bwMode="auto">
            <p14:nvContentPartPr>
              <p14:cNvPr id="522" name="墨迹 521"/>
              <p14:cNvContentPartPr/>
              <p14:nvPr/>
            </p14:nvContentPartPr>
            <p14:xfrm>
              <a:off x="7264400" y="6350000"/>
              <a:ext cx="127000" cy="360"/>
            </p14:xfrm>
          </p:contentPart>
        </mc:Choice>
        <mc:Fallback xmlns="">
          <p:pic>
            <p:nvPicPr>
              <p:cNvPr id="522" name="墨迹 521"/>
            </p:nvPicPr>
            <p:blipFill>
              <a:blip r:embed="rId572"/>
            </p:blipFill>
            <p:spPr>
              <a:xfrm>
                <a:off x="7264400" y="6350000"/>
                <a:ext cx="1270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8" p14:bwMode="auto">
            <p14:nvContentPartPr>
              <p14:cNvPr id="523" name="墨迹 522"/>
              <p14:cNvContentPartPr/>
              <p14:nvPr/>
            </p14:nvContentPartPr>
            <p14:xfrm>
              <a:off x="7524750" y="6305550"/>
              <a:ext cx="82550" cy="12700"/>
            </p14:xfrm>
          </p:contentPart>
        </mc:Choice>
        <mc:Fallback xmlns="">
          <p:pic>
            <p:nvPicPr>
              <p:cNvPr id="523" name="墨迹 522"/>
            </p:nvPicPr>
            <p:blipFill>
              <a:blip r:embed="rId999"/>
            </p:blipFill>
            <p:spPr>
              <a:xfrm>
                <a:off x="7524750" y="6305550"/>
                <a:ext cx="825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0" p14:bwMode="auto">
            <p14:nvContentPartPr>
              <p14:cNvPr id="524" name="墨迹 523"/>
              <p14:cNvContentPartPr/>
              <p14:nvPr/>
            </p14:nvContentPartPr>
            <p14:xfrm>
              <a:off x="7493000" y="6324600"/>
              <a:ext cx="76200" cy="215900"/>
            </p14:xfrm>
          </p:contentPart>
        </mc:Choice>
        <mc:Fallback xmlns="">
          <p:pic>
            <p:nvPicPr>
              <p:cNvPr id="524" name="墨迹 523"/>
            </p:nvPicPr>
            <p:blipFill>
              <a:blip r:embed="rId1001"/>
            </p:blipFill>
            <p:spPr>
              <a:xfrm>
                <a:off x="7493000" y="6324600"/>
                <a:ext cx="762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2" p14:bwMode="auto">
            <p14:nvContentPartPr>
              <p14:cNvPr id="525" name="墨迹 524"/>
              <p14:cNvContentPartPr/>
              <p14:nvPr/>
            </p14:nvContentPartPr>
            <p14:xfrm>
              <a:off x="7658100" y="6426200"/>
              <a:ext cx="44450" cy="101600"/>
            </p14:xfrm>
          </p:contentPart>
        </mc:Choice>
        <mc:Fallback xmlns="">
          <p:pic>
            <p:nvPicPr>
              <p:cNvPr id="525" name="墨迹 524"/>
            </p:nvPicPr>
            <p:blipFill>
              <a:blip r:embed="rId1003"/>
            </p:blipFill>
            <p:spPr>
              <a:xfrm>
                <a:off x="7658100" y="6426200"/>
                <a:ext cx="444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4" p14:bwMode="auto">
            <p14:nvContentPartPr>
              <p14:cNvPr id="526" name="墨迹 525"/>
              <p14:cNvContentPartPr/>
              <p14:nvPr/>
            </p14:nvContentPartPr>
            <p14:xfrm>
              <a:off x="7988300" y="6292850"/>
              <a:ext cx="215900" cy="196850"/>
            </p14:xfrm>
          </p:contentPart>
        </mc:Choice>
        <mc:Fallback xmlns="">
          <p:pic>
            <p:nvPicPr>
              <p:cNvPr id="526" name="墨迹 525"/>
            </p:nvPicPr>
            <p:blipFill>
              <a:blip r:embed="rId1005"/>
            </p:blipFill>
            <p:spPr>
              <a:xfrm>
                <a:off x="7988300" y="6292850"/>
                <a:ext cx="2159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6" p14:bwMode="auto">
            <p14:nvContentPartPr>
              <p14:cNvPr id="527" name="墨迹 526"/>
              <p14:cNvContentPartPr/>
              <p14:nvPr/>
            </p14:nvContentPartPr>
            <p14:xfrm>
              <a:off x="8242300" y="6343650"/>
              <a:ext cx="19050" cy="114300"/>
            </p14:xfrm>
          </p:contentPart>
        </mc:Choice>
        <mc:Fallback xmlns="">
          <p:pic>
            <p:nvPicPr>
              <p:cNvPr id="527" name="墨迹 526"/>
            </p:nvPicPr>
            <p:blipFill>
              <a:blip r:embed="rId1007"/>
            </p:blipFill>
            <p:spPr>
              <a:xfrm>
                <a:off x="8242300" y="6343650"/>
                <a:ext cx="190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8" p14:bwMode="auto">
            <p14:nvContentPartPr>
              <p14:cNvPr id="528" name="墨迹 527"/>
              <p14:cNvContentPartPr/>
              <p14:nvPr/>
            </p14:nvContentPartPr>
            <p14:xfrm>
              <a:off x="8242300" y="6311900"/>
              <a:ext cx="127000" cy="133350"/>
            </p14:xfrm>
          </p:contentPart>
        </mc:Choice>
        <mc:Fallback xmlns="">
          <p:pic>
            <p:nvPicPr>
              <p:cNvPr id="528" name="墨迹 527"/>
            </p:nvPicPr>
            <p:blipFill>
              <a:blip r:embed="rId1009"/>
            </p:blipFill>
            <p:spPr>
              <a:xfrm>
                <a:off x="8242300" y="6311900"/>
                <a:ext cx="1270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0" p14:bwMode="auto">
            <p14:nvContentPartPr>
              <p14:cNvPr id="529" name="墨迹 528"/>
              <p14:cNvContentPartPr/>
              <p14:nvPr/>
            </p14:nvContentPartPr>
            <p14:xfrm>
              <a:off x="8394700" y="6324600"/>
              <a:ext cx="31750" cy="209550"/>
            </p14:xfrm>
          </p:contentPart>
        </mc:Choice>
        <mc:Fallback xmlns="">
          <p:pic>
            <p:nvPicPr>
              <p:cNvPr id="529" name="墨迹 528"/>
            </p:nvPicPr>
            <p:blipFill>
              <a:blip r:embed="rId1011"/>
            </p:blipFill>
            <p:spPr>
              <a:xfrm>
                <a:off x="8394700" y="6324600"/>
                <a:ext cx="317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2" p14:bwMode="auto">
            <p14:nvContentPartPr>
              <p14:cNvPr id="530" name="墨迹 529"/>
              <p14:cNvContentPartPr/>
              <p14:nvPr/>
            </p14:nvContentPartPr>
            <p14:xfrm>
              <a:off x="8439150" y="6311900"/>
              <a:ext cx="88900" cy="196850"/>
            </p14:xfrm>
          </p:contentPart>
        </mc:Choice>
        <mc:Fallback xmlns="">
          <p:pic>
            <p:nvPicPr>
              <p:cNvPr id="530" name="墨迹 529"/>
            </p:nvPicPr>
            <p:blipFill>
              <a:blip r:embed="rId1013"/>
            </p:blipFill>
            <p:spPr>
              <a:xfrm>
                <a:off x="8439150" y="6311900"/>
                <a:ext cx="889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4" p14:bwMode="auto">
            <p14:nvContentPartPr>
              <p14:cNvPr id="531" name="墨迹 530"/>
              <p14:cNvContentPartPr/>
              <p14:nvPr/>
            </p14:nvContentPartPr>
            <p14:xfrm>
              <a:off x="8585200" y="6413500"/>
              <a:ext cx="158750" cy="6350"/>
            </p14:xfrm>
          </p:contentPart>
        </mc:Choice>
        <mc:Fallback xmlns="">
          <p:pic>
            <p:nvPicPr>
              <p:cNvPr id="531" name="墨迹 530"/>
            </p:nvPicPr>
            <p:blipFill>
              <a:blip r:embed="rId1015"/>
            </p:blipFill>
            <p:spPr>
              <a:xfrm>
                <a:off x="8585200" y="6413500"/>
                <a:ext cx="1587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6" p14:bwMode="auto">
            <p14:nvContentPartPr>
              <p14:cNvPr id="532" name="墨迹 531"/>
              <p14:cNvContentPartPr/>
              <p14:nvPr/>
            </p14:nvContentPartPr>
            <p14:xfrm>
              <a:off x="8661400" y="6381750"/>
              <a:ext cx="120650" cy="101600"/>
            </p14:xfrm>
          </p:contentPart>
        </mc:Choice>
        <mc:Fallback xmlns="">
          <p:pic>
            <p:nvPicPr>
              <p:cNvPr id="532" name="墨迹 531"/>
            </p:nvPicPr>
            <p:blipFill>
              <a:blip r:embed="rId1017"/>
            </p:blipFill>
            <p:spPr>
              <a:xfrm>
                <a:off x="8661400" y="6381750"/>
                <a:ext cx="1206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8" p14:bwMode="auto">
            <p14:nvContentPartPr>
              <p14:cNvPr id="533" name="墨迹 532"/>
              <p14:cNvContentPartPr/>
              <p14:nvPr/>
            </p14:nvContentPartPr>
            <p14:xfrm>
              <a:off x="8858250" y="6311900"/>
              <a:ext cx="50800" cy="152400"/>
            </p14:xfrm>
          </p:contentPart>
        </mc:Choice>
        <mc:Fallback xmlns="">
          <p:pic>
            <p:nvPicPr>
              <p:cNvPr id="533" name="墨迹 532"/>
            </p:nvPicPr>
            <p:blipFill>
              <a:blip r:embed="rId1019"/>
            </p:blipFill>
            <p:spPr>
              <a:xfrm>
                <a:off x="8858250" y="6311900"/>
                <a:ext cx="508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0" p14:bwMode="auto">
            <p14:nvContentPartPr>
              <p14:cNvPr id="534" name="墨迹 533"/>
              <p14:cNvContentPartPr/>
              <p14:nvPr/>
            </p14:nvContentPartPr>
            <p14:xfrm>
              <a:off x="8915400" y="6286500"/>
              <a:ext cx="171450" cy="203200"/>
            </p14:xfrm>
          </p:contentPart>
        </mc:Choice>
        <mc:Fallback xmlns="">
          <p:pic>
            <p:nvPicPr>
              <p:cNvPr id="534" name="墨迹 533"/>
            </p:nvPicPr>
            <p:blipFill>
              <a:blip r:embed="rId1021"/>
            </p:blipFill>
            <p:spPr>
              <a:xfrm>
                <a:off x="8915400" y="6286500"/>
                <a:ext cx="1714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2" p14:bwMode="auto">
            <p14:nvContentPartPr>
              <p14:cNvPr id="535" name="墨迹 534"/>
              <p14:cNvContentPartPr/>
              <p14:nvPr/>
            </p14:nvContentPartPr>
            <p14:xfrm>
              <a:off x="9537700" y="4895850"/>
              <a:ext cx="158750" cy="590550"/>
            </p14:xfrm>
          </p:contentPart>
        </mc:Choice>
        <mc:Fallback xmlns="">
          <p:pic>
            <p:nvPicPr>
              <p:cNvPr id="535" name="墨迹 534"/>
            </p:nvPicPr>
            <p:blipFill>
              <a:blip r:embed="rId1023"/>
            </p:blipFill>
            <p:spPr>
              <a:xfrm>
                <a:off x="9537700" y="4895850"/>
                <a:ext cx="158750" cy="590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4" p14:bwMode="auto">
            <p14:nvContentPartPr>
              <p14:cNvPr id="536" name="墨迹 535"/>
              <p14:cNvContentPartPr/>
              <p14:nvPr/>
            </p14:nvContentPartPr>
            <p14:xfrm>
              <a:off x="7880350" y="2419350"/>
              <a:ext cx="1479550" cy="57150"/>
            </p14:xfrm>
          </p:contentPart>
        </mc:Choice>
        <mc:Fallback xmlns="">
          <p:pic>
            <p:nvPicPr>
              <p:cNvPr id="536" name="墨迹 535"/>
            </p:nvPicPr>
            <p:blipFill>
              <a:blip r:embed="rId1025"/>
            </p:blipFill>
            <p:spPr>
              <a:xfrm>
                <a:off x="7880350" y="2419350"/>
                <a:ext cx="14795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6" p14:bwMode="auto">
            <p14:nvContentPartPr>
              <p14:cNvPr id="537" name="墨迹 536"/>
              <p14:cNvContentPartPr/>
              <p14:nvPr/>
            </p14:nvContentPartPr>
            <p14:xfrm>
              <a:off x="7867650" y="5803900"/>
              <a:ext cx="596900" cy="114300"/>
            </p14:xfrm>
          </p:contentPart>
        </mc:Choice>
        <mc:Fallback xmlns="">
          <p:pic>
            <p:nvPicPr>
              <p:cNvPr id="537" name="墨迹 536"/>
            </p:nvPicPr>
            <p:blipFill>
              <a:blip r:embed="rId1027"/>
            </p:blipFill>
            <p:spPr>
              <a:xfrm>
                <a:off x="7867650" y="5803900"/>
                <a:ext cx="5969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8" p14:bwMode="auto">
            <p14:nvContentPartPr>
              <p14:cNvPr id="538" name="墨迹 537"/>
              <p14:cNvContentPartPr/>
              <p14:nvPr/>
            </p14:nvContentPartPr>
            <p14:xfrm>
              <a:off x="8147050" y="5581650"/>
              <a:ext cx="50800" cy="25400"/>
            </p14:xfrm>
          </p:contentPart>
        </mc:Choice>
        <mc:Fallback xmlns="">
          <p:pic>
            <p:nvPicPr>
              <p:cNvPr id="538" name="墨迹 537"/>
            </p:nvPicPr>
            <p:blipFill>
              <a:blip r:embed="rId1029"/>
            </p:blipFill>
            <p:spPr>
              <a:xfrm>
                <a:off x="8147050" y="5581650"/>
                <a:ext cx="508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0" p14:bwMode="auto">
            <p14:nvContentPartPr>
              <p14:cNvPr id="539" name="墨迹 538"/>
              <p14:cNvContentPartPr/>
              <p14:nvPr/>
            </p14:nvContentPartPr>
            <p14:xfrm>
              <a:off x="8140700" y="5638800"/>
              <a:ext cx="95250" cy="6350"/>
            </p14:xfrm>
          </p:contentPart>
        </mc:Choice>
        <mc:Fallback xmlns="">
          <p:pic>
            <p:nvPicPr>
              <p:cNvPr id="539" name="墨迹 538"/>
            </p:nvPicPr>
            <p:blipFill>
              <a:blip r:embed="rId1031"/>
            </p:blipFill>
            <p:spPr>
              <a:xfrm>
                <a:off x="8140700" y="5638800"/>
                <a:ext cx="95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2" p14:bwMode="auto">
            <p14:nvContentPartPr>
              <p14:cNvPr id="540" name="墨迹 539"/>
              <p14:cNvContentPartPr/>
              <p14:nvPr/>
            </p14:nvContentPartPr>
            <p14:xfrm>
              <a:off x="8655050" y="5772150"/>
              <a:ext cx="19050" cy="82550"/>
            </p14:xfrm>
          </p:contentPart>
        </mc:Choice>
        <mc:Fallback xmlns="">
          <p:pic>
            <p:nvPicPr>
              <p:cNvPr id="540" name="墨迹 539"/>
            </p:nvPicPr>
            <p:blipFill>
              <a:blip r:embed="rId1033"/>
            </p:blipFill>
            <p:spPr>
              <a:xfrm>
                <a:off x="8655050" y="5772150"/>
                <a:ext cx="19050" cy="82550"/>
              </a:xfrm>
              <a:prstGeom prst="rect"/>
            </p:spPr>
          </p:pic>
        </mc:Fallback>
      </mc:AlternateContent>
      <p:sp>
        <p:nvSpPr>
          <p:cNvPr id="541" name="标题 540"/>
          <p:cNvSpPr/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9090" name="灯片编号占位符 1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sz="1400" dirty="0">
                <a:solidFill>
                  <a:schemeClr val="bg1"/>
                </a:solidFill>
              </a:rPr>
            </a:fld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74825" y="973138"/>
            <a:ext cx="8569325" cy="57759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182245" algn="r"/>
                <a:tab pos="239395" algn="l"/>
              </a:tabLst>
              <a:defRPr/>
            </a:pPr>
            <a:r>
              <a:rPr kumimoji="1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有一主存－</a:t>
            </a:r>
            <a:r>
              <a:rPr kumimoji="1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Cache</a:t>
            </a:r>
            <a:r>
              <a:rPr kumimoji="1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层次存储器，其主存容量</a:t>
            </a:r>
            <a:r>
              <a:rPr kumimoji="1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1M</a:t>
            </a:r>
            <a:r>
              <a:rPr kumimoji="1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，按字节编址，</a:t>
            </a:r>
            <a:r>
              <a:rPr kumimoji="1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Cache</a:t>
            </a:r>
            <a:r>
              <a:rPr kumimoji="1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容量</a:t>
            </a:r>
            <a:r>
              <a:rPr kumimoji="1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64KB</a:t>
            </a:r>
            <a:r>
              <a:rPr kumimoji="1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，每个字块</a:t>
            </a:r>
            <a:r>
              <a:rPr kumimoji="1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8KB</a:t>
            </a:r>
            <a:r>
              <a:rPr kumimoji="1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，采用</a:t>
            </a:r>
            <a:r>
              <a:rPr kumimoji="1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直接映像方式</a:t>
            </a:r>
            <a:r>
              <a:rPr kumimoji="1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。</a:t>
            </a:r>
            <a:endParaRPr kumimoji="1" lang="zh-CN" altLang="zh-CN" sz="2800" b="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2245" algn="r"/>
                <a:tab pos="239395" algn="l"/>
              </a:tabLst>
              <a:defRPr/>
            </a:pPr>
            <a:r>
              <a:rPr kumimoji="1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(1) </a:t>
            </a:r>
            <a:r>
              <a:rPr kumimoji="1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写出反映主存与</a:t>
            </a:r>
            <a:r>
              <a:rPr kumimoji="1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Cache</a:t>
            </a:r>
            <a:r>
              <a:rPr kumimoji="1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映像关系的主存地址各字段分配框图，并说明各字段的名称和位数。</a:t>
            </a:r>
            <a:endParaRPr kumimoji="1" lang="zh-CN" altLang="zh-CN" sz="2800" b="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2245" algn="r"/>
                <a:tab pos="239395" algn="l"/>
              </a:tabLst>
              <a:defRPr/>
            </a:pPr>
            <a:r>
              <a:rPr kumimoji="1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(2) </a:t>
            </a:r>
            <a:r>
              <a:rPr kumimoji="1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主存地址为</a:t>
            </a:r>
            <a:r>
              <a:rPr kumimoji="1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3B403H</a:t>
            </a:r>
            <a:r>
              <a:rPr kumimoji="1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，问当它在命中时，放入</a:t>
            </a:r>
            <a:r>
              <a:rPr kumimoji="1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Cache</a:t>
            </a:r>
            <a:r>
              <a:rPr kumimoji="1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中的那一块的块号是多少？</a:t>
            </a:r>
            <a:endParaRPr kumimoji="1" lang="zh-CN" altLang="zh-CN" sz="2800" b="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2245" algn="r"/>
                <a:tab pos="239395" algn="l"/>
              </a:tabLst>
              <a:defRPr/>
            </a:pPr>
            <a:r>
              <a:rPr kumimoji="1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(3) CPU</a:t>
            </a:r>
            <a:r>
              <a:rPr kumimoji="1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执行一段程序时，访存</a:t>
            </a:r>
            <a:r>
              <a:rPr kumimoji="1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1000</a:t>
            </a:r>
            <a:r>
              <a:rPr kumimoji="1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次，其中访问</a:t>
            </a:r>
            <a:r>
              <a:rPr kumimoji="1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Cache</a:t>
            </a:r>
            <a:r>
              <a:rPr kumimoji="1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缺失（未命中）</a:t>
            </a:r>
            <a:r>
              <a:rPr kumimoji="1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50</a:t>
            </a:r>
            <a:r>
              <a:rPr kumimoji="1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次，已知</a:t>
            </a:r>
            <a:r>
              <a:rPr kumimoji="1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Cache</a:t>
            </a:r>
            <a:r>
              <a:rPr kumimoji="1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存取周期为</a:t>
            </a:r>
            <a:r>
              <a:rPr kumimoji="1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50ns</a:t>
            </a:r>
            <a:r>
              <a:rPr kumimoji="1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，主存存取周期为</a:t>
            </a:r>
            <a:r>
              <a:rPr kumimoji="1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250ns</a:t>
            </a:r>
            <a:r>
              <a:rPr kumimoji="1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，求“</a:t>
            </a:r>
            <a:r>
              <a:rPr kumimoji="1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Cache</a:t>
            </a:r>
            <a:r>
              <a:rPr kumimoji="1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—主存”体系的命中率、平均访问时间。</a:t>
            </a:r>
            <a:endParaRPr kumimoji="1" lang="zh-CN" altLang="zh-CN" sz="2800" b="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8133" y="1226820"/>
            <a:ext cx="1198245" cy="1076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Cache</a:t>
            </a:r>
            <a:endParaRPr kumimoji="1" lang="en-US" altLang="zh-CN" sz="3200" b="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习题</a:t>
            </a:r>
            <a:endParaRPr kumimoji="1" lang="zh-CN" altLang="en-US" sz="3200" b="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476885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/>
              <a:t>主存、</a:t>
            </a:r>
            <a:r>
              <a:rPr lang="en-US" altLang="zh-CN" sz="3600"/>
              <a:t>Cache</a:t>
            </a:r>
            <a:r>
              <a:rPr lang="zh-CN" altLang="en-US" sz="3600"/>
              <a:t>地址映像，三种</a:t>
            </a:r>
            <a:r>
              <a:rPr lang="zh-CN" altLang="en-US" sz="3600"/>
              <a:t>映像方式的</a:t>
            </a:r>
            <a:r>
              <a:rPr lang="zh-CN" altLang="en-US" sz="3600"/>
              <a:t>特点</a:t>
            </a:r>
            <a:endParaRPr lang="zh-CN" altLang="en-US" sz="3600"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0114" name="灯片编号占位符 1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sz="1400" dirty="0">
                <a:solidFill>
                  <a:schemeClr val="bg1"/>
                </a:solidFill>
              </a:rPr>
            </a:fld>
            <a:endParaRPr lang="en-US" altLang="zh-CN" sz="1400" dirty="0">
              <a:solidFill>
                <a:schemeClr val="bg1"/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497138" y="1708150"/>
          <a:ext cx="6838950" cy="36576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{17292A2E-F333-43FB-9621-5CBBE7FDCDCB}</a:tableStyleId>
              </a:tblPr>
              <a:tblGrid>
                <a:gridCol w="2089785"/>
                <a:gridCol w="2026285"/>
                <a:gridCol w="2722880"/>
              </a:tblGrid>
              <a:tr h="365760">
                <a:tc>
                  <a:txBody>
                    <a:bodyPr/>
                    <a:lstStyle/>
                    <a:p>
                      <a:pPr algn="ctr">
                        <a:spcBef>
                          <a:spcPts val="765"/>
                        </a:spcBef>
                        <a:spcAft>
                          <a:spcPts val="0"/>
                        </a:spcAft>
                        <a:tabLst>
                          <a:tab pos="182245" algn="r"/>
                          <a:tab pos="239395" algn="l"/>
                          <a:tab pos="611505" algn="l"/>
                        </a:tabLst>
                      </a:pPr>
                      <a:r>
                        <a:rPr lang="en-US" sz="2400" kern="100" dirty="0">
                          <a:effectLst/>
                        </a:rPr>
                        <a:t>	</a:t>
                      </a:r>
                      <a:r>
                        <a:rPr lang="zh-CN" altLang="en-US" sz="2400" kern="0" dirty="0">
                          <a:effectLst/>
                        </a:rPr>
                        <a:t>主存标记</a:t>
                      </a:r>
                      <a:r>
                        <a:rPr lang="en-US" sz="2400" kern="0" dirty="0">
                          <a:effectLst/>
                        </a:rPr>
                        <a:t>4</a:t>
                      </a:r>
                      <a:r>
                        <a:rPr lang="zh-CN" sz="2400" kern="0" dirty="0">
                          <a:effectLst/>
                        </a:rPr>
                        <a:t>位</a:t>
                      </a:r>
                      <a:endParaRPr lang="zh-CN" sz="24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71" marR="68571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765"/>
                        </a:spcBef>
                        <a:spcAft>
                          <a:spcPts val="0"/>
                        </a:spcAft>
                        <a:tabLst>
                          <a:tab pos="182245" algn="r"/>
                          <a:tab pos="239395" algn="l"/>
                          <a:tab pos="611505" algn="l"/>
                        </a:tabLst>
                      </a:pPr>
                      <a:r>
                        <a:rPr lang="en-US" altLang="zh-CN" sz="2400" kern="0" dirty="0">
                          <a:effectLst/>
                        </a:rPr>
                        <a:t>Cache</a:t>
                      </a:r>
                      <a:r>
                        <a:rPr lang="zh-CN" sz="2400" kern="0" dirty="0">
                          <a:effectLst/>
                        </a:rPr>
                        <a:t>块号</a:t>
                      </a:r>
                      <a:r>
                        <a:rPr lang="en-US" sz="2400" kern="0" dirty="0">
                          <a:effectLst/>
                        </a:rPr>
                        <a:t>3</a:t>
                      </a:r>
                      <a:r>
                        <a:rPr lang="zh-CN" sz="2400" kern="0" dirty="0">
                          <a:effectLst/>
                        </a:rPr>
                        <a:t>位</a:t>
                      </a:r>
                      <a:endParaRPr lang="zh-CN" sz="24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71" marR="68571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765"/>
                        </a:spcBef>
                        <a:spcAft>
                          <a:spcPts val="0"/>
                        </a:spcAft>
                        <a:tabLst>
                          <a:tab pos="182245" algn="r"/>
                          <a:tab pos="239395" algn="l"/>
                          <a:tab pos="611505" algn="l"/>
                        </a:tabLst>
                      </a:pPr>
                      <a:r>
                        <a:rPr lang="zh-CN" sz="2400" kern="0" dirty="0">
                          <a:effectLst/>
                        </a:rPr>
                        <a:t>块内地址</a:t>
                      </a:r>
                      <a:r>
                        <a:rPr lang="en-US" sz="2400" kern="0" dirty="0">
                          <a:effectLst/>
                        </a:rPr>
                        <a:t>13</a:t>
                      </a:r>
                      <a:r>
                        <a:rPr lang="zh-CN" sz="2400" kern="0" dirty="0">
                          <a:effectLst/>
                        </a:rPr>
                        <a:t>位</a:t>
                      </a:r>
                      <a:endParaRPr lang="zh-CN" sz="24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71" marR="68571" marT="0" marB="0"/>
                </a:tc>
              </a:tr>
            </a:tbl>
          </a:graphicData>
        </a:graphic>
      </p:graphicFrame>
      <p:sp>
        <p:nvSpPr>
          <p:cNvPr id="90125" name="Rectangle 1"/>
          <p:cNvSpPr/>
          <p:nvPr/>
        </p:nvSpPr>
        <p:spPr>
          <a:xfrm>
            <a:off x="1517650" y="3142139"/>
            <a:ext cx="11887200" cy="95313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133350" defTabSz="914400">
              <a:spcBef>
                <a:spcPct val="0"/>
              </a:spcBef>
              <a:buNone/>
              <a:tabLst>
                <a:tab pos="182880" algn="r"/>
                <a:tab pos="240030" algn="l"/>
              </a:tabLst>
            </a:pPr>
            <a:r>
              <a:rPr lang="zh-CN" altLang="en-US" sz="2800" dirty="0">
                <a:solidFill>
                  <a:schemeClr val="tx1"/>
                </a:solidFill>
                <a:ea typeface="黑体" panose="02010609060101010101" pitchFamily="49" charset="-122"/>
              </a:rPr>
              <a:t>（</a:t>
            </a:r>
            <a:r>
              <a:rPr lang="en-US" altLang="zh-CN" sz="2800" dirty="0">
                <a:solidFill>
                  <a:schemeClr val="tx1"/>
                </a:solidFill>
                <a:ea typeface="黑体" panose="02010609060101010101" pitchFamily="49" charset="-122"/>
              </a:rPr>
              <a:t>3</a:t>
            </a:r>
            <a:r>
              <a:rPr lang="zh-CN" altLang="en-US" sz="2800" dirty="0">
                <a:solidFill>
                  <a:schemeClr val="tx1"/>
                </a:solidFill>
                <a:ea typeface="黑体" panose="02010609060101010101" pitchFamily="49" charset="-122"/>
              </a:rPr>
              <a:t>）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</a:rPr>
              <a:t>① </a:t>
            </a:r>
            <a:r>
              <a:rPr lang="en-US" altLang="zh-CN" sz="2800" dirty="0">
                <a:solidFill>
                  <a:schemeClr val="tx1"/>
                </a:solidFill>
                <a:ea typeface="黑体" panose="02010609060101010101" pitchFamily="49" charset="-122"/>
              </a:rPr>
              <a:t>Cache </a:t>
            </a:r>
            <a:r>
              <a:rPr lang="zh-CN" altLang="en-US" sz="2800" dirty="0">
                <a:solidFill>
                  <a:schemeClr val="tx1"/>
                </a:solidFill>
                <a:ea typeface="黑体" panose="02010609060101010101" pitchFamily="49" charset="-122"/>
              </a:rPr>
              <a:t>命中率</a:t>
            </a:r>
            <a:r>
              <a:rPr lang="en-US" altLang="zh-CN" sz="2800" dirty="0">
                <a:solidFill>
                  <a:schemeClr val="tx1"/>
                </a:solidFill>
                <a:ea typeface="黑体" panose="02010609060101010101" pitchFamily="49" charset="-122"/>
              </a:rPr>
              <a:t>=</a:t>
            </a:r>
            <a:r>
              <a:rPr lang="zh-CN" altLang="en-US" sz="2800" dirty="0">
                <a:solidFill>
                  <a:schemeClr val="tx1"/>
                </a:solidFill>
                <a:ea typeface="黑体" panose="02010609060101010101" pitchFamily="49" charset="-122"/>
              </a:rPr>
              <a:t>（</a:t>
            </a:r>
            <a:r>
              <a:rPr lang="en-US" altLang="zh-CN" sz="2800" dirty="0">
                <a:solidFill>
                  <a:schemeClr val="tx1"/>
                </a:solidFill>
                <a:ea typeface="黑体" panose="02010609060101010101" pitchFamily="49" charset="-122"/>
              </a:rPr>
              <a:t>1000-50</a:t>
            </a:r>
            <a:r>
              <a:rPr lang="zh-CN" altLang="en-US" sz="2800" dirty="0">
                <a:solidFill>
                  <a:schemeClr val="tx1"/>
                </a:solidFill>
                <a:ea typeface="黑体" panose="02010609060101010101" pitchFamily="49" charset="-122"/>
              </a:rPr>
              <a:t>）</a:t>
            </a:r>
            <a:r>
              <a:rPr lang="en-US" altLang="zh-CN" sz="2800" dirty="0">
                <a:solidFill>
                  <a:schemeClr val="tx1"/>
                </a:solidFill>
                <a:ea typeface="黑体" panose="02010609060101010101" pitchFamily="49" charset="-122"/>
              </a:rPr>
              <a:t>/1000=95%</a:t>
            </a:r>
            <a:endParaRPr lang="zh-CN" altLang="en-US" sz="2800" dirty="0">
              <a:solidFill>
                <a:schemeClr val="tx1"/>
              </a:solidFill>
              <a:ea typeface="黑体" panose="02010609060101010101" pitchFamily="49" charset="-122"/>
            </a:endParaRPr>
          </a:p>
          <a:p>
            <a:pPr marL="0" lvl="0" indent="133350" defTabSz="914400">
              <a:spcBef>
                <a:spcPct val="0"/>
              </a:spcBef>
              <a:buNone/>
              <a:tabLst>
                <a:tab pos="182880" algn="r"/>
                <a:tab pos="240030" algn="l"/>
              </a:tabLst>
            </a:pPr>
            <a:r>
              <a:rPr lang="zh-CN" altLang="en-US" sz="2800" dirty="0">
                <a:solidFill>
                  <a:schemeClr val="tx1"/>
                </a:solidFill>
                <a:ea typeface="黑体" panose="02010609060101010101" pitchFamily="49" charset="-122"/>
              </a:rPr>
              <a:t>          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</a:rPr>
              <a:t>②</a:t>
            </a:r>
            <a:r>
              <a:rPr lang="zh-CN" altLang="en-US" sz="2800" dirty="0">
                <a:solidFill>
                  <a:schemeClr val="tx1"/>
                </a:solidFill>
                <a:ea typeface="黑体" panose="02010609060101010101" pitchFamily="49" charset="-122"/>
              </a:rPr>
              <a:t> 平均访问时间</a:t>
            </a:r>
            <a:r>
              <a:rPr lang="en-US" altLang="zh-CN" sz="2800" dirty="0">
                <a:solidFill>
                  <a:schemeClr val="tx1"/>
                </a:solidFill>
                <a:ea typeface="黑体" panose="02010609060101010101" pitchFamily="49" charset="-122"/>
              </a:rPr>
              <a:t>=(950×50+50×250)/1000=60ns</a:t>
            </a:r>
            <a:endParaRPr lang="en-US" altLang="zh-CN" sz="2800" dirty="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  <p:sp>
        <p:nvSpPr>
          <p:cNvPr id="90126" name="矩形 4"/>
          <p:cNvSpPr/>
          <p:nvPr/>
        </p:nvSpPr>
        <p:spPr>
          <a:xfrm>
            <a:off x="1524000" y="1671638"/>
            <a:ext cx="107442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zh-CN" sz="2800" dirty="0">
                <a:solidFill>
                  <a:schemeClr val="tx1"/>
                </a:solidFill>
                <a:ea typeface="黑体" panose="02010609060101010101" pitchFamily="49" charset="-122"/>
              </a:rPr>
              <a:t>（</a:t>
            </a:r>
            <a:r>
              <a:rPr lang="en-US" altLang="zh-CN" sz="2800" dirty="0">
                <a:solidFill>
                  <a:schemeClr val="tx1"/>
                </a:solidFill>
                <a:ea typeface="黑体" panose="02010609060101010101" pitchFamily="49" charset="-122"/>
              </a:rPr>
              <a:t>1</a:t>
            </a:r>
            <a:r>
              <a:rPr lang="zh-CN" altLang="en-US" sz="2800" dirty="0">
                <a:solidFill>
                  <a:schemeClr val="tx1"/>
                </a:solidFill>
                <a:ea typeface="黑体" panose="02010609060101010101" pitchFamily="49" charset="-122"/>
              </a:rPr>
              <a:t>）</a:t>
            </a:r>
            <a:endParaRPr lang="zh-CN" altLang="en-US" sz="2800" dirty="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  <p:sp>
        <p:nvSpPr>
          <p:cNvPr id="90127" name="矩形 5"/>
          <p:cNvSpPr/>
          <p:nvPr/>
        </p:nvSpPr>
        <p:spPr>
          <a:xfrm>
            <a:off x="1379538" y="2465388"/>
            <a:ext cx="174879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133350" defTabSz="914400">
              <a:spcBef>
                <a:spcPct val="0"/>
              </a:spcBef>
              <a:buNone/>
              <a:tabLst>
                <a:tab pos="182880" algn="r"/>
                <a:tab pos="240030" algn="l"/>
              </a:tabLst>
            </a:pPr>
            <a:r>
              <a:rPr lang="zh-CN" altLang="zh-CN" sz="2800" dirty="0">
                <a:solidFill>
                  <a:schemeClr val="tx1"/>
                </a:solidFill>
                <a:ea typeface="黑体" panose="02010609060101010101" pitchFamily="49" charset="-122"/>
              </a:rPr>
              <a:t>（</a:t>
            </a:r>
            <a:r>
              <a:rPr lang="en-US" altLang="zh-CN" sz="2800" dirty="0">
                <a:solidFill>
                  <a:schemeClr val="tx1"/>
                </a:solidFill>
                <a:ea typeface="黑体" panose="02010609060101010101" pitchFamily="49" charset="-122"/>
              </a:rPr>
              <a:t>2</a:t>
            </a:r>
            <a:r>
              <a:rPr lang="zh-CN" altLang="en-US" sz="2800" dirty="0">
                <a:solidFill>
                  <a:schemeClr val="tx1"/>
                </a:solidFill>
                <a:ea typeface="黑体" panose="02010609060101010101" pitchFamily="49" charset="-122"/>
              </a:rPr>
              <a:t>）</a:t>
            </a:r>
            <a:r>
              <a:rPr lang="en-US" altLang="zh-CN" sz="2800" dirty="0">
                <a:solidFill>
                  <a:schemeClr val="tx1"/>
                </a:solidFill>
                <a:ea typeface="黑体" panose="02010609060101010101" pitchFamily="49" charset="-122"/>
              </a:rPr>
              <a:t>101</a:t>
            </a:r>
            <a:endParaRPr lang="en-US" altLang="zh-CN" sz="2800" dirty="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4511675" y="1671638"/>
            <a:ext cx="0" cy="401638"/>
          </a:xfrm>
          <a:prstGeom prst="line">
            <a:avLst/>
          </a:prstGeom>
          <a:ln w="31750" cap="rnd">
            <a:solidFill>
              <a:schemeClr val="accent3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 bwMode="auto">
          <a:xfrm>
            <a:off x="6743065" y="1671638"/>
            <a:ext cx="0" cy="401638"/>
          </a:xfrm>
          <a:prstGeom prst="line">
            <a:avLst/>
          </a:prstGeom>
          <a:ln w="31750" cap="rnd">
            <a:solidFill>
              <a:schemeClr val="accent3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2667000" y="1123950"/>
            <a:ext cx="18084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主存组号</a:t>
            </a:r>
            <a:endParaRPr kumimoji="1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1138" name="灯片编号占位符 1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sz="1400" dirty="0">
                <a:solidFill>
                  <a:schemeClr val="bg1"/>
                </a:solidFill>
              </a:rPr>
            </a:fld>
            <a:endParaRPr lang="en-US" altLang="zh-CN" sz="1400" dirty="0">
              <a:solidFill>
                <a:schemeClr val="bg1"/>
              </a:solidFill>
            </a:endParaRPr>
          </a:p>
        </p:txBody>
      </p:sp>
      <p:pic>
        <p:nvPicPr>
          <p:cNvPr id="91139" name="图片 3"/>
          <p:cNvPicPr>
            <a:picLocks noChangeAspect="1"/>
          </p:cNvPicPr>
          <p:nvPr/>
        </p:nvPicPr>
        <p:blipFill>
          <a:blip r:embed="rId1"/>
          <a:srcRect t="18021" b="11626"/>
          <a:stretch>
            <a:fillRect/>
          </a:stretch>
        </p:blipFill>
        <p:spPr>
          <a:xfrm>
            <a:off x="1847850" y="1268413"/>
            <a:ext cx="8277225" cy="39608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6302375" y="1923415"/>
            <a:ext cx="2096770" cy="521970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62" name="灯片编号占位符 1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sz="1400" dirty="0">
                <a:solidFill>
                  <a:schemeClr val="bg1"/>
                </a:solidFill>
              </a:rPr>
            </a:fld>
            <a:endParaRPr lang="en-US" altLang="zh-CN" sz="1400" dirty="0">
              <a:solidFill>
                <a:schemeClr val="bg1"/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633855" y="1708150"/>
          <a:ext cx="10376535" cy="48577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{17292A2E-F333-43FB-9621-5CBBE7FDCDCB}</a:tableStyleId>
              </a:tblPr>
              <a:tblGrid>
                <a:gridCol w="2236470"/>
                <a:gridCol w="2285365"/>
                <a:gridCol w="5854700"/>
              </a:tblGrid>
              <a:tr h="485775">
                <a:tc>
                  <a:txBody>
                    <a:bodyPr/>
                    <a:lstStyle/>
                    <a:p>
                      <a:pPr algn="l">
                        <a:spcBef>
                          <a:spcPts val="765"/>
                        </a:spcBef>
                        <a:spcAft>
                          <a:spcPts val="0"/>
                        </a:spcAft>
                        <a:tabLst>
                          <a:tab pos="182245" algn="r"/>
                          <a:tab pos="239395" algn="l"/>
                          <a:tab pos="611505" algn="l"/>
                        </a:tabLst>
                      </a:pPr>
                      <a:r>
                        <a:rPr lang="en-US" sz="2400" kern="100" dirty="0">
                          <a:effectLst/>
                        </a:rPr>
                        <a:t>	</a:t>
                      </a:r>
                      <a:r>
                        <a:rPr lang="zh-CN" altLang="en-US" sz="2400" kern="100" dirty="0">
                          <a:effectLst/>
                        </a:rPr>
                        <a:t>主存标记</a:t>
                      </a:r>
                      <a:r>
                        <a:rPr lang="en-US" sz="2400" kern="100" dirty="0">
                          <a:effectLst/>
                        </a:rPr>
                        <a:t>25</a:t>
                      </a:r>
                      <a:r>
                        <a:rPr lang="zh-CN" sz="2400" kern="0" dirty="0">
                          <a:effectLst/>
                        </a:rPr>
                        <a:t>位</a:t>
                      </a:r>
                      <a:endParaRPr lang="zh-CN" sz="24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765"/>
                        </a:spcBef>
                        <a:spcAft>
                          <a:spcPts val="0"/>
                        </a:spcAft>
                        <a:tabLst>
                          <a:tab pos="182245" algn="r"/>
                          <a:tab pos="239395" algn="l"/>
                          <a:tab pos="611505" algn="l"/>
                        </a:tabLst>
                      </a:pPr>
                      <a:r>
                        <a:rPr lang="en-US" sz="2400" kern="0" dirty="0">
                          <a:effectLst/>
                        </a:rPr>
                        <a:t> Cache</a:t>
                      </a:r>
                      <a:r>
                        <a:rPr lang="zh-CN" altLang="en-US" sz="2400" kern="0" dirty="0">
                          <a:effectLst/>
                        </a:rPr>
                        <a:t>组号</a:t>
                      </a:r>
                      <a:r>
                        <a:rPr lang="en-US" altLang="zh-CN" sz="2400" kern="0" dirty="0">
                          <a:effectLst/>
                        </a:rPr>
                        <a:t>2</a:t>
                      </a:r>
                      <a:r>
                        <a:rPr lang="zh-CN" sz="2400" kern="0" dirty="0">
                          <a:effectLst/>
                        </a:rPr>
                        <a:t>位</a:t>
                      </a:r>
                      <a:endParaRPr lang="zh-CN" sz="24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765"/>
                        </a:spcBef>
                        <a:spcAft>
                          <a:spcPts val="0"/>
                        </a:spcAft>
                        <a:tabLst>
                          <a:tab pos="182245" algn="r"/>
                          <a:tab pos="239395" algn="l"/>
                          <a:tab pos="611505" algn="l"/>
                        </a:tabLst>
                      </a:pPr>
                      <a:r>
                        <a:rPr lang="zh-CN" altLang="en-US" sz="2400" kern="0" dirty="0">
                          <a:effectLst/>
                        </a:rPr>
                        <a:t>组内块号（主存标记）</a:t>
                      </a:r>
                      <a:r>
                        <a:rPr lang="en-US" altLang="zh-CN" sz="2400" kern="0" dirty="0">
                          <a:effectLst/>
                        </a:rPr>
                        <a:t>2</a:t>
                      </a:r>
                      <a:r>
                        <a:rPr lang="zh-CN" altLang="en-US" sz="2400" kern="0" dirty="0">
                          <a:effectLst/>
                        </a:rPr>
                        <a:t>位  </a:t>
                      </a:r>
                      <a:r>
                        <a:rPr lang="en-US" altLang="zh-CN" sz="2400" kern="0" dirty="0">
                          <a:effectLst/>
                        </a:rPr>
                        <a:t>    </a:t>
                      </a:r>
                      <a:r>
                        <a:rPr lang="zh-CN" altLang="en-US" sz="2400" kern="0" dirty="0">
                          <a:effectLst/>
                        </a:rPr>
                        <a:t>块内地址</a:t>
                      </a:r>
                      <a:r>
                        <a:rPr lang="en-US" altLang="zh-CN" sz="2400" kern="0" dirty="0">
                          <a:effectLst/>
                        </a:rPr>
                        <a:t>3</a:t>
                      </a:r>
                      <a:r>
                        <a:rPr lang="zh-CN" altLang="en-US" sz="2400" kern="0" dirty="0">
                          <a:effectLst/>
                        </a:rPr>
                        <a:t>位</a:t>
                      </a:r>
                      <a:r>
                        <a:rPr lang="en-US" altLang="zh-CN" sz="2400" kern="0" dirty="0">
                          <a:effectLst/>
                        </a:rPr>
                        <a:t>       </a:t>
                      </a:r>
                      <a:endParaRPr lang="zh-CN" sz="24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76" marR="68576" marT="0" marB="0"/>
                </a:tc>
              </a:tr>
            </a:tbl>
          </a:graphicData>
        </a:graphic>
      </p:graphicFrame>
      <p:sp>
        <p:nvSpPr>
          <p:cNvPr id="92173" name="矩形 4"/>
          <p:cNvSpPr/>
          <p:nvPr/>
        </p:nvSpPr>
        <p:spPr>
          <a:xfrm>
            <a:off x="660400" y="1671638"/>
            <a:ext cx="107442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zh-CN" sz="2800" dirty="0">
                <a:solidFill>
                  <a:schemeClr val="tx1"/>
                </a:solidFill>
                <a:ea typeface="黑体" panose="02010609060101010101" pitchFamily="49" charset="-122"/>
              </a:rPr>
              <a:t>（</a:t>
            </a:r>
            <a:r>
              <a:rPr lang="en-US" altLang="zh-CN" sz="2800" dirty="0">
                <a:solidFill>
                  <a:schemeClr val="tx1"/>
                </a:solidFill>
                <a:ea typeface="黑体" panose="02010609060101010101" pitchFamily="49" charset="-122"/>
              </a:rPr>
              <a:t>1</a:t>
            </a:r>
            <a:r>
              <a:rPr lang="zh-CN" altLang="en-US" sz="2800" dirty="0">
                <a:solidFill>
                  <a:schemeClr val="tx1"/>
                </a:solidFill>
                <a:ea typeface="黑体" panose="02010609060101010101" pitchFamily="49" charset="-122"/>
              </a:rPr>
              <a:t>）</a:t>
            </a:r>
            <a:endParaRPr lang="zh-CN" altLang="en-US" sz="2800" dirty="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  <p:sp>
        <p:nvSpPr>
          <p:cNvPr id="92174" name="矩形 5"/>
          <p:cNvSpPr/>
          <p:nvPr/>
        </p:nvSpPr>
        <p:spPr>
          <a:xfrm>
            <a:off x="515938" y="2465388"/>
            <a:ext cx="156845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133350" defTabSz="914400">
              <a:spcBef>
                <a:spcPct val="0"/>
              </a:spcBef>
              <a:buNone/>
              <a:tabLst>
                <a:tab pos="182880" algn="r"/>
                <a:tab pos="240030" algn="l"/>
              </a:tabLst>
            </a:pPr>
            <a:r>
              <a:rPr lang="zh-CN" altLang="zh-CN" sz="2800" dirty="0">
                <a:solidFill>
                  <a:schemeClr val="tx1"/>
                </a:solidFill>
                <a:ea typeface="黑体" panose="02010609060101010101" pitchFamily="49" charset="-122"/>
              </a:rPr>
              <a:t>（</a:t>
            </a:r>
            <a:r>
              <a:rPr lang="en-US" altLang="zh-CN" sz="2800" dirty="0">
                <a:solidFill>
                  <a:schemeClr val="tx1"/>
                </a:solidFill>
                <a:ea typeface="黑体" panose="02010609060101010101" pitchFamily="49" charset="-122"/>
              </a:rPr>
              <a:t>2</a:t>
            </a:r>
            <a:r>
              <a:rPr lang="zh-CN" altLang="en-US" sz="2800" dirty="0">
                <a:solidFill>
                  <a:schemeClr val="tx1"/>
                </a:solidFill>
                <a:ea typeface="黑体" panose="02010609060101010101" pitchFamily="49" charset="-122"/>
              </a:rPr>
              <a:t>）</a:t>
            </a:r>
            <a:r>
              <a:rPr lang="en-US" altLang="zh-CN" sz="2800" dirty="0">
                <a:solidFill>
                  <a:schemeClr val="tx1"/>
                </a:solidFill>
                <a:ea typeface="黑体" panose="02010609060101010101" pitchFamily="49" charset="-122"/>
              </a:rPr>
              <a:t>01</a:t>
            </a:r>
            <a:endParaRPr lang="en-US" altLang="zh-CN" sz="2800" dirty="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6095683" y="1707198"/>
            <a:ext cx="0" cy="401638"/>
          </a:xfrm>
          <a:prstGeom prst="line">
            <a:avLst/>
          </a:prstGeom>
          <a:ln w="31750" cap="rnd">
            <a:solidFill>
              <a:schemeClr val="accent3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 bwMode="auto">
          <a:xfrm>
            <a:off x="3830955" y="1702118"/>
            <a:ext cx="0" cy="401638"/>
          </a:xfrm>
          <a:prstGeom prst="line">
            <a:avLst/>
          </a:prstGeom>
          <a:ln w="31750" cap="rnd">
            <a:solidFill>
              <a:schemeClr val="accent3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 bwMode="auto">
          <a:xfrm>
            <a:off x="9982200" y="1708150"/>
            <a:ext cx="0" cy="401638"/>
          </a:xfrm>
          <a:prstGeom prst="line">
            <a:avLst/>
          </a:prstGeom>
          <a:ln w="31750" cap="rnd">
            <a:solidFill>
              <a:schemeClr val="accent3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79475" y="2147570"/>
            <a:ext cx="10515600" cy="4351338"/>
          </a:xfrm>
        </p:spPr>
        <p:txBody>
          <a:bodyPr/>
          <a:p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12065" y="-121920"/>
            <a:ext cx="6529705" cy="85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/>
              <a:t>第五章</a:t>
            </a:r>
            <a:endParaRPr lang="zh-CN" altLang="en-US" sz="2800"/>
          </a:p>
        </p:txBody>
      </p:sp>
      <p:pic>
        <p:nvPicPr>
          <p:cNvPr id="7" name="图片 6" descr="043bc4ff8e73eb474a5f54841b1bfeb"/>
          <p:cNvPicPr>
            <a:picLocks noChangeAspect="1"/>
          </p:cNvPicPr>
          <p:nvPr/>
        </p:nvPicPr>
        <p:blipFill>
          <a:blip r:embed="rId1">
            <a:lum bright="24000" contrast="12000"/>
          </a:blip>
          <a:srcRect l="10907" t="33122" r="21640" b="57630"/>
          <a:stretch>
            <a:fillRect/>
          </a:stretch>
        </p:blipFill>
        <p:spPr>
          <a:xfrm>
            <a:off x="394970" y="4311015"/>
            <a:ext cx="8549005" cy="1478280"/>
          </a:xfrm>
          <a:prstGeom prst="rect">
            <a:avLst/>
          </a:prstGeom>
        </p:spPr>
      </p:pic>
      <p:pic>
        <p:nvPicPr>
          <p:cNvPr id="8" name="图片 7" descr="043bc4ff8e73eb474a5f54841b1bfeb"/>
          <p:cNvPicPr>
            <a:picLocks noChangeAspect="1"/>
          </p:cNvPicPr>
          <p:nvPr/>
        </p:nvPicPr>
        <p:blipFill>
          <a:blip r:embed="rId1">
            <a:lum bright="24000" contrast="12000"/>
          </a:blip>
          <a:srcRect l="13271" t="19287" r="43221" b="66734"/>
          <a:stretch>
            <a:fillRect/>
          </a:stretch>
        </p:blipFill>
        <p:spPr>
          <a:xfrm>
            <a:off x="403860" y="1712595"/>
            <a:ext cx="5220970" cy="2116455"/>
          </a:xfrm>
          <a:prstGeom prst="rect">
            <a:avLst/>
          </a:prstGeom>
        </p:spPr>
      </p:pic>
      <p:pic>
        <p:nvPicPr>
          <p:cNvPr id="9" name="图片 8" descr="043bc4ff8e73eb474a5f54841b1bfeb"/>
          <p:cNvPicPr>
            <a:picLocks noChangeAspect="1"/>
          </p:cNvPicPr>
          <p:nvPr/>
        </p:nvPicPr>
        <p:blipFill>
          <a:blip r:embed="rId1">
            <a:lum bright="12000" contrast="36000"/>
          </a:blip>
          <a:srcRect l="12402" t="5509" r="9343" b="87306"/>
          <a:stretch>
            <a:fillRect/>
          </a:stretch>
        </p:blipFill>
        <p:spPr>
          <a:xfrm>
            <a:off x="376555" y="448310"/>
            <a:ext cx="8397875" cy="97218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409565" y="2353945"/>
            <a:ext cx="3617595" cy="3137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234180" y="1619250"/>
            <a:ext cx="2512060" cy="1809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79475" y="1842135"/>
            <a:ext cx="10515600" cy="4351338"/>
          </a:xfrm>
        </p:spPr>
        <p:txBody>
          <a:bodyPr/>
          <a:p>
            <a:endParaRPr lang="zh-CN" altLang="en-US"/>
          </a:p>
        </p:txBody>
      </p:sp>
      <p:pic>
        <p:nvPicPr>
          <p:cNvPr id="5" name="图片 4" descr="043bc4ff8e73eb474a5f54841b1bfeb"/>
          <p:cNvPicPr>
            <a:picLocks noChangeAspect="1"/>
          </p:cNvPicPr>
          <p:nvPr/>
        </p:nvPicPr>
        <p:blipFill>
          <a:blip r:embed="rId1">
            <a:lum bright="30000" contrast="18000"/>
          </a:blip>
          <a:srcRect l="9950" t="46306" r="36319" b="46296"/>
          <a:stretch>
            <a:fillRect/>
          </a:stretch>
        </p:blipFill>
        <p:spPr>
          <a:xfrm>
            <a:off x="610235" y="2089785"/>
            <a:ext cx="7712075" cy="1339215"/>
          </a:xfrm>
          <a:prstGeom prst="rect">
            <a:avLst/>
          </a:prstGeom>
        </p:spPr>
      </p:pic>
      <p:pic>
        <p:nvPicPr>
          <p:cNvPr id="6" name="图片 5" descr="043bc4ff8e73eb474a5f54841b1bfeb"/>
          <p:cNvPicPr>
            <a:picLocks noChangeAspect="1"/>
          </p:cNvPicPr>
          <p:nvPr/>
        </p:nvPicPr>
        <p:blipFill>
          <a:blip r:embed="rId1">
            <a:lum bright="24000" contrast="18000"/>
          </a:blip>
          <a:srcRect l="12157" t="41944" r="40196" b="53185"/>
          <a:stretch>
            <a:fillRect/>
          </a:stretch>
        </p:blipFill>
        <p:spPr>
          <a:xfrm>
            <a:off x="620395" y="645160"/>
            <a:ext cx="7106285" cy="9169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043bc4ff8e73eb474a5f54841b1bfeb"/>
          <p:cNvPicPr>
            <a:picLocks noChangeAspect="1"/>
          </p:cNvPicPr>
          <p:nvPr/>
        </p:nvPicPr>
        <p:blipFill>
          <a:blip r:embed="rId1">
            <a:lum bright="18000" contrast="72000"/>
          </a:blip>
          <a:srcRect l="11176" t="53417" r="37242" b="25815"/>
          <a:stretch>
            <a:fillRect/>
          </a:stretch>
        </p:blipFill>
        <p:spPr>
          <a:xfrm>
            <a:off x="476250" y="266700"/>
            <a:ext cx="5784215" cy="2937510"/>
          </a:xfrm>
          <a:prstGeom prst="rect">
            <a:avLst/>
          </a:prstGeom>
        </p:spPr>
      </p:pic>
      <p:pic>
        <p:nvPicPr>
          <p:cNvPr id="4" name="图片 3" descr="043bc4ff8e73eb474a5f54841b1bfeb"/>
          <p:cNvPicPr>
            <a:picLocks noChangeAspect="1"/>
          </p:cNvPicPr>
          <p:nvPr/>
        </p:nvPicPr>
        <p:blipFill>
          <a:blip r:embed="rId1">
            <a:lum bright="36000" contrast="100000"/>
          </a:blip>
          <a:srcRect l="13278" t="73500" r="36634" b="5046"/>
          <a:stretch>
            <a:fillRect/>
          </a:stretch>
        </p:blipFill>
        <p:spPr>
          <a:xfrm>
            <a:off x="476250" y="3353435"/>
            <a:ext cx="5669280" cy="306260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570095" y="0"/>
            <a:ext cx="1839595" cy="1580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420870" y="1825625"/>
            <a:ext cx="1839595" cy="1438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290820" y="2696210"/>
            <a:ext cx="1839595" cy="3004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838200" y="636270"/>
            <a:ext cx="6096000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dirty="0">
                <a:sym typeface="+mn-ea"/>
              </a:rPr>
              <a:t>题型：</a:t>
            </a:r>
            <a:endParaRPr lang="zh-CN" altLang="en-US" sz="2000" dirty="0"/>
          </a:p>
          <a:p>
            <a:r>
              <a:rPr lang="zh-CN" altLang="en-US" sz="2000" dirty="0">
                <a:sym typeface="+mn-ea"/>
              </a:rPr>
              <a:t>选择题</a:t>
            </a:r>
            <a:r>
              <a:rPr lang="en-US" altLang="zh-CN" sz="2000" dirty="0">
                <a:sym typeface="+mn-ea"/>
              </a:rPr>
              <a:t>16</a:t>
            </a:r>
            <a:r>
              <a:rPr lang="zh-CN" altLang="en-US" sz="2000" dirty="0">
                <a:sym typeface="+mn-ea"/>
              </a:rPr>
              <a:t>题，</a:t>
            </a:r>
            <a:r>
              <a:rPr lang="en-US" altLang="zh-CN" sz="2000" dirty="0">
                <a:sym typeface="+mn-ea"/>
              </a:rPr>
              <a:t>1.5</a:t>
            </a:r>
            <a:r>
              <a:rPr lang="zh-CN" altLang="en-US" sz="2000" dirty="0">
                <a:sym typeface="+mn-ea"/>
              </a:rPr>
              <a:t>分，共</a:t>
            </a:r>
            <a:r>
              <a:rPr lang="en-US" altLang="zh-CN" sz="2000" dirty="0">
                <a:sym typeface="+mn-ea"/>
              </a:rPr>
              <a:t>24</a:t>
            </a:r>
            <a:r>
              <a:rPr lang="zh-CN" altLang="en-US" sz="2000" dirty="0">
                <a:sym typeface="+mn-ea"/>
              </a:rPr>
              <a:t>分</a:t>
            </a:r>
            <a:endParaRPr lang="zh-CN" altLang="en-US" sz="2000" dirty="0"/>
          </a:p>
          <a:p>
            <a:r>
              <a:rPr lang="zh-CN" altLang="en-US" sz="2000" dirty="0">
                <a:sym typeface="+mn-ea"/>
              </a:rPr>
              <a:t>填空题</a:t>
            </a:r>
            <a:r>
              <a:rPr lang="en-US" altLang="zh-CN" sz="2000" dirty="0">
                <a:sym typeface="+mn-ea"/>
              </a:rPr>
              <a:t>16</a:t>
            </a:r>
            <a:r>
              <a:rPr lang="zh-CN" altLang="en-US" sz="2000" dirty="0">
                <a:sym typeface="+mn-ea"/>
              </a:rPr>
              <a:t>空，</a:t>
            </a:r>
            <a:r>
              <a:rPr lang="en-US" altLang="zh-CN" sz="2000" dirty="0">
                <a:sym typeface="+mn-ea"/>
              </a:rPr>
              <a:t>1</a:t>
            </a:r>
            <a:r>
              <a:rPr lang="zh-CN" altLang="en-US" sz="2000" dirty="0">
                <a:sym typeface="+mn-ea"/>
              </a:rPr>
              <a:t>分，共</a:t>
            </a:r>
            <a:r>
              <a:rPr lang="en-US" altLang="zh-CN" sz="2000" dirty="0">
                <a:sym typeface="+mn-ea"/>
              </a:rPr>
              <a:t>16</a:t>
            </a:r>
            <a:r>
              <a:rPr lang="zh-CN" altLang="en-US" sz="2000" dirty="0">
                <a:sym typeface="+mn-ea"/>
              </a:rPr>
              <a:t>分</a:t>
            </a:r>
            <a:endParaRPr lang="zh-CN" altLang="en-US" sz="2000" dirty="0"/>
          </a:p>
          <a:p>
            <a:r>
              <a:rPr lang="zh-CN" altLang="en-US" sz="2000" dirty="0">
                <a:sym typeface="+mn-ea"/>
              </a:rPr>
              <a:t>计算问答题</a:t>
            </a:r>
            <a:r>
              <a:rPr lang="en-US" altLang="zh-CN" sz="2000" dirty="0">
                <a:sym typeface="+mn-ea"/>
              </a:rPr>
              <a:t>6</a:t>
            </a:r>
            <a:r>
              <a:rPr lang="zh-CN" altLang="en-US" sz="2000" dirty="0">
                <a:sym typeface="+mn-ea"/>
              </a:rPr>
              <a:t>题，</a:t>
            </a:r>
            <a:r>
              <a:rPr lang="en-US" altLang="zh-CN" sz="2000" dirty="0">
                <a:sym typeface="+mn-ea"/>
              </a:rPr>
              <a:t>36</a:t>
            </a:r>
            <a:r>
              <a:rPr lang="zh-CN" altLang="en-US" sz="2000" dirty="0">
                <a:sym typeface="+mn-ea"/>
              </a:rPr>
              <a:t>分</a:t>
            </a:r>
            <a:endParaRPr lang="zh-CN" altLang="en-US" sz="2000" dirty="0"/>
          </a:p>
          <a:p>
            <a:r>
              <a:rPr lang="zh-CN" altLang="en-US" sz="2000" dirty="0">
                <a:sym typeface="+mn-ea"/>
              </a:rPr>
              <a:t>程序题</a:t>
            </a:r>
            <a:r>
              <a:rPr lang="en-US" altLang="zh-CN" sz="2000" dirty="0">
                <a:sym typeface="+mn-ea"/>
              </a:rPr>
              <a:t>3</a:t>
            </a:r>
            <a:r>
              <a:rPr lang="zh-CN" altLang="en-US" sz="2000" dirty="0">
                <a:sym typeface="+mn-ea"/>
              </a:rPr>
              <a:t>题，</a:t>
            </a:r>
            <a:r>
              <a:rPr lang="en-US" altLang="zh-CN" sz="2000" dirty="0">
                <a:sym typeface="+mn-ea"/>
              </a:rPr>
              <a:t>24</a:t>
            </a:r>
            <a:r>
              <a:rPr lang="zh-CN" altLang="en-US" sz="2000" dirty="0">
                <a:sym typeface="+mn-ea"/>
              </a:rPr>
              <a:t>分</a:t>
            </a:r>
            <a:endParaRPr lang="zh-CN" altLang="en-US" sz="2000" dirty="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9450" y="2987040"/>
            <a:ext cx="1081151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dirty="0">
                <a:ea typeface="等线" panose="02010600030101010101" charset="-122"/>
                <a:sym typeface="+mn-ea"/>
              </a:rPr>
              <a:t>计算问答题（模型机中各个部件和寄存器的功能，不同指令和寻址方式的读取和执行流程，熟练掌握实模式下不同寻址方式，以及根据寄存器和相应（默认）段寄存器内容得到主存地址进行访存操作，定点数用双符号位（变形补码）表示，给定机器字长，定点数加减及判溢，补码原码移位操作，浮点数的表示，浮点数进行规格化，不恢复余数除法或原码定点数乘法运算过程，多级中断，</a:t>
            </a:r>
            <a:r>
              <a:rPr lang="en-US" altLang="zh-CN" dirty="0">
                <a:ea typeface="等线" panose="02010600030101010101" charset="-122"/>
                <a:sym typeface="+mn-ea"/>
              </a:rPr>
              <a:t>Cache-</a:t>
            </a:r>
            <a:r>
              <a:rPr lang="zh-CN" altLang="en-US" dirty="0">
                <a:ea typeface="等线" panose="02010600030101010101" charset="-122"/>
                <a:sym typeface="+mn-ea"/>
              </a:rPr>
              <a:t>主存地址映射知识（直接映像、组相</a:t>
            </a:r>
            <a:r>
              <a:rPr lang="zh-CN" altLang="en-US" dirty="0" smtClean="0">
                <a:ea typeface="等线" panose="02010600030101010101" charset="-122"/>
                <a:sym typeface="+mn-ea"/>
              </a:rPr>
              <a:t>联映像，全相连，课</a:t>
            </a:r>
            <a:r>
              <a:rPr lang="zh-CN" altLang="en-US" dirty="0">
                <a:ea typeface="等线" panose="02010600030101010101" charset="-122"/>
                <a:sym typeface="+mn-ea"/>
              </a:rPr>
              <a:t>上</a:t>
            </a:r>
            <a:r>
              <a:rPr lang="zh-CN" altLang="en-US" dirty="0" smtClean="0">
                <a:ea typeface="等线" panose="02010600030101010101" charset="-122"/>
                <a:sym typeface="+mn-ea"/>
              </a:rPr>
              <a:t>习题）</a:t>
            </a:r>
            <a:r>
              <a:rPr lang="zh-CN" dirty="0">
                <a:ea typeface="等线" panose="02010600030101010101" charset="-122"/>
                <a:sym typeface="+mn-ea"/>
              </a:rPr>
              <a:t>根据程序和指令要求写出内存、堆栈段内容，存储器设计等）、</a:t>
            </a:r>
            <a:endParaRPr lang="zh-CN" sz="1800" dirty="0">
              <a:ea typeface="等线" panose="02010600030101010101" charset="-122"/>
              <a:sym typeface="+mn-ea"/>
            </a:endParaRPr>
          </a:p>
          <a:p>
            <a:r>
              <a:rPr lang="zh-CN" dirty="0">
                <a:ea typeface="等线" panose="02010600030101010101" charset="-122"/>
                <a:sym typeface="+mn-ea"/>
              </a:rPr>
              <a:t>程序题（熟练掌握不同寻址方式（第四章）的指令书写，熟练掌握各种常见指令，程序理解、程序填空、程序设计（判断，分支程序</a:t>
            </a:r>
            <a:r>
              <a:rPr lang="zh-CN" dirty="0" smtClean="0">
                <a:ea typeface="等线" panose="02010600030101010101" charset="-122"/>
                <a:sym typeface="+mn-ea"/>
              </a:rPr>
              <a:t>，</a:t>
            </a:r>
            <a:r>
              <a:rPr lang="zh-CN" altLang="en-US" dirty="0" smtClean="0">
                <a:ea typeface="等线" panose="02010600030101010101" charset="-122"/>
                <a:sym typeface="+mn-ea"/>
              </a:rPr>
              <a:t>循环，串传送，</a:t>
            </a:r>
            <a:r>
              <a:rPr lang="zh-CN" dirty="0" smtClean="0">
                <a:ea typeface="等线" panose="02010600030101010101" charset="-122"/>
                <a:sym typeface="+mn-ea"/>
              </a:rPr>
              <a:t>能</a:t>
            </a:r>
            <a:r>
              <a:rPr lang="zh-CN" dirty="0">
                <a:ea typeface="等线" panose="02010600030101010101" charset="-122"/>
                <a:sym typeface="+mn-ea"/>
              </a:rPr>
              <a:t>完整写出代码段，根据要求设计代码段内容））</a:t>
            </a:r>
            <a:endParaRPr lang="zh-CN" altLang="en-US" dirty="0">
              <a:ea typeface="等线" panose="0201060003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8435" y="17780"/>
            <a:ext cx="8229600" cy="602615"/>
          </a:xfrm>
        </p:spPr>
        <p:txBody>
          <a:bodyPr>
            <a:normAutofit fontScale="90000"/>
          </a:bodyPr>
          <a:lstStyle/>
          <a:p>
            <a:r>
              <a:rPr lang="zh-CN" altLang="en-US" sz="3600">
                <a:solidFill>
                  <a:srgbClr val="FF0000"/>
                </a:solidFill>
              </a:rPr>
              <a:t>作业：第五章</a:t>
            </a:r>
            <a:endParaRPr lang="zh-CN" altLang="en-US" sz="3600">
              <a:solidFill>
                <a:srgbClr val="FF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1"/>
          <a:srcRect t="13223" r="12108"/>
          <a:stretch>
            <a:fillRect/>
          </a:stretch>
        </p:blipFill>
        <p:spPr>
          <a:xfrm>
            <a:off x="1559560" y="620395"/>
            <a:ext cx="4301490" cy="61563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2660650" y="755650"/>
              <a:ext cx="222250" cy="36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2660650" y="755650"/>
                <a:ext cx="2222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2355850" y="781050"/>
              <a:ext cx="146050" cy="36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2355850" y="781050"/>
                <a:ext cx="146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3003550" y="736600"/>
              <a:ext cx="501650" cy="381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3003550" y="736600"/>
                <a:ext cx="5016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3619500" y="787400"/>
              <a:ext cx="215900" cy="254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3619500" y="787400"/>
                <a:ext cx="2159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2349500" y="952500"/>
              <a:ext cx="158750" cy="63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2349500" y="952500"/>
                <a:ext cx="1587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2470150" y="476250"/>
              <a:ext cx="1263650" cy="2032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2470150" y="476250"/>
                <a:ext cx="12636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2362200" y="933450"/>
              <a:ext cx="177800" cy="127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2362200" y="933450"/>
                <a:ext cx="1778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2482850" y="933450"/>
              <a:ext cx="12700" cy="36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2482850" y="9334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3" name="墨迹 12"/>
              <p14:cNvContentPartPr/>
              <p14:nvPr/>
            </p14:nvContentPartPr>
            <p14:xfrm>
              <a:off x="2476500" y="933450"/>
              <a:ext cx="12700" cy="36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7"/>
            </p:blipFill>
            <p:spPr>
              <a:xfrm>
                <a:off x="2476500" y="9334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3098800" y="933450"/>
              <a:ext cx="20955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3098800" y="933450"/>
                <a:ext cx="209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1981200" y="1123950"/>
              <a:ext cx="1270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7"/>
            </p:blipFill>
            <p:spPr>
              <a:xfrm>
                <a:off x="1981200" y="11239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6" name="墨迹 15"/>
              <p14:cNvContentPartPr/>
              <p14:nvPr/>
            </p14:nvContentPartPr>
            <p14:xfrm>
              <a:off x="1962150" y="946150"/>
              <a:ext cx="1270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7"/>
            </p:blipFill>
            <p:spPr>
              <a:xfrm>
                <a:off x="1962150" y="9461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4959350" y="831850"/>
              <a:ext cx="19050" cy="3810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4959350" y="831850"/>
                <a:ext cx="190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4940300" y="793750"/>
              <a:ext cx="577850" cy="5397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4940300" y="793750"/>
                <a:ext cx="577850" cy="539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4984750" y="984250"/>
              <a:ext cx="488950" cy="508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4984750" y="984250"/>
                <a:ext cx="4889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5054600" y="1073150"/>
              <a:ext cx="57150" cy="1016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5054600" y="1073150"/>
                <a:ext cx="571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5162550" y="1054100"/>
              <a:ext cx="25400" cy="1079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5162550" y="1054100"/>
                <a:ext cx="254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5137150" y="1079500"/>
              <a:ext cx="63500" cy="36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5137150" y="1079500"/>
                <a:ext cx="635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3" name="墨迹 22"/>
              <p14:cNvContentPartPr/>
              <p14:nvPr/>
            </p14:nvContentPartPr>
            <p14:xfrm>
              <a:off x="5257800" y="1041400"/>
              <a:ext cx="12700" cy="952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6"/>
            </p:blipFill>
            <p:spPr>
              <a:xfrm>
                <a:off x="5257800" y="1041400"/>
                <a:ext cx="127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4" name="墨迹 23"/>
              <p14:cNvContentPartPr/>
              <p14:nvPr/>
            </p14:nvContentPartPr>
            <p14:xfrm>
              <a:off x="5213350" y="1022350"/>
              <a:ext cx="171450" cy="1460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8"/>
            </p:blipFill>
            <p:spPr>
              <a:xfrm>
                <a:off x="5213350" y="1022350"/>
                <a:ext cx="1714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5" name="墨迹 24"/>
              <p14:cNvContentPartPr/>
              <p14:nvPr/>
            </p14:nvContentPartPr>
            <p14:xfrm>
              <a:off x="5092700" y="844550"/>
              <a:ext cx="139700" cy="1016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0"/>
            </p:blipFill>
            <p:spPr>
              <a:xfrm>
                <a:off x="5092700" y="844550"/>
                <a:ext cx="1397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6" name="墨迹 25"/>
              <p14:cNvContentPartPr/>
              <p14:nvPr/>
            </p14:nvContentPartPr>
            <p14:xfrm>
              <a:off x="5276850" y="876300"/>
              <a:ext cx="360" cy="698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2"/>
            </p:blipFill>
            <p:spPr>
              <a:xfrm>
                <a:off x="5276850" y="876300"/>
                <a:ext cx="36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7" name="墨迹 26"/>
              <p14:cNvContentPartPr/>
              <p14:nvPr/>
            </p14:nvContentPartPr>
            <p14:xfrm>
              <a:off x="5270500" y="850900"/>
              <a:ext cx="146050" cy="1460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4"/>
            </p:blipFill>
            <p:spPr>
              <a:xfrm>
                <a:off x="5270500" y="850900"/>
                <a:ext cx="146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8" name="墨迹 27"/>
              <p14:cNvContentPartPr/>
              <p14:nvPr/>
            </p14:nvContentPartPr>
            <p14:xfrm>
              <a:off x="5111750" y="996950"/>
              <a:ext cx="38100" cy="635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6"/>
            </p:blipFill>
            <p:spPr>
              <a:xfrm>
                <a:off x="5111750" y="996950"/>
                <a:ext cx="381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9" name="墨迹 28"/>
              <p14:cNvContentPartPr/>
              <p14:nvPr/>
            </p14:nvContentPartPr>
            <p14:xfrm>
              <a:off x="4578350" y="812800"/>
              <a:ext cx="360" cy="1079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8"/>
            </p:blipFill>
            <p:spPr>
              <a:xfrm>
                <a:off x="4578350" y="812800"/>
                <a:ext cx="36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0" name="墨迹 29"/>
              <p14:cNvContentPartPr/>
              <p14:nvPr/>
            </p14:nvContentPartPr>
            <p14:xfrm>
              <a:off x="4578350" y="806450"/>
              <a:ext cx="95250" cy="1143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0"/>
            </p:blipFill>
            <p:spPr>
              <a:xfrm>
                <a:off x="4578350" y="806450"/>
                <a:ext cx="952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1" name="墨迹 30"/>
              <p14:cNvContentPartPr/>
              <p14:nvPr/>
            </p14:nvContentPartPr>
            <p14:xfrm>
              <a:off x="4692650" y="793750"/>
              <a:ext cx="50800" cy="1397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2"/>
            </p:blipFill>
            <p:spPr>
              <a:xfrm>
                <a:off x="4692650" y="793750"/>
                <a:ext cx="508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2" name="墨迹 31"/>
              <p14:cNvContentPartPr/>
              <p14:nvPr/>
            </p14:nvContentPartPr>
            <p14:xfrm>
              <a:off x="4743450" y="781050"/>
              <a:ext cx="19050" cy="1778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4"/>
            </p:blipFill>
            <p:spPr>
              <a:xfrm>
                <a:off x="4743450" y="781050"/>
                <a:ext cx="190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3" name="墨迹 32"/>
              <p14:cNvContentPartPr/>
              <p14:nvPr/>
            </p14:nvContentPartPr>
            <p14:xfrm>
              <a:off x="4718050" y="882650"/>
              <a:ext cx="44450" cy="63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6"/>
            </p:blipFill>
            <p:spPr>
              <a:xfrm>
                <a:off x="4718050" y="882650"/>
                <a:ext cx="444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4" name="墨迹 33"/>
              <p14:cNvContentPartPr/>
              <p14:nvPr/>
            </p14:nvContentPartPr>
            <p14:xfrm>
              <a:off x="4819650" y="882650"/>
              <a:ext cx="76200" cy="698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8"/>
            </p:blipFill>
            <p:spPr>
              <a:xfrm>
                <a:off x="4819650" y="882650"/>
                <a:ext cx="762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5" name="墨迹 34"/>
              <p14:cNvContentPartPr/>
              <p14:nvPr/>
            </p14:nvContentPartPr>
            <p14:xfrm>
              <a:off x="4489450" y="723900"/>
              <a:ext cx="133350" cy="2730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0"/>
            </p:blipFill>
            <p:spPr>
              <a:xfrm>
                <a:off x="4489450" y="723900"/>
                <a:ext cx="1333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6" name="墨迹 35"/>
              <p14:cNvContentPartPr/>
              <p14:nvPr/>
            </p14:nvContentPartPr>
            <p14:xfrm>
              <a:off x="4114800" y="869950"/>
              <a:ext cx="360" cy="1270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2"/>
            </p:blipFill>
            <p:spPr>
              <a:xfrm>
                <a:off x="4114800" y="869950"/>
                <a:ext cx="36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7" name="墨迹 36"/>
              <p14:cNvContentPartPr/>
              <p14:nvPr/>
            </p14:nvContentPartPr>
            <p14:xfrm>
              <a:off x="4108450" y="863600"/>
              <a:ext cx="95250" cy="1270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4"/>
            </p:blipFill>
            <p:spPr>
              <a:xfrm>
                <a:off x="4108450" y="863600"/>
                <a:ext cx="952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8" name="墨迹 37"/>
              <p14:cNvContentPartPr/>
              <p14:nvPr/>
            </p14:nvContentPartPr>
            <p14:xfrm>
              <a:off x="4222750" y="825500"/>
              <a:ext cx="50800" cy="1587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6"/>
            </p:blipFill>
            <p:spPr>
              <a:xfrm>
                <a:off x="4222750" y="825500"/>
                <a:ext cx="508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9" name="墨迹 38"/>
              <p14:cNvContentPartPr/>
              <p14:nvPr/>
            </p14:nvContentPartPr>
            <p14:xfrm>
              <a:off x="4267200" y="857250"/>
              <a:ext cx="31750" cy="1524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8"/>
            </p:blipFill>
            <p:spPr>
              <a:xfrm>
                <a:off x="4267200" y="857250"/>
                <a:ext cx="317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0" name="墨迹 39"/>
              <p14:cNvContentPartPr/>
              <p14:nvPr/>
            </p14:nvContentPartPr>
            <p14:xfrm>
              <a:off x="4222750" y="920750"/>
              <a:ext cx="63500" cy="63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0"/>
            </p:blipFill>
            <p:spPr>
              <a:xfrm>
                <a:off x="4222750" y="920750"/>
                <a:ext cx="635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1" name="墨迹 40"/>
              <p14:cNvContentPartPr/>
              <p14:nvPr/>
            </p14:nvContentPartPr>
            <p14:xfrm>
              <a:off x="4375150" y="895350"/>
              <a:ext cx="360" cy="762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2"/>
            </p:blipFill>
            <p:spPr>
              <a:xfrm>
                <a:off x="4375150" y="895350"/>
                <a:ext cx="36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2" name="墨迹 41"/>
              <p14:cNvContentPartPr/>
              <p14:nvPr/>
            </p14:nvContentPartPr>
            <p14:xfrm>
              <a:off x="3041650" y="755650"/>
              <a:ext cx="171450" cy="36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4"/>
            </p:blipFill>
            <p:spPr>
              <a:xfrm>
                <a:off x="3041650" y="755650"/>
                <a:ext cx="1714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3" name="墨迹 42"/>
              <p14:cNvContentPartPr/>
              <p14:nvPr/>
            </p14:nvContentPartPr>
            <p14:xfrm>
              <a:off x="4095750" y="1028700"/>
              <a:ext cx="292100" cy="190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6"/>
            </p:blipFill>
            <p:spPr>
              <a:xfrm>
                <a:off x="4095750" y="1028700"/>
                <a:ext cx="2921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4" name="墨迹 43"/>
              <p14:cNvContentPartPr/>
              <p14:nvPr/>
            </p14:nvContentPartPr>
            <p14:xfrm>
              <a:off x="5556250" y="952500"/>
              <a:ext cx="88900" cy="3175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8"/>
            </p:blipFill>
            <p:spPr>
              <a:xfrm>
                <a:off x="5556250" y="952500"/>
                <a:ext cx="889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5" name="墨迹 44"/>
              <p14:cNvContentPartPr/>
              <p14:nvPr/>
            </p14:nvContentPartPr>
            <p14:xfrm>
              <a:off x="2381250" y="933450"/>
              <a:ext cx="50800" cy="36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0"/>
            </p:blipFill>
            <p:spPr>
              <a:xfrm>
                <a:off x="2381250" y="933450"/>
                <a:ext cx="508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6" name="墨迹 45"/>
              <p14:cNvContentPartPr/>
              <p14:nvPr/>
            </p14:nvContentPartPr>
            <p14:xfrm>
              <a:off x="2673350" y="895350"/>
              <a:ext cx="152400" cy="63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2"/>
            </p:blipFill>
            <p:spPr>
              <a:xfrm>
                <a:off x="2673350" y="895350"/>
                <a:ext cx="1524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7" name="墨迹 46"/>
              <p14:cNvContentPartPr/>
              <p14:nvPr/>
            </p14:nvContentPartPr>
            <p14:xfrm>
              <a:off x="5594350" y="844550"/>
              <a:ext cx="139700" cy="762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4"/>
            </p:blipFill>
            <p:spPr>
              <a:xfrm>
                <a:off x="5594350" y="844550"/>
                <a:ext cx="1397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8" name="墨迹 47"/>
              <p14:cNvContentPartPr/>
              <p14:nvPr/>
            </p14:nvContentPartPr>
            <p14:xfrm>
              <a:off x="5575300" y="965200"/>
              <a:ext cx="88900" cy="3238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6"/>
            </p:blipFill>
            <p:spPr>
              <a:xfrm>
                <a:off x="5575300" y="965200"/>
                <a:ext cx="889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9" name="墨迹 48"/>
              <p14:cNvContentPartPr/>
              <p14:nvPr/>
            </p14:nvContentPartPr>
            <p14:xfrm>
              <a:off x="2673350" y="908050"/>
              <a:ext cx="190500" cy="317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8"/>
            </p:blipFill>
            <p:spPr>
              <a:xfrm>
                <a:off x="2673350" y="908050"/>
                <a:ext cx="1905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0" name="墨迹 49"/>
              <p14:cNvContentPartPr/>
              <p14:nvPr/>
            </p14:nvContentPartPr>
            <p14:xfrm>
              <a:off x="2660650" y="1238250"/>
              <a:ext cx="127000" cy="63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0"/>
            </p:blipFill>
            <p:spPr>
              <a:xfrm>
                <a:off x="2660650" y="1238250"/>
                <a:ext cx="1270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1" name="墨迹 50"/>
              <p14:cNvContentPartPr/>
              <p14:nvPr/>
            </p14:nvContentPartPr>
            <p14:xfrm>
              <a:off x="3371850" y="1219200"/>
              <a:ext cx="12700" cy="36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7"/>
            </p:blipFill>
            <p:spPr>
              <a:xfrm>
                <a:off x="3371850" y="1219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2" name="墨迹 51"/>
              <p14:cNvContentPartPr/>
              <p14:nvPr/>
            </p14:nvContentPartPr>
            <p14:xfrm>
              <a:off x="2679700" y="1403350"/>
              <a:ext cx="76200" cy="36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3"/>
            </p:blipFill>
            <p:spPr>
              <a:xfrm>
                <a:off x="2679700" y="1403350"/>
                <a:ext cx="762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3" name="墨迹 52"/>
              <p14:cNvContentPartPr/>
              <p14:nvPr/>
            </p14:nvContentPartPr>
            <p14:xfrm>
              <a:off x="3016250" y="1416050"/>
              <a:ext cx="63500" cy="36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34"/>
            </p:blipFill>
            <p:spPr>
              <a:xfrm>
                <a:off x="3016250" y="1416050"/>
                <a:ext cx="635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4" name="墨迹 53"/>
              <p14:cNvContentPartPr/>
              <p14:nvPr/>
            </p14:nvContentPartPr>
            <p14:xfrm>
              <a:off x="3289300" y="1422400"/>
              <a:ext cx="88900" cy="63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6"/>
            </p:blipFill>
            <p:spPr>
              <a:xfrm>
                <a:off x="3289300" y="1422400"/>
                <a:ext cx="889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5" name="墨迹 54"/>
              <p14:cNvContentPartPr/>
              <p14:nvPr/>
            </p14:nvContentPartPr>
            <p14:xfrm>
              <a:off x="2997200" y="1250950"/>
              <a:ext cx="228600" cy="63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8"/>
            </p:blipFill>
            <p:spPr>
              <a:xfrm>
                <a:off x="2997200" y="1250950"/>
                <a:ext cx="2286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6" name="墨迹 55"/>
              <p14:cNvContentPartPr/>
              <p14:nvPr/>
            </p14:nvContentPartPr>
            <p14:xfrm>
              <a:off x="3289300" y="1276350"/>
              <a:ext cx="82550" cy="36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0"/>
            </p:blipFill>
            <p:spPr>
              <a:xfrm>
                <a:off x="3289300" y="1276350"/>
                <a:ext cx="82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7" name="墨迹 56"/>
              <p14:cNvContentPartPr/>
              <p14:nvPr/>
            </p14:nvContentPartPr>
            <p14:xfrm>
              <a:off x="3752850" y="241300"/>
              <a:ext cx="12700" cy="36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7"/>
            </p:blipFill>
            <p:spPr>
              <a:xfrm>
                <a:off x="3752850" y="2413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8" name="墨迹 57"/>
              <p14:cNvContentPartPr/>
              <p14:nvPr/>
            </p14:nvContentPartPr>
            <p14:xfrm>
              <a:off x="3803650" y="203200"/>
              <a:ext cx="12700" cy="36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7"/>
            </p:blipFill>
            <p:spPr>
              <a:xfrm>
                <a:off x="3803650" y="203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9" name="墨迹 58"/>
              <p14:cNvContentPartPr/>
              <p14:nvPr/>
            </p14:nvContentPartPr>
            <p14:xfrm>
              <a:off x="3765550" y="203200"/>
              <a:ext cx="44450" cy="1143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4"/>
            </p:blipFill>
            <p:spPr>
              <a:xfrm>
                <a:off x="3765550" y="203200"/>
                <a:ext cx="444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0" name="墨迹 59"/>
              <p14:cNvContentPartPr/>
              <p14:nvPr/>
            </p14:nvContentPartPr>
            <p14:xfrm>
              <a:off x="3860800" y="222250"/>
              <a:ext cx="76200" cy="698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6"/>
            </p:blipFill>
            <p:spPr>
              <a:xfrm>
                <a:off x="3860800" y="222250"/>
                <a:ext cx="762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1" name="墨迹 60"/>
              <p14:cNvContentPartPr/>
              <p14:nvPr/>
            </p14:nvContentPartPr>
            <p14:xfrm>
              <a:off x="3873500" y="190500"/>
              <a:ext cx="69850" cy="1714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8"/>
            </p:blipFill>
            <p:spPr>
              <a:xfrm>
                <a:off x="3873500" y="190500"/>
                <a:ext cx="698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2" name="墨迹 61"/>
              <p14:cNvContentPartPr/>
              <p14:nvPr/>
            </p14:nvContentPartPr>
            <p14:xfrm>
              <a:off x="3968750" y="203200"/>
              <a:ext cx="69850" cy="952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0"/>
            </p:blipFill>
            <p:spPr>
              <a:xfrm>
                <a:off x="3968750" y="203200"/>
                <a:ext cx="698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3" name="墨迹 62"/>
              <p14:cNvContentPartPr/>
              <p14:nvPr/>
            </p14:nvContentPartPr>
            <p14:xfrm>
              <a:off x="4083050" y="203200"/>
              <a:ext cx="95250" cy="1206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2"/>
            </p:blipFill>
            <p:spPr>
              <a:xfrm>
                <a:off x="4083050" y="203200"/>
                <a:ext cx="952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4" name="墨迹 63"/>
              <p14:cNvContentPartPr/>
              <p14:nvPr/>
            </p14:nvContentPartPr>
            <p14:xfrm>
              <a:off x="4013200" y="203200"/>
              <a:ext cx="360" cy="190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4"/>
            </p:blipFill>
            <p:spPr>
              <a:xfrm>
                <a:off x="4013200" y="20320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5" name="墨迹 64"/>
              <p14:cNvContentPartPr/>
              <p14:nvPr/>
            </p14:nvContentPartPr>
            <p14:xfrm>
              <a:off x="3771900" y="196850"/>
              <a:ext cx="44450" cy="1143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6"/>
            </p:blipFill>
            <p:spPr>
              <a:xfrm>
                <a:off x="3771900" y="196850"/>
                <a:ext cx="444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6" name="墨迹 65"/>
              <p14:cNvContentPartPr/>
              <p14:nvPr/>
            </p14:nvContentPartPr>
            <p14:xfrm>
              <a:off x="4254500" y="177800"/>
              <a:ext cx="50800" cy="1397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8"/>
            </p:blipFill>
            <p:spPr>
              <a:xfrm>
                <a:off x="4254500" y="177800"/>
                <a:ext cx="508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7" name="墨迹 66"/>
              <p14:cNvContentPartPr/>
              <p14:nvPr/>
            </p14:nvContentPartPr>
            <p14:xfrm>
              <a:off x="4343400" y="177800"/>
              <a:ext cx="44450" cy="1270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0"/>
            </p:blipFill>
            <p:spPr>
              <a:xfrm>
                <a:off x="4343400" y="177800"/>
                <a:ext cx="444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8" name="墨迹 67"/>
              <p14:cNvContentPartPr/>
              <p14:nvPr/>
            </p14:nvContentPartPr>
            <p14:xfrm>
              <a:off x="4419600" y="209550"/>
              <a:ext cx="101600" cy="762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2"/>
            </p:blipFill>
            <p:spPr>
              <a:xfrm>
                <a:off x="4419600" y="209550"/>
                <a:ext cx="1016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9" name="墨迹 68"/>
              <p14:cNvContentPartPr/>
              <p14:nvPr/>
            </p14:nvContentPartPr>
            <p14:xfrm>
              <a:off x="4622800" y="196850"/>
              <a:ext cx="6350" cy="1460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4"/>
            </p:blipFill>
            <p:spPr>
              <a:xfrm>
                <a:off x="4622800" y="196850"/>
                <a:ext cx="63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0" name="墨迹 69"/>
              <p14:cNvContentPartPr/>
              <p14:nvPr/>
            </p14:nvContentPartPr>
            <p14:xfrm>
              <a:off x="3873500" y="120650"/>
              <a:ext cx="25400" cy="190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6"/>
            </p:blipFill>
            <p:spPr>
              <a:xfrm>
                <a:off x="3873500" y="120650"/>
                <a:ext cx="254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1" name="墨迹 70"/>
              <p14:cNvContentPartPr/>
              <p14:nvPr/>
            </p14:nvContentPartPr>
            <p14:xfrm>
              <a:off x="3854450" y="196850"/>
              <a:ext cx="360" cy="190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14"/>
            </p:blipFill>
            <p:spPr>
              <a:xfrm>
                <a:off x="3854450" y="19685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2" name="墨迹 71"/>
              <p14:cNvContentPartPr/>
              <p14:nvPr/>
            </p14:nvContentPartPr>
            <p14:xfrm>
              <a:off x="3810000" y="266700"/>
              <a:ext cx="12700" cy="190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9"/>
            </p:blipFill>
            <p:spPr>
              <a:xfrm>
                <a:off x="3810000" y="266700"/>
                <a:ext cx="12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3" name="墨迹 72"/>
              <p14:cNvContentPartPr/>
              <p14:nvPr/>
            </p14:nvContentPartPr>
            <p14:xfrm>
              <a:off x="3784600" y="355600"/>
              <a:ext cx="12700" cy="36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7"/>
            </p:blipFill>
            <p:spPr>
              <a:xfrm>
                <a:off x="3784600" y="3556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4" name="墨迹 73"/>
              <p14:cNvContentPartPr/>
              <p14:nvPr/>
            </p14:nvContentPartPr>
            <p14:xfrm>
              <a:off x="3771900" y="450850"/>
              <a:ext cx="12700" cy="190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29"/>
            </p:blipFill>
            <p:spPr>
              <a:xfrm>
                <a:off x="3771900" y="450850"/>
                <a:ext cx="12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5" name="墨迹 74"/>
              <p14:cNvContentPartPr/>
              <p14:nvPr/>
            </p14:nvContentPartPr>
            <p14:xfrm>
              <a:off x="3854450" y="419100"/>
              <a:ext cx="31750" cy="825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3"/>
            </p:blipFill>
            <p:spPr>
              <a:xfrm>
                <a:off x="3854450" y="419100"/>
                <a:ext cx="317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6" name="墨迹 75"/>
              <p14:cNvContentPartPr/>
              <p14:nvPr/>
            </p14:nvContentPartPr>
            <p14:xfrm>
              <a:off x="3949700" y="425450"/>
              <a:ext cx="57150" cy="571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5"/>
            </p:blipFill>
            <p:spPr>
              <a:xfrm>
                <a:off x="3949700" y="425450"/>
                <a:ext cx="571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7" name="墨迹 76"/>
              <p14:cNvContentPartPr/>
              <p14:nvPr/>
            </p14:nvContentPartPr>
            <p14:xfrm>
              <a:off x="4070350" y="431800"/>
              <a:ext cx="50800" cy="571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7"/>
            </p:blipFill>
            <p:spPr>
              <a:xfrm>
                <a:off x="4070350" y="431800"/>
                <a:ext cx="508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8" name="墨迹 77"/>
              <p14:cNvContentPartPr/>
              <p14:nvPr/>
            </p14:nvContentPartPr>
            <p14:xfrm>
              <a:off x="4171950" y="438150"/>
              <a:ext cx="25400" cy="889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39"/>
            </p:blipFill>
            <p:spPr>
              <a:xfrm>
                <a:off x="4171950" y="438150"/>
                <a:ext cx="254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9" name="墨迹 78"/>
              <p14:cNvContentPartPr/>
              <p14:nvPr/>
            </p14:nvContentPartPr>
            <p14:xfrm>
              <a:off x="4273550" y="450850"/>
              <a:ext cx="25400" cy="952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1"/>
            </p:blipFill>
            <p:spPr>
              <a:xfrm>
                <a:off x="4273550" y="450850"/>
                <a:ext cx="254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80" name="墨迹 79"/>
              <p14:cNvContentPartPr/>
              <p14:nvPr/>
            </p14:nvContentPartPr>
            <p14:xfrm>
              <a:off x="4362450" y="419100"/>
              <a:ext cx="63500" cy="952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3"/>
            </p:blipFill>
            <p:spPr>
              <a:xfrm>
                <a:off x="4362450" y="419100"/>
                <a:ext cx="635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81" name="墨迹 80"/>
              <p14:cNvContentPartPr/>
              <p14:nvPr/>
            </p14:nvContentPartPr>
            <p14:xfrm>
              <a:off x="4470400" y="425450"/>
              <a:ext cx="6350" cy="1143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5"/>
            </p:blipFill>
            <p:spPr>
              <a:xfrm>
                <a:off x="4470400" y="425450"/>
                <a:ext cx="63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82" name="墨迹 81"/>
              <p14:cNvContentPartPr/>
              <p14:nvPr/>
            </p14:nvContentPartPr>
            <p14:xfrm>
              <a:off x="4559300" y="419100"/>
              <a:ext cx="82550" cy="1079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7"/>
            </p:blipFill>
            <p:spPr>
              <a:xfrm>
                <a:off x="4559300" y="419100"/>
                <a:ext cx="825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83" name="墨迹 82"/>
              <p14:cNvContentPartPr/>
              <p14:nvPr/>
            </p14:nvContentPartPr>
            <p14:xfrm>
              <a:off x="4679950" y="209550"/>
              <a:ext cx="76200" cy="762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49"/>
            </p:blipFill>
            <p:spPr>
              <a:xfrm>
                <a:off x="4679950" y="209550"/>
                <a:ext cx="762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4" name="墨迹 83"/>
              <p14:cNvContentPartPr/>
              <p14:nvPr/>
            </p14:nvContentPartPr>
            <p14:xfrm>
              <a:off x="3784600" y="355600"/>
              <a:ext cx="965200" cy="2476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1"/>
            </p:blipFill>
            <p:spPr>
              <a:xfrm>
                <a:off x="3784600" y="355600"/>
                <a:ext cx="9652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5" name="墨迹 84"/>
              <p14:cNvContentPartPr/>
              <p14:nvPr/>
            </p14:nvContentPartPr>
            <p14:xfrm>
              <a:off x="1974850" y="1193800"/>
              <a:ext cx="120650" cy="952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3"/>
            </p:blipFill>
            <p:spPr>
              <a:xfrm>
                <a:off x="1974850" y="1193800"/>
                <a:ext cx="1206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6" name="墨迹 85"/>
              <p14:cNvContentPartPr/>
              <p14:nvPr/>
            </p14:nvContentPartPr>
            <p14:xfrm>
              <a:off x="2000250" y="1371600"/>
              <a:ext cx="120650" cy="508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5"/>
            </p:blipFill>
            <p:spPr>
              <a:xfrm>
                <a:off x="2000250" y="1371600"/>
                <a:ext cx="1206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7" name="墨迹 86"/>
              <p14:cNvContentPartPr/>
              <p14:nvPr/>
            </p14:nvContentPartPr>
            <p14:xfrm>
              <a:off x="3676650" y="1270000"/>
              <a:ext cx="38100" cy="1079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7"/>
            </p:blipFill>
            <p:spPr>
              <a:xfrm>
                <a:off x="3676650" y="1270000"/>
                <a:ext cx="381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8" name="墨迹 87"/>
              <p14:cNvContentPartPr/>
              <p14:nvPr/>
            </p14:nvContentPartPr>
            <p14:xfrm>
              <a:off x="3752850" y="1270000"/>
              <a:ext cx="82550" cy="825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59"/>
            </p:blipFill>
            <p:spPr>
              <a:xfrm>
                <a:off x="3752850" y="1270000"/>
                <a:ext cx="825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9" name="墨迹 88"/>
              <p14:cNvContentPartPr/>
              <p14:nvPr/>
            </p14:nvContentPartPr>
            <p14:xfrm>
              <a:off x="3905250" y="1289050"/>
              <a:ext cx="25400" cy="825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1"/>
            </p:blipFill>
            <p:spPr>
              <a:xfrm>
                <a:off x="3905250" y="1289050"/>
                <a:ext cx="254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90" name="墨迹 89"/>
              <p14:cNvContentPartPr/>
              <p14:nvPr/>
            </p14:nvContentPartPr>
            <p14:xfrm>
              <a:off x="3981450" y="1289050"/>
              <a:ext cx="44450" cy="571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3"/>
            </p:blipFill>
            <p:spPr>
              <a:xfrm>
                <a:off x="3981450" y="1289050"/>
                <a:ext cx="444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91" name="墨迹 90"/>
              <p14:cNvContentPartPr/>
              <p14:nvPr/>
            </p14:nvContentPartPr>
            <p14:xfrm>
              <a:off x="4000500" y="1282700"/>
              <a:ext cx="63500" cy="635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5"/>
            </p:blipFill>
            <p:spPr>
              <a:xfrm>
                <a:off x="4000500" y="1282700"/>
                <a:ext cx="635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92" name="墨迹 91"/>
              <p14:cNvContentPartPr/>
              <p14:nvPr/>
            </p14:nvContentPartPr>
            <p14:xfrm>
              <a:off x="4133850" y="1270000"/>
              <a:ext cx="57150" cy="1397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7"/>
            </p:blipFill>
            <p:spPr>
              <a:xfrm>
                <a:off x="4133850" y="1270000"/>
                <a:ext cx="571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3" name="墨迹 92"/>
              <p14:cNvContentPartPr/>
              <p14:nvPr/>
            </p14:nvContentPartPr>
            <p14:xfrm>
              <a:off x="4241800" y="1289050"/>
              <a:ext cx="57150" cy="7620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69"/>
            </p:blipFill>
            <p:spPr>
              <a:xfrm>
                <a:off x="4241800" y="1289050"/>
                <a:ext cx="571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4" name="墨迹 93"/>
              <p14:cNvContentPartPr/>
              <p14:nvPr/>
            </p14:nvContentPartPr>
            <p14:xfrm>
              <a:off x="4349750" y="1295400"/>
              <a:ext cx="25400" cy="952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1"/>
            </p:blipFill>
            <p:spPr>
              <a:xfrm>
                <a:off x="4349750" y="1295400"/>
                <a:ext cx="254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5" name="墨迹 94"/>
              <p14:cNvContentPartPr/>
              <p14:nvPr/>
            </p14:nvContentPartPr>
            <p14:xfrm>
              <a:off x="4438650" y="1314450"/>
              <a:ext cx="6350" cy="889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3"/>
            </p:blipFill>
            <p:spPr>
              <a:xfrm>
                <a:off x="4438650" y="1314450"/>
                <a:ext cx="63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6" name="墨迹 95"/>
              <p14:cNvContentPartPr/>
              <p14:nvPr/>
            </p14:nvContentPartPr>
            <p14:xfrm>
              <a:off x="4565650" y="1308100"/>
              <a:ext cx="12700" cy="1016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5"/>
            </p:blipFill>
            <p:spPr>
              <a:xfrm>
                <a:off x="4565650" y="1308100"/>
                <a:ext cx="127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7" name="墨迹 96"/>
              <p14:cNvContentPartPr/>
              <p14:nvPr/>
            </p14:nvContentPartPr>
            <p14:xfrm>
              <a:off x="4660900" y="1320800"/>
              <a:ext cx="69850" cy="762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7"/>
            </p:blipFill>
            <p:spPr>
              <a:xfrm>
                <a:off x="4660900" y="1320800"/>
                <a:ext cx="698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8" name="墨迹 97"/>
              <p14:cNvContentPartPr/>
              <p14:nvPr/>
            </p14:nvContentPartPr>
            <p14:xfrm>
              <a:off x="4768850" y="1352550"/>
              <a:ext cx="76200" cy="762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79"/>
            </p:blipFill>
            <p:spPr>
              <a:xfrm>
                <a:off x="4768850" y="1352550"/>
                <a:ext cx="762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9" name="墨迹 98"/>
              <p14:cNvContentPartPr/>
              <p14:nvPr/>
            </p14:nvContentPartPr>
            <p14:xfrm>
              <a:off x="4902200" y="1371600"/>
              <a:ext cx="12700" cy="952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1"/>
            </p:blipFill>
            <p:spPr>
              <a:xfrm>
                <a:off x="4902200" y="1371600"/>
                <a:ext cx="127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100" name="墨迹 99"/>
              <p14:cNvContentPartPr/>
              <p14:nvPr/>
            </p14:nvContentPartPr>
            <p14:xfrm>
              <a:off x="5010150" y="1358900"/>
              <a:ext cx="31750" cy="11430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3"/>
            </p:blipFill>
            <p:spPr>
              <a:xfrm>
                <a:off x="5010150" y="1358900"/>
                <a:ext cx="317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101" name="墨迹 100"/>
              <p14:cNvContentPartPr/>
              <p14:nvPr/>
            </p14:nvContentPartPr>
            <p14:xfrm>
              <a:off x="5099050" y="1371600"/>
              <a:ext cx="88900" cy="698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5"/>
            </p:blipFill>
            <p:spPr>
              <a:xfrm>
                <a:off x="5099050" y="1371600"/>
                <a:ext cx="889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02" name="墨迹 101"/>
              <p14:cNvContentPartPr/>
              <p14:nvPr/>
            </p14:nvContentPartPr>
            <p14:xfrm>
              <a:off x="5238750" y="1358900"/>
              <a:ext cx="12700" cy="1143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7"/>
            </p:blipFill>
            <p:spPr>
              <a:xfrm>
                <a:off x="5238750" y="1358900"/>
                <a:ext cx="127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3" name="墨迹 102"/>
              <p14:cNvContentPartPr/>
              <p14:nvPr/>
            </p14:nvContentPartPr>
            <p14:xfrm>
              <a:off x="5321300" y="1409700"/>
              <a:ext cx="88900" cy="571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89"/>
            </p:blipFill>
            <p:spPr>
              <a:xfrm>
                <a:off x="5321300" y="1409700"/>
                <a:ext cx="889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4" name="墨迹 103"/>
              <p14:cNvContentPartPr/>
              <p14:nvPr/>
            </p14:nvContentPartPr>
            <p14:xfrm>
              <a:off x="5353050" y="1377950"/>
              <a:ext cx="57150" cy="1778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1"/>
            </p:blipFill>
            <p:spPr>
              <a:xfrm>
                <a:off x="5353050" y="1377950"/>
                <a:ext cx="571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5" name="墨迹 104"/>
              <p14:cNvContentPartPr/>
              <p14:nvPr/>
            </p14:nvContentPartPr>
            <p14:xfrm>
              <a:off x="3556000" y="1282700"/>
              <a:ext cx="107950" cy="952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3"/>
            </p:blipFill>
            <p:spPr>
              <a:xfrm>
                <a:off x="3556000" y="1282700"/>
                <a:ext cx="1079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6" name="墨迹 105"/>
              <p14:cNvContentPartPr/>
              <p14:nvPr/>
            </p14:nvContentPartPr>
            <p14:xfrm>
              <a:off x="3517900" y="1416050"/>
              <a:ext cx="412750" cy="36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5"/>
            </p:blipFill>
            <p:spPr>
              <a:xfrm>
                <a:off x="3517900" y="1416050"/>
                <a:ext cx="4127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7" name="墨迹 106"/>
              <p14:cNvContentPartPr/>
              <p14:nvPr/>
            </p14:nvContentPartPr>
            <p14:xfrm>
              <a:off x="4000500" y="1428750"/>
              <a:ext cx="387350" cy="63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7"/>
            </p:blipFill>
            <p:spPr>
              <a:xfrm>
                <a:off x="4000500" y="1428750"/>
                <a:ext cx="3873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8" name="墨迹 107"/>
              <p14:cNvContentPartPr/>
              <p14:nvPr/>
            </p14:nvContentPartPr>
            <p14:xfrm>
              <a:off x="4451350" y="1441450"/>
              <a:ext cx="381000" cy="508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99"/>
            </p:blipFill>
            <p:spPr>
              <a:xfrm>
                <a:off x="4451350" y="1441450"/>
                <a:ext cx="3810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9" name="墨迹 108"/>
              <p14:cNvContentPartPr/>
              <p14:nvPr/>
            </p14:nvContentPartPr>
            <p14:xfrm>
              <a:off x="4902200" y="1504950"/>
              <a:ext cx="374650" cy="381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1"/>
            </p:blipFill>
            <p:spPr>
              <a:xfrm>
                <a:off x="4902200" y="1504950"/>
                <a:ext cx="3746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10" name="墨迹 109"/>
              <p14:cNvContentPartPr/>
              <p14:nvPr/>
            </p14:nvContentPartPr>
            <p14:xfrm>
              <a:off x="3778250" y="1130300"/>
              <a:ext cx="63500" cy="1016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3"/>
            </p:blipFill>
            <p:spPr>
              <a:xfrm>
                <a:off x="3778250" y="1130300"/>
                <a:ext cx="635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11" name="墨迹 110"/>
              <p14:cNvContentPartPr/>
              <p14:nvPr/>
            </p14:nvContentPartPr>
            <p14:xfrm>
              <a:off x="3841750" y="1143000"/>
              <a:ext cx="50800" cy="36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80"/>
            </p:blipFill>
            <p:spPr>
              <a:xfrm>
                <a:off x="3841750" y="1143000"/>
                <a:ext cx="508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12" name="墨迹 111"/>
              <p14:cNvContentPartPr/>
              <p14:nvPr/>
            </p14:nvContentPartPr>
            <p14:xfrm>
              <a:off x="4146550" y="1168400"/>
              <a:ext cx="57150" cy="762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6"/>
            </p:blipFill>
            <p:spPr>
              <a:xfrm>
                <a:off x="4146550" y="1168400"/>
                <a:ext cx="571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3" name="墨迹 112"/>
              <p14:cNvContentPartPr/>
              <p14:nvPr/>
            </p14:nvContentPartPr>
            <p14:xfrm>
              <a:off x="4178300" y="1168400"/>
              <a:ext cx="88900" cy="36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08"/>
            </p:blipFill>
            <p:spPr>
              <a:xfrm>
                <a:off x="4178300" y="1168400"/>
                <a:ext cx="889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4" name="墨迹 113"/>
              <p14:cNvContentPartPr/>
              <p14:nvPr/>
            </p14:nvContentPartPr>
            <p14:xfrm>
              <a:off x="4622800" y="1181100"/>
              <a:ext cx="107950" cy="825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0"/>
            </p:blipFill>
            <p:spPr>
              <a:xfrm>
                <a:off x="4622800" y="1181100"/>
                <a:ext cx="1079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5" name="墨迹 114"/>
              <p14:cNvContentPartPr/>
              <p14:nvPr/>
            </p14:nvContentPartPr>
            <p14:xfrm>
              <a:off x="4978400" y="1257300"/>
              <a:ext cx="360" cy="762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72"/>
            </p:blipFill>
            <p:spPr>
              <a:xfrm>
                <a:off x="4978400" y="1257300"/>
                <a:ext cx="36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6" name="墨迹 115"/>
              <p14:cNvContentPartPr/>
              <p14:nvPr/>
            </p14:nvContentPartPr>
            <p14:xfrm>
              <a:off x="4972050" y="1238250"/>
              <a:ext cx="101600" cy="8255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3"/>
            </p:blipFill>
            <p:spPr>
              <a:xfrm>
                <a:off x="4972050" y="1238250"/>
                <a:ext cx="1016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7" name="墨迹 116"/>
              <p14:cNvContentPartPr/>
              <p14:nvPr/>
            </p14:nvContentPartPr>
            <p14:xfrm>
              <a:off x="2997200" y="1409700"/>
              <a:ext cx="203200" cy="1905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15"/>
            </p:blipFill>
            <p:spPr>
              <a:xfrm>
                <a:off x="2997200" y="1409700"/>
                <a:ext cx="2032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8" name="墨迹 117"/>
              <p14:cNvContentPartPr/>
              <p14:nvPr/>
            </p14:nvContentPartPr>
            <p14:xfrm>
              <a:off x="3054350" y="1574800"/>
              <a:ext cx="495300" cy="1270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17"/>
            </p:blipFill>
            <p:spPr>
              <a:xfrm>
                <a:off x="3054350" y="1574800"/>
                <a:ext cx="4953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9" name="墨迹 118"/>
              <p14:cNvContentPartPr/>
              <p14:nvPr/>
            </p14:nvContentPartPr>
            <p14:xfrm>
              <a:off x="1949450" y="1739900"/>
              <a:ext cx="152400" cy="8890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19"/>
            </p:blipFill>
            <p:spPr>
              <a:xfrm>
                <a:off x="1949450" y="1739900"/>
                <a:ext cx="1524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20" name="墨迹 119"/>
              <p14:cNvContentPartPr/>
              <p14:nvPr/>
            </p14:nvContentPartPr>
            <p14:xfrm>
              <a:off x="1974850" y="1625600"/>
              <a:ext cx="190500" cy="1016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1"/>
            </p:blipFill>
            <p:spPr>
              <a:xfrm>
                <a:off x="1974850" y="1625600"/>
                <a:ext cx="1905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21" name="墨迹 120"/>
              <p14:cNvContentPartPr/>
              <p14:nvPr/>
            </p14:nvContentPartPr>
            <p14:xfrm>
              <a:off x="2324100" y="1962150"/>
              <a:ext cx="304800" cy="635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3"/>
            </p:blipFill>
            <p:spPr>
              <a:xfrm>
                <a:off x="2324100" y="1962150"/>
                <a:ext cx="3048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22" name="墨迹 121"/>
              <p14:cNvContentPartPr/>
              <p14:nvPr/>
            </p14:nvContentPartPr>
            <p14:xfrm>
              <a:off x="6362700" y="1612900"/>
              <a:ext cx="19050" cy="3238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25"/>
            </p:blipFill>
            <p:spPr>
              <a:xfrm>
                <a:off x="6362700" y="1612900"/>
                <a:ext cx="190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23" name="墨迹 122"/>
              <p14:cNvContentPartPr/>
              <p14:nvPr/>
            </p14:nvContentPartPr>
            <p14:xfrm>
              <a:off x="6419850" y="1555750"/>
              <a:ext cx="425450" cy="4318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27"/>
            </p:blipFill>
            <p:spPr>
              <a:xfrm>
                <a:off x="6419850" y="1555750"/>
                <a:ext cx="42545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4" name="墨迹 123"/>
              <p14:cNvContentPartPr/>
              <p14:nvPr/>
            </p14:nvContentPartPr>
            <p14:xfrm>
              <a:off x="6356350" y="1854200"/>
              <a:ext cx="31750" cy="21590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29"/>
            </p:blipFill>
            <p:spPr>
              <a:xfrm>
                <a:off x="6356350" y="1854200"/>
                <a:ext cx="317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5" name="墨迹 124"/>
              <p14:cNvContentPartPr/>
              <p14:nvPr/>
            </p14:nvContentPartPr>
            <p14:xfrm>
              <a:off x="6343650" y="1758950"/>
              <a:ext cx="412750" cy="254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1"/>
            </p:blipFill>
            <p:spPr>
              <a:xfrm>
                <a:off x="6343650" y="1758950"/>
                <a:ext cx="4127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6" name="墨迹 125"/>
              <p14:cNvContentPartPr/>
              <p14:nvPr/>
            </p14:nvContentPartPr>
            <p14:xfrm>
              <a:off x="5803900" y="1612900"/>
              <a:ext cx="6350" cy="11430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3"/>
            </p:blipFill>
            <p:spPr>
              <a:xfrm>
                <a:off x="5803900" y="1612900"/>
                <a:ext cx="63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7" name="墨迹 126"/>
              <p14:cNvContentPartPr/>
              <p14:nvPr/>
            </p14:nvContentPartPr>
            <p14:xfrm>
              <a:off x="5803900" y="1543050"/>
              <a:ext cx="139700" cy="14605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35"/>
            </p:blipFill>
            <p:spPr>
              <a:xfrm>
                <a:off x="5803900" y="1543050"/>
                <a:ext cx="1397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8" name="墨迹 127"/>
              <p14:cNvContentPartPr/>
              <p14:nvPr/>
            </p14:nvContentPartPr>
            <p14:xfrm>
              <a:off x="5930900" y="1581150"/>
              <a:ext cx="82550" cy="10795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37"/>
            </p:blipFill>
            <p:spPr>
              <a:xfrm>
                <a:off x="5930900" y="1581150"/>
                <a:ext cx="825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9" name="墨迹 128"/>
              <p14:cNvContentPartPr/>
              <p14:nvPr/>
            </p14:nvContentPartPr>
            <p14:xfrm>
              <a:off x="6013450" y="1555750"/>
              <a:ext cx="19050" cy="12065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39"/>
            </p:blipFill>
            <p:spPr>
              <a:xfrm>
                <a:off x="6013450" y="1555750"/>
                <a:ext cx="190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30" name="墨迹 129"/>
              <p14:cNvContentPartPr/>
              <p14:nvPr/>
            </p14:nvContentPartPr>
            <p14:xfrm>
              <a:off x="5975350" y="1625600"/>
              <a:ext cx="88900" cy="36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08"/>
            </p:blipFill>
            <p:spPr>
              <a:xfrm>
                <a:off x="5975350" y="1625600"/>
                <a:ext cx="889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31" name="墨迹 130"/>
              <p14:cNvContentPartPr/>
              <p14:nvPr/>
            </p14:nvContentPartPr>
            <p14:xfrm>
              <a:off x="6070600" y="1612900"/>
              <a:ext cx="57150" cy="10160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2"/>
            </p:blipFill>
            <p:spPr>
              <a:xfrm>
                <a:off x="6070600" y="1612900"/>
                <a:ext cx="571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32" name="墨迹 131"/>
              <p14:cNvContentPartPr/>
              <p14:nvPr/>
            </p14:nvContentPartPr>
            <p14:xfrm>
              <a:off x="6127750" y="1612900"/>
              <a:ext cx="38100" cy="8890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44"/>
            </p:blipFill>
            <p:spPr>
              <a:xfrm>
                <a:off x="6127750" y="1612900"/>
                <a:ext cx="381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33" name="墨迹 132"/>
              <p14:cNvContentPartPr/>
              <p14:nvPr/>
            </p14:nvContentPartPr>
            <p14:xfrm>
              <a:off x="6172200" y="1612900"/>
              <a:ext cx="25400" cy="1016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46"/>
            </p:blipFill>
            <p:spPr>
              <a:xfrm>
                <a:off x="6172200" y="1612900"/>
                <a:ext cx="254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34" name="墨迹 133"/>
              <p14:cNvContentPartPr/>
              <p14:nvPr/>
            </p14:nvContentPartPr>
            <p14:xfrm>
              <a:off x="6165850" y="1651000"/>
              <a:ext cx="44450" cy="1905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48"/>
            </p:blipFill>
            <p:spPr>
              <a:xfrm>
                <a:off x="6165850" y="1651000"/>
                <a:ext cx="444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5" name="墨迹 134"/>
              <p14:cNvContentPartPr/>
              <p14:nvPr/>
            </p14:nvContentPartPr>
            <p14:xfrm>
              <a:off x="6254750" y="1689100"/>
              <a:ext cx="6350" cy="5715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0"/>
            </p:blipFill>
            <p:spPr>
              <a:xfrm>
                <a:off x="6254750" y="1689100"/>
                <a:ext cx="63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6" name="墨迹 135"/>
              <p14:cNvContentPartPr/>
              <p14:nvPr/>
            </p14:nvContentPartPr>
            <p14:xfrm>
              <a:off x="5892800" y="1339850"/>
              <a:ext cx="69850" cy="1016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52"/>
            </p:blipFill>
            <p:spPr>
              <a:xfrm>
                <a:off x="5892800" y="1339850"/>
                <a:ext cx="698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7" name="墨迹 136"/>
              <p14:cNvContentPartPr/>
              <p14:nvPr/>
            </p14:nvContentPartPr>
            <p14:xfrm>
              <a:off x="5988050" y="1397000"/>
              <a:ext cx="31750" cy="6985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54"/>
            </p:blipFill>
            <p:spPr>
              <a:xfrm>
                <a:off x="5988050" y="1397000"/>
                <a:ext cx="317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8" name="墨迹 137"/>
              <p14:cNvContentPartPr/>
              <p14:nvPr/>
            </p14:nvContentPartPr>
            <p14:xfrm>
              <a:off x="6096000" y="1397000"/>
              <a:ext cx="63500" cy="8255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56"/>
            </p:blipFill>
            <p:spPr>
              <a:xfrm>
                <a:off x="6096000" y="1397000"/>
                <a:ext cx="635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9" name="墨迹 138"/>
              <p14:cNvContentPartPr/>
              <p14:nvPr/>
            </p14:nvContentPartPr>
            <p14:xfrm>
              <a:off x="6115050" y="1371600"/>
              <a:ext cx="158750" cy="1143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58"/>
            </p:blipFill>
            <p:spPr>
              <a:xfrm>
                <a:off x="6115050" y="1371600"/>
                <a:ext cx="1587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40" name="墨迹 139"/>
              <p14:cNvContentPartPr/>
              <p14:nvPr/>
            </p14:nvContentPartPr>
            <p14:xfrm>
              <a:off x="6267450" y="1365250"/>
              <a:ext cx="12700" cy="1333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0"/>
            </p:blipFill>
            <p:spPr>
              <a:xfrm>
                <a:off x="6267450" y="1365250"/>
                <a:ext cx="127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41" name="墨迹 140"/>
              <p14:cNvContentPartPr/>
              <p14:nvPr/>
            </p14:nvContentPartPr>
            <p14:xfrm>
              <a:off x="2978150" y="1968500"/>
              <a:ext cx="88900" cy="36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62"/>
            </p:blipFill>
            <p:spPr>
              <a:xfrm>
                <a:off x="2978150" y="1968500"/>
                <a:ext cx="889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42" name="墨迹 141"/>
              <p14:cNvContentPartPr/>
              <p14:nvPr/>
            </p14:nvContentPartPr>
            <p14:xfrm>
              <a:off x="6508750" y="1644650"/>
              <a:ext cx="63500" cy="7620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64"/>
            </p:blipFill>
            <p:spPr>
              <a:xfrm>
                <a:off x="6508750" y="1644650"/>
                <a:ext cx="635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43" name="墨迹 142"/>
              <p14:cNvContentPartPr/>
              <p14:nvPr/>
            </p14:nvContentPartPr>
            <p14:xfrm>
              <a:off x="6400800" y="1943100"/>
              <a:ext cx="419100" cy="6985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66"/>
            </p:blipFill>
            <p:spPr>
              <a:xfrm>
                <a:off x="6400800" y="1943100"/>
                <a:ext cx="4191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44" name="墨迹 143"/>
              <p14:cNvContentPartPr/>
              <p14:nvPr/>
            </p14:nvContentPartPr>
            <p14:xfrm>
              <a:off x="6838950" y="1987550"/>
              <a:ext cx="19050" cy="17145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68"/>
            </p:blipFill>
            <p:spPr>
              <a:xfrm>
                <a:off x="6838950" y="1987550"/>
                <a:ext cx="190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45" name="墨迹 144"/>
              <p14:cNvContentPartPr/>
              <p14:nvPr/>
            </p14:nvContentPartPr>
            <p14:xfrm>
              <a:off x="3187700" y="1962150"/>
              <a:ext cx="120650" cy="36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0"/>
            </p:blipFill>
            <p:spPr>
              <a:xfrm>
                <a:off x="3187700" y="1962150"/>
                <a:ext cx="1206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6" name="墨迹 145"/>
              <p14:cNvContentPartPr/>
              <p14:nvPr/>
            </p14:nvContentPartPr>
            <p14:xfrm>
              <a:off x="3314700" y="1752600"/>
              <a:ext cx="69850" cy="1270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72"/>
            </p:blipFill>
            <p:spPr>
              <a:xfrm>
                <a:off x="3314700" y="1752600"/>
                <a:ext cx="698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7" name="墨迹 146"/>
              <p14:cNvContentPartPr/>
              <p14:nvPr/>
            </p14:nvContentPartPr>
            <p14:xfrm>
              <a:off x="3492500" y="1689100"/>
              <a:ext cx="63500" cy="8890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74"/>
            </p:blipFill>
            <p:spPr>
              <a:xfrm>
                <a:off x="3492500" y="1689100"/>
                <a:ext cx="635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8" name="墨迹 147"/>
              <p14:cNvContentPartPr/>
              <p14:nvPr/>
            </p14:nvContentPartPr>
            <p14:xfrm>
              <a:off x="3613150" y="1701800"/>
              <a:ext cx="50800" cy="6350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76"/>
            </p:blipFill>
            <p:spPr>
              <a:xfrm>
                <a:off x="3613150" y="1701800"/>
                <a:ext cx="508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9" name="墨迹 148"/>
              <p14:cNvContentPartPr/>
              <p14:nvPr/>
            </p14:nvContentPartPr>
            <p14:xfrm>
              <a:off x="3727450" y="1689100"/>
              <a:ext cx="360" cy="6985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42"/>
            </p:blipFill>
            <p:spPr>
              <a:xfrm>
                <a:off x="3727450" y="1689100"/>
                <a:ext cx="36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50" name="墨迹 149"/>
              <p14:cNvContentPartPr/>
              <p14:nvPr/>
            </p14:nvContentPartPr>
            <p14:xfrm>
              <a:off x="3771900" y="1708150"/>
              <a:ext cx="120650" cy="1270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79"/>
            </p:blipFill>
            <p:spPr>
              <a:xfrm>
                <a:off x="3771900" y="1708150"/>
                <a:ext cx="1206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51" name="墨迹 150"/>
              <p14:cNvContentPartPr/>
              <p14:nvPr/>
            </p14:nvContentPartPr>
            <p14:xfrm>
              <a:off x="3892550" y="1670050"/>
              <a:ext cx="360" cy="20320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81"/>
            </p:blipFill>
            <p:spPr>
              <a:xfrm>
                <a:off x="3892550" y="1670050"/>
                <a:ext cx="36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52" name="墨迹 151"/>
              <p14:cNvContentPartPr/>
              <p14:nvPr/>
            </p14:nvContentPartPr>
            <p14:xfrm>
              <a:off x="6445250" y="1784350"/>
              <a:ext cx="50800" cy="12065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83"/>
            </p:blipFill>
            <p:spPr>
              <a:xfrm>
                <a:off x="6445250" y="1784350"/>
                <a:ext cx="508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53" name="墨迹 152"/>
              <p14:cNvContentPartPr/>
              <p14:nvPr/>
            </p14:nvContentPartPr>
            <p14:xfrm>
              <a:off x="6565900" y="1847850"/>
              <a:ext cx="50800" cy="6985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85"/>
            </p:blipFill>
            <p:spPr>
              <a:xfrm>
                <a:off x="6565900" y="1847850"/>
                <a:ext cx="508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54" name="墨迹 153"/>
              <p14:cNvContentPartPr/>
              <p14:nvPr/>
            </p14:nvContentPartPr>
            <p14:xfrm>
              <a:off x="6673850" y="1847850"/>
              <a:ext cx="82550" cy="9525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87"/>
            </p:blipFill>
            <p:spPr>
              <a:xfrm>
                <a:off x="6673850" y="1847850"/>
                <a:ext cx="825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55" name="墨迹 154"/>
              <p14:cNvContentPartPr/>
              <p14:nvPr/>
            </p14:nvContentPartPr>
            <p14:xfrm>
              <a:off x="6724650" y="1866900"/>
              <a:ext cx="38100" cy="14605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89"/>
            </p:blipFill>
            <p:spPr>
              <a:xfrm>
                <a:off x="6724650" y="1866900"/>
                <a:ext cx="381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6" name="墨迹 155"/>
              <p14:cNvContentPartPr/>
              <p14:nvPr/>
            </p14:nvContentPartPr>
            <p14:xfrm>
              <a:off x="6324600" y="2012950"/>
              <a:ext cx="44450" cy="22860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91"/>
            </p:blipFill>
            <p:spPr>
              <a:xfrm>
                <a:off x="6324600" y="2012950"/>
                <a:ext cx="444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7" name="墨迹 156"/>
              <p14:cNvContentPartPr/>
              <p14:nvPr/>
            </p14:nvContentPartPr>
            <p14:xfrm>
              <a:off x="6375400" y="2095500"/>
              <a:ext cx="501650" cy="5715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93"/>
            </p:blipFill>
            <p:spPr>
              <a:xfrm>
                <a:off x="6375400" y="2095500"/>
                <a:ext cx="5016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8" name="墨迹 157"/>
              <p14:cNvContentPartPr/>
              <p14:nvPr/>
            </p14:nvContentPartPr>
            <p14:xfrm>
              <a:off x="6819900" y="2127250"/>
              <a:ext cx="19050" cy="23495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295"/>
            </p:blipFill>
            <p:spPr>
              <a:xfrm>
                <a:off x="6819900" y="2127250"/>
                <a:ext cx="190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9" name="墨迹 158"/>
              <p14:cNvContentPartPr/>
              <p14:nvPr/>
            </p14:nvContentPartPr>
            <p14:xfrm>
              <a:off x="3409950" y="1974850"/>
              <a:ext cx="171450" cy="36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74"/>
            </p:blipFill>
            <p:spPr>
              <a:xfrm>
                <a:off x="3409950" y="1974850"/>
                <a:ext cx="1714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60" name="墨迹 159"/>
              <p14:cNvContentPartPr/>
              <p14:nvPr/>
            </p14:nvContentPartPr>
            <p14:xfrm>
              <a:off x="6426200" y="1993900"/>
              <a:ext cx="76200" cy="7620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298"/>
            </p:blipFill>
            <p:spPr>
              <a:xfrm>
                <a:off x="6426200" y="1993900"/>
                <a:ext cx="762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61" name="墨迹 160"/>
              <p14:cNvContentPartPr/>
              <p14:nvPr/>
            </p14:nvContentPartPr>
            <p14:xfrm>
              <a:off x="6565900" y="2019300"/>
              <a:ext cx="44450" cy="5080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0"/>
            </p:blipFill>
            <p:spPr>
              <a:xfrm>
                <a:off x="6565900" y="2019300"/>
                <a:ext cx="444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62" name="墨迹 161"/>
              <p14:cNvContentPartPr/>
              <p14:nvPr/>
            </p14:nvContentPartPr>
            <p14:xfrm>
              <a:off x="6661150" y="2032000"/>
              <a:ext cx="19050" cy="889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02"/>
            </p:blipFill>
            <p:spPr>
              <a:xfrm>
                <a:off x="6661150" y="2032000"/>
                <a:ext cx="190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63" name="墨迹 162"/>
              <p14:cNvContentPartPr/>
              <p14:nvPr/>
            </p14:nvContentPartPr>
            <p14:xfrm>
              <a:off x="6692900" y="2095500"/>
              <a:ext cx="76200" cy="36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93"/>
            </p:blipFill>
            <p:spPr>
              <a:xfrm>
                <a:off x="6692900" y="2095500"/>
                <a:ext cx="762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64" name="墨迹 163"/>
              <p14:cNvContentPartPr/>
              <p14:nvPr/>
            </p14:nvContentPartPr>
            <p14:xfrm>
              <a:off x="6775450" y="2076450"/>
              <a:ext cx="6350" cy="6985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05"/>
            </p:blipFill>
            <p:spPr>
              <a:xfrm>
                <a:off x="6775450" y="2076450"/>
                <a:ext cx="63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65" name="墨迹 164"/>
              <p14:cNvContentPartPr/>
              <p14:nvPr/>
            </p14:nvContentPartPr>
            <p14:xfrm>
              <a:off x="6286500" y="2222500"/>
              <a:ext cx="38100" cy="20955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07"/>
            </p:blipFill>
            <p:spPr>
              <a:xfrm>
                <a:off x="6286500" y="2222500"/>
                <a:ext cx="381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66" name="墨迹 165"/>
              <p14:cNvContentPartPr/>
              <p14:nvPr/>
            </p14:nvContentPartPr>
            <p14:xfrm>
              <a:off x="6311900" y="2330450"/>
              <a:ext cx="533400" cy="3810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09"/>
            </p:blipFill>
            <p:spPr>
              <a:xfrm>
                <a:off x="6311900" y="2330450"/>
                <a:ext cx="5334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67" name="墨迹 166"/>
              <p14:cNvContentPartPr/>
              <p14:nvPr/>
            </p14:nvContentPartPr>
            <p14:xfrm>
              <a:off x="6788150" y="2336800"/>
              <a:ext cx="44450" cy="17780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11"/>
            </p:blipFill>
            <p:spPr>
              <a:xfrm>
                <a:off x="6788150" y="2336800"/>
                <a:ext cx="444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8" name="墨迹 167"/>
              <p14:cNvContentPartPr/>
              <p14:nvPr/>
            </p14:nvContentPartPr>
            <p14:xfrm>
              <a:off x="6521450" y="2165350"/>
              <a:ext cx="114300" cy="12065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13"/>
            </p:blipFill>
            <p:spPr>
              <a:xfrm>
                <a:off x="6521450" y="2165350"/>
                <a:ext cx="1143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9" name="墨迹 168"/>
              <p14:cNvContentPartPr/>
              <p14:nvPr/>
            </p14:nvContentPartPr>
            <p14:xfrm>
              <a:off x="6426200" y="2368550"/>
              <a:ext cx="88900" cy="12065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15"/>
            </p:blipFill>
            <p:spPr>
              <a:xfrm>
                <a:off x="6426200" y="2368550"/>
                <a:ext cx="889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70" name="墨迹 169"/>
              <p14:cNvContentPartPr/>
              <p14:nvPr/>
            </p14:nvContentPartPr>
            <p14:xfrm>
              <a:off x="6521450" y="2400300"/>
              <a:ext cx="63500" cy="6350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17"/>
            </p:blipFill>
            <p:spPr>
              <a:xfrm>
                <a:off x="6521450" y="2400300"/>
                <a:ext cx="635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71" name="墨迹 170"/>
              <p14:cNvContentPartPr/>
              <p14:nvPr/>
            </p14:nvContentPartPr>
            <p14:xfrm>
              <a:off x="6635750" y="2406650"/>
              <a:ext cx="19050" cy="8890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19"/>
            </p:blipFill>
            <p:spPr>
              <a:xfrm>
                <a:off x="6635750" y="2406650"/>
                <a:ext cx="190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72" name="墨迹 171"/>
              <p14:cNvContentPartPr/>
              <p14:nvPr/>
            </p14:nvContentPartPr>
            <p14:xfrm>
              <a:off x="6686550" y="2444750"/>
              <a:ext cx="82550" cy="36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100"/>
            </p:blipFill>
            <p:spPr>
              <a:xfrm>
                <a:off x="6686550" y="2444750"/>
                <a:ext cx="82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73" name="墨迹 172"/>
              <p14:cNvContentPartPr/>
              <p14:nvPr/>
            </p14:nvContentPartPr>
            <p14:xfrm>
              <a:off x="6743700" y="2413000"/>
              <a:ext cx="38100" cy="11430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22"/>
            </p:blipFill>
            <p:spPr>
              <a:xfrm>
                <a:off x="6743700" y="2413000"/>
                <a:ext cx="381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74" name="墨迹 173"/>
              <p14:cNvContentPartPr/>
              <p14:nvPr/>
            </p14:nvContentPartPr>
            <p14:xfrm>
              <a:off x="6242050" y="2381250"/>
              <a:ext cx="25400" cy="31750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24"/>
            </p:blipFill>
            <p:spPr>
              <a:xfrm>
                <a:off x="6242050" y="2381250"/>
                <a:ext cx="254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75" name="墨迹 174"/>
              <p14:cNvContentPartPr/>
              <p14:nvPr/>
            </p14:nvContentPartPr>
            <p14:xfrm>
              <a:off x="6261100" y="2508250"/>
              <a:ext cx="590550" cy="5715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26"/>
            </p:blipFill>
            <p:spPr>
              <a:xfrm>
                <a:off x="6261100" y="2508250"/>
                <a:ext cx="5905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76" name="墨迹 175"/>
              <p14:cNvContentPartPr/>
              <p14:nvPr/>
            </p14:nvContentPartPr>
            <p14:xfrm>
              <a:off x="6750050" y="2508250"/>
              <a:ext cx="44450" cy="39370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28"/>
            </p:blipFill>
            <p:spPr>
              <a:xfrm>
                <a:off x="6750050" y="2508250"/>
                <a:ext cx="4445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77" name="墨迹 176"/>
              <p14:cNvContentPartPr/>
              <p14:nvPr/>
            </p14:nvContentPartPr>
            <p14:xfrm>
              <a:off x="6210300" y="2660650"/>
              <a:ext cx="25400" cy="34925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30"/>
            </p:blipFill>
            <p:spPr>
              <a:xfrm>
                <a:off x="6210300" y="2660650"/>
                <a:ext cx="254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8" name="墨迹 177"/>
              <p14:cNvContentPartPr/>
              <p14:nvPr/>
            </p14:nvContentPartPr>
            <p14:xfrm>
              <a:off x="2724150" y="2133600"/>
              <a:ext cx="158750" cy="635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32"/>
            </p:blipFill>
            <p:spPr>
              <a:xfrm>
                <a:off x="2724150" y="2133600"/>
                <a:ext cx="1587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9" name="墨迹 178"/>
              <p14:cNvContentPartPr/>
              <p14:nvPr/>
            </p14:nvContentPartPr>
            <p14:xfrm>
              <a:off x="2965450" y="2108200"/>
              <a:ext cx="400050" cy="5080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34"/>
            </p:blipFill>
            <p:spPr>
              <a:xfrm>
                <a:off x="2965450" y="2108200"/>
                <a:ext cx="4000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80" name="墨迹 179"/>
              <p14:cNvContentPartPr/>
              <p14:nvPr/>
            </p14:nvContentPartPr>
            <p14:xfrm>
              <a:off x="3473450" y="2070100"/>
              <a:ext cx="12700" cy="36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17"/>
            </p:blipFill>
            <p:spPr>
              <a:xfrm>
                <a:off x="3473450" y="20701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81" name="墨迹 180"/>
              <p14:cNvContentPartPr/>
              <p14:nvPr/>
            </p14:nvContentPartPr>
            <p14:xfrm>
              <a:off x="3479800" y="2082800"/>
              <a:ext cx="12700" cy="36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17"/>
            </p:blipFill>
            <p:spPr>
              <a:xfrm>
                <a:off x="3479800" y="20828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82" name="墨迹 181"/>
              <p14:cNvContentPartPr/>
              <p14:nvPr/>
            </p14:nvContentPartPr>
            <p14:xfrm>
              <a:off x="3479800" y="2114550"/>
              <a:ext cx="12700" cy="36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17"/>
            </p:blipFill>
            <p:spPr>
              <a:xfrm>
                <a:off x="3479800" y="21145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83" name="墨迹 182"/>
              <p14:cNvContentPartPr/>
              <p14:nvPr/>
            </p14:nvContentPartPr>
            <p14:xfrm>
              <a:off x="3479800" y="2165350"/>
              <a:ext cx="12700" cy="36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17"/>
            </p:blipFill>
            <p:spPr>
              <a:xfrm>
                <a:off x="3479800" y="21653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84" name="墨迹 183"/>
              <p14:cNvContentPartPr/>
              <p14:nvPr/>
            </p14:nvContentPartPr>
            <p14:xfrm>
              <a:off x="2286000" y="1949450"/>
              <a:ext cx="361950" cy="2540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40"/>
            </p:blipFill>
            <p:spPr>
              <a:xfrm>
                <a:off x="2286000" y="1949450"/>
                <a:ext cx="3619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85" name="墨迹 184"/>
              <p14:cNvContentPartPr/>
              <p14:nvPr/>
            </p14:nvContentPartPr>
            <p14:xfrm>
              <a:off x="6248400" y="2800350"/>
              <a:ext cx="438150" cy="1905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42"/>
            </p:blipFill>
            <p:spPr>
              <a:xfrm>
                <a:off x="6248400" y="2800350"/>
                <a:ext cx="4381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86" name="墨迹 185"/>
              <p14:cNvContentPartPr/>
              <p14:nvPr/>
            </p14:nvContentPartPr>
            <p14:xfrm>
              <a:off x="6223000" y="2984500"/>
              <a:ext cx="488950" cy="3810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44"/>
            </p:blipFill>
            <p:spPr>
              <a:xfrm>
                <a:off x="6223000" y="2984500"/>
                <a:ext cx="4889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87" name="墨迹 186"/>
              <p14:cNvContentPartPr/>
              <p14:nvPr/>
            </p14:nvContentPartPr>
            <p14:xfrm>
              <a:off x="6737350" y="2927350"/>
              <a:ext cx="31750" cy="12065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46"/>
            </p:blipFill>
            <p:spPr>
              <a:xfrm>
                <a:off x="6737350" y="2927350"/>
                <a:ext cx="317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88" name="墨迹 187"/>
              <p14:cNvContentPartPr/>
              <p14:nvPr/>
            </p14:nvContentPartPr>
            <p14:xfrm>
              <a:off x="6673850" y="2813050"/>
              <a:ext cx="44450" cy="1270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48"/>
            </p:blipFill>
            <p:spPr>
              <a:xfrm>
                <a:off x="6673850" y="2813050"/>
                <a:ext cx="44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89" name="墨迹 188"/>
              <p14:cNvContentPartPr/>
              <p14:nvPr/>
            </p14:nvContentPartPr>
            <p14:xfrm>
              <a:off x="6356350" y="2889250"/>
              <a:ext cx="88900" cy="6350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50"/>
            </p:blipFill>
            <p:spPr>
              <a:xfrm>
                <a:off x="6356350" y="2889250"/>
                <a:ext cx="889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90" name="墨迹 189"/>
              <p14:cNvContentPartPr/>
              <p14:nvPr/>
            </p14:nvContentPartPr>
            <p14:xfrm>
              <a:off x="6496050" y="2882900"/>
              <a:ext cx="76200" cy="8255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52"/>
            </p:blipFill>
            <p:spPr>
              <a:xfrm>
                <a:off x="6496050" y="2882900"/>
                <a:ext cx="762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91" name="墨迹 190"/>
              <p14:cNvContentPartPr/>
              <p14:nvPr/>
            </p14:nvContentPartPr>
            <p14:xfrm>
              <a:off x="6400800" y="2616200"/>
              <a:ext cx="76200" cy="12065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54"/>
            </p:blipFill>
            <p:spPr>
              <a:xfrm>
                <a:off x="6400800" y="2616200"/>
                <a:ext cx="762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92" name="墨迹 191"/>
              <p14:cNvContentPartPr/>
              <p14:nvPr/>
            </p14:nvContentPartPr>
            <p14:xfrm>
              <a:off x="6521450" y="2654300"/>
              <a:ext cx="69850" cy="6350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56"/>
            </p:blipFill>
            <p:spPr>
              <a:xfrm>
                <a:off x="6521450" y="2654300"/>
                <a:ext cx="698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93" name="墨迹 192"/>
              <p14:cNvContentPartPr/>
              <p14:nvPr/>
            </p14:nvContentPartPr>
            <p14:xfrm>
              <a:off x="6648450" y="2673350"/>
              <a:ext cx="360" cy="6350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58"/>
            </p:blipFill>
            <p:spPr>
              <a:xfrm>
                <a:off x="6648450" y="2673350"/>
                <a:ext cx="36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94" name="墨迹 193"/>
              <p14:cNvContentPartPr/>
              <p14:nvPr/>
            </p14:nvContentPartPr>
            <p14:xfrm>
              <a:off x="6648450" y="2692400"/>
              <a:ext cx="133350" cy="7620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60"/>
            </p:blipFill>
            <p:spPr>
              <a:xfrm>
                <a:off x="6648450" y="2692400"/>
                <a:ext cx="1333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95" name="墨迹 194"/>
              <p14:cNvContentPartPr/>
              <p14:nvPr/>
            </p14:nvContentPartPr>
            <p14:xfrm>
              <a:off x="3257550" y="2324100"/>
              <a:ext cx="361950" cy="2540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62"/>
            </p:blipFill>
            <p:spPr>
              <a:xfrm>
                <a:off x="3257550" y="2324100"/>
                <a:ext cx="3619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96" name="墨迹 195"/>
              <p14:cNvContentPartPr/>
              <p14:nvPr/>
            </p14:nvContentPartPr>
            <p14:xfrm>
              <a:off x="6407150" y="1562100"/>
              <a:ext cx="539750" cy="41910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64"/>
            </p:blipFill>
            <p:spPr>
              <a:xfrm>
                <a:off x="6407150" y="1562100"/>
                <a:ext cx="53975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97" name="墨迹 196"/>
              <p14:cNvContentPartPr/>
              <p14:nvPr/>
            </p14:nvContentPartPr>
            <p14:xfrm>
              <a:off x="6343650" y="2089150"/>
              <a:ext cx="539750" cy="38100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66"/>
            </p:blipFill>
            <p:spPr>
              <a:xfrm>
                <a:off x="6343650" y="2089150"/>
                <a:ext cx="5397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98" name="墨迹 197"/>
              <p14:cNvContentPartPr/>
              <p14:nvPr/>
            </p14:nvContentPartPr>
            <p14:xfrm>
              <a:off x="6343650" y="1320800"/>
              <a:ext cx="203200" cy="15875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68"/>
            </p:blipFill>
            <p:spPr>
              <a:xfrm>
                <a:off x="6343650" y="1320800"/>
                <a:ext cx="2032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99" name="墨迹 198"/>
              <p14:cNvContentPartPr/>
              <p14:nvPr/>
            </p14:nvContentPartPr>
            <p14:xfrm>
              <a:off x="5854700" y="1504950"/>
              <a:ext cx="425450" cy="3810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70"/>
            </p:blipFill>
            <p:spPr>
              <a:xfrm>
                <a:off x="5854700" y="1504950"/>
                <a:ext cx="4254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200" name="墨迹 199"/>
              <p14:cNvContentPartPr/>
              <p14:nvPr/>
            </p14:nvContentPartPr>
            <p14:xfrm>
              <a:off x="5619750" y="1384300"/>
              <a:ext cx="50800" cy="7620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72"/>
            </p:blipFill>
            <p:spPr>
              <a:xfrm>
                <a:off x="5619750" y="1384300"/>
                <a:ext cx="508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201" name="墨迹 200"/>
              <p14:cNvContentPartPr/>
              <p14:nvPr/>
            </p14:nvContentPartPr>
            <p14:xfrm>
              <a:off x="5778500" y="1384300"/>
              <a:ext cx="88900" cy="5715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74"/>
            </p:blipFill>
            <p:spPr>
              <a:xfrm>
                <a:off x="5778500" y="1384300"/>
                <a:ext cx="889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202" name="墨迹 201"/>
              <p14:cNvContentPartPr/>
              <p14:nvPr/>
            </p14:nvContentPartPr>
            <p14:xfrm>
              <a:off x="5727700" y="2089150"/>
              <a:ext cx="63500" cy="9525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76"/>
            </p:blipFill>
            <p:spPr>
              <a:xfrm>
                <a:off x="5727700" y="2089150"/>
                <a:ext cx="635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203" name="墨迹 202"/>
              <p14:cNvContentPartPr/>
              <p14:nvPr/>
            </p14:nvContentPartPr>
            <p14:xfrm>
              <a:off x="5886450" y="2127250"/>
              <a:ext cx="76200" cy="6350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78"/>
            </p:blipFill>
            <p:spPr>
              <a:xfrm>
                <a:off x="5886450" y="2127250"/>
                <a:ext cx="762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204" name="墨迹 203"/>
              <p14:cNvContentPartPr/>
              <p14:nvPr/>
            </p14:nvContentPartPr>
            <p14:xfrm>
              <a:off x="6007100" y="2114550"/>
              <a:ext cx="63500" cy="8890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80"/>
            </p:blipFill>
            <p:spPr>
              <a:xfrm>
                <a:off x="6007100" y="2114550"/>
                <a:ext cx="635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205" name="墨迹 204"/>
              <p14:cNvContentPartPr/>
              <p14:nvPr/>
            </p14:nvContentPartPr>
            <p14:xfrm>
              <a:off x="6096000" y="2114550"/>
              <a:ext cx="57150" cy="10795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82"/>
            </p:blipFill>
            <p:spPr>
              <a:xfrm>
                <a:off x="6096000" y="2114550"/>
                <a:ext cx="571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206" name="墨迹 205"/>
              <p14:cNvContentPartPr/>
              <p14:nvPr/>
            </p14:nvContentPartPr>
            <p14:xfrm>
              <a:off x="6197600" y="2133600"/>
              <a:ext cx="360" cy="8255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84"/>
            </p:blipFill>
            <p:spPr>
              <a:xfrm>
                <a:off x="6197600" y="2133600"/>
                <a:ext cx="36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207" name="墨迹 206"/>
              <p14:cNvContentPartPr/>
              <p14:nvPr/>
            </p14:nvContentPartPr>
            <p14:xfrm>
              <a:off x="6216650" y="2190750"/>
              <a:ext cx="57150" cy="36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386"/>
            </p:blipFill>
            <p:spPr>
              <a:xfrm>
                <a:off x="6216650" y="2190750"/>
                <a:ext cx="571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208" name="墨迹 207"/>
              <p14:cNvContentPartPr/>
              <p14:nvPr/>
            </p14:nvContentPartPr>
            <p14:xfrm>
              <a:off x="6267450" y="2120900"/>
              <a:ext cx="19050" cy="13970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388"/>
            </p:blipFill>
            <p:spPr>
              <a:xfrm>
                <a:off x="6267450" y="2120900"/>
                <a:ext cx="190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209" name="墨迹 208"/>
              <p14:cNvContentPartPr/>
              <p14:nvPr/>
            </p14:nvContentPartPr>
            <p14:xfrm>
              <a:off x="3073400" y="2857500"/>
              <a:ext cx="190500" cy="2540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390"/>
            </p:blipFill>
            <p:spPr>
              <a:xfrm>
                <a:off x="3073400" y="2857500"/>
                <a:ext cx="1905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210" name="墨迹 209"/>
              <p14:cNvContentPartPr/>
              <p14:nvPr/>
            </p14:nvContentPartPr>
            <p14:xfrm>
              <a:off x="2330450" y="3041650"/>
              <a:ext cx="298450" cy="635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392"/>
            </p:blipFill>
            <p:spPr>
              <a:xfrm>
                <a:off x="2330450" y="3041650"/>
                <a:ext cx="2984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211" name="墨迹 210"/>
              <p14:cNvContentPartPr/>
              <p14:nvPr/>
            </p14:nvContentPartPr>
            <p14:xfrm>
              <a:off x="5353050" y="3162300"/>
              <a:ext cx="88900" cy="47625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394"/>
            </p:blipFill>
            <p:spPr>
              <a:xfrm>
                <a:off x="5353050" y="3162300"/>
                <a:ext cx="88900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212" name="墨迹 211"/>
              <p14:cNvContentPartPr/>
              <p14:nvPr/>
            </p14:nvContentPartPr>
            <p14:xfrm>
              <a:off x="5461000" y="3187700"/>
              <a:ext cx="438150" cy="62230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396"/>
            </p:blipFill>
            <p:spPr>
              <a:xfrm>
                <a:off x="5461000" y="3187700"/>
                <a:ext cx="438150" cy="622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13" name="墨迹 212"/>
              <p14:cNvContentPartPr/>
              <p14:nvPr/>
            </p14:nvContentPartPr>
            <p14:xfrm>
              <a:off x="5321300" y="3581400"/>
              <a:ext cx="38100" cy="23495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398"/>
            </p:blipFill>
            <p:spPr>
              <a:xfrm>
                <a:off x="5321300" y="3581400"/>
                <a:ext cx="381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14" name="墨迹 213"/>
              <p14:cNvContentPartPr/>
              <p14:nvPr/>
            </p14:nvContentPartPr>
            <p14:xfrm>
              <a:off x="5384800" y="3397250"/>
              <a:ext cx="558800" cy="11430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00"/>
            </p:blipFill>
            <p:spPr>
              <a:xfrm>
                <a:off x="5384800" y="3397250"/>
                <a:ext cx="5588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15" name="墨迹 214"/>
              <p14:cNvContentPartPr/>
              <p14:nvPr/>
            </p14:nvContentPartPr>
            <p14:xfrm>
              <a:off x="4826000" y="3257550"/>
              <a:ext cx="360" cy="88900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02"/>
            </p:blipFill>
            <p:spPr>
              <a:xfrm>
                <a:off x="4826000" y="3257550"/>
                <a:ext cx="36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16" name="墨迹 215"/>
              <p14:cNvContentPartPr/>
              <p14:nvPr/>
            </p14:nvContentPartPr>
            <p14:xfrm>
              <a:off x="4826000" y="3244850"/>
              <a:ext cx="101600" cy="95250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04"/>
            </p:blipFill>
            <p:spPr>
              <a:xfrm>
                <a:off x="4826000" y="3244850"/>
                <a:ext cx="1016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17" name="墨迹 216"/>
              <p14:cNvContentPartPr/>
              <p14:nvPr/>
            </p14:nvContentPartPr>
            <p14:xfrm>
              <a:off x="4972050" y="3251200"/>
              <a:ext cx="63500" cy="10160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06"/>
            </p:blipFill>
            <p:spPr>
              <a:xfrm>
                <a:off x="4972050" y="3251200"/>
                <a:ext cx="635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218" name="墨迹 217"/>
              <p14:cNvContentPartPr/>
              <p14:nvPr/>
            </p14:nvContentPartPr>
            <p14:xfrm>
              <a:off x="5029200" y="3263900"/>
              <a:ext cx="44450" cy="11430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08"/>
            </p:blipFill>
            <p:spPr>
              <a:xfrm>
                <a:off x="5029200" y="3263900"/>
                <a:ext cx="444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219" name="墨迹 218"/>
              <p14:cNvContentPartPr/>
              <p14:nvPr/>
            </p14:nvContentPartPr>
            <p14:xfrm>
              <a:off x="5022850" y="3314700"/>
              <a:ext cx="76200" cy="635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10"/>
            </p:blipFill>
            <p:spPr>
              <a:xfrm>
                <a:off x="5022850" y="3314700"/>
                <a:ext cx="762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1" p14:bwMode="auto">
            <p14:nvContentPartPr>
              <p14:cNvPr id="220" name="墨迹 219"/>
              <p14:cNvContentPartPr/>
              <p14:nvPr/>
            </p14:nvContentPartPr>
            <p14:xfrm>
              <a:off x="5181600" y="3276600"/>
              <a:ext cx="12700" cy="11430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12"/>
            </p:blipFill>
            <p:spPr>
              <a:xfrm>
                <a:off x="5181600" y="3276600"/>
                <a:ext cx="127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3" p14:bwMode="auto">
            <p14:nvContentPartPr>
              <p14:cNvPr id="221" name="墨迹 220"/>
              <p14:cNvContentPartPr/>
              <p14:nvPr/>
            </p14:nvContentPartPr>
            <p14:xfrm>
              <a:off x="2679700" y="2863850"/>
              <a:ext cx="292100" cy="20955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14"/>
            </p:blipFill>
            <p:spPr>
              <a:xfrm>
                <a:off x="2679700" y="2863850"/>
                <a:ext cx="2921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5" p14:bwMode="auto">
            <p14:nvContentPartPr>
              <p14:cNvPr id="222" name="墨迹 221"/>
              <p14:cNvContentPartPr/>
              <p14:nvPr/>
            </p14:nvContentPartPr>
            <p14:xfrm>
              <a:off x="3105150" y="3054350"/>
              <a:ext cx="165100" cy="1270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16"/>
            </p:blipFill>
            <p:spPr>
              <a:xfrm>
                <a:off x="3105150" y="3054350"/>
                <a:ext cx="1651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7" p14:bwMode="auto">
            <p14:nvContentPartPr>
              <p14:cNvPr id="223" name="墨迹 222"/>
              <p14:cNvContentPartPr/>
              <p14:nvPr/>
            </p14:nvContentPartPr>
            <p14:xfrm>
              <a:off x="5365750" y="3600450"/>
              <a:ext cx="501650" cy="12700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18"/>
            </p:blipFill>
            <p:spPr>
              <a:xfrm>
                <a:off x="5365750" y="3600450"/>
                <a:ext cx="5016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9" p14:bwMode="auto">
            <p14:nvContentPartPr>
              <p14:cNvPr id="224" name="墨迹 223"/>
              <p14:cNvContentPartPr/>
              <p14:nvPr/>
            </p14:nvContentPartPr>
            <p14:xfrm>
              <a:off x="5486400" y="3536950"/>
              <a:ext cx="107950" cy="57150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20"/>
            </p:blipFill>
            <p:spPr>
              <a:xfrm>
                <a:off x="5486400" y="3536950"/>
                <a:ext cx="1079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1" p14:bwMode="auto">
            <p14:nvContentPartPr>
              <p14:cNvPr id="225" name="墨迹 224"/>
              <p14:cNvContentPartPr/>
              <p14:nvPr/>
            </p14:nvContentPartPr>
            <p14:xfrm>
              <a:off x="5480050" y="3517900"/>
              <a:ext cx="95250" cy="19050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22"/>
            </p:blipFill>
            <p:spPr>
              <a:xfrm>
                <a:off x="5480050" y="3517900"/>
                <a:ext cx="952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226" name="墨迹 225"/>
              <p14:cNvContentPartPr/>
              <p14:nvPr/>
            </p14:nvContentPartPr>
            <p14:xfrm>
              <a:off x="5670550" y="3511550"/>
              <a:ext cx="69850" cy="6985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24"/>
            </p:blipFill>
            <p:spPr>
              <a:xfrm>
                <a:off x="5670550" y="3511550"/>
                <a:ext cx="698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227" name="墨迹 226"/>
              <p14:cNvContentPartPr/>
              <p14:nvPr/>
            </p14:nvContentPartPr>
            <p14:xfrm>
              <a:off x="5575300" y="3321050"/>
              <a:ext cx="31750" cy="7620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26"/>
            </p:blipFill>
            <p:spPr>
              <a:xfrm>
                <a:off x="5575300" y="3321050"/>
                <a:ext cx="317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7" p14:bwMode="auto">
            <p14:nvContentPartPr>
              <p14:cNvPr id="228" name="墨迹 227"/>
              <p14:cNvContentPartPr/>
              <p14:nvPr/>
            </p14:nvContentPartPr>
            <p14:xfrm>
              <a:off x="5664200" y="3321050"/>
              <a:ext cx="63500" cy="76200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28"/>
            </p:blipFill>
            <p:spPr>
              <a:xfrm>
                <a:off x="5664200" y="3321050"/>
                <a:ext cx="635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9" p14:bwMode="auto">
            <p14:nvContentPartPr>
              <p14:cNvPr id="229" name="墨迹 228"/>
              <p14:cNvContentPartPr/>
              <p14:nvPr/>
            </p14:nvContentPartPr>
            <p14:xfrm>
              <a:off x="5734050" y="3340100"/>
              <a:ext cx="12700" cy="88900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30"/>
            </p:blipFill>
            <p:spPr>
              <a:xfrm>
                <a:off x="5734050" y="3340100"/>
                <a:ext cx="127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1" p14:bwMode="auto">
            <p14:nvContentPartPr>
              <p14:cNvPr id="230" name="墨迹 229"/>
              <p14:cNvContentPartPr/>
              <p14:nvPr/>
            </p14:nvContentPartPr>
            <p14:xfrm>
              <a:off x="5765800" y="3384550"/>
              <a:ext cx="88900" cy="6350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32"/>
            </p:blipFill>
            <p:spPr>
              <a:xfrm>
                <a:off x="5765800" y="3384550"/>
                <a:ext cx="889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3" p14:bwMode="auto">
            <p14:nvContentPartPr>
              <p14:cNvPr id="231" name="墨迹 230"/>
              <p14:cNvContentPartPr/>
              <p14:nvPr/>
            </p14:nvContentPartPr>
            <p14:xfrm>
              <a:off x="5835650" y="3384550"/>
              <a:ext cx="19050" cy="88900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34"/>
            </p:blipFill>
            <p:spPr>
              <a:xfrm>
                <a:off x="5835650" y="3384550"/>
                <a:ext cx="190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5" p14:bwMode="auto">
            <p14:nvContentPartPr>
              <p14:cNvPr id="232" name="墨迹 231"/>
              <p14:cNvContentPartPr/>
              <p14:nvPr/>
            </p14:nvContentPartPr>
            <p14:xfrm>
              <a:off x="3181350" y="1949450"/>
              <a:ext cx="120650" cy="5080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36"/>
            </p:blipFill>
            <p:spPr>
              <a:xfrm>
                <a:off x="3181350" y="1949450"/>
                <a:ext cx="1206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7" p14:bwMode="auto">
            <p14:nvContentPartPr>
              <p14:cNvPr id="233" name="墨迹 232"/>
              <p14:cNvContentPartPr/>
              <p14:nvPr/>
            </p14:nvContentPartPr>
            <p14:xfrm>
              <a:off x="3149600" y="1974850"/>
              <a:ext cx="57150" cy="1905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38"/>
            </p:blipFill>
            <p:spPr>
              <a:xfrm>
                <a:off x="3149600" y="1974850"/>
                <a:ext cx="571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9" p14:bwMode="auto">
            <p14:nvContentPartPr>
              <p14:cNvPr id="234" name="墨迹 233"/>
              <p14:cNvContentPartPr/>
              <p14:nvPr/>
            </p14:nvContentPartPr>
            <p14:xfrm>
              <a:off x="6356350" y="1739900"/>
              <a:ext cx="539750" cy="26670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40"/>
            </p:blipFill>
            <p:spPr>
              <a:xfrm>
                <a:off x="6356350" y="1739900"/>
                <a:ext cx="5397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1" p14:bwMode="auto">
            <p14:nvContentPartPr>
              <p14:cNvPr id="235" name="墨迹 234"/>
              <p14:cNvContentPartPr/>
              <p14:nvPr/>
            </p14:nvContentPartPr>
            <p14:xfrm>
              <a:off x="3378200" y="1981200"/>
              <a:ext cx="171450" cy="12700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42"/>
            </p:blipFill>
            <p:spPr>
              <a:xfrm>
                <a:off x="3378200" y="1981200"/>
                <a:ext cx="171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3" p14:bwMode="auto">
            <p14:nvContentPartPr>
              <p14:cNvPr id="236" name="墨迹 235"/>
              <p14:cNvContentPartPr/>
              <p14:nvPr/>
            </p14:nvContentPartPr>
            <p14:xfrm>
              <a:off x="7010400" y="1816100"/>
              <a:ext cx="25400" cy="31750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44"/>
            </p:blipFill>
            <p:spPr>
              <a:xfrm>
                <a:off x="7010400" y="1816100"/>
                <a:ext cx="254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5" p14:bwMode="auto">
            <p14:nvContentPartPr>
              <p14:cNvPr id="237" name="墨迹 236"/>
              <p14:cNvContentPartPr/>
              <p14:nvPr/>
            </p14:nvContentPartPr>
            <p14:xfrm>
              <a:off x="7092950" y="1885950"/>
              <a:ext cx="69850" cy="7620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46"/>
            </p:blipFill>
            <p:spPr>
              <a:xfrm>
                <a:off x="7092950" y="1885950"/>
                <a:ext cx="698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7" p14:bwMode="auto">
            <p14:nvContentPartPr>
              <p14:cNvPr id="238" name="墨迹 237"/>
              <p14:cNvContentPartPr/>
              <p14:nvPr/>
            </p14:nvContentPartPr>
            <p14:xfrm>
              <a:off x="7245350" y="1797050"/>
              <a:ext cx="38100" cy="57150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48"/>
            </p:blipFill>
            <p:spPr>
              <a:xfrm>
                <a:off x="7245350" y="1797050"/>
                <a:ext cx="381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9" p14:bwMode="auto">
            <p14:nvContentPartPr>
              <p14:cNvPr id="239" name="墨迹 238"/>
              <p14:cNvContentPartPr/>
              <p14:nvPr/>
            </p14:nvContentPartPr>
            <p14:xfrm>
              <a:off x="7118350" y="1885950"/>
              <a:ext cx="12700" cy="360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17"/>
            </p:blipFill>
            <p:spPr>
              <a:xfrm>
                <a:off x="7118350" y="18859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0" p14:bwMode="auto">
            <p14:nvContentPartPr>
              <p14:cNvPr id="240" name="墨迹 239"/>
              <p14:cNvContentPartPr/>
              <p14:nvPr/>
            </p14:nvContentPartPr>
            <p14:xfrm>
              <a:off x="2724150" y="2127250"/>
              <a:ext cx="177800" cy="25400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51"/>
            </p:blipFill>
            <p:spPr>
              <a:xfrm>
                <a:off x="2724150" y="2127250"/>
                <a:ext cx="1778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2" p14:bwMode="auto">
            <p14:nvContentPartPr>
              <p14:cNvPr id="241" name="墨迹 240"/>
              <p14:cNvContentPartPr/>
              <p14:nvPr/>
            </p14:nvContentPartPr>
            <p14:xfrm>
              <a:off x="4044950" y="2044700"/>
              <a:ext cx="6350" cy="146050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53"/>
            </p:blipFill>
            <p:spPr>
              <a:xfrm>
                <a:off x="4044950" y="2044700"/>
                <a:ext cx="63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4" p14:bwMode="auto">
            <p14:nvContentPartPr>
              <p14:cNvPr id="242" name="墨迹 241"/>
              <p14:cNvContentPartPr/>
              <p14:nvPr/>
            </p14:nvContentPartPr>
            <p14:xfrm>
              <a:off x="4013200" y="2025650"/>
              <a:ext cx="146050" cy="165100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55"/>
            </p:blipFill>
            <p:spPr>
              <a:xfrm>
                <a:off x="4013200" y="2025650"/>
                <a:ext cx="1460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6" p14:bwMode="auto">
            <p14:nvContentPartPr>
              <p14:cNvPr id="243" name="墨迹 242"/>
              <p14:cNvContentPartPr/>
              <p14:nvPr/>
            </p14:nvContentPartPr>
            <p14:xfrm>
              <a:off x="4210050" y="2051050"/>
              <a:ext cx="6350" cy="127000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57"/>
            </p:blipFill>
            <p:spPr>
              <a:xfrm>
                <a:off x="4210050" y="2051050"/>
                <a:ext cx="63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8" p14:bwMode="auto">
            <p14:nvContentPartPr>
              <p14:cNvPr id="244" name="墨迹 243"/>
              <p14:cNvContentPartPr/>
              <p14:nvPr/>
            </p14:nvContentPartPr>
            <p14:xfrm>
              <a:off x="4165600" y="2000250"/>
              <a:ext cx="165100" cy="190500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59"/>
            </p:blipFill>
            <p:spPr>
              <a:xfrm>
                <a:off x="4165600" y="2000250"/>
                <a:ext cx="1651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0" p14:bwMode="auto">
            <p14:nvContentPartPr>
              <p14:cNvPr id="245" name="墨迹 244"/>
              <p14:cNvContentPartPr/>
              <p14:nvPr/>
            </p14:nvContentPartPr>
            <p14:xfrm>
              <a:off x="4089400" y="2159000"/>
              <a:ext cx="12700" cy="36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17"/>
            </p:blipFill>
            <p:spPr>
              <a:xfrm>
                <a:off x="4089400" y="21590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1" p14:bwMode="auto">
            <p14:nvContentPartPr>
              <p14:cNvPr id="246" name="墨迹 245"/>
              <p14:cNvContentPartPr/>
              <p14:nvPr/>
            </p14:nvContentPartPr>
            <p14:xfrm>
              <a:off x="4057650" y="2159000"/>
              <a:ext cx="38100" cy="12700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62"/>
            </p:blipFill>
            <p:spPr>
              <a:xfrm>
                <a:off x="4057650" y="2159000"/>
                <a:ext cx="381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3" p14:bwMode="auto">
            <p14:nvContentPartPr>
              <p14:cNvPr id="247" name="墨迹 246"/>
              <p14:cNvContentPartPr/>
              <p14:nvPr/>
            </p14:nvContentPartPr>
            <p14:xfrm>
              <a:off x="4222750" y="2006600"/>
              <a:ext cx="360" cy="38100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64"/>
            </p:blipFill>
            <p:spPr>
              <a:xfrm>
                <a:off x="4222750" y="2006600"/>
                <a:ext cx="36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5" p14:bwMode="auto">
            <p14:nvContentPartPr>
              <p14:cNvPr id="248" name="墨迹 247"/>
              <p14:cNvContentPartPr/>
              <p14:nvPr/>
            </p14:nvContentPartPr>
            <p14:xfrm>
              <a:off x="4038600" y="2019300"/>
              <a:ext cx="114300" cy="165100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466"/>
            </p:blipFill>
            <p:spPr>
              <a:xfrm>
                <a:off x="4038600" y="2019300"/>
                <a:ext cx="1143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7" p14:bwMode="auto">
            <p14:nvContentPartPr>
              <p14:cNvPr id="249" name="墨迹 248"/>
              <p14:cNvContentPartPr/>
              <p14:nvPr/>
            </p14:nvContentPartPr>
            <p14:xfrm>
              <a:off x="4216400" y="2025650"/>
              <a:ext cx="360" cy="139700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468"/>
            </p:blipFill>
            <p:spPr>
              <a:xfrm>
                <a:off x="4216400" y="2025650"/>
                <a:ext cx="36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9" p14:bwMode="auto">
            <p14:nvContentPartPr>
              <p14:cNvPr id="250" name="墨迹 249"/>
              <p14:cNvContentPartPr/>
              <p14:nvPr/>
            </p14:nvContentPartPr>
            <p14:xfrm>
              <a:off x="4032250" y="2025650"/>
              <a:ext cx="127000" cy="152400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470"/>
            </p:blipFill>
            <p:spPr>
              <a:xfrm>
                <a:off x="4032250" y="2025650"/>
                <a:ext cx="1270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1" p14:bwMode="auto">
            <p14:nvContentPartPr>
              <p14:cNvPr id="251" name="墨迹 250"/>
              <p14:cNvContentPartPr/>
              <p14:nvPr/>
            </p14:nvContentPartPr>
            <p14:xfrm>
              <a:off x="2730500" y="2139950"/>
              <a:ext cx="171450" cy="38100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472"/>
            </p:blipFill>
            <p:spPr>
              <a:xfrm>
                <a:off x="2730500" y="2139950"/>
                <a:ext cx="1714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3" p14:bwMode="auto">
            <p14:nvContentPartPr>
              <p14:cNvPr id="252" name="墨迹 251"/>
              <p14:cNvContentPartPr/>
              <p14:nvPr/>
            </p14:nvContentPartPr>
            <p14:xfrm>
              <a:off x="3016250" y="1765300"/>
              <a:ext cx="158750" cy="25400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474"/>
            </p:blipFill>
            <p:spPr>
              <a:xfrm>
                <a:off x="3016250" y="1765300"/>
                <a:ext cx="1587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5" p14:bwMode="auto">
            <p14:nvContentPartPr>
              <p14:cNvPr id="253" name="墨迹 252"/>
              <p14:cNvContentPartPr/>
              <p14:nvPr/>
            </p14:nvContentPartPr>
            <p14:xfrm>
              <a:off x="6819900" y="2647950"/>
              <a:ext cx="107950" cy="381000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476"/>
            </p:blipFill>
            <p:spPr>
              <a:xfrm>
                <a:off x="6819900" y="2647950"/>
                <a:ext cx="1079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7" p14:bwMode="auto">
            <p14:nvContentPartPr>
              <p14:cNvPr id="254" name="墨迹 253"/>
              <p14:cNvContentPartPr/>
              <p14:nvPr/>
            </p14:nvContentPartPr>
            <p14:xfrm>
              <a:off x="6635750" y="2673350"/>
              <a:ext cx="95250" cy="88900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478"/>
            </p:blipFill>
            <p:spPr>
              <a:xfrm>
                <a:off x="6635750" y="2673350"/>
                <a:ext cx="952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9" p14:bwMode="auto">
            <p14:nvContentPartPr>
              <p14:cNvPr id="255" name="墨迹 254"/>
              <p14:cNvContentPartPr/>
              <p14:nvPr/>
            </p14:nvContentPartPr>
            <p14:xfrm>
              <a:off x="6737350" y="2673350"/>
              <a:ext cx="38100" cy="152400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480"/>
            </p:blipFill>
            <p:spPr>
              <a:xfrm>
                <a:off x="6737350" y="2673350"/>
                <a:ext cx="381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1" p14:bwMode="auto">
            <p14:nvContentPartPr>
              <p14:cNvPr id="256" name="墨迹 255"/>
              <p14:cNvContentPartPr/>
              <p14:nvPr/>
            </p14:nvContentPartPr>
            <p14:xfrm>
              <a:off x="6737350" y="2717800"/>
              <a:ext cx="25400" cy="6350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482"/>
            </p:blipFill>
            <p:spPr>
              <a:xfrm>
                <a:off x="6737350" y="2717800"/>
                <a:ext cx="254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3" p14:bwMode="auto">
            <p14:nvContentPartPr>
              <p14:cNvPr id="257" name="墨迹 256"/>
              <p14:cNvContentPartPr/>
              <p14:nvPr/>
            </p14:nvContentPartPr>
            <p14:xfrm>
              <a:off x="6184900" y="2978150"/>
              <a:ext cx="63500" cy="273050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484"/>
            </p:blipFill>
            <p:spPr>
              <a:xfrm>
                <a:off x="6184900" y="2978150"/>
                <a:ext cx="635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5" p14:bwMode="auto">
            <p14:nvContentPartPr>
              <p14:cNvPr id="258" name="墨迹 257"/>
              <p14:cNvContentPartPr/>
              <p14:nvPr/>
            </p14:nvContentPartPr>
            <p14:xfrm>
              <a:off x="6248400" y="3117850"/>
              <a:ext cx="412750" cy="82550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486"/>
            </p:blipFill>
            <p:spPr>
              <a:xfrm>
                <a:off x="6248400" y="3117850"/>
                <a:ext cx="4127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7" p14:bwMode="auto">
            <p14:nvContentPartPr>
              <p14:cNvPr id="259" name="墨迹 258"/>
              <p14:cNvContentPartPr/>
              <p14:nvPr/>
            </p14:nvContentPartPr>
            <p14:xfrm>
              <a:off x="6642100" y="3048000"/>
              <a:ext cx="114300" cy="336550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488"/>
            </p:blipFill>
            <p:spPr>
              <a:xfrm>
                <a:off x="6642100" y="3048000"/>
                <a:ext cx="1143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9" p14:bwMode="auto">
            <p14:nvContentPartPr>
              <p14:cNvPr id="260" name="墨迹 259"/>
              <p14:cNvContentPartPr/>
              <p14:nvPr/>
            </p14:nvContentPartPr>
            <p14:xfrm>
              <a:off x="6165850" y="3302000"/>
              <a:ext cx="444500" cy="63500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490"/>
            </p:blipFill>
            <p:spPr>
              <a:xfrm>
                <a:off x="6165850" y="3302000"/>
                <a:ext cx="4445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1" p14:bwMode="auto">
            <p14:nvContentPartPr>
              <p14:cNvPr id="261" name="墨迹 260"/>
              <p14:cNvContentPartPr/>
              <p14:nvPr/>
            </p14:nvContentPartPr>
            <p14:xfrm>
              <a:off x="6191250" y="3232150"/>
              <a:ext cx="19050" cy="69850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492"/>
            </p:blipFill>
            <p:spPr>
              <a:xfrm>
                <a:off x="6191250" y="3232150"/>
                <a:ext cx="190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3" p14:bwMode="auto">
            <p14:nvContentPartPr>
              <p14:cNvPr id="262" name="墨迹 261"/>
              <p14:cNvContentPartPr/>
              <p14:nvPr/>
            </p14:nvContentPartPr>
            <p14:xfrm>
              <a:off x="6299200" y="2997200"/>
              <a:ext cx="304800" cy="292100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494"/>
            </p:blipFill>
            <p:spPr>
              <a:xfrm>
                <a:off x="6299200" y="2997200"/>
                <a:ext cx="3048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5" p14:bwMode="auto">
            <p14:nvContentPartPr>
              <p14:cNvPr id="263" name="墨迹 262"/>
              <p14:cNvContentPartPr/>
              <p14:nvPr/>
            </p14:nvContentPartPr>
            <p14:xfrm>
              <a:off x="4641850" y="1911350"/>
              <a:ext cx="19050" cy="171450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496"/>
            </p:blipFill>
            <p:spPr>
              <a:xfrm>
                <a:off x="4641850" y="1911350"/>
                <a:ext cx="190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7" p14:bwMode="auto">
            <p14:nvContentPartPr>
              <p14:cNvPr id="264" name="墨迹 263"/>
              <p14:cNvContentPartPr/>
              <p14:nvPr/>
            </p14:nvContentPartPr>
            <p14:xfrm>
              <a:off x="4603750" y="1943100"/>
              <a:ext cx="146050" cy="120650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498"/>
            </p:blipFill>
            <p:spPr>
              <a:xfrm>
                <a:off x="4603750" y="1943100"/>
                <a:ext cx="1460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9" p14:bwMode="auto">
            <p14:nvContentPartPr>
              <p14:cNvPr id="265" name="墨迹 264"/>
              <p14:cNvContentPartPr/>
              <p14:nvPr/>
            </p14:nvContentPartPr>
            <p14:xfrm>
              <a:off x="4787900" y="1974850"/>
              <a:ext cx="82550" cy="120650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500"/>
            </p:blipFill>
            <p:spPr>
              <a:xfrm>
                <a:off x="4787900" y="1974850"/>
                <a:ext cx="825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1" p14:bwMode="auto">
            <p14:nvContentPartPr>
              <p14:cNvPr id="266" name="墨迹 265"/>
              <p14:cNvContentPartPr/>
              <p14:nvPr/>
            </p14:nvContentPartPr>
            <p14:xfrm>
              <a:off x="4927600" y="2012950"/>
              <a:ext cx="38100" cy="360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502"/>
            </p:blipFill>
            <p:spPr>
              <a:xfrm>
                <a:off x="4927600" y="2012950"/>
                <a:ext cx="381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3" p14:bwMode="auto">
            <p14:nvContentPartPr>
              <p14:cNvPr id="267" name="墨迹 266"/>
              <p14:cNvContentPartPr/>
              <p14:nvPr/>
            </p14:nvContentPartPr>
            <p14:xfrm>
              <a:off x="4921250" y="2070100"/>
              <a:ext cx="44450" cy="360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504"/>
            </p:blipFill>
            <p:spPr>
              <a:xfrm>
                <a:off x="4921250" y="2070100"/>
                <a:ext cx="444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5" p14:bwMode="auto">
            <p14:nvContentPartPr>
              <p14:cNvPr id="268" name="墨迹 267"/>
              <p14:cNvContentPartPr/>
              <p14:nvPr/>
            </p14:nvContentPartPr>
            <p14:xfrm>
              <a:off x="5067300" y="1949450"/>
              <a:ext cx="88900" cy="76200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506"/>
            </p:blipFill>
            <p:spPr>
              <a:xfrm>
                <a:off x="5067300" y="1949450"/>
                <a:ext cx="889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7" p14:bwMode="auto">
            <p14:nvContentPartPr>
              <p14:cNvPr id="269" name="墨迹 268"/>
              <p14:cNvContentPartPr/>
              <p14:nvPr/>
            </p14:nvContentPartPr>
            <p14:xfrm>
              <a:off x="5073650" y="2120900"/>
              <a:ext cx="360" cy="38100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464"/>
            </p:blipFill>
            <p:spPr>
              <a:xfrm>
                <a:off x="5073650" y="2120900"/>
                <a:ext cx="36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8" p14:bwMode="auto">
            <p14:nvContentPartPr>
              <p14:cNvPr id="270" name="墨迹 269"/>
              <p14:cNvContentPartPr/>
              <p14:nvPr/>
            </p14:nvContentPartPr>
            <p14:xfrm>
              <a:off x="4565650" y="2120900"/>
              <a:ext cx="406400" cy="44450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509"/>
            </p:blipFill>
            <p:spPr>
              <a:xfrm>
                <a:off x="4565650" y="2120900"/>
                <a:ext cx="4064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0" p14:bwMode="auto">
            <p14:nvContentPartPr>
              <p14:cNvPr id="271" name="墨迹 270"/>
              <p14:cNvContentPartPr/>
              <p14:nvPr/>
            </p14:nvContentPartPr>
            <p14:xfrm>
              <a:off x="6223000" y="3130550"/>
              <a:ext cx="31750" cy="12700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511"/>
            </p:blipFill>
            <p:spPr>
              <a:xfrm>
                <a:off x="6223000" y="3130550"/>
                <a:ext cx="31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2" p14:bwMode="auto">
            <p14:nvContentPartPr>
              <p14:cNvPr id="272" name="墨迹 271"/>
              <p14:cNvContentPartPr/>
              <p14:nvPr/>
            </p14:nvContentPartPr>
            <p14:xfrm>
              <a:off x="6223000" y="2965450"/>
              <a:ext cx="25400" cy="50800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513"/>
            </p:blipFill>
            <p:spPr>
              <a:xfrm>
                <a:off x="6223000" y="2965450"/>
                <a:ext cx="254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4" p14:bwMode="auto">
            <p14:nvContentPartPr>
              <p14:cNvPr id="273" name="墨迹 272"/>
              <p14:cNvContentPartPr/>
              <p14:nvPr/>
            </p14:nvContentPartPr>
            <p14:xfrm>
              <a:off x="2286000" y="1943100"/>
              <a:ext cx="12700" cy="360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17"/>
            </p:blipFill>
            <p:spPr>
              <a:xfrm>
                <a:off x="2286000" y="19431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5" p14:bwMode="auto">
            <p14:nvContentPartPr>
              <p14:cNvPr id="274" name="墨迹 273"/>
              <p14:cNvContentPartPr/>
              <p14:nvPr/>
            </p14:nvContentPartPr>
            <p14:xfrm>
              <a:off x="2882900" y="2139950"/>
              <a:ext cx="520700" cy="38100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516"/>
            </p:blipFill>
            <p:spPr>
              <a:xfrm>
                <a:off x="2882900" y="2139950"/>
                <a:ext cx="5207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7" p14:bwMode="auto">
            <p14:nvContentPartPr>
              <p14:cNvPr id="275" name="墨迹 274"/>
              <p14:cNvContentPartPr/>
              <p14:nvPr/>
            </p14:nvContentPartPr>
            <p14:xfrm>
              <a:off x="2749550" y="1936750"/>
              <a:ext cx="82550" cy="6350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518"/>
            </p:blipFill>
            <p:spPr>
              <a:xfrm>
                <a:off x="2749550" y="1936750"/>
                <a:ext cx="825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9" p14:bwMode="auto">
            <p14:nvContentPartPr>
              <p14:cNvPr id="276" name="墨迹 275"/>
              <p14:cNvContentPartPr/>
              <p14:nvPr/>
            </p14:nvContentPartPr>
            <p14:xfrm>
              <a:off x="2895600" y="1866900"/>
              <a:ext cx="82550" cy="360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100"/>
            </p:blipFill>
            <p:spPr>
              <a:xfrm>
                <a:off x="2895600" y="1866900"/>
                <a:ext cx="82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0" p14:bwMode="auto">
            <p14:nvContentPartPr>
              <p14:cNvPr id="277" name="墨迹 276"/>
              <p14:cNvContentPartPr/>
              <p14:nvPr/>
            </p14:nvContentPartPr>
            <p14:xfrm>
              <a:off x="2940050" y="1822450"/>
              <a:ext cx="63500" cy="95250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521"/>
            </p:blipFill>
            <p:spPr>
              <a:xfrm>
                <a:off x="2940050" y="1822450"/>
                <a:ext cx="635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2" p14:bwMode="auto">
            <p14:nvContentPartPr>
              <p14:cNvPr id="278" name="墨迹 277"/>
              <p14:cNvContentPartPr/>
              <p14:nvPr/>
            </p14:nvContentPartPr>
            <p14:xfrm>
              <a:off x="2311400" y="1657350"/>
              <a:ext cx="12700" cy="101600"/>
            </p14:xfrm>
          </p:contentPart>
        </mc:Choice>
        <mc:Fallback xmlns="">
          <p:pic>
            <p:nvPicPr>
              <p:cNvPr id="278" name="墨迹 277"/>
            </p:nvPicPr>
            <p:blipFill>
              <a:blip r:embed="rId523"/>
            </p:blipFill>
            <p:spPr>
              <a:xfrm>
                <a:off x="2311400" y="1657350"/>
                <a:ext cx="127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4" p14:bwMode="auto">
            <p14:nvContentPartPr>
              <p14:cNvPr id="279" name="墨迹 278"/>
              <p14:cNvContentPartPr/>
              <p14:nvPr/>
            </p14:nvContentPartPr>
            <p14:xfrm>
              <a:off x="2343150" y="1651000"/>
              <a:ext cx="57150" cy="114300"/>
            </p14:xfrm>
          </p:contentPart>
        </mc:Choice>
        <mc:Fallback xmlns="">
          <p:pic>
            <p:nvPicPr>
              <p:cNvPr id="279" name="墨迹 278"/>
            </p:nvPicPr>
            <p:blipFill>
              <a:blip r:embed="rId525"/>
            </p:blipFill>
            <p:spPr>
              <a:xfrm>
                <a:off x="2343150" y="1651000"/>
                <a:ext cx="571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6" p14:bwMode="auto">
            <p14:nvContentPartPr>
              <p14:cNvPr id="280" name="墨迹 279"/>
              <p14:cNvContentPartPr/>
              <p14:nvPr/>
            </p14:nvContentPartPr>
            <p14:xfrm>
              <a:off x="2438400" y="1644650"/>
              <a:ext cx="31750" cy="31750"/>
            </p14:xfrm>
          </p:contentPart>
        </mc:Choice>
        <mc:Fallback xmlns="">
          <p:pic>
            <p:nvPicPr>
              <p:cNvPr id="280" name="墨迹 279"/>
            </p:nvPicPr>
            <p:blipFill>
              <a:blip r:embed="rId527"/>
            </p:blipFill>
            <p:spPr>
              <a:xfrm>
                <a:off x="2438400" y="1644650"/>
                <a:ext cx="317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8" p14:bwMode="auto">
            <p14:nvContentPartPr>
              <p14:cNvPr id="281" name="墨迹 280"/>
              <p14:cNvContentPartPr/>
              <p14:nvPr/>
            </p14:nvContentPartPr>
            <p14:xfrm>
              <a:off x="2451100" y="1682750"/>
              <a:ext cx="360" cy="107950"/>
            </p14:xfrm>
          </p:contentPart>
        </mc:Choice>
        <mc:Fallback xmlns="">
          <p:pic>
            <p:nvPicPr>
              <p:cNvPr id="281" name="墨迹 280"/>
            </p:nvPicPr>
            <p:blipFill>
              <a:blip r:embed="rId48"/>
            </p:blipFill>
            <p:spPr>
              <a:xfrm>
                <a:off x="2451100" y="1682750"/>
                <a:ext cx="36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9" p14:bwMode="auto">
            <p14:nvContentPartPr>
              <p14:cNvPr id="282" name="墨迹 281"/>
              <p14:cNvContentPartPr/>
              <p14:nvPr/>
            </p14:nvContentPartPr>
            <p14:xfrm>
              <a:off x="2533650" y="1663700"/>
              <a:ext cx="19050" cy="12700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530"/>
            </p:blipFill>
            <p:spPr>
              <a:xfrm>
                <a:off x="2533650" y="1663700"/>
                <a:ext cx="190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1" p14:bwMode="auto">
            <p14:nvContentPartPr>
              <p14:cNvPr id="283" name="墨迹 282"/>
              <p14:cNvContentPartPr/>
              <p14:nvPr/>
            </p14:nvContentPartPr>
            <p14:xfrm>
              <a:off x="2495550" y="1720850"/>
              <a:ext cx="63500" cy="360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34"/>
            </p:blipFill>
            <p:spPr>
              <a:xfrm>
                <a:off x="2495550" y="1720850"/>
                <a:ext cx="635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2" p14:bwMode="auto">
            <p14:nvContentPartPr>
              <p14:cNvPr id="284" name="墨迹 283"/>
              <p14:cNvContentPartPr/>
              <p14:nvPr/>
            </p14:nvContentPartPr>
            <p14:xfrm>
              <a:off x="2508250" y="1746250"/>
              <a:ext cx="360" cy="19050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114"/>
            </p:blipFill>
            <p:spPr>
              <a:xfrm>
                <a:off x="2508250" y="174625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3" p14:bwMode="auto">
            <p14:nvContentPartPr>
              <p14:cNvPr id="285" name="墨迹 284"/>
              <p14:cNvContentPartPr/>
              <p14:nvPr/>
            </p14:nvContentPartPr>
            <p14:xfrm>
              <a:off x="2540000" y="1746250"/>
              <a:ext cx="360" cy="19050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114"/>
            </p:blipFill>
            <p:spPr>
              <a:xfrm>
                <a:off x="2540000" y="174625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4" p14:bwMode="auto">
            <p14:nvContentPartPr>
              <p14:cNvPr id="286" name="墨迹 285"/>
              <p14:cNvContentPartPr/>
              <p14:nvPr/>
            </p14:nvContentPartPr>
            <p14:xfrm>
              <a:off x="2444750" y="1790700"/>
              <a:ext cx="152400" cy="6350"/>
            </p14:xfrm>
          </p:contentPart>
        </mc:Choice>
        <mc:Fallback xmlns="">
          <p:pic>
            <p:nvPicPr>
              <p:cNvPr id="286" name="墨迹 285"/>
            </p:nvPicPr>
            <p:blipFill>
              <a:blip r:embed="rId535"/>
            </p:blipFill>
            <p:spPr>
              <a:xfrm>
                <a:off x="2444750" y="1790700"/>
                <a:ext cx="1524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6" p14:bwMode="auto">
            <p14:nvContentPartPr>
              <p14:cNvPr id="287" name="墨迹 286"/>
              <p14:cNvContentPartPr/>
              <p14:nvPr/>
            </p14:nvContentPartPr>
            <p14:xfrm>
              <a:off x="2286000" y="1943100"/>
              <a:ext cx="457200" cy="234950"/>
            </p14:xfrm>
          </p:contentPart>
        </mc:Choice>
        <mc:Fallback xmlns="">
          <p:pic>
            <p:nvPicPr>
              <p:cNvPr id="287" name="墨迹 286"/>
            </p:nvPicPr>
            <p:blipFill>
              <a:blip r:embed="rId537"/>
            </p:blipFill>
            <p:spPr>
              <a:xfrm>
                <a:off x="2286000" y="1943100"/>
                <a:ext cx="4572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8" p14:bwMode="auto">
            <p14:nvContentPartPr>
              <p14:cNvPr id="288" name="墨迹 287"/>
              <p14:cNvContentPartPr/>
              <p14:nvPr/>
            </p14:nvContentPartPr>
            <p14:xfrm>
              <a:off x="2628900" y="1936750"/>
              <a:ext cx="12700" cy="165100"/>
            </p14:xfrm>
          </p:contentPart>
        </mc:Choice>
        <mc:Fallback xmlns="">
          <p:pic>
            <p:nvPicPr>
              <p:cNvPr id="288" name="墨迹 287"/>
            </p:nvPicPr>
            <p:blipFill>
              <a:blip r:embed="rId539"/>
            </p:blipFill>
            <p:spPr>
              <a:xfrm>
                <a:off x="2628900" y="1936750"/>
                <a:ext cx="127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0" p14:bwMode="auto">
            <p14:nvContentPartPr>
              <p14:cNvPr id="289" name="墨迹 288"/>
              <p14:cNvContentPartPr/>
              <p14:nvPr/>
            </p14:nvContentPartPr>
            <p14:xfrm>
              <a:off x="2635250" y="2101850"/>
              <a:ext cx="190500" cy="63500"/>
            </p14:xfrm>
          </p:contentPart>
        </mc:Choice>
        <mc:Fallback xmlns="">
          <p:pic>
            <p:nvPicPr>
              <p:cNvPr id="289" name="墨迹 288"/>
            </p:nvPicPr>
            <p:blipFill>
              <a:blip r:embed="rId541"/>
            </p:blipFill>
            <p:spPr>
              <a:xfrm>
                <a:off x="2635250" y="2101850"/>
                <a:ext cx="1905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2" p14:bwMode="auto">
            <p14:nvContentPartPr>
              <p14:cNvPr id="290" name="墨迹 289"/>
              <p14:cNvContentPartPr/>
              <p14:nvPr/>
            </p14:nvContentPartPr>
            <p14:xfrm>
              <a:off x="2882900" y="2165350"/>
              <a:ext cx="177800" cy="12700"/>
            </p14:xfrm>
          </p:contentPart>
        </mc:Choice>
        <mc:Fallback xmlns="">
          <p:pic>
            <p:nvPicPr>
              <p:cNvPr id="290" name="墨迹 289"/>
            </p:nvPicPr>
            <p:blipFill>
              <a:blip r:embed="rId543"/>
            </p:blipFill>
            <p:spPr>
              <a:xfrm>
                <a:off x="2882900" y="2165350"/>
                <a:ext cx="1778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4" p14:bwMode="auto">
            <p14:nvContentPartPr>
              <p14:cNvPr id="291" name="墨迹 290"/>
              <p14:cNvContentPartPr/>
              <p14:nvPr/>
            </p14:nvContentPartPr>
            <p14:xfrm>
              <a:off x="2857500" y="2139950"/>
              <a:ext cx="165100" cy="12700"/>
            </p14:xfrm>
          </p:contentPart>
        </mc:Choice>
        <mc:Fallback xmlns="">
          <p:pic>
            <p:nvPicPr>
              <p:cNvPr id="291" name="墨迹 290"/>
            </p:nvPicPr>
            <p:blipFill>
              <a:blip r:embed="rId545"/>
            </p:blipFill>
            <p:spPr>
              <a:xfrm>
                <a:off x="2857500" y="2139950"/>
                <a:ext cx="1651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6" p14:bwMode="auto">
            <p14:nvContentPartPr>
              <p14:cNvPr id="292" name="墨迹 291"/>
              <p14:cNvContentPartPr/>
              <p14:nvPr/>
            </p14:nvContentPartPr>
            <p14:xfrm>
              <a:off x="3124200" y="2165350"/>
              <a:ext cx="12700" cy="360"/>
            </p14:xfrm>
          </p:contentPart>
        </mc:Choice>
        <mc:Fallback xmlns="">
          <p:pic>
            <p:nvPicPr>
              <p:cNvPr id="292" name="墨迹 291"/>
            </p:nvPicPr>
            <p:blipFill>
              <a:blip r:embed="rId17"/>
            </p:blipFill>
            <p:spPr>
              <a:xfrm>
                <a:off x="3124200" y="21653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7" p14:bwMode="auto">
            <p14:nvContentPartPr>
              <p14:cNvPr id="293" name="墨迹 292"/>
              <p14:cNvContentPartPr/>
              <p14:nvPr/>
            </p14:nvContentPartPr>
            <p14:xfrm>
              <a:off x="3365500" y="2019300"/>
              <a:ext cx="260350" cy="133350"/>
            </p14:xfrm>
          </p:contentPart>
        </mc:Choice>
        <mc:Fallback xmlns="">
          <p:pic>
            <p:nvPicPr>
              <p:cNvPr id="293" name="墨迹 292"/>
            </p:nvPicPr>
            <p:blipFill>
              <a:blip r:embed="rId548"/>
            </p:blipFill>
            <p:spPr>
              <a:xfrm>
                <a:off x="3365500" y="2019300"/>
                <a:ext cx="2603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9" p14:bwMode="auto">
            <p14:nvContentPartPr>
              <p14:cNvPr id="294" name="墨迹 293"/>
              <p14:cNvContentPartPr/>
              <p14:nvPr/>
            </p14:nvContentPartPr>
            <p14:xfrm>
              <a:off x="2038350" y="2901950"/>
              <a:ext cx="374650" cy="19050"/>
            </p14:xfrm>
          </p:contentPart>
        </mc:Choice>
        <mc:Fallback xmlns="">
          <p:pic>
            <p:nvPicPr>
              <p:cNvPr id="294" name="墨迹 293"/>
            </p:nvPicPr>
            <p:blipFill>
              <a:blip r:embed="rId550"/>
            </p:blipFill>
            <p:spPr>
              <a:xfrm>
                <a:off x="2038350" y="2901950"/>
                <a:ext cx="3746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1" p14:bwMode="auto">
            <p14:nvContentPartPr>
              <p14:cNvPr id="295" name="墨迹 294"/>
              <p14:cNvContentPartPr/>
              <p14:nvPr/>
            </p14:nvContentPartPr>
            <p14:xfrm>
              <a:off x="3067050" y="2876550"/>
              <a:ext cx="184150" cy="6350"/>
            </p14:xfrm>
          </p:contentPart>
        </mc:Choice>
        <mc:Fallback xmlns="">
          <p:pic>
            <p:nvPicPr>
              <p:cNvPr id="295" name="墨迹 294"/>
            </p:nvPicPr>
            <p:blipFill>
              <a:blip r:embed="rId552"/>
            </p:blipFill>
            <p:spPr>
              <a:xfrm>
                <a:off x="3067050" y="2876550"/>
                <a:ext cx="1841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3" p14:bwMode="auto">
            <p14:nvContentPartPr>
              <p14:cNvPr id="296" name="墨迹 295"/>
              <p14:cNvContentPartPr/>
              <p14:nvPr/>
            </p14:nvContentPartPr>
            <p14:xfrm>
              <a:off x="2286000" y="3067050"/>
              <a:ext cx="317500" cy="6350"/>
            </p14:xfrm>
          </p:contentPart>
        </mc:Choice>
        <mc:Fallback xmlns="">
          <p:pic>
            <p:nvPicPr>
              <p:cNvPr id="296" name="墨迹 295"/>
            </p:nvPicPr>
            <p:blipFill>
              <a:blip r:embed="rId554"/>
            </p:blipFill>
            <p:spPr>
              <a:xfrm>
                <a:off x="2286000" y="3067050"/>
                <a:ext cx="3175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5" p14:bwMode="auto">
            <p14:nvContentPartPr>
              <p14:cNvPr id="297" name="墨迹 296"/>
              <p14:cNvContentPartPr/>
              <p14:nvPr/>
            </p14:nvContentPartPr>
            <p14:xfrm>
              <a:off x="4845050" y="2990850"/>
              <a:ext cx="88900" cy="63500"/>
            </p14:xfrm>
          </p:contentPart>
        </mc:Choice>
        <mc:Fallback xmlns="">
          <p:pic>
            <p:nvPicPr>
              <p:cNvPr id="297" name="墨迹 296"/>
            </p:nvPicPr>
            <p:blipFill>
              <a:blip r:embed="rId556"/>
            </p:blipFill>
            <p:spPr>
              <a:xfrm>
                <a:off x="4845050" y="2990850"/>
                <a:ext cx="889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7" p14:bwMode="auto">
            <p14:nvContentPartPr>
              <p14:cNvPr id="298" name="墨迹 297"/>
              <p14:cNvContentPartPr/>
              <p14:nvPr/>
            </p14:nvContentPartPr>
            <p14:xfrm>
              <a:off x="4991100" y="3003550"/>
              <a:ext cx="63500" cy="69850"/>
            </p14:xfrm>
          </p:contentPart>
        </mc:Choice>
        <mc:Fallback xmlns="">
          <p:pic>
            <p:nvPicPr>
              <p:cNvPr id="298" name="墨迹 297"/>
            </p:nvPicPr>
            <p:blipFill>
              <a:blip r:embed="rId558"/>
            </p:blipFill>
            <p:spPr>
              <a:xfrm>
                <a:off x="4991100" y="3003550"/>
                <a:ext cx="635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9" p14:bwMode="auto">
            <p14:nvContentPartPr>
              <p14:cNvPr id="299" name="墨迹 298"/>
              <p14:cNvContentPartPr/>
              <p14:nvPr/>
            </p14:nvContentPartPr>
            <p14:xfrm>
              <a:off x="5118100" y="2959100"/>
              <a:ext cx="63500" cy="107950"/>
            </p14:xfrm>
          </p:contentPart>
        </mc:Choice>
        <mc:Fallback xmlns="">
          <p:pic>
            <p:nvPicPr>
              <p:cNvPr id="299" name="墨迹 298"/>
            </p:nvPicPr>
            <p:blipFill>
              <a:blip r:embed="rId560"/>
            </p:blipFill>
            <p:spPr>
              <a:xfrm>
                <a:off x="5118100" y="2959100"/>
                <a:ext cx="635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1" p14:bwMode="auto">
            <p14:nvContentPartPr>
              <p14:cNvPr id="300" name="墨迹 299"/>
              <p14:cNvContentPartPr/>
              <p14:nvPr/>
            </p14:nvContentPartPr>
            <p14:xfrm>
              <a:off x="5213350" y="2971800"/>
              <a:ext cx="107950" cy="95250"/>
            </p14:xfrm>
          </p:contentPart>
        </mc:Choice>
        <mc:Fallback xmlns="">
          <p:pic>
            <p:nvPicPr>
              <p:cNvPr id="300" name="墨迹 299"/>
            </p:nvPicPr>
            <p:blipFill>
              <a:blip r:embed="rId562"/>
            </p:blipFill>
            <p:spPr>
              <a:xfrm>
                <a:off x="5213350" y="2971800"/>
                <a:ext cx="1079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3" p14:bwMode="auto">
            <p14:nvContentPartPr>
              <p14:cNvPr id="301" name="墨迹 300"/>
              <p14:cNvContentPartPr/>
              <p14:nvPr/>
            </p14:nvContentPartPr>
            <p14:xfrm>
              <a:off x="5213350" y="2990850"/>
              <a:ext cx="50800" cy="139700"/>
            </p14:xfrm>
          </p:contentPart>
        </mc:Choice>
        <mc:Fallback xmlns="">
          <p:pic>
            <p:nvPicPr>
              <p:cNvPr id="301" name="墨迹 300"/>
            </p:nvPicPr>
            <p:blipFill>
              <a:blip r:embed="rId564"/>
            </p:blipFill>
            <p:spPr>
              <a:xfrm>
                <a:off x="5213350" y="2990850"/>
                <a:ext cx="508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5" p14:bwMode="auto">
            <p14:nvContentPartPr>
              <p14:cNvPr id="302" name="墨迹 301"/>
              <p14:cNvContentPartPr/>
              <p14:nvPr/>
            </p14:nvContentPartPr>
            <p14:xfrm>
              <a:off x="5340350" y="3003550"/>
              <a:ext cx="12700" cy="101600"/>
            </p14:xfrm>
          </p:contentPart>
        </mc:Choice>
        <mc:Fallback xmlns="">
          <p:pic>
            <p:nvPicPr>
              <p:cNvPr id="302" name="墨迹 301"/>
            </p:nvPicPr>
            <p:blipFill>
              <a:blip r:embed="rId566"/>
            </p:blipFill>
            <p:spPr>
              <a:xfrm>
                <a:off x="5340350" y="3003550"/>
                <a:ext cx="127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7" p14:bwMode="auto">
            <p14:nvContentPartPr>
              <p14:cNvPr id="303" name="墨迹 302"/>
              <p14:cNvContentPartPr/>
              <p14:nvPr/>
            </p14:nvContentPartPr>
            <p14:xfrm>
              <a:off x="5384800" y="3041650"/>
              <a:ext cx="76200" cy="6350"/>
            </p14:xfrm>
          </p:contentPart>
        </mc:Choice>
        <mc:Fallback xmlns="">
          <p:pic>
            <p:nvPicPr>
              <p:cNvPr id="303" name="墨迹 302"/>
            </p:nvPicPr>
            <p:blipFill>
              <a:blip r:embed="rId568"/>
            </p:blipFill>
            <p:spPr>
              <a:xfrm>
                <a:off x="5384800" y="3041650"/>
                <a:ext cx="762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9" p14:bwMode="auto">
            <p14:nvContentPartPr>
              <p14:cNvPr id="304" name="墨迹 303"/>
              <p14:cNvContentPartPr/>
              <p14:nvPr/>
            </p14:nvContentPartPr>
            <p14:xfrm>
              <a:off x="5416550" y="2997200"/>
              <a:ext cx="57150" cy="184150"/>
            </p14:xfrm>
          </p:contentPart>
        </mc:Choice>
        <mc:Fallback xmlns="">
          <p:pic>
            <p:nvPicPr>
              <p:cNvPr id="304" name="墨迹 303"/>
            </p:nvPicPr>
            <p:blipFill>
              <a:blip r:embed="rId570"/>
            </p:blipFill>
            <p:spPr>
              <a:xfrm>
                <a:off x="5416550" y="2997200"/>
                <a:ext cx="571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1" p14:bwMode="auto">
            <p14:nvContentPartPr>
              <p14:cNvPr id="305" name="墨迹 304"/>
              <p14:cNvContentPartPr/>
              <p14:nvPr/>
            </p14:nvContentPartPr>
            <p14:xfrm>
              <a:off x="5302250" y="3759200"/>
              <a:ext cx="57150" cy="298450"/>
            </p14:xfrm>
          </p:contentPart>
        </mc:Choice>
        <mc:Fallback xmlns="">
          <p:pic>
            <p:nvPicPr>
              <p:cNvPr id="305" name="墨迹 304"/>
            </p:nvPicPr>
            <p:blipFill>
              <a:blip r:embed="rId572"/>
            </p:blipFill>
            <p:spPr>
              <a:xfrm>
                <a:off x="5302250" y="3759200"/>
                <a:ext cx="571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3" p14:bwMode="auto">
            <p14:nvContentPartPr>
              <p14:cNvPr id="306" name="墨迹 305"/>
              <p14:cNvContentPartPr/>
              <p14:nvPr/>
            </p14:nvContentPartPr>
            <p14:xfrm>
              <a:off x="5334000" y="3898900"/>
              <a:ext cx="495300" cy="107950"/>
            </p14:xfrm>
          </p:contentPart>
        </mc:Choice>
        <mc:Fallback xmlns="">
          <p:pic>
            <p:nvPicPr>
              <p:cNvPr id="306" name="墨迹 305"/>
            </p:nvPicPr>
            <p:blipFill>
              <a:blip r:embed="rId574"/>
            </p:blipFill>
            <p:spPr>
              <a:xfrm>
                <a:off x="5334000" y="3898900"/>
                <a:ext cx="4953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5" p14:bwMode="auto">
            <p14:nvContentPartPr>
              <p14:cNvPr id="307" name="墨迹 306"/>
              <p14:cNvContentPartPr/>
              <p14:nvPr/>
            </p14:nvContentPartPr>
            <p14:xfrm>
              <a:off x="5791200" y="3771900"/>
              <a:ext cx="95250" cy="584200"/>
            </p14:xfrm>
          </p:contentPart>
        </mc:Choice>
        <mc:Fallback xmlns="">
          <p:pic>
            <p:nvPicPr>
              <p:cNvPr id="307" name="墨迹 306"/>
            </p:nvPicPr>
            <p:blipFill>
              <a:blip r:embed="rId576"/>
            </p:blipFill>
            <p:spPr>
              <a:xfrm>
                <a:off x="5791200" y="3771900"/>
                <a:ext cx="95250" cy="584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7" p14:bwMode="auto">
            <p14:nvContentPartPr>
              <p14:cNvPr id="308" name="墨迹 307"/>
              <p14:cNvContentPartPr/>
              <p14:nvPr/>
            </p14:nvContentPartPr>
            <p14:xfrm>
              <a:off x="5194300" y="3968750"/>
              <a:ext cx="133350" cy="374650"/>
            </p14:xfrm>
          </p:contentPart>
        </mc:Choice>
        <mc:Fallback xmlns="">
          <p:pic>
            <p:nvPicPr>
              <p:cNvPr id="308" name="墨迹 307"/>
            </p:nvPicPr>
            <p:blipFill>
              <a:blip r:embed="rId578"/>
            </p:blipFill>
            <p:spPr>
              <a:xfrm>
                <a:off x="5194300" y="3968750"/>
                <a:ext cx="13335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9" p14:bwMode="auto">
            <p14:nvContentPartPr>
              <p14:cNvPr id="309" name="墨迹 308"/>
              <p14:cNvContentPartPr/>
              <p14:nvPr/>
            </p14:nvContentPartPr>
            <p14:xfrm>
              <a:off x="3352800" y="3067050"/>
              <a:ext cx="44450" cy="19050"/>
            </p14:xfrm>
          </p:contentPart>
        </mc:Choice>
        <mc:Fallback xmlns="">
          <p:pic>
            <p:nvPicPr>
              <p:cNvPr id="309" name="墨迹 308"/>
            </p:nvPicPr>
            <p:blipFill>
              <a:blip r:embed="rId580"/>
            </p:blipFill>
            <p:spPr>
              <a:xfrm>
                <a:off x="3352800" y="3067050"/>
                <a:ext cx="444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1" p14:bwMode="auto">
            <p14:nvContentPartPr>
              <p14:cNvPr id="310" name="墨迹 309"/>
              <p14:cNvContentPartPr/>
              <p14:nvPr/>
            </p14:nvContentPartPr>
            <p14:xfrm>
              <a:off x="3498850" y="3079750"/>
              <a:ext cx="158750" cy="360"/>
            </p14:xfrm>
          </p:contentPart>
        </mc:Choice>
        <mc:Fallback xmlns="">
          <p:pic>
            <p:nvPicPr>
              <p:cNvPr id="310" name="墨迹 309"/>
            </p:nvPicPr>
            <p:blipFill>
              <a:blip r:embed="rId582"/>
            </p:blipFill>
            <p:spPr>
              <a:xfrm>
                <a:off x="3498850" y="3079750"/>
                <a:ext cx="1587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3" p14:bwMode="auto">
            <p14:nvContentPartPr>
              <p14:cNvPr id="311" name="墨迹 310"/>
              <p14:cNvContentPartPr/>
              <p14:nvPr/>
            </p14:nvContentPartPr>
            <p14:xfrm>
              <a:off x="5264150" y="4171950"/>
              <a:ext cx="546100" cy="114300"/>
            </p14:xfrm>
          </p:contentPart>
        </mc:Choice>
        <mc:Fallback xmlns="">
          <p:pic>
            <p:nvPicPr>
              <p:cNvPr id="311" name="墨迹 310"/>
            </p:nvPicPr>
            <p:blipFill>
              <a:blip r:embed="rId584"/>
            </p:blipFill>
            <p:spPr>
              <a:xfrm>
                <a:off x="5264150" y="4171950"/>
                <a:ext cx="5461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5" p14:bwMode="auto">
            <p14:nvContentPartPr>
              <p14:cNvPr id="312" name="墨迹 311"/>
              <p14:cNvContentPartPr/>
              <p14:nvPr/>
            </p14:nvContentPartPr>
            <p14:xfrm>
              <a:off x="3359150" y="3060700"/>
              <a:ext cx="44450" cy="6350"/>
            </p14:xfrm>
          </p:contentPart>
        </mc:Choice>
        <mc:Fallback xmlns="">
          <p:pic>
            <p:nvPicPr>
              <p:cNvPr id="312" name="墨迹 311"/>
            </p:nvPicPr>
            <p:blipFill>
              <a:blip r:embed="rId586"/>
            </p:blipFill>
            <p:spPr>
              <a:xfrm>
                <a:off x="3359150" y="3060700"/>
                <a:ext cx="444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7" p14:bwMode="auto">
            <p14:nvContentPartPr>
              <p14:cNvPr id="313" name="墨迹 312"/>
              <p14:cNvContentPartPr/>
              <p14:nvPr/>
            </p14:nvContentPartPr>
            <p14:xfrm>
              <a:off x="3403600" y="2838450"/>
              <a:ext cx="69850" cy="44450"/>
            </p14:xfrm>
          </p:contentPart>
        </mc:Choice>
        <mc:Fallback xmlns="">
          <p:pic>
            <p:nvPicPr>
              <p:cNvPr id="313" name="墨迹 312"/>
            </p:nvPicPr>
            <p:blipFill>
              <a:blip r:embed="rId588"/>
            </p:blipFill>
            <p:spPr>
              <a:xfrm>
                <a:off x="3403600" y="2838450"/>
                <a:ext cx="698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9" p14:bwMode="auto">
            <p14:nvContentPartPr>
              <p14:cNvPr id="314" name="墨迹 313"/>
              <p14:cNvContentPartPr/>
              <p14:nvPr/>
            </p14:nvContentPartPr>
            <p14:xfrm>
              <a:off x="3549650" y="2774950"/>
              <a:ext cx="57150" cy="95250"/>
            </p14:xfrm>
          </p:contentPart>
        </mc:Choice>
        <mc:Fallback xmlns="">
          <p:pic>
            <p:nvPicPr>
              <p:cNvPr id="314" name="墨迹 313"/>
            </p:nvPicPr>
            <p:blipFill>
              <a:blip r:embed="rId590"/>
            </p:blipFill>
            <p:spPr>
              <a:xfrm>
                <a:off x="3549650" y="2774950"/>
                <a:ext cx="571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1" p14:bwMode="auto">
            <p14:nvContentPartPr>
              <p14:cNvPr id="315" name="墨迹 314"/>
              <p14:cNvContentPartPr/>
              <p14:nvPr/>
            </p14:nvContentPartPr>
            <p14:xfrm>
              <a:off x="3657600" y="2743200"/>
              <a:ext cx="57150" cy="107950"/>
            </p14:xfrm>
          </p:contentPart>
        </mc:Choice>
        <mc:Fallback xmlns="">
          <p:pic>
            <p:nvPicPr>
              <p:cNvPr id="315" name="墨迹 314"/>
            </p:nvPicPr>
            <p:blipFill>
              <a:blip r:embed="rId592"/>
            </p:blipFill>
            <p:spPr>
              <a:xfrm>
                <a:off x="3657600" y="2743200"/>
                <a:ext cx="571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3" p14:bwMode="auto">
            <p14:nvContentPartPr>
              <p14:cNvPr id="316" name="墨迹 315"/>
              <p14:cNvContentPartPr/>
              <p14:nvPr/>
            </p14:nvContentPartPr>
            <p14:xfrm>
              <a:off x="3765550" y="2774950"/>
              <a:ext cx="38100" cy="69850"/>
            </p14:xfrm>
          </p:contentPart>
        </mc:Choice>
        <mc:Fallback xmlns="">
          <p:pic>
            <p:nvPicPr>
              <p:cNvPr id="316" name="墨迹 315"/>
            </p:nvPicPr>
            <p:blipFill>
              <a:blip r:embed="rId594"/>
            </p:blipFill>
            <p:spPr>
              <a:xfrm>
                <a:off x="3765550" y="2774950"/>
                <a:ext cx="381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5" p14:bwMode="auto">
            <p14:nvContentPartPr>
              <p14:cNvPr id="317" name="墨迹 316"/>
              <p14:cNvContentPartPr/>
              <p14:nvPr/>
            </p14:nvContentPartPr>
            <p14:xfrm>
              <a:off x="3810000" y="2806700"/>
              <a:ext cx="82550" cy="12700"/>
            </p14:xfrm>
          </p:contentPart>
        </mc:Choice>
        <mc:Fallback xmlns="">
          <p:pic>
            <p:nvPicPr>
              <p:cNvPr id="317" name="墨迹 316"/>
            </p:nvPicPr>
            <p:blipFill>
              <a:blip r:embed="rId596"/>
            </p:blipFill>
            <p:spPr>
              <a:xfrm>
                <a:off x="3810000" y="2806700"/>
                <a:ext cx="825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7" p14:bwMode="auto">
            <p14:nvContentPartPr>
              <p14:cNvPr id="318" name="墨迹 317"/>
              <p14:cNvContentPartPr/>
              <p14:nvPr/>
            </p14:nvContentPartPr>
            <p14:xfrm>
              <a:off x="3886200" y="2755900"/>
              <a:ext cx="6350" cy="88900"/>
            </p14:xfrm>
          </p:contentPart>
        </mc:Choice>
        <mc:Fallback xmlns="">
          <p:pic>
            <p:nvPicPr>
              <p:cNvPr id="318" name="墨迹 317"/>
            </p:nvPicPr>
            <p:blipFill>
              <a:blip r:embed="rId598"/>
            </p:blipFill>
            <p:spPr>
              <a:xfrm>
                <a:off x="3886200" y="2755900"/>
                <a:ext cx="63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9" p14:bwMode="auto">
            <p14:nvContentPartPr>
              <p14:cNvPr id="319" name="墨迹 318"/>
              <p14:cNvContentPartPr/>
              <p14:nvPr/>
            </p14:nvContentPartPr>
            <p14:xfrm>
              <a:off x="4273550" y="3251200"/>
              <a:ext cx="165100" cy="19050"/>
            </p14:xfrm>
          </p:contentPart>
        </mc:Choice>
        <mc:Fallback xmlns="">
          <p:pic>
            <p:nvPicPr>
              <p:cNvPr id="319" name="墨迹 318"/>
            </p:nvPicPr>
            <p:blipFill>
              <a:blip r:embed="rId600"/>
            </p:blipFill>
            <p:spPr>
              <a:xfrm>
                <a:off x="4273550" y="3251200"/>
                <a:ext cx="1651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1" p14:bwMode="auto">
            <p14:nvContentPartPr>
              <p14:cNvPr id="320" name="墨迹 319"/>
              <p14:cNvContentPartPr/>
              <p14:nvPr/>
            </p14:nvContentPartPr>
            <p14:xfrm>
              <a:off x="5422900" y="4025900"/>
              <a:ext cx="76200" cy="101600"/>
            </p14:xfrm>
          </p:contentPart>
        </mc:Choice>
        <mc:Fallback xmlns="">
          <p:pic>
            <p:nvPicPr>
              <p:cNvPr id="320" name="墨迹 319"/>
            </p:nvPicPr>
            <p:blipFill>
              <a:blip r:embed="rId602"/>
            </p:blipFill>
            <p:spPr>
              <a:xfrm>
                <a:off x="5422900" y="4025900"/>
                <a:ext cx="762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3" p14:bwMode="auto">
            <p14:nvContentPartPr>
              <p14:cNvPr id="321" name="墨迹 320"/>
              <p14:cNvContentPartPr/>
              <p14:nvPr/>
            </p14:nvContentPartPr>
            <p14:xfrm>
              <a:off x="5581650" y="4025900"/>
              <a:ext cx="82550" cy="120650"/>
            </p14:xfrm>
          </p:contentPart>
        </mc:Choice>
        <mc:Fallback xmlns="">
          <p:pic>
            <p:nvPicPr>
              <p:cNvPr id="321" name="墨迹 320"/>
            </p:nvPicPr>
            <p:blipFill>
              <a:blip r:embed="rId604"/>
            </p:blipFill>
            <p:spPr>
              <a:xfrm>
                <a:off x="5581650" y="4025900"/>
                <a:ext cx="825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5" p14:bwMode="auto">
            <p14:nvContentPartPr>
              <p14:cNvPr id="322" name="墨迹 321"/>
              <p14:cNvContentPartPr/>
              <p14:nvPr/>
            </p14:nvContentPartPr>
            <p14:xfrm>
              <a:off x="5454650" y="3746500"/>
              <a:ext cx="88900" cy="127000"/>
            </p14:xfrm>
          </p:contentPart>
        </mc:Choice>
        <mc:Fallback xmlns="">
          <p:pic>
            <p:nvPicPr>
              <p:cNvPr id="322" name="墨迹 321"/>
            </p:nvPicPr>
            <p:blipFill>
              <a:blip r:embed="rId606"/>
            </p:blipFill>
            <p:spPr>
              <a:xfrm>
                <a:off x="5454650" y="3746500"/>
                <a:ext cx="889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7" p14:bwMode="auto">
            <p14:nvContentPartPr>
              <p14:cNvPr id="323" name="墨迹 322"/>
              <p14:cNvContentPartPr/>
              <p14:nvPr/>
            </p14:nvContentPartPr>
            <p14:xfrm>
              <a:off x="5556250" y="3752850"/>
              <a:ext cx="88900" cy="6350"/>
            </p14:xfrm>
          </p:contentPart>
        </mc:Choice>
        <mc:Fallback xmlns="">
          <p:pic>
            <p:nvPicPr>
              <p:cNvPr id="323" name="墨迹 322"/>
            </p:nvPicPr>
            <p:blipFill>
              <a:blip r:embed="rId608"/>
            </p:blipFill>
            <p:spPr>
              <a:xfrm>
                <a:off x="5556250" y="3752850"/>
                <a:ext cx="889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9" p14:bwMode="auto">
            <p14:nvContentPartPr>
              <p14:cNvPr id="324" name="墨迹 323"/>
              <p14:cNvContentPartPr/>
              <p14:nvPr/>
            </p14:nvContentPartPr>
            <p14:xfrm>
              <a:off x="5632450" y="3733800"/>
              <a:ext cx="88900" cy="158750"/>
            </p14:xfrm>
          </p:contentPart>
        </mc:Choice>
        <mc:Fallback xmlns="">
          <p:pic>
            <p:nvPicPr>
              <p:cNvPr id="324" name="墨迹 323"/>
            </p:nvPicPr>
            <p:blipFill>
              <a:blip r:embed="rId610"/>
            </p:blipFill>
            <p:spPr>
              <a:xfrm>
                <a:off x="5632450" y="3733800"/>
                <a:ext cx="889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1" p14:bwMode="auto">
            <p14:nvContentPartPr>
              <p14:cNvPr id="325" name="墨迹 324"/>
              <p14:cNvContentPartPr/>
              <p14:nvPr/>
            </p14:nvContentPartPr>
            <p14:xfrm>
              <a:off x="5740400" y="3816350"/>
              <a:ext cx="6350" cy="63500"/>
            </p14:xfrm>
          </p:contentPart>
        </mc:Choice>
        <mc:Fallback xmlns="">
          <p:pic>
            <p:nvPicPr>
              <p:cNvPr id="325" name="墨迹 324"/>
            </p:nvPicPr>
            <p:blipFill>
              <a:blip r:embed="rId612"/>
            </p:blipFill>
            <p:spPr>
              <a:xfrm>
                <a:off x="5740400" y="3816350"/>
                <a:ext cx="63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3" p14:bwMode="auto">
            <p14:nvContentPartPr>
              <p14:cNvPr id="326" name="墨迹 325"/>
              <p14:cNvContentPartPr/>
              <p14:nvPr/>
            </p14:nvContentPartPr>
            <p14:xfrm>
              <a:off x="5765800" y="3822700"/>
              <a:ext cx="82550" cy="25400"/>
            </p14:xfrm>
          </p:contentPart>
        </mc:Choice>
        <mc:Fallback xmlns="">
          <p:pic>
            <p:nvPicPr>
              <p:cNvPr id="326" name="墨迹 325"/>
            </p:nvPicPr>
            <p:blipFill>
              <a:blip r:embed="rId614"/>
            </p:blipFill>
            <p:spPr>
              <a:xfrm>
                <a:off x="5765800" y="3822700"/>
                <a:ext cx="825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5" p14:bwMode="auto">
            <p14:nvContentPartPr>
              <p14:cNvPr id="327" name="墨迹 326"/>
              <p14:cNvContentPartPr/>
              <p14:nvPr/>
            </p14:nvContentPartPr>
            <p14:xfrm>
              <a:off x="5746750" y="3797300"/>
              <a:ext cx="127000" cy="222250"/>
            </p14:xfrm>
          </p:contentPart>
        </mc:Choice>
        <mc:Fallback xmlns="">
          <p:pic>
            <p:nvPicPr>
              <p:cNvPr id="327" name="墨迹 326"/>
            </p:nvPicPr>
            <p:blipFill>
              <a:blip r:embed="rId616"/>
            </p:blipFill>
            <p:spPr>
              <a:xfrm>
                <a:off x="5746750" y="3797300"/>
                <a:ext cx="1270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7" p14:bwMode="auto">
            <p14:nvContentPartPr>
              <p14:cNvPr id="328" name="墨迹 327"/>
              <p14:cNvContentPartPr/>
              <p14:nvPr/>
            </p14:nvContentPartPr>
            <p14:xfrm>
              <a:off x="5041900" y="3644900"/>
              <a:ext cx="152400" cy="101600"/>
            </p14:xfrm>
          </p:contentPart>
        </mc:Choice>
        <mc:Fallback xmlns="">
          <p:pic>
            <p:nvPicPr>
              <p:cNvPr id="328" name="墨迹 327"/>
            </p:nvPicPr>
            <p:blipFill>
              <a:blip r:embed="rId618"/>
            </p:blipFill>
            <p:spPr>
              <a:xfrm>
                <a:off x="5041900" y="3644900"/>
                <a:ext cx="1524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9" p14:bwMode="auto">
            <p14:nvContentPartPr>
              <p14:cNvPr id="329" name="墨迹 328"/>
              <p14:cNvContentPartPr/>
              <p14:nvPr/>
            </p14:nvContentPartPr>
            <p14:xfrm>
              <a:off x="5111750" y="3613150"/>
              <a:ext cx="63500" cy="241300"/>
            </p14:xfrm>
          </p:contentPart>
        </mc:Choice>
        <mc:Fallback xmlns="">
          <p:pic>
            <p:nvPicPr>
              <p:cNvPr id="329" name="墨迹 328"/>
            </p:nvPicPr>
            <p:blipFill>
              <a:blip r:embed="rId620"/>
            </p:blipFill>
            <p:spPr>
              <a:xfrm>
                <a:off x="5111750" y="3613150"/>
                <a:ext cx="635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1" p14:bwMode="auto">
            <p14:nvContentPartPr>
              <p14:cNvPr id="330" name="墨迹 329"/>
              <p14:cNvContentPartPr/>
              <p14:nvPr/>
            </p14:nvContentPartPr>
            <p14:xfrm>
              <a:off x="3206750" y="3244850"/>
              <a:ext cx="114300" cy="360"/>
            </p14:xfrm>
          </p:contentPart>
        </mc:Choice>
        <mc:Fallback xmlns="">
          <p:pic>
            <p:nvPicPr>
              <p:cNvPr id="330" name="墨迹 329"/>
            </p:nvPicPr>
            <p:blipFill>
              <a:blip r:embed="rId622"/>
            </p:blipFill>
            <p:spPr>
              <a:xfrm>
                <a:off x="3206750" y="3244850"/>
                <a:ext cx="1143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3" p14:bwMode="auto">
            <p14:nvContentPartPr>
              <p14:cNvPr id="331" name="墨迹 330"/>
              <p14:cNvContentPartPr/>
              <p14:nvPr/>
            </p14:nvContentPartPr>
            <p14:xfrm>
              <a:off x="3790950" y="3257550"/>
              <a:ext cx="50800" cy="360"/>
            </p14:xfrm>
          </p:contentPart>
        </mc:Choice>
        <mc:Fallback xmlns="">
          <p:pic>
            <p:nvPicPr>
              <p:cNvPr id="331" name="墨迹 330"/>
            </p:nvPicPr>
            <p:blipFill>
              <a:blip r:embed="rId80"/>
            </p:blipFill>
            <p:spPr>
              <a:xfrm>
                <a:off x="3790950" y="3257550"/>
                <a:ext cx="508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4" p14:bwMode="auto">
            <p14:nvContentPartPr>
              <p14:cNvPr id="332" name="墨迹 331"/>
              <p14:cNvContentPartPr/>
              <p14:nvPr/>
            </p14:nvContentPartPr>
            <p14:xfrm>
              <a:off x="3778250" y="3054350"/>
              <a:ext cx="165100" cy="19050"/>
            </p14:xfrm>
          </p:contentPart>
        </mc:Choice>
        <mc:Fallback xmlns="">
          <p:pic>
            <p:nvPicPr>
              <p:cNvPr id="332" name="墨迹 331"/>
            </p:nvPicPr>
            <p:blipFill>
              <a:blip r:embed="rId625"/>
            </p:blipFill>
            <p:spPr>
              <a:xfrm>
                <a:off x="3778250" y="3054350"/>
                <a:ext cx="1651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6" p14:bwMode="auto">
            <p14:nvContentPartPr>
              <p14:cNvPr id="333" name="墨迹 332"/>
              <p14:cNvContentPartPr/>
              <p14:nvPr/>
            </p14:nvContentPartPr>
            <p14:xfrm>
              <a:off x="5067300" y="4279900"/>
              <a:ext cx="107950" cy="488950"/>
            </p14:xfrm>
          </p:contentPart>
        </mc:Choice>
        <mc:Fallback xmlns="">
          <p:pic>
            <p:nvPicPr>
              <p:cNvPr id="333" name="墨迹 332"/>
            </p:nvPicPr>
            <p:blipFill>
              <a:blip r:embed="rId627"/>
            </p:blipFill>
            <p:spPr>
              <a:xfrm>
                <a:off x="5067300" y="4279900"/>
                <a:ext cx="107950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8" p14:bwMode="auto">
            <p14:nvContentPartPr>
              <p14:cNvPr id="334" name="墨迹 333"/>
              <p14:cNvContentPartPr/>
              <p14:nvPr/>
            </p14:nvContentPartPr>
            <p14:xfrm>
              <a:off x="5156200" y="4425950"/>
              <a:ext cx="552450" cy="127000"/>
            </p14:xfrm>
          </p:contentPart>
        </mc:Choice>
        <mc:Fallback xmlns="">
          <p:pic>
            <p:nvPicPr>
              <p:cNvPr id="334" name="墨迹 333"/>
            </p:nvPicPr>
            <p:blipFill>
              <a:blip r:embed="rId629"/>
            </p:blipFill>
            <p:spPr>
              <a:xfrm>
                <a:off x="5156200" y="4425950"/>
                <a:ext cx="5524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0" p14:bwMode="auto">
            <p14:nvContentPartPr>
              <p14:cNvPr id="335" name="墨迹 334"/>
              <p14:cNvContentPartPr/>
              <p14:nvPr/>
            </p14:nvContentPartPr>
            <p14:xfrm>
              <a:off x="5613400" y="4298950"/>
              <a:ext cx="209550" cy="647700"/>
            </p14:xfrm>
          </p:contentPart>
        </mc:Choice>
        <mc:Fallback xmlns="">
          <p:pic>
            <p:nvPicPr>
              <p:cNvPr id="335" name="墨迹 334"/>
            </p:nvPicPr>
            <p:blipFill>
              <a:blip r:embed="rId631"/>
            </p:blipFill>
            <p:spPr>
              <a:xfrm>
                <a:off x="5613400" y="4298950"/>
                <a:ext cx="209550" cy="647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2" p14:bwMode="auto">
            <p14:nvContentPartPr>
              <p14:cNvPr id="336" name="墨迹 335"/>
              <p14:cNvContentPartPr/>
              <p14:nvPr/>
            </p14:nvContentPartPr>
            <p14:xfrm>
              <a:off x="5257800" y="4578350"/>
              <a:ext cx="69850" cy="114300"/>
            </p14:xfrm>
          </p:contentPart>
        </mc:Choice>
        <mc:Fallback xmlns="">
          <p:pic>
            <p:nvPicPr>
              <p:cNvPr id="336" name="墨迹 335"/>
            </p:nvPicPr>
            <p:blipFill>
              <a:blip r:embed="rId633"/>
            </p:blipFill>
            <p:spPr>
              <a:xfrm>
                <a:off x="5257800" y="4578350"/>
                <a:ext cx="698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4" p14:bwMode="auto">
            <p14:nvContentPartPr>
              <p14:cNvPr id="337" name="墨迹 336"/>
              <p14:cNvContentPartPr/>
              <p14:nvPr/>
            </p14:nvContentPartPr>
            <p14:xfrm>
              <a:off x="5435600" y="4565650"/>
              <a:ext cx="63500" cy="171450"/>
            </p14:xfrm>
          </p:contentPart>
        </mc:Choice>
        <mc:Fallback xmlns="">
          <p:pic>
            <p:nvPicPr>
              <p:cNvPr id="337" name="墨迹 336"/>
            </p:nvPicPr>
            <p:blipFill>
              <a:blip r:embed="rId635"/>
            </p:blipFill>
            <p:spPr>
              <a:xfrm>
                <a:off x="5435600" y="4565650"/>
                <a:ext cx="635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6" p14:bwMode="auto">
            <p14:nvContentPartPr>
              <p14:cNvPr id="338" name="墨迹 337"/>
              <p14:cNvContentPartPr/>
              <p14:nvPr/>
            </p14:nvContentPartPr>
            <p14:xfrm>
              <a:off x="5384800" y="4292600"/>
              <a:ext cx="63500" cy="139700"/>
            </p14:xfrm>
          </p:contentPart>
        </mc:Choice>
        <mc:Fallback xmlns="">
          <p:pic>
            <p:nvPicPr>
              <p:cNvPr id="338" name="墨迹 337"/>
            </p:nvPicPr>
            <p:blipFill>
              <a:blip r:embed="rId637"/>
            </p:blipFill>
            <p:spPr>
              <a:xfrm>
                <a:off x="5384800" y="4292600"/>
                <a:ext cx="635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8" p14:bwMode="auto">
            <p14:nvContentPartPr>
              <p14:cNvPr id="339" name="墨迹 338"/>
              <p14:cNvContentPartPr/>
              <p14:nvPr/>
            </p14:nvContentPartPr>
            <p14:xfrm>
              <a:off x="5511800" y="4368800"/>
              <a:ext cx="25400" cy="57150"/>
            </p14:xfrm>
          </p:contentPart>
        </mc:Choice>
        <mc:Fallback xmlns="">
          <p:pic>
            <p:nvPicPr>
              <p:cNvPr id="339" name="墨迹 338"/>
            </p:nvPicPr>
            <p:blipFill>
              <a:blip r:embed="rId639"/>
            </p:blipFill>
            <p:spPr>
              <a:xfrm>
                <a:off x="5511800" y="4368800"/>
                <a:ext cx="254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0" p14:bwMode="auto">
            <p14:nvContentPartPr>
              <p14:cNvPr id="340" name="墨迹 339"/>
              <p14:cNvContentPartPr/>
              <p14:nvPr/>
            </p14:nvContentPartPr>
            <p14:xfrm>
              <a:off x="5575300" y="4356100"/>
              <a:ext cx="38100" cy="120650"/>
            </p14:xfrm>
          </p:contentPart>
        </mc:Choice>
        <mc:Fallback xmlns="">
          <p:pic>
            <p:nvPicPr>
              <p:cNvPr id="340" name="墨迹 339"/>
            </p:nvPicPr>
            <p:blipFill>
              <a:blip r:embed="rId641"/>
            </p:blipFill>
            <p:spPr>
              <a:xfrm>
                <a:off x="5575300" y="4356100"/>
                <a:ext cx="381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2" p14:bwMode="auto">
            <p14:nvContentPartPr>
              <p14:cNvPr id="341" name="墨迹 340"/>
              <p14:cNvContentPartPr/>
              <p14:nvPr/>
            </p14:nvContentPartPr>
            <p14:xfrm>
              <a:off x="5619750" y="4432300"/>
              <a:ext cx="57150" cy="19050"/>
            </p14:xfrm>
          </p:contentPart>
        </mc:Choice>
        <mc:Fallback xmlns="">
          <p:pic>
            <p:nvPicPr>
              <p:cNvPr id="341" name="墨迹 340"/>
            </p:nvPicPr>
            <p:blipFill>
              <a:blip r:embed="rId643"/>
            </p:blipFill>
            <p:spPr>
              <a:xfrm>
                <a:off x="5619750" y="4432300"/>
                <a:ext cx="571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4" p14:bwMode="auto">
            <p14:nvContentPartPr>
              <p14:cNvPr id="342" name="墨迹 341"/>
              <p14:cNvContentPartPr/>
              <p14:nvPr/>
            </p14:nvContentPartPr>
            <p14:xfrm>
              <a:off x="5651500" y="4375150"/>
              <a:ext cx="63500" cy="171450"/>
            </p14:xfrm>
          </p:contentPart>
        </mc:Choice>
        <mc:Fallback xmlns="">
          <p:pic>
            <p:nvPicPr>
              <p:cNvPr id="342" name="墨迹 341"/>
            </p:nvPicPr>
            <p:blipFill>
              <a:blip r:embed="rId645"/>
            </p:blipFill>
            <p:spPr>
              <a:xfrm>
                <a:off x="5651500" y="4375150"/>
                <a:ext cx="635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6" p14:bwMode="auto">
            <p14:nvContentPartPr>
              <p14:cNvPr id="343" name="墨迹 342"/>
              <p14:cNvContentPartPr/>
              <p14:nvPr/>
            </p14:nvContentPartPr>
            <p14:xfrm>
              <a:off x="4756150" y="4171950"/>
              <a:ext cx="82550" cy="127000"/>
            </p14:xfrm>
          </p:contentPart>
        </mc:Choice>
        <mc:Fallback xmlns="">
          <p:pic>
            <p:nvPicPr>
              <p:cNvPr id="343" name="墨迹 342"/>
            </p:nvPicPr>
            <p:blipFill>
              <a:blip r:embed="rId647"/>
            </p:blipFill>
            <p:spPr>
              <a:xfrm>
                <a:off x="4756150" y="4171950"/>
                <a:ext cx="825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8" p14:bwMode="auto">
            <p14:nvContentPartPr>
              <p14:cNvPr id="344" name="墨迹 343"/>
              <p14:cNvContentPartPr/>
              <p14:nvPr/>
            </p14:nvContentPartPr>
            <p14:xfrm>
              <a:off x="4889500" y="4152900"/>
              <a:ext cx="101600" cy="165100"/>
            </p14:xfrm>
          </p:contentPart>
        </mc:Choice>
        <mc:Fallback xmlns="">
          <p:pic>
            <p:nvPicPr>
              <p:cNvPr id="344" name="墨迹 343"/>
            </p:nvPicPr>
            <p:blipFill>
              <a:blip r:embed="rId649"/>
            </p:blipFill>
            <p:spPr>
              <a:xfrm>
                <a:off x="4889500" y="4152900"/>
                <a:ext cx="1016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0" p14:bwMode="auto">
            <p14:nvContentPartPr>
              <p14:cNvPr id="345" name="墨迹 344"/>
              <p14:cNvContentPartPr/>
              <p14:nvPr/>
            </p14:nvContentPartPr>
            <p14:xfrm>
              <a:off x="5010150" y="4210050"/>
              <a:ext cx="25400" cy="82550"/>
            </p14:xfrm>
          </p:contentPart>
        </mc:Choice>
        <mc:Fallback xmlns="">
          <p:pic>
            <p:nvPicPr>
              <p:cNvPr id="345" name="墨迹 344"/>
            </p:nvPicPr>
            <p:blipFill>
              <a:blip r:embed="rId651"/>
            </p:blipFill>
            <p:spPr>
              <a:xfrm>
                <a:off x="5010150" y="4210050"/>
                <a:ext cx="254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2" p14:bwMode="auto">
            <p14:nvContentPartPr>
              <p14:cNvPr id="346" name="墨迹 345"/>
              <p14:cNvContentPartPr/>
              <p14:nvPr/>
            </p14:nvContentPartPr>
            <p14:xfrm>
              <a:off x="5048250" y="4273550"/>
              <a:ext cx="82550" cy="360"/>
            </p14:xfrm>
          </p:contentPart>
        </mc:Choice>
        <mc:Fallback xmlns="">
          <p:pic>
            <p:nvPicPr>
              <p:cNvPr id="346" name="墨迹 345"/>
            </p:nvPicPr>
            <p:blipFill>
              <a:blip r:embed="rId100"/>
            </p:blipFill>
            <p:spPr>
              <a:xfrm>
                <a:off x="5048250" y="4273550"/>
                <a:ext cx="82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3" p14:bwMode="auto">
            <p14:nvContentPartPr>
              <p14:cNvPr id="347" name="墨迹 346"/>
              <p14:cNvContentPartPr/>
              <p14:nvPr/>
            </p14:nvContentPartPr>
            <p14:xfrm>
              <a:off x="5080000" y="4235450"/>
              <a:ext cx="57150" cy="139700"/>
            </p14:xfrm>
          </p:contentPart>
        </mc:Choice>
        <mc:Fallback xmlns="">
          <p:pic>
            <p:nvPicPr>
              <p:cNvPr id="347" name="墨迹 346"/>
            </p:nvPicPr>
            <p:blipFill>
              <a:blip r:embed="rId654"/>
            </p:blipFill>
            <p:spPr>
              <a:xfrm>
                <a:off x="5080000" y="4235450"/>
                <a:ext cx="571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5" p14:bwMode="auto">
            <p14:nvContentPartPr>
              <p14:cNvPr id="348" name="墨迹 347"/>
              <p14:cNvContentPartPr/>
              <p14:nvPr/>
            </p14:nvContentPartPr>
            <p14:xfrm>
              <a:off x="5092700" y="4692650"/>
              <a:ext cx="527050" cy="120650"/>
            </p14:xfrm>
          </p:contentPart>
        </mc:Choice>
        <mc:Fallback xmlns="">
          <p:pic>
            <p:nvPicPr>
              <p:cNvPr id="348" name="墨迹 347"/>
            </p:nvPicPr>
            <p:blipFill>
              <a:blip r:embed="rId656"/>
            </p:blipFill>
            <p:spPr>
              <a:xfrm>
                <a:off x="5092700" y="4692650"/>
                <a:ext cx="5270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7" p14:bwMode="auto">
            <p14:nvContentPartPr>
              <p14:cNvPr id="349" name="墨迹 348"/>
              <p14:cNvContentPartPr/>
              <p14:nvPr/>
            </p14:nvContentPartPr>
            <p14:xfrm>
              <a:off x="4997450" y="4756150"/>
              <a:ext cx="69850" cy="311150"/>
            </p14:xfrm>
          </p:contentPart>
        </mc:Choice>
        <mc:Fallback xmlns="">
          <p:pic>
            <p:nvPicPr>
              <p:cNvPr id="349" name="墨迹 348"/>
            </p:nvPicPr>
            <p:blipFill>
              <a:blip r:embed="rId658"/>
            </p:blipFill>
            <p:spPr>
              <a:xfrm>
                <a:off x="4997450" y="4756150"/>
                <a:ext cx="698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9" p14:bwMode="auto">
            <p14:nvContentPartPr>
              <p14:cNvPr id="350" name="墨迹 349"/>
              <p14:cNvContentPartPr/>
              <p14:nvPr/>
            </p14:nvContentPartPr>
            <p14:xfrm>
              <a:off x="5016500" y="5003800"/>
              <a:ext cx="660400" cy="165100"/>
            </p14:xfrm>
          </p:contentPart>
        </mc:Choice>
        <mc:Fallback xmlns="">
          <p:pic>
            <p:nvPicPr>
              <p:cNvPr id="350" name="墨迹 349"/>
            </p:nvPicPr>
            <p:blipFill>
              <a:blip r:embed="rId660"/>
            </p:blipFill>
            <p:spPr>
              <a:xfrm>
                <a:off x="5016500" y="5003800"/>
                <a:ext cx="6604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1" p14:bwMode="auto">
            <p14:nvContentPartPr>
              <p14:cNvPr id="351" name="墨迹 350"/>
              <p14:cNvContentPartPr/>
              <p14:nvPr/>
            </p14:nvContentPartPr>
            <p14:xfrm>
              <a:off x="5480050" y="4902200"/>
              <a:ext cx="190500" cy="552450"/>
            </p14:xfrm>
          </p:contentPart>
        </mc:Choice>
        <mc:Fallback xmlns="">
          <p:pic>
            <p:nvPicPr>
              <p:cNvPr id="351" name="墨迹 350"/>
            </p:nvPicPr>
            <p:blipFill>
              <a:blip r:embed="rId662"/>
            </p:blipFill>
            <p:spPr>
              <a:xfrm>
                <a:off x="5480050" y="4902200"/>
                <a:ext cx="190500" cy="552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3" p14:bwMode="auto">
            <p14:nvContentPartPr>
              <p14:cNvPr id="352" name="墨迹 351"/>
              <p14:cNvContentPartPr/>
              <p14:nvPr/>
            </p14:nvContentPartPr>
            <p14:xfrm>
              <a:off x="4876800" y="5016500"/>
              <a:ext cx="152400" cy="292100"/>
            </p14:xfrm>
          </p:contentPart>
        </mc:Choice>
        <mc:Fallback xmlns="">
          <p:pic>
            <p:nvPicPr>
              <p:cNvPr id="352" name="墨迹 351"/>
            </p:nvPicPr>
            <p:blipFill>
              <a:blip r:embed="rId664"/>
            </p:blipFill>
            <p:spPr>
              <a:xfrm>
                <a:off x="4876800" y="5016500"/>
                <a:ext cx="1524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5" p14:bwMode="auto">
            <p14:nvContentPartPr>
              <p14:cNvPr id="353" name="墨迹 352"/>
              <p14:cNvContentPartPr/>
              <p14:nvPr/>
            </p14:nvContentPartPr>
            <p14:xfrm>
              <a:off x="4552950" y="4705350"/>
              <a:ext cx="88900" cy="146050"/>
            </p14:xfrm>
          </p:contentPart>
        </mc:Choice>
        <mc:Fallback xmlns="">
          <p:pic>
            <p:nvPicPr>
              <p:cNvPr id="353" name="墨迹 352"/>
            </p:nvPicPr>
            <p:blipFill>
              <a:blip r:embed="rId666"/>
            </p:blipFill>
            <p:spPr>
              <a:xfrm>
                <a:off x="4552950" y="4705350"/>
                <a:ext cx="889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7" p14:bwMode="auto">
            <p14:nvContentPartPr>
              <p14:cNvPr id="354" name="墨迹 353"/>
              <p14:cNvContentPartPr/>
              <p14:nvPr/>
            </p14:nvContentPartPr>
            <p14:xfrm>
              <a:off x="4660900" y="4724400"/>
              <a:ext cx="139700" cy="171450"/>
            </p14:xfrm>
          </p:contentPart>
        </mc:Choice>
        <mc:Fallback xmlns="">
          <p:pic>
            <p:nvPicPr>
              <p:cNvPr id="354" name="墨迹 353"/>
            </p:nvPicPr>
            <p:blipFill>
              <a:blip r:embed="rId668"/>
            </p:blipFill>
            <p:spPr>
              <a:xfrm>
                <a:off x="4660900" y="4724400"/>
                <a:ext cx="1397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9" p14:bwMode="auto">
            <p14:nvContentPartPr>
              <p14:cNvPr id="355" name="墨迹 354"/>
              <p14:cNvContentPartPr/>
              <p14:nvPr/>
            </p14:nvContentPartPr>
            <p14:xfrm>
              <a:off x="4794250" y="4724400"/>
              <a:ext cx="25400" cy="165100"/>
            </p14:xfrm>
          </p:contentPart>
        </mc:Choice>
        <mc:Fallback xmlns="">
          <p:pic>
            <p:nvPicPr>
              <p:cNvPr id="355" name="墨迹 354"/>
            </p:nvPicPr>
            <p:blipFill>
              <a:blip r:embed="rId670"/>
            </p:blipFill>
            <p:spPr>
              <a:xfrm>
                <a:off x="4794250" y="4724400"/>
                <a:ext cx="254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1" p14:bwMode="auto">
            <p14:nvContentPartPr>
              <p14:cNvPr id="356" name="墨迹 355"/>
              <p14:cNvContentPartPr/>
              <p14:nvPr/>
            </p14:nvContentPartPr>
            <p14:xfrm>
              <a:off x="4749800" y="4800600"/>
              <a:ext cx="82550" cy="360"/>
            </p14:xfrm>
          </p:contentPart>
        </mc:Choice>
        <mc:Fallback xmlns="">
          <p:pic>
            <p:nvPicPr>
              <p:cNvPr id="356" name="墨迹 355"/>
            </p:nvPicPr>
            <p:blipFill>
              <a:blip r:embed="rId100"/>
            </p:blipFill>
            <p:spPr>
              <a:xfrm>
                <a:off x="4749800" y="4800600"/>
                <a:ext cx="82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2" p14:bwMode="auto">
            <p14:nvContentPartPr>
              <p14:cNvPr id="357" name="墨迹 356"/>
              <p14:cNvContentPartPr/>
              <p14:nvPr/>
            </p14:nvContentPartPr>
            <p14:xfrm>
              <a:off x="4914900" y="4762500"/>
              <a:ext cx="19050" cy="107950"/>
            </p14:xfrm>
          </p:contentPart>
        </mc:Choice>
        <mc:Fallback xmlns="">
          <p:pic>
            <p:nvPicPr>
              <p:cNvPr id="357" name="墨迹 356"/>
            </p:nvPicPr>
            <p:blipFill>
              <a:blip r:embed="rId673"/>
            </p:blipFill>
            <p:spPr>
              <a:xfrm>
                <a:off x="4914900" y="4762500"/>
                <a:ext cx="190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4" p14:bwMode="auto">
            <p14:nvContentPartPr>
              <p14:cNvPr id="358" name="墨迹 357"/>
              <p14:cNvContentPartPr/>
              <p14:nvPr/>
            </p14:nvContentPartPr>
            <p14:xfrm>
              <a:off x="4921250" y="4845050"/>
              <a:ext cx="57150" cy="12700"/>
            </p14:xfrm>
          </p:contentPart>
        </mc:Choice>
        <mc:Fallback xmlns="">
          <p:pic>
            <p:nvPicPr>
              <p:cNvPr id="358" name="墨迹 357"/>
            </p:nvPicPr>
            <p:blipFill>
              <a:blip r:embed="rId675"/>
            </p:blipFill>
            <p:spPr>
              <a:xfrm>
                <a:off x="4921250" y="4845050"/>
                <a:ext cx="571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6" p14:bwMode="auto">
            <p14:nvContentPartPr>
              <p14:cNvPr id="359" name="墨迹 358"/>
              <p14:cNvContentPartPr/>
              <p14:nvPr/>
            </p14:nvContentPartPr>
            <p14:xfrm>
              <a:off x="4946650" y="4787900"/>
              <a:ext cx="76200" cy="215900"/>
            </p14:xfrm>
          </p:contentPart>
        </mc:Choice>
        <mc:Fallback xmlns="">
          <p:pic>
            <p:nvPicPr>
              <p:cNvPr id="359" name="墨迹 358"/>
            </p:nvPicPr>
            <p:blipFill>
              <a:blip r:embed="rId677"/>
            </p:blipFill>
            <p:spPr>
              <a:xfrm>
                <a:off x="4946650" y="4787900"/>
                <a:ext cx="762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8" p14:bwMode="auto">
            <p14:nvContentPartPr>
              <p14:cNvPr id="360" name="墨迹 359"/>
              <p14:cNvContentPartPr/>
              <p14:nvPr/>
            </p14:nvContentPartPr>
            <p14:xfrm>
              <a:off x="4502150" y="4883150"/>
              <a:ext cx="374650" cy="76200"/>
            </p14:xfrm>
          </p:contentPart>
        </mc:Choice>
        <mc:Fallback xmlns="">
          <p:pic>
            <p:nvPicPr>
              <p:cNvPr id="360" name="墨迹 359"/>
            </p:nvPicPr>
            <p:blipFill>
              <a:blip r:embed="rId679"/>
            </p:blipFill>
            <p:spPr>
              <a:xfrm>
                <a:off x="4502150" y="4883150"/>
                <a:ext cx="3746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0" p14:bwMode="auto">
            <p14:nvContentPartPr>
              <p14:cNvPr id="361" name="墨迹 360"/>
              <p14:cNvContentPartPr/>
              <p14:nvPr/>
            </p14:nvContentPartPr>
            <p14:xfrm>
              <a:off x="4895850" y="4857750"/>
              <a:ext cx="44450" cy="57150"/>
            </p14:xfrm>
          </p:contentPart>
        </mc:Choice>
        <mc:Fallback xmlns="">
          <p:pic>
            <p:nvPicPr>
              <p:cNvPr id="361" name="墨迹 360"/>
            </p:nvPicPr>
            <p:blipFill>
              <a:blip r:embed="rId681"/>
            </p:blipFill>
            <p:spPr>
              <a:xfrm>
                <a:off x="4895850" y="4857750"/>
                <a:ext cx="444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2" p14:bwMode="auto">
            <p14:nvContentPartPr>
              <p14:cNvPr id="362" name="墨迹 361"/>
              <p14:cNvContentPartPr/>
              <p14:nvPr/>
            </p14:nvContentPartPr>
            <p14:xfrm>
              <a:off x="3994150" y="2844800"/>
              <a:ext cx="146050" cy="247650"/>
            </p14:xfrm>
          </p:contentPart>
        </mc:Choice>
        <mc:Fallback xmlns="">
          <p:pic>
            <p:nvPicPr>
              <p:cNvPr id="362" name="墨迹 361"/>
            </p:nvPicPr>
            <p:blipFill>
              <a:blip r:embed="rId683"/>
            </p:blipFill>
            <p:spPr>
              <a:xfrm>
                <a:off x="3994150" y="2844800"/>
                <a:ext cx="1460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4" p14:bwMode="auto">
            <p14:nvContentPartPr>
              <p14:cNvPr id="363" name="墨迹 362"/>
              <p14:cNvContentPartPr/>
              <p14:nvPr/>
            </p14:nvContentPartPr>
            <p14:xfrm>
              <a:off x="3771900" y="3276600"/>
              <a:ext cx="57150" cy="139700"/>
            </p14:xfrm>
          </p:contentPart>
        </mc:Choice>
        <mc:Fallback xmlns="">
          <p:pic>
            <p:nvPicPr>
              <p:cNvPr id="363" name="墨迹 362"/>
            </p:nvPicPr>
            <p:blipFill>
              <a:blip r:embed="rId685"/>
            </p:blipFill>
            <p:spPr>
              <a:xfrm>
                <a:off x="3771900" y="3276600"/>
                <a:ext cx="571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6" p14:bwMode="auto">
            <p14:nvContentPartPr>
              <p14:cNvPr id="364" name="墨迹 363"/>
              <p14:cNvContentPartPr/>
              <p14:nvPr/>
            </p14:nvContentPartPr>
            <p14:xfrm>
              <a:off x="3892550" y="3257550"/>
              <a:ext cx="76200" cy="146050"/>
            </p14:xfrm>
          </p:contentPart>
        </mc:Choice>
        <mc:Fallback xmlns="">
          <p:pic>
            <p:nvPicPr>
              <p:cNvPr id="364" name="墨迹 363"/>
            </p:nvPicPr>
            <p:blipFill>
              <a:blip r:embed="rId687"/>
            </p:blipFill>
            <p:spPr>
              <a:xfrm>
                <a:off x="3892550" y="3257550"/>
                <a:ext cx="762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8" p14:bwMode="auto">
            <p14:nvContentPartPr>
              <p14:cNvPr id="365" name="墨迹 364"/>
              <p14:cNvContentPartPr/>
              <p14:nvPr/>
            </p14:nvContentPartPr>
            <p14:xfrm>
              <a:off x="3994150" y="3244850"/>
              <a:ext cx="31750" cy="184150"/>
            </p14:xfrm>
          </p:contentPart>
        </mc:Choice>
        <mc:Fallback xmlns="">
          <p:pic>
            <p:nvPicPr>
              <p:cNvPr id="365" name="墨迹 364"/>
            </p:nvPicPr>
            <p:blipFill>
              <a:blip r:embed="rId689"/>
            </p:blipFill>
            <p:spPr>
              <a:xfrm>
                <a:off x="3994150" y="3244850"/>
                <a:ext cx="317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0" p14:bwMode="auto">
            <p14:nvContentPartPr>
              <p14:cNvPr id="366" name="墨迹 365"/>
              <p14:cNvContentPartPr/>
              <p14:nvPr/>
            </p14:nvContentPartPr>
            <p14:xfrm>
              <a:off x="3956050" y="3276600"/>
              <a:ext cx="88900" cy="19050"/>
            </p14:xfrm>
          </p:contentPart>
        </mc:Choice>
        <mc:Fallback xmlns="">
          <p:pic>
            <p:nvPicPr>
              <p:cNvPr id="366" name="墨迹 365"/>
            </p:nvPicPr>
            <p:blipFill>
              <a:blip r:embed="rId691"/>
            </p:blipFill>
            <p:spPr>
              <a:xfrm>
                <a:off x="3956050" y="3276600"/>
                <a:ext cx="889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2" p14:bwMode="auto">
            <p14:nvContentPartPr>
              <p14:cNvPr id="367" name="墨迹 366"/>
              <p14:cNvContentPartPr/>
              <p14:nvPr/>
            </p14:nvContentPartPr>
            <p14:xfrm>
              <a:off x="5130800" y="5118100"/>
              <a:ext cx="120650" cy="139700"/>
            </p14:xfrm>
          </p:contentPart>
        </mc:Choice>
        <mc:Fallback xmlns="">
          <p:pic>
            <p:nvPicPr>
              <p:cNvPr id="367" name="墨迹 366"/>
            </p:nvPicPr>
            <p:blipFill>
              <a:blip r:embed="rId693"/>
            </p:blipFill>
            <p:spPr>
              <a:xfrm>
                <a:off x="5130800" y="5118100"/>
                <a:ext cx="1206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4" p14:bwMode="auto">
            <p14:nvContentPartPr>
              <p14:cNvPr id="368" name="墨迹 367"/>
              <p14:cNvContentPartPr/>
              <p14:nvPr/>
            </p14:nvContentPartPr>
            <p14:xfrm>
              <a:off x="5321300" y="5168900"/>
              <a:ext cx="82550" cy="127000"/>
            </p14:xfrm>
          </p:contentPart>
        </mc:Choice>
        <mc:Fallback xmlns="">
          <p:pic>
            <p:nvPicPr>
              <p:cNvPr id="368" name="墨迹 367"/>
            </p:nvPicPr>
            <p:blipFill>
              <a:blip r:embed="rId695"/>
            </p:blipFill>
            <p:spPr>
              <a:xfrm>
                <a:off x="5321300" y="5168900"/>
                <a:ext cx="825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6" p14:bwMode="auto">
            <p14:nvContentPartPr>
              <p14:cNvPr id="369" name="墨迹 368"/>
              <p14:cNvContentPartPr/>
              <p14:nvPr/>
            </p14:nvContentPartPr>
            <p14:xfrm>
              <a:off x="5219700" y="4826000"/>
              <a:ext cx="88900" cy="184150"/>
            </p14:xfrm>
          </p:contentPart>
        </mc:Choice>
        <mc:Fallback xmlns="">
          <p:pic>
            <p:nvPicPr>
              <p:cNvPr id="369" name="墨迹 368"/>
            </p:nvPicPr>
            <p:blipFill>
              <a:blip r:embed="rId697"/>
            </p:blipFill>
            <p:spPr>
              <a:xfrm>
                <a:off x="5219700" y="4826000"/>
                <a:ext cx="889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8" p14:bwMode="auto">
            <p14:nvContentPartPr>
              <p14:cNvPr id="370" name="墨迹 369"/>
              <p14:cNvContentPartPr/>
              <p14:nvPr/>
            </p14:nvContentPartPr>
            <p14:xfrm>
              <a:off x="5321300" y="4851400"/>
              <a:ext cx="107950" cy="165100"/>
            </p14:xfrm>
          </p:contentPart>
        </mc:Choice>
        <mc:Fallback xmlns="">
          <p:pic>
            <p:nvPicPr>
              <p:cNvPr id="370" name="墨迹 369"/>
            </p:nvPicPr>
            <p:blipFill>
              <a:blip r:embed="rId699"/>
            </p:blipFill>
            <p:spPr>
              <a:xfrm>
                <a:off x="5321300" y="4851400"/>
                <a:ext cx="1079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0" p14:bwMode="auto">
            <p14:nvContentPartPr>
              <p14:cNvPr id="371" name="墨迹 370"/>
              <p14:cNvContentPartPr/>
              <p14:nvPr/>
            </p14:nvContentPartPr>
            <p14:xfrm>
              <a:off x="5410200" y="4845050"/>
              <a:ext cx="31750" cy="190500"/>
            </p14:xfrm>
          </p:contentPart>
        </mc:Choice>
        <mc:Fallback xmlns="">
          <p:pic>
            <p:nvPicPr>
              <p:cNvPr id="371" name="墨迹 370"/>
            </p:nvPicPr>
            <p:blipFill>
              <a:blip r:embed="rId701"/>
            </p:blipFill>
            <p:spPr>
              <a:xfrm>
                <a:off x="5410200" y="4845050"/>
                <a:ext cx="317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2" p14:bwMode="auto">
            <p14:nvContentPartPr>
              <p14:cNvPr id="372" name="墨迹 371"/>
              <p14:cNvContentPartPr/>
              <p14:nvPr/>
            </p14:nvContentPartPr>
            <p14:xfrm>
              <a:off x="5365750" y="4959350"/>
              <a:ext cx="63500" cy="360"/>
            </p14:xfrm>
          </p:contentPart>
        </mc:Choice>
        <mc:Fallback xmlns="">
          <p:pic>
            <p:nvPicPr>
              <p:cNvPr id="372" name="墨迹 371"/>
            </p:nvPicPr>
            <p:blipFill>
              <a:blip r:embed="rId34"/>
            </p:blipFill>
            <p:spPr>
              <a:xfrm>
                <a:off x="5365750" y="4959350"/>
                <a:ext cx="635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3" p14:bwMode="auto">
            <p14:nvContentPartPr>
              <p14:cNvPr id="373" name="墨迹 372"/>
              <p14:cNvContentPartPr/>
              <p14:nvPr/>
            </p14:nvContentPartPr>
            <p14:xfrm>
              <a:off x="5492750" y="4914900"/>
              <a:ext cx="57150" cy="76200"/>
            </p14:xfrm>
          </p:contentPart>
        </mc:Choice>
        <mc:Fallback xmlns="">
          <p:pic>
            <p:nvPicPr>
              <p:cNvPr id="373" name="墨迹 372"/>
            </p:nvPicPr>
            <p:blipFill>
              <a:blip r:embed="rId704"/>
            </p:blipFill>
            <p:spPr>
              <a:xfrm>
                <a:off x="5492750" y="4914900"/>
                <a:ext cx="571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5" p14:bwMode="auto">
            <p14:nvContentPartPr>
              <p14:cNvPr id="374" name="墨迹 373"/>
              <p14:cNvContentPartPr/>
              <p14:nvPr/>
            </p14:nvContentPartPr>
            <p14:xfrm>
              <a:off x="5549900" y="4940300"/>
              <a:ext cx="44450" cy="190500"/>
            </p14:xfrm>
          </p:contentPart>
        </mc:Choice>
        <mc:Fallback xmlns="">
          <p:pic>
            <p:nvPicPr>
              <p:cNvPr id="374" name="墨迹 373"/>
            </p:nvPicPr>
            <p:blipFill>
              <a:blip r:embed="rId706"/>
            </p:blipFill>
            <p:spPr>
              <a:xfrm>
                <a:off x="5549900" y="4940300"/>
                <a:ext cx="444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7" p14:bwMode="auto">
            <p14:nvContentPartPr>
              <p14:cNvPr id="375" name="墨迹 374"/>
              <p14:cNvContentPartPr/>
              <p14:nvPr/>
            </p14:nvContentPartPr>
            <p14:xfrm>
              <a:off x="3206750" y="3276600"/>
              <a:ext cx="50800" cy="139700"/>
            </p14:xfrm>
          </p:contentPart>
        </mc:Choice>
        <mc:Fallback xmlns="">
          <p:pic>
            <p:nvPicPr>
              <p:cNvPr id="375" name="墨迹 374"/>
            </p:nvPicPr>
            <p:blipFill>
              <a:blip r:embed="rId708"/>
            </p:blipFill>
            <p:spPr>
              <a:xfrm>
                <a:off x="3206750" y="3276600"/>
                <a:ext cx="508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9" p14:bwMode="auto">
            <p14:nvContentPartPr>
              <p14:cNvPr id="376" name="墨迹 375"/>
              <p14:cNvContentPartPr/>
              <p14:nvPr/>
            </p14:nvContentPartPr>
            <p14:xfrm>
              <a:off x="3289300" y="3276600"/>
              <a:ext cx="82550" cy="146050"/>
            </p14:xfrm>
          </p:contentPart>
        </mc:Choice>
        <mc:Fallback xmlns="">
          <p:pic>
            <p:nvPicPr>
              <p:cNvPr id="376" name="墨迹 375"/>
            </p:nvPicPr>
            <p:blipFill>
              <a:blip r:embed="rId710"/>
            </p:blipFill>
            <p:spPr>
              <a:xfrm>
                <a:off x="3289300" y="3276600"/>
                <a:ext cx="825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1" p14:bwMode="auto">
            <p14:nvContentPartPr>
              <p14:cNvPr id="377" name="墨迹 376"/>
              <p14:cNvContentPartPr/>
              <p14:nvPr/>
            </p14:nvContentPartPr>
            <p14:xfrm>
              <a:off x="3403600" y="3333750"/>
              <a:ext cx="107950" cy="76200"/>
            </p14:xfrm>
          </p:contentPart>
        </mc:Choice>
        <mc:Fallback xmlns="">
          <p:pic>
            <p:nvPicPr>
              <p:cNvPr id="377" name="墨迹 376"/>
            </p:nvPicPr>
            <p:blipFill>
              <a:blip r:embed="rId712"/>
            </p:blipFill>
            <p:spPr>
              <a:xfrm>
                <a:off x="3403600" y="3333750"/>
                <a:ext cx="1079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3" p14:bwMode="auto">
            <p14:nvContentPartPr>
              <p14:cNvPr id="378" name="墨迹 377"/>
              <p14:cNvContentPartPr/>
              <p14:nvPr/>
            </p14:nvContentPartPr>
            <p14:xfrm>
              <a:off x="3492500" y="3314700"/>
              <a:ext cx="25400" cy="127000"/>
            </p14:xfrm>
          </p:contentPart>
        </mc:Choice>
        <mc:Fallback xmlns="">
          <p:pic>
            <p:nvPicPr>
              <p:cNvPr id="378" name="墨迹 377"/>
            </p:nvPicPr>
            <p:blipFill>
              <a:blip r:embed="rId714"/>
            </p:blipFill>
            <p:spPr>
              <a:xfrm>
                <a:off x="3492500" y="3314700"/>
                <a:ext cx="254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5" p14:bwMode="auto">
            <p14:nvContentPartPr>
              <p14:cNvPr id="379" name="墨迹 378"/>
              <p14:cNvContentPartPr/>
              <p14:nvPr/>
            </p14:nvContentPartPr>
            <p14:xfrm>
              <a:off x="4095750" y="3302000"/>
              <a:ext cx="25400" cy="120650"/>
            </p14:xfrm>
          </p:contentPart>
        </mc:Choice>
        <mc:Fallback xmlns="">
          <p:pic>
            <p:nvPicPr>
              <p:cNvPr id="379" name="墨迹 378"/>
            </p:nvPicPr>
            <p:blipFill>
              <a:blip r:embed="rId716"/>
            </p:blipFill>
            <p:spPr>
              <a:xfrm>
                <a:off x="4095750" y="3302000"/>
                <a:ext cx="254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7" p14:bwMode="auto">
            <p14:nvContentPartPr>
              <p14:cNvPr id="380" name="墨迹 379"/>
              <p14:cNvContentPartPr/>
              <p14:nvPr/>
            </p14:nvContentPartPr>
            <p14:xfrm>
              <a:off x="4102100" y="3371850"/>
              <a:ext cx="63500" cy="360"/>
            </p14:xfrm>
          </p:contentPart>
        </mc:Choice>
        <mc:Fallback xmlns="">
          <p:pic>
            <p:nvPicPr>
              <p:cNvPr id="380" name="墨迹 379"/>
            </p:nvPicPr>
            <p:blipFill>
              <a:blip r:embed="rId34"/>
            </p:blipFill>
            <p:spPr>
              <a:xfrm>
                <a:off x="4102100" y="3371850"/>
                <a:ext cx="635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8" p14:bwMode="auto">
            <p14:nvContentPartPr>
              <p14:cNvPr id="381" name="墨迹 380"/>
              <p14:cNvContentPartPr/>
              <p14:nvPr/>
            </p14:nvContentPartPr>
            <p14:xfrm>
              <a:off x="4165600" y="3295650"/>
              <a:ext cx="31750" cy="196850"/>
            </p14:xfrm>
          </p:contentPart>
        </mc:Choice>
        <mc:Fallback xmlns="">
          <p:pic>
            <p:nvPicPr>
              <p:cNvPr id="381" name="墨迹 380"/>
            </p:nvPicPr>
            <p:blipFill>
              <a:blip r:embed="rId719"/>
            </p:blipFill>
            <p:spPr>
              <a:xfrm>
                <a:off x="4165600" y="3295650"/>
                <a:ext cx="317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0" p14:bwMode="auto">
            <p14:nvContentPartPr>
              <p14:cNvPr id="382" name="墨迹 381"/>
              <p14:cNvContentPartPr/>
              <p14:nvPr/>
            </p14:nvContentPartPr>
            <p14:xfrm>
              <a:off x="2978150" y="3619500"/>
              <a:ext cx="406400" cy="31750"/>
            </p14:xfrm>
          </p:contentPart>
        </mc:Choice>
        <mc:Fallback xmlns="">
          <p:pic>
            <p:nvPicPr>
              <p:cNvPr id="382" name="墨迹 381"/>
            </p:nvPicPr>
            <p:blipFill>
              <a:blip r:embed="rId721"/>
            </p:blipFill>
            <p:spPr>
              <a:xfrm>
                <a:off x="2978150" y="3619500"/>
                <a:ext cx="4064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2" p14:bwMode="auto">
            <p14:nvContentPartPr>
              <p14:cNvPr id="383" name="墨迹 382"/>
              <p14:cNvContentPartPr/>
              <p14:nvPr/>
            </p14:nvContentPartPr>
            <p14:xfrm>
              <a:off x="2362200" y="3797300"/>
              <a:ext cx="247650" cy="360"/>
            </p14:xfrm>
          </p:contentPart>
        </mc:Choice>
        <mc:Fallback xmlns="">
          <p:pic>
            <p:nvPicPr>
              <p:cNvPr id="383" name="墨迹 382"/>
            </p:nvPicPr>
            <p:blipFill>
              <a:blip r:embed="rId723"/>
            </p:blipFill>
            <p:spPr>
              <a:xfrm>
                <a:off x="2362200" y="3797300"/>
                <a:ext cx="2476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4" p14:bwMode="auto">
            <p14:nvContentPartPr>
              <p14:cNvPr id="384" name="墨迹 383"/>
              <p14:cNvContentPartPr/>
              <p14:nvPr/>
            </p14:nvContentPartPr>
            <p14:xfrm>
              <a:off x="2717800" y="3746500"/>
              <a:ext cx="120650" cy="19050"/>
            </p14:xfrm>
          </p:contentPart>
        </mc:Choice>
        <mc:Fallback xmlns="">
          <p:pic>
            <p:nvPicPr>
              <p:cNvPr id="384" name="墨迹 383"/>
            </p:nvPicPr>
            <p:blipFill>
              <a:blip r:embed="rId725"/>
            </p:blipFill>
            <p:spPr>
              <a:xfrm>
                <a:off x="2717800" y="3746500"/>
                <a:ext cx="1206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6" p14:bwMode="auto">
            <p14:nvContentPartPr>
              <p14:cNvPr id="385" name="墨迹 384"/>
              <p14:cNvContentPartPr/>
              <p14:nvPr/>
            </p14:nvContentPartPr>
            <p14:xfrm>
              <a:off x="3143250" y="3771900"/>
              <a:ext cx="38100" cy="12700"/>
            </p14:xfrm>
          </p:contentPart>
        </mc:Choice>
        <mc:Fallback xmlns="">
          <p:pic>
            <p:nvPicPr>
              <p:cNvPr id="385" name="墨迹 384"/>
            </p:nvPicPr>
            <p:blipFill>
              <a:blip r:embed="rId727"/>
            </p:blipFill>
            <p:spPr>
              <a:xfrm>
                <a:off x="3143250" y="3771900"/>
                <a:ext cx="381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8" p14:bwMode="auto">
            <p14:nvContentPartPr>
              <p14:cNvPr id="386" name="墨迹 385"/>
              <p14:cNvContentPartPr/>
              <p14:nvPr/>
            </p14:nvContentPartPr>
            <p14:xfrm>
              <a:off x="3448050" y="3803650"/>
              <a:ext cx="12700" cy="360"/>
            </p14:xfrm>
          </p:contentPart>
        </mc:Choice>
        <mc:Fallback xmlns="">
          <p:pic>
            <p:nvPicPr>
              <p:cNvPr id="386" name="墨迹 385"/>
            </p:nvPicPr>
            <p:blipFill>
              <a:blip r:embed="rId17"/>
            </p:blipFill>
            <p:spPr>
              <a:xfrm>
                <a:off x="3448050" y="38036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9" p14:bwMode="auto">
            <p14:nvContentPartPr>
              <p14:cNvPr id="387" name="墨迹 386"/>
              <p14:cNvContentPartPr/>
              <p14:nvPr/>
            </p14:nvContentPartPr>
            <p14:xfrm>
              <a:off x="3632200" y="3822700"/>
              <a:ext cx="12700" cy="360"/>
            </p14:xfrm>
          </p:contentPart>
        </mc:Choice>
        <mc:Fallback xmlns="">
          <p:pic>
            <p:nvPicPr>
              <p:cNvPr id="387" name="墨迹 386"/>
            </p:nvPicPr>
            <p:blipFill>
              <a:blip r:embed="rId17"/>
            </p:blipFill>
            <p:spPr>
              <a:xfrm>
                <a:off x="3632200" y="38227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0" p14:bwMode="auto">
            <p14:nvContentPartPr>
              <p14:cNvPr id="388" name="墨迹 387"/>
              <p14:cNvContentPartPr/>
              <p14:nvPr/>
            </p14:nvContentPartPr>
            <p14:xfrm>
              <a:off x="2355850" y="3975100"/>
              <a:ext cx="228600" cy="19050"/>
            </p14:xfrm>
          </p:contentPart>
        </mc:Choice>
        <mc:Fallback xmlns="">
          <p:pic>
            <p:nvPicPr>
              <p:cNvPr id="388" name="墨迹 387"/>
            </p:nvPicPr>
            <p:blipFill>
              <a:blip r:embed="rId731"/>
            </p:blipFill>
            <p:spPr>
              <a:xfrm>
                <a:off x="2355850" y="3975100"/>
                <a:ext cx="228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2" p14:bwMode="auto">
            <p14:nvContentPartPr>
              <p14:cNvPr id="389" name="墨迹 388"/>
              <p14:cNvContentPartPr/>
              <p14:nvPr/>
            </p14:nvContentPartPr>
            <p14:xfrm>
              <a:off x="2800350" y="3987800"/>
              <a:ext cx="139700" cy="360"/>
            </p14:xfrm>
          </p:contentPart>
        </mc:Choice>
        <mc:Fallback xmlns="">
          <p:pic>
            <p:nvPicPr>
              <p:cNvPr id="389" name="墨迹 388"/>
            </p:nvPicPr>
            <p:blipFill>
              <a:blip r:embed="rId733"/>
            </p:blipFill>
            <p:spPr>
              <a:xfrm>
                <a:off x="2800350" y="3987800"/>
                <a:ext cx="139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4" p14:bwMode="auto">
            <p14:nvContentPartPr>
              <p14:cNvPr id="390" name="墨迹 389"/>
              <p14:cNvContentPartPr/>
              <p14:nvPr/>
            </p14:nvContentPartPr>
            <p14:xfrm>
              <a:off x="3073400" y="3987800"/>
              <a:ext cx="228600" cy="19050"/>
            </p14:xfrm>
          </p:contentPart>
        </mc:Choice>
        <mc:Fallback xmlns="">
          <p:pic>
            <p:nvPicPr>
              <p:cNvPr id="390" name="墨迹 389"/>
            </p:nvPicPr>
            <p:blipFill>
              <a:blip r:embed="rId735"/>
            </p:blipFill>
            <p:spPr>
              <a:xfrm>
                <a:off x="3073400" y="3987800"/>
                <a:ext cx="228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6" p14:bwMode="auto">
            <p14:nvContentPartPr>
              <p14:cNvPr id="391" name="墨迹 390"/>
              <p14:cNvContentPartPr/>
              <p14:nvPr/>
            </p14:nvContentPartPr>
            <p14:xfrm>
              <a:off x="2368550" y="4006850"/>
              <a:ext cx="12700" cy="360"/>
            </p14:xfrm>
          </p:contentPart>
        </mc:Choice>
        <mc:Fallback xmlns="">
          <p:pic>
            <p:nvPicPr>
              <p:cNvPr id="391" name="墨迹 390"/>
            </p:nvPicPr>
            <p:blipFill>
              <a:blip r:embed="rId17"/>
            </p:blipFill>
            <p:spPr>
              <a:xfrm>
                <a:off x="2368550" y="40068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7" p14:bwMode="auto">
            <p14:nvContentPartPr>
              <p14:cNvPr id="392" name="墨迹 391"/>
              <p14:cNvContentPartPr/>
              <p14:nvPr/>
            </p14:nvContentPartPr>
            <p14:xfrm>
              <a:off x="2349500" y="3981450"/>
              <a:ext cx="209550" cy="19050"/>
            </p14:xfrm>
          </p:contentPart>
        </mc:Choice>
        <mc:Fallback xmlns="">
          <p:pic>
            <p:nvPicPr>
              <p:cNvPr id="392" name="墨迹 391"/>
            </p:nvPicPr>
            <p:blipFill>
              <a:blip r:embed="rId738"/>
            </p:blipFill>
            <p:spPr>
              <a:xfrm>
                <a:off x="2349500" y="3981450"/>
                <a:ext cx="2095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9" p14:bwMode="auto">
            <p14:nvContentPartPr>
              <p14:cNvPr id="393" name="墨迹 392"/>
              <p14:cNvContentPartPr/>
              <p14:nvPr/>
            </p14:nvContentPartPr>
            <p14:xfrm>
              <a:off x="7207250" y="2857500"/>
              <a:ext cx="114300" cy="190500"/>
            </p14:xfrm>
          </p:contentPart>
        </mc:Choice>
        <mc:Fallback xmlns="">
          <p:pic>
            <p:nvPicPr>
              <p:cNvPr id="393" name="墨迹 392"/>
            </p:nvPicPr>
            <p:blipFill>
              <a:blip r:embed="rId740"/>
            </p:blipFill>
            <p:spPr>
              <a:xfrm>
                <a:off x="7207250" y="2857500"/>
                <a:ext cx="1143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1" p14:bwMode="auto">
            <p14:nvContentPartPr>
              <p14:cNvPr id="394" name="墨迹 393"/>
              <p14:cNvContentPartPr/>
              <p14:nvPr/>
            </p14:nvContentPartPr>
            <p14:xfrm>
              <a:off x="7334250" y="2882900"/>
              <a:ext cx="146050" cy="12700"/>
            </p14:xfrm>
          </p:contentPart>
        </mc:Choice>
        <mc:Fallback xmlns="">
          <p:pic>
            <p:nvPicPr>
              <p:cNvPr id="394" name="墨迹 393"/>
            </p:nvPicPr>
            <p:blipFill>
              <a:blip r:embed="rId742"/>
            </p:blipFill>
            <p:spPr>
              <a:xfrm>
                <a:off x="7334250" y="2882900"/>
                <a:ext cx="1460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3" p14:bwMode="auto">
            <p14:nvContentPartPr>
              <p14:cNvPr id="395" name="墨迹 394"/>
              <p14:cNvContentPartPr/>
              <p14:nvPr/>
            </p14:nvContentPartPr>
            <p14:xfrm>
              <a:off x="7410450" y="2978150"/>
              <a:ext cx="69850" cy="360"/>
            </p14:xfrm>
          </p:contentPart>
        </mc:Choice>
        <mc:Fallback xmlns="">
          <p:pic>
            <p:nvPicPr>
              <p:cNvPr id="395" name="墨迹 394"/>
            </p:nvPicPr>
            <p:blipFill>
              <a:blip r:embed="rId744"/>
            </p:blipFill>
            <p:spPr>
              <a:xfrm>
                <a:off x="7410450" y="2978150"/>
                <a:ext cx="698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5" p14:bwMode="auto">
            <p14:nvContentPartPr>
              <p14:cNvPr id="396" name="墨迹 395"/>
              <p14:cNvContentPartPr/>
              <p14:nvPr/>
            </p14:nvContentPartPr>
            <p14:xfrm>
              <a:off x="7556500" y="2882900"/>
              <a:ext cx="133350" cy="209550"/>
            </p14:xfrm>
          </p:contentPart>
        </mc:Choice>
        <mc:Fallback xmlns="">
          <p:pic>
            <p:nvPicPr>
              <p:cNvPr id="396" name="墨迹 395"/>
            </p:nvPicPr>
            <p:blipFill>
              <a:blip r:embed="rId746"/>
            </p:blipFill>
            <p:spPr>
              <a:xfrm>
                <a:off x="7556500" y="2882900"/>
                <a:ext cx="1333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7" p14:bwMode="auto">
            <p14:nvContentPartPr>
              <p14:cNvPr id="397" name="墨迹 396"/>
              <p14:cNvContentPartPr/>
              <p14:nvPr/>
            </p14:nvContentPartPr>
            <p14:xfrm>
              <a:off x="7740650" y="3016250"/>
              <a:ext cx="12700" cy="360"/>
            </p14:xfrm>
          </p:contentPart>
        </mc:Choice>
        <mc:Fallback xmlns="">
          <p:pic>
            <p:nvPicPr>
              <p:cNvPr id="397" name="墨迹 396"/>
            </p:nvPicPr>
            <p:blipFill>
              <a:blip r:embed="rId17"/>
            </p:blipFill>
            <p:spPr>
              <a:xfrm>
                <a:off x="7740650" y="30162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8" p14:bwMode="auto">
            <p14:nvContentPartPr>
              <p14:cNvPr id="398" name="墨迹 397"/>
              <p14:cNvContentPartPr/>
              <p14:nvPr/>
            </p14:nvContentPartPr>
            <p14:xfrm>
              <a:off x="7734300" y="3060700"/>
              <a:ext cx="12700" cy="360"/>
            </p14:xfrm>
          </p:contentPart>
        </mc:Choice>
        <mc:Fallback xmlns="">
          <p:pic>
            <p:nvPicPr>
              <p:cNvPr id="398" name="墨迹 397"/>
            </p:nvPicPr>
            <p:blipFill>
              <a:blip r:embed="rId17"/>
            </p:blipFill>
            <p:spPr>
              <a:xfrm>
                <a:off x="7734300" y="30607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9" p14:bwMode="auto">
            <p14:nvContentPartPr>
              <p14:cNvPr id="399" name="墨迹 398"/>
              <p14:cNvContentPartPr/>
              <p14:nvPr/>
            </p14:nvContentPartPr>
            <p14:xfrm>
              <a:off x="8007350" y="2914650"/>
              <a:ext cx="228600" cy="1555750"/>
            </p14:xfrm>
          </p:contentPart>
        </mc:Choice>
        <mc:Fallback xmlns="">
          <p:pic>
            <p:nvPicPr>
              <p:cNvPr id="399" name="墨迹 398"/>
            </p:nvPicPr>
            <p:blipFill>
              <a:blip r:embed="rId750"/>
            </p:blipFill>
            <p:spPr>
              <a:xfrm>
                <a:off x="8007350" y="2914650"/>
                <a:ext cx="228600" cy="155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1" p14:bwMode="auto">
            <p14:nvContentPartPr>
              <p14:cNvPr id="400" name="墨迹 399"/>
              <p14:cNvContentPartPr/>
              <p14:nvPr/>
            </p14:nvContentPartPr>
            <p14:xfrm>
              <a:off x="8407400" y="3028950"/>
              <a:ext cx="360" cy="44450"/>
            </p14:xfrm>
          </p:contentPart>
        </mc:Choice>
        <mc:Fallback xmlns="">
          <p:pic>
            <p:nvPicPr>
              <p:cNvPr id="400" name="墨迹 399"/>
            </p:nvPicPr>
            <p:blipFill>
              <a:blip r:embed="rId752"/>
            </p:blipFill>
            <p:spPr>
              <a:xfrm>
                <a:off x="8407400" y="3028950"/>
                <a:ext cx="36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3" p14:bwMode="auto">
            <p14:nvContentPartPr>
              <p14:cNvPr id="401" name="墨迹 400"/>
              <p14:cNvContentPartPr/>
              <p14:nvPr/>
            </p14:nvContentPartPr>
            <p14:xfrm>
              <a:off x="8235950" y="2927350"/>
              <a:ext cx="1111250" cy="1492250"/>
            </p14:xfrm>
          </p:contentPart>
        </mc:Choice>
        <mc:Fallback xmlns="">
          <p:pic>
            <p:nvPicPr>
              <p:cNvPr id="401" name="墨迹 400"/>
            </p:nvPicPr>
            <p:blipFill>
              <a:blip r:embed="rId754"/>
            </p:blipFill>
            <p:spPr>
              <a:xfrm>
                <a:off x="8235950" y="2927350"/>
                <a:ext cx="1111250" cy="149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5" p14:bwMode="auto">
            <p14:nvContentPartPr>
              <p14:cNvPr id="402" name="墨迹 401"/>
              <p14:cNvContentPartPr/>
              <p14:nvPr/>
            </p14:nvContentPartPr>
            <p14:xfrm>
              <a:off x="8210550" y="3219450"/>
              <a:ext cx="1054100" cy="63500"/>
            </p14:xfrm>
          </p:contentPart>
        </mc:Choice>
        <mc:Fallback xmlns="">
          <p:pic>
            <p:nvPicPr>
              <p:cNvPr id="402" name="墨迹 401"/>
            </p:nvPicPr>
            <p:blipFill>
              <a:blip r:embed="rId756"/>
            </p:blipFill>
            <p:spPr>
              <a:xfrm>
                <a:off x="8210550" y="3219450"/>
                <a:ext cx="10541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7" p14:bwMode="auto">
            <p14:nvContentPartPr>
              <p14:cNvPr id="403" name="墨迹 402"/>
              <p14:cNvContentPartPr/>
              <p14:nvPr/>
            </p14:nvContentPartPr>
            <p14:xfrm>
              <a:off x="8616950" y="3067050"/>
              <a:ext cx="44450" cy="88900"/>
            </p14:xfrm>
          </p:contentPart>
        </mc:Choice>
        <mc:Fallback xmlns="">
          <p:pic>
            <p:nvPicPr>
              <p:cNvPr id="403" name="墨迹 402"/>
            </p:nvPicPr>
            <p:blipFill>
              <a:blip r:embed="rId758"/>
            </p:blipFill>
            <p:spPr>
              <a:xfrm>
                <a:off x="8616950" y="3067050"/>
                <a:ext cx="444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9" p14:bwMode="auto">
            <p14:nvContentPartPr>
              <p14:cNvPr id="404" name="墨迹 403"/>
              <p14:cNvContentPartPr/>
              <p14:nvPr/>
            </p14:nvContentPartPr>
            <p14:xfrm>
              <a:off x="8712200" y="3054350"/>
              <a:ext cx="69850" cy="133350"/>
            </p14:xfrm>
          </p:contentPart>
        </mc:Choice>
        <mc:Fallback xmlns="">
          <p:pic>
            <p:nvPicPr>
              <p:cNvPr id="404" name="墨迹 403"/>
            </p:nvPicPr>
            <p:blipFill>
              <a:blip r:embed="rId760"/>
            </p:blipFill>
            <p:spPr>
              <a:xfrm>
                <a:off x="8712200" y="3054350"/>
                <a:ext cx="698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1" p14:bwMode="auto">
            <p14:nvContentPartPr>
              <p14:cNvPr id="405" name="墨迹 404"/>
              <p14:cNvContentPartPr/>
              <p14:nvPr/>
            </p14:nvContentPartPr>
            <p14:xfrm>
              <a:off x="8782050" y="3035300"/>
              <a:ext cx="69850" cy="19050"/>
            </p14:xfrm>
          </p:contentPart>
        </mc:Choice>
        <mc:Fallback xmlns="">
          <p:pic>
            <p:nvPicPr>
              <p:cNvPr id="405" name="墨迹 404"/>
            </p:nvPicPr>
            <p:blipFill>
              <a:blip r:embed="rId762"/>
            </p:blipFill>
            <p:spPr>
              <a:xfrm>
                <a:off x="8782050" y="3035300"/>
                <a:ext cx="698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3" p14:bwMode="auto">
            <p14:nvContentPartPr>
              <p14:cNvPr id="406" name="墨迹 405"/>
              <p14:cNvContentPartPr/>
              <p14:nvPr/>
            </p14:nvContentPartPr>
            <p14:xfrm>
              <a:off x="8877300" y="3028950"/>
              <a:ext cx="31750" cy="165100"/>
            </p14:xfrm>
          </p:contentPart>
        </mc:Choice>
        <mc:Fallback xmlns="">
          <p:pic>
            <p:nvPicPr>
              <p:cNvPr id="406" name="墨迹 405"/>
            </p:nvPicPr>
            <p:blipFill>
              <a:blip r:embed="rId764"/>
            </p:blipFill>
            <p:spPr>
              <a:xfrm>
                <a:off x="8877300" y="3028950"/>
                <a:ext cx="317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5" p14:bwMode="auto">
            <p14:nvContentPartPr>
              <p14:cNvPr id="407" name="墨迹 406"/>
              <p14:cNvContentPartPr/>
              <p14:nvPr/>
            </p14:nvContentPartPr>
            <p14:xfrm>
              <a:off x="8934450" y="3111500"/>
              <a:ext cx="76200" cy="6350"/>
            </p14:xfrm>
          </p:contentPart>
        </mc:Choice>
        <mc:Fallback xmlns="">
          <p:pic>
            <p:nvPicPr>
              <p:cNvPr id="407" name="墨迹 406"/>
            </p:nvPicPr>
            <p:blipFill>
              <a:blip r:embed="rId766"/>
            </p:blipFill>
            <p:spPr>
              <a:xfrm>
                <a:off x="8934450" y="3111500"/>
                <a:ext cx="762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7" p14:bwMode="auto">
            <p14:nvContentPartPr>
              <p14:cNvPr id="408" name="墨迹 407"/>
              <p14:cNvContentPartPr/>
              <p14:nvPr/>
            </p14:nvContentPartPr>
            <p14:xfrm>
              <a:off x="8953500" y="3060700"/>
              <a:ext cx="88900" cy="190500"/>
            </p14:xfrm>
          </p:contentPart>
        </mc:Choice>
        <mc:Fallback xmlns="">
          <p:pic>
            <p:nvPicPr>
              <p:cNvPr id="408" name="墨迹 407"/>
            </p:nvPicPr>
            <p:blipFill>
              <a:blip r:embed="rId768"/>
            </p:blipFill>
            <p:spPr>
              <a:xfrm>
                <a:off x="8953500" y="3060700"/>
                <a:ext cx="889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9" p14:bwMode="auto">
            <p14:nvContentPartPr>
              <p14:cNvPr id="409" name="墨迹 408"/>
              <p14:cNvContentPartPr/>
              <p14:nvPr/>
            </p14:nvContentPartPr>
            <p14:xfrm>
              <a:off x="8128000" y="3486150"/>
              <a:ext cx="908050" cy="25400"/>
            </p14:xfrm>
          </p:contentPart>
        </mc:Choice>
        <mc:Fallback xmlns="">
          <p:pic>
            <p:nvPicPr>
              <p:cNvPr id="409" name="墨迹 408"/>
            </p:nvPicPr>
            <p:blipFill>
              <a:blip r:embed="rId770"/>
            </p:blipFill>
            <p:spPr>
              <a:xfrm>
                <a:off x="8128000" y="3486150"/>
                <a:ext cx="9080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1" p14:bwMode="auto">
            <p14:nvContentPartPr>
              <p14:cNvPr id="410" name="墨迹 409"/>
              <p14:cNvContentPartPr/>
              <p14:nvPr/>
            </p14:nvContentPartPr>
            <p14:xfrm>
              <a:off x="8591550" y="3289300"/>
              <a:ext cx="95250" cy="158750"/>
            </p14:xfrm>
          </p:contentPart>
        </mc:Choice>
        <mc:Fallback xmlns="">
          <p:pic>
            <p:nvPicPr>
              <p:cNvPr id="410" name="墨迹 409"/>
            </p:nvPicPr>
            <p:blipFill>
              <a:blip r:embed="rId772"/>
            </p:blipFill>
            <p:spPr>
              <a:xfrm>
                <a:off x="8591550" y="3289300"/>
                <a:ext cx="952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3" p14:bwMode="auto">
            <p14:nvContentPartPr>
              <p14:cNvPr id="411" name="墨迹 410"/>
              <p14:cNvContentPartPr/>
              <p14:nvPr/>
            </p14:nvContentPartPr>
            <p14:xfrm>
              <a:off x="8763000" y="3346450"/>
              <a:ext cx="114300" cy="50800"/>
            </p14:xfrm>
          </p:contentPart>
        </mc:Choice>
        <mc:Fallback xmlns="">
          <p:pic>
            <p:nvPicPr>
              <p:cNvPr id="411" name="墨迹 410"/>
            </p:nvPicPr>
            <p:blipFill>
              <a:blip r:embed="rId774"/>
            </p:blipFill>
            <p:spPr>
              <a:xfrm>
                <a:off x="8763000" y="3346450"/>
                <a:ext cx="1143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5" p14:bwMode="auto">
            <p14:nvContentPartPr>
              <p14:cNvPr id="412" name="墨迹 411"/>
              <p14:cNvContentPartPr/>
              <p14:nvPr/>
            </p14:nvContentPartPr>
            <p14:xfrm>
              <a:off x="8763000" y="3302000"/>
              <a:ext cx="88900" cy="114300"/>
            </p14:xfrm>
          </p:contentPart>
        </mc:Choice>
        <mc:Fallback xmlns="">
          <p:pic>
            <p:nvPicPr>
              <p:cNvPr id="412" name="墨迹 411"/>
            </p:nvPicPr>
            <p:blipFill>
              <a:blip r:embed="rId776"/>
            </p:blipFill>
            <p:spPr>
              <a:xfrm>
                <a:off x="8763000" y="3302000"/>
                <a:ext cx="889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7" p14:bwMode="auto">
            <p14:nvContentPartPr>
              <p14:cNvPr id="413" name="墨迹 412"/>
              <p14:cNvContentPartPr/>
              <p14:nvPr/>
            </p14:nvContentPartPr>
            <p14:xfrm>
              <a:off x="8851900" y="3359150"/>
              <a:ext cx="25400" cy="101600"/>
            </p14:xfrm>
          </p:contentPart>
        </mc:Choice>
        <mc:Fallback xmlns="">
          <p:pic>
            <p:nvPicPr>
              <p:cNvPr id="413" name="墨迹 412"/>
            </p:nvPicPr>
            <p:blipFill>
              <a:blip r:embed="rId778"/>
            </p:blipFill>
            <p:spPr>
              <a:xfrm>
                <a:off x="8851900" y="3359150"/>
                <a:ext cx="254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9" p14:bwMode="auto">
            <p14:nvContentPartPr>
              <p14:cNvPr id="414" name="墨迹 413"/>
              <p14:cNvContentPartPr/>
              <p14:nvPr/>
            </p14:nvContentPartPr>
            <p14:xfrm>
              <a:off x="8909050" y="3384550"/>
              <a:ext cx="95250" cy="360"/>
            </p14:xfrm>
          </p:contentPart>
        </mc:Choice>
        <mc:Fallback xmlns="">
          <p:pic>
            <p:nvPicPr>
              <p:cNvPr id="414" name="墨迹 413"/>
            </p:nvPicPr>
            <p:blipFill>
              <a:blip r:embed="rId780"/>
            </p:blipFill>
            <p:spPr>
              <a:xfrm>
                <a:off x="8909050" y="3384550"/>
                <a:ext cx="952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1" p14:bwMode="auto">
            <p14:nvContentPartPr>
              <p14:cNvPr id="415" name="墨迹 414"/>
              <p14:cNvContentPartPr/>
              <p14:nvPr/>
            </p14:nvContentPartPr>
            <p14:xfrm>
              <a:off x="8915400" y="3340100"/>
              <a:ext cx="114300" cy="285750"/>
            </p14:xfrm>
          </p:contentPart>
        </mc:Choice>
        <mc:Fallback xmlns="">
          <p:pic>
            <p:nvPicPr>
              <p:cNvPr id="415" name="墨迹 414"/>
            </p:nvPicPr>
            <p:blipFill>
              <a:blip r:embed="rId782"/>
            </p:blipFill>
            <p:spPr>
              <a:xfrm>
                <a:off x="8915400" y="3340100"/>
                <a:ext cx="1143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3" p14:bwMode="auto">
            <p14:nvContentPartPr>
              <p14:cNvPr id="416" name="墨迹 415"/>
              <p14:cNvContentPartPr/>
              <p14:nvPr/>
            </p14:nvContentPartPr>
            <p14:xfrm>
              <a:off x="8153400" y="3721100"/>
              <a:ext cx="971550" cy="88900"/>
            </p14:xfrm>
          </p:contentPart>
        </mc:Choice>
        <mc:Fallback xmlns="">
          <p:pic>
            <p:nvPicPr>
              <p:cNvPr id="416" name="墨迹 415"/>
            </p:nvPicPr>
            <p:blipFill>
              <a:blip r:embed="rId784"/>
            </p:blipFill>
            <p:spPr>
              <a:xfrm>
                <a:off x="8153400" y="3721100"/>
                <a:ext cx="9715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5" p14:bwMode="auto">
            <p14:nvContentPartPr>
              <p14:cNvPr id="417" name="墨迹 416"/>
              <p14:cNvContentPartPr/>
              <p14:nvPr/>
            </p14:nvContentPartPr>
            <p14:xfrm>
              <a:off x="8553450" y="3581400"/>
              <a:ext cx="88900" cy="114300"/>
            </p14:xfrm>
          </p:contentPart>
        </mc:Choice>
        <mc:Fallback xmlns="">
          <p:pic>
            <p:nvPicPr>
              <p:cNvPr id="417" name="墨迹 416"/>
            </p:nvPicPr>
            <p:blipFill>
              <a:blip r:embed="rId786"/>
            </p:blipFill>
            <p:spPr>
              <a:xfrm>
                <a:off x="8553450" y="3581400"/>
                <a:ext cx="889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7" p14:bwMode="auto">
            <p14:nvContentPartPr>
              <p14:cNvPr id="418" name="墨迹 417"/>
              <p14:cNvContentPartPr/>
              <p14:nvPr/>
            </p14:nvContentPartPr>
            <p14:xfrm>
              <a:off x="8667750" y="3581400"/>
              <a:ext cx="76200" cy="6350"/>
            </p14:xfrm>
          </p:contentPart>
        </mc:Choice>
        <mc:Fallback xmlns="">
          <p:pic>
            <p:nvPicPr>
              <p:cNvPr id="418" name="墨迹 417"/>
            </p:nvPicPr>
            <p:blipFill>
              <a:blip r:embed="rId788"/>
            </p:blipFill>
            <p:spPr>
              <a:xfrm>
                <a:off x="8667750" y="3581400"/>
                <a:ext cx="762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9" p14:bwMode="auto">
            <p14:nvContentPartPr>
              <p14:cNvPr id="419" name="墨迹 418"/>
              <p14:cNvContentPartPr/>
              <p14:nvPr/>
            </p14:nvContentPartPr>
            <p14:xfrm>
              <a:off x="8743950" y="3543300"/>
              <a:ext cx="95250" cy="184150"/>
            </p14:xfrm>
          </p:contentPart>
        </mc:Choice>
        <mc:Fallback xmlns="">
          <p:pic>
            <p:nvPicPr>
              <p:cNvPr id="419" name="墨迹 418"/>
            </p:nvPicPr>
            <p:blipFill>
              <a:blip r:embed="rId790"/>
            </p:blipFill>
            <p:spPr>
              <a:xfrm>
                <a:off x="8743950" y="3543300"/>
                <a:ext cx="952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1" p14:bwMode="auto">
            <p14:nvContentPartPr>
              <p14:cNvPr id="420" name="墨迹 419"/>
              <p14:cNvContentPartPr/>
              <p14:nvPr/>
            </p14:nvContentPartPr>
            <p14:xfrm>
              <a:off x="8909050" y="3638550"/>
              <a:ext cx="12700" cy="82550"/>
            </p14:xfrm>
          </p:contentPart>
        </mc:Choice>
        <mc:Fallback xmlns="">
          <p:pic>
            <p:nvPicPr>
              <p:cNvPr id="420" name="墨迹 419"/>
            </p:nvPicPr>
            <p:blipFill>
              <a:blip r:embed="rId792"/>
            </p:blipFill>
            <p:spPr>
              <a:xfrm>
                <a:off x="8909050" y="3638550"/>
                <a:ext cx="127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3" p14:bwMode="auto">
            <p14:nvContentPartPr>
              <p14:cNvPr id="421" name="墨迹 420"/>
              <p14:cNvContentPartPr/>
              <p14:nvPr/>
            </p14:nvContentPartPr>
            <p14:xfrm>
              <a:off x="8959850" y="3657600"/>
              <a:ext cx="139700" cy="31750"/>
            </p14:xfrm>
          </p:contentPart>
        </mc:Choice>
        <mc:Fallback xmlns="">
          <p:pic>
            <p:nvPicPr>
              <p:cNvPr id="421" name="墨迹 420"/>
            </p:nvPicPr>
            <p:blipFill>
              <a:blip r:embed="rId794"/>
            </p:blipFill>
            <p:spPr>
              <a:xfrm>
                <a:off x="8959850" y="3657600"/>
                <a:ext cx="1397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5" p14:bwMode="auto">
            <p14:nvContentPartPr>
              <p14:cNvPr id="422" name="墨迹 421"/>
              <p14:cNvContentPartPr/>
              <p14:nvPr/>
            </p14:nvContentPartPr>
            <p14:xfrm>
              <a:off x="9074150" y="3619500"/>
              <a:ext cx="44450" cy="107950"/>
            </p14:xfrm>
          </p:contentPart>
        </mc:Choice>
        <mc:Fallback xmlns="">
          <p:pic>
            <p:nvPicPr>
              <p:cNvPr id="422" name="墨迹 421"/>
            </p:nvPicPr>
            <p:blipFill>
              <a:blip r:embed="rId796"/>
            </p:blipFill>
            <p:spPr>
              <a:xfrm>
                <a:off x="9074150" y="3619500"/>
                <a:ext cx="444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7" p14:bwMode="auto">
            <p14:nvContentPartPr>
              <p14:cNvPr id="423" name="墨迹 422"/>
              <p14:cNvContentPartPr/>
              <p14:nvPr/>
            </p14:nvContentPartPr>
            <p14:xfrm>
              <a:off x="9048750" y="3505200"/>
              <a:ext cx="171450" cy="31750"/>
            </p14:xfrm>
          </p:contentPart>
        </mc:Choice>
        <mc:Fallback xmlns="">
          <p:pic>
            <p:nvPicPr>
              <p:cNvPr id="423" name="墨迹 422"/>
            </p:nvPicPr>
            <p:blipFill>
              <a:blip r:embed="rId798"/>
            </p:blipFill>
            <p:spPr>
              <a:xfrm>
                <a:off x="9048750" y="3505200"/>
                <a:ext cx="1714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9" p14:bwMode="auto">
            <p14:nvContentPartPr>
              <p14:cNvPr id="424" name="墨迹 423"/>
              <p14:cNvContentPartPr/>
              <p14:nvPr/>
            </p14:nvContentPartPr>
            <p14:xfrm>
              <a:off x="8153400" y="3987800"/>
              <a:ext cx="1174750" cy="82550"/>
            </p14:xfrm>
          </p:contentPart>
        </mc:Choice>
        <mc:Fallback xmlns="">
          <p:pic>
            <p:nvPicPr>
              <p:cNvPr id="424" name="墨迹 423"/>
            </p:nvPicPr>
            <p:blipFill>
              <a:blip r:embed="rId800"/>
            </p:blipFill>
            <p:spPr>
              <a:xfrm>
                <a:off x="8153400" y="3987800"/>
                <a:ext cx="11747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1" p14:bwMode="auto">
            <p14:nvContentPartPr>
              <p14:cNvPr id="425" name="墨迹 424"/>
              <p14:cNvContentPartPr/>
              <p14:nvPr/>
            </p14:nvContentPartPr>
            <p14:xfrm>
              <a:off x="9118600" y="3816350"/>
              <a:ext cx="165100" cy="38100"/>
            </p14:xfrm>
          </p:contentPart>
        </mc:Choice>
        <mc:Fallback xmlns="">
          <p:pic>
            <p:nvPicPr>
              <p:cNvPr id="425" name="墨迹 424"/>
            </p:nvPicPr>
            <p:blipFill>
              <a:blip r:embed="rId802"/>
            </p:blipFill>
            <p:spPr>
              <a:xfrm>
                <a:off x="9118600" y="3816350"/>
                <a:ext cx="1651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3" p14:bwMode="auto">
            <p14:nvContentPartPr>
              <p14:cNvPr id="426" name="墨迹 425"/>
              <p14:cNvContentPartPr/>
              <p14:nvPr/>
            </p14:nvContentPartPr>
            <p14:xfrm>
              <a:off x="2387600" y="3968750"/>
              <a:ext cx="247650" cy="19050"/>
            </p14:xfrm>
          </p:contentPart>
        </mc:Choice>
        <mc:Fallback xmlns="">
          <p:pic>
            <p:nvPicPr>
              <p:cNvPr id="426" name="墨迹 425"/>
            </p:nvPicPr>
            <p:blipFill>
              <a:blip r:embed="rId804"/>
            </p:blipFill>
            <p:spPr>
              <a:xfrm>
                <a:off x="2387600" y="3968750"/>
                <a:ext cx="2476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5" p14:bwMode="auto">
            <p14:nvContentPartPr>
              <p14:cNvPr id="427" name="墨迹 426"/>
              <p14:cNvContentPartPr/>
              <p14:nvPr/>
            </p14:nvContentPartPr>
            <p14:xfrm>
              <a:off x="2730500" y="3829050"/>
              <a:ext cx="260350" cy="190500"/>
            </p14:xfrm>
          </p:contentPart>
        </mc:Choice>
        <mc:Fallback xmlns="">
          <p:pic>
            <p:nvPicPr>
              <p:cNvPr id="427" name="墨迹 426"/>
            </p:nvPicPr>
            <p:blipFill>
              <a:blip r:embed="rId806"/>
            </p:blipFill>
            <p:spPr>
              <a:xfrm>
                <a:off x="2730500" y="3829050"/>
                <a:ext cx="2603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7" p14:bwMode="auto">
            <p14:nvContentPartPr>
              <p14:cNvPr id="428" name="墨迹 427"/>
              <p14:cNvContentPartPr/>
              <p14:nvPr/>
            </p14:nvContentPartPr>
            <p14:xfrm>
              <a:off x="3022600" y="3987800"/>
              <a:ext cx="304800" cy="12700"/>
            </p14:xfrm>
          </p:contentPart>
        </mc:Choice>
        <mc:Fallback xmlns="">
          <p:pic>
            <p:nvPicPr>
              <p:cNvPr id="428" name="墨迹 427"/>
            </p:nvPicPr>
            <p:blipFill>
              <a:blip r:embed="rId808"/>
            </p:blipFill>
            <p:spPr>
              <a:xfrm>
                <a:off x="3022600" y="3987800"/>
                <a:ext cx="3048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9" p14:bwMode="auto">
            <p14:nvContentPartPr>
              <p14:cNvPr id="429" name="墨迹 428"/>
              <p14:cNvContentPartPr/>
              <p14:nvPr/>
            </p14:nvContentPartPr>
            <p14:xfrm>
              <a:off x="2978150" y="3606800"/>
              <a:ext cx="349250" cy="57150"/>
            </p14:xfrm>
          </p:contentPart>
        </mc:Choice>
        <mc:Fallback xmlns="">
          <p:pic>
            <p:nvPicPr>
              <p:cNvPr id="429" name="墨迹 428"/>
            </p:nvPicPr>
            <p:blipFill>
              <a:blip r:embed="rId810"/>
            </p:blipFill>
            <p:spPr>
              <a:xfrm>
                <a:off x="2978150" y="3606800"/>
                <a:ext cx="3492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1" p14:bwMode="auto">
            <p14:nvContentPartPr>
              <p14:cNvPr id="430" name="墨迹 429"/>
              <p14:cNvContentPartPr/>
              <p14:nvPr/>
            </p14:nvContentPartPr>
            <p14:xfrm>
              <a:off x="2387600" y="3771900"/>
              <a:ext cx="323850" cy="19050"/>
            </p14:xfrm>
          </p:contentPart>
        </mc:Choice>
        <mc:Fallback xmlns="">
          <p:pic>
            <p:nvPicPr>
              <p:cNvPr id="430" name="墨迹 429"/>
            </p:nvPicPr>
            <p:blipFill>
              <a:blip r:embed="rId812"/>
            </p:blipFill>
            <p:spPr>
              <a:xfrm>
                <a:off x="2387600" y="3771900"/>
                <a:ext cx="3238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3" p14:bwMode="auto">
            <p14:nvContentPartPr>
              <p14:cNvPr id="431" name="墨迹 430"/>
              <p14:cNvContentPartPr/>
              <p14:nvPr/>
            </p14:nvContentPartPr>
            <p14:xfrm>
              <a:off x="2355850" y="3797300"/>
              <a:ext cx="228600" cy="360"/>
            </p14:xfrm>
          </p:contentPart>
        </mc:Choice>
        <mc:Fallback xmlns="">
          <p:pic>
            <p:nvPicPr>
              <p:cNvPr id="431" name="墨迹 430"/>
            </p:nvPicPr>
            <p:blipFill>
              <a:blip r:embed="rId814"/>
            </p:blipFill>
            <p:spPr>
              <a:xfrm>
                <a:off x="2355850" y="3797300"/>
                <a:ext cx="2286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5" p14:bwMode="auto">
            <p14:nvContentPartPr>
              <p14:cNvPr id="432" name="墨迹 431"/>
              <p14:cNvContentPartPr/>
              <p14:nvPr/>
            </p14:nvContentPartPr>
            <p14:xfrm>
              <a:off x="3086100" y="3581400"/>
              <a:ext cx="12700" cy="360"/>
            </p14:xfrm>
          </p:contentPart>
        </mc:Choice>
        <mc:Fallback xmlns="">
          <p:pic>
            <p:nvPicPr>
              <p:cNvPr id="432" name="墨迹 431"/>
            </p:nvPicPr>
            <p:blipFill>
              <a:blip r:embed="rId17"/>
            </p:blipFill>
            <p:spPr>
              <a:xfrm>
                <a:off x="3086100" y="35814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6" p14:bwMode="auto">
            <p14:nvContentPartPr>
              <p14:cNvPr id="433" name="墨迹 432"/>
              <p14:cNvContentPartPr/>
              <p14:nvPr/>
            </p14:nvContentPartPr>
            <p14:xfrm>
              <a:off x="3092450" y="3581400"/>
              <a:ext cx="12700" cy="360"/>
            </p14:xfrm>
          </p:contentPart>
        </mc:Choice>
        <mc:Fallback xmlns="">
          <p:pic>
            <p:nvPicPr>
              <p:cNvPr id="433" name="墨迹 432"/>
            </p:nvPicPr>
            <p:blipFill>
              <a:blip r:embed="rId17"/>
            </p:blipFill>
            <p:spPr>
              <a:xfrm>
                <a:off x="3092450" y="35814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7" p14:bwMode="auto">
            <p14:nvContentPartPr>
              <p14:cNvPr id="434" name="墨迹 433"/>
              <p14:cNvContentPartPr/>
              <p14:nvPr/>
            </p14:nvContentPartPr>
            <p14:xfrm>
              <a:off x="3086100" y="3587750"/>
              <a:ext cx="12700" cy="360"/>
            </p14:xfrm>
          </p:contentPart>
        </mc:Choice>
        <mc:Fallback xmlns="">
          <p:pic>
            <p:nvPicPr>
              <p:cNvPr id="434" name="墨迹 433"/>
            </p:nvPicPr>
            <p:blipFill>
              <a:blip r:embed="rId17"/>
            </p:blipFill>
            <p:spPr>
              <a:xfrm>
                <a:off x="3086100" y="35877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8" p14:bwMode="auto">
            <p14:nvContentPartPr>
              <p14:cNvPr id="435" name="墨迹 434"/>
              <p14:cNvContentPartPr/>
              <p14:nvPr/>
            </p14:nvContentPartPr>
            <p14:xfrm>
              <a:off x="3086100" y="3613150"/>
              <a:ext cx="12700" cy="360"/>
            </p14:xfrm>
          </p:contentPart>
        </mc:Choice>
        <mc:Fallback xmlns="">
          <p:pic>
            <p:nvPicPr>
              <p:cNvPr id="435" name="墨迹 434"/>
            </p:nvPicPr>
            <p:blipFill>
              <a:blip r:embed="rId17"/>
            </p:blipFill>
            <p:spPr>
              <a:xfrm>
                <a:off x="3086100" y="36131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9" p14:bwMode="auto">
            <p14:nvContentPartPr>
              <p14:cNvPr id="436" name="墨迹 435"/>
              <p14:cNvContentPartPr/>
              <p14:nvPr/>
            </p14:nvContentPartPr>
            <p14:xfrm>
              <a:off x="3105150" y="3613150"/>
              <a:ext cx="12700" cy="360"/>
            </p14:xfrm>
          </p:contentPart>
        </mc:Choice>
        <mc:Fallback xmlns="">
          <p:pic>
            <p:nvPicPr>
              <p:cNvPr id="436" name="墨迹 435"/>
            </p:nvPicPr>
            <p:blipFill>
              <a:blip r:embed="rId17"/>
            </p:blipFill>
            <p:spPr>
              <a:xfrm>
                <a:off x="3105150" y="36131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0" p14:bwMode="auto">
            <p14:nvContentPartPr>
              <p14:cNvPr id="437" name="墨迹 436"/>
              <p14:cNvContentPartPr/>
              <p14:nvPr/>
            </p14:nvContentPartPr>
            <p14:xfrm>
              <a:off x="3092450" y="3619500"/>
              <a:ext cx="12700" cy="360"/>
            </p14:xfrm>
          </p:contentPart>
        </mc:Choice>
        <mc:Fallback xmlns="">
          <p:pic>
            <p:nvPicPr>
              <p:cNvPr id="437" name="墨迹 436"/>
            </p:nvPicPr>
            <p:blipFill>
              <a:blip r:embed="rId17"/>
            </p:blipFill>
            <p:spPr>
              <a:xfrm>
                <a:off x="3092450" y="36195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1" p14:bwMode="auto">
            <p14:nvContentPartPr>
              <p14:cNvPr id="438" name="墨迹 437"/>
              <p14:cNvContentPartPr/>
              <p14:nvPr/>
            </p14:nvContentPartPr>
            <p14:xfrm>
              <a:off x="2355850" y="3797300"/>
              <a:ext cx="234950" cy="6350"/>
            </p14:xfrm>
          </p:contentPart>
        </mc:Choice>
        <mc:Fallback xmlns="">
          <p:pic>
            <p:nvPicPr>
              <p:cNvPr id="438" name="墨迹 437"/>
            </p:nvPicPr>
            <p:blipFill>
              <a:blip r:embed="rId822"/>
            </p:blipFill>
            <p:spPr>
              <a:xfrm>
                <a:off x="2355850" y="3797300"/>
                <a:ext cx="234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3" p14:bwMode="auto">
            <p14:nvContentPartPr>
              <p14:cNvPr id="439" name="墨迹 438"/>
              <p14:cNvContentPartPr/>
              <p14:nvPr/>
            </p14:nvContentPartPr>
            <p14:xfrm>
              <a:off x="2514600" y="3822700"/>
              <a:ext cx="12700" cy="360"/>
            </p14:xfrm>
          </p:contentPart>
        </mc:Choice>
        <mc:Fallback xmlns="">
          <p:pic>
            <p:nvPicPr>
              <p:cNvPr id="439" name="墨迹 438"/>
            </p:nvPicPr>
            <p:blipFill>
              <a:blip r:embed="rId17"/>
            </p:blipFill>
            <p:spPr>
              <a:xfrm>
                <a:off x="2514600" y="38227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4" p14:bwMode="auto">
            <p14:nvContentPartPr>
              <p14:cNvPr id="440" name="墨迹 439"/>
              <p14:cNvContentPartPr/>
              <p14:nvPr/>
            </p14:nvContentPartPr>
            <p14:xfrm>
              <a:off x="2425700" y="3994150"/>
              <a:ext cx="228600" cy="6350"/>
            </p14:xfrm>
          </p:contentPart>
        </mc:Choice>
        <mc:Fallback xmlns="">
          <p:pic>
            <p:nvPicPr>
              <p:cNvPr id="440" name="墨迹 439"/>
            </p:nvPicPr>
            <p:blipFill>
              <a:blip r:embed="rId825"/>
            </p:blipFill>
            <p:spPr>
              <a:xfrm>
                <a:off x="2425700" y="3994150"/>
                <a:ext cx="2286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6" p14:bwMode="auto">
            <p14:nvContentPartPr>
              <p14:cNvPr id="441" name="墨迹 440"/>
              <p14:cNvContentPartPr/>
              <p14:nvPr/>
            </p14:nvContentPartPr>
            <p14:xfrm>
              <a:off x="3022600" y="3987800"/>
              <a:ext cx="374650" cy="19050"/>
            </p14:xfrm>
          </p:contentPart>
        </mc:Choice>
        <mc:Fallback xmlns="">
          <p:pic>
            <p:nvPicPr>
              <p:cNvPr id="441" name="墨迹 440"/>
            </p:nvPicPr>
            <p:blipFill>
              <a:blip r:embed="rId827"/>
            </p:blipFill>
            <p:spPr>
              <a:xfrm>
                <a:off x="3022600" y="3987800"/>
                <a:ext cx="3746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8" p14:bwMode="auto">
            <p14:nvContentPartPr>
              <p14:cNvPr id="442" name="墨迹 441"/>
              <p14:cNvContentPartPr/>
              <p14:nvPr/>
            </p14:nvContentPartPr>
            <p14:xfrm>
              <a:off x="2800350" y="3987800"/>
              <a:ext cx="438150" cy="6350"/>
            </p14:xfrm>
          </p:contentPart>
        </mc:Choice>
        <mc:Fallback xmlns="">
          <p:pic>
            <p:nvPicPr>
              <p:cNvPr id="442" name="墨迹 441"/>
            </p:nvPicPr>
            <p:blipFill>
              <a:blip r:embed="rId829"/>
            </p:blipFill>
            <p:spPr>
              <a:xfrm>
                <a:off x="2800350" y="3987800"/>
                <a:ext cx="4381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0" p14:bwMode="auto">
            <p14:nvContentPartPr>
              <p14:cNvPr id="443" name="墨迹 442"/>
              <p14:cNvContentPartPr/>
              <p14:nvPr/>
            </p14:nvContentPartPr>
            <p14:xfrm>
              <a:off x="3302000" y="3981450"/>
              <a:ext cx="12700" cy="360"/>
            </p14:xfrm>
          </p:contentPart>
        </mc:Choice>
        <mc:Fallback xmlns="">
          <p:pic>
            <p:nvPicPr>
              <p:cNvPr id="443" name="墨迹 442"/>
            </p:nvPicPr>
            <p:blipFill>
              <a:blip r:embed="rId17"/>
            </p:blipFill>
            <p:spPr>
              <a:xfrm>
                <a:off x="3302000" y="39814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1" p14:bwMode="auto">
            <p14:nvContentPartPr>
              <p14:cNvPr id="444" name="墨迹 443"/>
              <p14:cNvContentPartPr/>
              <p14:nvPr/>
            </p14:nvContentPartPr>
            <p14:xfrm>
              <a:off x="3321050" y="3981450"/>
              <a:ext cx="19050" cy="360"/>
            </p14:xfrm>
          </p:contentPart>
        </mc:Choice>
        <mc:Fallback xmlns="">
          <p:pic>
            <p:nvPicPr>
              <p:cNvPr id="444" name="墨迹 443"/>
            </p:nvPicPr>
            <p:blipFill>
              <a:blip r:embed="rId832"/>
            </p:blipFill>
            <p:spPr>
              <a:xfrm>
                <a:off x="3321050" y="398145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3" p14:bwMode="auto">
            <p14:nvContentPartPr>
              <p14:cNvPr id="445" name="墨迹 444"/>
              <p14:cNvContentPartPr/>
              <p14:nvPr/>
            </p14:nvContentPartPr>
            <p14:xfrm>
              <a:off x="8489950" y="4064000"/>
              <a:ext cx="146050" cy="95250"/>
            </p14:xfrm>
          </p:contentPart>
        </mc:Choice>
        <mc:Fallback xmlns="">
          <p:pic>
            <p:nvPicPr>
              <p:cNvPr id="445" name="墨迹 444"/>
            </p:nvPicPr>
            <p:blipFill>
              <a:blip r:embed="rId834"/>
            </p:blipFill>
            <p:spPr>
              <a:xfrm>
                <a:off x="8489950" y="4064000"/>
                <a:ext cx="1460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5" p14:bwMode="auto">
            <p14:nvContentPartPr>
              <p14:cNvPr id="446" name="墨迹 445"/>
              <p14:cNvContentPartPr/>
              <p14:nvPr/>
            </p14:nvContentPartPr>
            <p14:xfrm>
              <a:off x="8870950" y="4070350"/>
              <a:ext cx="120650" cy="120650"/>
            </p14:xfrm>
          </p:contentPart>
        </mc:Choice>
        <mc:Fallback xmlns="">
          <p:pic>
            <p:nvPicPr>
              <p:cNvPr id="446" name="墨迹 445"/>
            </p:nvPicPr>
            <p:blipFill>
              <a:blip r:embed="rId836"/>
            </p:blipFill>
            <p:spPr>
              <a:xfrm>
                <a:off x="8870950" y="4070350"/>
                <a:ext cx="1206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7" p14:bwMode="auto">
            <p14:nvContentPartPr>
              <p14:cNvPr id="447" name="墨迹 446"/>
              <p14:cNvContentPartPr/>
              <p14:nvPr/>
            </p14:nvContentPartPr>
            <p14:xfrm>
              <a:off x="8629650" y="3816350"/>
              <a:ext cx="360" cy="95250"/>
            </p14:xfrm>
          </p:contentPart>
        </mc:Choice>
        <mc:Fallback xmlns="">
          <p:pic>
            <p:nvPicPr>
              <p:cNvPr id="447" name="墨迹 446"/>
            </p:nvPicPr>
            <p:blipFill>
              <a:blip r:embed="rId838"/>
            </p:blipFill>
            <p:spPr>
              <a:xfrm>
                <a:off x="8629650" y="3816350"/>
                <a:ext cx="36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9" p14:bwMode="auto">
            <p14:nvContentPartPr>
              <p14:cNvPr id="448" name="墨迹 447"/>
              <p14:cNvContentPartPr/>
              <p14:nvPr/>
            </p14:nvContentPartPr>
            <p14:xfrm>
              <a:off x="8756650" y="3816350"/>
              <a:ext cx="127000" cy="133350"/>
            </p14:xfrm>
          </p:contentPart>
        </mc:Choice>
        <mc:Fallback xmlns="">
          <p:pic>
            <p:nvPicPr>
              <p:cNvPr id="448" name="墨迹 447"/>
            </p:nvPicPr>
            <p:blipFill>
              <a:blip r:embed="rId840"/>
            </p:blipFill>
            <p:spPr>
              <a:xfrm>
                <a:off x="8756650" y="3816350"/>
                <a:ext cx="1270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1" p14:bwMode="auto">
            <p14:nvContentPartPr>
              <p14:cNvPr id="449" name="墨迹 448"/>
              <p14:cNvContentPartPr/>
              <p14:nvPr/>
            </p14:nvContentPartPr>
            <p14:xfrm>
              <a:off x="8115300" y="4311650"/>
              <a:ext cx="1035050" cy="69850"/>
            </p14:xfrm>
          </p:contentPart>
        </mc:Choice>
        <mc:Fallback xmlns="">
          <p:pic>
            <p:nvPicPr>
              <p:cNvPr id="449" name="墨迹 448"/>
            </p:nvPicPr>
            <p:blipFill>
              <a:blip r:embed="rId842"/>
            </p:blipFill>
            <p:spPr>
              <a:xfrm>
                <a:off x="8115300" y="4311650"/>
                <a:ext cx="10350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3" p14:bwMode="auto">
            <p14:nvContentPartPr>
              <p14:cNvPr id="450" name="墨迹 449"/>
              <p14:cNvContentPartPr/>
              <p14:nvPr/>
            </p14:nvContentPartPr>
            <p14:xfrm>
              <a:off x="9213850" y="4324350"/>
              <a:ext cx="44450" cy="165100"/>
            </p14:xfrm>
          </p:contentPart>
        </mc:Choice>
        <mc:Fallback xmlns="">
          <p:pic>
            <p:nvPicPr>
              <p:cNvPr id="450" name="墨迹 449"/>
            </p:nvPicPr>
            <p:blipFill>
              <a:blip r:embed="rId844"/>
            </p:blipFill>
            <p:spPr>
              <a:xfrm>
                <a:off x="9213850" y="4324350"/>
                <a:ext cx="444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5" p14:bwMode="auto">
            <p14:nvContentPartPr>
              <p14:cNvPr id="451" name="墨迹 450"/>
              <p14:cNvContentPartPr/>
              <p14:nvPr/>
            </p14:nvContentPartPr>
            <p14:xfrm>
              <a:off x="3378200" y="3930650"/>
              <a:ext cx="260350" cy="241300"/>
            </p14:xfrm>
          </p:contentPart>
        </mc:Choice>
        <mc:Fallback xmlns="">
          <p:pic>
            <p:nvPicPr>
              <p:cNvPr id="451" name="墨迹 450"/>
            </p:nvPicPr>
            <p:blipFill>
              <a:blip r:embed="rId846"/>
            </p:blipFill>
            <p:spPr>
              <a:xfrm>
                <a:off x="3378200" y="3930650"/>
                <a:ext cx="2603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7" p14:bwMode="auto">
            <p14:nvContentPartPr>
              <p14:cNvPr id="452" name="墨迹 451"/>
              <p14:cNvContentPartPr/>
              <p14:nvPr/>
            </p14:nvContentPartPr>
            <p14:xfrm>
              <a:off x="3968750" y="4178300"/>
              <a:ext cx="565150" cy="19050"/>
            </p14:xfrm>
          </p:contentPart>
        </mc:Choice>
        <mc:Fallback xmlns="">
          <p:pic>
            <p:nvPicPr>
              <p:cNvPr id="452" name="墨迹 451"/>
            </p:nvPicPr>
            <p:blipFill>
              <a:blip r:embed="rId848"/>
            </p:blipFill>
            <p:spPr>
              <a:xfrm>
                <a:off x="3968750" y="4178300"/>
                <a:ext cx="5651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9" p14:bwMode="auto">
            <p14:nvContentPartPr>
              <p14:cNvPr id="453" name="墨迹 452"/>
              <p14:cNvContentPartPr/>
              <p14:nvPr/>
            </p14:nvContentPartPr>
            <p14:xfrm>
              <a:off x="3600450" y="4298950"/>
              <a:ext cx="349250" cy="50800"/>
            </p14:xfrm>
          </p:contentPart>
        </mc:Choice>
        <mc:Fallback xmlns="">
          <p:pic>
            <p:nvPicPr>
              <p:cNvPr id="453" name="墨迹 452"/>
            </p:nvPicPr>
            <p:blipFill>
              <a:blip r:embed="rId850"/>
            </p:blipFill>
            <p:spPr>
              <a:xfrm>
                <a:off x="3600450" y="4298950"/>
                <a:ext cx="3492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1" p14:bwMode="auto">
            <p14:nvContentPartPr>
              <p14:cNvPr id="454" name="墨迹 453"/>
              <p14:cNvContentPartPr/>
              <p14:nvPr/>
            </p14:nvContentPartPr>
            <p14:xfrm>
              <a:off x="2997200" y="4330700"/>
              <a:ext cx="196850" cy="12700"/>
            </p14:xfrm>
          </p:contentPart>
        </mc:Choice>
        <mc:Fallback xmlns="">
          <p:pic>
            <p:nvPicPr>
              <p:cNvPr id="454" name="墨迹 453"/>
            </p:nvPicPr>
            <p:blipFill>
              <a:blip r:embed="rId852"/>
            </p:blipFill>
            <p:spPr>
              <a:xfrm>
                <a:off x="2997200" y="4330700"/>
                <a:ext cx="1968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3" p14:bwMode="auto">
            <p14:nvContentPartPr>
              <p14:cNvPr id="455" name="墨迹 454"/>
              <p14:cNvContentPartPr/>
              <p14:nvPr/>
            </p14:nvContentPartPr>
            <p14:xfrm>
              <a:off x="3619500" y="4318000"/>
              <a:ext cx="285750" cy="31750"/>
            </p14:xfrm>
          </p:contentPart>
        </mc:Choice>
        <mc:Fallback xmlns="">
          <p:pic>
            <p:nvPicPr>
              <p:cNvPr id="455" name="墨迹 454"/>
            </p:nvPicPr>
            <p:blipFill>
              <a:blip r:embed="rId854"/>
            </p:blipFill>
            <p:spPr>
              <a:xfrm>
                <a:off x="3619500" y="4318000"/>
                <a:ext cx="2857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5" p14:bwMode="auto">
            <p14:nvContentPartPr>
              <p14:cNvPr id="456" name="墨迹 455"/>
              <p14:cNvContentPartPr/>
              <p14:nvPr/>
            </p14:nvContentPartPr>
            <p14:xfrm>
              <a:off x="2667000" y="4324350"/>
              <a:ext cx="222250" cy="12700"/>
            </p14:xfrm>
          </p:contentPart>
        </mc:Choice>
        <mc:Fallback xmlns="">
          <p:pic>
            <p:nvPicPr>
              <p:cNvPr id="456" name="墨迹 455"/>
            </p:nvPicPr>
            <p:blipFill>
              <a:blip r:embed="rId856"/>
            </p:blipFill>
            <p:spPr>
              <a:xfrm>
                <a:off x="2667000" y="4324350"/>
                <a:ext cx="2222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7" p14:bwMode="auto">
            <p14:nvContentPartPr>
              <p14:cNvPr id="457" name="墨迹 456"/>
              <p14:cNvContentPartPr/>
              <p14:nvPr/>
            </p14:nvContentPartPr>
            <p14:xfrm>
              <a:off x="8477250" y="2959100"/>
              <a:ext cx="762000" cy="552450"/>
            </p14:xfrm>
          </p:contentPart>
        </mc:Choice>
        <mc:Fallback xmlns="">
          <p:pic>
            <p:nvPicPr>
              <p:cNvPr id="457" name="墨迹 456"/>
            </p:nvPicPr>
            <p:blipFill>
              <a:blip r:embed="rId858"/>
            </p:blipFill>
            <p:spPr>
              <a:xfrm>
                <a:off x="8477250" y="2959100"/>
                <a:ext cx="762000" cy="552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9" p14:bwMode="auto">
            <p14:nvContentPartPr>
              <p14:cNvPr id="458" name="墨迹 457"/>
              <p14:cNvContentPartPr/>
              <p14:nvPr/>
            </p14:nvContentPartPr>
            <p14:xfrm>
              <a:off x="4089400" y="4222750"/>
              <a:ext cx="69850" cy="95250"/>
            </p14:xfrm>
          </p:contentPart>
        </mc:Choice>
        <mc:Fallback xmlns="">
          <p:pic>
            <p:nvPicPr>
              <p:cNvPr id="458" name="墨迹 457"/>
            </p:nvPicPr>
            <p:blipFill>
              <a:blip r:embed="rId860"/>
            </p:blipFill>
            <p:spPr>
              <a:xfrm>
                <a:off x="4089400" y="4222750"/>
                <a:ext cx="698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1" p14:bwMode="auto">
            <p14:nvContentPartPr>
              <p14:cNvPr id="459" name="墨迹 458"/>
              <p14:cNvContentPartPr/>
              <p14:nvPr/>
            </p14:nvContentPartPr>
            <p14:xfrm>
              <a:off x="4191000" y="4203700"/>
              <a:ext cx="127000" cy="88900"/>
            </p14:xfrm>
          </p:contentPart>
        </mc:Choice>
        <mc:Fallback xmlns="">
          <p:pic>
            <p:nvPicPr>
              <p:cNvPr id="459" name="墨迹 458"/>
            </p:nvPicPr>
            <p:blipFill>
              <a:blip r:embed="rId862"/>
            </p:blipFill>
            <p:spPr>
              <a:xfrm>
                <a:off x="4191000" y="4203700"/>
                <a:ext cx="1270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3" p14:bwMode="auto">
            <p14:nvContentPartPr>
              <p14:cNvPr id="460" name="墨迹 459"/>
              <p14:cNvContentPartPr/>
              <p14:nvPr/>
            </p14:nvContentPartPr>
            <p14:xfrm>
              <a:off x="4229100" y="4210050"/>
              <a:ext cx="50800" cy="127000"/>
            </p14:xfrm>
          </p:contentPart>
        </mc:Choice>
        <mc:Fallback xmlns="">
          <p:pic>
            <p:nvPicPr>
              <p:cNvPr id="460" name="墨迹 459"/>
            </p:nvPicPr>
            <p:blipFill>
              <a:blip r:embed="rId864"/>
            </p:blipFill>
            <p:spPr>
              <a:xfrm>
                <a:off x="4229100" y="4210050"/>
                <a:ext cx="508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5" p14:bwMode="auto">
            <p14:nvContentPartPr>
              <p14:cNvPr id="461" name="墨迹 460"/>
              <p14:cNvContentPartPr/>
              <p14:nvPr/>
            </p14:nvContentPartPr>
            <p14:xfrm>
              <a:off x="4337050" y="4216400"/>
              <a:ext cx="31750" cy="82550"/>
            </p14:xfrm>
          </p:contentPart>
        </mc:Choice>
        <mc:Fallback xmlns="">
          <p:pic>
            <p:nvPicPr>
              <p:cNvPr id="461" name="墨迹 460"/>
            </p:nvPicPr>
            <p:blipFill>
              <a:blip r:embed="rId866"/>
            </p:blipFill>
            <p:spPr>
              <a:xfrm>
                <a:off x="4337050" y="4216400"/>
                <a:ext cx="317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7" p14:bwMode="auto">
            <p14:nvContentPartPr>
              <p14:cNvPr id="462" name="墨迹 461"/>
              <p14:cNvContentPartPr/>
              <p14:nvPr/>
            </p14:nvContentPartPr>
            <p14:xfrm>
              <a:off x="4368800" y="4216400"/>
              <a:ext cx="82550" cy="114300"/>
            </p14:xfrm>
          </p:contentPart>
        </mc:Choice>
        <mc:Fallback xmlns="">
          <p:pic>
            <p:nvPicPr>
              <p:cNvPr id="462" name="墨迹 461"/>
            </p:nvPicPr>
            <p:blipFill>
              <a:blip r:embed="rId868"/>
            </p:blipFill>
            <p:spPr>
              <a:xfrm>
                <a:off x="4368800" y="4216400"/>
                <a:ext cx="825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9" p14:bwMode="auto">
            <p14:nvContentPartPr>
              <p14:cNvPr id="463" name="墨迹 462"/>
              <p14:cNvContentPartPr/>
              <p14:nvPr/>
            </p14:nvContentPartPr>
            <p14:xfrm>
              <a:off x="4425950" y="4241800"/>
              <a:ext cx="88900" cy="6350"/>
            </p14:xfrm>
          </p:contentPart>
        </mc:Choice>
        <mc:Fallback xmlns="">
          <p:pic>
            <p:nvPicPr>
              <p:cNvPr id="463" name="墨迹 462"/>
            </p:nvPicPr>
            <p:blipFill>
              <a:blip r:embed="rId870"/>
            </p:blipFill>
            <p:spPr>
              <a:xfrm>
                <a:off x="4425950" y="4241800"/>
                <a:ext cx="889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1" p14:bwMode="auto">
            <p14:nvContentPartPr>
              <p14:cNvPr id="464" name="墨迹 463"/>
              <p14:cNvContentPartPr/>
              <p14:nvPr/>
            </p14:nvContentPartPr>
            <p14:xfrm>
              <a:off x="4514850" y="4229100"/>
              <a:ext cx="12700" cy="69850"/>
            </p14:xfrm>
          </p:contentPart>
        </mc:Choice>
        <mc:Fallback xmlns="">
          <p:pic>
            <p:nvPicPr>
              <p:cNvPr id="464" name="墨迹 463"/>
            </p:nvPicPr>
            <p:blipFill>
              <a:blip r:embed="rId872"/>
            </p:blipFill>
            <p:spPr>
              <a:xfrm>
                <a:off x="4514850" y="4229100"/>
                <a:ext cx="127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3" p14:bwMode="auto">
            <p14:nvContentPartPr>
              <p14:cNvPr id="465" name="墨迹 464"/>
              <p14:cNvContentPartPr/>
              <p14:nvPr/>
            </p14:nvContentPartPr>
            <p14:xfrm>
              <a:off x="4552950" y="4254500"/>
              <a:ext cx="82550" cy="12700"/>
            </p14:xfrm>
          </p:contentPart>
        </mc:Choice>
        <mc:Fallback xmlns="">
          <p:pic>
            <p:nvPicPr>
              <p:cNvPr id="465" name="墨迹 464"/>
            </p:nvPicPr>
            <p:blipFill>
              <a:blip r:embed="rId874"/>
            </p:blipFill>
            <p:spPr>
              <a:xfrm>
                <a:off x="4552950" y="4254500"/>
                <a:ext cx="825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5" p14:bwMode="auto">
            <p14:nvContentPartPr>
              <p14:cNvPr id="466" name="墨迹 465"/>
              <p14:cNvContentPartPr/>
              <p14:nvPr/>
            </p14:nvContentPartPr>
            <p14:xfrm>
              <a:off x="4597400" y="4178300"/>
              <a:ext cx="44450" cy="203200"/>
            </p14:xfrm>
          </p:contentPart>
        </mc:Choice>
        <mc:Fallback xmlns="">
          <p:pic>
            <p:nvPicPr>
              <p:cNvPr id="466" name="墨迹 465"/>
            </p:nvPicPr>
            <p:blipFill>
              <a:blip r:embed="rId876"/>
            </p:blipFill>
            <p:spPr>
              <a:xfrm>
                <a:off x="4597400" y="4178300"/>
                <a:ext cx="444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7" p14:bwMode="auto">
            <p14:nvContentPartPr>
              <p14:cNvPr id="467" name="墨迹 466"/>
              <p14:cNvContentPartPr/>
              <p14:nvPr/>
            </p14:nvContentPartPr>
            <p14:xfrm>
              <a:off x="3581400" y="4514850"/>
              <a:ext cx="450850" cy="12700"/>
            </p14:xfrm>
          </p:contentPart>
        </mc:Choice>
        <mc:Fallback xmlns="">
          <p:pic>
            <p:nvPicPr>
              <p:cNvPr id="467" name="墨迹 466"/>
            </p:nvPicPr>
            <p:blipFill>
              <a:blip r:embed="rId878"/>
            </p:blipFill>
            <p:spPr>
              <a:xfrm>
                <a:off x="3581400" y="4514850"/>
                <a:ext cx="4508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9" p14:bwMode="auto">
            <p14:nvContentPartPr>
              <p14:cNvPr id="468" name="墨迹 467"/>
              <p14:cNvContentPartPr/>
              <p14:nvPr/>
            </p14:nvContentPartPr>
            <p14:xfrm>
              <a:off x="3892550" y="4514850"/>
              <a:ext cx="152400" cy="44450"/>
            </p14:xfrm>
          </p:contentPart>
        </mc:Choice>
        <mc:Fallback xmlns="">
          <p:pic>
            <p:nvPicPr>
              <p:cNvPr id="468" name="墨迹 467"/>
            </p:nvPicPr>
            <p:blipFill>
              <a:blip r:embed="rId880"/>
            </p:blipFill>
            <p:spPr>
              <a:xfrm>
                <a:off x="3892550" y="4514850"/>
                <a:ext cx="1524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1" p14:bwMode="auto">
            <p14:nvContentPartPr>
              <p14:cNvPr id="469" name="墨迹 468"/>
              <p14:cNvContentPartPr/>
              <p14:nvPr/>
            </p14:nvContentPartPr>
            <p14:xfrm>
              <a:off x="3968750" y="4514850"/>
              <a:ext cx="57150" cy="360"/>
            </p14:xfrm>
          </p:contentPart>
        </mc:Choice>
        <mc:Fallback xmlns="">
          <p:pic>
            <p:nvPicPr>
              <p:cNvPr id="469" name="墨迹 468"/>
            </p:nvPicPr>
            <p:blipFill>
              <a:blip r:embed="rId386"/>
            </p:blipFill>
            <p:spPr>
              <a:xfrm>
                <a:off x="3968750" y="4514850"/>
                <a:ext cx="571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2" p14:bwMode="auto">
            <p14:nvContentPartPr>
              <p14:cNvPr id="470" name="墨迹 469"/>
              <p14:cNvContentPartPr/>
              <p14:nvPr/>
            </p14:nvContentPartPr>
            <p14:xfrm>
              <a:off x="7924800" y="3327400"/>
              <a:ext cx="184150" cy="285750"/>
            </p14:xfrm>
          </p:contentPart>
        </mc:Choice>
        <mc:Fallback xmlns="">
          <p:pic>
            <p:nvPicPr>
              <p:cNvPr id="470" name="墨迹 469"/>
            </p:nvPicPr>
            <p:blipFill>
              <a:blip r:embed="rId883"/>
            </p:blipFill>
            <p:spPr>
              <a:xfrm>
                <a:off x="7924800" y="3327400"/>
                <a:ext cx="1841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4" p14:bwMode="auto">
            <p14:nvContentPartPr>
              <p14:cNvPr id="471" name="墨迹 470"/>
              <p14:cNvContentPartPr/>
              <p14:nvPr/>
            </p14:nvContentPartPr>
            <p14:xfrm>
              <a:off x="4127500" y="4406900"/>
              <a:ext cx="57150" cy="101600"/>
            </p14:xfrm>
          </p:contentPart>
        </mc:Choice>
        <mc:Fallback xmlns="">
          <p:pic>
            <p:nvPicPr>
              <p:cNvPr id="471" name="墨迹 470"/>
            </p:nvPicPr>
            <p:blipFill>
              <a:blip r:embed="rId885"/>
            </p:blipFill>
            <p:spPr>
              <a:xfrm>
                <a:off x="4127500" y="4406900"/>
                <a:ext cx="571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6" p14:bwMode="auto">
            <p14:nvContentPartPr>
              <p14:cNvPr id="472" name="墨迹 471"/>
              <p14:cNvContentPartPr/>
              <p14:nvPr/>
            </p14:nvContentPartPr>
            <p14:xfrm>
              <a:off x="4159250" y="4419600"/>
              <a:ext cx="82550" cy="360"/>
            </p14:xfrm>
          </p:contentPart>
        </mc:Choice>
        <mc:Fallback xmlns="">
          <p:pic>
            <p:nvPicPr>
              <p:cNvPr id="472" name="墨迹 471"/>
            </p:nvPicPr>
            <p:blipFill>
              <a:blip r:embed="rId100"/>
            </p:blipFill>
            <p:spPr>
              <a:xfrm>
                <a:off x="4159250" y="4419600"/>
                <a:ext cx="82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7" p14:bwMode="auto">
            <p14:nvContentPartPr>
              <p14:cNvPr id="473" name="墨迹 472"/>
              <p14:cNvContentPartPr/>
              <p14:nvPr/>
            </p14:nvContentPartPr>
            <p14:xfrm>
              <a:off x="4216400" y="4394200"/>
              <a:ext cx="69850" cy="120650"/>
            </p14:xfrm>
          </p:contentPart>
        </mc:Choice>
        <mc:Fallback xmlns="">
          <p:pic>
            <p:nvPicPr>
              <p:cNvPr id="473" name="墨迹 472"/>
            </p:nvPicPr>
            <p:blipFill>
              <a:blip r:embed="rId888"/>
            </p:blipFill>
            <p:spPr>
              <a:xfrm>
                <a:off x="4216400" y="4394200"/>
                <a:ext cx="698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9" p14:bwMode="auto">
            <p14:nvContentPartPr>
              <p14:cNvPr id="474" name="墨迹 473"/>
              <p14:cNvContentPartPr/>
              <p14:nvPr/>
            </p14:nvContentPartPr>
            <p14:xfrm>
              <a:off x="4311650" y="4406900"/>
              <a:ext cx="63500" cy="101600"/>
            </p14:xfrm>
          </p:contentPart>
        </mc:Choice>
        <mc:Fallback xmlns="">
          <p:pic>
            <p:nvPicPr>
              <p:cNvPr id="474" name="墨迹 473"/>
            </p:nvPicPr>
            <p:blipFill>
              <a:blip r:embed="rId890"/>
            </p:blipFill>
            <p:spPr>
              <a:xfrm>
                <a:off x="4311650" y="4406900"/>
                <a:ext cx="635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1" p14:bwMode="auto">
            <p14:nvContentPartPr>
              <p14:cNvPr id="475" name="墨迹 474"/>
              <p14:cNvContentPartPr/>
              <p14:nvPr/>
            </p14:nvContentPartPr>
            <p14:xfrm>
              <a:off x="4438650" y="4425950"/>
              <a:ext cx="76200" cy="63500"/>
            </p14:xfrm>
          </p:contentPart>
        </mc:Choice>
        <mc:Fallback xmlns="">
          <p:pic>
            <p:nvPicPr>
              <p:cNvPr id="475" name="墨迹 474"/>
            </p:nvPicPr>
            <p:blipFill>
              <a:blip r:embed="rId892"/>
            </p:blipFill>
            <p:spPr>
              <a:xfrm>
                <a:off x="4438650" y="4425950"/>
                <a:ext cx="762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3" p14:bwMode="auto">
            <p14:nvContentPartPr>
              <p14:cNvPr id="476" name="墨迹 475"/>
              <p14:cNvContentPartPr/>
              <p14:nvPr/>
            </p14:nvContentPartPr>
            <p14:xfrm>
              <a:off x="4419600" y="4432300"/>
              <a:ext cx="69850" cy="88900"/>
            </p14:xfrm>
          </p:contentPart>
        </mc:Choice>
        <mc:Fallback xmlns="">
          <p:pic>
            <p:nvPicPr>
              <p:cNvPr id="476" name="墨迹 475"/>
            </p:nvPicPr>
            <p:blipFill>
              <a:blip r:embed="rId894"/>
            </p:blipFill>
            <p:spPr>
              <a:xfrm>
                <a:off x="4419600" y="4432300"/>
                <a:ext cx="698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5" p14:bwMode="auto">
            <p14:nvContentPartPr>
              <p14:cNvPr id="477" name="墨迹 476"/>
              <p14:cNvContentPartPr/>
              <p14:nvPr/>
            </p14:nvContentPartPr>
            <p14:xfrm>
              <a:off x="4533900" y="4432300"/>
              <a:ext cx="6350" cy="63500"/>
            </p14:xfrm>
          </p:contentPart>
        </mc:Choice>
        <mc:Fallback xmlns="">
          <p:pic>
            <p:nvPicPr>
              <p:cNvPr id="477" name="墨迹 476"/>
            </p:nvPicPr>
            <p:blipFill>
              <a:blip r:embed="rId896"/>
            </p:blipFill>
            <p:spPr>
              <a:xfrm>
                <a:off x="4533900" y="4432300"/>
                <a:ext cx="63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7" p14:bwMode="auto">
            <p14:nvContentPartPr>
              <p14:cNvPr id="478" name="墨迹 477"/>
              <p14:cNvContentPartPr/>
              <p14:nvPr/>
            </p14:nvContentPartPr>
            <p14:xfrm>
              <a:off x="4533900" y="4483100"/>
              <a:ext cx="82550" cy="19050"/>
            </p14:xfrm>
          </p:contentPart>
        </mc:Choice>
        <mc:Fallback xmlns="">
          <p:pic>
            <p:nvPicPr>
              <p:cNvPr id="478" name="墨迹 477"/>
            </p:nvPicPr>
            <p:blipFill>
              <a:blip r:embed="rId898"/>
            </p:blipFill>
            <p:spPr>
              <a:xfrm>
                <a:off x="4533900" y="4483100"/>
                <a:ext cx="825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9" p14:bwMode="auto">
            <p14:nvContentPartPr>
              <p14:cNvPr id="479" name="墨迹 478"/>
              <p14:cNvContentPartPr/>
              <p14:nvPr/>
            </p14:nvContentPartPr>
            <p14:xfrm>
              <a:off x="4597400" y="4432300"/>
              <a:ext cx="44450" cy="146050"/>
            </p14:xfrm>
          </p:contentPart>
        </mc:Choice>
        <mc:Fallback xmlns="">
          <p:pic>
            <p:nvPicPr>
              <p:cNvPr id="479" name="墨迹 478"/>
            </p:nvPicPr>
            <p:blipFill>
              <a:blip r:embed="rId900"/>
            </p:blipFill>
            <p:spPr>
              <a:xfrm>
                <a:off x="4597400" y="4432300"/>
                <a:ext cx="444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1" p14:bwMode="auto">
            <p14:nvContentPartPr>
              <p14:cNvPr id="480" name="墨迹 479"/>
              <p14:cNvContentPartPr/>
              <p14:nvPr/>
            </p14:nvContentPartPr>
            <p14:xfrm>
              <a:off x="4362450" y="4546600"/>
              <a:ext cx="127000" cy="19050"/>
            </p14:xfrm>
          </p:contentPart>
        </mc:Choice>
        <mc:Fallback xmlns="">
          <p:pic>
            <p:nvPicPr>
              <p:cNvPr id="480" name="墨迹 479"/>
            </p:nvPicPr>
            <p:blipFill>
              <a:blip r:embed="rId902"/>
            </p:blipFill>
            <p:spPr>
              <a:xfrm>
                <a:off x="4362450" y="4546600"/>
                <a:ext cx="1270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3" p14:bwMode="auto">
            <p14:nvContentPartPr>
              <p14:cNvPr id="481" name="墨迹 480"/>
              <p14:cNvContentPartPr/>
              <p14:nvPr/>
            </p14:nvContentPartPr>
            <p14:xfrm>
              <a:off x="2120900" y="4381500"/>
              <a:ext cx="349250" cy="139700"/>
            </p14:xfrm>
          </p:contentPart>
        </mc:Choice>
        <mc:Fallback xmlns="">
          <p:pic>
            <p:nvPicPr>
              <p:cNvPr id="481" name="墨迹 480"/>
            </p:nvPicPr>
            <p:blipFill>
              <a:blip r:embed="rId904"/>
            </p:blipFill>
            <p:spPr>
              <a:xfrm>
                <a:off x="2120900" y="4381500"/>
                <a:ext cx="3492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5" p14:bwMode="auto">
            <p14:nvContentPartPr>
              <p14:cNvPr id="482" name="墨迹 481"/>
              <p14:cNvContentPartPr/>
              <p14:nvPr/>
            </p14:nvContentPartPr>
            <p14:xfrm>
              <a:off x="3670300" y="4724400"/>
              <a:ext cx="19050" cy="360"/>
            </p14:xfrm>
          </p:contentPart>
        </mc:Choice>
        <mc:Fallback xmlns="">
          <p:pic>
            <p:nvPicPr>
              <p:cNvPr id="482" name="墨迹 481"/>
            </p:nvPicPr>
            <p:blipFill>
              <a:blip r:embed="rId832"/>
            </p:blipFill>
            <p:spPr>
              <a:xfrm>
                <a:off x="3670300" y="472440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6" p14:bwMode="auto">
            <p14:nvContentPartPr>
              <p14:cNvPr id="483" name="墨迹 482"/>
              <p14:cNvContentPartPr/>
              <p14:nvPr/>
            </p14:nvContentPartPr>
            <p14:xfrm>
              <a:off x="3562350" y="4699000"/>
              <a:ext cx="469900" cy="31750"/>
            </p14:xfrm>
          </p:contentPart>
        </mc:Choice>
        <mc:Fallback xmlns="">
          <p:pic>
            <p:nvPicPr>
              <p:cNvPr id="483" name="墨迹 482"/>
            </p:nvPicPr>
            <p:blipFill>
              <a:blip r:embed="rId907"/>
            </p:blipFill>
            <p:spPr>
              <a:xfrm>
                <a:off x="3562350" y="4699000"/>
                <a:ext cx="4699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8" p14:bwMode="auto">
            <p14:nvContentPartPr>
              <p14:cNvPr id="484" name="墨迹 483"/>
              <p14:cNvContentPartPr/>
              <p14:nvPr/>
            </p14:nvContentPartPr>
            <p14:xfrm>
              <a:off x="7435850" y="3797300"/>
              <a:ext cx="95250" cy="139700"/>
            </p14:xfrm>
          </p:contentPart>
        </mc:Choice>
        <mc:Fallback xmlns="">
          <p:pic>
            <p:nvPicPr>
              <p:cNvPr id="484" name="墨迹 483"/>
            </p:nvPicPr>
            <p:blipFill>
              <a:blip r:embed="rId909"/>
            </p:blipFill>
            <p:spPr>
              <a:xfrm>
                <a:off x="7435850" y="3797300"/>
                <a:ext cx="952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0" p14:bwMode="auto">
            <p14:nvContentPartPr>
              <p14:cNvPr id="485" name="墨迹 484"/>
              <p14:cNvContentPartPr/>
              <p14:nvPr/>
            </p14:nvContentPartPr>
            <p14:xfrm>
              <a:off x="7562850" y="3803650"/>
              <a:ext cx="360" cy="120650"/>
            </p14:xfrm>
          </p:contentPart>
        </mc:Choice>
        <mc:Fallback xmlns="">
          <p:pic>
            <p:nvPicPr>
              <p:cNvPr id="485" name="墨迹 484"/>
            </p:nvPicPr>
            <p:blipFill>
              <a:blip r:embed="rId911"/>
            </p:blipFill>
            <p:spPr>
              <a:xfrm>
                <a:off x="7562850" y="3803650"/>
                <a:ext cx="36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2" p14:bwMode="auto">
            <p14:nvContentPartPr>
              <p14:cNvPr id="486" name="墨迹 485"/>
              <p14:cNvContentPartPr/>
              <p14:nvPr/>
            </p14:nvContentPartPr>
            <p14:xfrm>
              <a:off x="7531100" y="3867150"/>
              <a:ext cx="95250" cy="6350"/>
            </p14:xfrm>
          </p:contentPart>
        </mc:Choice>
        <mc:Fallback xmlns="">
          <p:pic>
            <p:nvPicPr>
              <p:cNvPr id="486" name="墨迹 485"/>
            </p:nvPicPr>
            <p:blipFill>
              <a:blip r:embed="rId913"/>
            </p:blipFill>
            <p:spPr>
              <a:xfrm>
                <a:off x="7531100" y="3867150"/>
                <a:ext cx="95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4" p14:bwMode="auto">
            <p14:nvContentPartPr>
              <p14:cNvPr id="487" name="墨迹 486"/>
              <p14:cNvContentPartPr/>
              <p14:nvPr/>
            </p14:nvContentPartPr>
            <p14:xfrm>
              <a:off x="7626350" y="3835400"/>
              <a:ext cx="38100" cy="95250"/>
            </p14:xfrm>
          </p:contentPart>
        </mc:Choice>
        <mc:Fallback xmlns="">
          <p:pic>
            <p:nvPicPr>
              <p:cNvPr id="487" name="墨迹 486"/>
            </p:nvPicPr>
            <p:blipFill>
              <a:blip r:embed="rId915"/>
            </p:blipFill>
            <p:spPr>
              <a:xfrm>
                <a:off x="7626350" y="3835400"/>
                <a:ext cx="381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6" p14:bwMode="auto">
            <p14:nvContentPartPr>
              <p14:cNvPr id="488" name="墨迹 487"/>
              <p14:cNvContentPartPr/>
              <p14:nvPr/>
            </p14:nvContentPartPr>
            <p14:xfrm>
              <a:off x="7607300" y="3829050"/>
              <a:ext cx="114300" cy="101600"/>
            </p14:xfrm>
          </p:contentPart>
        </mc:Choice>
        <mc:Fallback xmlns="">
          <p:pic>
            <p:nvPicPr>
              <p:cNvPr id="488" name="墨迹 487"/>
            </p:nvPicPr>
            <p:blipFill>
              <a:blip r:embed="rId917"/>
            </p:blipFill>
            <p:spPr>
              <a:xfrm>
                <a:off x="7607300" y="3829050"/>
                <a:ext cx="1143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8" p14:bwMode="auto">
            <p14:nvContentPartPr>
              <p14:cNvPr id="489" name="墨迹 488"/>
              <p14:cNvContentPartPr/>
              <p14:nvPr/>
            </p14:nvContentPartPr>
            <p14:xfrm>
              <a:off x="7727950" y="3829050"/>
              <a:ext cx="25400" cy="82550"/>
            </p14:xfrm>
          </p:contentPart>
        </mc:Choice>
        <mc:Fallback xmlns="">
          <p:pic>
            <p:nvPicPr>
              <p:cNvPr id="489" name="墨迹 488"/>
            </p:nvPicPr>
            <p:blipFill>
              <a:blip r:embed="rId919"/>
            </p:blipFill>
            <p:spPr>
              <a:xfrm>
                <a:off x="7727950" y="3829050"/>
                <a:ext cx="254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0" p14:bwMode="auto">
            <p14:nvContentPartPr>
              <p14:cNvPr id="490" name="墨迹 489"/>
              <p14:cNvContentPartPr/>
              <p14:nvPr/>
            </p14:nvContentPartPr>
            <p14:xfrm>
              <a:off x="7753350" y="3790950"/>
              <a:ext cx="95250" cy="165100"/>
            </p14:xfrm>
          </p:contentPart>
        </mc:Choice>
        <mc:Fallback xmlns="">
          <p:pic>
            <p:nvPicPr>
              <p:cNvPr id="490" name="墨迹 489"/>
            </p:nvPicPr>
            <p:blipFill>
              <a:blip r:embed="rId921"/>
            </p:blipFill>
            <p:spPr>
              <a:xfrm>
                <a:off x="7753350" y="3790950"/>
                <a:ext cx="952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2" p14:bwMode="auto">
            <p14:nvContentPartPr>
              <p14:cNvPr id="491" name="墨迹 490"/>
              <p14:cNvContentPartPr/>
              <p14:nvPr/>
            </p14:nvContentPartPr>
            <p14:xfrm>
              <a:off x="7899400" y="3848100"/>
              <a:ext cx="19050" cy="107950"/>
            </p14:xfrm>
          </p:contentPart>
        </mc:Choice>
        <mc:Fallback xmlns="">
          <p:pic>
            <p:nvPicPr>
              <p:cNvPr id="491" name="墨迹 490"/>
            </p:nvPicPr>
            <p:blipFill>
              <a:blip r:embed="rId923"/>
            </p:blipFill>
            <p:spPr>
              <a:xfrm>
                <a:off x="7899400" y="3848100"/>
                <a:ext cx="190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4" p14:bwMode="auto">
            <p14:nvContentPartPr>
              <p14:cNvPr id="492" name="墨迹 491"/>
              <p14:cNvContentPartPr/>
              <p14:nvPr/>
            </p14:nvContentPartPr>
            <p14:xfrm>
              <a:off x="3860800" y="4699000"/>
              <a:ext cx="127000" cy="25400"/>
            </p14:xfrm>
          </p:contentPart>
        </mc:Choice>
        <mc:Fallback xmlns="">
          <p:pic>
            <p:nvPicPr>
              <p:cNvPr id="492" name="墨迹 491"/>
            </p:nvPicPr>
            <p:blipFill>
              <a:blip r:embed="rId925"/>
            </p:blipFill>
            <p:spPr>
              <a:xfrm>
                <a:off x="3860800" y="4699000"/>
                <a:ext cx="1270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6" p14:bwMode="auto">
            <p14:nvContentPartPr>
              <p14:cNvPr id="493" name="墨迹 492"/>
              <p14:cNvContentPartPr/>
              <p14:nvPr/>
            </p14:nvContentPartPr>
            <p14:xfrm>
              <a:off x="8204200" y="4222750"/>
              <a:ext cx="12700" cy="360"/>
            </p14:xfrm>
          </p:contentPart>
        </mc:Choice>
        <mc:Fallback xmlns="">
          <p:pic>
            <p:nvPicPr>
              <p:cNvPr id="493" name="墨迹 492"/>
            </p:nvPicPr>
            <p:blipFill>
              <a:blip r:embed="rId17"/>
            </p:blipFill>
            <p:spPr>
              <a:xfrm>
                <a:off x="8204200" y="42227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7" p14:bwMode="auto">
            <p14:nvContentPartPr>
              <p14:cNvPr id="494" name="墨迹 493"/>
              <p14:cNvContentPartPr/>
              <p14:nvPr/>
            </p14:nvContentPartPr>
            <p14:xfrm>
              <a:off x="8204200" y="4222750"/>
              <a:ext cx="12700" cy="360"/>
            </p14:xfrm>
          </p:contentPart>
        </mc:Choice>
        <mc:Fallback xmlns="">
          <p:pic>
            <p:nvPicPr>
              <p:cNvPr id="494" name="墨迹 493"/>
            </p:nvPicPr>
            <p:blipFill>
              <a:blip r:embed="rId17"/>
            </p:blipFill>
            <p:spPr>
              <a:xfrm>
                <a:off x="8204200" y="42227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8" p14:bwMode="auto">
            <p14:nvContentPartPr>
              <p14:cNvPr id="495" name="墨迹 494"/>
              <p14:cNvContentPartPr/>
              <p14:nvPr/>
            </p14:nvContentPartPr>
            <p14:xfrm>
              <a:off x="8350250" y="3981450"/>
              <a:ext cx="774700" cy="342900"/>
            </p14:xfrm>
          </p:contentPart>
        </mc:Choice>
        <mc:Fallback xmlns="">
          <p:pic>
            <p:nvPicPr>
              <p:cNvPr id="495" name="墨迹 494"/>
            </p:nvPicPr>
            <p:blipFill>
              <a:blip r:embed="rId929"/>
            </p:blipFill>
            <p:spPr>
              <a:xfrm>
                <a:off x="8350250" y="3981450"/>
                <a:ext cx="7747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0" p14:bwMode="auto">
            <p14:nvContentPartPr>
              <p14:cNvPr id="496" name="墨迹 495"/>
              <p14:cNvContentPartPr/>
              <p14:nvPr/>
            </p14:nvContentPartPr>
            <p14:xfrm>
              <a:off x="2882900" y="4686300"/>
              <a:ext cx="285750" cy="50800"/>
            </p14:xfrm>
          </p:contentPart>
        </mc:Choice>
        <mc:Fallback xmlns="">
          <p:pic>
            <p:nvPicPr>
              <p:cNvPr id="496" name="墨迹 495"/>
            </p:nvPicPr>
            <p:blipFill>
              <a:blip r:embed="rId931"/>
            </p:blipFill>
            <p:spPr>
              <a:xfrm>
                <a:off x="2882900" y="4686300"/>
                <a:ext cx="2857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2" p14:bwMode="auto">
            <p14:nvContentPartPr>
              <p14:cNvPr id="497" name="墨迹 496"/>
              <p14:cNvContentPartPr/>
              <p14:nvPr/>
            </p14:nvContentPartPr>
            <p14:xfrm>
              <a:off x="2647950" y="4730750"/>
              <a:ext cx="222250" cy="12700"/>
            </p14:xfrm>
          </p:contentPart>
        </mc:Choice>
        <mc:Fallback xmlns="">
          <p:pic>
            <p:nvPicPr>
              <p:cNvPr id="497" name="墨迹 496"/>
            </p:nvPicPr>
            <p:blipFill>
              <a:blip r:embed="rId933"/>
            </p:blipFill>
            <p:spPr>
              <a:xfrm>
                <a:off x="2647950" y="4730750"/>
                <a:ext cx="2222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4" p14:bwMode="auto">
            <p14:nvContentPartPr>
              <p14:cNvPr id="498" name="墨迹 497"/>
              <p14:cNvContentPartPr/>
              <p14:nvPr/>
            </p14:nvContentPartPr>
            <p14:xfrm>
              <a:off x="4089400" y="4584700"/>
              <a:ext cx="101600" cy="76200"/>
            </p14:xfrm>
          </p:contentPart>
        </mc:Choice>
        <mc:Fallback xmlns="">
          <p:pic>
            <p:nvPicPr>
              <p:cNvPr id="498" name="墨迹 497"/>
            </p:nvPicPr>
            <p:blipFill>
              <a:blip r:embed="rId935"/>
            </p:blipFill>
            <p:spPr>
              <a:xfrm>
                <a:off x="4089400" y="4584700"/>
                <a:ext cx="1016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6" p14:bwMode="auto">
            <p14:nvContentPartPr>
              <p14:cNvPr id="499" name="墨迹 498"/>
              <p14:cNvContentPartPr/>
              <p14:nvPr/>
            </p14:nvContentPartPr>
            <p14:xfrm>
              <a:off x="4216400" y="4603750"/>
              <a:ext cx="82550" cy="69850"/>
            </p14:xfrm>
          </p:contentPart>
        </mc:Choice>
        <mc:Fallback xmlns="">
          <p:pic>
            <p:nvPicPr>
              <p:cNvPr id="499" name="墨迹 498"/>
            </p:nvPicPr>
            <p:blipFill>
              <a:blip r:embed="rId937"/>
            </p:blipFill>
            <p:spPr>
              <a:xfrm>
                <a:off x="4216400" y="4603750"/>
                <a:ext cx="825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8" p14:bwMode="auto">
            <p14:nvContentPartPr>
              <p14:cNvPr id="500" name="墨迹 499"/>
              <p14:cNvContentPartPr/>
              <p14:nvPr/>
            </p14:nvContentPartPr>
            <p14:xfrm>
              <a:off x="4343400" y="4622800"/>
              <a:ext cx="19050" cy="69850"/>
            </p14:xfrm>
          </p:contentPart>
        </mc:Choice>
        <mc:Fallback xmlns="">
          <p:pic>
            <p:nvPicPr>
              <p:cNvPr id="500" name="墨迹 499"/>
            </p:nvPicPr>
            <p:blipFill>
              <a:blip r:embed="rId939"/>
            </p:blipFill>
            <p:spPr>
              <a:xfrm>
                <a:off x="4343400" y="4622800"/>
                <a:ext cx="190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0" p14:bwMode="auto">
            <p14:nvContentPartPr>
              <p14:cNvPr id="501" name="墨迹 500"/>
              <p14:cNvContentPartPr/>
              <p14:nvPr/>
            </p14:nvContentPartPr>
            <p14:xfrm>
              <a:off x="4356100" y="4660900"/>
              <a:ext cx="88900" cy="360"/>
            </p14:xfrm>
          </p:contentPart>
        </mc:Choice>
        <mc:Fallback xmlns="">
          <p:pic>
            <p:nvPicPr>
              <p:cNvPr id="501" name="墨迹 500"/>
            </p:nvPicPr>
            <p:blipFill>
              <a:blip r:embed="rId208"/>
            </p:blipFill>
            <p:spPr>
              <a:xfrm>
                <a:off x="4356100" y="4660900"/>
                <a:ext cx="889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1" p14:bwMode="auto">
            <p14:nvContentPartPr>
              <p14:cNvPr id="502" name="墨迹 501"/>
              <p14:cNvContentPartPr/>
              <p14:nvPr/>
            </p14:nvContentPartPr>
            <p14:xfrm>
              <a:off x="4406900" y="4629150"/>
              <a:ext cx="44450" cy="114300"/>
            </p14:xfrm>
          </p:contentPart>
        </mc:Choice>
        <mc:Fallback xmlns="">
          <p:pic>
            <p:nvPicPr>
              <p:cNvPr id="502" name="墨迹 501"/>
            </p:nvPicPr>
            <p:blipFill>
              <a:blip r:embed="rId942"/>
            </p:blipFill>
            <p:spPr>
              <a:xfrm>
                <a:off x="4406900" y="4629150"/>
                <a:ext cx="444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3" p14:bwMode="auto">
            <p14:nvContentPartPr>
              <p14:cNvPr id="503" name="墨迹 502"/>
              <p14:cNvContentPartPr/>
              <p14:nvPr/>
            </p14:nvContentPartPr>
            <p14:xfrm>
              <a:off x="2146300" y="4597400"/>
              <a:ext cx="234950" cy="133350"/>
            </p14:xfrm>
          </p:contentPart>
        </mc:Choice>
        <mc:Fallback xmlns="">
          <p:pic>
            <p:nvPicPr>
              <p:cNvPr id="503" name="墨迹 502"/>
            </p:nvPicPr>
            <p:blipFill>
              <a:blip r:embed="rId944"/>
            </p:blipFill>
            <p:spPr>
              <a:xfrm>
                <a:off x="2146300" y="4597400"/>
                <a:ext cx="2349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5" p14:bwMode="auto">
            <p14:nvContentPartPr>
              <p14:cNvPr id="504" name="墨迹 503"/>
              <p14:cNvContentPartPr/>
              <p14:nvPr/>
            </p14:nvContentPartPr>
            <p14:xfrm>
              <a:off x="2635250" y="4724400"/>
              <a:ext cx="177800" cy="12700"/>
            </p14:xfrm>
          </p:contentPart>
        </mc:Choice>
        <mc:Fallback xmlns="">
          <p:pic>
            <p:nvPicPr>
              <p:cNvPr id="504" name="墨迹 503"/>
            </p:nvPicPr>
            <p:blipFill>
              <a:blip r:embed="rId946"/>
            </p:blipFill>
            <p:spPr>
              <a:xfrm>
                <a:off x="2635250" y="4724400"/>
                <a:ext cx="1778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7" p14:bwMode="auto">
            <p14:nvContentPartPr>
              <p14:cNvPr id="505" name="墨迹 504"/>
              <p14:cNvContentPartPr/>
              <p14:nvPr/>
            </p14:nvContentPartPr>
            <p14:xfrm>
              <a:off x="4216400" y="4705350"/>
              <a:ext cx="38100" cy="6350"/>
            </p14:xfrm>
          </p:contentPart>
        </mc:Choice>
        <mc:Fallback xmlns="">
          <p:pic>
            <p:nvPicPr>
              <p:cNvPr id="505" name="墨迹 504"/>
            </p:nvPicPr>
            <p:blipFill>
              <a:blip r:embed="rId948"/>
            </p:blipFill>
            <p:spPr>
              <a:xfrm>
                <a:off x="4216400" y="4705350"/>
                <a:ext cx="381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9" p14:bwMode="auto">
            <p14:nvContentPartPr>
              <p14:cNvPr id="506" name="墨迹 505"/>
              <p14:cNvContentPartPr/>
              <p14:nvPr/>
            </p14:nvContentPartPr>
            <p14:xfrm>
              <a:off x="4178300" y="4724400"/>
              <a:ext cx="101600" cy="19050"/>
            </p14:xfrm>
          </p:contentPart>
        </mc:Choice>
        <mc:Fallback xmlns="">
          <p:pic>
            <p:nvPicPr>
              <p:cNvPr id="506" name="墨迹 505"/>
            </p:nvPicPr>
            <p:blipFill>
              <a:blip r:embed="rId950"/>
            </p:blipFill>
            <p:spPr>
              <a:xfrm>
                <a:off x="4178300" y="4724400"/>
                <a:ext cx="101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1" p14:bwMode="auto">
            <p14:nvContentPartPr>
              <p14:cNvPr id="507" name="墨迹 506"/>
              <p14:cNvContentPartPr/>
              <p14:nvPr/>
            </p14:nvContentPartPr>
            <p14:xfrm>
              <a:off x="3587750" y="4914900"/>
              <a:ext cx="438150" cy="12700"/>
            </p14:xfrm>
          </p:contentPart>
        </mc:Choice>
        <mc:Fallback xmlns="">
          <p:pic>
            <p:nvPicPr>
              <p:cNvPr id="507" name="墨迹 506"/>
            </p:nvPicPr>
            <p:blipFill>
              <a:blip r:embed="rId952"/>
            </p:blipFill>
            <p:spPr>
              <a:xfrm>
                <a:off x="3587750" y="4914900"/>
                <a:ext cx="4381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3" p14:bwMode="auto">
            <p14:nvContentPartPr>
              <p14:cNvPr id="508" name="墨迹 507"/>
              <p14:cNvContentPartPr/>
              <p14:nvPr/>
            </p14:nvContentPartPr>
            <p14:xfrm>
              <a:off x="8089900" y="3041650"/>
              <a:ext cx="360" cy="19050"/>
            </p14:xfrm>
          </p:contentPart>
        </mc:Choice>
        <mc:Fallback xmlns="">
          <p:pic>
            <p:nvPicPr>
              <p:cNvPr id="508" name="墨迹 507"/>
            </p:nvPicPr>
            <p:blipFill>
              <a:blip r:embed="rId114"/>
            </p:blipFill>
            <p:spPr>
              <a:xfrm>
                <a:off x="8089900" y="304165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4" p14:bwMode="auto">
            <p14:nvContentPartPr>
              <p14:cNvPr id="509" name="墨迹 508"/>
              <p14:cNvContentPartPr/>
              <p14:nvPr/>
            </p14:nvContentPartPr>
            <p14:xfrm>
              <a:off x="8039100" y="3302000"/>
              <a:ext cx="12700" cy="360"/>
            </p14:xfrm>
          </p:contentPart>
        </mc:Choice>
        <mc:Fallback xmlns="">
          <p:pic>
            <p:nvPicPr>
              <p:cNvPr id="509" name="墨迹 508"/>
            </p:nvPicPr>
            <p:blipFill>
              <a:blip r:embed="rId17"/>
            </p:blipFill>
            <p:spPr>
              <a:xfrm>
                <a:off x="8039100" y="33020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5" p14:bwMode="auto">
            <p14:nvContentPartPr>
              <p14:cNvPr id="510" name="墨迹 509"/>
              <p14:cNvContentPartPr/>
              <p14:nvPr/>
            </p14:nvContentPartPr>
            <p14:xfrm>
              <a:off x="8032750" y="3556000"/>
              <a:ext cx="25400" cy="360"/>
            </p14:xfrm>
          </p:contentPart>
        </mc:Choice>
        <mc:Fallback xmlns="">
          <p:pic>
            <p:nvPicPr>
              <p:cNvPr id="510" name="墨迹 509"/>
            </p:nvPicPr>
            <p:blipFill>
              <a:blip r:embed="rId956"/>
            </p:blipFill>
            <p:spPr>
              <a:xfrm>
                <a:off x="8032750" y="355600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7" p14:bwMode="auto">
            <p14:nvContentPartPr>
              <p14:cNvPr id="511" name="墨迹 510"/>
              <p14:cNvContentPartPr/>
              <p14:nvPr/>
            </p14:nvContentPartPr>
            <p14:xfrm>
              <a:off x="7785100" y="3549650"/>
              <a:ext cx="234950" cy="6350"/>
            </p14:xfrm>
          </p:contentPart>
        </mc:Choice>
        <mc:Fallback xmlns="">
          <p:pic>
            <p:nvPicPr>
              <p:cNvPr id="511" name="墨迹 510"/>
            </p:nvPicPr>
            <p:blipFill>
              <a:blip r:embed="rId958"/>
            </p:blipFill>
            <p:spPr>
              <a:xfrm>
                <a:off x="7785100" y="3549650"/>
                <a:ext cx="234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9" p14:bwMode="auto">
            <p14:nvContentPartPr>
              <p14:cNvPr id="512" name="墨迹 511"/>
              <p14:cNvContentPartPr/>
              <p14:nvPr/>
            </p14:nvContentPartPr>
            <p14:xfrm>
              <a:off x="7937500" y="3511550"/>
              <a:ext cx="127000" cy="139700"/>
            </p14:xfrm>
          </p:contentPart>
        </mc:Choice>
        <mc:Fallback xmlns="">
          <p:pic>
            <p:nvPicPr>
              <p:cNvPr id="512" name="墨迹 511"/>
            </p:nvPicPr>
            <p:blipFill>
              <a:blip r:embed="rId960"/>
            </p:blipFill>
            <p:spPr>
              <a:xfrm>
                <a:off x="7937500" y="3511550"/>
                <a:ext cx="1270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1" p14:bwMode="auto">
            <p14:nvContentPartPr>
              <p14:cNvPr id="513" name="墨迹 512"/>
              <p14:cNvContentPartPr/>
              <p14:nvPr/>
            </p14:nvContentPartPr>
            <p14:xfrm>
              <a:off x="2984500" y="4889500"/>
              <a:ext cx="203200" cy="12700"/>
            </p14:xfrm>
          </p:contentPart>
        </mc:Choice>
        <mc:Fallback xmlns="">
          <p:pic>
            <p:nvPicPr>
              <p:cNvPr id="513" name="墨迹 512"/>
            </p:nvPicPr>
            <p:blipFill>
              <a:blip r:embed="rId962"/>
            </p:blipFill>
            <p:spPr>
              <a:xfrm>
                <a:off x="2984500" y="4889500"/>
                <a:ext cx="2032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3" p14:bwMode="auto">
            <p14:nvContentPartPr>
              <p14:cNvPr id="514" name="墨迹 513"/>
              <p14:cNvContentPartPr/>
              <p14:nvPr/>
            </p14:nvContentPartPr>
            <p14:xfrm>
              <a:off x="2717800" y="4908550"/>
              <a:ext cx="215900" cy="25400"/>
            </p14:xfrm>
          </p:contentPart>
        </mc:Choice>
        <mc:Fallback xmlns="">
          <p:pic>
            <p:nvPicPr>
              <p:cNvPr id="514" name="墨迹 513"/>
            </p:nvPicPr>
            <p:blipFill>
              <a:blip r:embed="rId964"/>
            </p:blipFill>
            <p:spPr>
              <a:xfrm>
                <a:off x="2717800" y="4908550"/>
                <a:ext cx="2159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5" p14:bwMode="auto">
            <p14:nvContentPartPr>
              <p14:cNvPr id="515" name="墨迹 514"/>
              <p14:cNvContentPartPr/>
              <p14:nvPr/>
            </p14:nvContentPartPr>
            <p14:xfrm>
              <a:off x="8439150" y="3448050"/>
              <a:ext cx="838200" cy="565150"/>
            </p14:xfrm>
          </p:contentPart>
        </mc:Choice>
        <mc:Fallback xmlns="">
          <p:pic>
            <p:nvPicPr>
              <p:cNvPr id="515" name="墨迹 514"/>
            </p:nvPicPr>
            <p:blipFill>
              <a:blip r:embed="rId966"/>
            </p:blipFill>
            <p:spPr>
              <a:xfrm>
                <a:off x="8439150" y="3448050"/>
                <a:ext cx="838200" cy="565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7" p14:bwMode="auto">
            <p14:nvContentPartPr>
              <p14:cNvPr id="516" name="墨迹 515"/>
              <p14:cNvContentPartPr/>
              <p14:nvPr/>
            </p14:nvContentPartPr>
            <p14:xfrm>
              <a:off x="4044950" y="4870450"/>
              <a:ext cx="25400" cy="120650"/>
            </p14:xfrm>
          </p:contentPart>
        </mc:Choice>
        <mc:Fallback xmlns="">
          <p:pic>
            <p:nvPicPr>
              <p:cNvPr id="516" name="墨迹 515"/>
            </p:nvPicPr>
            <p:blipFill>
              <a:blip r:embed="rId968"/>
            </p:blipFill>
            <p:spPr>
              <a:xfrm>
                <a:off x="4044950" y="4870450"/>
                <a:ext cx="254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9" p14:bwMode="auto">
            <p14:nvContentPartPr>
              <p14:cNvPr id="517" name="墨迹 516"/>
              <p14:cNvContentPartPr/>
              <p14:nvPr/>
            </p14:nvContentPartPr>
            <p14:xfrm>
              <a:off x="4089400" y="4883150"/>
              <a:ext cx="82550" cy="146050"/>
            </p14:xfrm>
          </p:contentPart>
        </mc:Choice>
        <mc:Fallback xmlns="">
          <p:pic>
            <p:nvPicPr>
              <p:cNvPr id="517" name="墨迹 516"/>
            </p:nvPicPr>
            <p:blipFill>
              <a:blip r:embed="rId970"/>
            </p:blipFill>
            <p:spPr>
              <a:xfrm>
                <a:off x="4089400" y="4883150"/>
                <a:ext cx="825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1" p14:bwMode="auto">
            <p14:nvContentPartPr>
              <p14:cNvPr id="518" name="墨迹 517"/>
              <p14:cNvContentPartPr/>
              <p14:nvPr/>
            </p14:nvContentPartPr>
            <p14:xfrm>
              <a:off x="4165600" y="4921250"/>
              <a:ext cx="44450" cy="69850"/>
            </p14:xfrm>
          </p:contentPart>
        </mc:Choice>
        <mc:Fallback xmlns="">
          <p:pic>
            <p:nvPicPr>
              <p:cNvPr id="518" name="墨迹 517"/>
            </p:nvPicPr>
            <p:blipFill>
              <a:blip r:embed="rId972"/>
            </p:blipFill>
            <p:spPr>
              <a:xfrm>
                <a:off x="4165600" y="4921250"/>
                <a:ext cx="444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3" p14:bwMode="auto">
            <p14:nvContentPartPr>
              <p14:cNvPr id="519" name="墨迹 518"/>
              <p14:cNvContentPartPr/>
              <p14:nvPr/>
            </p14:nvContentPartPr>
            <p14:xfrm>
              <a:off x="4210050" y="4921250"/>
              <a:ext cx="57150" cy="12700"/>
            </p14:xfrm>
          </p:contentPart>
        </mc:Choice>
        <mc:Fallback xmlns="">
          <p:pic>
            <p:nvPicPr>
              <p:cNvPr id="519" name="墨迹 518"/>
            </p:nvPicPr>
            <p:blipFill>
              <a:blip r:embed="rId974"/>
            </p:blipFill>
            <p:spPr>
              <a:xfrm>
                <a:off x="4210050" y="4921250"/>
                <a:ext cx="571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5" p14:bwMode="auto">
            <p14:nvContentPartPr>
              <p14:cNvPr id="520" name="墨迹 519"/>
              <p14:cNvContentPartPr/>
              <p14:nvPr/>
            </p14:nvContentPartPr>
            <p14:xfrm>
              <a:off x="4267200" y="4895850"/>
              <a:ext cx="69850" cy="114300"/>
            </p14:xfrm>
          </p:contentPart>
        </mc:Choice>
        <mc:Fallback xmlns="">
          <p:pic>
            <p:nvPicPr>
              <p:cNvPr id="520" name="墨迹 519"/>
            </p:nvPicPr>
            <p:blipFill>
              <a:blip r:embed="rId976"/>
            </p:blipFill>
            <p:spPr>
              <a:xfrm>
                <a:off x="4267200" y="4895850"/>
                <a:ext cx="698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7" p14:bwMode="auto">
            <p14:nvContentPartPr>
              <p14:cNvPr id="521" name="墨迹 520"/>
              <p14:cNvContentPartPr/>
              <p14:nvPr/>
            </p14:nvContentPartPr>
            <p14:xfrm>
              <a:off x="4349750" y="4933950"/>
              <a:ext cx="31750" cy="95250"/>
            </p14:xfrm>
          </p:contentPart>
        </mc:Choice>
        <mc:Fallback xmlns="">
          <p:pic>
            <p:nvPicPr>
              <p:cNvPr id="521" name="墨迹 520"/>
            </p:nvPicPr>
            <p:blipFill>
              <a:blip r:embed="rId978"/>
            </p:blipFill>
            <p:spPr>
              <a:xfrm>
                <a:off x="4349750" y="4933950"/>
                <a:ext cx="317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9" p14:bwMode="auto">
            <p14:nvContentPartPr>
              <p14:cNvPr id="522" name="墨迹 521"/>
              <p14:cNvContentPartPr/>
              <p14:nvPr/>
            </p14:nvContentPartPr>
            <p14:xfrm>
              <a:off x="4394200" y="4965700"/>
              <a:ext cx="57150" cy="360"/>
            </p14:xfrm>
          </p:contentPart>
        </mc:Choice>
        <mc:Fallback xmlns="">
          <p:pic>
            <p:nvPicPr>
              <p:cNvPr id="522" name="墨迹 521"/>
            </p:nvPicPr>
            <p:blipFill>
              <a:blip r:embed="rId386"/>
            </p:blipFill>
            <p:spPr>
              <a:xfrm>
                <a:off x="4394200" y="4965700"/>
                <a:ext cx="571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0" p14:bwMode="auto">
            <p14:nvContentPartPr>
              <p14:cNvPr id="523" name="墨迹 522"/>
              <p14:cNvContentPartPr/>
              <p14:nvPr/>
            </p14:nvContentPartPr>
            <p14:xfrm>
              <a:off x="4425950" y="4946650"/>
              <a:ext cx="63500" cy="190500"/>
            </p14:xfrm>
          </p:contentPart>
        </mc:Choice>
        <mc:Fallback xmlns="">
          <p:pic>
            <p:nvPicPr>
              <p:cNvPr id="523" name="墨迹 522"/>
            </p:nvPicPr>
            <p:blipFill>
              <a:blip r:embed="rId981"/>
            </p:blipFill>
            <p:spPr>
              <a:xfrm>
                <a:off x="4425950" y="4946650"/>
                <a:ext cx="635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2" p14:bwMode="auto">
            <p14:nvContentPartPr>
              <p14:cNvPr id="524" name="墨迹 523"/>
              <p14:cNvContentPartPr/>
              <p14:nvPr/>
            </p14:nvContentPartPr>
            <p14:xfrm>
              <a:off x="2679700" y="4908550"/>
              <a:ext cx="228600" cy="38100"/>
            </p14:xfrm>
          </p:contentPart>
        </mc:Choice>
        <mc:Fallback xmlns="">
          <p:pic>
            <p:nvPicPr>
              <p:cNvPr id="524" name="墨迹 523"/>
            </p:nvPicPr>
            <p:blipFill>
              <a:blip r:embed="rId983"/>
            </p:blipFill>
            <p:spPr>
              <a:xfrm>
                <a:off x="2679700" y="4908550"/>
                <a:ext cx="2286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4" p14:bwMode="auto">
            <p14:nvContentPartPr>
              <p14:cNvPr id="525" name="墨迹 524"/>
              <p14:cNvContentPartPr/>
              <p14:nvPr/>
            </p14:nvContentPartPr>
            <p14:xfrm>
              <a:off x="4159250" y="5080000"/>
              <a:ext cx="158750" cy="12700"/>
            </p14:xfrm>
          </p:contentPart>
        </mc:Choice>
        <mc:Fallback xmlns="">
          <p:pic>
            <p:nvPicPr>
              <p:cNvPr id="525" name="墨迹 524"/>
            </p:nvPicPr>
            <p:blipFill>
              <a:blip r:embed="rId985"/>
            </p:blipFill>
            <p:spPr>
              <a:xfrm>
                <a:off x="4159250" y="5080000"/>
                <a:ext cx="158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6" p14:bwMode="auto">
            <p14:nvContentPartPr>
              <p14:cNvPr id="526" name="墨迹 525"/>
              <p14:cNvContentPartPr/>
              <p14:nvPr/>
            </p14:nvContentPartPr>
            <p14:xfrm>
              <a:off x="2120900" y="4794250"/>
              <a:ext cx="311150" cy="203200"/>
            </p14:xfrm>
          </p:contentPart>
        </mc:Choice>
        <mc:Fallback xmlns="">
          <p:pic>
            <p:nvPicPr>
              <p:cNvPr id="526" name="墨迹 525"/>
            </p:nvPicPr>
            <p:blipFill>
              <a:blip r:embed="rId987"/>
            </p:blipFill>
            <p:spPr>
              <a:xfrm>
                <a:off x="2120900" y="4794250"/>
                <a:ext cx="3111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8" p14:bwMode="auto">
            <p14:nvContentPartPr>
              <p14:cNvPr id="527" name="墨迹 526"/>
              <p14:cNvContentPartPr/>
              <p14:nvPr/>
            </p14:nvContentPartPr>
            <p14:xfrm>
              <a:off x="3740150" y="2895600"/>
              <a:ext cx="273050" cy="228600"/>
            </p14:xfrm>
          </p:contentPart>
        </mc:Choice>
        <mc:Fallback xmlns="">
          <p:pic>
            <p:nvPicPr>
              <p:cNvPr id="527" name="墨迹 526"/>
            </p:nvPicPr>
            <p:blipFill>
              <a:blip r:embed="rId989"/>
            </p:blipFill>
            <p:spPr>
              <a:xfrm>
                <a:off x="3740150" y="2895600"/>
                <a:ext cx="2730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0" p14:bwMode="auto">
            <p14:nvContentPartPr>
              <p14:cNvPr id="528" name="墨迹 527"/>
              <p14:cNvContentPartPr/>
              <p14:nvPr/>
            </p14:nvContentPartPr>
            <p14:xfrm>
              <a:off x="4768850" y="4349750"/>
              <a:ext cx="260350" cy="82550"/>
            </p14:xfrm>
          </p:contentPart>
        </mc:Choice>
        <mc:Fallback xmlns="">
          <p:pic>
            <p:nvPicPr>
              <p:cNvPr id="528" name="墨迹 527"/>
            </p:nvPicPr>
            <p:blipFill>
              <a:blip r:embed="rId991"/>
            </p:blipFill>
            <p:spPr>
              <a:xfrm>
                <a:off x="4768850" y="4349750"/>
                <a:ext cx="2603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2" p14:bwMode="auto">
            <p14:nvContentPartPr>
              <p14:cNvPr id="529" name="墨迹 528"/>
              <p14:cNvContentPartPr/>
              <p14:nvPr/>
            </p14:nvContentPartPr>
            <p14:xfrm>
              <a:off x="5854700" y="3575050"/>
              <a:ext cx="317500" cy="19050"/>
            </p14:xfrm>
          </p:contentPart>
        </mc:Choice>
        <mc:Fallback xmlns="">
          <p:pic>
            <p:nvPicPr>
              <p:cNvPr id="529" name="墨迹 528"/>
            </p:nvPicPr>
            <p:blipFill>
              <a:blip r:embed="rId993"/>
            </p:blipFill>
            <p:spPr>
              <a:xfrm>
                <a:off x="5854700" y="3575050"/>
                <a:ext cx="3175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4" p14:bwMode="auto">
            <p14:nvContentPartPr>
              <p14:cNvPr id="530" name="墨迹 529"/>
              <p14:cNvContentPartPr/>
              <p14:nvPr/>
            </p14:nvContentPartPr>
            <p14:xfrm>
              <a:off x="6159500" y="3524250"/>
              <a:ext cx="127000" cy="101600"/>
            </p14:xfrm>
          </p:contentPart>
        </mc:Choice>
        <mc:Fallback xmlns="">
          <p:pic>
            <p:nvPicPr>
              <p:cNvPr id="530" name="墨迹 529"/>
            </p:nvPicPr>
            <p:blipFill>
              <a:blip r:embed="rId995"/>
            </p:blipFill>
            <p:spPr>
              <a:xfrm>
                <a:off x="6159500" y="3524250"/>
                <a:ext cx="1270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6" p14:bwMode="auto">
            <p14:nvContentPartPr>
              <p14:cNvPr id="531" name="墨迹 530"/>
              <p14:cNvContentPartPr/>
              <p14:nvPr/>
            </p14:nvContentPartPr>
            <p14:xfrm>
              <a:off x="6388100" y="3524250"/>
              <a:ext cx="139700" cy="165100"/>
            </p14:xfrm>
          </p:contentPart>
        </mc:Choice>
        <mc:Fallback xmlns="">
          <p:pic>
            <p:nvPicPr>
              <p:cNvPr id="531" name="墨迹 530"/>
            </p:nvPicPr>
            <p:blipFill>
              <a:blip r:embed="rId997"/>
            </p:blipFill>
            <p:spPr>
              <a:xfrm>
                <a:off x="6388100" y="3524250"/>
                <a:ext cx="1397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8" p14:bwMode="auto">
            <p14:nvContentPartPr>
              <p14:cNvPr id="532" name="墨迹 531"/>
              <p14:cNvContentPartPr/>
              <p14:nvPr/>
            </p14:nvContentPartPr>
            <p14:xfrm>
              <a:off x="6540500" y="3524250"/>
              <a:ext cx="95250" cy="69850"/>
            </p14:xfrm>
          </p:contentPart>
        </mc:Choice>
        <mc:Fallback xmlns="">
          <p:pic>
            <p:nvPicPr>
              <p:cNvPr id="532" name="墨迹 531"/>
            </p:nvPicPr>
            <p:blipFill>
              <a:blip r:embed="rId999"/>
            </p:blipFill>
            <p:spPr>
              <a:xfrm>
                <a:off x="6540500" y="3524250"/>
                <a:ext cx="952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0" p14:bwMode="auto">
            <p14:nvContentPartPr>
              <p14:cNvPr id="533" name="墨迹 532"/>
              <p14:cNvContentPartPr/>
              <p14:nvPr/>
            </p14:nvContentPartPr>
            <p14:xfrm>
              <a:off x="6565900" y="3606800"/>
              <a:ext cx="6350" cy="120650"/>
            </p14:xfrm>
          </p:contentPart>
        </mc:Choice>
        <mc:Fallback xmlns="">
          <p:pic>
            <p:nvPicPr>
              <p:cNvPr id="533" name="墨迹 532"/>
            </p:nvPicPr>
            <p:blipFill>
              <a:blip r:embed="rId1001"/>
            </p:blipFill>
            <p:spPr>
              <a:xfrm>
                <a:off x="6565900" y="3606800"/>
                <a:ext cx="63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2" p14:bwMode="auto">
            <p14:nvContentPartPr>
              <p14:cNvPr id="534" name="墨迹 533"/>
              <p14:cNvContentPartPr/>
              <p14:nvPr/>
            </p14:nvContentPartPr>
            <p14:xfrm>
              <a:off x="6737350" y="3524250"/>
              <a:ext cx="12700" cy="38100"/>
            </p14:xfrm>
          </p:contentPart>
        </mc:Choice>
        <mc:Fallback xmlns="">
          <p:pic>
            <p:nvPicPr>
              <p:cNvPr id="534" name="墨迹 533"/>
            </p:nvPicPr>
            <p:blipFill>
              <a:blip r:embed="rId1003"/>
            </p:blipFill>
            <p:spPr>
              <a:xfrm>
                <a:off x="6737350" y="3524250"/>
                <a:ext cx="127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4" p14:bwMode="auto">
            <p14:nvContentPartPr>
              <p14:cNvPr id="535" name="墨迹 534"/>
              <p14:cNvContentPartPr/>
              <p14:nvPr/>
            </p14:nvContentPartPr>
            <p14:xfrm>
              <a:off x="6648450" y="3606800"/>
              <a:ext cx="44450" cy="114300"/>
            </p14:xfrm>
          </p:contentPart>
        </mc:Choice>
        <mc:Fallback xmlns="">
          <p:pic>
            <p:nvPicPr>
              <p:cNvPr id="535" name="墨迹 534"/>
            </p:nvPicPr>
            <p:blipFill>
              <a:blip r:embed="rId1005"/>
            </p:blipFill>
            <p:spPr>
              <a:xfrm>
                <a:off x="6648450" y="3606800"/>
                <a:ext cx="444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6" p14:bwMode="auto">
            <p14:nvContentPartPr>
              <p14:cNvPr id="536" name="墨迹 535"/>
              <p14:cNvContentPartPr/>
              <p14:nvPr/>
            </p14:nvContentPartPr>
            <p14:xfrm>
              <a:off x="6553200" y="3657600"/>
              <a:ext cx="196850" cy="101600"/>
            </p14:xfrm>
          </p:contentPart>
        </mc:Choice>
        <mc:Fallback xmlns="">
          <p:pic>
            <p:nvPicPr>
              <p:cNvPr id="536" name="墨迹 535"/>
            </p:nvPicPr>
            <p:blipFill>
              <a:blip r:embed="rId1007"/>
            </p:blipFill>
            <p:spPr>
              <a:xfrm>
                <a:off x="6553200" y="3657600"/>
                <a:ext cx="1968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8" p14:bwMode="auto">
            <p14:nvContentPartPr>
              <p14:cNvPr id="537" name="墨迹 536"/>
              <p14:cNvContentPartPr/>
              <p14:nvPr/>
            </p14:nvContentPartPr>
            <p14:xfrm>
              <a:off x="6273800" y="3898900"/>
              <a:ext cx="6350" cy="107950"/>
            </p14:xfrm>
          </p:contentPart>
        </mc:Choice>
        <mc:Fallback xmlns="">
          <p:pic>
            <p:nvPicPr>
              <p:cNvPr id="537" name="墨迹 536"/>
            </p:nvPicPr>
            <p:blipFill>
              <a:blip r:embed="rId1009"/>
            </p:blipFill>
            <p:spPr>
              <a:xfrm>
                <a:off x="6273800" y="3898900"/>
                <a:ext cx="63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0" p14:bwMode="auto">
            <p14:nvContentPartPr>
              <p14:cNvPr id="538" name="墨迹 537"/>
              <p14:cNvContentPartPr/>
              <p14:nvPr/>
            </p14:nvContentPartPr>
            <p14:xfrm>
              <a:off x="6273800" y="3867150"/>
              <a:ext cx="139700" cy="107950"/>
            </p14:xfrm>
          </p:contentPart>
        </mc:Choice>
        <mc:Fallback xmlns="">
          <p:pic>
            <p:nvPicPr>
              <p:cNvPr id="538" name="墨迹 537"/>
            </p:nvPicPr>
            <p:blipFill>
              <a:blip r:embed="rId1011"/>
            </p:blipFill>
            <p:spPr>
              <a:xfrm>
                <a:off x="6273800" y="3867150"/>
                <a:ext cx="1397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2" p14:bwMode="auto">
            <p14:nvContentPartPr>
              <p14:cNvPr id="539" name="墨迹 538"/>
              <p14:cNvContentPartPr/>
              <p14:nvPr/>
            </p14:nvContentPartPr>
            <p14:xfrm>
              <a:off x="6438900" y="3854450"/>
              <a:ext cx="254000" cy="146050"/>
            </p14:xfrm>
          </p:contentPart>
        </mc:Choice>
        <mc:Fallback xmlns="">
          <p:pic>
            <p:nvPicPr>
              <p:cNvPr id="539" name="墨迹 538"/>
            </p:nvPicPr>
            <p:blipFill>
              <a:blip r:embed="rId1013"/>
            </p:blipFill>
            <p:spPr>
              <a:xfrm>
                <a:off x="6438900" y="3854450"/>
                <a:ext cx="2540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4" p14:bwMode="auto">
            <p14:nvContentPartPr>
              <p14:cNvPr id="540" name="墨迹 539"/>
              <p14:cNvContentPartPr/>
              <p14:nvPr/>
            </p14:nvContentPartPr>
            <p14:xfrm>
              <a:off x="6407150" y="3841750"/>
              <a:ext cx="360" cy="127000"/>
            </p14:xfrm>
          </p:contentPart>
        </mc:Choice>
        <mc:Fallback xmlns="">
          <p:pic>
            <p:nvPicPr>
              <p:cNvPr id="540" name="墨迹 539"/>
            </p:nvPicPr>
            <p:blipFill>
              <a:blip r:embed="rId62"/>
            </p:blipFill>
            <p:spPr>
              <a:xfrm>
                <a:off x="6407150" y="3841750"/>
                <a:ext cx="36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5" p14:bwMode="auto">
            <p14:nvContentPartPr>
              <p14:cNvPr id="541" name="墨迹 540"/>
              <p14:cNvContentPartPr/>
              <p14:nvPr/>
            </p14:nvContentPartPr>
            <p14:xfrm>
              <a:off x="5861050" y="3708400"/>
              <a:ext cx="19050" cy="360"/>
            </p14:xfrm>
          </p:contentPart>
        </mc:Choice>
        <mc:Fallback xmlns="">
          <p:pic>
            <p:nvPicPr>
              <p:cNvPr id="541" name="墨迹 540"/>
            </p:nvPicPr>
            <p:blipFill>
              <a:blip r:embed="rId832"/>
            </p:blipFill>
            <p:spPr>
              <a:xfrm>
                <a:off x="5861050" y="370840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6" p14:bwMode="auto">
            <p14:nvContentPartPr>
              <p14:cNvPr id="542" name="墨迹 541"/>
              <p14:cNvContentPartPr/>
              <p14:nvPr/>
            </p14:nvContentPartPr>
            <p14:xfrm>
              <a:off x="5454650" y="3149600"/>
              <a:ext cx="12700" cy="360"/>
            </p14:xfrm>
          </p:contentPart>
        </mc:Choice>
        <mc:Fallback xmlns="">
          <p:pic>
            <p:nvPicPr>
              <p:cNvPr id="542" name="墨迹 541"/>
            </p:nvPicPr>
            <p:blipFill>
              <a:blip r:embed="rId17"/>
            </p:blipFill>
            <p:spPr>
              <a:xfrm>
                <a:off x="5454650" y="31496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7" p14:bwMode="auto">
            <p14:nvContentPartPr>
              <p14:cNvPr id="543" name="墨迹 542"/>
              <p14:cNvContentPartPr/>
              <p14:nvPr/>
            </p14:nvContentPartPr>
            <p14:xfrm>
              <a:off x="5441950" y="3168650"/>
              <a:ext cx="25400" cy="360"/>
            </p14:xfrm>
          </p:contentPart>
        </mc:Choice>
        <mc:Fallback xmlns="">
          <p:pic>
            <p:nvPicPr>
              <p:cNvPr id="543" name="墨迹 542"/>
            </p:nvPicPr>
            <p:blipFill>
              <a:blip r:embed="rId956"/>
            </p:blipFill>
            <p:spPr>
              <a:xfrm>
                <a:off x="5441950" y="316865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8" p14:bwMode="auto">
            <p14:nvContentPartPr>
              <p14:cNvPr id="544" name="墨迹 543"/>
              <p14:cNvContentPartPr/>
              <p14:nvPr/>
            </p14:nvContentPartPr>
            <p14:xfrm>
              <a:off x="2686050" y="3048000"/>
              <a:ext cx="209550" cy="12700"/>
            </p14:xfrm>
          </p:contentPart>
        </mc:Choice>
        <mc:Fallback xmlns="">
          <p:pic>
            <p:nvPicPr>
              <p:cNvPr id="544" name="墨迹 543"/>
            </p:nvPicPr>
            <p:blipFill>
              <a:blip r:embed="rId1019"/>
            </p:blipFill>
            <p:spPr>
              <a:xfrm>
                <a:off x="2686050" y="3048000"/>
                <a:ext cx="2095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0" p14:bwMode="auto">
            <p14:nvContentPartPr>
              <p14:cNvPr id="545" name="墨迹 544"/>
              <p14:cNvContentPartPr/>
              <p14:nvPr/>
            </p14:nvContentPartPr>
            <p14:xfrm>
              <a:off x="3079750" y="3048000"/>
              <a:ext cx="171450" cy="12700"/>
            </p14:xfrm>
          </p:contentPart>
        </mc:Choice>
        <mc:Fallback xmlns="">
          <p:pic>
            <p:nvPicPr>
              <p:cNvPr id="545" name="墨迹 544"/>
            </p:nvPicPr>
            <p:blipFill>
              <a:blip r:embed="rId1021"/>
            </p:blipFill>
            <p:spPr>
              <a:xfrm>
                <a:off x="3079750" y="3048000"/>
                <a:ext cx="171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2" p14:bwMode="auto">
            <p14:nvContentPartPr>
              <p14:cNvPr id="546" name="墨迹 545"/>
              <p14:cNvContentPartPr/>
              <p14:nvPr/>
            </p14:nvContentPartPr>
            <p14:xfrm>
              <a:off x="5594350" y="3276600"/>
              <a:ext cx="25400" cy="107950"/>
            </p14:xfrm>
          </p:contentPart>
        </mc:Choice>
        <mc:Fallback xmlns="">
          <p:pic>
            <p:nvPicPr>
              <p:cNvPr id="546" name="墨迹 545"/>
            </p:nvPicPr>
            <p:blipFill>
              <a:blip r:embed="rId1023"/>
            </p:blipFill>
            <p:spPr>
              <a:xfrm>
                <a:off x="5594350" y="3276600"/>
                <a:ext cx="254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4" p14:bwMode="auto">
            <p14:nvContentPartPr>
              <p14:cNvPr id="547" name="墨迹 546"/>
              <p14:cNvContentPartPr/>
              <p14:nvPr/>
            </p14:nvContentPartPr>
            <p14:xfrm>
              <a:off x="5689600" y="3511550"/>
              <a:ext cx="31750" cy="19050"/>
            </p14:xfrm>
          </p:contentPart>
        </mc:Choice>
        <mc:Fallback xmlns="">
          <p:pic>
            <p:nvPicPr>
              <p:cNvPr id="547" name="墨迹 546"/>
            </p:nvPicPr>
            <p:blipFill>
              <a:blip r:embed="rId1025"/>
            </p:blipFill>
            <p:spPr>
              <a:xfrm>
                <a:off x="5689600" y="3511550"/>
                <a:ext cx="317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6" p14:bwMode="auto">
            <p14:nvContentPartPr>
              <p14:cNvPr id="548" name="墨迹 547"/>
              <p14:cNvContentPartPr/>
              <p14:nvPr/>
            </p14:nvContentPartPr>
            <p14:xfrm>
              <a:off x="4965700" y="3784600"/>
              <a:ext cx="285750" cy="88900"/>
            </p14:xfrm>
          </p:contentPart>
        </mc:Choice>
        <mc:Fallback xmlns="">
          <p:pic>
            <p:nvPicPr>
              <p:cNvPr id="548" name="墨迹 547"/>
            </p:nvPicPr>
            <p:blipFill>
              <a:blip r:embed="rId1027"/>
            </p:blipFill>
            <p:spPr>
              <a:xfrm>
                <a:off x="4965700" y="3784600"/>
                <a:ext cx="2857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8" p14:bwMode="auto">
            <p14:nvContentPartPr>
              <p14:cNvPr id="549" name="墨迹 548"/>
              <p14:cNvContentPartPr/>
              <p14:nvPr/>
            </p14:nvContentPartPr>
            <p14:xfrm>
              <a:off x="4984750" y="3797300"/>
              <a:ext cx="44450" cy="25400"/>
            </p14:xfrm>
          </p:contentPart>
        </mc:Choice>
        <mc:Fallback xmlns="">
          <p:pic>
            <p:nvPicPr>
              <p:cNvPr id="549" name="墨迹 548"/>
            </p:nvPicPr>
            <p:blipFill>
              <a:blip r:embed="rId1029"/>
            </p:blipFill>
            <p:spPr>
              <a:xfrm>
                <a:off x="4984750" y="3797300"/>
                <a:ext cx="444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0" p14:bwMode="auto">
            <p14:nvContentPartPr>
              <p14:cNvPr id="550" name="墨迹 549"/>
              <p14:cNvContentPartPr/>
              <p14:nvPr/>
            </p14:nvContentPartPr>
            <p14:xfrm>
              <a:off x="4921250" y="3778250"/>
              <a:ext cx="336550" cy="69850"/>
            </p14:xfrm>
          </p:contentPart>
        </mc:Choice>
        <mc:Fallback xmlns="">
          <p:pic>
            <p:nvPicPr>
              <p:cNvPr id="550" name="墨迹 549"/>
            </p:nvPicPr>
            <p:blipFill>
              <a:blip r:embed="rId1031"/>
            </p:blipFill>
            <p:spPr>
              <a:xfrm>
                <a:off x="4921250" y="3778250"/>
                <a:ext cx="3365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2" p14:bwMode="auto">
            <p14:nvContentPartPr>
              <p14:cNvPr id="551" name="墨迹 550"/>
              <p14:cNvContentPartPr/>
              <p14:nvPr/>
            </p14:nvContentPartPr>
            <p14:xfrm>
              <a:off x="4857750" y="3130550"/>
              <a:ext cx="393700" cy="69850"/>
            </p14:xfrm>
          </p:contentPart>
        </mc:Choice>
        <mc:Fallback xmlns="">
          <p:pic>
            <p:nvPicPr>
              <p:cNvPr id="551" name="墨迹 550"/>
            </p:nvPicPr>
            <p:blipFill>
              <a:blip r:embed="rId1033"/>
            </p:blipFill>
            <p:spPr>
              <a:xfrm>
                <a:off x="4857750" y="3130550"/>
                <a:ext cx="3937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4" p14:bwMode="auto">
            <p14:nvContentPartPr>
              <p14:cNvPr id="552" name="墨迹 551"/>
              <p14:cNvContentPartPr/>
              <p14:nvPr/>
            </p14:nvContentPartPr>
            <p14:xfrm>
              <a:off x="5194300" y="3225800"/>
              <a:ext cx="120650" cy="69850"/>
            </p14:xfrm>
          </p:contentPart>
        </mc:Choice>
        <mc:Fallback xmlns="">
          <p:pic>
            <p:nvPicPr>
              <p:cNvPr id="552" name="墨迹 551"/>
            </p:nvPicPr>
            <p:blipFill>
              <a:blip r:embed="rId1035"/>
            </p:blipFill>
            <p:spPr>
              <a:xfrm>
                <a:off x="5194300" y="3225800"/>
                <a:ext cx="1206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6" p14:bwMode="auto">
            <p14:nvContentPartPr>
              <p14:cNvPr id="553" name="墨迹 552"/>
              <p14:cNvContentPartPr/>
              <p14:nvPr/>
            </p14:nvContentPartPr>
            <p14:xfrm>
              <a:off x="5308600" y="3251200"/>
              <a:ext cx="57150" cy="88900"/>
            </p14:xfrm>
          </p:contentPart>
        </mc:Choice>
        <mc:Fallback xmlns="">
          <p:pic>
            <p:nvPicPr>
              <p:cNvPr id="553" name="墨迹 552"/>
            </p:nvPicPr>
            <p:blipFill>
              <a:blip r:embed="rId1037"/>
            </p:blipFill>
            <p:spPr>
              <a:xfrm>
                <a:off x="5308600" y="3251200"/>
                <a:ext cx="571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8" p14:bwMode="auto">
            <p14:nvContentPartPr>
              <p14:cNvPr id="554" name="墨迹 553"/>
              <p14:cNvContentPartPr/>
              <p14:nvPr/>
            </p14:nvContentPartPr>
            <p14:xfrm>
              <a:off x="5054600" y="3479800"/>
              <a:ext cx="190500" cy="12700"/>
            </p14:xfrm>
          </p:contentPart>
        </mc:Choice>
        <mc:Fallback xmlns="">
          <p:pic>
            <p:nvPicPr>
              <p:cNvPr id="554" name="墨迹 553"/>
            </p:nvPicPr>
            <p:blipFill>
              <a:blip r:embed="rId1039"/>
            </p:blipFill>
            <p:spPr>
              <a:xfrm>
                <a:off x="5054600" y="3479800"/>
                <a:ext cx="1905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0" p14:bwMode="auto">
            <p14:nvContentPartPr>
              <p14:cNvPr id="555" name="墨迹 554"/>
              <p14:cNvContentPartPr/>
              <p14:nvPr/>
            </p14:nvContentPartPr>
            <p14:xfrm>
              <a:off x="5251450" y="3441700"/>
              <a:ext cx="88900" cy="95250"/>
            </p14:xfrm>
          </p:contentPart>
        </mc:Choice>
        <mc:Fallback xmlns="">
          <p:pic>
            <p:nvPicPr>
              <p:cNvPr id="555" name="墨迹 554"/>
            </p:nvPicPr>
            <p:blipFill>
              <a:blip r:embed="rId1041"/>
            </p:blipFill>
            <p:spPr>
              <a:xfrm>
                <a:off x="5251450" y="3441700"/>
                <a:ext cx="889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2" p14:bwMode="auto">
            <p14:nvContentPartPr>
              <p14:cNvPr id="556" name="墨迹 555"/>
              <p14:cNvContentPartPr/>
              <p14:nvPr/>
            </p14:nvContentPartPr>
            <p14:xfrm>
              <a:off x="4965700" y="3702050"/>
              <a:ext cx="234950" cy="50800"/>
            </p14:xfrm>
          </p:contentPart>
        </mc:Choice>
        <mc:Fallback xmlns="">
          <p:pic>
            <p:nvPicPr>
              <p:cNvPr id="556" name="墨迹 555"/>
            </p:nvPicPr>
            <p:blipFill>
              <a:blip r:embed="rId1043"/>
            </p:blipFill>
            <p:spPr>
              <a:xfrm>
                <a:off x="4965700" y="3702050"/>
                <a:ext cx="2349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4" p14:bwMode="auto">
            <p14:nvContentPartPr>
              <p14:cNvPr id="557" name="墨迹 556"/>
              <p14:cNvContentPartPr/>
              <p14:nvPr/>
            </p14:nvContentPartPr>
            <p14:xfrm>
              <a:off x="5219700" y="3695700"/>
              <a:ext cx="50800" cy="120650"/>
            </p14:xfrm>
          </p:contentPart>
        </mc:Choice>
        <mc:Fallback xmlns="">
          <p:pic>
            <p:nvPicPr>
              <p:cNvPr id="557" name="墨迹 556"/>
            </p:nvPicPr>
            <p:blipFill>
              <a:blip r:embed="rId1045"/>
            </p:blipFill>
            <p:spPr>
              <a:xfrm>
                <a:off x="5219700" y="3695700"/>
                <a:ext cx="508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6" p14:bwMode="auto">
            <p14:nvContentPartPr>
              <p14:cNvPr id="558" name="墨迹 557"/>
              <p14:cNvContentPartPr/>
              <p14:nvPr/>
            </p14:nvContentPartPr>
            <p14:xfrm>
              <a:off x="3314700" y="3060700"/>
              <a:ext cx="355600" cy="19050"/>
            </p14:xfrm>
          </p:contentPart>
        </mc:Choice>
        <mc:Fallback xmlns="">
          <p:pic>
            <p:nvPicPr>
              <p:cNvPr id="558" name="墨迹 557"/>
            </p:nvPicPr>
            <p:blipFill>
              <a:blip r:embed="rId1047"/>
            </p:blipFill>
            <p:spPr>
              <a:xfrm>
                <a:off x="3314700" y="3060700"/>
                <a:ext cx="355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8" p14:bwMode="auto">
            <p14:nvContentPartPr>
              <p14:cNvPr id="559" name="墨迹 558"/>
              <p14:cNvContentPartPr/>
              <p14:nvPr/>
            </p14:nvContentPartPr>
            <p14:xfrm>
              <a:off x="2692400" y="3035300"/>
              <a:ext cx="234950" cy="50800"/>
            </p14:xfrm>
          </p:contentPart>
        </mc:Choice>
        <mc:Fallback xmlns="">
          <p:pic>
            <p:nvPicPr>
              <p:cNvPr id="559" name="墨迹 558"/>
            </p:nvPicPr>
            <p:blipFill>
              <a:blip r:embed="rId1049"/>
            </p:blipFill>
            <p:spPr>
              <a:xfrm>
                <a:off x="2692400" y="3035300"/>
                <a:ext cx="2349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0" p14:bwMode="auto">
            <p14:nvContentPartPr>
              <p14:cNvPr id="560" name="墨迹 559"/>
              <p14:cNvContentPartPr/>
              <p14:nvPr/>
            </p14:nvContentPartPr>
            <p14:xfrm>
              <a:off x="5308600" y="3752850"/>
              <a:ext cx="12700" cy="360"/>
            </p14:xfrm>
          </p:contentPart>
        </mc:Choice>
        <mc:Fallback xmlns="">
          <p:pic>
            <p:nvPicPr>
              <p:cNvPr id="560" name="墨迹 559"/>
            </p:nvPicPr>
            <p:blipFill>
              <a:blip r:embed="rId17"/>
            </p:blipFill>
            <p:spPr>
              <a:xfrm>
                <a:off x="5308600" y="37528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1" p14:bwMode="auto">
            <p14:nvContentPartPr>
              <p14:cNvPr id="561" name="墨迹 560"/>
              <p14:cNvContentPartPr/>
              <p14:nvPr/>
            </p14:nvContentPartPr>
            <p14:xfrm>
              <a:off x="5168900" y="3968750"/>
              <a:ext cx="12700" cy="360"/>
            </p14:xfrm>
          </p:contentPart>
        </mc:Choice>
        <mc:Fallback xmlns="">
          <p:pic>
            <p:nvPicPr>
              <p:cNvPr id="561" name="墨迹 560"/>
            </p:nvPicPr>
            <p:blipFill>
              <a:blip r:embed="rId17"/>
            </p:blipFill>
            <p:spPr>
              <a:xfrm>
                <a:off x="5168900" y="39687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2" p14:bwMode="auto">
            <p14:nvContentPartPr>
              <p14:cNvPr id="562" name="墨迹 561"/>
              <p14:cNvContentPartPr/>
              <p14:nvPr/>
            </p14:nvContentPartPr>
            <p14:xfrm>
              <a:off x="5130800" y="4311650"/>
              <a:ext cx="6350" cy="19050"/>
            </p14:xfrm>
          </p:contentPart>
        </mc:Choice>
        <mc:Fallback xmlns="">
          <p:pic>
            <p:nvPicPr>
              <p:cNvPr id="562" name="墨迹 561"/>
            </p:nvPicPr>
            <p:blipFill>
              <a:blip r:embed="rId1053"/>
            </p:blipFill>
            <p:spPr>
              <a:xfrm>
                <a:off x="5130800" y="4311650"/>
                <a:ext cx="6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4" p14:bwMode="auto">
            <p14:nvContentPartPr>
              <p14:cNvPr id="563" name="墨迹 562"/>
              <p14:cNvContentPartPr/>
              <p14:nvPr/>
            </p14:nvContentPartPr>
            <p14:xfrm>
              <a:off x="4806950" y="4305300"/>
              <a:ext cx="406400" cy="133350"/>
            </p14:xfrm>
          </p:contentPart>
        </mc:Choice>
        <mc:Fallback xmlns="">
          <p:pic>
            <p:nvPicPr>
              <p:cNvPr id="563" name="墨迹 562"/>
            </p:nvPicPr>
            <p:blipFill>
              <a:blip r:embed="rId1055"/>
            </p:blipFill>
            <p:spPr>
              <a:xfrm>
                <a:off x="4806950" y="4305300"/>
                <a:ext cx="4064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6" p14:bwMode="auto">
            <p14:nvContentPartPr>
              <p14:cNvPr id="564" name="墨迹 563"/>
              <p14:cNvContentPartPr/>
              <p14:nvPr/>
            </p14:nvContentPartPr>
            <p14:xfrm>
              <a:off x="5213350" y="4330700"/>
              <a:ext cx="12700" cy="360"/>
            </p14:xfrm>
          </p:contentPart>
        </mc:Choice>
        <mc:Fallback xmlns="">
          <p:pic>
            <p:nvPicPr>
              <p:cNvPr id="564" name="墨迹 563"/>
            </p:nvPicPr>
            <p:blipFill>
              <a:blip r:embed="rId17"/>
            </p:blipFill>
            <p:spPr>
              <a:xfrm>
                <a:off x="5213350" y="43307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7" p14:bwMode="auto">
            <p14:nvContentPartPr>
              <p14:cNvPr id="565" name="墨迹 564"/>
              <p14:cNvContentPartPr/>
              <p14:nvPr/>
            </p14:nvContentPartPr>
            <p14:xfrm>
              <a:off x="3708400" y="3054350"/>
              <a:ext cx="260350" cy="25400"/>
            </p14:xfrm>
          </p:contentPart>
        </mc:Choice>
        <mc:Fallback xmlns="">
          <p:pic>
            <p:nvPicPr>
              <p:cNvPr id="565" name="墨迹 564"/>
            </p:nvPicPr>
            <p:blipFill>
              <a:blip r:embed="rId1058"/>
            </p:blipFill>
            <p:spPr>
              <a:xfrm>
                <a:off x="3708400" y="3054350"/>
                <a:ext cx="2603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9" p14:bwMode="auto">
            <p14:nvContentPartPr>
              <p14:cNvPr id="566" name="墨迹 565"/>
              <p14:cNvContentPartPr/>
              <p14:nvPr/>
            </p14:nvContentPartPr>
            <p14:xfrm>
              <a:off x="5010150" y="4527550"/>
              <a:ext cx="19050" cy="12700"/>
            </p14:xfrm>
          </p:contentPart>
        </mc:Choice>
        <mc:Fallback xmlns="">
          <p:pic>
            <p:nvPicPr>
              <p:cNvPr id="566" name="墨迹 565"/>
            </p:nvPicPr>
            <p:blipFill>
              <a:blip r:embed="rId530"/>
            </p:blipFill>
            <p:spPr>
              <a:xfrm>
                <a:off x="5010150" y="4527550"/>
                <a:ext cx="190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0" p14:bwMode="auto">
            <p14:nvContentPartPr>
              <p14:cNvPr id="567" name="墨迹 566"/>
              <p14:cNvContentPartPr/>
              <p14:nvPr/>
            </p14:nvContentPartPr>
            <p14:xfrm>
              <a:off x="5022850" y="4889500"/>
              <a:ext cx="12700" cy="360"/>
            </p14:xfrm>
          </p:contentPart>
        </mc:Choice>
        <mc:Fallback xmlns="">
          <p:pic>
            <p:nvPicPr>
              <p:cNvPr id="567" name="墨迹 566"/>
            </p:nvPicPr>
            <p:blipFill>
              <a:blip r:embed="rId17"/>
            </p:blipFill>
            <p:spPr>
              <a:xfrm>
                <a:off x="5022850" y="48895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1" p14:bwMode="auto">
            <p14:nvContentPartPr>
              <p14:cNvPr id="568" name="墨迹 567"/>
              <p14:cNvContentPartPr/>
              <p14:nvPr/>
            </p14:nvContentPartPr>
            <p14:xfrm>
              <a:off x="4584700" y="4895850"/>
              <a:ext cx="450850" cy="139700"/>
            </p14:xfrm>
          </p:contentPart>
        </mc:Choice>
        <mc:Fallback xmlns="">
          <p:pic>
            <p:nvPicPr>
              <p:cNvPr id="568" name="墨迹 567"/>
            </p:nvPicPr>
            <p:blipFill>
              <a:blip r:embed="rId1062"/>
            </p:blipFill>
            <p:spPr>
              <a:xfrm>
                <a:off x="4584700" y="4895850"/>
                <a:ext cx="4508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3" p14:bwMode="auto">
            <p14:nvContentPartPr>
              <p14:cNvPr id="569" name="墨迹 568"/>
              <p14:cNvContentPartPr/>
              <p14:nvPr/>
            </p14:nvContentPartPr>
            <p14:xfrm>
              <a:off x="4832350" y="4489450"/>
              <a:ext cx="76200" cy="139700"/>
            </p14:xfrm>
          </p:contentPart>
        </mc:Choice>
        <mc:Fallback xmlns="">
          <p:pic>
            <p:nvPicPr>
              <p:cNvPr id="569" name="墨迹 568"/>
            </p:nvPicPr>
            <p:blipFill>
              <a:blip r:embed="rId1064"/>
            </p:blipFill>
            <p:spPr>
              <a:xfrm>
                <a:off x="4832350" y="4489450"/>
                <a:ext cx="762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5" p14:bwMode="auto">
            <p14:nvContentPartPr>
              <p14:cNvPr id="570" name="墨迹 569"/>
              <p14:cNvContentPartPr/>
              <p14:nvPr/>
            </p14:nvContentPartPr>
            <p14:xfrm>
              <a:off x="4946650" y="4489450"/>
              <a:ext cx="101600" cy="177800"/>
            </p14:xfrm>
          </p:contentPart>
        </mc:Choice>
        <mc:Fallback xmlns="">
          <p:pic>
            <p:nvPicPr>
              <p:cNvPr id="570" name="墨迹 569"/>
            </p:nvPicPr>
            <p:blipFill>
              <a:blip r:embed="rId1066"/>
            </p:blipFill>
            <p:spPr>
              <a:xfrm>
                <a:off x="4946650" y="4489450"/>
                <a:ext cx="1016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7" p14:bwMode="auto">
            <p14:nvContentPartPr>
              <p14:cNvPr id="571" name="墨迹 570"/>
              <p14:cNvContentPartPr/>
              <p14:nvPr/>
            </p14:nvContentPartPr>
            <p14:xfrm>
              <a:off x="5067300" y="4565650"/>
              <a:ext cx="25400" cy="95250"/>
            </p14:xfrm>
          </p:contentPart>
        </mc:Choice>
        <mc:Fallback xmlns="">
          <p:pic>
            <p:nvPicPr>
              <p:cNvPr id="571" name="墨迹 570"/>
            </p:nvPicPr>
            <p:blipFill>
              <a:blip r:embed="rId1068"/>
            </p:blipFill>
            <p:spPr>
              <a:xfrm>
                <a:off x="5067300" y="4565650"/>
                <a:ext cx="254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9" p14:bwMode="auto">
            <p14:nvContentPartPr>
              <p14:cNvPr id="572" name="墨迹 571"/>
              <p14:cNvContentPartPr/>
              <p14:nvPr/>
            </p14:nvContentPartPr>
            <p14:xfrm>
              <a:off x="5080000" y="4629150"/>
              <a:ext cx="76200" cy="360"/>
            </p14:xfrm>
          </p:contentPart>
        </mc:Choice>
        <mc:Fallback xmlns="">
          <p:pic>
            <p:nvPicPr>
              <p:cNvPr id="572" name="墨迹 571"/>
            </p:nvPicPr>
            <p:blipFill>
              <a:blip r:embed="rId93"/>
            </p:blipFill>
            <p:spPr>
              <a:xfrm>
                <a:off x="5080000" y="4629150"/>
                <a:ext cx="762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0" p14:bwMode="auto">
            <p14:nvContentPartPr>
              <p14:cNvPr id="573" name="墨迹 572"/>
              <p14:cNvContentPartPr/>
              <p14:nvPr/>
            </p14:nvContentPartPr>
            <p14:xfrm>
              <a:off x="5130800" y="4578350"/>
              <a:ext cx="31750" cy="133350"/>
            </p14:xfrm>
          </p:contentPart>
        </mc:Choice>
        <mc:Fallback xmlns="">
          <p:pic>
            <p:nvPicPr>
              <p:cNvPr id="573" name="墨迹 572"/>
            </p:nvPicPr>
            <p:blipFill>
              <a:blip r:embed="rId1071"/>
            </p:blipFill>
            <p:spPr>
              <a:xfrm>
                <a:off x="5130800" y="4578350"/>
                <a:ext cx="317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2" p14:bwMode="auto">
            <p14:nvContentPartPr>
              <p14:cNvPr id="574" name="墨迹 573"/>
              <p14:cNvContentPartPr/>
              <p14:nvPr/>
            </p14:nvContentPartPr>
            <p14:xfrm>
              <a:off x="4813300" y="4902200"/>
              <a:ext cx="12700" cy="360"/>
            </p14:xfrm>
          </p:contentPart>
        </mc:Choice>
        <mc:Fallback xmlns="">
          <p:pic>
            <p:nvPicPr>
              <p:cNvPr id="574" name="墨迹 573"/>
            </p:nvPicPr>
            <p:blipFill>
              <a:blip r:embed="rId17"/>
            </p:blipFill>
            <p:spPr>
              <a:xfrm>
                <a:off x="4813300" y="4902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3" p14:bwMode="auto">
            <p14:nvContentPartPr>
              <p14:cNvPr id="575" name="墨迹 574"/>
              <p14:cNvContentPartPr/>
              <p14:nvPr/>
            </p14:nvContentPartPr>
            <p14:xfrm>
              <a:off x="3962400" y="2762250"/>
              <a:ext cx="450850" cy="400050"/>
            </p14:xfrm>
          </p:contentPart>
        </mc:Choice>
        <mc:Fallback xmlns="">
          <p:pic>
            <p:nvPicPr>
              <p:cNvPr id="575" name="墨迹 574"/>
            </p:nvPicPr>
            <p:blipFill>
              <a:blip r:embed="rId1074"/>
            </p:blipFill>
            <p:spPr>
              <a:xfrm>
                <a:off x="3962400" y="2762250"/>
                <a:ext cx="45085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5" p14:bwMode="auto">
            <p14:nvContentPartPr>
              <p14:cNvPr id="576" name="墨迹 575"/>
              <p14:cNvContentPartPr/>
              <p14:nvPr/>
            </p14:nvContentPartPr>
            <p14:xfrm>
              <a:off x="5467350" y="4978400"/>
              <a:ext cx="44450" cy="88900"/>
            </p14:xfrm>
          </p:contentPart>
        </mc:Choice>
        <mc:Fallback xmlns="">
          <p:pic>
            <p:nvPicPr>
              <p:cNvPr id="576" name="墨迹 575"/>
            </p:nvPicPr>
            <p:blipFill>
              <a:blip r:embed="rId1076"/>
            </p:blipFill>
            <p:spPr>
              <a:xfrm>
                <a:off x="5467350" y="4978400"/>
                <a:ext cx="444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7" p14:bwMode="auto">
            <p14:nvContentPartPr>
              <p14:cNvPr id="577" name="墨迹 576"/>
              <p14:cNvContentPartPr/>
              <p14:nvPr/>
            </p14:nvContentPartPr>
            <p14:xfrm>
              <a:off x="3752850" y="3454400"/>
              <a:ext cx="228600" cy="12700"/>
            </p14:xfrm>
          </p:contentPart>
        </mc:Choice>
        <mc:Fallback xmlns="">
          <p:pic>
            <p:nvPicPr>
              <p:cNvPr id="577" name="墨迹 576"/>
            </p:nvPicPr>
            <p:blipFill>
              <a:blip r:embed="rId1078"/>
            </p:blipFill>
            <p:spPr>
              <a:xfrm>
                <a:off x="3752850" y="3454400"/>
                <a:ext cx="2286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9" p14:bwMode="auto">
            <p14:nvContentPartPr>
              <p14:cNvPr id="578" name="墨迹 577"/>
              <p14:cNvContentPartPr/>
              <p14:nvPr/>
            </p14:nvContentPartPr>
            <p14:xfrm>
              <a:off x="5918200" y="2114550"/>
              <a:ext cx="19050" cy="6350"/>
            </p14:xfrm>
          </p:contentPart>
        </mc:Choice>
        <mc:Fallback xmlns="">
          <p:pic>
            <p:nvPicPr>
              <p:cNvPr id="578" name="墨迹 577"/>
            </p:nvPicPr>
            <p:blipFill>
              <a:blip r:embed="rId1080"/>
            </p:blipFill>
            <p:spPr>
              <a:xfrm>
                <a:off x="5918200" y="2114550"/>
                <a:ext cx="19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1" p14:bwMode="auto">
            <p14:nvContentPartPr>
              <p14:cNvPr id="579" name="墨迹 578"/>
              <p14:cNvContentPartPr/>
              <p14:nvPr/>
            </p14:nvContentPartPr>
            <p14:xfrm>
              <a:off x="5905500" y="2120900"/>
              <a:ext cx="19050" cy="360"/>
            </p14:xfrm>
          </p:contentPart>
        </mc:Choice>
        <mc:Fallback xmlns="">
          <p:pic>
            <p:nvPicPr>
              <p:cNvPr id="579" name="墨迹 578"/>
            </p:nvPicPr>
            <p:blipFill>
              <a:blip r:embed="rId832"/>
            </p:blipFill>
            <p:spPr>
              <a:xfrm>
                <a:off x="5905500" y="212090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2" p14:bwMode="auto">
            <p14:nvContentPartPr>
              <p14:cNvPr id="580" name="墨迹 579"/>
              <p14:cNvContentPartPr/>
              <p14:nvPr/>
            </p14:nvContentPartPr>
            <p14:xfrm>
              <a:off x="7461250" y="1079500"/>
              <a:ext cx="6350" cy="279400"/>
            </p14:xfrm>
          </p:contentPart>
        </mc:Choice>
        <mc:Fallback xmlns="">
          <p:pic>
            <p:nvPicPr>
              <p:cNvPr id="580" name="墨迹 579"/>
            </p:nvPicPr>
            <p:blipFill>
              <a:blip r:embed="rId1083"/>
            </p:blipFill>
            <p:spPr>
              <a:xfrm>
                <a:off x="7461250" y="1079500"/>
                <a:ext cx="63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4" p14:bwMode="auto">
            <p14:nvContentPartPr>
              <p14:cNvPr id="581" name="墨迹 580"/>
              <p14:cNvContentPartPr/>
              <p14:nvPr/>
            </p14:nvContentPartPr>
            <p14:xfrm>
              <a:off x="7467600" y="1066800"/>
              <a:ext cx="730250" cy="349250"/>
            </p14:xfrm>
          </p:contentPart>
        </mc:Choice>
        <mc:Fallback xmlns="">
          <p:pic>
            <p:nvPicPr>
              <p:cNvPr id="581" name="墨迹 580"/>
            </p:nvPicPr>
            <p:blipFill>
              <a:blip r:embed="rId1085"/>
            </p:blipFill>
            <p:spPr>
              <a:xfrm>
                <a:off x="7467600" y="1066800"/>
                <a:ext cx="7302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6" p14:bwMode="auto">
            <p14:nvContentPartPr>
              <p14:cNvPr id="582" name="墨迹 581"/>
              <p14:cNvContentPartPr/>
              <p14:nvPr/>
            </p14:nvContentPartPr>
            <p14:xfrm>
              <a:off x="2749550" y="3784600"/>
              <a:ext cx="158750" cy="19050"/>
            </p14:xfrm>
          </p:contentPart>
        </mc:Choice>
        <mc:Fallback xmlns="">
          <p:pic>
            <p:nvPicPr>
              <p:cNvPr id="582" name="墨迹 581"/>
            </p:nvPicPr>
            <p:blipFill>
              <a:blip r:embed="rId1087"/>
            </p:blipFill>
            <p:spPr>
              <a:xfrm>
                <a:off x="2749550" y="3784600"/>
                <a:ext cx="1587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8" p14:bwMode="auto">
            <p14:nvContentPartPr>
              <p14:cNvPr id="583" name="墨迹 582"/>
              <p14:cNvContentPartPr/>
              <p14:nvPr/>
            </p14:nvContentPartPr>
            <p14:xfrm>
              <a:off x="2730500" y="3981450"/>
              <a:ext cx="190500" cy="6350"/>
            </p14:xfrm>
          </p:contentPart>
        </mc:Choice>
        <mc:Fallback xmlns="">
          <p:pic>
            <p:nvPicPr>
              <p:cNvPr id="583" name="墨迹 582"/>
            </p:nvPicPr>
            <p:blipFill>
              <a:blip r:embed="rId1089"/>
            </p:blipFill>
            <p:spPr>
              <a:xfrm>
                <a:off x="2730500" y="3981450"/>
                <a:ext cx="1905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0" p14:bwMode="auto">
            <p14:nvContentPartPr>
              <p14:cNvPr id="584" name="墨迹 583"/>
              <p14:cNvContentPartPr/>
              <p14:nvPr/>
            </p14:nvContentPartPr>
            <p14:xfrm>
              <a:off x="2736850" y="3784600"/>
              <a:ext cx="190500" cy="38100"/>
            </p14:xfrm>
          </p:contentPart>
        </mc:Choice>
        <mc:Fallback xmlns="">
          <p:pic>
            <p:nvPicPr>
              <p:cNvPr id="584" name="墨迹 583"/>
            </p:nvPicPr>
            <p:blipFill>
              <a:blip r:embed="rId1091"/>
            </p:blipFill>
            <p:spPr>
              <a:xfrm>
                <a:off x="2736850" y="3784600"/>
                <a:ext cx="1905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2" p14:bwMode="auto">
            <p14:nvContentPartPr>
              <p14:cNvPr id="585" name="墨迹 584"/>
              <p14:cNvContentPartPr/>
              <p14:nvPr/>
            </p14:nvContentPartPr>
            <p14:xfrm>
              <a:off x="8509000" y="1206500"/>
              <a:ext cx="76200" cy="95250"/>
            </p14:xfrm>
          </p:contentPart>
        </mc:Choice>
        <mc:Fallback xmlns="">
          <p:pic>
            <p:nvPicPr>
              <p:cNvPr id="585" name="墨迹 584"/>
            </p:nvPicPr>
            <p:blipFill>
              <a:blip r:embed="rId1093"/>
            </p:blipFill>
            <p:spPr>
              <a:xfrm>
                <a:off x="8509000" y="1206500"/>
                <a:ext cx="762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4" p14:bwMode="auto">
            <p14:nvContentPartPr>
              <p14:cNvPr id="586" name="墨迹 585"/>
              <p14:cNvContentPartPr/>
              <p14:nvPr/>
            </p14:nvContentPartPr>
            <p14:xfrm>
              <a:off x="8718550" y="1225550"/>
              <a:ext cx="120650" cy="38100"/>
            </p14:xfrm>
          </p:contentPart>
        </mc:Choice>
        <mc:Fallback xmlns="">
          <p:pic>
            <p:nvPicPr>
              <p:cNvPr id="586" name="墨迹 585"/>
            </p:nvPicPr>
            <p:blipFill>
              <a:blip r:embed="rId1095"/>
            </p:blipFill>
            <p:spPr>
              <a:xfrm>
                <a:off x="8718550" y="1225550"/>
                <a:ext cx="1206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6" p14:bwMode="auto">
            <p14:nvContentPartPr>
              <p14:cNvPr id="587" name="墨迹 586"/>
              <p14:cNvContentPartPr/>
              <p14:nvPr/>
            </p14:nvContentPartPr>
            <p14:xfrm>
              <a:off x="8578850" y="1181100"/>
              <a:ext cx="298450" cy="273050"/>
            </p14:xfrm>
          </p:contentPart>
        </mc:Choice>
        <mc:Fallback xmlns="">
          <p:pic>
            <p:nvPicPr>
              <p:cNvPr id="587" name="墨迹 586"/>
            </p:nvPicPr>
            <p:blipFill>
              <a:blip r:embed="rId1097"/>
            </p:blipFill>
            <p:spPr>
              <a:xfrm>
                <a:off x="8578850" y="1181100"/>
                <a:ext cx="2984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8" p14:bwMode="auto">
            <p14:nvContentPartPr>
              <p14:cNvPr id="588" name="墨迹 587"/>
              <p14:cNvContentPartPr/>
              <p14:nvPr/>
            </p14:nvContentPartPr>
            <p14:xfrm>
              <a:off x="8407400" y="1492250"/>
              <a:ext cx="381000" cy="12700"/>
            </p14:xfrm>
          </p:contentPart>
        </mc:Choice>
        <mc:Fallback xmlns="">
          <p:pic>
            <p:nvPicPr>
              <p:cNvPr id="588" name="墨迹 587"/>
            </p:nvPicPr>
            <p:blipFill>
              <a:blip r:embed="rId1099"/>
            </p:blipFill>
            <p:spPr>
              <a:xfrm>
                <a:off x="8407400" y="1492250"/>
                <a:ext cx="3810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0" p14:bwMode="auto">
            <p14:nvContentPartPr>
              <p14:cNvPr id="589" name="墨迹 588"/>
              <p14:cNvContentPartPr/>
              <p14:nvPr/>
            </p14:nvContentPartPr>
            <p14:xfrm>
              <a:off x="8401050" y="1543050"/>
              <a:ext cx="311150" cy="6350"/>
            </p14:xfrm>
          </p:contentPart>
        </mc:Choice>
        <mc:Fallback xmlns="">
          <p:pic>
            <p:nvPicPr>
              <p:cNvPr id="589" name="墨迹 588"/>
            </p:nvPicPr>
            <p:blipFill>
              <a:blip r:embed="rId1101"/>
            </p:blipFill>
            <p:spPr>
              <a:xfrm>
                <a:off x="8401050" y="1543050"/>
                <a:ext cx="3111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2" p14:bwMode="auto">
            <p14:nvContentPartPr>
              <p14:cNvPr id="590" name="墨迹 589"/>
              <p14:cNvContentPartPr/>
              <p14:nvPr/>
            </p14:nvContentPartPr>
            <p14:xfrm>
              <a:off x="8388350" y="1593850"/>
              <a:ext cx="368300" cy="6350"/>
            </p14:xfrm>
          </p:contentPart>
        </mc:Choice>
        <mc:Fallback xmlns="">
          <p:pic>
            <p:nvPicPr>
              <p:cNvPr id="590" name="墨迹 589"/>
            </p:nvPicPr>
            <p:blipFill>
              <a:blip r:embed="rId1103"/>
            </p:blipFill>
            <p:spPr>
              <a:xfrm>
                <a:off x="8388350" y="1593850"/>
                <a:ext cx="3683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4" p14:bwMode="auto">
            <p14:nvContentPartPr>
              <p14:cNvPr id="591" name="墨迹 590"/>
              <p14:cNvContentPartPr/>
              <p14:nvPr/>
            </p14:nvContentPartPr>
            <p14:xfrm>
              <a:off x="8324850" y="1631950"/>
              <a:ext cx="381000" cy="6350"/>
            </p14:xfrm>
          </p:contentPart>
        </mc:Choice>
        <mc:Fallback xmlns="">
          <p:pic>
            <p:nvPicPr>
              <p:cNvPr id="591" name="墨迹 590"/>
            </p:nvPicPr>
            <p:blipFill>
              <a:blip r:embed="rId1105"/>
            </p:blipFill>
            <p:spPr>
              <a:xfrm>
                <a:off x="8324850" y="1631950"/>
                <a:ext cx="3810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6" p14:bwMode="auto">
            <p14:nvContentPartPr>
              <p14:cNvPr id="592" name="墨迹 591"/>
              <p14:cNvContentPartPr/>
              <p14:nvPr/>
            </p14:nvContentPartPr>
            <p14:xfrm>
              <a:off x="8362950" y="1670050"/>
              <a:ext cx="412750" cy="19050"/>
            </p14:xfrm>
          </p:contentPart>
        </mc:Choice>
        <mc:Fallback xmlns="">
          <p:pic>
            <p:nvPicPr>
              <p:cNvPr id="592" name="墨迹 591"/>
            </p:nvPicPr>
            <p:blipFill>
              <a:blip r:embed="rId1107"/>
            </p:blipFill>
            <p:spPr>
              <a:xfrm>
                <a:off x="8362950" y="1670050"/>
                <a:ext cx="4127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8" p14:bwMode="auto">
            <p14:nvContentPartPr>
              <p14:cNvPr id="593" name="墨迹 592"/>
              <p14:cNvContentPartPr/>
              <p14:nvPr/>
            </p14:nvContentPartPr>
            <p14:xfrm>
              <a:off x="8305800" y="1720850"/>
              <a:ext cx="349250" cy="12700"/>
            </p14:xfrm>
          </p:contentPart>
        </mc:Choice>
        <mc:Fallback xmlns="">
          <p:pic>
            <p:nvPicPr>
              <p:cNvPr id="593" name="墨迹 592"/>
            </p:nvPicPr>
            <p:blipFill>
              <a:blip r:embed="rId1109"/>
            </p:blipFill>
            <p:spPr>
              <a:xfrm>
                <a:off x="8305800" y="1720850"/>
                <a:ext cx="3492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0" p14:bwMode="auto">
            <p14:nvContentPartPr>
              <p14:cNvPr id="594" name="墨迹 593"/>
              <p14:cNvContentPartPr/>
              <p14:nvPr/>
            </p14:nvContentPartPr>
            <p14:xfrm>
              <a:off x="8248650" y="1771650"/>
              <a:ext cx="577850" cy="25400"/>
            </p14:xfrm>
          </p:contentPart>
        </mc:Choice>
        <mc:Fallback xmlns="">
          <p:pic>
            <p:nvPicPr>
              <p:cNvPr id="594" name="墨迹 593"/>
            </p:nvPicPr>
            <p:blipFill>
              <a:blip r:embed="rId1111"/>
            </p:blipFill>
            <p:spPr>
              <a:xfrm>
                <a:off x="8248650" y="1771650"/>
                <a:ext cx="5778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2" p14:bwMode="auto">
            <p14:nvContentPartPr>
              <p14:cNvPr id="595" name="墨迹 594"/>
              <p14:cNvContentPartPr/>
              <p14:nvPr/>
            </p14:nvContentPartPr>
            <p14:xfrm>
              <a:off x="8280400" y="1841500"/>
              <a:ext cx="571500" cy="6350"/>
            </p14:xfrm>
          </p:contentPart>
        </mc:Choice>
        <mc:Fallback xmlns="">
          <p:pic>
            <p:nvPicPr>
              <p:cNvPr id="595" name="墨迹 594"/>
            </p:nvPicPr>
            <p:blipFill>
              <a:blip r:embed="rId1113"/>
            </p:blipFill>
            <p:spPr>
              <a:xfrm>
                <a:off x="8280400" y="1841500"/>
                <a:ext cx="5715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4" p14:bwMode="auto">
            <p14:nvContentPartPr>
              <p14:cNvPr id="596" name="墨迹 595"/>
              <p14:cNvContentPartPr/>
              <p14:nvPr/>
            </p14:nvContentPartPr>
            <p14:xfrm>
              <a:off x="8229600" y="1892300"/>
              <a:ext cx="793750" cy="12700"/>
            </p14:xfrm>
          </p:contentPart>
        </mc:Choice>
        <mc:Fallback xmlns="">
          <p:pic>
            <p:nvPicPr>
              <p:cNvPr id="596" name="墨迹 595"/>
            </p:nvPicPr>
            <p:blipFill>
              <a:blip r:embed="rId1115"/>
            </p:blipFill>
            <p:spPr>
              <a:xfrm>
                <a:off x="8229600" y="1892300"/>
                <a:ext cx="793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6" p14:bwMode="auto">
            <p14:nvContentPartPr>
              <p14:cNvPr id="597" name="墨迹 596"/>
              <p14:cNvContentPartPr/>
              <p14:nvPr/>
            </p14:nvContentPartPr>
            <p14:xfrm>
              <a:off x="9518650" y="1403350"/>
              <a:ext cx="44450" cy="990600"/>
            </p14:xfrm>
          </p:contentPart>
        </mc:Choice>
        <mc:Fallback xmlns="">
          <p:pic>
            <p:nvPicPr>
              <p:cNvPr id="597" name="墨迹 596"/>
            </p:nvPicPr>
            <p:blipFill>
              <a:blip r:embed="rId1117"/>
            </p:blipFill>
            <p:spPr>
              <a:xfrm>
                <a:off x="9518650" y="1403350"/>
                <a:ext cx="44450" cy="990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8" p14:bwMode="auto">
            <p14:nvContentPartPr>
              <p14:cNvPr id="598" name="墨迹 597"/>
              <p14:cNvContentPartPr/>
              <p14:nvPr/>
            </p14:nvContentPartPr>
            <p14:xfrm>
              <a:off x="9531350" y="1352550"/>
              <a:ext cx="571500" cy="1092200"/>
            </p14:xfrm>
          </p:contentPart>
        </mc:Choice>
        <mc:Fallback xmlns="">
          <p:pic>
            <p:nvPicPr>
              <p:cNvPr id="598" name="墨迹 597"/>
            </p:nvPicPr>
            <p:blipFill>
              <a:blip r:embed="rId1119"/>
            </p:blipFill>
            <p:spPr>
              <a:xfrm>
                <a:off x="9531350" y="1352550"/>
                <a:ext cx="571500" cy="1092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0" p14:bwMode="auto">
            <p14:nvContentPartPr>
              <p14:cNvPr id="599" name="墨迹 598"/>
              <p14:cNvContentPartPr/>
              <p14:nvPr/>
            </p14:nvContentPartPr>
            <p14:xfrm>
              <a:off x="9613900" y="1524000"/>
              <a:ext cx="412750" cy="88900"/>
            </p14:xfrm>
          </p:contentPart>
        </mc:Choice>
        <mc:Fallback xmlns="">
          <p:pic>
            <p:nvPicPr>
              <p:cNvPr id="599" name="墨迹 598"/>
            </p:nvPicPr>
            <p:blipFill>
              <a:blip r:embed="rId1121"/>
            </p:blipFill>
            <p:spPr>
              <a:xfrm>
                <a:off x="9613900" y="1524000"/>
                <a:ext cx="4127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2" p14:bwMode="auto">
            <p14:nvContentPartPr>
              <p14:cNvPr id="600" name="墨迹 599"/>
              <p14:cNvContentPartPr/>
              <p14:nvPr/>
            </p14:nvContentPartPr>
            <p14:xfrm>
              <a:off x="9632950" y="1746250"/>
              <a:ext cx="501650" cy="57150"/>
            </p14:xfrm>
          </p:contentPart>
        </mc:Choice>
        <mc:Fallback xmlns="">
          <p:pic>
            <p:nvPicPr>
              <p:cNvPr id="600" name="墨迹 599"/>
            </p:nvPicPr>
            <p:blipFill>
              <a:blip r:embed="rId1123"/>
            </p:blipFill>
            <p:spPr>
              <a:xfrm>
                <a:off x="9632950" y="1746250"/>
                <a:ext cx="5016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4" p14:bwMode="auto">
            <p14:nvContentPartPr>
              <p14:cNvPr id="601" name="墨迹 600"/>
              <p14:cNvContentPartPr/>
              <p14:nvPr/>
            </p14:nvContentPartPr>
            <p14:xfrm>
              <a:off x="9683750" y="1911350"/>
              <a:ext cx="482600" cy="38100"/>
            </p14:xfrm>
          </p:contentPart>
        </mc:Choice>
        <mc:Fallback xmlns="">
          <p:pic>
            <p:nvPicPr>
              <p:cNvPr id="601" name="墨迹 600"/>
            </p:nvPicPr>
            <p:blipFill>
              <a:blip r:embed="rId1125"/>
            </p:blipFill>
            <p:spPr>
              <a:xfrm>
                <a:off x="9683750" y="1911350"/>
                <a:ext cx="4826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6" p14:bwMode="auto">
            <p14:nvContentPartPr>
              <p14:cNvPr id="602" name="墨迹 601"/>
              <p14:cNvContentPartPr/>
              <p14:nvPr/>
            </p14:nvContentPartPr>
            <p14:xfrm>
              <a:off x="9664700" y="2114550"/>
              <a:ext cx="355600" cy="25400"/>
            </p14:xfrm>
          </p:contentPart>
        </mc:Choice>
        <mc:Fallback xmlns="">
          <p:pic>
            <p:nvPicPr>
              <p:cNvPr id="602" name="墨迹 601"/>
            </p:nvPicPr>
            <p:blipFill>
              <a:blip r:embed="rId1127"/>
            </p:blipFill>
            <p:spPr>
              <a:xfrm>
                <a:off x="9664700" y="2114550"/>
                <a:ext cx="3556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8" p14:bwMode="auto">
            <p14:nvContentPartPr>
              <p14:cNvPr id="603" name="墨迹 602"/>
              <p14:cNvContentPartPr/>
              <p14:nvPr/>
            </p14:nvContentPartPr>
            <p14:xfrm>
              <a:off x="9956800" y="1346200"/>
              <a:ext cx="12700" cy="360"/>
            </p14:xfrm>
          </p:contentPart>
        </mc:Choice>
        <mc:Fallback xmlns="">
          <p:pic>
            <p:nvPicPr>
              <p:cNvPr id="603" name="墨迹 602"/>
            </p:nvPicPr>
            <p:blipFill>
              <a:blip r:embed="rId17"/>
            </p:blipFill>
            <p:spPr>
              <a:xfrm>
                <a:off x="9956800" y="1346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9" p14:bwMode="auto">
            <p14:nvContentPartPr>
              <p14:cNvPr id="604" name="墨迹 603"/>
              <p14:cNvContentPartPr/>
              <p14:nvPr/>
            </p14:nvContentPartPr>
            <p14:xfrm>
              <a:off x="9931400" y="1625600"/>
              <a:ext cx="12700" cy="360"/>
            </p14:xfrm>
          </p:contentPart>
        </mc:Choice>
        <mc:Fallback xmlns="">
          <p:pic>
            <p:nvPicPr>
              <p:cNvPr id="604" name="墨迹 603"/>
            </p:nvPicPr>
            <p:blipFill>
              <a:blip r:embed="rId17"/>
            </p:blipFill>
            <p:spPr>
              <a:xfrm>
                <a:off x="9931400" y="16256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0" p14:bwMode="auto">
            <p14:nvContentPartPr>
              <p14:cNvPr id="605" name="墨迹 604"/>
              <p14:cNvContentPartPr/>
              <p14:nvPr/>
            </p14:nvContentPartPr>
            <p14:xfrm>
              <a:off x="9899650" y="1854200"/>
              <a:ext cx="12700" cy="360"/>
            </p14:xfrm>
          </p:contentPart>
        </mc:Choice>
        <mc:Fallback xmlns="">
          <p:pic>
            <p:nvPicPr>
              <p:cNvPr id="605" name="墨迹 604"/>
            </p:nvPicPr>
            <p:blipFill>
              <a:blip r:embed="rId17"/>
            </p:blipFill>
            <p:spPr>
              <a:xfrm>
                <a:off x="9899650" y="1854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1" p14:bwMode="auto">
            <p14:nvContentPartPr>
              <p14:cNvPr id="606" name="墨迹 605"/>
              <p14:cNvContentPartPr/>
              <p14:nvPr/>
            </p14:nvContentPartPr>
            <p14:xfrm>
              <a:off x="9912350" y="2051050"/>
              <a:ext cx="12700" cy="360"/>
            </p14:xfrm>
          </p:contentPart>
        </mc:Choice>
        <mc:Fallback xmlns="">
          <p:pic>
            <p:nvPicPr>
              <p:cNvPr id="606" name="墨迹 605"/>
            </p:nvPicPr>
            <p:blipFill>
              <a:blip r:embed="rId17"/>
            </p:blipFill>
            <p:spPr>
              <a:xfrm>
                <a:off x="9912350" y="20510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2" p14:bwMode="auto">
            <p14:nvContentPartPr>
              <p14:cNvPr id="607" name="墨迹 606"/>
              <p14:cNvContentPartPr/>
              <p14:nvPr/>
            </p14:nvContentPartPr>
            <p14:xfrm>
              <a:off x="9645650" y="2298700"/>
              <a:ext cx="457200" cy="12700"/>
            </p14:xfrm>
          </p:contentPart>
        </mc:Choice>
        <mc:Fallback xmlns="">
          <p:pic>
            <p:nvPicPr>
              <p:cNvPr id="607" name="墨迹 606"/>
            </p:nvPicPr>
            <p:blipFill>
              <a:blip r:embed="rId1133"/>
            </p:blipFill>
            <p:spPr>
              <a:xfrm>
                <a:off x="9645650" y="2298700"/>
                <a:ext cx="4572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4" p14:bwMode="auto">
            <p14:nvContentPartPr>
              <p14:cNvPr id="608" name="墨迹 607"/>
              <p14:cNvContentPartPr/>
              <p14:nvPr/>
            </p14:nvContentPartPr>
            <p14:xfrm>
              <a:off x="9664700" y="2419350"/>
              <a:ext cx="419100" cy="12700"/>
            </p14:xfrm>
          </p:contentPart>
        </mc:Choice>
        <mc:Fallback xmlns="">
          <p:pic>
            <p:nvPicPr>
              <p:cNvPr id="608" name="墨迹 607"/>
            </p:nvPicPr>
            <p:blipFill>
              <a:blip r:embed="rId1135"/>
            </p:blipFill>
            <p:spPr>
              <a:xfrm>
                <a:off x="9664700" y="2419350"/>
                <a:ext cx="4191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6" p14:bwMode="auto">
            <p14:nvContentPartPr>
              <p14:cNvPr id="609" name="墨迹 608"/>
              <p14:cNvContentPartPr/>
              <p14:nvPr/>
            </p14:nvContentPartPr>
            <p14:xfrm>
              <a:off x="9715500" y="2571750"/>
              <a:ext cx="215900" cy="360"/>
            </p14:xfrm>
          </p:contentPart>
        </mc:Choice>
        <mc:Fallback xmlns="">
          <p:pic>
            <p:nvPicPr>
              <p:cNvPr id="609" name="墨迹 608"/>
            </p:nvPicPr>
            <p:blipFill>
              <a:blip r:embed="rId1137"/>
            </p:blipFill>
            <p:spPr>
              <a:xfrm>
                <a:off x="9715500" y="2571750"/>
                <a:ext cx="2159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8" p14:bwMode="auto">
            <p14:nvContentPartPr>
              <p14:cNvPr id="610" name="墨迹 609"/>
              <p14:cNvContentPartPr/>
              <p14:nvPr/>
            </p14:nvContentPartPr>
            <p14:xfrm>
              <a:off x="9448800" y="2800350"/>
              <a:ext cx="25400" cy="360"/>
            </p14:xfrm>
          </p:contentPart>
        </mc:Choice>
        <mc:Fallback xmlns="">
          <p:pic>
            <p:nvPicPr>
              <p:cNvPr id="610" name="墨迹 609"/>
            </p:nvPicPr>
            <p:blipFill>
              <a:blip r:embed="rId956"/>
            </p:blipFill>
            <p:spPr>
              <a:xfrm>
                <a:off x="9448800" y="280035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9" p14:bwMode="auto">
            <p14:nvContentPartPr>
              <p14:cNvPr id="611" name="墨迹 610"/>
              <p14:cNvContentPartPr/>
              <p14:nvPr/>
            </p14:nvContentPartPr>
            <p14:xfrm>
              <a:off x="9525000" y="2393950"/>
              <a:ext cx="622300" cy="381000"/>
            </p14:xfrm>
          </p:contentPart>
        </mc:Choice>
        <mc:Fallback xmlns="">
          <p:pic>
            <p:nvPicPr>
              <p:cNvPr id="611" name="墨迹 610"/>
            </p:nvPicPr>
            <p:blipFill>
              <a:blip r:embed="rId1140"/>
            </p:blipFill>
            <p:spPr>
              <a:xfrm>
                <a:off x="9525000" y="2393950"/>
                <a:ext cx="6223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1" p14:bwMode="auto">
            <p14:nvContentPartPr>
              <p14:cNvPr id="612" name="墨迹 611"/>
              <p14:cNvContentPartPr/>
              <p14:nvPr/>
            </p14:nvContentPartPr>
            <p14:xfrm>
              <a:off x="10128250" y="2336800"/>
              <a:ext cx="19050" cy="495300"/>
            </p14:xfrm>
          </p:contentPart>
        </mc:Choice>
        <mc:Fallback xmlns="">
          <p:pic>
            <p:nvPicPr>
              <p:cNvPr id="612" name="墨迹 611"/>
            </p:nvPicPr>
            <p:blipFill>
              <a:blip r:embed="rId1142"/>
            </p:blipFill>
            <p:spPr>
              <a:xfrm>
                <a:off x="10128250" y="2336800"/>
                <a:ext cx="19050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3" p14:bwMode="auto">
            <p14:nvContentPartPr>
              <p14:cNvPr id="613" name="墨迹 612"/>
              <p14:cNvContentPartPr/>
              <p14:nvPr/>
            </p14:nvContentPartPr>
            <p14:xfrm>
              <a:off x="9861550" y="2724150"/>
              <a:ext cx="12700" cy="360"/>
            </p14:xfrm>
          </p:contentPart>
        </mc:Choice>
        <mc:Fallback xmlns="">
          <p:pic>
            <p:nvPicPr>
              <p:cNvPr id="613" name="墨迹 612"/>
            </p:nvPicPr>
            <p:blipFill>
              <a:blip r:embed="rId17"/>
            </p:blipFill>
            <p:spPr>
              <a:xfrm>
                <a:off x="9861550" y="27241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4" p14:bwMode="auto">
            <p14:nvContentPartPr>
              <p14:cNvPr id="614" name="墨迹 613"/>
              <p14:cNvContentPartPr/>
              <p14:nvPr/>
            </p14:nvContentPartPr>
            <p14:xfrm>
              <a:off x="9861550" y="2489200"/>
              <a:ext cx="12700" cy="360"/>
            </p14:xfrm>
          </p:contentPart>
        </mc:Choice>
        <mc:Fallback xmlns="">
          <p:pic>
            <p:nvPicPr>
              <p:cNvPr id="614" name="墨迹 613"/>
            </p:nvPicPr>
            <p:blipFill>
              <a:blip r:embed="rId17"/>
            </p:blipFill>
            <p:spPr>
              <a:xfrm>
                <a:off x="9861550" y="2489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5" p14:bwMode="auto">
            <p14:nvContentPartPr>
              <p14:cNvPr id="615" name="墨迹 614"/>
              <p14:cNvContentPartPr/>
              <p14:nvPr/>
            </p14:nvContentPartPr>
            <p14:xfrm>
              <a:off x="9874250" y="2343150"/>
              <a:ext cx="12700" cy="360"/>
            </p14:xfrm>
          </p:contentPart>
        </mc:Choice>
        <mc:Fallback xmlns="">
          <p:pic>
            <p:nvPicPr>
              <p:cNvPr id="615" name="墨迹 614"/>
            </p:nvPicPr>
            <p:blipFill>
              <a:blip r:embed="rId17"/>
            </p:blipFill>
            <p:spPr>
              <a:xfrm>
                <a:off x="9874250" y="23431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6" p14:bwMode="auto">
            <p14:nvContentPartPr>
              <p14:cNvPr id="616" name="墨迹 615"/>
              <p14:cNvContentPartPr/>
              <p14:nvPr/>
            </p14:nvContentPartPr>
            <p14:xfrm>
              <a:off x="9912350" y="2190750"/>
              <a:ext cx="12700" cy="360"/>
            </p14:xfrm>
          </p:contentPart>
        </mc:Choice>
        <mc:Fallback xmlns="">
          <p:pic>
            <p:nvPicPr>
              <p:cNvPr id="616" name="墨迹 615"/>
            </p:nvPicPr>
            <p:blipFill>
              <a:blip r:embed="rId17"/>
            </p:blipFill>
            <p:spPr>
              <a:xfrm>
                <a:off x="9912350" y="21907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7" p14:bwMode="auto">
            <p14:nvContentPartPr>
              <p14:cNvPr id="617" name="墨迹 616"/>
              <p14:cNvContentPartPr/>
              <p14:nvPr/>
            </p14:nvContentPartPr>
            <p14:xfrm>
              <a:off x="9893300" y="2025650"/>
              <a:ext cx="19050" cy="360"/>
            </p14:xfrm>
          </p:contentPart>
        </mc:Choice>
        <mc:Fallback xmlns="">
          <p:pic>
            <p:nvPicPr>
              <p:cNvPr id="617" name="墨迹 616"/>
            </p:nvPicPr>
            <p:blipFill>
              <a:blip r:embed="rId832"/>
            </p:blipFill>
            <p:spPr>
              <a:xfrm>
                <a:off x="9893300" y="202565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8" p14:bwMode="auto">
            <p14:nvContentPartPr>
              <p14:cNvPr id="618" name="墨迹 617"/>
              <p14:cNvContentPartPr/>
              <p14:nvPr/>
            </p14:nvContentPartPr>
            <p14:xfrm>
              <a:off x="9906000" y="1797050"/>
              <a:ext cx="19050" cy="360"/>
            </p14:xfrm>
          </p:contentPart>
        </mc:Choice>
        <mc:Fallback xmlns="">
          <p:pic>
            <p:nvPicPr>
              <p:cNvPr id="618" name="墨迹 617"/>
            </p:nvPicPr>
            <p:blipFill>
              <a:blip r:embed="rId832"/>
            </p:blipFill>
            <p:spPr>
              <a:xfrm>
                <a:off x="9906000" y="179705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9" p14:bwMode="auto">
            <p14:nvContentPartPr>
              <p14:cNvPr id="619" name="墨迹 618"/>
              <p14:cNvContentPartPr/>
              <p14:nvPr/>
            </p14:nvContentPartPr>
            <p14:xfrm>
              <a:off x="9944100" y="1631950"/>
              <a:ext cx="12700" cy="360"/>
            </p14:xfrm>
          </p:contentPart>
        </mc:Choice>
        <mc:Fallback xmlns="">
          <p:pic>
            <p:nvPicPr>
              <p:cNvPr id="619" name="墨迹 618"/>
            </p:nvPicPr>
            <p:blipFill>
              <a:blip r:embed="rId17"/>
            </p:blipFill>
            <p:spPr>
              <a:xfrm>
                <a:off x="9944100" y="16319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0" p14:bwMode="auto">
            <p14:nvContentPartPr>
              <p14:cNvPr id="620" name="墨迹 619"/>
              <p14:cNvContentPartPr/>
              <p14:nvPr/>
            </p14:nvContentPartPr>
            <p14:xfrm>
              <a:off x="9963150" y="1447800"/>
              <a:ext cx="12700" cy="360"/>
            </p14:xfrm>
          </p:contentPart>
        </mc:Choice>
        <mc:Fallback xmlns="">
          <p:pic>
            <p:nvPicPr>
              <p:cNvPr id="620" name="墨迹 619"/>
            </p:nvPicPr>
            <p:blipFill>
              <a:blip r:embed="rId17"/>
            </p:blipFill>
            <p:spPr>
              <a:xfrm>
                <a:off x="9963150" y="14478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1" p14:bwMode="auto">
            <p14:nvContentPartPr>
              <p14:cNvPr id="621" name="墨迹 620"/>
              <p14:cNvContentPartPr/>
              <p14:nvPr/>
            </p14:nvContentPartPr>
            <p14:xfrm>
              <a:off x="9626600" y="1371600"/>
              <a:ext cx="374650" cy="1339850"/>
            </p14:xfrm>
          </p:contentPart>
        </mc:Choice>
        <mc:Fallback xmlns="">
          <p:pic>
            <p:nvPicPr>
              <p:cNvPr id="621" name="墨迹 620"/>
            </p:nvPicPr>
            <p:blipFill>
              <a:blip r:embed="rId1152"/>
            </p:blipFill>
            <p:spPr>
              <a:xfrm>
                <a:off x="9626600" y="1371600"/>
                <a:ext cx="374650" cy="133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3" p14:bwMode="auto">
            <p14:nvContentPartPr>
              <p14:cNvPr id="622" name="墨迹 621"/>
              <p14:cNvContentPartPr/>
              <p14:nvPr/>
            </p14:nvContentPartPr>
            <p14:xfrm>
              <a:off x="8769350" y="1098550"/>
              <a:ext cx="876300" cy="292100"/>
            </p14:xfrm>
          </p:contentPart>
        </mc:Choice>
        <mc:Fallback xmlns="">
          <p:pic>
            <p:nvPicPr>
              <p:cNvPr id="622" name="墨迹 621"/>
            </p:nvPicPr>
            <p:blipFill>
              <a:blip r:embed="rId1154"/>
            </p:blipFill>
            <p:spPr>
              <a:xfrm>
                <a:off x="8769350" y="1098550"/>
                <a:ext cx="8763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5" p14:bwMode="auto">
            <p14:nvContentPartPr>
              <p14:cNvPr id="623" name="墨迹 622"/>
              <p14:cNvContentPartPr/>
              <p14:nvPr/>
            </p14:nvContentPartPr>
            <p14:xfrm>
              <a:off x="8642350" y="1035050"/>
              <a:ext cx="304800" cy="222250"/>
            </p14:xfrm>
          </p:contentPart>
        </mc:Choice>
        <mc:Fallback xmlns="">
          <p:pic>
            <p:nvPicPr>
              <p:cNvPr id="623" name="墨迹 622"/>
            </p:nvPicPr>
            <p:blipFill>
              <a:blip r:embed="rId1156"/>
            </p:blipFill>
            <p:spPr>
              <a:xfrm>
                <a:off x="8642350" y="1035050"/>
                <a:ext cx="3048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7" p14:bwMode="auto">
            <p14:nvContentPartPr>
              <p14:cNvPr id="624" name="墨迹 623"/>
              <p14:cNvContentPartPr/>
              <p14:nvPr/>
            </p14:nvContentPartPr>
            <p14:xfrm>
              <a:off x="8693150" y="1206500"/>
              <a:ext cx="171450" cy="50800"/>
            </p14:xfrm>
          </p:contentPart>
        </mc:Choice>
        <mc:Fallback xmlns="">
          <p:pic>
            <p:nvPicPr>
              <p:cNvPr id="624" name="墨迹 623"/>
            </p:nvPicPr>
            <p:blipFill>
              <a:blip r:embed="rId1158"/>
            </p:blipFill>
            <p:spPr>
              <a:xfrm>
                <a:off x="8693150" y="1206500"/>
                <a:ext cx="1714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9" p14:bwMode="auto">
            <p14:nvContentPartPr>
              <p14:cNvPr id="625" name="墨迹 624"/>
              <p14:cNvContentPartPr/>
              <p14:nvPr/>
            </p14:nvContentPartPr>
            <p14:xfrm>
              <a:off x="7683500" y="1835150"/>
              <a:ext cx="95250" cy="152400"/>
            </p14:xfrm>
          </p:contentPart>
        </mc:Choice>
        <mc:Fallback xmlns="">
          <p:pic>
            <p:nvPicPr>
              <p:cNvPr id="625" name="墨迹 624"/>
            </p:nvPicPr>
            <p:blipFill>
              <a:blip r:embed="rId1160"/>
            </p:blipFill>
            <p:spPr>
              <a:xfrm>
                <a:off x="7683500" y="1835150"/>
                <a:ext cx="952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1" p14:bwMode="auto">
            <p14:nvContentPartPr>
              <p14:cNvPr id="626" name="墨迹 625"/>
              <p14:cNvContentPartPr/>
              <p14:nvPr/>
            </p14:nvContentPartPr>
            <p14:xfrm>
              <a:off x="7785100" y="1873250"/>
              <a:ext cx="31750" cy="228600"/>
            </p14:xfrm>
          </p:contentPart>
        </mc:Choice>
        <mc:Fallback xmlns="">
          <p:pic>
            <p:nvPicPr>
              <p:cNvPr id="626" name="墨迹 625"/>
            </p:nvPicPr>
            <p:blipFill>
              <a:blip r:embed="rId1162"/>
            </p:blipFill>
            <p:spPr>
              <a:xfrm>
                <a:off x="7785100" y="1873250"/>
                <a:ext cx="317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3" p14:bwMode="auto">
            <p14:nvContentPartPr>
              <p14:cNvPr id="627" name="墨迹 626"/>
              <p14:cNvContentPartPr/>
              <p14:nvPr/>
            </p14:nvContentPartPr>
            <p14:xfrm>
              <a:off x="7810500" y="1854200"/>
              <a:ext cx="82550" cy="139700"/>
            </p14:xfrm>
          </p:contentPart>
        </mc:Choice>
        <mc:Fallback xmlns="">
          <p:pic>
            <p:nvPicPr>
              <p:cNvPr id="627" name="墨迹 626"/>
            </p:nvPicPr>
            <p:blipFill>
              <a:blip r:embed="rId1164"/>
            </p:blipFill>
            <p:spPr>
              <a:xfrm>
                <a:off x="7810500" y="1854200"/>
                <a:ext cx="825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5" p14:bwMode="auto">
            <p14:nvContentPartPr>
              <p14:cNvPr id="628" name="墨迹 627"/>
              <p14:cNvContentPartPr/>
              <p14:nvPr/>
            </p14:nvContentPartPr>
            <p14:xfrm>
              <a:off x="7962900" y="1828800"/>
              <a:ext cx="95250" cy="152400"/>
            </p14:xfrm>
          </p:contentPart>
        </mc:Choice>
        <mc:Fallback xmlns="">
          <p:pic>
            <p:nvPicPr>
              <p:cNvPr id="628" name="墨迹 627"/>
            </p:nvPicPr>
            <p:blipFill>
              <a:blip r:embed="rId1166"/>
            </p:blipFill>
            <p:spPr>
              <a:xfrm>
                <a:off x="7962900" y="1828800"/>
                <a:ext cx="952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7" p14:bwMode="auto">
            <p14:nvContentPartPr>
              <p14:cNvPr id="629" name="墨迹 628"/>
              <p14:cNvContentPartPr/>
              <p14:nvPr/>
            </p14:nvContentPartPr>
            <p14:xfrm>
              <a:off x="2844800" y="5067300"/>
              <a:ext cx="781050" cy="38100"/>
            </p14:xfrm>
          </p:contentPart>
        </mc:Choice>
        <mc:Fallback xmlns="">
          <p:pic>
            <p:nvPicPr>
              <p:cNvPr id="629" name="墨迹 628"/>
            </p:nvPicPr>
            <p:blipFill>
              <a:blip r:embed="rId1168"/>
            </p:blipFill>
            <p:spPr>
              <a:xfrm>
                <a:off x="2844800" y="5067300"/>
                <a:ext cx="7810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9" p14:bwMode="auto">
            <p14:nvContentPartPr>
              <p14:cNvPr id="630" name="墨迹 629"/>
              <p14:cNvContentPartPr/>
              <p14:nvPr/>
            </p14:nvContentPartPr>
            <p14:xfrm>
              <a:off x="2305050" y="5130800"/>
              <a:ext cx="368300" cy="165100"/>
            </p14:xfrm>
          </p:contentPart>
        </mc:Choice>
        <mc:Fallback xmlns="">
          <p:pic>
            <p:nvPicPr>
              <p:cNvPr id="630" name="墨迹 629"/>
            </p:nvPicPr>
            <p:blipFill>
              <a:blip r:embed="rId1170"/>
            </p:blipFill>
            <p:spPr>
              <a:xfrm>
                <a:off x="2305050" y="5130800"/>
                <a:ext cx="3683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1" p14:bwMode="auto">
            <p14:nvContentPartPr>
              <p14:cNvPr id="631" name="墨迹 630"/>
              <p14:cNvContentPartPr/>
              <p14:nvPr/>
            </p14:nvContentPartPr>
            <p14:xfrm>
              <a:off x="6457950" y="4756150"/>
              <a:ext cx="114300" cy="1282700"/>
            </p14:xfrm>
          </p:contentPart>
        </mc:Choice>
        <mc:Fallback xmlns="">
          <p:pic>
            <p:nvPicPr>
              <p:cNvPr id="631" name="墨迹 630"/>
            </p:nvPicPr>
            <p:blipFill>
              <a:blip r:embed="rId1172"/>
            </p:blipFill>
            <p:spPr>
              <a:xfrm>
                <a:off x="6457950" y="4756150"/>
                <a:ext cx="114300" cy="128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3" p14:bwMode="auto">
            <p14:nvContentPartPr>
              <p14:cNvPr id="632" name="墨迹 631"/>
              <p14:cNvContentPartPr/>
              <p14:nvPr/>
            </p14:nvContentPartPr>
            <p14:xfrm>
              <a:off x="6661150" y="4686300"/>
              <a:ext cx="952500" cy="1517650"/>
            </p14:xfrm>
          </p:contentPart>
        </mc:Choice>
        <mc:Fallback xmlns="">
          <p:pic>
            <p:nvPicPr>
              <p:cNvPr id="632" name="墨迹 631"/>
            </p:nvPicPr>
            <p:blipFill>
              <a:blip r:embed="rId1174"/>
            </p:blipFill>
            <p:spPr>
              <a:xfrm>
                <a:off x="6661150" y="4686300"/>
                <a:ext cx="952500" cy="151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5" p14:bwMode="auto">
            <p14:nvContentPartPr>
              <p14:cNvPr id="633" name="墨迹 632"/>
              <p14:cNvContentPartPr/>
              <p14:nvPr/>
            </p14:nvContentPartPr>
            <p14:xfrm>
              <a:off x="6546850" y="5035550"/>
              <a:ext cx="1111250" cy="31750"/>
            </p14:xfrm>
          </p:contentPart>
        </mc:Choice>
        <mc:Fallback xmlns="">
          <p:pic>
            <p:nvPicPr>
              <p:cNvPr id="633" name="墨迹 632"/>
            </p:nvPicPr>
            <p:blipFill>
              <a:blip r:embed="rId1176"/>
            </p:blipFill>
            <p:spPr>
              <a:xfrm>
                <a:off x="6546850" y="5035550"/>
                <a:ext cx="11112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7" p14:bwMode="auto">
            <p14:nvContentPartPr>
              <p14:cNvPr id="634" name="墨迹 633"/>
              <p14:cNvContentPartPr/>
              <p14:nvPr/>
            </p14:nvContentPartPr>
            <p14:xfrm>
              <a:off x="6007100" y="4775200"/>
              <a:ext cx="6350" cy="146050"/>
            </p14:xfrm>
          </p:contentPart>
        </mc:Choice>
        <mc:Fallback xmlns="">
          <p:pic>
            <p:nvPicPr>
              <p:cNvPr id="634" name="墨迹 633"/>
            </p:nvPicPr>
            <p:blipFill>
              <a:blip r:embed="rId1178"/>
            </p:blipFill>
            <p:spPr>
              <a:xfrm>
                <a:off x="6007100" y="4775200"/>
                <a:ext cx="63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9" p14:bwMode="auto">
            <p14:nvContentPartPr>
              <p14:cNvPr id="635" name="墨迹 634"/>
              <p14:cNvContentPartPr/>
              <p14:nvPr/>
            </p14:nvContentPartPr>
            <p14:xfrm>
              <a:off x="5975350" y="4768850"/>
              <a:ext cx="152400" cy="133350"/>
            </p14:xfrm>
          </p:contentPart>
        </mc:Choice>
        <mc:Fallback xmlns="">
          <p:pic>
            <p:nvPicPr>
              <p:cNvPr id="635" name="墨迹 634"/>
            </p:nvPicPr>
            <p:blipFill>
              <a:blip r:embed="rId1180"/>
            </p:blipFill>
            <p:spPr>
              <a:xfrm>
                <a:off x="5975350" y="4768850"/>
                <a:ext cx="1524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1" p14:bwMode="auto">
            <p14:nvContentPartPr>
              <p14:cNvPr id="636" name="墨迹 635"/>
              <p14:cNvContentPartPr/>
              <p14:nvPr/>
            </p14:nvContentPartPr>
            <p14:xfrm>
              <a:off x="6140450" y="4743450"/>
              <a:ext cx="177800" cy="107950"/>
            </p14:xfrm>
          </p:contentPart>
        </mc:Choice>
        <mc:Fallback xmlns="">
          <p:pic>
            <p:nvPicPr>
              <p:cNvPr id="636" name="墨迹 635"/>
            </p:nvPicPr>
            <p:blipFill>
              <a:blip r:embed="rId1182"/>
            </p:blipFill>
            <p:spPr>
              <a:xfrm>
                <a:off x="6140450" y="4743450"/>
                <a:ext cx="1778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3" p14:bwMode="auto">
            <p14:nvContentPartPr>
              <p14:cNvPr id="637" name="墨迹 636"/>
              <p14:cNvContentPartPr/>
              <p14:nvPr/>
            </p14:nvContentPartPr>
            <p14:xfrm>
              <a:off x="6375400" y="4806950"/>
              <a:ext cx="19050" cy="139700"/>
            </p14:xfrm>
          </p:contentPart>
        </mc:Choice>
        <mc:Fallback xmlns="">
          <p:pic>
            <p:nvPicPr>
              <p:cNvPr id="637" name="墨迹 636"/>
            </p:nvPicPr>
            <p:blipFill>
              <a:blip r:embed="rId1184"/>
            </p:blipFill>
            <p:spPr>
              <a:xfrm>
                <a:off x="6375400" y="4806950"/>
                <a:ext cx="190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5" p14:bwMode="auto">
            <p14:nvContentPartPr>
              <p14:cNvPr id="638" name="墨迹 637"/>
              <p14:cNvContentPartPr/>
              <p14:nvPr/>
            </p14:nvContentPartPr>
            <p14:xfrm>
              <a:off x="6064250" y="4508500"/>
              <a:ext cx="107950" cy="95250"/>
            </p14:xfrm>
          </p:contentPart>
        </mc:Choice>
        <mc:Fallback xmlns="">
          <p:pic>
            <p:nvPicPr>
              <p:cNvPr id="638" name="墨迹 637"/>
            </p:nvPicPr>
            <p:blipFill>
              <a:blip r:embed="rId1186"/>
            </p:blipFill>
            <p:spPr>
              <a:xfrm>
                <a:off x="6064250" y="4508500"/>
                <a:ext cx="1079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7" p14:bwMode="auto">
            <p14:nvContentPartPr>
              <p14:cNvPr id="639" name="墨迹 638"/>
              <p14:cNvContentPartPr/>
              <p14:nvPr/>
            </p14:nvContentPartPr>
            <p14:xfrm>
              <a:off x="6267450" y="4483100"/>
              <a:ext cx="101600" cy="101600"/>
            </p14:xfrm>
          </p:contentPart>
        </mc:Choice>
        <mc:Fallback xmlns="">
          <p:pic>
            <p:nvPicPr>
              <p:cNvPr id="639" name="墨迹 638"/>
            </p:nvPicPr>
            <p:blipFill>
              <a:blip r:embed="rId1188"/>
            </p:blipFill>
            <p:spPr>
              <a:xfrm>
                <a:off x="6267450" y="4483100"/>
                <a:ext cx="1016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9" p14:bwMode="auto">
            <p14:nvContentPartPr>
              <p14:cNvPr id="640" name="墨迹 639"/>
              <p14:cNvContentPartPr/>
              <p14:nvPr/>
            </p14:nvContentPartPr>
            <p14:xfrm>
              <a:off x="6388100" y="4470400"/>
              <a:ext cx="76200" cy="76200"/>
            </p14:xfrm>
          </p:contentPart>
        </mc:Choice>
        <mc:Fallback xmlns="">
          <p:pic>
            <p:nvPicPr>
              <p:cNvPr id="640" name="墨迹 639"/>
            </p:nvPicPr>
            <p:blipFill>
              <a:blip r:embed="rId1190"/>
            </p:blipFill>
            <p:spPr>
              <a:xfrm>
                <a:off x="6388100" y="4470400"/>
                <a:ext cx="762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1" p14:bwMode="auto">
            <p14:nvContentPartPr>
              <p14:cNvPr id="641" name="墨迹 640"/>
              <p14:cNvContentPartPr/>
              <p14:nvPr/>
            </p14:nvContentPartPr>
            <p14:xfrm>
              <a:off x="6477000" y="4457700"/>
              <a:ext cx="88900" cy="95250"/>
            </p14:xfrm>
          </p:contentPart>
        </mc:Choice>
        <mc:Fallback xmlns="">
          <p:pic>
            <p:nvPicPr>
              <p:cNvPr id="641" name="墨迹 640"/>
            </p:nvPicPr>
            <p:blipFill>
              <a:blip r:embed="rId1192"/>
            </p:blipFill>
            <p:spPr>
              <a:xfrm>
                <a:off x="6477000" y="4457700"/>
                <a:ext cx="889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3" p14:bwMode="auto">
            <p14:nvContentPartPr>
              <p14:cNvPr id="642" name="墨迹 641"/>
              <p14:cNvContentPartPr/>
              <p14:nvPr/>
            </p14:nvContentPartPr>
            <p14:xfrm>
              <a:off x="6623050" y="4464050"/>
              <a:ext cx="360" cy="82550"/>
            </p14:xfrm>
          </p:contentPart>
        </mc:Choice>
        <mc:Fallback xmlns="">
          <p:pic>
            <p:nvPicPr>
              <p:cNvPr id="642" name="墨迹 641"/>
            </p:nvPicPr>
            <p:blipFill>
              <a:blip r:embed="rId384"/>
            </p:blipFill>
            <p:spPr>
              <a:xfrm>
                <a:off x="6623050" y="4464050"/>
                <a:ext cx="36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4" p14:bwMode="auto">
            <p14:nvContentPartPr>
              <p14:cNvPr id="643" name="墨迹 642"/>
              <p14:cNvContentPartPr/>
              <p14:nvPr/>
            </p14:nvContentPartPr>
            <p14:xfrm>
              <a:off x="6642100" y="4502150"/>
              <a:ext cx="76200" cy="360"/>
            </p14:xfrm>
          </p:contentPart>
        </mc:Choice>
        <mc:Fallback xmlns="">
          <p:pic>
            <p:nvPicPr>
              <p:cNvPr id="643" name="墨迹 642"/>
            </p:nvPicPr>
            <p:blipFill>
              <a:blip r:embed="rId93"/>
            </p:blipFill>
            <p:spPr>
              <a:xfrm>
                <a:off x="6642100" y="4502150"/>
                <a:ext cx="762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5" p14:bwMode="auto">
            <p14:nvContentPartPr>
              <p14:cNvPr id="644" name="墨迹 643"/>
              <p14:cNvContentPartPr/>
              <p14:nvPr/>
            </p14:nvContentPartPr>
            <p14:xfrm>
              <a:off x="6654800" y="4457700"/>
              <a:ext cx="69850" cy="146050"/>
            </p14:xfrm>
          </p:contentPart>
        </mc:Choice>
        <mc:Fallback xmlns="">
          <p:pic>
            <p:nvPicPr>
              <p:cNvPr id="644" name="墨迹 643"/>
            </p:nvPicPr>
            <p:blipFill>
              <a:blip r:embed="rId1196"/>
            </p:blipFill>
            <p:spPr>
              <a:xfrm>
                <a:off x="6654800" y="4457700"/>
                <a:ext cx="698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7" p14:bwMode="auto">
            <p14:nvContentPartPr>
              <p14:cNvPr id="645" name="墨迹 644"/>
              <p14:cNvContentPartPr/>
              <p14:nvPr/>
            </p14:nvContentPartPr>
            <p14:xfrm>
              <a:off x="6559550" y="4686300"/>
              <a:ext cx="50800" cy="76200"/>
            </p14:xfrm>
          </p:contentPart>
        </mc:Choice>
        <mc:Fallback xmlns="">
          <p:pic>
            <p:nvPicPr>
              <p:cNvPr id="645" name="墨迹 644"/>
            </p:nvPicPr>
            <p:blipFill>
              <a:blip r:embed="rId1198"/>
            </p:blipFill>
            <p:spPr>
              <a:xfrm>
                <a:off x="6559550" y="4686300"/>
                <a:ext cx="508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9" p14:bwMode="auto">
            <p14:nvContentPartPr>
              <p14:cNvPr id="646" name="墨迹 645"/>
              <p14:cNvContentPartPr/>
              <p14:nvPr/>
            </p14:nvContentPartPr>
            <p14:xfrm>
              <a:off x="6864350" y="5086350"/>
              <a:ext cx="82550" cy="120650"/>
            </p14:xfrm>
          </p:contentPart>
        </mc:Choice>
        <mc:Fallback xmlns="">
          <p:pic>
            <p:nvPicPr>
              <p:cNvPr id="646" name="墨迹 645"/>
            </p:nvPicPr>
            <p:blipFill>
              <a:blip r:embed="rId1200"/>
            </p:blipFill>
            <p:spPr>
              <a:xfrm>
                <a:off x="6864350" y="5086350"/>
                <a:ext cx="825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1" p14:bwMode="auto">
            <p14:nvContentPartPr>
              <p14:cNvPr id="647" name="墨迹 646"/>
              <p14:cNvContentPartPr/>
              <p14:nvPr/>
            </p14:nvContentPartPr>
            <p14:xfrm>
              <a:off x="7010400" y="5054600"/>
              <a:ext cx="158750" cy="152400"/>
            </p14:xfrm>
          </p:contentPart>
        </mc:Choice>
        <mc:Fallback xmlns="">
          <p:pic>
            <p:nvPicPr>
              <p:cNvPr id="647" name="墨迹 646"/>
            </p:nvPicPr>
            <p:blipFill>
              <a:blip r:embed="rId1202"/>
            </p:blipFill>
            <p:spPr>
              <a:xfrm>
                <a:off x="7010400" y="5054600"/>
                <a:ext cx="1587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3" p14:bwMode="auto">
            <p14:nvContentPartPr>
              <p14:cNvPr id="648" name="墨迹 647"/>
              <p14:cNvContentPartPr/>
              <p14:nvPr/>
            </p14:nvContentPartPr>
            <p14:xfrm>
              <a:off x="6889750" y="4781550"/>
              <a:ext cx="114300" cy="146050"/>
            </p14:xfrm>
          </p:contentPart>
        </mc:Choice>
        <mc:Fallback xmlns="">
          <p:pic>
            <p:nvPicPr>
              <p:cNvPr id="648" name="墨迹 647"/>
            </p:nvPicPr>
            <p:blipFill>
              <a:blip r:embed="rId1204"/>
            </p:blipFill>
            <p:spPr>
              <a:xfrm>
                <a:off x="6889750" y="4781550"/>
                <a:ext cx="1143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5" p14:bwMode="auto">
            <p14:nvContentPartPr>
              <p14:cNvPr id="649" name="墨迹 648"/>
              <p14:cNvContentPartPr/>
              <p14:nvPr/>
            </p14:nvContentPartPr>
            <p14:xfrm>
              <a:off x="7061200" y="4838700"/>
              <a:ext cx="69850" cy="101600"/>
            </p14:xfrm>
          </p:contentPart>
        </mc:Choice>
        <mc:Fallback xmlns="">
          <p:pic>
            <p:nvPicPr>
              <p:cNvPr id="649" name="墨迹 648"/>
            </p:nvPicPr>
            <p:blipFill>
              <a:blip r:embed="rId1206"/>
            </p:blipFill>
            <p:spPr>
              <a:xfrm>
                <a:off x="7061200" y="4838700"/>
                <a:ext cx="698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7" p14:bwMode="auto">
            <p14:nvContentPartPr>
              <p14:cNvPr id="650" name="墨迹 649"/>
              <p14:cNvContentPartPr/>
              <p14:nvPr/>
            </p14:nvContentPartPr>
            <p14:xfrm>
              <a:off x="7188200" y="4845050"/>
              <a:ext cx="6350" cy="95250"/>
            </p14:xfrm>
          </p:contentPart>
        </mc:Choice>
        <mc:Fallback xmlns="">
          <p:pic>
            <p:nvPicPr>
              <p:cNvPr id="650" name="墨迹 649"/>
            </p:nvPicPr>
            <p:blipFill>
              <a:blip r:embed="rId1208"/>
            </p:blipFill>
            <p:spPr>
              <a:xfrm>
                <a:off x="7188200" y="4845050"/>
                <a:ext cx="63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9" p14:bwMode="auto">
            <p14:nvContentPartPr>
              <p14:cNvPr id="651" name="墨迹 650"/>
              <p14:cNvContentPartPr/>
              <p14:nvPr/>
            </p14:nvContentPartPr>
            <p14:xfrm>
              <a:off x="7226300" y="4870450"/>
              <a:ext cx="69850" cy="25400"/>
            </p14:xfrm>
          </p:contentPart>
        </mc:Choice>
        <mc:Fallback xmlns="">
          <p:pic>
            <p:nvPicPr>
              <p:cNvPr id="651" name="墨迹 650"/>
            </p:nvPicPr>
            <p:blipFill>
              <a:blip r:embed="rId1210"/>
            </p:blipFill>
            <p:spPr>
              <a:xfrm>
                <a:off x="7226300" y="4870450"/>
                <a:ext cx="698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1" p14:bwMode="auto">
            <p14:nvContentPartPr>
              <p14:cNvPr id="652" name="墨迹 651"/>
              <p14:cNvContentPartPr/>
              <p14:nvPr/>
            </p14:nvContentPartPr>
            <p14:xfrm>
              <a:off x="7277100" y="4851400"/>
              <a:ext cx="38100" cy="152400"/>
            </p14:xfrm>
          </p:contentPart>
        </mc:Choice>
        <mc:Fallback xmlns="">
          <p:pic>
            <p:nvPicPr>
              <p:cNvPr id="652" name="墨迹 651"/>
            </p:nvPicPr>
            <p:blipFill>
              <a:blip r:embed="rId1212"/>
            </p:blipFill>
            <p:spPr>
              <a:xfrm>
                <a:off x="7277100" y="4851400"/>
                <a:ext cx="381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3" p14:bwMode="auto">
            <p14:nvContentPartPr>
              <p14:cNvPr id="653" name="墨迹 652"/>
              <p14:cNvContentPartPr/>
              <p14:nvPr/>
            </p14:nvContentPartPr>
            <p14:xfrm>
              <a:off x="7213600" y="5086350"/>
              <a:ext cx="171450" cy="120650"/>
            </p14:xfrm>
          </p:contentPart>
        </mc:Choice>
        <mc:Fallback xmlns="">
          <p:pic>
            <p:nvPicPr>
              <p:cNvPr id="653" name="墨迹 652"/>
            </p:nvPicPr>
            <p:blipFill>
              <a:blip r:embed="rId1214"/>
            </p:blipFill>
            <p:spPr>
              <a:xfrm>
                <a:off x="7213600" y="5086350"/>
                <a:ext cx="1714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5" p14:bwMode="auto">
            <p14:nvContentPartPr>
              <p14:cNvPr id="654" name="墨迹 653"/>
              <p14:cNvContentPartPr/>
              <p14:nvPr/>
            </p14:nvContentPartPr>
            <p14:xfrm>
              <a:off x="7391400" y="5080000"/>
              <a:ext cx="57150" cy="120650"/>
            </p14:xfrm>
          </p:contentPart>
        </mc:Choice>
        <mc:Fallback xmlns="">
          <p:pic>
            <p:nvPicPr>
              <p:cNvPr id="654" name="墨迹 653"/>
            </p:nvPicPr>
            <p:blipFill>
              <a:blip r:embed="rId1216"/>
            </p:blipFill>
            <p:spPr>
              <a:xfrm>
                <a:off x="7391400" y="5080000"/>
                <a:ext cx="571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7" p14:bwMode="auto">
            <p14:nvContentPartPr>
              <p14:cNvPr id="655" name="墨迹 654"/>
              <p14:cNvContentPartPr/>
              <p14:nvPr/>
            </p14:nvContentPartPr>
            <p14:xfrm>
              <a:off x="6572250" y="5283200"/>
              <a:ext cx="1028700" cy="88900"/>
            </p14:xfrm>
          </p:contentPart>
        </mc:Choice>
        <mc:Fallback xmlns="">
          <p:pic>
            <p:nvPicPr>
              <p:cNvPr id="655" name="墨迹 654"/>
            </p:nvPicPr>
            <p:blipFill>
              <a:blip r:embed="rId1218"/>
            </p:blipFill>
            <p:spPr>
              <a:xfrm>
                <a:off x="6572250" y="5283200"/>
                <a:ext cx="10287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9" p14:bwMode="auto">
            <p14:nvContentPartPr>
              <p14:cNvPr id="656" name="墨迹 655"/>
              <p14:cNvContentPartPr/>
              <p14:nvPr/>
            </p14:nvContentPartPr>
            <p14:xfrm>
              <a:off x="3276600" y="5264150"/>
              <a:ext cx="241300" cy="12700"/>
            </p14:xfrm>
          </p:contentPart>
        </mc:Choice>
        <mc:Fallback xmlns="">
          <p:pic>
            <p:nvPicPr>
              <p:cNvPr id="656" name="墨迹 655"/>
            </p:nvPicPr>
            <p:blipFill>
              <a:blip r:embed="rId1220"/>
            </p:blipFill>
            <p:spPr>
              <a:xfrm>
                <a:off x="3276600" y="5264150"/>
                <a:ext cx="2413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1" p14:bwMode="auto">
            <p14:nvContentPartPr>
              <p14:cNvPr id="657" name="墨迹 656"/>
              <p14:cNvContentPartPr/>
              <p14:nvPr/>
            </p14:nvContentPartPr>
            <p14:xfrm>
              <a:off x="6648450" y="5543550"/>
              <a:ext cx="25400" cy="360"/>
            </p14:xfrm>
          </p:contentPart>
        </mc:Choice>
        <mc:Fallback xmlns="">
          <p:pic>
            <p:nvPicPr>
              <p:cNvPr id="657" name="墨迹 656"/>
            </p:nvPicPr>
            <p:blipFill>
              <a:blip r:embed="rId956"/>
            </p:blipFill>
            <p:spPr>
              <a:xfrm>
                <a:off x="6648450" y="554355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2" p14:bwMode="auto">
            <p14:nvContentPartPr>
              <p14:cNvPr id="658" name="墨迹 657"/>
              <p14:cNvContentPartPr/>
              <p14:nvPr/>
            </p14:nvContentPartPr>
            <p14:xfrm>
              <a:off x="6540500" y="5562600"/>
              <a:ext cx="1149350" cy="114300"/>
            </p14:xfrm>
          </p:contentPart>
        </mc:Choice>
        <mc:Fallback xmlns="">
          <p:pic>
            <p:nvPicPr>
              <p:cNvPr id="658" name="墨迹 657"/>
            </p:nvPicPr>
            <p:blipFill>
              <a:blip r:embed="rId1223"/>
            </p:blipFill>
            <p:spPr>
              <a:xfrm>
                <a:off x="6540500" y="5562600"/>
                <a:ext cx="11493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4" p14:bwMode="auto">
            <p14:nvContentPartPr>
              <p14:cNvPr id="659" name="墨迹 658"/>
              <p14:cNvContentPartPr/>
              <p14:nvPr/>
            </p14:nvContentPartPr>
            <p14:xfrm>
              <a:off x="6457950" y="5784850"/>
              <a:ext cx="984250" cy="63500"/>
            </p14:xfrm>
          </p:contentPart>
        </mc:Choice>
        <mc:Fallback xmlns="">
          <p:pic>
            <p:nvPicPr>
              <p:cNvPr id="659" name="墨迹 658"/>
            </p:nvPicPr>
            <p:blipFill>
              <a:blip r:embed="rId1225"/>
            </p:blipFill>
            <p:spPr>
              <a:xfrm>
                <a:off x="6457950" y="5784850"/>
                <a:ext cx="9842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6" p14:bwMode="auto">
            <p14:nvContentPartPr>
              <p14:cNvPr id="660" name="墨迹 659"/>
              <p14:cNvContentPartPr/>
              <p14:nvPr/>
            </p14:nvContentPartPr>
            <p14:xfrm>
              <a:off x="6940550" y="5657850"/>
              <a:ext cx="95250" cy="88900"/>
            </p14:xfrm>
          </p:contentPart>
        </mc:Choice>
        <mc:Fallback xmlns="">
          <p:pic>
            <p:nvPicPr>
              <p:cNvPr id="660" name="墨迹 659"/>
            </p:nvPicPr>
            <p:blipFill>
              <a:blip r:embed="rId1227"/>
            </p:blipFill>
            <p:spPr>
              <a:xfrm>
                <a:off x="6940550" y="5657850"/>
                <a:ext cx="952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8" p14:bwMode="auto">
            <p14:nvContentPartPr>
              <p14:cNvPr id="661" name="墨迹 660"/>
              <p14:cNvContentPartPr/>
              <p14:nvPr/>
            </p14:nvContentPartPr>
            <p14:xfrm>
              <a:off x="7086600" y="5664200"/>
              <a:ext cx="95250" cy="95250"/>
            </p14:xfrm>
          </p:contentPart>
        </mc:Choice>
        <mc:Fallback xmlns="">
          <p:pic>
            <p:nvPicPr>
              <p:cNvPr id="661" name="墨迹 660"/>
            </p:nvPicPr>
            <p:blipFill>
              <a:blip r:embed="rId1229"/>
            </p:blipFill>
            <p:spPr>
              <a:xfrm>
                <a:off x="7086600" y="5664200"/>
                <a:ext cx="952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0" p14:bwMode="auto">
            <p14:nvContentPartPr>
              <p14:cNvPr id="662" name="墨迹 661"/>
              <p14:cNvContentPartPr/>
              <p14:nvPr/>
            </p14:nvContentPartPr>
            <p14:xfrm>
              <a:off x="6946900" y="5410200"/>
              <a:ext cx="95250" cy="114300"/>
            </p14:xfrm>
          </p:contentPart>
        </mc:Choice>
        <mc:Fallback xmlns="">
          <p:pic>
            <p:nvPicPr>
              <p:cNvPr id="662" name="墨迹 661"/>
            </p:nvPicPr>
            <p:blipFill>
              <a:blip r:embed="rId1231"/>
            </p:blipFill>
            <p:spPr>
              <a:xfrm>
                <a:off x="6946900" y="5410200"/>
                <a:ext cx="952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2" p14:bwMode="auto">
            <p14:nvContentPartPr>
              <p14:cNvPr id="663" name="墨迹 662"/>
              <p14:cNvContentPartPr/>
              <p14:nvPr/>
            </p14:nvContentPartPr>
            <p14:xfrm>
              <a:off x="7073900" y="5467350"/>
              <a:ext cx="95250" cy="63500"/>
            </p14:xfrm>
          </p:contentPart>
        </mc:Choice>
        <mc:Fallback xmlns="">
          <p:pic>
            <p:nvPicPr>
              <p:cNvPr id="663" name="墨迹 662"/>
            </p:nvPicPr>
            <p:blipFill>
              <a:blip r:embed="rId1233"/>
            </p:blipFill>
            <p:spPr>
              <a:xfrm>
                <a:off x="7073900" y="5467350"/>
                <a:ext cx="952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4" p14:bwMode="auto">
            <p14:nvContentPartPr>
              <p14:cNvPr id="664" name="墨迹 663"/>
              <p14:cNvContentPartPr/>
              <p14:nvPr/>
            </p14:nvContentPartPr>
            <p14:xfrm>
              <a:off x="7264400" y="5461000"/>
              <a:ext cx="133350" cy="88900"/>
            </p14:xfrm>
          </p:contentPart>
        </mc:Choice>
        <mc:Fallback xmlns="">
          <p:pic>
            <p:nvPicPr>
              <p:cNvPr id="664" name="墨迹 663"/>
            </p:nvPicPr>
            <p:blipFill>
              <a:blip r:embed="rId1235"/>
            </p:blipFill>
            <p:spPr>
              <a:xfrm>
                <a:off x="7264400" y="5461000"/>
                <a:ext cx="1333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6" p14:bwMode="auto">
            <p14:nvContentPartPr>
              <p14:cNvPr id="665" name="墨迹 664"/>
              <p14:cNvContentPartPr/>
              <p14:nvPr/>
            </p14:nvContentPartPr>
            <p14:xfrm>
              <a:off x="7385050" y="5435600"/>
              <a:ext cx="19050" cy="120650"/>
            </p14:xfrm>
          </p:contentPart>
        </mc:Choice>
        <mc:Fallback xmlns="">
          <p:pic>
            <p:nvPicPr>
              <p:cNvPr id="665" name="墨迹 664"/>
            </p:nvPicPr>
            <p:blipFill>
              <a:blip r:embed="rId1237"/>
            </p:blipFill>
            <p:spPr>
              <a:xfrm>
                <a:off x="7385050" y="5435600"/>
                <a:ext cx="190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8" p14:bwMode="auto">
            <p14:nvContentPartPr>
              <p14:cNvPr id="666" name="墨迹 665"/>
              <p14:cNvContentPartPr/>
              <p14:nvPr/>
            </p14:nvContentPartPr>
            <p14:xfrm>
              <a:off x="7289800" y="5651500"/>
              <a:ext cx="19050" cy="133350"/>
            </p14:xfrm>
          </p:contentPart>
        </mc:Choice>
        <mc:Fallback xmlns="">
          <p:pic>
            <p:nvPicPr>
              <p:cNvPr id="666" name="墨迹 665"/>
            </p:nvPicPr>
            <p:blipFill>
              <a:blip r:embed="rId1239"/>
            </p:blipFill>
            <p:spPr>
              <a:xfrm>
                <a:off x="7289800" y="5651500"/>
                <a:ext cx="190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0" p14:bwMode="auto">
            <p14:nvContentPartPr>
              <p14:cNvPr id="667" name="墨迹 666"/>
              <p14:cNvContentPartPr/>
              <p14:nvPr/>
            </p14:nvContentPartPr>
            <p14:xfrm>
              <a:off x="7321550" y="5721350"/>
              <a:ext cx="101600" cy="360"/>
            </p14:xfrm>
          </p:contentPart>
        </mc:Choice>
        <mc:Fallback xmlns="">
          <p:pic>
            <p:nvPicPr>
              <p:cNvPr id="667" name="墨迹 666"/>
            </p:nvPicPr>
            <p:blipFill>
              <a:blip r:embed="rId1241"/>
            </p:blipFill>
            <p:spPr>
              <a:xfrm>
                <a:off x="7321550" y="5721350"/>
                <a:ext cx="1016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2" p14:bwMode="auto">
            <p14:nvContentPartPr>
              <p14:cNvPr id="668" name="墨迹 667"/>
              <p14:cNvContentPartPr/>
              <p14:nvPr/>
            </p14:nvContentPartPr>
            <p14:xfrm>
              <a:off x="7416800" y="5683250"/>
              <a:ext cx="25400" cy="107950"/>
            </p14:xfrm>
          </p:contentPart>
        </mc:Choice>
        <mc:Fallback xmlns="">
          <p:pic>
            <p:nvPicPr>
              <p:cNvPr id="668" name="墨迹 667"/>
            </p:nvPicPr>
            <p:blipFill>
              <a:blip r:embed="rId1243"/>
            </p:blipFill>
            <p:spPr>
              <a:xfrm>
                <a:off x="7416800" y="5683250"/>
                <a:ext cx="254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4" p14:bwMode="auto">
            <p14:nvContentPartPr>
              <p14:cNvPr id="669" name="墨迹 668"/>
              <p14:cNvContentPartPr/>
              <p14:nvPr/>
            </p14:nvContentPartPr>
            <p14:xfrm>
              <a:off x="7410450" y="5861050"/>
              <a:ext cx="196850" cy="360"/>
            </p14:xfrm>
          </p:contentPart>
        </mc:Choice>
        <mc:Fallback xmlns="">
          <p:pic>
            <p:nvPicPr>
              <p:cNvPr id="669" name="墨迹 668"/>
            </p:nvPicPr>
            <p:blipFill>
              <a:blip r:embed="rId1245"/>
            </p:blipFill>
            <p:spPr>
              <a:xfrm>
                <a:off x="7410450" y="5861050"/>
                <a:ext cx="1968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6" p14:bwMode="auto">
            <p14:nvContentPartPr>
              <p14:cNvPr id="670" name="墨迹 669"/>
              <p14:cNvContentPartPr/>
              <p14:nvPr/>
            </p14:nvContentPartPr>
            <p14:xfrm>
              <a:off x="2889250" y="5664200"/>
              <a:ext cx="215900" cy="360"/>
            </p14:xfrm>
          </p:contentPart>
        </mc:Choice>
        <mc:Fallback xmlns="">
          <p:pic>
            <p:nvPicPr>
              <p:cNvPr id="670" name="墨迹 669"/>
            </p:nvPicPr>
            <p:blipFill>
              <a:blip r:embed="rId1137"/>
            </p:blipFill>
            <p:spPr>
              <a:xfrm>
                <a:off x="2889250" y="5664200"/>
                <a:ext cx="2159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7" p14:bwMode="auto">
            <p14:nvContentPartPr>
              <p14:cNvPr id="671" name="墨迹 670"/>
              <p14:cNvContentPartPr/>
              <p14:nvPr/>
            </p14:nvContentPartPr>
            <p14:xfrm>
              <a:off x="3702050" y="5632450"/>
              <a:ext cx="209550" cy="360"/>
            </p14:xfrm>
          </p:contentPart>
        </mc:Choice>
        <mc:Fallback xmlns="">
          <p:pic>
            <p:nvPicPr>
              <p:cNvPr id="671" name="墨迹 670"/>
            </p:nvPicPr>
            <p:blipFill>
              <a:blip r:embed="rId20"/>
            </p:blipFill>
            <p:spPr>
              <a:xfrm>
                <a:off x="3702050" y="5632450"/>
                <a:ext cx="209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8" p14:bwMode="auto">
            <p14:nvContentPartPr>
              <p14:cNvPr id="672" name="墨迹 671"/>
              <p14:cNvContentPartPr/>
              <p14:nvPr/>
            </p14:nvContentPartPr>
            <p14:xfrm>
              <a:off x="4222750" y="5632450"/>
              <a:ext cx="196850" cy="360"/>
            </p14:xfrm>
          </p:contentPart>
        </mc:Choice>
        <mc:Fallback xmlns="">
          <p:pic>
            <p:nvPicPr>
              <p:cNvPr id="672" name="墨迹 671"/>
            </p:nvPicPr>
            <p:blipFill>
              <a:blip r:embed="rId1245"/>
            </p:blipFill>
            <p:spPr>
              <a:xfrm>
                <a:off x="4222750" y="5632450"/>
                <a:ext cx="1968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9" p14:bwMode="auto">
            <p14:nvContentPartPr>
              <p14:cNvPr id="673" name="墨迹 672"/>
              <p14:cNvContentPartPr/>
              <p14:nvPr/>
            </p14:nvContentPartPr>
            <p14:xfrm>
              <a:off x="4483100" y="5632450"/>
              <a:ext cx="63500" cy="25400"/>
            </p14:xfrm>
          </p:contentPart>
        </mc:Choice>
        <mc:Fallback xmlns="">
          <p:pic>
            <p:nvPicPr>
              <p:cNvPr id="673" name="墨迹 672"/>
            </p:nvPicPr>
            <p:blipFill>
              <a:blip r:embed="rId1250"/>
            </p:blipFill>
            <p:spPr>
              <a:xfrm>
                <a:off x="4483100" y="5632450"/>
                <a:ext cx="635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1" p14:bwMode="auto">
            <p14:nvContentPartPr>
              <p14:cNvPr id="674" name="墨迹 673"/>
              <p14:cNvContentPartPr/>
              <p14:nvPr/>
            </p14:nvContentPartPr>
            <p14:xfrm>
              <a:off x="6445250" y="4914900"/>
              <a:ext cx="101600" cy="360"/>
            </p14:xfrm>
          </p:contentPart>
        </mc:Choice>
        <mc:Fallback xmlns="">
          <p:pic>
            <p:nvPicPr>
              <p:cNvPr id="674" name="墨迹 673"/>
            </p:nvPicPr>
            <p:blipFill>
              <a:blip r:embed="rId1241"/>
            </p:blipFill>
            <p:spPr>
              <a:xfrm>
                <a:off x="6445250" y="4914900"/>
                <a:ext cx="1016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2" p14:bwMode="auto">
            <p14:nvContentPartPr>
              <p14:cNvPr id="675" name="墨迹 674"/>
              <p14:cNvContentPartPr/>
              <p14:nvPr/>
            </p14:nvContentPartPr>
            <p14:xfrm>
              <a:off x="6508750" y="4870450"/>
              <a:ext cx="88900" cy="120650"/>
            </p14:xfrm>
          </p:contentPart>
        </mc:Choice>
        <mc:Fallback xmlns="">
          <p:pic>
            <p:nvPicPr>
              <p:cNvPr id="675" name="墨迹 674"/>
            </p:nvPicPr>
            <p:blipFill>
              <a:blip r:embed="rId1253"/>
            </p:blipFill>
            <p:spPr>
              <a:xfrm>
                <a:off x="6508750" y="4870450"/>
                <a:ext cx="889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4" p14:bwMode="auto">
            <p14:nvContentPartPr>
              <p14:cNvPr id="676" name="墨迹 675"/>
              <p14:cNvContentPartPr/>
              <p14:nvPr/>
            </p14:nvContentPartPr>
            <p14:xfrm>
              <a:off x="6305550" y="5187950"/>
              <a:ext cx="152400" cy="360"/>
            </p14:xfrm>
          </p:contentPart>
        </mc:Choice>
        <mc:Fallback xmlns="">
          <p:pic>
            <p:nvPicPr>
              <p:cNvPr id="676" name="墨迹 675"/>
            </p:nvPicPr>
            <p:blipFill>
              <a:blip r:embed="rId1255"/>
            </p:blipFill>
            <p:spPr>
              <a:xfrm>
                <a:off x="6305550" y="5187950"/>
                <a:ext cx="152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6" p14:bwMode="auto">
            <p14:nvContentPartPr>
              <p14:cNvPr id="677" name="墨迹 676"/>
              <p14:cNvContentPartPr/>
              <p14:nvPr/>
            </p14:nvContentPartPr>
            <p14:xfrm>
              <a:off x="6432550" y="5137150"/>
              <a:ext cx="101600" cy="88900"/>
            </p14:xfrm>
          </p:contentPart>
        </mc:Choice>
        <mc:Fallback xmlns="">
          <p:pic>
            <p:nvPicPr>
              <p:cNvPr id="677" name="墨迹 676"/>
            </p:nvPicPr>
            <p:blipFill>
              <a:blip r:embed="rId1257"/>
            </p:blipFill>
            <p:spPr>
              <a:xfrm>
                <a:off x="6432550" y="5137150"/>
                <a:ext cx="1016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8" p14:bwMode="auto">
            <p14:nvContentPartPr>
              <p14:cNvPr id="678" name="墨迹 677"/>
              <p14:cNvContentPartPr/>
              <p14:nvPr/>
            </p14:nvContentPartPr>
            <p14:xfrm>
              <a:off x="3536950" y="5422900"/>
              <a:ext cx="323850" cy="241300"/>
            </p14:xfrm>
          </p:contentPart>
        </mc:Choice>
        <mc:Fallback xmlns="">
          <p:pic>
            <p:nvPicPr>
              <p:cNvPr id="678" name="墨迹 677"/>
            </p:nvPicPr>
            <p:blipFill>
              <a:blip r:embed="rId1259"/>
            </p:blipFill>
            <p:spPr>
              <a:xfrm>
                <a:off x="3536950" y="5422900"/>
                <a:ext cx="3238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0" p14:bwMode="auto">
            <p14:nvContentPartPr>
              <p14:cNvPr id="679" name="墨迹 678"/>
              <p14:cNvContentPartPr/>
              <p14:nvPr/>
            </p14:nvContentPartPr>
            <p14:xfrm>
              <a:off x="6819900" y="5257800"/>
              <a:ext cx="368300" cy="12700"/>
            </p14:xfrm>
          </p:contentPart>
        </mc:Choice>
        <mc:Fallback xmlns="">
          <p:pic>
            <p:nvPicPr>
              <p:cNvPr id="679" name="墨迹 678"/>
            </p:nvPicPr>
            <p:blipFill>
              <a:blip r:embed="rId1261"/>
            </p:blipFill>
            <p:spPr>
              <a:xfrm>
                <a:off x="6819900" y="5257800"/>
                <a:ext cx="3683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2" p14:bwMode="auto">
            <p14:nvContentPartPr>
              <p14:cNvPr id="680" name="墨迹 679"/>
              <p14:cNvContentPartPr/>
              <p14:nvPr/>
            </p14:nvContentPartPr>
            <p14:xfrm>
              <a:off x="3517900" y="5334000"/>
              <a:ext cx="196850" cy="120650"/>
            </p14:xfrm>
          </p:contentPart>
        </mc:Choice>
        <mc:Fallback xmlns="">
          <p:pic>
            <p:nvPicPr>
              <p:cNvPr id="680" name="墨迹 679"/>
            </p:nvPicPr>
            <p:blipFill>
              <a:blip r:embed="rId1263"/>
            </p:blipFill>
            <p:spPr>
              <a:xfrm>
                <a:off x="3517900" y="5334000"/>
                <a:ext cx="1968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4" p14:bwMode="auto">
            <p14:nvContentPartPr>
              <p14:cNvPr id="681" name="墨迹 680"/>
              <p14:cNvContentPartPr/>
              <p14:nvPr/>
            </p14:nvContentPartPr>
            <p14:xfrm>
              <a:off x="2895600" y="5816600"/>
              <a:ext cx="228600" cy="360"/>
            </p14:xfrm>
          </p:contentPart>
        </mc:Choice>
        <mc:Fallback xmlns="">
          <p:pic>
            <p:nvPicPr>
              <p:cNvPr id="681" name="墨迹 680"/>
            </p:nvPicPr>
            <p:blipFill>
              <a:blip r:embed="rId814"/>
            </p:blipFill>
            <p:spPr>
              <a:xfrm>
                <a:off x="2895600" y="5816600"/>
                <a:ext cx="2286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5" p14:bwMode="auto">
            <p14:nvContentPartPr>
              <p14:cNvPr id="682" name="墨迹 681"/>
              <p14:cNvContentPartPr/>
              <p14:nvPr/>
            </p14:nvContentPartPr>
            <p14:xfrm>
              <a:off x="4165600" y="5810250"/>
              <a:ext cx="266700" cy="6350"/>
            </p14:xfrm>
          </p:contentPart>
        </mc:Choice>
        <mc:Fallback xmlns="">
          <p:pic>
            <p:nvPicPr>
              <p:cNvPr id="682" name="墨迹 681"/>
            </p:nvPicPr>
            <p:blipFill>
              <a:blip r:embed="rId1266"/>
            </p:blipFill>
            <p:spPr>
              <a:xfrm>
                <a:off x="4165600" y="5810250"/>
                <a:ext cx="2667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7" p14:bwMode="auto">
            <p14:nvContentPartPr>
              <p14:cNvPr id="683" name="墨迹 682"/>
              <p14:cNvContentPartPr/>
              <p14:nvPr/>
            </p14:nvContentPartPr>
            <p14:xfrm>
              <a:off x="6718300" y="4622800"/>
              <a:ext cx="666750" cy="381000"/>
            </p14:xfrm>
          </p:contentPart>
        </mc:Choice>
        <mc:Fallback xmlns="">
          <p:pic>
            <p:nvPicPr>
              <p:cNvPr id="683" name="墨迹 682"/>
            </p:nvPicPr>
            <p:blipFill>
              <a:blip r:embed="rId1268"/>
            </p:blipFill>
            <p:spPr>
              <a:xfrm>
                <a:off x="6718300" y="4622800"/>
                <a:ext cx="6667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9" p14:bwMode="auto">
            <p14:nvContentPartPr>
              <p14:cNvPr id="684" name="墨迹 683"/>
              <p14:cNvContentPartPr/>
              <p14:nvPr/>
            </p14:nvContentPartPr>
            <p14:xfrm>
              <a:off x="3619500" y="6000750"/>
              <a:ext cx="266700" cy="360"/>
            </p14:xfrm>
          </p:contentPart>
        </mc:Choice>
        <mc:Fallback xmlns="">
          <p:pic>
            <p:nvPicPr>
              <p:cNvPr id="684" name="墨迹 683"/>
            </p:nvPicPr>
            <p:blipFill>
              <a:blip r:embed="rId1270"/>
            </p:blipFill>
            <p:spPr>
              <a:xfrm>
                <a:off x="3619500" y="6000750"/>
                <a:ext cx="266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1" p14:bwMode="auto">
            <p14:nvContentPartPr>
              <p14:cNvPr id="685" name="墨迹 684"/>
              <p14:cNvContentPartPr/>
              <p14:nvPr/>
            </p14:nvContentPartPr>
            <p14:xfrm>
              <a:off x="4025900" y="6000750"/>
              <a:ext cx="177800" cy="360"/>
            </p14:xfrm>
          </p:contentPart>
        </mc:Choice>
        <mc:Fallback xmlns="">
          <p:pic>
            <p:nvPicPr>
              <p:cNvPr id="685" name="墨迹 684"/>
            </p:nvPicPr>
            <p:blipFill>
              <a:blip r:embed="rId1272"/>
            </p:blipFill>
            <p:spPr>
              <a:xfrm>
                <a:off x="4025900" y="6000750"/>
                <a:ext cx="1778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3" p14:bwMode="auto">
            <p14:nvContentPartPr>
              <p14:cNvPr id="686" name="墨迹 685"/>
              <p14:cNvContentPartPr/>
              <p14:nvPr/>
            </p14:nvContentPartPr>
            <p14:xfrm>
              <a:off x="3606800" y="6000750"/>
              <a:ext cx="266700" cy="6350"/>
            </p14:xfrm>
          </p:contentPart>
        </mc:Choice>
        <mc:Fallback xmlns="">
          <p:pic>
            <p:nvPicPr>
              <p:cNvPr id="686" name="墨迹 685"/>
            </p:nvPicPr>
            <p:blipFill>
              <a:blip r:embed="rId1274"/>
            </p:blipFill>
            <p:spPr>
              <a:xfrm>
                <a:off x="3606800" y="6000750"/>
                <a:ext cx="2667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5" p14:bwMode="auto">
            <p14:nvContentPartPr>
              <p14:cNvPr id="687" name="墨迹 686"/>
              <p14:cNvContentPartPr/>
              <p14:nvPr/>
            </p14:nvContentPartPr>
            <p14:xfrm>
              <a:off x="6051550" y="4641850"/>
              <a:ext cx="603250" cy="44450"/>
            </p14:xfrm>
          </p:contentPart>
        </mc:Choice>
        <mc:Fallback xmlns="">
          <p:pic>
            <p:nvPicPr>
              <p:cNvPr id="687" name="墨迹 686"/>
            </p:nvPicPr>
            <p:blipFill>
              <a:blip r:embed="rId1276"/>
            </p:blipFill>
            <p:spPr>
              <a:xfrm>
                <a:off x="6051550" y="4641850"/>
                <a:ext cx="6032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7" p14:bwMode="auto">
            <p14:nvContentPartPr>
              <p14:cNvPr id="688" name="墨迹 687"/>
              <p14:cNvContentPartPr/>
              <p14:nvPr/>
            </p14:nvContentPartPr>
            <p14:xfrm>
              <a:off x="3663950" y="5784850"/>
              <a:ext cx="152400" cy="69850"/>
            </p14:xfrm>
          </p:contentPart>
        </mc:Choice>
        <mc:Fallback xmlns="">
          <p:pic>
            <p:nvPicPr>
              <p:cNvPr id="688" name="墨迹 687"/>
            </p:nvPicPr>
            <p:blipFill>
              <a:blip r:embed="rId1278"/>
            </p:blipFill>
            <p:spPr>
              <a:xfrm>
                <a:off x="3663950" y="5784850"/>
                <a:ext cx="1524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9" p14:bwMode="auto">
            <p14:nvContentPartPr>
              <p14:cNvPr id="689" name="墨迹 688"/>
              <p14:cNvContentPartPr/>
              <p14:nvPr/>
            </p14:nvContentPartPr>
            <p14:xfrm>
              <a:off x="2921000" y="6165850"/>
              <a:ext cx="215900" cy="6350"/>
            </p14:xfrm>
          </p:contentPart>
        </mc:Choice>
        <mc:Fallback xmlns="">
          <p:pic>
            <p:nvPicPr>
              <p:cNvPr id="689" name="墨迹 688"/>
            </p:nvPicPr>
            <p:blipFill>
              <a:blip r:embed="rId1280"/>
            </p:blipFill>
            <p:spPr>
              <a:xfrm>
                <a:off x="2921000" y="6165850"/>
                <a:ext cx="2159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1" p14:bwMode="auto">
            <p14:nvContentPartPr>
              <p14:cNvPr id="690" name="墨迹 689"/>
              <p14:cNvContentPartPr/>
              <p14:nvPr/>
            </p14:nvContentPartPr>
            <p14:xfrm>
              <a:off x="4184650" y="6165850"/>
              <a:ext cx="393700" cy="360"/>
            </p14:xfrm>
          </p:contentPart>
        </mc:Choice>
        <mc:Fallback xmlns="">
          <p:pic>
            <p:nvPicPr>
              <p:cNvPr id="690" name="墨迹 689"/>
            </p:nvPicPr>
            <p:blipFill>
              <a:blip r:embed="rId1282"/>
            </p:blipFill>
            <p:spPr>
              <a:xfrm>
                <a:off x="4184650" y="6165850"/>
                <a:ext cx="393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3" p14:bwMode="auto">
            <p14:nvContentPartPr>
              <p14:cNvPr id="691" name="墨迹 690"/>
              <p14:cNvContentPartPr/>
              <p14:nvPr/>
            </p14:nvContentPartPr>
            <p14:xfrm>
              <a:off x="6248400" y="5403850"/>
              <a:ext cx="184150" cy="360"/>
            </p14:xfrm>
          </p:contentPart>
        </mc:Choice>
        <mc:Fallback xmlns="">
          <p:pic>
            <p:nvPicPr>
              <p:cNvPr id="691" name="墨迹 690"/>
            </p:nvPicPr>
            <p:blipFill>
              <a:blip r:embed="rId1284"/>
            </p:blipFill>
            <p:spPr>
              <a:xfrm>
                <a:off x="6248400" y="5403850"/>
                <a:ext cx="1841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5" p14:bwMode="auto">
            <p14:nvContentPartPr>
              <p14:cNvPr id="692" name="墨迹 691"/>
              <p14:cNvContentPartPr/>
              <p14:nvPr/>
            </p14:nvContentPartPr>
            <p14:xfrm>
              <a:off x="6388100" y="5346700"/>
              <a:ext cx="171450" cy="139700"/>
            </p14:xfrm>
          </p:contentPart>
        </mc:Choice>
        <mc:Fallback xmlns="">
          <p:pic>
            <p:nvPicPr>
              <p:cNvPr id="692" name="墨迹 691"/>
            </p:nvPicPr>
            <p:blipFill>
              <a:blip r:embed="rId1286"/>
            </p:blipFill>
            <p:spPr>
              <a:xfrm>
                <a:off x="6388100" y="5346700"/>
                <a:ext cx="1714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7" p14:bwMode="auto">
            <p14:nvContentPartPr>
              <p14:cNvPr id="693" name="墨迹 692"/>
              <p14:cNvContentPartPr/>
              <p14:nvPr/>
            </p14:nvContentPartPr>
            <p14:xfrm>
              <a:off x="6845300" y="5556250"/>
              <a:ext cx="558800" cy="63500"/>
            </p14:xfrm>
          </p:contentPart>
        </mc:Choice>
        <mc:Fallback xmlns="">
          <p:pic>
            <p:nvPicPr>
              <p:cNvPr id="693" name="墨迹 692"/>
            </p:nvPicPr>
            <p:blipFill>
              <a:blip r:embed="rId1288"/>
            </p:blipFill>
            <p:spPr>
              <a:xfrm>
                <a:off x="6845300" y="5556250"/>
                <a:ext cx="5588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9" p14:bwMode="auto">
            <p14:nvContentPartPr>
              <p14:cNvPr id="694" name="墨迹 693"/>
              <p14:cNvContentPartPr/>
              <p14:nvPr/>
            </p14:nvContentPartPr>
            <p14:xfrm>
              <a:off x="3663950" y="6165850"/>
              <a:ext cx="165100" cy="360"/>
            </p14:xfrm>
          </p:contentPart>
        </mc:Choice>
        <mc:Fallback xmlns="">
          <p:pic>
            <p:nvPicPr>
              <p:cNvPr id="694" name="墨迹 693"/>
            </p:nvPicPr>
            <p:blipFill>
              <a:blip r:embed="rId1290"/>
            </p:blipFill>
            <p:spPr>
              <a:xfrm>
                <a:off x="3663950" y="6165850"/>
                <a:ext cx="1651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1" p14:bwMode="auto">
            <p14:nvContentPartPr>
              <p14:cNvPr id="695" name="墨迹 694"/>
              <p14:cNvContentPartPr/>
              <p14:nvPr/>
            </p14:nvContentPartPr>
            <p14:xfrm>
              <a:off x="3848100" y="6318250"/>
              <a:ext cx="508000" cy="19050"/>
            </p14:xfrm>
          </p:contentPart>
        </mc:Choice>
        <mc:Fallback xmlns="">
          <p:pic>
            <p:nvPicPr>
              <p:cNvPr id="695" name="墨迹 694"/>
            </p:nvPicPr>
            <p:blipFill>
              <a:blip r:embed="rId1292"/>
            </p:blipFill>
            <p:spPr>
              <a:xfrm>
                <a:off x="3848100" y="6318250"/>
                <a:ext cx="5080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3" p14:bwMode="auto">
            <p14:nvContentPartPr>
              <p14:cNvPr id="696" name="墨迹 695"/>
              <p14:cNvContentPartPr/>
              <p14:nvPr/>
            </p14:nvContentPartPr>
            <p14:xfrm>
              <a:off x="2787650" y="5080000"/>
              <a:ext cx="361950" cy="196850"/>
            </p14:xfrm>
          </p:contentPart>
        </mc:Choice>
        <mc:Fallback xmlns="">
          <p:pic>
            <p:nvPicPr>
              <p:cNvPr id="696" name="墨迹 695"/>
            </p:nvPicPr>
            <p:blipFill>
              <a:blip r:embed="rId1294"/>
            </p:blipFill>
            <p:spPr>
              <a:xfrm>
                <a:off x="2787650" y="5080000"/>
                <a:ext cx="3619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5" p14:bwMode="auto">
            <p14:nvContentPartPr>
              <p14:cNvPr id="697" name="墨迹 696"/>
              <p14:cNvContentPartPr/>
              <p14:nvPr/>
            </p14:nvContentPartPr>
            <p14:xfrm>
              <a:off x="3613150" y="5619750"/>
              <a:ext cx="190500" cy="12700"/>
            </p14:xfrm>
          </p:contentPart>
        </mc:Choice>
        <mc:Fallback xmlns="">
          <p:pic>
            <p:nvPicPr>
              <p:cNvPr id="697" name="墨迹 696"/>
            </p:nvPicPr>
            <p:blipFill>
              <a:blip r:embed="rId1296"/>
            </p:blipFill>
            <p:spPr>
              <a:xfrm>
                <a:off x="3613150" y="5619750"/>
                <a:ext cx="1905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7" p14:bwMode="auto">
            <p14:nvContentPartPr>
              <p14:cNvPr id="698" name="墨迹 697"/>
              <p14:cNvContentPartPr/>
              <p14:nvPr/>
            </p14:nvContentPartPr>
            <p14:xfrm>
              <a:off x="4184650" y="5791200"/>
              <a:ext cx="266700" cy="31750"/>
            </p14:xfrm>
          </p:contentPart>
        </mc:Choice>
        <mc:Fallback xmlns="">
          <p:pic>
            <p:nvPicPr>
              <p:cNvPr id="698" name="墨迹 697"/>
            </p:nvPicPr>
            <p:blipFill>
              <a:blip r:embed="rId1298"/>
            </p:blipFill>
            <p:spPr>
              <a:xfrm>
                <a:off x="4184650" y="5791200"/>
                <a:ext cx="2667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9" p14:bwMode="auto">
            <p14:nvContentPartPr>
              <p14:cNvPr id="699" name="墨迹 698"/>
              <p14:cNvContentPartPr/>
              <p14:nvPr/>
            </p14:nvContentPartPr>
            <p14:xfrm>
              <a:off x="3632200" y="5816600"/>
              <a:ext cx="234950" cy="31750"/>
            </p14:xfrm>
          </p:contentPart>
        </mc:Choice>
        <mc:Fallback xmlns="">
          <p:pic>
            <p:nvPicPr>
              <p:cNvPr id="699" name="墨迹 698"/>
            </p:nvPicPr>
            <p:blipFill>
              <a:blip r:embed="rId1300"/>
            </p:blipFill>
            <p:spPr>
              <a:xfrm>
                <a:off x="3632200" y="5816600"/>
                <a:ext cx="2349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1" p14:bwMode="auto">
            <p14:nvContentPartPr>
              <p14:cNvPr id="700" name="墨迹 699"/>
              <p14:cNvContentPartPr/>
              <p14:nvPr/>
            </p14:nvContentPartPr>
            <p14:xfrm>
              <a:off x="3657600" y="5994400"/>
              <a:ext cx="260350" cy="19050"/>
            </p14:xfrm>
          </p:contentPart>
        </mc:Choice>
        <mc:Fallback xmlns="">
          <p:pic>
            <p:nvPicPr>
              <p:cNvPr id="700" name="墨迹 699"/>
            </p:nvPicPr>
            <p:blipFill>
              <a:blip r:embed="rId1302"/>
            </p:blipFill>
            <p:spPr>
              <a:xfrm>
                <a:off x="3657600" y="5994400"/>
                <a:ext cx="260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3" p14:bwMode="auto">
            <p14:nvContentPartPr>
              <p14:cNvPr id="701" name="墨迹 700"/>
              <p14:cNvContentPartPr/>
              <p14:nvPr/>
            </p14:nvContentPartPr>
            <p14:xfrm>
              <a:off x="3651250" y="6172200"/>
              <a:ext cx="127000" cy="6350"/>
            </p14:xfrm>
          </p:contentPart>
        </mc:Choice>
        <mc:Fallback xmlns="">
          <p:pic>
            <p:nvPicPr>
              <p:cNvPr id="701" name="墨迹 700"/>
            </p:nvPicPr>
            <p:blipFill>
              <a:blip r:embed="rId1304"/>
            </p:blipFill>
            <p:spPr>
              <a:xfrm>
                <a:off x="3651250" y="6172200"/>
                <a:ext cx="1270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5" p14:bwMode="auto">
            <p14:nvContentPartPr>
              <p14:cNvPr id="702" name="墨迹 701"/>
              <p14:cNvContentPartPr/>
              <p14:nvPr/>
            </p14:nvContentPartPr>
            <p14:xfrm>
              <a:off x="4216400" y="6165850"/>
              <a:ext cx="260350" cy="360"/>
            </p14:xfrm>
          </p:contentPart>
        </mc:Choice>
        <mc:Fallback xmlns="">
          <p:pic>
            <p:nvPicPr>
              <p:cNvPr id="702" name="墨迹 701"/>
            </p:nvPicPr>
            <p:blipFill>
              <a:blip r:embed="rId1306"/>
            </p:blipFill>
            <p:spPr>
              <a:xfrm>
                <a:off x="4216400" y="6165850"/>
                <a:ext cx="260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7" p14:bwMode="auto">
            <p14:nvContentPartPr>
              <p14:cNvPr id="703" name="墨迹 702"/>
              <p14:cNvContentPartPr/>
              <p14:nvPr/>
            </p14:nvContentPartPr>
            <p14:xfrm>
              <a:off x="2705100" y="5251450"/>
              <a:ext cx="501650" cy="57150"/>
            </p14:xfrm>
          </p:contentPart>
        </mc:Choice>
        <mc:Fallback xmlns="">
          <p:pic>
            <p:nvPicPr>
              <p:cNvPr id="703" name="墨迹 702"/>
            </p:nvPicPr>
            <p:blipFill>
              <a:blip r:embed="rId1308"/>
            </p:blipFill>
            <p:spPr>
              <a:xfrm>
                <a:off x="2705100" y="5251450"/>
                <a:ext cx="501650" cy="57150"/>
              </a:xfrm>
              <a:prstGeom prst="rect"/>
            </p:spPr>
          </p:pic>
        </mc:Fallback>
      </mc:AlternateContent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47850" y="8573"/>
            <a:ext cx="8229600" cy="1143000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作业：第五章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31315" y="908685"/>
            <a:ext cx="4596765" cy="4114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6877050" y="1054100"/>
              <a:ext cx="31750" cy="1968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6877050" y="1054100"/>
                <a:ext cx="317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6870700" y="1092200"/>
              <a:ext cx="209550" cy="1968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6870700" y="1092200"/>
                <a:ext cx="2095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7143750" y="1060450"/>
              <a:ext cx="152400" cy="2413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7143750" y="1060450"/>
                <a:ext cx="1524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7283450" y="1117600"/>
              <a:ext cx="360" cy="2095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7283450" y="1117600"/>
                <a:ext cx="36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7194550" y="1225550"/>
              <a:ext cx="146050" cy="127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7194550" y="1225550"/>
                <a:ext cx="1460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7442200" y="1206500"/>
              <a:ext cx="114300" cy="825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7442200" y="1206500"/>
                <a:ext cx="1143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7912100" y="1162050"/>
              <a:ext cx="31750" cy="1524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7912100" y="1162050"/>
                <a:ext cx="317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7899400" y="1143000"/>
              <a:ext cx="158750" cy="1587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7899400" y="1143000"/>
                <a:ext cx="1587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3" name="墨迹 12"/>
              <p14:cNvContentPartPr/>
              <p14:nvPr/>
            </p14:nvContentPartPr>
            <p14:xfrm>
              <a:off x="8185150" y="1193800"/>
              <a:ext cx="76200" cy="1651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9"/>
            </p:blipFill>
            <p:spPr>
              <a:xfrm>
                <a:off x="8185150" y="1193800"/>
                <a:ext cx="762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4" name="墨迹 13"/>
              <p14:cNvContentPartPr/>
              <p14:nvPr/>
            </p14:nvContentPartPr>
            <p14:xfrm>
              <a:off x="8172450" y="1168400"/>
              <a:ext cx="209550" cy="1841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1"/>
            </p:blipFill>
            <p:spPr>
              <a:xfrm>
                <a:off x="8172450" y="1168400"/>
                <a:ext cx="2095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5" name="墨迹 14"/>
              <p14:cNvContentPartPr/>
              <p14:nvPr/>
            </p14:nvContentPartPr>
            <p14:xfrm>
              <a:off x="8801100" y="1149350"/>
              <a:ext cx="101600" cy="1270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3"/>
            </p:blipFill>
            <p:spPr>
              <a:xfrm>
                <a:off x="8801100" y="1149350"/>
                <a:ext cx="1016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6" name="墨迹 15"/>
              <p14:cNvContentPartPr/>
              <p14:nvPr/>
            </p14:nvContentPartPr>
            <p14:xfrm>
              <a:off x="8883650" y="1168400"/>
              <a:ext cx="101600" cy="2476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5"/>
            </p:blipFill>
            <p:spPr>
              <a:xfrm>
                <a:off x="8883650" y="1168400"/>
                <a:ext cx="1016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7" name="墨迹 16"/>
              <p14:cNvContentPartPr/>
              <p14:nvPr/>
            </p14:nvContentPartPr>
            <p14:xfrm>
              <a:off x="8985250" y="1174750"/>
              <a:ext cx="107950" cy="317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7"/>
            </p:blipFill>
            <p:spPr>
              <a:xfrm>
                <a:off x="8985250" y="1174750"/>
                <a:ext cx="1079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8" name="墨迹 17"/>
              <p14:cNvContentPartPr/>
              <p14:nvPr/>
            </p14:nvContentPartPr>
            <p14:xfrm>
              <a:off x="8940800" y="1231900"/>
              <a:ext cx="177800" cy="317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9"/>
            </p:blipFill>
            <p:spPr>
              <a:xfrm>
                <a:off x="8940800" y="1231900"/>
                <a:ext cx="1778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9" name="墨迹 18"/>
              <p14:cNvContentPartPr/>
              <p14:nvPr/>
            </p14:nvContentPartPr>
            <p14:xfrm>
              <a:off x="9086850" y="1225550"/>
              <a:ext cx="146050" cy="1524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1"/>
            </p:blipFill>
            <p:spPr>
              <a:xfrm>
                <a:off x="9086850" y="1225550"/>
                <a:ext cx="1460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0" name="墨迹 19"/>
              <p14:cNvContentPartPr/>
              <p14:nvPr/>
            </p14:nvContentPartPr>
            <p14:xfrm>
              <a:off x="9232900" y="1219200"/>
              <a:ext cx="38100" cy="63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3"/>
            </p:blipFill>
            <p:spPr>
              <a:xfrm>
                <a:off x="9232900" y="1219200"/>
                <a:ext cx="381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1" name="墨迹 20"/>
              <p14:cNvContentPartPr/>
              <p14:nvPr/>
            </p14:nvContentPartPr>
            <p14:xfrm>
              <a:off x="9169400" y="1231900"/>
              <a:ext cx="107950" cy="508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5"/>
            </p:blipFill>
            <p:spPr>
              <a:xfrm>
                <a:off x="9169400" y="1231900"/>
                <a:ext cx="1079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2" name="墨迹 21"/>
              <p14:cNvContentPartPr/>
              <p14:nvPr/>
            </p14:nvContentPartPr>
            <p14:xfrm>
              <a:off x="9334500" y="1244600"/>
              <a:ext cx="57150" cy="1333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7"/>
            </p:blipFill>
            <p:spPr>
              <a:xfrm>
                <a:off x="9334500" y="1244600"/>
                <a:ext cx="571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3" name="墨迹 22"/>
              <p14:cNvContentPartPr/>
              <p14:nvPr/>
            </p14:nvContentPartPr>
            <p14:xfrm>
              <a:off x="9398000" y="1352550"/>
              <a:ext cx="101600" cy="36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9"/>
            </p:blipFill>
            <p:spPr>
              <a:xfrm>
                <a:off x="9398000" y="1352550"/>
                <a:ext cx="1016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4" name="墨迹 23"/>
              <p14:cNvContentPartPr/>
              <p14:nvPr/>
            </p14:nvContentPartPr>
            <p14:xfrm>
              <a:off x="9455150" y="1308100"/>
              <a:ext cx="69850" cy="1460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1"/>
            </p:blipFill>
            <p:spPr>
              <a:xfrm>
                <a:off x="9455150" y="1308100"/>
                <a:ext cx="698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5" name="墨迹 24"/>
              <p14:cNvContentPartPr/>
              <p14:nvPr/>
            </p14:nvContentPartPr>
            <p14:xfrm>
              <a:off x="7626350" y="1587500"/>
              <a:ext cx="120650" cy="1714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3"/>
            </p:blipFill>
            <p:spPr>
              <a:xfrm>
                <a:off x="7626350" y="1587500"/>
                <a:ext cx="1206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6" name="墨迹 25"/>
              <p14:cNvContentPartPr/>
              <p14:nvPr/>
            </p14:nvContentPartPr>
            <p14:xfrm>
              <a:off x="7753350" y="1625600"/>
              <a:ext cx="6350" cy="1333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5"/>
            </p:blipFill>
            <p:spPr>
              <a:xfrm>
                <a:off x="7753350" y="1625600"/>
                <a:ext cx="63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7" name="墨迹 26"/>
              <p14:cNvContentPartPr/>
              <p14:nvPr/>
            </p14:nvContentPartPr>
            <p14:xfrm>
              <a:off x="7677150" y="1676400"/>
              <a:ext cx="127000" cy="36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7"/>
            </p:blipFill>
            <p:spPr>
              <a:xfrm>
                <a:off x="7677150" y="1676400"/>
                <a:ext cx="1270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8" name="墨迹 27"/>
              <p14:cNvContentPartPr/>
              <p14:nvPr/>
            </p14:nvContentPartPr>
            <p14:xfrm>
              <a:off x="7842250" y="1663700"/>
              <a:ext cx="215900" cy="1397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9"/>
            </p:blipFill>
            <p:spPr>
              <a:xfrm>
                <a:off x="7842250" y="1663700"/>
                <a:ext cx="2159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9" name="墨迹 28"/>
              <p14:cNvContentPartPr/>
              <p14:nvPr/>
            </p14:nvContentPartPr>
            <p14:xfrm>
              <a:off x="7505700" y="1517650"/>
              <a:ext cx="190500" cy="3048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1"/>
            </p:blipFill>
            <p:spPr>
              <a:xfrm>
                <a:off x="7505700" y="1517650"/>
                <a:ext cx="1905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0" name="墨迹 29"/>
              <p14:cNvContentPartPr/>
              <p14:nvPr/>
            </p14:nvContentPartPr>
            <p14:xfrm>
              <a:off x="8159750" y="1574800"/>
              <a:ext cx="82550" cy="1968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3"/>
            </p:blipFill>
            <p:spPr>
              <a:xfrm>
                <a:off x="8159750" y="1574800"/>
                <a:ext cx="825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1" name="墨迹 30"/>
              <p14:cNvContentPartPr/>
              <p14:nvPr/>
            </p14:nvContentPartPr>
            <p14:xfrm>
              <a:off x="8299450" y="1663700"/>
              <a:ext cx="82550" cy="36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5"/>
            </p:blipFill>
            <p:spPr>
              <a:xfrm>
                <a:off x="8299450" y="1663700"/>
                <a:ext cx="82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2" name="墨迹 31"/>
              <p14:cNvContentPartPr/>
              <p14:nvPr/>
            </p14:nvContentPartPr>
            <p14:xfrm>
              <a:off x="8293100" y="1720850"/>
              <a:ext cx="107950" cy="127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7"/>
            </p:blipFill>
            <p:spPr>
              <a:xfrm>
                <a:off x="8293100" y="1720850"/>
                <a:ext cx="1079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3" name="墨迹 32"/>
              <p14:cNvContentPartPr/>
              <p14:nvPr/>
            </p14:nvContentPartPr>
            <p14:xfrm>
              <a:off x="8489950" y="1651000"/>
              <a:ext cx="95250" cy="2159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9"/>
            </p:blipFill>
            <p:spPr>
              <a:xfrm>
                <a:off x="8489950" y="1651000"/>
                <a:ext cx="952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4" name="墨迹 33"/>
              <p14:cNvContentPartPr/>
              <p14:nvPr/>
            </p14:nvContentPartPr>
            <p14:xfrm>
              <a:off x="8496300" y="1746250"/>
              <a:ext cx="139700" cy="571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1"/>
            </p:blipFill>
            <p:spPr>
              <a:xfrm>
                <a:off x="8496300" y="1746250"/>
                <a:ext cx="1397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5" name="墨迹 34"/>
              <p14:cNvContentPartPr/>
              <p14:nvPr/>
            </p14:nvContentPartPr>
            <p14:xfrm>
              <a:off x="8731250" y="1701800"/>
              <a:ext cx="152400" cy="1587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3"/>
            </p:blipFill>
            <p:spPr>
              <a:xfrm>
                <a:off x="8731250" y="1701800"/>
                <a:ext cx="1524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6" name="墨迹 35"/>
              <p14:cNvContentPartPr/>
              <p14:nvPr/>
            </p14:nvContentPartPr>
            <p14:xfrm>
              <a:off x="8642350" y="1758950"/>
              <a:ext cx="260350" cy="1016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5"/>
            </p:blipFill>
            <p:spPr>
              <a:xfrm>
                <a:off x="8642350" y="1758950"/>
                <a:ext cx="2603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7" name="墨迹 36"/>
              <p14:cNvContentPartPr/>
              <p14:nvPr/>
            </p14:nvContentPartPr>
            <p14:xfrm>
              <a:off x="8794750" y="1435100"/>
              <a:ext cx="501650" cy="381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7"/>
            </p:blipFill>
            <p:spPr>
              <a:xfrm>
                <a:off x="8794750" y="1435100"/>
                <a:ext cx="5016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8" name="墨迹 37"/>
              <p14:cNvContentPartPr/>
              <p14:nvPr/>
            </p14:nvContentPartPr>
            <p14:xfrm>
              <a:off x="8515350" y="2254250"/>
              <a:ext cx="19050" cy="1270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9"/>
            </p:blipFill>
            <p:spPr>
              <a:xfrm>
                <a:off x="8515350" y="2254250"/>
                <a:ext cx="190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9" name="墨迹 38"/>
              <p14:cNvContentPartPr/>
              <p14:nvPr/>
            </p14:nvContentPartPr>
            <p14:xfrm>
              <a:off x="8655050" y="2216150"/>
              <a:ext cx="25400" cy="1333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1"/>
            </p:blipFill>
            <p:spPr>
              <a:xfrm>
                <a:off x="8655050" y="2216150"/>
                <a:ext cx="254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0" name="墨迹 39"/>
              <p14:cNvContentPartPr/>
              <p14:nvPr/>
            </p14:nvContentPartPr>
            <p14:xfrm>
              <a:off x="8794750" y="2254250"/>
              <a:ext cx="19050" cy="825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3"/>
            </p:blipFill>
            <p:spPr>
              <a:xfrm>
                <a:off x="8794750" y="2254250"/>
                <a:ext cx="190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1" name="墨迹 40"/>
              <p14:cNvContentPartPr/>
              <p14:nvPr/>
            </p14:nvContentPartPr>
            <p14:xfrm>
              <a:off x="8890000" y="2235200"/>
              <a:ext cx="31750" cy="1524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5"/>
            </p:blipFill>
            <p:spPr>
              <a:xfrm>
                <a:off x="8890000" y="2235200"/>
                <a:ext cx="317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2" name="墨迹 41"/>
              <p14:cNvContentPartPr/>
              <p14:nvPr/>
            </p14:nvContentPartPr>
            <p14:xfrm>
              <a:off x="9074150" y="2247900"/>
              <a:ext cx="31750" cy="1079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7"/>
            </p:blipFill>
            <p:spPr>
              <a:xfrm>
                <a:off x="9074150" y="2247900"/>
                <a:ext cx="317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3" name="墨迹 42"/>
              <p14:cNvContentPartPr/>
              <p14:nvPr/>
            </p14:nvContentPartPr>
            <p14:xfrm>
              <a:off x="9213850" y="2222500"/>
              <a:ext cx="31750" cy="1714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9"/>
            </p:blipFill>
            <p:spPr>
              <a:xfrm>
                <a:off x="9213850" y="2222500"/>
                <a:ext cx="317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4" name="墨迹 43"/>
              <p14:cNvContentPartPr/>
              <p14:nvPr/>
            </p14:nvContentPartPr>
            <p14:xfrm>
              <a:off x="9353550" y="2254250"/>
              <a:ext cx="19050" cy="1016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1"/>
            </p:blipFill>
            <p:spPr>
              <a:xfrm>
                <a:off x="9353550" y="2254250"/>
                <a:ext cx="190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5" name="墨迹 44"/>
              <p14:cNvContentPartPr/>
              <p14:nvPr/>
            </p14:nvContentPartPr>
            <p14:xfrm>
              <a:off x="9499600" y="2260600"/>
              <a:ext cx="107950" cy="1143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3"/>
            </p:blipFill>
            <p:spPr>
              <a:xfrm>
                <a:off x="9499600" y="2260600"/>
                <a:ext cx="1079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6" name="墨迹 45"/>
              <p14:cNvContentPartPr/>
              <p14:nvPr/>
            </p14:nvContentPartPr>
            <p14:xfrm>
              <a:off x="9321800" y="2286000"/>
              <a:ext cx="44450" cy="381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5"/>
            </p:blipFill>
            <p:spPr>
              <a:xfrm>
                <a:off x="9321800" y="2286000"/>
                <a:ext cx="444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7" name="墨迹 46"/>
              <p14:cNvContentPartPr/>
              <p14:nvPr/>
            </p14:nvContentPartPr>
            <p14:xfrm>
              <a:off x="7562850" y="1898650"/>
              <a:ext cx="742950" cy="63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7"/>
            </p:blipFill>
            <p:spPr>
              <a:xfrm>
                <a:off x="7562850" y="1898650"/>
                <a:ext cx="742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8" name="墨迹 47"/>
              <p14:cNvContentPartPr/>
              <p14:nvPr/>
            </p14:nvContentPartPr>
            <p14:xfrm>
              <a:off x="8451850" y="1943100"/>
              <a:ext cx="139700" cy="1333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9"/>
            </p:blipFill>
            <p:spPr>
              <a:xfrm>
                <a:off x="8451850" y="1943100"/>
                <a:ext cx="1397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9" name="墨迹 48"/>
              <p14:cNvContentPartPr/>
              <p14:nvPr/>
            </p14:nvContentPartPr>
            <p14:xfrm>
              <a:off x="8496300" y="2012950"/>
              <a:ext cx="114300" cy="1079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1"/>
            </p:blipFill>
            <p:spPr>
              <a:xfrm>
                <a:off x="8496300" y="2012950"/>
                <a:ext cx="1143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0" name="墨迹 49"/>
              <p14:cNvContentPartPr/>
              <p14:nvPr/>
            </p14:nvContentPartPr>
            <p14:xfrm>
              <a:off x="8426450" y="1930400"/>
              <a:ext cx="360" cy="889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3"/>
            </p:blipFill>
            <p:spPr>
              <a:xfrm>
                <a:off x="8426450" y="1930400"/>
                <a:ext cx="36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1" name="墨迹 50"/>
              <p14:cNvContentPartPr/>
              <p14:nvPr/>
            </p14:nvContentPartPr>
            <p14:xfrm>
              <a:off x="8451850" y="1936750"/>
              <a:ext cx="133350" cy="63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5"/>
            </p:blipFill>
            <p:spPr>
              <a:xfrm>
                <a:off x="8451850" y="1936750"/>
                <a:ext cx="1333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2" name="墨迹 51"/>
              <p14:cNvContentPartPr/>
              <p14:nvPr/>
            </p14:nvContentPartPr>
            <p14:xfrm>
              <a:off x="9359900" y="2305050"/>
              <a:ext cx="12700" cy="762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7"/>
            </p:blipFill>
            <p:spPr>
              <a:xfrm>
                <a:off x="9359900" y="2305050"/>
                <a:ext cx="127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3" name="墨迹 52"/>
              <p14:cNvContentPartPr/>
              <p14:nvPr/>
            </p14:nvContentPartPr>
            <p14:xfrm>
              <a:off x="9080500" y="2235200"/>
              <a:ext cx="25400" cy="1587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9"/>
            </p:blipFill>
            <p:spPr>
              <a:xfrm>
                <a:off x="9080500" y="2235200"/>
                <a:ext cx="254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4" name="墨迹 53"/>
              <p14:cNvContentPartPr/>
              <p14:nvPr/>
            </p14:nvContentPartPr>
            <p14:xfrm>
              <a:off x="8782050" y="2228850"/>
              <a:ext cx="50800" cy="1587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1"/>
            </p:blipFill>
            <p:spPr>
              <a:xfrm>
                <a:off x="8782050" y="2228850"/>
                <a:ext cx="508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5" name="墨迹 54"/>
              <p14:cNvContentPartPr/>
              <p14:nvPr/>
            </p14:nvContentPartPr>
            <p14:xfrm>
              <a:off x="8451850" y="2451100"/>
              <a:ext cx="971550" cy="63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3"/>
            </p:blipFill>
            <p:spPr>
              <a:xfrm>
                <a:off x="8451850" y="2451100"/>
                <a:ext cx="9715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6" name="墨迹 55"/>
              <p14:cNvContentPartPr/>
              <p14:nvPr/>
            </p14:nvContentPartPr>
            <p14:xfrm>
              <a:off x="9480550" y="2444750"/>
              <a:ext cx="222250" cy="698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5"/>
            </p:blipFill>
            <p:spPr>
              <a:xfrm>
                <a:off x="9480550" y="2444750"/>
                <a:ext cx="2222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7" name="墨迹 56"/>
              <p14:cNvContentPartPr/>
              <p14:nvPr/>
            </p14:nvContentPartPr>
            <p14:xfrm>
              <a:off x="9474200" y="2432050"/>
              <a:ext cx="222250" cy="889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7"/>
            </p:blipFill>
            <p:spPr>
              <a:xfrm>
                <a:off x="9474200" y="2432050"/>
                <a:ext cx="2222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8" name="墨迹 57"/>
              <p14:cNvContentPartPr/>
              <p14:nvPr/>
            </p14:nvContentPartPr>
            <p14:xfrm>
              <a:off x="7550150" y="1905000"/>
              <a:ext cx="698500" cy="317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9"/>
            </p:blipFill>
            <p:spPr>
              <a:xfrm>
                <a:off x="7550150" y="1905000"/>
                <a:ext cx="6985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9" name="墨迹 58"/>
              <p14:cNvContentPartPr/>
              <p14:nvPr/>
            </p14:nvContentPartPr>
            <p14:xfrm>
              <a:off x="8477250" y="1517650"/>
              <a:ext cx="552450" cy="4254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1"/>
            </p:blipFill>
            <p:spPr>
              <a:xfrm>
                <a:off x="8477250" y="1517650"/>
                <a:ext cx="552450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0" name="墨迹 59"/>
              <p14:cNvContentPartPr/>
              <p14:nvPr/>
            </p14:nvContentPartPr>
            <p14:xfrm>
              <a:off x="8566150" y="2724150"/>
              <a:ext cx="12700" cy="36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3"/>
            </p:blipFill>
            <p:spPr>
              <a:xfrm>
                <a:off x="8566150" y="27241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1" name="墨迹 60"/>
              <p14:cNvContentPartPr/>
              <p14:nvPr/>
            </p14:nvContentPartPr>
            <p14:xfrm>
              <a:off x="8712200" y="2717800"/>
              <a:ext cx="50800" cy="36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5"/>
            </p:blipFill>
            <p:spPr>
              <a:xfrm>
                <a:off x="8712200" y="2717800"/>
                <a:ext cx="508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2" name="墨迹 61"/>
              <p14:cNvContentPartPr/>
              <p14:nvPr/>
            </p14:nvContentPartPr>
            <p14:xfrm>
              <a:off x="8870950" y="2705100"/>
              <a:ext cx="38100" cy="36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7"/>
            </p:blipFill>
            <p:spPr>
              <a:xfrm>
                <a:off x="8870950" y="2705100"/>
                <a:ext cx="381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3" name="墨迹 62"/>
              <p14:cNvContentPartPr/>
              <p14:nvPr/>
            </p14:nvContentPartPr>
            <p14:xfrm>
              <a:off x="8959850" y="2705100"/>
              <a:ext cx="63500" cy="36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9"/>
            </p:blipFill>
            <p:spPr>
              <a:xfrm>
                <a:off x="8959850" y="2705100"/>
                <a:ext cx="635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4" name="墨迹 63"/>
              <p14:cNvContentPartPr/>
              <p14:nvPr/>
            </p14:nvContentPartPr>
            <p14:xfrm>
              <a:off x="9086850" y="2711450"/>
              <a:ext cx="57150" cy="317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1"/>
            </p:blipFill>
            <p:spPr>
              <a:xfrm>
                <a:off x="9086850" y="2711450"/>
                <a:ext cx="571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5" name="墨迹 64"/>
              <p14:cNvContentPartPr/>
              <p14:nvPr/>
            </p14:nvContentPartPr>
            <p14:xfrm>
              <a:off x="9493250" y="2749550"/>
              <a:ext cx="44450" cy="36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3"/>
            </p:blipFill>
            <p:spPr>
              <a:xfrm>
                <a:off x="9493250" y="2749550"/>
                <a:ext cx="444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6" name="墨迹 65"/>
              <p14:cNvContentPartPr/>
              <p14:nvPr/>
            </p14:nvContentPartPr>
            <p14:xfrm>
              <a:off x="9505950" y="2673350"/>
              <a:ext cx="44450" cy="1968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5"/>
            </p:blipFill>
            <p:spPr>
              <a:xfrm>
                <a:off x="9505950" y="2673350"/>
                <a:ext cx="444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7" name="墨迹 66"/>
              <p14:cNvContentPartPr/>
              <p14:nvPr/>
            </p14:nvContentPartPr>
            <p14:xfrm>
              <a:off x="8820150" y="3016250"/>
              <a:ext cx="63500" cy="1333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7"/>
            </p:blipFill>
            <p:spPr>
              <a:xfrm>
                <a:off x="8820150" y="3016250"/>
                <a:ext cx="635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8" name="墨迹 67"/>
              <p14:cNvContentPartPr/>
              <p14:nvPr/>
            </p14:nvContentPartPr>
            <p14:xfrm>
              <a:off x="8959850" y="2984500"/>
              <a:ext cx="360" cy="1714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9"/>
            </p:blipFill>
            <p:spPr>
              <a:xfrm>
                <a:off x="8959850" y="2984500"/>
                <a:ext cx="36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9" name="墨迹 68"/>
              <p14:cNvContentPartPr/>
              <p14:nvPr/>
            </p14:nvContentPartPr>
            <p14:xfrm>
              <a:off x="8877300" y="3073400"/>
              <a:ext cx="127000" cy="127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1"/>
            </p:blipFill>
            <p:spPr>
              <a:xfrm>
                <a:off x="8877300" y="3073400"/>
                <a:ext cx="1270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0" name="墨迹 69"/>
              <p14:cNvContentPartPr/>
              <p14:nvPr/>
            </p14:nvContentPartPr>
            <p14:xfrm>
              <a:off x="9010650" y="3041650"/>
              <a:ext cx="146050" cy="1206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3"/>
            </p:blipFill>
            <p:spPr>
              <a:xfrm>
                <a:off x="9010650" y="3041650"/>
                <a:ext cx="1460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1" name="墨迹 70"/>
              <p14:cNvContentPartPr/>
              <p14:nvPr/>
            </p14:nvContentPartPr>
            <p14:xfrm>
              <a:off x="9188450" y="3060700"/>
              <a:ext cx="82550" cy="36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55"/>
            </p:blipFill>
            <p:spPr>
              <a:xfrm>
                <a:off x="9188450" y="3060700"/>
                <a:ext cx="82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2" name="墨迹 71"/>
              <p14:cNvContentPartPr/>
              <p14:nvPr/>
            </p14:nvContentPartPr>
            <p14:xfrm>
              <a:off x="9188450" y="3105150"/>
              <a:ext cx="127000" cy="36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47"/>
            </p:blipFill>
            <p:spPr>
              <a:xfrm>
                <a:off x="9188450" y="3105150"/>
                <a:ext cx="1270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3" name="墨迹 72"/>
              <p14:cNvContentPartPr/>
              <p14:nvPr/>
            </p14:nvContentPartPr>
            <p14:xfrm>
              <a:off x="9347200" y="3041650"/>
              <a:ext cx="120650" cy="1206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7"/>
            </p:blipFill>
            <p:spPr>
              <a:xfrm>
                <a:off x="9347200" y="3041650"/>
                <a:ext cx="1206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4" name="墨迹 73"/>
              <p14:cNvContentPartPr/>
              <p14:nvPr/>
            </p14:nvContentPartPr>
            <p14:xfrm>
              <a:off x="8883650" y="2959100"/>
              <a:ext cx="82550" cy="698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9"/>
            </p:blipFill>
            <p:spPr>
              <a:xfrm>
                <a:off x="8883650" y="2959100"/>
                <a:ext cx="825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5" name="墨迹 74"/>
              <p14:cNvContentPartPr/>
              <p14:nvPr/>
            </p14:nvContentPartPr>
            <p14:xfrm>
              <a:off x="8229600" y="2635250"/>
              <a:ext cx="114300" cy="1841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1"/>
            </p:blipFill>
            <p:spPr>
              <a:xfrm>
                <a:off x="8229600" y="2635250"/>
                <a:ext cx="1143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6" name="墨迹 75"/>
              <p14:cNvContentPartPr/>
              <p14:nvPr/>
            </p14:nvContentPartPr>
            <p14:xfrm>
              <a:off x="8350250" y="2654300"/>
              <a:ext cx="6350" cy="1333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3"/>
            </p:blipFill>
            <p:spPr>
              <a:xfrm>
                <a:off x="8350250" y="2654300"/>
                <a:ext cx="63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7" name="墨迹 76"/>
              <p14:cNvContentPartPr/>
              <p14:nvPr/>
            </p14:nvContentPartPr>
            <p14:xfrm>
              <a:off x="8299450" y="2736850"/>
              <a:ext cx="114300" cy="36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5"/>
            </p:blipFill>
            <p:spPr>
              <a:xfrm>
                <a:off x="8299450" y="2736850"/>
                <a:ext cx="1143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8" name="墨迹 77"/>
              <p14:cNvContentPartPr/>
              <p14:nvPr/>
            </p14:nvContentPartPr>
            <p14:xfrm>
              <a:off x="8439150" y="2660650"/>
              <a:ext cx="152400" cy="1397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7"/>
            </p:blipFill>
            <p:spPr>
              <a:xfrm>
                <a:off x="8439150" y="2660650"/>
                <a:ext cx="1524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9" name="墨迹 78"/>
              <p14:cNvContentPartPr/>
              <p14:nvPr/>
            </p14:nvContentPartPr>
            <p14:xfrm>
              <a:off x="8166100" y="2597150"/>
              <a:ext cx="95250" cy="1905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9"/>
            </p:blipFill>
            <p:spPr>
              <a:xfrm>
                <a:off x="8166100" y="2597150"/>
                <a:ext cx="952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0" name="墨迹 79"/>
              <p14:cNvContentPartPr/>
              <p14:nvPr/>
            </p14:nvContentPartPr>
            <p14:xfrm>
              <a:off x="8597900" y="2571750"/>
              <a:ext cx="76200" cy="2857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1"/>
            </p:blipFill>
            <p:spPr>
              <a:xfrm>
                <a:off x="8597900" y="2571750"/>
                <a:ext cx="762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1" name="墨迹 80"/>
              <p14:cNvContentPartPr/>
              <p14:nvPr/>
            </p14:nvContentPartPr>
            <p14:xfrm>
              <a:off x="9353550" y="2749550"/>
              <a:ext cx="12700" cy="36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13"/>
            </p:blipFill>
            <p:spPr>
              <a:xfrm>
                <a:off x="9353550" y="27495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2" name="墨迹 81"/>
              <p14:cNvContentPartPr/>
              <p14:nvPr/>
            </p14:nvContentPartPr>
            <p14:xfrm>
              <a:off x="9334500" y="2762250"/>
              <a:ext cx="12700" cy="36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13"/>
            </p:blipFill>
            <p:spPr>
              <a:xfrm>
                <a:off x="9334500" y="27622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3" name="墨迹 82"/>
              <p14:cNvContentPartPr/>
              <p14:nvPr/>
            </p14:nvContentPartPr>
            <p14:xfrm>
              <a:off x="9334500" y="2965450"/>
              <a:ext cx="165100" cy="1968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5"/>
            </p:blipFill>
            <p:spPr>
              <a:xfrm>
                <a:off x="9334500" y="2965450"/>
                <a:ext cx="1651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4" name="墨迹 83"/>
              <p14:cNvContentPartPr/>
              <p14:nvPr/>
            </p14:nvContentPartPr>
            <p14:xfrm>
              <a:off x="9486900" y="3016250"/>
              <a:ext cx="139700" cy="635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7"/>
            </p:blipFill>
            <p:spPr>
              <a:xfrm>
                <a:off x="9486900" y="3016250"/>
                <a:ext cx="1397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5" name="墨迹 84"/>
              <p14:cNvContentPartPr/>
              <p14:nvPr/>
            </p14:nvContentPartPr>
            <p14:xfrm>
              <a:off x="9398000" y="3124200"/>
              <a:ext cx="95250" cy="1460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9"/>
            </p:blipFill>
            <p:spPr>
              <a:xfrm>
                <a:off x="9398000" y="3124200"/>
                <a:ext cx="952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6" name="墨迹 85"/>
              <p14:cNvContentPartPr/>
              <p14:nvPr/>
            </p14:nvContentPartPr>
            <p14:xfrm>
              <a:off x="9398000" y="3200400"/>
              <a:ext cx="254000" cy="1016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1"/>
            </p:blipFill>
            <p:spPr>
              <a:xfrm>
                <a:off x="9398000" y="3200400"/>
                <a:ext cx="2540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7" name="墨迹 86"/>
              <p14:cNvContentPartPr/>
              <p14:nvPr/>
            </p14:nvContentPartPr>
            <p14:xfrm>
              <a:off x="9766300" y="3073400"/>
              <a:ext cx="38100" cy="2159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3"/>
            </p:blipFill>
            <p:spPr>
              <a:xfrm>
                <a:off x="9766300" y="3073400"/>
                <a:ext cx="381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8" name="墨迹 87"/>
              <p14:cNvContentPartPr/>
              <p14:nvPr/>
            </p14:nvContentPartPr>
            <p14:xfrm>
              <a:off x="9404350" y="3111500"/>
              <a:ext cx="101600" cy="1460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5"/>
            </p:blipFill>
            <p:spPr>
              <a:xfrm>
                <a:off x="9404350" y="3111500"/>
                <a:ext cx="1016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9" name="墨迹 88"/>
              <p14:cNvContentPartPr/>
              <p14:nvPr/>
            </p14:nvContentPartPr>
            <p14:xfrm>
              <a:off x="9391650" y="3206750"/>
              <a:ext cx="254000" cy="1079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7"/>
            </p:blipFill>
            <p:spPr>
              <a:xfrm>
                <a:off x="9391650" y="3206750"/>
                <a:ext cx="2540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0" name="墨迹 89"/>
              <p14:cNvContentPartPr/>
              <p14:nvPr/>
            </p14:nvContentPartPr>
            <p14:xfrm>
              <a:off x="8362950" y="3390900"/>
              <a:ext cx="120650" cy="2349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9"/>
            </p:blipFill>
            <p:spPr>
              <a:xfrm>
                <a:off x="8362950" y="3390900"/>
                <a:ext cx="1206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1" name="墨迹 90"/>
              <p14:cNvContentPartPr/>
              <p14:nvPr/>
            </p14:nvContentPartPr>
            <p14:xfrm>
              <a:off x="8477250" y="3409950"/>
              <a:ext cx="25400" cy="1968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1"/>
            </p:blipFill>
            <p:spPr>
              <a:xfrm>
                <a:off x="8477250" y="3409950"/>
                <a:ext cx="254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2" name="墨迹 91"/>
              <p14:cNvContentPartPr/>
              <p14:nvPr/>
            </p14:nvContentPartPr>
            <p14:xfrm>
              <a:off x="8413750" y="3517900"/>
              <a:ext cx="139700" cy="190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3"/>
            </p:blipFill>
            <p:spPr>
              <a:xfrm>
                <a:off x="8413750" y="3517900"/>
                <a:ext cx="139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3" name="墨迹 92"/>
              <p14:cNvContentPartPr/>
              <p14:nvPr/>
            </p14:nvContentPartPr>
            <p14:xfrm>
              <a:off x="8591550" y="3479800"/>
              <a:ext cx="139700" cy="1206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5"/>
            </p:blipFill>
            <p:spPr>
              <a:xfrm>
                <a:off x="8591550" y="3479800"/>
                <a:ext cx="1397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4" name="墨迹 93"/>
              <p14:cNvContentPartPr/>
              <p14:nvPr/>
            </p14:nvContentPartPr>
            <p14:xfrm>
              <a:off x="8197850" y="3340100"/>
              <a:ext cx="241300" cy="3238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7"/>
            </p:blipFill>
            <p:spPr>
              <a:xfrm>
                <a:off x="8197850" y="3340100"/>
                <a:ext cx="2413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5" name="墨迹 94"/>
              <p14:cNvContentPartPr/>
              <p14:nvPr/>
            </p14:nvContentPartPr>
            <p14:xfrm>
              <a:off x="8832850" y="3403600"/>
              <a:ext cx="82550" cy="2095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9"/>
            </p:blipFill>
            <p:spPr>
              <a:xfrm>
                <a:off x="8832850" y="3403600"/>
                <a:ext cx="825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6" name="墨迹 95"/>
              <p14:cNvContentPartPr/>
              <p14:nvPr/>
            </p14:nvContentPartPr>
            <p14:xfrm>
              <a:off x="9029700" y="3505200"/>
              <a:ext cx="12700" cy="36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13"/>
            </p:blipFill>
            <p:spPr>
              <a:xfrm>
                <a:off x="9029700" y="3505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7" name="墨迹 96"/>
              <p14:cNvContentPartPr/>
              <p14:nvPr/>
            </p14:nvContentPartPr>
            <p14:xfrm>
              <a:off x="9105900" y="3505200"/>
              <a:ext cx="19050" cy="36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2"/>
            </p:blipFill>
            <p:spPr>
              <a:xfrm>
                <a:off x="9105900" y="350520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8" name="墨迹 97"/>
              <p14:cNvContentPartPr/>
              <p14:nvPr/>
            </p14:nvContentPartPr>
            <p14:xfrm>
              <a:off x="9194800" y="3511550"/>
              <a:ext cx="19050" cy="36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2"/>
            </p:blipFill>
            <p:spPr>
              <a:xfrm>
                <a:off x="9194800" y="351155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9" name="墨迹 98"/>
              <p14:cNvContentPartPr/>
              <p14:nvPr/>
            </p14:nvContentPartPr>
            <p14:xfrm>
              <a:off x="9277350" y="3511550"/>
              <a:ext cx="63500" cy="127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5"/>
            </p:blipFill>
            <p:spPr>
              <a:xfrm>
                <a:off x="9277350" y="3511550"/>
                <a:ext cx="635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00" name="墨迹 99"/>
              <p14:cNvContentPartPr/>
              <p14:nvPr/>
            </p14:nvContentPartPr>
            <p14:xfrm>
              <a:off x="9556750" y="3492500"/>
              <a:ext cx="12700" cy="36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13"/>
            </p:blipFill>
            <p:spPr>
              <a:xfrm>
                <a:off x="9556750" y="34925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1" name="墨迹 100"/>
              <p14:cNvContentPartPr/>
              <p14:nvPr/>
            </p14:nvContentPartPr>
            <p14:xfrm>
              <a:off x="9556750" y="3403600"/>
              <a:ext cx="152400" cy="2095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8"/>
            </p:blipFill>
            <p:spPr>
              <a:xfrm>
                <a:off x="9556750" y="3403600"/>
                <a:ext cx="1524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2" name="墨迹 101"/>
              <p14:cNvContentPartPr/>
              <p14:nvPr/>
            </p14:nvContentPartPr>
            <p14:xfrm>
              <a:off x="8426450" y="2432050"/>
              <a:ext cx="1289050" cy="444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0"/>
            </p:blipFill>
            <p:spPr>
              <a:xfrm>
                <a:off x="8426450" y="2432050"/>
                <a:ext cx="12890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3" name="墨迹 102"/>
              <p14:cNvContentPartPr/>
              <p14:nvPr/>
            </p14:nvContentPartPr>
            <p14:xfrm>
              <a:off x="9467850" y="2476500"/>
              <a:ext cx="165100" cy="190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2"/>
            </p:blipFill>
            <p:spPr>
              <a:xfrm>
                <a:off x="9467850" y="2476500"/>
                <a:ext cx="1651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4" name="墨迹 103"/>
              <p14:cNvContentPartPr/>
              <p14:nvPr/>
            </p14:nvContentPartPr>
            <p14:xfrm>
              <a:off x="8864600" y="3810000"/>
              <a:ext cx="101600" cy="2159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4"/>
            </p:blipFill>
            <p:spPr>
              <a:xfrm>
                <a:off x="8864600" y="3810000"/>
                <a:ext cx="1016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5" name="墨迹 104"/>
              <p14:cNvContentPartPr/>
              <p14:nvPr/>
            </p14:nvContentPartPr>
            <p14:xfrm>
              <a:off x="8978900" y="3810000"/>
              <a:ext cx="31750" cy="1651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6"/>
            </p:blipFill>
            <p:spPr>
              <a:xfrm>
                <a:off x="8978900" y="3810000"/>
                <a:ext cx="317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6" name="墨迹 105"/>
              <p14:cNvContentPartPr/>
              <p14:nvPr/>
            </p14:nvContentPartPr>
            <p14:xfrm>
              <a:off x="8934450" y="3911600"/>
              <a:ext cx="133350" cy="190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8"/>
            </p:blipFill>
            <p:spPr>
              <a:xfrm>
                <a:off x="8934450" y="3911600"/>
                <a:ext cx="133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7" name="墨迹 106"/>
              <p14:cNvContentPartPr/>
              <p14:nvPr/>
            </p14:nvContentPartPr>
            <p14:xfrm>
              <a:off x="9093200" y="3816350"/>
              <a:ext cx="114300" cy="2222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0"/>
            </p:blipFill>
            <p:spPr>
              <a:xfrm>
                <a:off x="9093200" y="3816350"/>
                <a:ext cx="1143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8" name="墨迹 107"/>
              <p14:cNvContentPartPr/>
              <p14:nvPr/>
            </p14:nvContentPartPr>
            <p14:xfrm>
              <a:off x="9239250" y="3879850"/>
              <a:ext cx="57150" cy="190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2"/>
            </p:blipFill>
            <p:spPr>
              <a:xfrm>
                <a:off x="9239250" y="3879850"/>
                <a:ext cx="571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9" name="墨迹 108"/>
              <p14:cNvContentPartPr/>
              <p14:nvPr/>
            </p14:nvContentPartPr>
            <p14:xfrm>
              <a:off x="9226550" y="3937000"/>
              <a:ext cx="88900" cy="190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4"/>
            </p:blipFill>
            <p:spPr>
              <a:xfrm>
                <a:off x="9226550" y="3937000"/>
                <a:ext cx="889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10" name="墨迹 109"/>
              <p14:cNvContentPartPr/>
              <p14:nvPr/>
            </p14:nvContentPartPr>
            <p14:xfrm>
              <a:off x="9429750" y="3879850"/>
              <a:ext cx="44450" cy="1143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6"/>
            </p:blipFill>
            <p:spPr>
              <a:xfrm>
                <a:off x="9429750" y="3879850"/>
                <a:ext cx="444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1" name="墨迹 110"/>
              <p14:cNvContentPartPr/>
              <p14:nvPr/>
            </p14:nvContentPartPr>
            <p14:xfrm>
              <a:off x="9518650" y="3867150"/>
              <a:ext cx="38100" cy="1206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8"/>
            </p:blipFill>
            <p:spPr>
              <a:xfrm>
                <a:off x="9518650" y="3867150"/>
                <a:ext cx="381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2" name="墨迹 111"/>
              <p14:cNvContentPartPr/>
              <p14:nvPr/>
            </p14:nvContentPartPr>
            <p14:xfrm>
              <a:off x="9607550" y="3892550"/>
              <a:ext cx="19050" cy="825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0"/>
            </p:blipFill>
            <p:spPr>
              <a:xfrm>
                <a:off x="9607550" y="3892550"/>
                <a:ext cx="190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3" name="墨迹 112"/>
              <p14:cNvContentPartPr/>
              <p14:nvPr/>
            </p14:nvContentPartPr>
            <p14:xfrm>
              <a:off x="9696450" y="3892550"/>
              <a:ext cx="25400" cy="1270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2"/>
            </p:blipFill>
            <p:spPr>
              <a:xfrm>
                <a:off x="9696450" y="3892550"/>
                <a:ext cx="254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4" name="墨迹 113"/>
              <p14:cNvContentPartPr/>
              <p14:nvPr/>
            </p14:nvContentPartPr>
            <p14:xfrm>
              <a:off x="9817100" y="3949700"/>
              <a:ext cx="12700" cy="36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113"/>
            </p:blipFill>
            <p:spPr>
              <a:xfrm>
                <a:off x="9817100" y="39497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5" name="墨迹 114"/>
              <p14:cNvContentPartPr/>
              <p14:nvPr/>
            </p14:nvContentPartPr>
            <p14:xfrm>
              <a:off x="9810750" y="3898900"/>
              <a:ext cx="12700" cy="9525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5"/>
            </p:blipFill>
            <p:spPr>
              <a:xfrm>
                <a:off x="9810750" y="3898900"/>
                <a:ext cx="127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6" name="墨迹 115"/>
              <p14:cNvContentPartPr/>
              <p14:nvPr/>
            </p14:nvContentPartPr>
            <p14:xfrm>
              <a:off x="9912350" y="3892550"/>
              <a:ext cx="6350" cy="8255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7"/>
            </p:blipFill>
            <p:spPr>
              <a:xfrm>
                <a:off x="9912350" y="3892550"/>
                <a:ext cx="63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7" name="墨迹 116"/>
              <p14:cNvContentPartPr/>
              <p14:nvPr/>
            </p14:nvContentPartPr>
            <p14:xfrm>
              <a:off x="10007600" y="3873500"/>
              <a:ext cx="19050" cy="11430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19"/>
            </p:blipFill>
            <p:spPr>
              <a:xfrm>
                <a:off x="10007600" y="3873500"/>
                <a:ext cx="190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8" name="墨迹 117"/>
              <p14:cNvContentPartPr/>
              <p14:nvPr/>
            </p14:nvContentPartPr>
            <p14:xfrm>
              <a:off x="10109200" y="3917950"/>
              <a:ext cx="146050" cy="8890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1"/>
            </p:blipFill>
            <p:spPr>
              <a:xfrm>
                <a:off x="10109200" y="3917950"/>
                <a:ext cx="1460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9" name="墨迹 118"/>
              <p14:cNvContentPartPr/>
              <p14:nvPr/>
            </p14:nvContentPartPr>
            <p14:xfrm>
              <a:off x="9886950" y="2533650"/>
              <a:ext cx="158750" cy="36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3"/>
            </p:blipFill>
            <p:spPr>
              <a:xfrm>
                <a:off x="9886950" y="2533650"/>
                <a:ext cx="1587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20" name="墨迹 119"/>
              <p14:cNvContentPartPr/>
              <p14:nvPr/>
            </p14:nvContentPartPr>
            <p14:xfrm>
              <a:off x="9912350" y="2495550"/>
              <a:ext cx="95250" cy="14605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5"/>
            </p:blipFill>
            <p:spPr>
              <a:xfrm>
                <a:off x="9912350" y="2495550"/>
                <a:ext cx="952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21" name="墨迹 120"/>
              <p14:cNvContentPartPr/>
              <p14:nvPr/>
            </p14:nvContentPartPr>
            <p14:xfrm>
              <a:off x="9766300" y="2654300"/>
              <a:ext cx="323850" cy="1270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7"/>
            </p:blipFill>
            <p:spPr>
              <a:xfrm>
                <a:off x="9766300" y="2654300"/>
                <a:ext cx="3238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2" name="墨迹 121"/>
              <p14:cNvContentPartPr/>
              <p14:nvPr/>
            </p14:nvContentPartPr>
            <p14:xfrm>
              <a:off x="9886950" y="2673350"/>
              <a:ext cx="82550" cy="825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29"/>
            </p:blipFill>
            <p:spPr>
              <a:xfrm>
                <a:off x="9886950" y="2673350"/>
                <a:ext cx="825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3" name="墨迹 122"/>
              <p14:cNvContentPartPr/>
              <p14:nvPr/>
            </p14:nvContentPartPr>
            <p14:xfrm>
              <a:off x="9886950" y="2660650"/>
              <a:ext cx="133350" cy="2159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1"/>
            </p:blipFill>
            <p:spPr>
              <a:xfrm>
                <a:off x="9886950" y="2660650"/>
                <a:ext cx="1333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4" name="墨迹 123"/>
              <p14:cNvContentPartPr/>
              <p14:nvPr/>
            </p14:nvContentPartPr>
            <p14:xfrm>
              <a:off x="9880600" y="3416300"/>
              <a:ext cx="76200" cy="9525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3"/>
            </p:blipFill>
            <p:spPr>
              <a:xfrm>
                <a:off x="9880600" y="3416300"/>
                <a:ext cx="762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5" name="墨迹 124"/>
              <p14:cNvContentPartPr/>
              <p14:nvPr/>
            </p14:nvContentPartPr>
            <p14:xfrm>
              <a:off x="9925050" y="3511550"/>
              <a:ext cx="360" cy="1143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5"/>
            </p:blipFill>
            <p:spPr>
              <a:xfrm>
                <a:off x="9925050" y="3511550"/>
                <a:ext cx="36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6" name="墨迹 125"/>
              <p14:cNvContentPartPr/>
              <p14:nvPr/>
            </p14:nvContentPartPr>
            <p14:xfrm>
              <a:off x="10058400" y="3371850"/>
              <a:ext cx="360" cy="10160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7"/>
            </p:blipFill>
            <p:spPr>
              <a:xfrm>
                <a:off x="10058400" y="3371850"/>
                <a:ext cx="36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7" name="墨迹 126"/>
              <p14:cNvContentPartPr/>
              <p14:nvPr/>
            </p14:nvContentPartPr>
            <p14:xfrm>
              <a:off x="10039350" y="3378200"/>
              <a:ext cx="107950" cy="1143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39"/>
            </p:blipFill>
            <p:spPr>
              <a:xfrm>
                <a:off x="10039350" y="3378200"/>
                <a:ext cx="1079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8" name="墨迹 127"/>
              <p14:cNvContentPartPr/>
              <p14:nvPr/>
            </p14:nvContentPartPr>
            <p14:xfrm>
              <a:off x="10045700" y="3422650"/>
              <a:ext cx="38100" cy="1270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1"/>
            </p:blipFill>
            <p:spPr>
              <a:xfrm>
                <a:off x="10045700" y="3422650"/>
                <a:ext cx="381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9" name="墨迹 128"/>
              <p14:cNvContentPartPr/>
              <p14:nvPr/>
            </p14:nvContentPartPr>
            <p14:xfrm>
              <a:off x="9950450" y="3473450"/>
              <a:ext cx="304800" cy="21590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3"/>
            </p:blipFill>
            <p:spPr>
              <a:xfrm>
                <a:off x="9950450" y="3473450"/>
                <a:ext cx="3048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30" name="墨迹 129"/>
              <p14:cNvContentPartPr/>
              <p14:nvPr/>
            </p14:nvContentPartPr>
            <p14:xfrm>
              <a:off x="10077450" y="3390900"/>
              <a:ext cx="88900" cy="21590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5"/>
            </p:blipFill>
            <p:spPr>
              <a:xfrm>
                <a:off x="10077450" y="3390900"/>
                <a:ext cx="889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31" name="墨迹 130"/>
              <p14:cNvContentPartPr/>
              <p14:nvPr/>
            </p14:nvContentPartPr>
            <p14:xfrm>
              <a:off x="7778750" y="3009900"/>
              <a:ext cx="457200" cy="86995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7"/>
            </p:blipFill>
            <p:spPr>
              <a:xfrm>
                <a:off x="7778750" y="3009900"/>
                <a:ext cx="457200" cy="869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2" name="墨迹 131"/>
              <p14:cNvContentPartPr/>
              <p14:nvPr/>
            </p14:nvContentPartPr>
            <p14:xfrm>
              <a:off x="7747000" y="3702050"/>
              <a:ext cx="361950" cy="5016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49"/>
            </p:blipFill>
            <p:spPr>
              <a:xfrm>
                <a:off x="7747000" y="3702050"/>
                <a:ext cx="361950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3" name="墨迹 132"/>
              <p14:cNvContentPartPr/>
              <p14:nvPr/>
            </p14:nvContentPartPr>
            <p14:xfrm>
              <a:off x="7480300" y="4222750"/>
              <a:ext cx="120650" cy="2603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1"/>
            </p:blipFill>
            <p:spPr>
              <a:xfrm>
                <a:off x="7480300" y="4222750"/>
                <a:ext cx="1206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4" name="墨迹 133"/>
              <p14:cNvContentPartPr/>
              <p14:nvPr/>
            </p14:nvContentPartPr>
            <p14:xfrm>
              <a:off x="7620000" y="4197350"/>
              <a:ext cx="360" cy="2540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3"/>
            </p:blipFill>
            <p:spPr>
              <a:xfrm>
                <a:off x="7620000" y="4197350"/>
                <a:ext cx="36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5" name="墨迹 134"/>
              <p14:cNvContentPartPr/>
              <p14:nvPr/>
            </p14:nvContentPartPr>
            <p14:xfrm>
              <a:off x="7550150" y="4343400"/>
              <a:ext cx="158750" cy="635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5"/>
            </p:blipFill>
            <p:spPr>
              <a:xfrm>
                <a:off x="7550150" y="4343400"/>
                <a:ext cx="1587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6" name="墨迹 135"/>
              <p14:cNvContentPartPr/>
              <p14:nvPr/>
            </p14:nvContentPartPr>
            <p14:xfrm>
              <a:off x="7727950" y="4298950"/>
              <a:ext cx="31750" cy="1778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57"/>
            </p:blipFill>
            <p:spPr>
              <a:xfrm>
                <a:off x="7727950" y="4298950"/>
                <a:ext cx="317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7" name="墨迹 136"/>
              <p14:cNvContentPartPr/>
              <p14:nvPr/>
            </p14:nvContentPartPr>
            <p14:xfrm>
              <a:off x="7747000" y="4400550"/>
              <a:ext cx="95250" cy="36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59"/>
            </p:blipFill>
            <p:spPr>
              <a:xfrm>
                <a:off x="7747000" y="4400550"/>
                <a:ext cx="952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8" name="墨迹 137"/>
              <p14:cNvContentPartPr/>
              <p14:nvPr/>
            </p14:nvContentPartPr>
            <p14:xfrm>
              <a:off x="7854950" y="4311650"/>
              <a:ext cx="19050" cy="20955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1"/>
            </p:blipFill>
            <p:spPr>
              <a:xfrm>
                <a:off x="7854950" y="4311650"/>
                <a:ext cx="190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9" name="墨迹 138"/>
              <p14:cNvContentPartPr/>
              <p14:nvPr/>
            </p14:nvContentPartPr>
            <p14:xfrm>
              <a:off x="8235950" y="4330700"/>
              <a:ext cx="31750" cy="1651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3"/>
            </p:blipFill>
            <p:spPr>
              <a:xfrm>
                <a:off x="8235950" y="4330700"/>
                <a:ext cx="317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40" name="墨迹 139"/>
              <p14:cNvContentPartPr/>
              <p14:nvPr/>
            </p14:nvContentPartPr>
            <p14:xfrm>
              <a:off x="8121650" y="4387850"/>
              <a:ext cx="209550" cy="10160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5"/>
            </p:blipFill>
            <p:spPr>
              <a:xfrm>
                <a:off x="8121650" y="4387850"/>
                <a:ext cx="2095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41" name="墨迹 140"/>
              <p14:cNvContentPartPr/>
              <p14:nvPr/>
            </p14:nvContentPartPr>
            <p14:xfrm>
              <a:off x="8369300" y="4337050"/>
              <a:ext cx="114300" cy="15875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67"/>
            </p:blipFill>
            <p:spPr>
              <a:xfrm>
                <a:off x="8369300" y="4337050"/>
                <a:ext cx="1143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2" name="墨迹 141"/>
              <p14:cNvContentPartPr/>
              <p14:nvPr/>
            </p14:nvContentPartPr>
            <p14:xfrm>
              <a:off x="8521700" y="4337050"/>
              <a:ext cx="158750" cy="20320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69"/>
            </p:blipFill>
            <p:spPr>
              <a:xfrm>
                <a:off x="8521700" y="4337050"/>
                <a:ext cx="1587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3" name="墨迹 142"/>
              <p14:cNvContentPartPr/>
              <p14:nvPr/>
            </p14:nvContentPartPr>
            <p14:xfrm>
              <a:off x="8915400" y="4368800"/>
              <a:ext cx="44450" cy="16510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1"/>
            </p:blipFill>
            <p:spPr>
              <a:xfrm>
                <a:off x="8915400" y="4368800"/>
                <a:ext cx="444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4" name="墨迹 143"/>
              <p14:cNvContentPartPr/>
              <p14:nvPr/>
            </p14:nvContentPartPr>
            <p14:xfrm>
              <a:off x="9042400" y="4349750"/>
              <a:ext cx="44450" cy="1905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3"/>
            </p:blipFill>
            <p:spPr>
              <a:xfrm>
                <a:off x="9042400" y="4349750"/>
                <a:ext cx="444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5" name="墨迹 144"/>
              <p14:cNvContentPartPr/>
              <p14:nvPr/>
            </p14:nvContentPartPr>
            <p14:xfrm>
              <a:off x="9175750" y="4375150"/>
              <a:ext cx="25400" cy="17780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5"/>
            </p:blipFill>
            <p:spPr>
              <a:xfrm>
                <a:off x="9175750" y="4375150"/>
                <a:ext cx="254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6" name="墨迹 145"/>
              <p14:cNvContentPartPr/>
              <p14:nvPr/>
            </p14:nvContentPartPr>
            <p14:xfrm>
              <a:off x="9283700" y="4381500"/>
              <a:ext cx="25400" cy="13335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77"/>
            </p:blipFill>
            <p:spPr>
              <a:xfrm>
                <a:off x="9283700" y="4381500"/>
                <a:ext cx="254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7" name="墨迹 146"/>
              <p14:cNvContentPartPr/>
              <p14:nvPr/>
            </p14:nvContentPartPr>
            <p14:xfrm>
              <a:off x="9385300" y="4381500"/>
              <a:ext cx="19050" cy="1460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79"/>
            </p:blipFill>
            <p:spPr>
              <a:xfrm>
                <a:off x="9385300" y="4381500"/>
                <a:ext cx="19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8" name="墨迹 147"/>
              <p14:cNvContentPartPr/>
              <p14:nvPr/>
            </p14:nvContentPartPr>
            <p14:xfrm>
              <a:off x="9518650" y="4381500"/>
              <a:ext cx="19050" cy="12700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1"/>
            </p:blipFill>
            <p:spPr>
              <a:xfrm>
                <a:off x="9518650" y="4381500"/>
                <a:ext cx="190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9" name="墨迹 148"/>
              <p14:cNvContentPartPr/>
              <p14:nvPr/>
            </p14:nvContentPartPr>
            <p14:xfrm>
              <a:off x="9626600" y="4368800"/>
              <a:ext cx="38100" cy="13970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3"/>
            </p:blipFill>
            <p:spPr>
              <a:xfrm>
                <a:off x="9626600" y="4368800"/>
                <a:ext cx="381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50" name="墨迹 149"/>
              <p14:cNvContentPartPr/>
              <p14:nvPr/>
            </p14:nvContentPartPr>
            <p14:xfrm>
              <a:off x="9734550" y="4362450"/>
              <a:ext cx="38100" cy="15240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5"/>
            </p:blipFill>
            <p:spPr>
              <a:xfrm>
                <a:off x="9734550" y="4362450"/>
                <a:ext cx="381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51" name="墨迹 150"/>
              <p14:cNvContentPartPr/>
              <p14:nvPr/>
            </p14:nvContentPartPr>
            <p14:xfrm>
              <a:off x="9975850" y="2927350"/>
              <a:ext cx="114300" cy="36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145"/>
            </p:blipFill>
            <p:spPr>
              <a:xfrm>
                <a:off x="9975850" y="2927350"/>
                <a:ext cx="1143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52" name="墨迹 151"/>
              <p14:cNvContentPartPr/>
              <p14:nvPr/>
            </p14:nvContentPartPr>
            <p14:xfrm>
              <a:off x="8191500" y="4711700"/>
              <a:ext cx="139700" cy="20955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88"/>
            </p:blipFill>
            <p:spPr>
              <a:xfrm>
                <a:off x="8191500" y="4711700"/>
                <a:ext cx="1397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3" name="墨迹 152"/>
              <p14:cNvContentPartPr/>
              <p14:nvPr/>
            </p14:nvContentPartPr>
            <p14:xfrm>
              <a:off x="8324850" y="4711700"/>
              <a:ext cx="44450" cy="17780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0"/>
            </p:blipFill>
            <p:spPr>
              <a:xfrm>
                <a:off x="8324850" y="4711700"/>
                <a:ext cx="444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4" name="墨迹 153"/>
              <p14:cNvContentPartPr/>
              <p14:nvPr/>
            </p14:nvContentPartPr>
            <p14:xfrm>
              <a:off x="8312150" y="4781550"/>
              <a:ext cx="177800" cy="1270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2"/>
            </p:blipFill>
            <p:spPr>
              <a:xfrm>
                <a:off x="8312150" y="4781550"/>
                <a:ext cx="1778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5" name="墨迹 154"/>
              <p14:cNvContentPartPr/>
              <p14:nvPr/>
            </p14:nvContentPartPr>
            <p14:xfrm>
              <a:off x="8509000" y="4749800"/>
              <a:ext cx="171450" cy="13335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4"/>
            </p:blipFill>
            <p:spPr>
              <a:xfrm>
                <a:off x="8509000" y="4749800"/>
                <a:ext cx="1714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6" name="墨迹 155"/>
              <p14:cNvContentPartPr/>
              <p14:nvPr/>
            </p14:nvContentPartPr>
            <p14:xfrm>
              <a:off x="8667750" y="4756150"/>
              <a:ext cx="19050" cy="17780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96"/>
            </p:blipFill>
            <p:spPr>
              <a:xfrm>
                <a:off x="8667750" y="4756150"/>
                <a:ext cx="190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7" name="墨迹 156"/>
              <p14:cNvContentPartPr/>
              <p14:nvPr/>
            </p14:nvContentPartPr>
            <p14:xfrm>
              <a:off x="8756650" y="4806950"/>
              <a:ext cx="152400" cy="36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98"/>
            </p:blipFill>
            <p:spPr>
              <a:xfrm>
                <a:off x="8756650" y="4806950"/>
                <a:ext cx="152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8" name="墨迹 157"/>
              <p14:cNvContentPartPr/>
              <p14:nvPr/>
            </p14:nvContentPartPr>
            <p14:xfrm>
              <a:off x="8794750" y="4832350"/>
              <a:ext cx="152400" cy="1905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0"/>
            </p:blipFill>
            <p:spPr>
              <a:xfrm>
                <a:off x="8794750" y="4832350"/>
                <a:ext cx="1524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9" name="墨迹 158"/>
              <p14:cNvContentPartPr/>
              <p14:nvPr/>
            </p14:nvContentPartPr>
            <p14:xfrm>
              <a:off x="8985250" y="4768850"/>
              <a:ext cx="139700" cy="11430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2"/>
            </p:blipFill>
            <p:spPr>
              <a:xfrm>
                <a:off x="8985250" y="4768850"/>
                <a:ext cx="1397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60" name="墨迹 159"/>
              <p14:cNvContentPartPr/>
              <p14:nvPr/>
            </p14:nvContentPartPr>
            <p14:xfrm>
              <a:off x="8299450" y="5207000"/>
              <a:ext cx="95250" cy="20320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4"/>
            </p:blipFill>
            <p:spPr>
              <a:xfrm>
                <a:off x="8299450" y="5207000"/>
                <a:ext cx="952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61" name="墨迹 160"/>
              <p14:cNvContentPartPr/>
              <p14:nvPr/>
            </p14:nvContentPartPr>
            <p14:xfrm>
              <a:off x="8375650" y="5232400"/>
              <a:ext cx="57150" cy="19050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6"/>
            </p:blipFill>
            <p:spPr>
              <a:xfrm>
                <a:off x="8375650" y="5232400"/>
                <a:ext cx="571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62" name="墨迹 161"/>
              <p14:cNvContentPartPr/>
              <p14:nvPr/>
            </p14:nvContentPartPr>
            <p14:xfrm>
              <a:off x="8388350" y="5289550"/>
              <a:ext cx="196850" cy="4445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08"/>
            </p:blipFill>
            <p:spPr>
              <a:xfrm>
                <a:off x="8388350" y="5289550"/>
                <a:ext cx="1968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63" name="墨迹 162"/>
              <p14:cNvContentPartPr/>
              <p14:nvPr/>
            </p14:nvContentPartPr>
            <p14:xfrm>
              <a:off x="8610600" y="5264150"/>
              <a:ext cx="31750" cy="13335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0"/>
            </p:blipFill>
            <p:spPr>
              <a:xfrm>
                <a:off x="8610600" y="5264150"/>
                <a:ext cx="317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4" name="墨迹 163"/>
              <p14:cNvContentPartPr/>
              <p14:nvPr/>
            </p14:nvContentPartPr>
            <p14:xfrm>
              <a:off x="8636000" y="5334000"/>
              <a:ext cx="101600" cy="1270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2"/>
            </p:blipFill>
            <p:spPr>
              <a:xfrm>
                <a:off x="8636000" y="5334000"/>
                <a:ext cx="1016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5" name="墨迹 164"/>
              <p14:cNvContentPartPr/>
              <p14:nvPr/>
            </p14:nvContentPartPr>
            <p14:xfrm>
              <a:off x="8705850" y="5245100"/>
              <a:ext cx="31750" cy="20955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4"/>
            </p:blipFill>
            <p:spPr>
              <a:xfrm>
                <a:off x="8705850" y="5245100"/>
                <a:ext cx="317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6" name="墨迹 165"/>
              <p14:cNvContentPartPr/>
              <p14:nvPr/>
            </p14:nvContentPartPr>
            <p14:xfrm>
              <a:off x="8864600" y="5321300"/>
              <a:ext cx="114300" cy="1270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16"/>
            </p:blipFill>
            <p:spPr>
              <a:xfrm>
                <a:off x="8864600" y="5321300"/>
                <a:ext cx="1143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7" name="墨迹 166"/>
              <p14:cNvContentPartPr/>
              <p14:nvPr/>
            </p14:nvContentPartPr>
            <p14:xfrm>
              <a:off x="8890000" y="5365750"/>
              <a:ext cx="158750" cy="1905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18"/>
            </p:blipFill>
            <p:spPr>
              <a:xfrm>
                <a:off x="8890000" y="5365750"/>
                <a:ext cx="1587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8" name="墨迹 167"/>
              <p14:cNvContentPartPr/>
              <p14:nvPr/>
            </p14:nvContentPartPr>
            <p14:xfrm>
              <a:off x="9137650" y="5238750"/>
              <a:ext cx="25400" cy="28575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0"/>
            </p:blipFill>
            <p:spPr>
              <a:xfrm>
                <a:off x="9137650" y="5238750"/>
                <a:ext cx="254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9" name="墨迹 168"/>
              <p14:cNvContentPartPr/>
              <p14:nvPr/>
            </p14:nvContentPartPr>
            <p14:xfrm>
              <a:off x="9417050" y="4070350"/>
              <a:ext cx="863600" cy="5715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2"/>
            </p:blipFill>
            <p:spPr>
              <a:xfrm>
                <a:off x="9417050" y="4070350"/>
                <a:ext cx="8636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70" name="墨迹 169"/>
              <p14:cNvContentPartPr/>
              <p14:nvPr/>
            </p14:nvContentPartPr>
            <p14:xfrm>
              <a:off x="9169400" y="4032250"/>
              <a:ext cx="107950" cy="1270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4"/>
            </p:blipFill>
            <p:spPr>
              <a:xfrm>
                <a:off x="9169400" y="4032250"/>
                <a:ext cx="1079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71" name="墨迹 170"/>
              <p14:cNvContentPartPr/>
              <p14:nvPr/>
            </p14:nvContentPartPr>
            <p14:xfrm>
              <a:off x="8331200" y="5321300"/>
              <a:ext cx="44450" cy="3175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26"/>
            </p:blipFill>
            <p:spPr>
              <a:xfrm>
                <a:off x="8331200" y="5321300"/>
                <a:ext cx="444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72" name="墨迹 171"/>
              <p14:cNvContentPartPr/>
              <p14:nvPr/>
            </p14:nvContentPartPr>
            <p14:xfrm>
              <a:off x="9753600" y="2317750"/>
              <a:ext cx="533400" cy="68580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28"/>
            </p:blipFill>
            <p:spPr>
              <a:xfrm>
                <a:off x="9753600" y="2317750"/>
                <a:ext cx="533400" cy="685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73" name="墨迹 172"/>
              <p14:cNvContentPartPr/>
              <p14:nvPr/>
            </p14:nvContentPartPr>
            <p14:xfrm>
              <a:off x="9315450" y="4832350"/>
              <a:ext cx="438150" cy="20320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0"/>
            </p:blipFill>
            <p:spPr>
              <a:xfrm>
                <a:off x="9315450" y="4832350"/>
                <a:ext cx="4381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4" name="墨迹 173"/>
              <p14:cNvContentPartPr/>
              <p14:nvPr/>
            </p14:nvContentPartPr>
            <p14:xfrm>
              <a:off x="9931400" y="3270250"/>
              <a:ext cx="527050" cy="56515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2"/>
            </p:blipFill>
            <p:spPr>
              <a:xfrm>
                <a:off x="9931400" y="3270250"/>
                <a:ext cx="527050" cy="565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5" name="墨迹 174"/>
              <p14:cNvContentPartPr/>
              <p14:nvPr/>
            </p14:nvContentPartPr>
            <p14:xfrm>
              <a:off x="9436100" y="5289550"/>
              <a:ext cx="469900" cy="29845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4"/>
            </p:blipFill>
            <p:spPr>
              <a:xfrm>
                <a:off x="9436100" y="5289550"/>
                <a:ext cx="4699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6" name="墨迹 175"/>
              <p14:cNvContentPartPr/>
              <p14:nvPr/>
            </p14:nvContentPartPr>
            <p14:xfrm>
              <a:off x="6534150" y="2127250"/>
              <a:ext cx="107950" cy="19685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36"/>
            </p:blipFill>
            <p:spPr>
              <a:xfrm>
                <a:off x="6534150" y="2127250"/>
                <a:ext cx="1079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7" name="墨迹 176"/>
              <p14:cNvContentPartPr/>
              <p14:nvPr/>
            </p14:nvContentPartPr>
            <p14:xfrm>
              <a:off x="6654800" y="2114550"/>
              <a:ext cx="247650" cy="22225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38"/>
            </p:blipFill>
            <p:spPr>
              <a:xfrm>
                <a:off x="6654800" y="2114550"/>
                <a:ext cx="2476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8" name="墨迹 177"/>
              <p14:cNvContentPartPr/>
              <p14:nvPr/>
            </p14:nvContentPartPr>
            <p14:xfrm>
              <a:off x="6978650" y="2127250"/>
              <a:ext cx="133350" cy="19050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0"/>
            </p:blipFill>
            <p:spPr>
              <a:xfrm>
                <a:off x="6978650" y="2127250"/>
                <a:ext cx="1333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9" name="墨迹 178"/>
              <p14:cNvContentPartPr/>
              <p14:nvPr/>
            </p14:nvContentPartPr>
            <p14:xfrm>
              <a:off x="7099300" y="2070100"/>
              <a:ext cx="69850" cy="22860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2"/>
            </p:blipFill>
            <p:spPr>
              <a:xfrm>
                <a:off x="7099300" y="2070100"/>
                <a:ext cx="698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80" name="墨迹 179"/>
              <p14:cNvContentPartPr/>
              <p14:nvPr/>
            </p14:nvContentPartPr>
            <p14:xfrm>
              <a:off x="7048500" y="2222500"/>
              <a:ext cx="101600" cy="36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9"/>
            </p:blipFill>
            <p:spPr>
              <a:xfrm>
                <a:off x="7048500" y="2222500"/>
                <a:ext cx="1016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81" name="墨迹 180"/>
              <p14:cNvContentPartPr/>
              <p14:nvPr/>
            </p14:nvContentPartPr>
            <p14:xfrm>
              <a:off x="7194550" y="2127250"/>
              <a:ext cx="107950" cy="19685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45"/>
            </p:blipFill>
            <p:spPr>
              <a:xfrm>
                <a:off x="7194550" y="2127250"/>
                <a:ext cx="1079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82" name="墨迹 181"/>
              <p14:cNvContentPartPr/>
              <p14:nvPr/>
            </p14:nvContentPartPr>
            <p14:xfrm>
              <a:off x="7448550" y="2330450"/>
              <a:ext cx="50800" cy="8890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47"/>
            </p:blipFill>
            <p:spPr>
              <a:xfrm>
                <a:off x="7448550" y="2330450"/>
                <a:ext cx="508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83" name="墨迹 182"/>
              <p14:cNvContentPartPr/>
              <p14:nvPr/>
            </p14:nvContentPartPr>
            <p14:xfrm>
              <a:off x="7607300" y="2228850"/>
              <a:ext cx="63500" cy="20320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49"/>
            </p:blipFill>
            <p:spPr>
              <a:xfrm>
                <a:off x="7607300" y="2228850"/>
                <a:ext cx="635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84" name="墨迹 183"/>
              <p14:cNvContentPartPr/>
              <p14:nvPr/>
            </p14:nvContentPartPr>
            <p14:xfrm>
              <a:off x="7581900" y="2190750"/>
              <a:ext cx="209550" cy="24130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1"/>
            </p:blipFill>
            <p:spPr>
              <a:xfrm>
                <a:off x="7581900" y="2190750"/>
                <a:ext cx="2095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85" name="墨迹 184"/>
              <p14:cNvContentPartPr/>
              <p14:nvPr/>
            </p14:nvContentPartPr>
            <p14:xfrm>
              <a:off x="7854950" y="2139950"/>
              <a:ext cx="127000" cy="20955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53"/>
            </p:blipFill>
            <p:spPr>
              <a:xfrm>
                <a:off x="7854950" y="2139950"/>
                <a:ext cx="1270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86" name="墨迹 185"/>
              <p14:cNvContentPartPr/>
              <p14:nvPr/>
            </p14:nvContentPartPr>
            <p14:xfrm>
              <a:off x="7956550" y="2171700"/>
              <a:ext cx="25400" cy="18415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55"/>
            </p:blipFill>
            <p:spPr>
              <a:xfrm>
                <a:off x="7956550" y="2171700"/>
                <a:ext cx="254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87" name="墨迹 186"/>
              <p14:cNvContentPartPr/>
              <p14:nvPr/>
            </p14:nvContentPartPr>
            <p14:xfrm>
              <a:off x="7943850" y="2273300"/>
              <a:ext cx="44450" cy="1270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57"/>
            </p:blipFill>
            <p:spPr>
              <a:xfrm>
                <a:off x="7943850" y="2273300"/>
                <a:ext cx="44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88" name="墨迹 187"/>
              <p14:cNvContentPartPr/>
              <p14:nvPr/>
            </p14:nvContentPartPr>
            <p14:xfrm>
              <a:off x="8064500" y="2273300"/>
              <a:ext cx="76200" cy="13335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59"/>
            </p:blipFill>
            <p:spPr>
              <a:xfrm>
                <a:off x="8064500" y="2273300"/>
                <a:ext cx="762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89" name="墨迹 188"/>
              <p14:cNvContentPartPr/>
              <p14:nvPr/>
            </p14:nvContentPartPr>
            <p14:xfrm>
              <a:off x="7899400" y="2279650"/>
              <a:ext cx="38100" cy="36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117"/>
            </p:blipFill>
            <p:spPr>
              <a:xfrm>
                <a:off x="7899400" y="2279650"/>
                <a:ext cx="381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90" name="墨迹 189"/>
              <p14:cNvContentPartPr/>
              <p14:nvPr/>
            </p14:nvContentPartPr>
            <p14:xfrm>
              <a:off x="8394700" y="2171700"/>
              <a:ext cx="1504950" cy="31115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62"/>
            </p:blipFill>
            <p:spPr>
              <a:xfrm>
                <a:off x="8394700" y="2171700"/>
                <a:ext cx="15049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91" name="墨迹 190"/>
              <p14:cNvContentPartPr/>
              <p14:nvPr/>
            </p14:nvContentPartPr>
            <p14:xfrm>
              <a:off x="6616700" y="2438400"/>
              <a:ext cx="1473200" cy="1905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64"/>
            </p:blipFill>
            <p:spPr>
              <a:xfrm>
                <a:off x="6616700" y="2438400"/>
                <a:ext cx="14732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92" name="墨迹 191"/>
              <p14:cNvContentPartPr/>
              <p14:nvPr/>
            </p14:nvContentPartPr>
            <p14:xfrm>
              <a:off x="9080500" y="1816100"/>
              <a:ext cx="12700" cy="36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113"/>
            </p:blipFill>
            <p:spPr>
              <a:xfrm>
                <a:off x="9080500" y="18161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93" name="墨迹 192"/>
              <p14:cNvContentPartPr/>
              <p14:nvPr/>
            </p14:nvContentPartPr>
            <p14:xfrm>
              <a:off x="9105900" y="1816100"/>
              <a:ext cx="12700" cy="36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113"/>
            </p:blipFill>
            <p:spPr>
              <a:xfrm>
                <a:off x="9105900" y="18161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94" name="墨迹 193"/>
              <p14:cNvContentPartPr/>
              <p14:nvPr/>
            </p14:nvContentPartPr>
            <p14:xfrm>
              <a:off x="9131300" y="1816100"/>
              <a:ext cx="19050" cy="36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182"/>
            </p:blipFill>
            <p:spPr>
              <a:xfrm>
                <a:off x="9131300" y="181610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95" name="墨迹 194"/>
              <p14:cNvContentPartPr/>
              <p14:nvPr/>
            </p14:nvContentPartPr>
            <p14:xfrm>
              <a:off x="9486900" y="2108200"/>
              <a:ext cx="12700" cy="36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113"/>
            </p:blipFill>
            <p:spPr>
              <a:xfrm>
                <a:off x="9486900" y="2108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96" name="墨迹 195"/>
              <p14:cNvContentPartPr/>
              <p14:nvPr/>
            </p14:nvContentPartPr>
            <p14:xfrm>
              <a:off x="9385300" y="2095500"/>
              <a:ext cx="107950" cy="39370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70"/>
            </p:blipFill>
            <p:spPr>
              <a:xfrm>
                <a:off x="9385300" y="2095500"/>
                <a:ext cx="10795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97" name="墨迹 196"/>
              <p14:cNvContentPartPr/>
              <p14:nvPr/>
            </p14:nvContentPartPr>
            <p14:xfrm>
              <a:off x="9436100" y="2070100"/>
              <a:ext cx="279400" cy="40005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72"/>
            </p:blipFill>
            <p:spPr>
              <a:xfrm>
                <a:off x="9436100" y="2070100"/>
                <a:ext cx="27940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98" name="墨迹 197"/>
              <p14:cNvContentPartPr/>
              <p14:nvPr/>
            </p14:nvContentPartPr>
            <p14:xfrm>
              <a:off x="8858250" y="3263900"/>
              <a:ext cx="730250" cy="3175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74"/>
            </p:blipFill>
            <p:spPr>
              <a:xfrm>
                <a:off x="8858250" y="3263900"/>
                <a:ext cx="7302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99" name="墨迹 198"/>
              <p14:cNvContentPartPr/>
              <p14:nvPr/>
            </p14:nvContentPartPr>
            <p14:xfrm>
              <a:off x="9550400" y="4070350"/>
              <a:ext cx="749300" cy="9525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76"/>
            </p:blipFill>
            <p:spPr>
              <a:xfrm>
                <a:off x="9550400" y="4070350"/>
                <a:ext cx="7493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200" name="墨迹 199"/>
              <p14:cNvContentPartPr/>
              <p14:nvPr/>
            </p14:nvContentPartPr>
            <p14:xfrm>
              <a:off x="7372350" y="4584700"/>
              <a:ext cx="374650" cy="2540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78"/>
            </p:blipFill>
            <p:spPr>
              <a:xfrm>
                <a:off x="7372350" y="4584700"/>
                <a:ext cx="3746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201" name="墨迹 200"/>
              <p14:cNvContentPartPr/>
              <p14:nvPr/>
            </p14:nvContentPartPr>
            <p14:xfrm>
              <a:off x="8826500" y="4603750"/>
              <a:ext cx="977900" cy="7620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80"/>
            </p:blipFill>
            <p:spPr>
              <a:xfrm>
                <a:off x="8826500" y="4603750"/>
                <a:ext cx="9779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202" name="墨迹 201"/>
              <p14:cNvContentPartPr/>
              <p14:nvPr/>
            </p14:nvContentPartPr>
            <p14:xfrm>
              <a:off x="8343900" y="4622800"/>
              <a:ext cx="88900" cy="36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82"/>
            </p:blipFill>
            <p:spPr>
              <a:xfrm>
                <a:off x="8343900" y="4622800"/>
                <a:ext cx="889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203" name="墨迹 202"/>
              <p14:cNvContentPartPr/>
              <p14:nvPr/>
            </p14:nvContentPartPr>
            <p14:xfrm>
              <a:off x="8147050" y="4584700"/>
              <a:ext cx="571500" cy="3810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84"/>
            </p:blipFill>
            <p:spPr>
              <a:xfrm>
                <a:off x="8147050" y="4584700"/>
                <a:ext cx="5715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204" name="墨迹 203"/>
              <p14:cNvContentPartPr/>
              <p14:nvPr/>
            </p14:nvContentPartPr>
            <p14:xfrm>
              <a:off x="9906000" y="4641850"/>
              <a:ext cx="120650" cy="17780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86"/>
            </p:blipFill>
            <p:spPr>
              <a:xfrm>
                <a:off x="9906000" y="4641850"/>
                <a:ext cx="1206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205" name="墨迹 204"/>
              <p14:cNvContentPartPr/>
              <p14:nvPr/>
            </p14:nvContentPartPr>
            <p14:xfrm>
              <a:off x="9975850" y="4762500"/>
              <a:ext cx="50800" cy="2540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88"/>
            </p:blipFill>
            <p:spPr>
              <a:xfrm>
                <a:off x="9975850" y="4762500"/>
                <a:ext cx="508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206" name="墨迹 205"/>
              <p14:cNvContentPartPr/>
              <p14:nvPr/>
            </p14:nvContentPartPr>
            <p14:xfrm>
              <a:off x="9817100" y="4800600"/>
              <a:ext cx="222250" cy="24765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90"/>
            </p:blipFill>
            <p:spPr>
              <a:xfrm>
                <a:off x="9817100" y="4800600"/>
                <a:ext cx="2222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207" name="墨迹 206"/>
              <p14:cNvContentPartPr/>
              <p14:nvPr/>
            </p14:nvContentPartPr>
            <p14:xfrm>
              <a:off x="9918700" y="5194300"/>
              <a:ext cx="57150" cy="6350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392"/>
            </p:blipFill>
            <p:spPr>
              <a:xfrm>
                <a:off x="9918700" y="5194300"/>
                <a:ext cx="571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208" name="墨迹 207"/>
              <p14:cNvContentPartPr/>
              <p14:nvPr/>
            </p14:nvContentPartPr>
            <p14:xfrm>
              <a:off x="9944100" y="5270500"/>
              <a:ext cx="38100" cy="14605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394"/>
            </p:blipFill>
            <p:spPr>
              <a:xfrm>
                <a:off x="9944100" y="5270500"/>
                <a:ext cx="381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209" name="墨迹 208"/>
              <p14:cNvContentPartPr/>
              <p14:nvPr/>
            </p14:nvContentPartPr>
            <p14:xfrm>
              <a:off x="10039350" y="5149850"/>
              <a:ext cx="203200" cy="32385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396"/>
            </p:blipFill>
            <p:spPr>
              <a:xfrm>
                <a:off x="10039350" y="5149850"/>
                <a:ext cx="2032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10" name="墨迹 209"/>
              <p14:cNvContentPartPr/>
              <p14:nvPr/>
            </p14:nvContentPartPr>
            <p14:xfrm>
              <a:off x="10140950" y="5257800"/>
              <a:ext cx="101600" cy="19685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398"/>
            </p:blipFill>
            <p:spPr>
              <a:xfrm>
                <a:off x="10140950" y="5257800"/>
                <a:ext cx="1016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11" name="墨迹 210"/>
              <p14:cNvContentPartPr/>
              <p14:nvPr/>
            </p14:nvContentPartPr>
            <p14:xfrm>
              <a:off x="6375400" y="793750"/>
              <a:ext cx="101600" cy="26035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00"/>
            </p:blipFill>
            <p:spPr>
              <a:xfrm>
                <a:off x="6375400" y="793750"/>
                <a:ext cx="1016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12" name="墨迹 211"/>
              <p14:cNvContentPartPr/>
              <p14:nvPr/>
            </p14:nvContentPartPr>
            <p14:xfrm>
              <a:off x="6502400" y="863600"/>
              <a:ext cx="114300" cy="635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02"/>
            </p:blipFill>
            <p:spPr>
              <a:xfrm>
                <a:off x="6502400" y="863600"/>
                <a:ext cx="1143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13" name="墨迹 212"/>
              <p14:cNvContentPartPr/>
              <p14:nvPr/>
            </p14:nvContentPartPr>
            <p14:xfrm>
              <a:off x="6591300" y="927100"/>
              <a:ext cx="107950" cy="36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04"/>
            </p:blipFill>
            <p:spPr>
              <a:xfrm>
                <a:off x="6591300" y="927100"/>
                <a:ext cx="1079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14" name="墨迹 213"/>
              <p14:cNvContentPartPr/>
              <p14:nvPr/>
            </p14:nvContentPartPr>
            <p14:xfrm>
              <a:off x="6737350" y="889000"/>
              <a:ext cx="25400" cy="15875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06"/>
            </p:blipFill>
            <p:spPr>
              <a:xfrm>
                <a:off x="6737350" y="889000"/>
                <a:ext cx="254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215" name="墨迹 214"/>
              <p14:cNvContentPartPr/>
              <p14:nvPr/>
            </p14:nvContentPartPr>
            <p14:xfrm>
              <a:off x="6838950" y="908050"/>
              <a:ext cx="82550" cy="69850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08"/>
            </p:blipFill>
            <p:spPr>
              <a:xfrm>
                <a:off x="6838950" y="908050"/>
                <a:ext cx="825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216" name="墨迹 215"/>
              <p14:cNvContentPartPr/>
              <p14:nvPr/>
            </p14:nvContentPartPr>
            <p14:xfrm>
              <a:off x="2355850" y="5187950"/>
              <a:ext cx="95250" cy="1003300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10"/>
            </p:blipFill>
            <p:spPr>
              <a:xfrm>
                <a:off x="2355850" y="5187950"/>
                <a:ext cx="95250" cy="1003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1" p14:bwMode="auto">
            <p14:nvContentPartPr>
              <p14:cNvPr id="217" name="墨迹 216"/>
              <p14:cNvContentPartPr/>
              <p14:nvPr/>
            </p14:nvContentPartPr>
            <p14:xfrm>
              <a:off x="2482850" y="5200650"/>
              <a:ext cx="984250" cy="108585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12"/>
            </p:blipFill>
            <p:spPr>
              <a:xfrm>
                <a:off x="2482850" y="5200650"/>
                <a:ext cx="984250" cy="1085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3" p14:bwMode="auto">
            <p14:nvContentPartPr>
              <p14:cNvPr id="218" name="墨迹 217"/>
              <p14:cNvContentPartPr/>
              <p14:nvPr/>
            </p14:nvContentPartPr>
            <p14:xfrm>
              <a:off x="2482850" y="5353050"/>
              <a:ext cx="901700" cy="11430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14"/>
            </p:blipFill>
            <p:spPr>
              <a:xfrm>
                <a:off x="2482850" y="5353050"/>
                <a:ext cx="9017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5" p14:bwMode="auto">
            <p14:nvContentPartPr>
              <p14:cNvPr id="219" name="墨迹 218"/>
              <p14:cNvContentPartPr/>
              <p14:nvPr/>
            </p14:nvContentPartPr>
            <p14:xfrm>
              <a:off x="2870200" y="5245100"/>
              <a:ext cx="76200" cy="12065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16"/>
            </p:blipFill>
            <p:spPr>
              <a:xfrm>
                <a:off x="2870200" y="5245100"/>
                <a:ext cx="762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7" p14:bwMode="auto">
            <p14:nvContentPartPr>
              <p14:cNvPr id="220" name="墨迹 219"/>
              <p14:cNvContentPartPr/>
              <p14:nvPr/>
            </p14:nvContentPartPr>
            <p14:xfrm>
              <a:off x="2971800" y="5276850"/>
              <a:ext cx="120650" cy="12065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18"/>
            </p:blipFill>
            <p:spPr>
              <a:xfrm>
                <a:off x="2971800" y="5276850"/>
                <a:ext cx="1206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9" p14:bwMode="auto">
            <p14:nvContentPartPr>
              <p14:cNvPr id="221" name="墨迹 220"/>
              <p14:cNvContentPartPr/>
              <p14:nvPr/>
            </p14:nvContentPartPr>
            <p14:xfrm>
              <a:off x="2495550" y="5492750"/>
              <a:ext cx="692150" cy="13335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20"/>
            </p:blipFill>
            <p:spPr>
              <a:xfrm>
                <a:off x="2495550" y="5492750"/>
                <a:ext cx="6921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1" p14:bwMode="auto">
            <p14:nvContentPartPr>
              <p14:cNvPr id="222" name="墨迹 221"/>
              <p14:cNvContentPartPr/>
              <p14:nvPr/>
            </p14:nvContentPartPr>
            <p14:xfrm>
              <a:off x="2794000" y="5448300"/>
              <a:ext cx="95250" cy="6350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22"/>
            </p:blipFill>
            <p:spPr>
              <a:xfrm>
                <a:off x="2794000" y="5448300"/>
                <a:ext cx="952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223" name="墨迹 222"/>
              <p14:cNvContentPartPr/>
              <p14:nvPr/>
            </p14:nvContentPartPr>
            <p14:xfrm>
              <a:off x="2940050" y="5467350"/>
              <a:ext cx="57150" cy="8890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24"/>
            </p:blipFill>
            <p:spPr>
              <a:xfrm>
                <a:off x="2940050" y="5467350"/>
                <a:ext cx="571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224" name="墨迹 223"/>
              <p14:cNvContentPartPr/>
              <p14:nvPr/>
            </p14:nvContentPartPr>
            <p14:xfrm>
              <a:off x="2413000" y="5727700"/>
              <a:ext cx="787400" cy="88900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26"/>
            </p:blipFill>
            <p:spPr>
              <a:xfrm>
                <a:off x="2413000" y="5727700"/>
                <a:ext cx="7874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7" p14:bwMode="auto">
            <p14:nvContentPartPr>
              <p14:cNvPr id="225" name="墨迹 224"/>
              <p14:cNvContentPartPr/>
              <p14:nvPr/>
            </p14:nvContentPartPr>
            <p14:xfrm>
              <a:off x="2794000" y="5632450"/>
              <a:ext cx="76200" cy="88900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28"/>
            </p:blipFill>
            <p:spPr>
              <a:xfrm>
                <a:off x="2794000" y="5632450"/>
                <a:ext cx="762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9" p14:bwMode="auto">
            <p14:nvContentPartPr>
              <p14:cNvPr id="226" name="墨迹 225"/>
              <p14:cNvContentPartPr/>
              <p14:nvPr/>
            </p14:nvContentPartPr>
            <p14:xfrm>
              <a:off x="2876550" y="5638800"/>
              <a:ext cx="88900" cy="36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382"/>
            </p:blipFill>
            <p:spPr>
              <a:xfrm>
                <a:off x="2876550" y="5638800"/>
                <a:ext cx="889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0" p14:bwMode="auto">
            <p14:nvContentPartPr>
              <p14:cNvPr id="227" name="墨迹 226"/>
              <p14:cNvContentPartPr/>
              <p14:nvPr/>
            </p14:nvContentPartPr>
            <p14:xfrm>
              <a:off x="2971800" y="5626100"/>
              <a:ext cx="88900" cy="12700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31"/>
            </p:blipFill>
            <p:spPr>
              <a:xfrm>
                <a:off x="2971800" y="5626100"/>
                <a:ext cx="889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2" p14:bwMode="auto">
            <p14:nvContentPartPr>
              <p14:cNvPr id="228" name="墨迹 227"/>
              <p14:cNvContentPartPr/>
              <p14:nvPr/>
            </p14:nvContentPartPr>
            <p14:xfrm>
              <a:off x="2393950" y="5918200"/>
              <a:ext cx="1117600" cy="76200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33"/>
            </p:blipFill>
            <p:spPr>
              <a:xfrm>
                <a:off x="2393950" y="5918200"/>
                <a:ext cx="11176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4" p14:bwMode="auto">
            <p14:nvContentPartPr>
              <p14:cNvPr id="229" name="墨迹 228"/>
              <p14:cNvContentPartPr/>
              <p14:nvPr/>
            </p14:nvContentPartPr>
            <p14:xfrm>
              <a:off x="2825750" y="5816600"/>
              <a:ext cx="69850" cy="114300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35"/>
            </p:blipFill>
            <p:spPr>
              <a:xfrm>
                <a:off x="2825750" y="5816600"/>
                <a:ext cx="698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6" p14:bwMode="auto">
            <p14:nvContentPartPr>
              <p14:cNvPr id="230" name="墨迹 229"/>
              <p14:cNvContentPartPr/>
              <p14:nvPr/>
            </p14:nvContentPartPr>
            <p14:xfrm>
              <a:off x="2908300" y="5835650"/>
              <a:ext cx="57150" cy="69850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37"/>
            </p:blipFill>
            <p:spPr>
              <a:xfrm>
                <a:off x="2908300" y="5835650"/>
                <a:ext cx="571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8" p14:bwMode="auto">
            <p14:nvContentPartPr>
              <p14:cNvPr id="231" name="墨迹 230"/>
              <p14:cNvContentPartPr/>
              <p14:nvPr/>
            </p14:nvContentPartPr>
            <p14:xfrm>
              <a:off x="2908300" y="5886450"/>
              <a:ext cx="88900" cy="360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382"/>
            </p:blipFill>
            <p:spPr>
              <a:xfrm>
                <a:off x="2908300" y="5886450"/>
                <a:ext cx="889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9" p14:bwMode="auto">
            <p14:nvContentPartPr>
              <p14:cNvPr id="232" name="墨迹 231"/>
              <p14:cNvContentPartPr/>
              <p14:nvPr/>
            </p14:nvContentPartPr>
            <p14:xfrm>
              <a:off x="3054350" y="5867400"/>
              <a:ext cx="6350" cy="7620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40"/>
            </p:blipFill>
            <p:spPr>
              <a:xfrm>
                <a:off x="3054350" y="5867400"/>
                <a:ext cx="63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1" p14:bwMode="auto">
            <p14:nvContentPartPr>
              <p14:cNvPr id="233" name="墨迹 232"/>
              <p14:cNvContentPartPr/>
              <p14:nvPr/>
            </p14:nvContentPartPr>
            <p14:xfrm>
              <a:off x="3035300" y="5873750"/>
              <a:ext cx="107950" cy="9525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42"/>
            </p:blipFill>
            <p:spPr>
              <a:xfrm>
                <a:off x="3035300" y="5873750"/>
                <a:ext cx="1079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3" p14:bwMode="auto">
            <p14:nvContentPartPr>
              <p14:cNvPr id="234" name="墨迹 233"/>
              <p14:cNvContentPartPr/>
              <p14:nvPr/>
            </p14:nvContentPartPr>
            <p14:xfrm>
              <a:off x="2387600" y="6089650"/>
              <a:ext cx="825500" cy="6985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44"/>
            </p:blipFill>
            <p:spPr>
              <a:xfrm>
                <a:off x="2387600" y="6089650"/>
                <a:ext cx="8255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5" p14:bwMode="auto">
            <p14:nvContentPartPr>
              <p14:cNvPr id="235" name="墨迹 234"/>
              <p14:cNvContentPartPr/>
              <p14:nvPr/>
            </p14:nvContentPartPr>
            <p14:xfrm>
              <a:off x="2755900" y="6007100"/>
              <a:ext cx="120650" cy="82550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46"/>
            </p:blipFill>
            <p:spPr>
              <a:xfrm>
                <a:off x="2755900" y="6007100"/>
                <a:ext cx="1206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7" p14:bwMode="auto">
            <p14:nvContentPartPr>
              <p14:cNvPr id="236" name="墨迹 235"/>
              <p14:cNvContentPartPr/>
              <p14:nvPr/>
            </p14:nvContentPartPr>
            <p14:xfrm>
              <a:off x="2959100" y="6000750"/>
              <a:ext cx="360" cy="120650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48"/>
            </p:blipFill>
            <p:spPr>
              <a:xfrm>
                <a:off x="2959100" y="6000750"/>
                <a:ext cx="36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9" p14:bwMode="auto">
            <p14:nvContentPartPr>
              <p14:cNvPr id="237" name="墨迹 236"/>
              <p14:cNvContentPartPr/>
              <p14:nvPr/>
            </p14:nvContentPartPr>
            <p14:xfrm>
              <a:off x="2959100" y="6000750"/>
              <a:ext cx="88900" cy="1270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50"/>
            </p:blipFill>
            <p:spPr>
              <a:xfrm>
                <a:off x="2959100" y="6000750"/>
                <a:ext cx="889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1" p14:bwMode="auto">
            <p14:nvContentPartPr>
              <p14:cNvPr id="238" name="墨迹 237"/>
              <p14:cNvContentPartPr/>
              <p14:nvPr/>
            </p14:nvContentPartPr>
            <p14:xfrm>
              <a:off x="2952750" y="6076950"/>
              <a:ext cx="95250" cy="360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259"/>
            </p:blipFill>
            <p:spPr>
              <a:xfrm>
                <a:off x="2952750" y="6076950"/>
                <a:ext cx="952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2" p14:bwMode="auto">
            <p14:nvContentPartPr>
              <p14:cNvPr id="239" name="墨迹 238"/>
              <p14:cNvContentPartPr/>
              <p14:nvPr/>
            </p14:nvContentPartPr>
            <p14:xfrm>
              <a:off x="5194300" y="1695450"/>
              <a:ext cx="336550" cy="19050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53"/>
            </p:blipFill>
            <p:spPr>
              <a:xfrm>
                <a:off x="5194300" y="1695450"/>
                <a:ext cx="3365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4" p14:bwMode="auto">
            <p14:nvContentPartPr>
              <p14:cNvPr id="240" name="墨迹 239"/>
              <p14:cNvContentPartPr/>
              <p14:nvPr/>
            </p14:nvContentPartPr>
            <p14:xfrm>
              <a:off x="4229100" y="1771650"/>
              <a:ext cx="361950" cy="44450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55"/>
            </p:blipFill>
            <p:spPr>
              <a:xfrm>
                <a:off x="4229100" y="1771650"/>
                <a:ext cx="3619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6" p14:bwMode="auto">
            <p14:nvContentPartPr>
              <p14:cNvPr id="241" name="墨迹 240"/>
              <p14:cNvContentPartPr/>
              <p14:nvPr/>
            </p14:nvContentPartPr>
            <p14:xfrm>
              <a:off x="2120900" y="5295900"/>
              <a:ext cx="177800" cy="19050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57"/>
            </p:blipFill>
            <p:spPr>
              <a:xfrm>
                <a:off x="2120900" y="5295900"/>
                <a:ext cx="1778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8" p14:bwMode="auto">
            <p14:nvContentPartPr>
              <p14:cNvPr id="242" name="墨迹 241"/>
              <p14:cNvContentPartPr/>
              <p14:nvPr/>
            </p14:nvContentPartPr>
            <p14:xfrm>
              <a:off x="2260600" y="5219700"/>
              <a:ext cx="114300" cy="158750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59"/>
            </p:blipFill>
            <p:spPr>
              <a:xfrm>
                <a:off x="2260600" y="5219700"/>
                <a:ext cx="1143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0" p14:bwMode="auto">
            <p14:nvContentPartPr>
              <p14:cNvPr id="243" name="墨迹 242"/>
              <p14:cNvContentPartPr/>
              <p14:nvPr/>
            </p14:nvContentPartPr>
            <p14:xfrm>
              <a:off x="2736850" y="5149850"/>
              <a:ext cx="508000" cy="425450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61"/>
            </p:blipFill>
            <p:spPr>
              <a:xfrm>
                <a:off x="2736850" y="5149850"/>
                <a:ext cx="508000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2" p14:bwMode="auto">
            <p14:nvContentPartPr>
              <p14:cNvPr id="244" name="墨迹 243"/>
              <p14:cNvContentPartPr/>
              <p14:nvPr/>
            </p14:nvContentPartPr>
            <p14:xfrm>
              <a:off x="4248150" y="1371600"/>
              <a:ext cx="209550" cy="114300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63"/>
            </p:blipFill>
            <p:spPr>
              <a:xfrm>
                <a:off x="4248150" y="1371600"/>
                <a:ext cx="2095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4" p14:bwMode="auto">
            <p14:nvContentPartPr>
              <p14:cNvPr id="245" name="墨迹 244"/>
              <p14:cNvContentPartPr/>
              <p14:nvPr/>
            </p14:nvContentPartPr>
            <p14:xfrm>
              <a:off x="3098800" y="2051050"/>
              <a:ext cx="361950" cy="635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65"/>
            </p:blipFill>
            <p:spPr>
              <a:xfrm>
                <a:off x="3098800" y="2051050"/>
                <a:ext cx="361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6" p14:bwMode="auto">
            <p14:nvContentPartPr>
              <p14:cNvPr id="246" name="墨迹 245"/>
              <p14:cNvContentPartPr/>
              <p14:nvPr/>
            </p14:nvContentPartPr>
            <p14:xfrm>
              <a:off x="4152900" y="2000250"/>
              <a:ext cx="146050" cy="360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67"/>
            </p:blipFill>
            <p:spPr>
              <a:xfrm>
                <a:off x="4152900" y="2000250"/>
                <a:ext cx="146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8" p14:bwMode="auto">
            <p14:nvContentPartPr>
              <p14:cNvPr id="247" name="墨迹 246"/>
              <p14:cNvContentPartPr/>
              <p14:nvPr/>
            </p14:nvContentPartPr>
            <p14:xfrm>
              <a:off x="1835150" y="1562100"/>
              <a:ext cx="19050" cy="76200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69"/>
            </p:blipFill>
            <p:spPr>
              <a:xfrm>
                <a:off x="1835150" y="1562100"/>
                <a:ext cx="190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0" p14:bwMode="auto">
            <p14:nvContentPartPr>
              <p14:cNvPr id="248" name="墨迹 247"/>
              <p14:cNvContentPartPr/>
              <p14:nvPr/>
            </p14:nvContentPartPr>
            <p14:xfrm>
              <a:off x="1917700" y="1562100"/>
              <a:ext cx="19050" cy="82550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471"/>
            </p:blipFill>
            <p:spPr>
              <a:xfrm>
                <a:off x="1917700" y="1562100"/>
                <a:ext cx="190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2" p14:bwMode="auto">
            <p14:nvContentPartPr>
              <p14:cNvPr id="249" name="墨迹 248"/>
              <p14:cNvContentPartPr/>
              <p14:nvPr/>
            </p14:nvContentPartPr>
            <p14:xfrm>
              <a:off x="2019300" y="1549400"/>
              <a:ext cx="12700" cy="88900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473"/>
            </p:blipFill>
            <p:spPr>
              <a:xfrm>
                <a:off x="2019300" y="1549400"/>
                <a:ext cx="127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4" p14:bwMode="auto">
            <p14:nvContentPartPr>
              <p14:cNvPr id="250" name="墨迹 249"/>
              <p14:cNvContentPartPr/>
              <p14:nvPr/>
            </p14:nvContentPartPr>
            <p14:xfrm>
              <a:off x="1720850" y="1549400"/>
              <a:ext cx="44450" cy="82550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475"/>
            </p:blipFill>
            <p:spPr>
              <a:xfrm>
                <a:off x="1720850" y="1549400"/>
                <a:ext cx="444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6" p14:bwMode="auto">
            <p14:nvContentPartPr>
              <p14:cNvPr id="251" name="墨迹 250"/>
              <p14:cNvContentPartPr/>
              <p14:nvPr/>
            </p14:nvContentPartPr>
            <p14:xfrm>
              <a:off x="2101850" y="1536700"/>
              <a:ext cx="69850" cy="69850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477"/>
            </p:blipFill>
            <p:spPr>
              <a:xfrm>
                <a:off x="2101850" y="1536700"/>
                <a:ext cx="698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8" p14:bwMode="auto">
            <p14:nvContentPartPr>
              <p14:cNvPr id="252" name="墨迹 251"/>
              <p14:cNvContentPartPr/>
              <p14:nvPr/>
            </p14:nvContentPartPr>
            <p14:xfrm>
              <a:off x="2222500" y="1549400"/>
              <a:ext cx="12700" cy="95250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479"/>
            </p:blipFill>
            <p:spPr>
              <a:xfrm>
                <a:off x="2222500" y="1549400"/>
                <a:ext cx="127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0" p14:bwMode="auto">
            <p14:nvContentPartPr>
              <p14:cNvPr id="253" name="墨迹 252"/>
              <p14:cNvContentPartPr/>
              <p14:nvPr/>
            </p14:nvContentPartPr>
            <p14:xfrm>
              <a:off x="2298700" y="1555750"/>
              <a:ext cx="19050" cy="101600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481"/>
            </p:blipFill>
            <p:spPr>
              <a:xfrm>
                <a:off x="2298700" y="1555750"/>
                <a:ext cx="190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2" p14:bwMode="auto">
            <p14:nvContentPartPr>
              <p14:cNvPr id="254" name="墨迹 253"/>
              <p14:cNvContentPartPr/>
              <p14:nvPr/>
            </p14:nvContentPartPr>
            <p14:xfrm>
              <a:off x="2381250" y="1568450"/>
              <a:ext cx="76200" cy="63500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483"/>
            </p:blipFill>
            <p:spPr>
              <a:xfrm>
                <a:off x="2381250" y="1568450"/>
                <a:ext cx="762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4" p14:bwMode="auto">
            <p14:nvContentPartPr>
              <p14:cNvPr id="255" name="墨迹 254"/>
              <p14:cNvContentPartPr/>
              <p14:nvPr/>
            </p14:nvContentPartPr>
            <p14:xfrm>
              <a:off x="2514600" y="1543050"/>
              <a:ext cx="19050" cy="114300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485"/>
            </p:blipFill>
            <p:spPr>
              <a:xfrm>
                <a:off x="2514600" y="1543050"/>
                <a:ext cx="190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6" p14:bwMode="auto">
            <p14:nvContentPartPr>
              <p14:cNvPr id="256" name="墨迹 255"/>
              <p14:cNvContentPartPr/>
              <p14:nvPr/>
            </p14:nvContentPartPr>
            <p14:xfrm>
              <a:off x="2590800" y="1555750"/>
              <a:ext cx="25400" cy="63500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487"/>
            </p:blipFill>
            <p:spPr>
              <a:xfrm>
                <a:off x="2590800" y="1555750"/>
                <a:ext cx="254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8" p14:bwMode="auto">
            <p14:nvContentPartPr>
              <p14:cNvPr id="257" name="墨迹 256"/>
              <p14:cNvContentPartPr/>
              <p14:nvPr/>
            </p14:nvContentPartPr>
            <p14:xfrm>
              <a:off x="2660650" y="1555750"/>
              <a:ext cx="57150" cy="63500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489"/>
            </p:blipFill>
            <p:spPr>
              <a:xfrm>
                <a:off x="2660650" y="1555750"/>
                <a:ext cx="571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0" p14:bwMode="auto">
            <p14:nvContentPartPr>
              <p14:cNvPr id="258" name="墨迹 257"/>
              <p14:cNvContentPartPr/>
              <p14:nvPr/>
            </p14:nvContentPartPr>
            <p14:xfrm>
              <a:off x="2768600" y="1581150"/>
              <a:ext cx="69850" cy="82550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491"/>
            </p:blipFill>
            <p:spPr>
              <a:xfrm>
                <a:off x="2768600" y="1581150"/>
                <a:ext cx="698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2" p14:bwMode="auto">
            <p14:nvContentPartPr>
              <p14:cNvPr id="259" name="墨迹 258"/>
              <p14:cNvContentPartPr/>
              <p14:nvPr/>
            </p14:nvContentPartPr>
            <p14:xfrm>
              <a:off x="2876550" y="1536700"/>
              <a:ext cx="50800" cy="63500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493"/>
            </p:blipFill>
            <p:spPr>
              <a:xfrm>
                <a:off x="2876550" y="1536700"/>
                <a:ext cx="508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4" p14:bwMode="auto">
            <p14:nvContentPartPr>
              <p14:cNvPr id="260" name="墨迹 259"/>
              <p14:cNvContentPartPr/>
              <p14:nvPr/>
            </p14:nvContentPartPr>
            <p14:xfrm>
              <a:off x="2952750" y="1517650"/>
              <a:ext cx="50800" cy="69850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495"/>
            </p:blipFill>
            <p:spPr>
              <a:xfrm>
                <a:off x="2952750" y="1517650"/>
                <a:ext cx="508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6" p14:bwMode="auto">
            <p14:nvContentPartPr>
              <p14:cNvPr id="261" name="墨迹 260"/>
              <p14:cNvContentPartPr/>
              <p14:nvPr/>
            </p14:nvContentPartPr>
            <p14:xfrm>
              <a:off x="3048000" y="1485900"/>
              <a:ext cx="19050" cy="114300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485"/>
            </p:blipFill>
            <p:spPr>
              <a:xfrm>
                <a:off x="3048000" y="1485900"/>
                <a:ext cx="190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7" p14:bwMode="auto">
            <p14:nvContentPartPr>
              <p14:cNvPr id="262" name="墨迹 261"/>
              <p14:cNvContentPartPr/>
              <p14:nvPr/>
            </p14:nvContentPartPr>
            <p14:xfrm>
              <a:off x="3111500" y="1492250"/>
              <a:ext cx="82550" cy="101600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498"/>
            </p:blipFill>
            <p:spPr>
              <a:xfrm>
                <a:off x="3111500" y="1492250"/>
                <a:ext cx="825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9" p14:bwMode="auto">
            <p14:nvContentPartPr>
              <p14:cNvPr id="263" name="墨迹 262"/>
              <p14:cNvContentPartPr/>
              <p14:nvPr/>
            </p14:nvContentPartPr>
            <p14:xfrm>
              <a:off x="2908300" y="1708150"/>
              <a:ext cx="360" cy="57150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500"/>
            </p:blipFill>
            <p:spPr>
              <a:xfrm>
                <a:off x="2908300" y="1708150"/>
                <a:ext cx="36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1" p14:bwMode="auto">
            <p14:nvContentPartPr>
              <p14:cNvPr id="264" name="墨迹 263"/>
              <p14:cNvContentPartPr/>
              <p14:nvPr/>
            </p14:nvContentPartPr>
            <p14:xfrm>
              <a:off x="3016250" y="1682750"/>
              <a:ext cx="6350" cy="76200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502"/>
            </p:blipFill>
            <p:spPr>
              <a:xfrm>
                <a:off x="3016250" y="1682750"/>
                <a:ext cx="63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3" p14:bwMode="auto">
            <p14:nvContentPartPr>
              <p14:cNvPr id="265" name="墨迹 264"/>
              <p14:cNvContentPartPr/>
              <p14:nvPr/>
            </p14:nvContentPartPr>
            <p14:xfrm>
              <a:off x="3079750" y="1689100"/>
              <a:ext cx="6350" cy="82550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504"/>
            </p:blipFill>
            <p:spPr>
              <a:xfrm>
                <a:off x="3079750" y="1689100"/>
                <a:ext cx="63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5" p14:bwMode="auto">
            <p14:nvContentPartPr>
              <p14:cNvPr id="266" name="墨迹 265"/>
              <p14:cNvContentPartPr/>
              <p14:nvPr/>
            </p14:nvContentPartPr>
            <p14:xfrm>
              <a:off x="3187700" y="1682750"/>
              <a:ext cx="6350" cy="127000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506"/>
            </p:blipFill>
            <p:spPr>
              <a:xfrm>
                <a:off x="3187700" y="1682750"/>
                <a:ext cx="63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7" p14:bwMode="auto">
            <p14:nvContentPartPr>
              <p14:cNvPr id="267" name="墨迹 266"/>
              <p14:cNvContentPartPr/>
              <p14:nvPr/>
            </p14:nvContentPartPr>
            <p14:xfrm>
              <a:off x="3016250" y="1720850"/>
              <a:ext cx="360" cy="25400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508"/>
            </p:blipFill>
            <p:spPr>
              <a:xfrm>
                <a:off x="3016250" y="1720850"/>
                <a:ext cx="36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9" p14:bwMode="auto">
            <p14:nvContentPartPr>
              <p14:cNvPr id="268" name="墨迹 267"/>
              <p14:cNvContentPartPr/>
              <p14:nvPr/>
            </p14:nvContentPartPr>
            <p14:xfrm>
              <a:off x="2774950" y="1682750"/>
              <a:ext cx="69850" cy="76200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510"/>
            </p:blipFill>
            <p:spPr>
              <a:xfrm>
                <a:off x="2774950" y="1682750"/>
                <a:ext cx="698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1" p14:bwMode="auto">
            <p14:nvContentPartPr>
              <p14:cNvPr id="269" name="墨迹 268"/>
              <p14:cNvContentPartPr/>
              <p14:nvPr/>
            </p14:nvContentPartPr>
            <p14:xfrm>
              <a:off x="2673350" y="1714500"/>
              <a:ext cx="63500" cy="50800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512"/>
            </p:blipFill>
            <p:spPr>
              <a:xfrm>
                <a:off x="2673350" y="1714500"/>
                <a:ext cx="635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3" p14:bwMode="auto">
            <p14:nvContentPartPr>
              <p14:cNvPr id="270" name="墨迹 269"/>
              <p14:cNvContentPartPr/>
              <p14:nvPr/>
            </p14:nvContentPartPr>
            <p14:xfrm>
              <a:off x="2578100" y="1701800"/>
              <a:ext cx="88900" cy="50800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514"/>
            </p:blipFill>
            <p:spPr>
              <a:xfrm>
                <a:off x="2578100" y="1701800"/>
                <a:ext cx="889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5" p14:bwMode="auto">
            <p14:nvContentPartPr>
              <p14:cNvPr id="271" name="墨迹 270"/>
              <p14:cNvContentPartPr/>
              <p14:nvPr/>
            </p14:nvContentPartPr>
            <p14:xfrm>
              <a:off x="1714500" y="1746250"/>
              <a:ext cx="69850" cy="69850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516"/>
            </p:blipFill>
            <p:spPr>
              <a:xfrm>
                <a:off x="1714500" y="1746250"/>
                <a:ext cx="698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7" p14:bwMode="auto">
            <p14:nvContentPartPr>
              <p14:cNvPr id="272" name="墨迹 271"/>
              <p14:cNvContentPartPr/>
              <p14:nvPr/>
            </p14:nvContentPartPr>
            <p14:xfrm>
              <a:off x="1924050" y="1765300"/>
              <a:ext cx="44450" cy="360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123"/>
            </p:blipFill>
            <p:spPr>
              <a:xfrm>
                <a:off x="1924050" y="1765300"/>
                <a:ext cx="444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8" p14:bwMode="auto">
            <p14:nvContentPartPr>
              <p14:cNvPr id="273" name="墨迹 272"/>
              <p14:cNvContentPartPr/>
              <p14:nvPr/>
            </p14:nvContentPartPr>
            <p14:xfrm>
              <a:off x="2063750" y="1746250"/>
              <a:ext cx="19050" cy="360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182"/>
            </p:blipFill>
            <p:spPr>
              <a:xfrm>
                <a:off x="2063750" y="174625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9" p14:bwMode="auto">
            <p14:nvContentPartPr>
              <p14:cNvPr id="274" name="墨迹 273"/>
              <p14:cNvContentPartPr/>
              <p14:nvPr/>
            </p14:nvContentPartPr>
            <p14:xfrm>
              <a:off x="2209800" y="1739900"/>
              <a:ext cx="25400" cy="360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520"/>
            </p:blipFill>
            <p:spPr>
              <a:xfrm>
                <a:off x="2209800" y="173990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1" p14:bwMode="auto">
            <p14:nvContentPartPr>
              <p14:cNvPr id="275" name="墨迹 274"/>
              <p14:cNvContentPartPr/>
              <p14:nvPr/>
            </p14:nvContentPartPr>
            <p14:xfrm>
              <a:off x="2438400" y="1758950"/>
              <a:ext cx="12700" cy="360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113"/>
            </p:blipFill>
            <p:spPr>
              <a:xfrm>
                <a:off x="2438400" y="17589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2" p14:bwMode="auto">
            <p14:nvContentPartPr>
              <p14:cNvPr id="276" name="墨迹 275"/>
              <p14:cNvContentPartPr/>
              <p14:nvPr/>
            </p14:nvContentPartPr>
            <p14:xfrm>
              <a:off x="2997200" y="1397000"/>
              <a:ext cx="120650" cy="304800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523"/>
            </p:blipFill>
            <p:spPr>
              <a:xfrm>
                <a:off x="2997200" y="1397000"/>
                <a:ext cx="1206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4" p14:bwMode="auto">
            <p14:nvContentPartPr>
              <p14:cNvPr id="277" name="墨迹 276"/>
              <p14:cNvContentPartPr/>
              <p14:nvPr/>
            </p14:nvContentPartPr>
            <p14:xfrm>
              <a:off x="2984500" y="1651000"/>
              <a:ext cx="101600" cy="19050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525"/>
            </p:blipFill>
            <p:spPr>
              <a:xfrm>
                <a:off x="2984500" y="1651000"/>
                <a:ext cx="101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6" p14:bwMode="auto">
            <p14:nvContentPartPr>
              <p14:cNvPr id="278" name="墨迹 277"/>
              <p14:cNvContentPartPr/>
              <p14:nvPr/>
            </p14:nvContentPartPr>
            <p14:xfrm>
              <a:off x="3016250" y="1663700"/>
              <a:ext cx="69850" cy="360"/>
            </p14:xfrm>
          </p:contentPart>
        </mc:Choice>
        <mc:Fallback xmlns="">
          <p:pic>
            <p:nvPicPr>
              <p:cNvPr id="278" name="墨迹 277"/>
            </p:nvPicPr>
            <p:blipFill>
              <a:blip r:embed="rId527"/>
            </p:blipFill>
            <p:spPr>
              <a:xfrm>
                <a:off x="3016250" y="1663700"/>
                <a:ext cx="698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8" p14:bwMode="auto">
            <p14:nvContentPartPr>
              <p14:cNvPr id="279" name="墨迹 278"/>
              <p14:cNvContentPartPr/>
              <p14:nvPr/>
            </p14:nvContentPartPr>
            <p14:xfrm>
              <a:off x="3175000" y="1612900"/>
              <a:ext cx="12700" cy="360"/>
            </p14:xfrm>
          </p:contentPart>
        </mc:Choice>
        <mc:Fallback xmlns="">
          <p:pic>
            <p:nvPicPr>
              <p:cNvPr id="279" name="墨迹 278"/>
            </p:nvPicPr>
            <p:blipFill>
              <a:blip r:embed="rId113"/>
            </p:blipFill>
            <p:spPr>
              <a:xfrm>
                <a:off x="3175000" y="16129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9" p14:bwMode="auto">
            <p14:nvContentPartPr>
              <p14:cNvPr id="280" name="墨迹 279"/>
              <p14:cNvContentPartPr/>
              <p14:nvPr/>
            </p14:nvContentPartPr>
            <p14:xfrm>
              <a:off x="3562350" y="1866900"/>
              <a:ext cx="444500" cy="6350"/>
            </p14:xfrm>
          </p:contentPart>
        </mc:Choice>
        <mc:Fallback xmlns="">
          <p:pic>
            <p:nvPicPr>
              <p:cNvPr id="280" name="墨迹 279"/>
            </p:nvPicPr>
            <p:blipFill>
              <a:blip r:embed="rId530"/>
            </p:blipFill>
            <p:spPr>
              <a:xfrm>
                <a:off x="3562350" y="1866900"/>
                <a:ext cx="4445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1" p14:bwMode="auto">
            <p14:nvContentPartPr>
              <p14:cNvPr id="281" name="墨迹 280"/>
              <p14:cNvContentPartPr/>
              <p14:nvPr/>
            </p14:nvContentPartPr>
            <p14:xfrm>
              <a:off x="4152900" y="1987550"/>
              <a:ext cx="120650" cy="19050"/>
            </p14:xfrm>
          </p:contentPart>
        </mc:Choice>
        <mc:Fallback xmlns="">
          <p:pic>
            <p:nvPicPr>
              <p:cNvPr id="281" name="墨迹 280"/>
            </p:nvPicPr>
            <p:blipFill>
              <a:blip r:embed="rId532"/>
            </p:blipFill>
            <p:spPr>
              <a:xfrm>
                <a:off x="4152900" y="1987550"/>
                <a:ext cx="1206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3" p14:bwMode="auto">
            <p14:nvContentPartPr>
              <p14:cNvPr id="282" name="墨迹 281"/>
              <p14:cNvContentPartPr/>
              <p14:nvPr/>
            </p14:nvContentPartPr>
            <p14:xfrm>
              <a:off x="4089400" y="1841500"/>
              <a:ext cx="120650" cy="171450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534"/>
            </p:blipFill>
            <p:spPr>
              <a:xfrm>
                <a:off x="4089400" y="1841500"/>
                <a:ext cx="1206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5" p14:bwMode="auto">
            <p14:nvContentPartPr>
              <p14:cNvPr id="283" name="墨迹 282"/>
              <p14:cNvContentPartPr/>
              <p14:nvPr/>
            </p14:nvContentPartPr>
            <p14:xfrm>
              <a:off x="4102100" y="1993900"/>
              <a:ext cx="184150" cy="6350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536"/>
            </p:blipFill>
            <p:spPr>
              <a:xfrm>
                <a:off x="4102100" y="1993900"/>
                <a:ext cx="1841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7" p14:bwMode="auto">
            <p14:nvContentPartPr>
              <p14:cNvPr id="284" name="墨迹 283"/>
              <p14:cNvContentPartPr/>
              <p14:nvPr/>
            </p14:nvContentPartPr>
            <p14:xfrm>
              <a:off x="4203700" y="2000250"/>
              <a:ext cx="114300" cy="50800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538"/>
            </p:blipFill>
            <p:spPr>
              <a:xfrm>
                <a:off x="4203700" y="2000250"/>
                <a:ext cx="1143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9" p14:bwMode="auto">
            <p14:nvContentPartPr>
              <p14:cNvPr id="285" name="墨迹 284"/>
              <p14:cNvContentPartPr/>
              <p14:nvPr/>
            </p14:nvContentPartPr>
            <p14:xfrm>
              <a:off x="2863850" y="1841500"/>
              <a:ext cx="368300" cy="360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540"/>
            </p:blipFill>
            <p:spPr>
              <a:xfrm>
                <a:off x="2863850" y="1841500"/>
                <a:ext cx="3683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1" p14:bwMode="auto">
            <p14:nvContentPartPr>
              <p14:cNvPr id="286" name="墨迹 285"/>
              <p14:cNvContentPartPr/>
              <p14:nvPr/>
            </p14:nvContentPartPr>
            <p14:xfrm>
              <a:off x="2889250" y="1873250"/>
              <a:ext cx="12700" cy="152400"/>
            </p14:xfrm>
          </p:contentPart>
        </mc:Choice>
        <mc:Fallback xmlns="">
          <p:pic>
            <p:nvPicPr>
              <p:cNvPr id="286" name="墨迹 285"/>
            </p:nvPicPr>
            <p:blipFill>
              <a:blip r:embed="rId542"/>
            </p:blipFill>
            <p:spPr>
              <a:xfrm>
                <a:off x="2889250" y="1873250"/>
                <a:ext cx="127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3" p14:bwMode="auto">
            <p14:nvContentPartPr>
              <p14:cNvPr id="287" name="墨迹 286"/>
              <p14:cNvContentPartPr/>
              <p14:nvPr/>
            </p14:nvContentPartPr>
            <p14:xfrm>
              <a:off x="2933700" y="1905000"/>
              <a:ext cx="139700" cy="107950"/>
            </p14:xfrm>
          </p:contentPart>
        </mc:Choice>
        <mc:Fallback xmlns="">
          <p:pic>
            <p:nvPicPr>
              <p:cNvPr id="287" name="墨迹 286"/>
            </p:nvPicPr>
            <p:blipFill>
              <a:blip r:embed="rId544"/>
            </p:blipFill>
            <p:spPr>
              <a:xfrm>
                <a:off x="2933700" y="1905000"/>
                <a:ext cx="1397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5" p14:bwMode="auto">
            <p14:nvContentPartPr>
              <p14:cNvPr id="288" name="墨迹 287"/>
              <p14:cNvContentPartPr/>
              <p14:nvPr/>
            </p14:nvContentPartPr>
            <p14:xfrm>
              <a:off x="2743200" y="1917700"/>
              <a:ext cx="69850" cy="82550"/>
            </p14:xfrm>
          </p:contentPart>
        </mc:Choice>
        <mc:Fallback xmlns="">
          <p:pic>
            <p:nvPicPr>
              <p:cNvPr id="288" name="墨迹 287"/>
            </p:nvPicPr>
            <p:blipFill>
              <a:blip r:embed="rId546"/>
            </p:blipFill>
            <p:spPr>
              <a:xfrm>
                <a:off x="2743200" y="1917700"/>
                <a:ext cx="698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7" p14:bwMode="auto">
            <p14:nvContentPartPr>
              <p14:cNvPr id="289" name="墨迹 288"/>
              <p14:cNvContentPartPr/>
              <p14:nvPr/>
            </p14:nvContentPartPr>
            <p14:xfrm>
              <a:off x="2622550" y="1962150"/>
              <a:ext cx="12700" cy="360"/>
            </p14:xfrm>
          </p:contentPart>
        </mc:Choice>
        <mc:Fallback xmlns="">
          <p:pic>
            <p:nvPicPr>
              <p:cNvPr id="289" name="墨迹 288"/>
            </p:nvPicPr>
            <p:blipFill>
              <a:blip r:embed="rId113"/>
            </p:blipFill>
            <p:spPr>
              <a:xfrm>
                <a:off x="2622550" y="19621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8" p14:bwMode="auto">
            <p14:nvContentPartPr>
              <p14:cNvPr id="290" name="墨迹 289"/>
              <p14:cNvContentPartPr/>
              <p14:nvPr/>
            </p14:nvContentPartPr>
            <p14:xfrm>
              <a:off x="2609850" y="1962150"/>
              <a:ext cx="12700" cy="360"/>
            </p14:xfrm>
          </p:contentPart>
        </mc:Choice>
        <mc:Fallback xmlns="">
          <p:pic>
            <p:nvPicPr>
              <p:cNvPr id="290" name="墨迹 289"/>
            </p:nvPicPr>
            <p:blipFill>
              <a:blip r:embed="rId113"/>
            </p:blipFill>
            <p:spPr>
              <a:xfrm>
                <a:off x="2609850" y="19621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9" p14:bwMode="auto">
            <p14:nvContentPartPr>
              <p14:cNvPr id="291" name="墨迹 290"/>
              <p14:cNvContentPartPr/>
              <p14:nvPr/>
            </p14:nvContentPartPr>
            <p14:xfrm>
              <a:off x="2552700" y="1962150"/>
              <a:ext cx="12700" cy="360"/>
            </p14:xfrm>
          </p:contentPart>
        </mc:Choice>
        <mc:Fallback xmlns="">
          <p:pic>
            <p:nvPicPr>
              <p:cNvPr id="291" name="墨迹 290"/>
            </p:nvPicPr>
            <p:blipFill>
              <a:blip r:embed="rId113"/>
            </p:blipFill>
            <p:spPr>
              <a:xfrm>
                <a:off x="2552700" y="19621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0" p14:bwMode="auto">
            <p14:nvContentPartPr>
              <p14:cNvPr id="292" name="墨迹 291"/>
              <p14:cNvContentPartPr/>
              <p14:nvPr/>
            </p14:nvContentPartPr>
            <p14:xfrm>
              <a:off x="2387600" y="1936750"/>
              <a:ext cx="63500" cy="19050"/>
            </p14:xfrm>
          </p:contentPart>
        </mc:Choice>
        <mc:Fallback xmlns="">
          <p:pic>
            <p:nvPicPr>
              <p:cNvPr id="292" name="墨迹 291"/>
            </p:nvPicPr>
            <p:blipFill>
              <a:blip r:embed="rId551"/>
            </p:blipFill>
            <p:spPr>
              <a:xfrm>
                <a:off x="2387600" y="1936750"/>
                <a:ext cx="635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2" p14:bwMode="auto">
            <p14:nvContentPartPr>
              <p14:cNvPr id="293" name="墨迹 292"/>
              <p14:cNvContentPartPr/>
              <p14:nvPr/>
            </p14:nvContentPartPr>
            <p14:xfrm>
              <a:off x="2317750" y="1968500"/>
              <a:ext cx="12700" cy="360"/>
            </p14:xfrm>
          </p:contentPart>
        </mc:Choice>
        <mc:Fallback xmlns="">
          <p:pic>
            <p:nvPicPr>
              <p:cNvPr id="293" name="墨迹 292"/>
            </p:nvPicPr>
            <p:blipFill>
              <a:blip r:embed="rId113"/>
            </p:blipFill>
            <p:spPr>
              <a:xfrm>
                <a:off x="2317750" y="19685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3" p14:bwMode="auto">
            <p14:nvContentPartPr>
              <p14:cNvPr id="294" name="墨迹 293"/>
              <p14:cNvContentPartPr/>
              <p14:nvPr/>
            </p14:nvContentPartPr>
            <p14:xfrm>
              <a:off x="1701800" y="1930400"/>
              <a:ext cx="139700" cy="107950"/>
            </p14:xfrm>
          </p:contentPart>
        </mc:Choice>
        <mc:Fallback xmlns="">
          <p:pic>
            <p:nvPicPr>
              <p:cNvPr id="294" name="墨迹 293"/>
            </p:nvPicPr>
            <p:blipFill>
              <a:blip r:embed="rId554"/>
            </p:blipFill>
            <p:spPr>
              <a:xfrm>
                <a:off x="1701800" y="1930400"/>
                <a:ext cx="1397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5" p14:bwMode="auto">
            <p14:nvContentPartPr>
              <p14:cNvPr id="295" name="墨迹 294"/>
              <p14:cNvContentPartPr/>
              <p14:nvPr/>
            </p14:nvContentPartPr>
            <p14:xfrm>
              <a:off x="4089400" y="2286000"/>
              <a:ext cx="317500" cy="12700"/>
            </p14:xfrm>
          </p:contentPart>
        </mc:Choice>
        <mc:Fallback xmlns="">
          <p:pic>
            <p:nvPicPr>
              <p:cNvPr id="295" name="墨迹 294"/>
            </p:nvPicPr>
            <p:blipFill>
              <a:blip r:embed="rId556"/>
            </p:blipFill>
            <p:spPr>
              <a:xfrm>
                <a:off x="4089400" y="2286000"/>
                <a:ext cx="3175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7" p14:bwMode="auto">
            <p14:nvContentPartPr>
              <p14:cNvPr id="296" name="墨迹 295"/>
              <p14:cNvContentPartPr/>
              <p14:nvPr/>
            </p14:nvContentPartPr>
            <p14:xfrm>
              <a:off x="2336800" y="5410200"/>
              <a:ext cx="12700" cy="360"/>
            </p14:xfrm>
          </p:contentPart>
        </mc:Choice>
        <mc:Fallback xmlns="">
          <p:pic>
            <p:nvPicPr>
              <p:cNvPr id="296" name="墨迹 295"/>
            </p:nvPicPr>
            <p:blipFill>
              <a:blip r:embed="rId113"/>
            </p:blipFill>
            <p:spPr>
              <a:xfrm>
                <a:off x="2336800" y="5410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8" p14:bwMode="auto">
            <p14:nvContentPartPr>
              <p14:cNvPr id="297" name="墨迹 296"/>
              <p14:cNvContentPartPr/>
              <p14:nvPr/>
            </p14:nvContentPartPr>
            <p14:xfrm>
              <a:off x="2324100" y="5607050"/>
              <a:ext cx="19050" cy="360"/>
            </p14:xfrm>
          </p:contentPart>
        </mc:Choice>
        <mc:Fallback xmlns="">
          <p:pic>
            <p:nvPicPr>
              <p:cNvPr id="297" name="墨迹 296"/>
            </p:nvPicPr>
            <p:blipFill>
              <a:blip r:embed="rId182"/>
            </p:blipFill>
            <p:spPr>
              <a:xfrm>
                <a:off x="2324100" y="560705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9" p14:bwMode="auto">
            <p14:nvContentPartPr>
              <p14:cNvPr id="298" name="墨迹 297"/>
              <p14:cNvContentPartPr/>
              <p14:nvPr/>
            </p14:nvContentPartPr>
            <p14:xfrm>
              <a:off x="2298700" y="5816600"/>
              <a:ext cx="44450" cy="19050"/>
            </p14:xfrm>
          </p:contentPart>
        </mc:Choice>
        <mc:Fallback xmlns="">
          <p:pic>
            <p:nvPicPr>
              <p:cNvPr id="298" name="墨迹 297"/>
            </p:nvPicPr>
            <p:blipFill>
              <a:blip r:embed="rId560"/>
            </p:blipFill>
            <p:spPr>
              <a:xfrm>
                <a:off x="2298700" y="5816600"/>
                <a:ext cx="444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1" p14:bwMode="auto">
            <p14:nvContentPartPr>
              <p14:cNvPr id="299" name="墨迹 298"/>
              <p14:cNvContentPartPr/>
              <p14:nvPr/>
            </p14:nvContentPartPr>
            <p14:xfrm>
              <a:off x="2711450" y="5746750"/>
              <a:ext cx="635000" cy="241300"/>
            </p14:xfrm>
          </p:contentPart>
        </mc:Choice>
        <mc:Fallback xmlns="">
          <p:pic>
            <p:nvPicPr>
              <p:cNvPr id="299" name="墨迹 298"/>
            </p:nvPicPr>
            <p:blipFill>
              <a:blip r:embed="rId562"/>
            </p:blipFill>
            <p:spPr>
              <a:xfrm>
                <a:off x="2711450" y="5746750"/>
                <a:ext cx="6350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3" p14:bwMode="auto">
            <p14:nvContentPartPr>
              <p14:cNvPr id="300" name="墨迹 299"/>
              <p14:cNvContentPartPr/>
              <p14:nvPr/>
            </p14:nvContentPartPr>
            <p14:xfrm>
              <a:off x="3619500" y="2279650"/>
              <a:ext cx="279400" cy="19050"/>
            </p14:xfrm>
          </p:contentPart>
        </mc:Choice>
        <mc:Fallback xmlns="">
          <p:pic>
            <p:nvPicPr>
              <p:cNvPr id="300" name="墨迹 299"/>
            </p:nvPicPr>
            <p:blipFill>
              <a:blip r:embed="rId564"/>
            </p:blipFill>
            <p:spPr>
              <a:xfrm>
                <a:off x="3619500" y="2279650"/>
                <a:ext cx="2794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5" p14:bwMode="auto">
            <p14:nvContentPartPr>
              <p14:cNvPr id="301" name="墨迹 300"/>
              <p14:cNvContentPartPr/>
              <p14:nvPr/>
            </p14:nvContentPartPr>
            <p14:xfrm>
              <a:off x="3619500" y="2273300"/>
              <a:ext cx="292100" cy="19050"/>
            </p14:xfrm>
          </p:contentPart>
        </mc:Choice>
        <mc:Fallback xmlns="">
          <p:pic>
            <p:nvPicPr>
              <p:cNvPr id="301" name="墨迹 300"/>
            </p:nvPicPr>
            <p:blipFill>
              <a:blip r:embed="rId566"/>
            </p:blipFill>
            <p:spPr>
              <a:xfrm>
                <a:off x="3619500" y="2273300"/>
                <a:ext cx="2921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7" p14:bwMode="auto">
            <p14:nvContentPartPr>
              <p14:cNvPr id="302" name="墨迹 301"/>
              <p14:cNvContentPartPr/>
              <p14:nvPr/>
            </p14:nvContentPartPr>
            <p14:xfrm>
              <a:off x="4089400" y="2082800"/>
              <a:ext cx="120650" cy="69850"/>
            </p14:xfrm>
          </p:contentPart>
        </mc:Choice>
        <mc:Fallback xmlns="">
          <p:pic>
            <p:nvPicPr>
              <p:cNvPr id="302" name="墨迹 301"/>
            </p:nvPicPr>
            <p:blipFill>
              <a:blip r:embed="rId568"/>
            </p:blipFill>
            <p:spPr>
              <a:xfrm>
                <a:off x="4089400" y="2082800"/>
                <a:ext cx="1206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9" p14:bwMode="auto">
            <p14:nvContentPartPr>
              <p14:cNvPr id="303" name="墨迹 302"/>
              <p14:cNvContentPartPr/>
              <p14:nvPr/>
            </p14:nvContentPartPr>
            <p14:xfrm>
              <a:off x="3676650" y="2266950"/>
              <a:ext cx="196850" cy="360"/>
            </p14:xfrm>
          </p:contentPart>
        </mc:Choice>
        <mc:Fallback xmlns="">
          <p:pic>
            <p:nvPicPr>
              <p:cNvPr id="303" name="墨迹 302"/>
            </p:nvPicPr>
            <p:blipFill>
              <a:blip r:embed="rId570"/>
            </p:blipFill>
            <p:spPr>
              <a:xfrm>
                <a:off x="3676650" y="2266950"/>
                <a:ext cx="1968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1" p14:bwMode="auto">
            <p14:nvContentPartPr>
              <p14:cNvPr id="304" name="墨迹 303"/>
              <p14:cNvContentPartPr/>
              <p14:nvPr/>
            </p14:nvContentPartPr>
            <p14:xfrm>
              <a:off x="3079750" y="2571750"/>
              <a:ext cx="304800" cy="25400"/>
            </p14:xfrm>
          </p:contentPart>
        </mc:Choice>
        <mc:Fallback xmlns="">
          <p:pic>
            <p:nvPicPr>
              <p:cNvPr id="304" name="墨迹 303"/>
            </p:nvPicPr>
            <p:blipFill>
              <a:blip r:embed="rId572"/>
            </p:blipFill>
            <p:spPr>
              <a:xfrm>
                <a:off x="3079750" y="2571750"/>
                <a:ext cx="3048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3" p14:bwMode="auto">
            <p14:nvContentPartPr>
              <p14:cNvPr id="305" name="墨迹 304"/>
              <p14:cNvContentPartPr/>
              <p14:nvPr/>
            </p14:nvContentPartPr>
            <p14:xfrm>
              <a:off x="3619500" y="2603500"/>
              <a:ext cx="241300" cy="360"/>
            </p14:xfrm>
          </p:contentPart>
        </mc:Choice>
        <mc:Fallback xmlns="">
          <p:pic>
            <p:nvPicPr>
              <p:cNvPr id="305" name="墨迹 304"/>
            </p:nvPicPr>
            <p:blipFill>
              <a:blip r:embed="rId574"/>
            </p:blipFill>
            <p:spPr>
              <a:xfrm>
                <a:off x="3619500" y="2603500"/>
                <a:ext cx="2413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5" p14:bwMode="auto">
            <p14:nvContentPartPr>
              <p14:cNvPr id="306" name="墨迹 305"/>
              <p14:cNvContentPartPr/>
              <p14:nvPr/>
            </p14:nvContentPartPr>
            <p14:xfrm>
              <a:off x="3625850" y="2146300"/>
              <a:ext cx="317500" cy="38100"/>
            </p14:xfrm>
          </p:contentPart>
        </mc:Choice>
        <mc:Fallback xmlns="">
          <p:pic>
            <p:nvPicPr>
              <p:cNvPr id="306" name="墨迹 305"/>
            </p:nvPicPr>
            <p:blipFill>
              <a:blip r:embed="rId576"/>
            </p:blipFill>
            <p:spPr>
              <a:xfrm>
                <a:off x="3625850" y="2146300"/>
                <a:ext cx="3175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7" p14:bwMode="auto">
            <p14:nvContentPartPr>
              <p14:cNvPr id="307" name="墨迹 306"/>
              <p14:cNvContentPartPr/>
              <p14:nvPr/>
            </p14:nvContentPartPr>
            <p14:xfrm>
              <a:off x="4108450" y="2552700"/>
              <a:ext cx="203200" cy="31750"/>
            </p14:xfrm>
          </p:contentPart>
        </mc:Choice>
        <mc:Fallback xmlns="">
          <p:pic>
            <p:nvPicPr>
              <p:cNvPr id="307" name="墨迹 306"/>
            </p:nvPicPr>
            <p:blipFill>
              <a:blip r:embed="rId578"/>
            </p:blipFill>
            <p:spPr>
              <a:xfrm>
                <a:off x="4108450" y="2552700"/>
                <a:ext cx="2032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9" p14:bwMode="auto">
            <p14:nvContentPartPr>
              <p14:cNvPr id="308" name="墨迹 307"/>
              <p14:cNvContentPartPr/>
              <p14:nvPr/>
            </p14:nvContentPartPr>
            <p14:xfrm>
              <a:off x="4965700" y="2425700"/>
              <a:ext cx="457200" cy="12700"/>
            </p14:xfrm>
          </p:contentPart>
        </mc:Choice>
        <mc:Fallback xmlns="">
          <p:pic>
            <p:nvPicPr>
              <p:cNvPr id="308" name="墨迹 307"/>
            </p:nvPicPr>
            <p:blipFill>
              <a:blip r:embed="rId580"/>
            </p:blipFill>
            <p:spPr>
              <a:xfrm>
                <a:off x="4965700" y="2425700"/>
                <a:ext cx="4572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1" p14:bwMode="auto">
            <p14:nvContentPartPr>
              <p14:cNvPr id="309" name="墨迹 308"/>
              <p14:cNvContentPartPr/>
              <p14:nvPr/>
            </p14:nvContentPartPr>
            <p14:xfrm>
              <a:off x="5499100" y="2419350"/>
              <a:ext cx="400050" cy="6350"/>
            </p14:xfrm>
          </p:contentPart>
        </mc:Choice>
        <mc:Fallback xmlns="">
          <p:pic>
            <p:nvPicPr>
              <p:cNvPr id="309" name="墨迹 308"/>
            </p:nvPicPr>
            <p:blipFill>
              <a:blip r:embed="rId582"/>
            </p:blipFill>
            <p:spPr>
              <a:xfrm>
                <a:off x="5499100" y="2419350"/>
                <a:ext cx="400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3" p14:bwMode="auto">
            <p14:nvContentPartPr>
              <p14:cNvPr id="310" name="墨迹 309"/>
              <p14:cNvContentPartPr/>
              <p14:nvPr/>
            </p14:nvContentPartPr>
            <p14:xfrm>
              <a:off x="3651250" y="2565400"/>
              <a:ext cx="190500" cy="38100"/>
            </p14:xfrm>
          </p:contentPart>
        </mc:Choice>
        <mc:Fallback xmlns="">
          <p:pic>
            <p:nvPicPr>
              <p:cNvPr id="310" name="墨迹 309"/>
            </p:nvPicPr>
            <p:blipFill>
              <a:blip r:embed="rId584"/>
            </p:blipFill>
            <p:spPr>
              <a:xfrm>
                <a:off x="3651250" y="2565400"/>
                <a:ext cx="1905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5" p14:bwMode="auto">
            <p14:nvContentPartPr>
              <p14:cNvPr id="311" name="墨迹 310"/>
              <p14:cNvContentPartPr/>
              <p14:nvPr/>
            </p14:nvContentPartPr>
            <p14:xfrm>
              <a:off x="4959350" y="2165350"/>
              <a:ext cx="285750" cy="666750"/>
            </p14:xfrm>
          </p:contentPart>
        </mc:Choice>
        <mc:Fallback xmlns="">
          <p:pic>
            <p:nvPicPr>
              <p:cNvPr id="311" name="墨迹 310"/>
            </p:nvPicPr>
            <p:blipFill>
              <a:blip r:embed="rId586"/>
            </p:blipFill>
            <p:spPr>
              <a:xfrm>
                <a:off x="4959350" y="2165350"/>
                <a:ext cx="285750" cy="666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7" p14:bwMode="auto">
            <p14:nvContentPartPr>
              <p14:cNvPr id="312" name="墨迹 311"/>
              <p14:cNvContentPartPr/>
              <p14:nvPr/>
            </p14:nvContentPartPr>
            <p14:xfrm>
              <a:off x="5918200" y="2470150"/>
              <a:ext cx="381000" cy="222250"/>
            </p14:xfrm>
          </p:contentPart>
        </mc:Choice>
        <mc:Fallback xmlns="">
          <p:pic>
            <p:nvPicPr>
              <p:cNvPr id="312" name="墨迹 311"/>
            </p:nvPicPr>
            <p:blipFill>
              <a:blip r:embed="rId588"/>
            </p:blipFill>
            <p:spPr>
              <a:xfrm>
                <a:off x="5918200" y="2470150"/>
                <a:ext cx="3810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9" p14:bwMode="auto">
            <p14:nvContentPartPr>
              <p14:cNvPr id="313" name="墨迹 312"/>
              <p14:cNvContentPartPr/>
              <p14:nvPr/>
            </p14:nvContentPartPr>
            <p14:xfrm>
              <a:off x="5918200" y="2273300"/>
              <a:ext cx="63500" cy="57150"/>
            </p14:xfrm>
          </p:contentPart>
        </mc:Choice>
        <mc:Fallback xmlns="">
          <p:pic>
            <p:nvPicPr>
              <p:cNvPr id="313" name="墨迹 312"/>
            </p:nvPicPr>
            <p:blipFill>
              <a:blip r:embed="rId590"/>
            </p:blipFill>
            <p:spPr>
              <a:xfrm>
                <a:off x="5918200" y="2273300"/>
                <a:ext cx="635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1" p14:bwMode="auto">
            <p14:nvContentPartPr>
              <p14:cNvPr id="314" name="墨迹 313"/>
              <p14:cNvContentPartPr/>
              <p14:nvPr/>
            </p14:nvContentPartPr>
            <p14:xfrm>
              <a:off x="6026150" y="2266950"/>
              <a:ext cx="107950" cy="120650"/>
            </p14:xfrm>
          </p:contentPart>
        </mc:Choice>
        <mc:Fallback xmlns="">
          <p:pic>
            <p:nvPicPr>
              <p:cNvPr id="314" name="墨迹 313"/>
            </p:nvPicPr>
            <p:blipFill>
              <a:blip r:embed="rId592"/>
            </p:blipFill>
            <p:spPr>
              <a:xfrm>
                <a:off x="6026150" y="2266950"/>
                <a:ext cx="1079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3" p14:bwMode="auto">
            <p14:nvContentPartPr>
              <p14:cNvPr id="315" name="墨迹 314"/>
              <p14:cNvContentPartPr/>
              <p14:nvPr/>
            </p14:nvContentPartPr>
            <p14:xfrm>
              <a:off x="5721350" y="2425700"/>
              <a:ext cx="12700" cy="38100"/>
            </p14:xfrm>
          </p:contentPart>
        </mc:Choice>
        <mc:Fallback xmlns="">
          <p:pic>
            <p:nvPicPr>
              <p:cNvPr id="315" name="墨迹 314"/>
            </p:nvPicPr>
            <p:blipFill>
              <a:blip r:embed="rId594"/>
            </p:blipFill>
            <p:spPr>
              <a:xfrm>
                <a:off x="5721350" y="2425700"/>
                <a:ext cx="127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5" p14:bwMode="auto">
            <p14:nvContentPartPr>
              <p14:cNvPr id="316" name="墨迹 315"/>
              <p14:cNvContentPartPr/>
              <p14:nvPr/>
            </p14:nvContentPartPr>
            <p14:xfrm>
              <a:off x="5670550" y="2546350"/>
              <a:ext cx="12700" cy="38100"/>
            </p14:xfrm>
          </p:contentPart>
        </mc:Choice>
        <mc:Fallback xmlns="">
          <p:pic>
            <p:nvPicPr>
              <p:cNvPr id="316" name="墨迹 315"/>
            </p:nvPicPr>
            <p:blipFill>
              <a:blip r:embed="rId596"/>
            </p:blipFill>
            <p:spPr>
              <a:xfrm>
                <a:off x="5670550" y="2546350"/>
                <a:ext cx="127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7" p14:bwMode="auto">
            <p14:nvContentPartPr>
              <p14:cNvPr id="317" name="墨迹 316"/>
              <p14:cNvContentPartPr/>
              <p14:nvPr/>
            </p14:nvContentPartPr>
            <p14:xfrm>
              <a:off x="5632450" y="2628900"/>
              <a:ext cx="6350" cy="44450"/>
            </p14:xfrm>
          </p:contentPart>
        </mc:Choice>
        <mc:Fallback xmlns="">
          <p:pic>
            <p:nvPicPr>
              <p:cNvPr id="317" name="墨迹 316"/>
            </p:nvPicPr>
            <p:blipFill>
              <a:blip r:embed="rId598"/>
            </p:blipFill>
            <p:spPr>
              <a:xfrm>
                <a:off x="5632450" y="2628900"/>
                <a:ext cx="63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9" p14:bwMode="auto">
            <p14:nvContentPartPr>
              <p14:cNvPr id="318" name="墨迹 317"/>
              <p14:cNvContentPartPr/>
              <p14:nvPr/>
            </p14:nvContentPartPr>
            <p14:xfrm>
              <a:off x="5619750" y="2724150"/>
              <a:ext cx="12700" cy="44450"/>
            </p14:xfrm>
          </p:contentPart>
        </mc:Choice>
        <mc:Fallback xmlns="">
          <p:pic>
            <p:nvPicPr>
              <p:cNvPr id="318" name="墨迹 317"/>
            </p:nvPicPr>
            <p:blipFill>
              <a:blip r:embed="rId600"/>
            </p:blipFill>
            <p:spPr>
              <a:xfrm>
                <a:off x="5619750" y="2724150"/>
                <a:ext cx="127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1" p14:bwMode="auto">
            <p14:nvContentPartPr>
              <p14:cNvPr id="319" name="墨迹 318"/>
              <p14:cNvContentPartPr/>
              <p14:nvPr/>
            </p14:nvContentPartPr>
            <p14:xfrm>
              <a:off x="5607050" y="2838450"/>
              <a:ext cx="12700" cy="63500"/>
            </p14:xfrm>
          </p:contentPart>
        </mc:Choice>
        <mc:Fallback xmlns="">
          <p:pic>
            <p:nvPicPr>
              <p:cNvPr id="319" name="墨迹 318"/>
            </p:nvPicPr>
            <p:blipFill>
              <a:blip r:embed="rId602"/>
            </p:blipFill>
            <p:spPr>
              <a:xfrm>
                <a:off x="5607050" y="2838450"/>
                <a:ext cx="127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3" p14:bwMode="auto">
            <p14:nvContentPartPr>
              <p14:cNvPr id="320" name="墨迹 319"/>
              <p14:cNvContentPartPr/>
              <p14:nvPr/>
            </p14:nvContentPartPr>
            <p14:xfrm>
              <a:off x="5238750" y="2419350"/>
              <a:ext cx="38100" cy="360"/>
            </p14:xfrm>
          </p:contentPart>
        </mc:Choice>
        <mc:Fallback xmlns="">
          <p:pic>
            <p:nvPicPr>
              <p:cNvPr id="320" name="墨迹 319"/>
            </p:nvPicPr>
            <p:blipFill>
              <a:blip r:embed="rId117"/>
            </p:blipFill>
            <p:spPr>
              <a:xfrm>
                <a:off x="5238750" y="2419350"/>
                <a:ext cx="381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4" p14:bwMode="auto">
            <p14:nvContentPartPr>
              <p14:cNvPr id="321" name="墨迹 320"/>
              <p14:cNvContentPartPr/>
              <p14:nvPr/>
            </p14:nvContentPartPr>
            <p14:xfrm>
              <a:off x="5384800" y="2413000"/>
              <a:ext cx="12700" cy="360"/>
            </p14:xfrm>
          </p:contentPart>
        </mc:Choice>
        <mc:Fallback xmlns="">
          <p:pic>
            <p:nvPicPr>
              <p:cNvPr id="321" name="墨迹 320"/>
            </p:nvPicPr>
            <p:blipFill>
              <a:blip r:embed="rId113"/>
            </p:blipFill>
            <p:spPr>
              <a:xfrm>
                <a:off x="5384800" y="24130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5" p14:bwMode="auto">
            <p14:nvContentPartPr>
              <p14:cNvPr id="322" name="墨迹 321"/>
              <p14:cNvContentPartPr/>
              <p14:nvPr/>
            </p14:nvContentPartPr>
            <p14:xfrm>
              <a:off x="5518150" y="2406650"/>
              <a:ext cx="12700" cy="360"/>
            </p14:xfrm>
          </p:contentPart>
        </mc:Choice>
        <mc:Fallback xmlns="">
          <p:pic>
            <p:nvPicPr>
              <p:cNvPr id="322" name="墨迹 321"/>
            </p:nvPicPr>
            <p:blipFill>
              <a:blip r:embed="rId113"/>
            </p:blipFill>
            <p:spPr>
              <a:xfrm>
                <a:off x="5518150" y="24066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6" p14:bwMode="auto">
            <p14:nvContentPartPr>
              <p14:cNvPr id="323" name="墨迹 322"/>
              <p14:cNvContentPartPr/>
              <p14:nvPr/>
            </p14:nvContentPartPr>
            <p14:xfrm>
              <a:off x="5632450" y="2413000"/>
              <a:ext cx="25400" cy="6350"/>
            </p14:xfrm>
          </p:contentPart>
        </mc:Choice>
        <mc:Fallback xmlns="">
          <p:pic>
            <p:nvPicPr>
              <p:cNvPr id="323" name="墨迹 322"/>
            </p:nvPicPr>
            <p:blipFill>
              <a:blip r:embed="rId607"/>
            </p:blipFill>
            <p:spPr>
              <a:xfrm>
                <a:off x="5632450" y="2413000"/>
                <a:ext cx="254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8" p14:bwMode="auto">
            <p14:nvContentPartPr>
              <p14:cNvPr id="324" name="墨迹 323"/>
              <p14:cNvContentPartPr/>
              <p14:nvPr/>
            </p14:nvContentPartPr>
            <p14:xfrm>
              <a:off x="5765800" y="2425700"/>
              <a:ext cx="25400" cy="360"/>
            </p14:xfrm>
          </p:contentPart>
        </mc:Choice>
        <mc:Fallback xmlns="">
          <p:pic>
            <p:nvPicPr>
              <p:cNvPr id="324" name="墨迹 323"/>
            </p:nvPicPr>
            <p:blipFill>
              <a:blip r:embed="rId520"/>
            </p:blipFill>
            <p:spPr>
              <a:xfrm>
                <a:off x="5765800" y="242570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9" p14:bwMode="auto">
            <p14:nvContentPartPr>
              <p14:cNvPr id="325" name="墨迹 324"/>
              <p14:cNvContentPartPr/>
              <p14:nvPr/>
            </p14:nvContentPartPr>
            <p14:xfrm>
              <a:off x="5899150" y="2425700"/>
              <a:ext cx="12700" cy="360"/>
            </p14:xfrm>
          </p:contentPart>
        </mc:Choice>
        <mc:Fallback xmlns="">
          <p:pic>
            <p:nvPicPr>
              <p:cNvPr id="325" name="墨迹 324"/>
            </p:nvPicPr>
            <p:blipFill>
              <a:blip r:embed="rId113"/>
            </p:blipFill>
            <p:spPr>
              <a:xfrm>
                <a:off x="5899150" y="24257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0" p14:bwMode="auto">
            <p14:nvContentPartPr>
              <p14:cNvPr id="326" name="墨迹 325"/>
              <p14:cNvContentPartPr/>
              <p14:nvPr/>
            </p14:nvContentPartPr>
            <p14:xfrm>
              <a:off x="5962650" y="2419350"/>
              <a:ext cx="12700" cy="360"/>
            </p14:xfrm>
          </p:contentPart>
        </mc:Choice>
        <mc:Fallback xmlns="">
          <p:pic>
            <p:nvPicPr>
              <p:cNvPr id="326" name="墨迹 325"/>
            </p:nvPicPr>
            <p:blipFill>
              <a:blip r:embed="rId113"/>
            </p:blipFill>
            <p:spPr>
              <a:xfrm>
                <a:off x="5962650" y="24193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1" p14:bwMode="auto">
            <p14:nvContentPartPr>
              <p14:cNvPr id="327" name="墨迹 326"/>
              <p14:cNvContentPartPr/>
              <p14:nvPr/>
            </p14:nvContentPartPr>
            <p14:xfrm>
              <a:off x="6115050" y="2457450"/>
              <a:ext cx="19050" cy="6350"/>
            </p14:xfrm>
          </p:contentPart>
        </mc:Choice>
        <mc:Fallback xmlns="">
          <p:pic>
            <p:nvPicPr>
              <p:cNvPr id="327" name="墨迹 326"/>
            </p:nvPicPr>
            <p:blipFill>
              <a:blip r:embed="rId612"/>
            </p:blipFill>
            <p:spPr>
              <a:xfrm>
                <a:off x="6115050" y="2457450"/>
                <a:ext cx="19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3" p14:bwMode="auto">
            <p14:nvContentPartPr>
              <p14:cNvPr id="328" name="墨迹 327"/>
              <p14:cNvContentPartPr/>
              <p14:nvPr/>
            </p14:nvContentPartPr>
            <p14:xfrm>
              <a:off x="5175250" y="2667000"/>
              <a:ext cx="25400" cy="360"/>
            </p14:xfrm>
          </p:contentPart>
        </mc:Choice>
        <mc:Fallback xmlns="">
          <p:pic>
            <p:nvPicPr>
              <p:cNvPr id="328" name="墨迹 327"/>
            </p:nvPicPr>
            <p:blipFill>
              <a:blip r:embed="rId520"/>
            </p:blipFill>
            <p:spPr>
              <a:xfrm>
                <a:off x="5175250" y="266700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4" p14:bwMode="auto">
            <p14:nvContentPartPr>
              <p14:cNvPr id="329" name="墨迹 328"/>
              <p14:cNvContentPartPr/>
              <p14:nvPr/>
            </p14:nvContentPartPr>
            <p14:xfrm>
              <a:off x="5295900" y="2667000"/>
              <a:ext cx="12700" cy="360"/>
            </p14:xfrm>
          </p:contentPart>
        </mc:Choice>
        <mc:Fallback xmlns="">
          <p:pic>
            <p:nvPicPr>
              <p:cNvPr id="329" name="墨迹 328"/>
            </p:nvPicPr>
            <p:blipFill>
              <a:blip r:embed="rId113"/>
            </p:blipFill>
            <p:spPr>
              <a:xfrm>
                <a:off x="5295900" y="26670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5" p14:bwMode="auto">
            <p14:nvContentPartPr>
              <p14:cNvPr id="330" name="墨迹 329"/>
              <p14:cNvContentPartPr/>
              <p14:nvPr/>
            </p14:nvContentPartPr>
            <p14:xfrm>
              <a:off x="5149850" y="2679700"/>
              <a:ext cx="501650" cy="50800"/>
            </p14:xfrm>
          </p:contentPart>
        </mc:Choice>
        <mc:Fallback xmlns="">
          <p:pic>
            <p:nvPicPr>
              <p:cNvPr id="330" name="墨迹 329"/>
            </p:nvPicPr>
            <p:blipFill>
              <a:blip r:embed="rId616"/>
            </p:blipFill>
            <p:spPr>
              <a:xfrm>
                <a:off x="5149850" y="2679700"/>
                <a:ext cx="5016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7" p14:bwMode="auto">
            <p14:nvContentPartPr>
              <p14:cNvPr id="331" name="墨迹 330"/>
              <p14:cNvContentPartPr/>
              <p14:nvPr/>
            </p14:nvContentPartPr>
            <p14:xfrm>
              <a:off x="5715000" y="2711450"/>
              <a:ext cx="469900" cy="31750"/>
            </p14:xfrm>
          </p:contentPart>
        </mc:Choice>
        <mc:Fallback xmlns="">
          <p:pic>
            <p:nvPicPr>
              <p:cNvPr id="331" name="墨迹 330"/>
            </p:nvPicPr>
            <p:blipFill>
              <a:blip r:embed="rId618"/>
            </p:blipFill>
            <p:spPr>
              <a:xfrm>
                <a:off x="5715000" y="2711450"/>
                <a:ext cx="4699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9" p14:bwMode="auto">
            <p14:nvContentPartPr>
              <p14:cNvPr id="332" name="墨迹 331"/>
              <p14:cNvContentPartPr/>
              <p14:nvPr/>
            </p14:nvContentPartPr>
            <p14:xfrm>
              <a:off x="5302250" y="2965450"/>
              <a:ext cx="234950" cy="360"/>
            </p14:xfrm>
          </p:contentPart>
        </mc:Choice>
        <mc:Fallback xmlns="">
          <p:pic>
            <p:nvPicPr>
              <p:cNvPr id="332" name="墨迹 331"/>
            </p:nvPicPr>
            <p:blipFill>
              <a:blip r:embed="rId620"/>
            </p:blipFill>
            <p:spPr>
              <a:xfrm>
                <a:off x="5302250" y="2965450"/>
                <a:ext cx="2349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1" p14:bwMode="auto">
            <p14:nvContentPartPr>
              <p14:cNvPr id="333" name="墨迹 332"/>
              <p14:cNvContentPartPr/>
              <p14:nvPr/>
            </p14:nvContentPartPr>
            <p14:xfrm>
              <a:off x="5784850" y="3035300"/>
              <a:ext cx="171450" cy="12700"/>
            </p14:xfrm>
          </p:contentPart>
        </mc:Choice>
        <mc:Fallback xmlns="">
          <p:pic>
            <p:nvPicPr>
              <p:cNvPr id="333" name="墨迹 332"/>
            </p:nvPicPr>
            <p:blipFill>
              <a:blip r:embed="rId622"/>
            </p:blipFill>
            <p:spPr>
              <a:xfrm>
                <a:off x="5784850" y="3035300"/>
                <a:ext cx="171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3" p14:bwMode="auto">
            <p14:nvContentPartPr>
              <p14:cNvPr id="334" name="墨迹 333"/>
              <p14:cNvContentPartPr/>
              <p14:nvPr/>
            </p14:nvContentPartPr>
            <p14:xfrm>
              <a:off x="3124200" y="2838450"/>
              <a:ext cx="476250" cy="69850"/>
            </p14:xfrm>
          </p:contentPart>
        </mc:Choice>
        <mc:Fallback xmlns="">
          <p:pic>
            <p:nvPicPr>
              <p:cNvPr id="334" name="墨迹 333"/>
            </p:nvPicPr>
            <p:blipFill>
              <a:blip r:embed="rId624"/>
            </p:blipFill>
            <p:spPr>
              <a:xfrm>
                <a:off x="3124200" y="2838450"/>
                <a:ext cx="4762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5" p14:bwMode="auto">
            <p14:nvContentPartPr>
              <p14:cNvPr id="335" name="墨迹 334"/>
              <p14:cNvContentPartPr/>
              <p14:nvPr/>
            </p14:nvContentPartPr>
            <p14:xfrm>
              <a:off x="2247900" y="3098800"/>
              <a:ext cx="393700" cy="69850"/>
            </p14:xfrm>
          </p:contentPart>
        </mc:Choice>
        <mc:Fallback xmlns="">
          <p:pic>
            <p:nvPicPr>
              <p:cNvPr id="335" name="墨迹 334"/>
            </p:nvPicPr>
            <p:blipFill>
              <a:blip r:embed="rId626"/>
            </p:blipFill>
            <p:spPr>
              <a:xfrm>
                <a:off x="2247900" y="3098800"/>
                <a:ext cx="3937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7" p14:bwMode="auto">
            <p14:nvContentPartPr>
              <p14:cNvPr id="336" name="墨迹 335"/>
              <p14:cNvContentPartPr/>
              <p14:nvPr/>
            </p14:nvContentPartPr>
            <p14:xfrm>
              <a:off x="2978150" y="3117850"/>
              <a:ext cx="374650" cy="12700"/>
            </p14:xfrm>
          </p:contentPart>
        </mc:Choice>
        <mc:Fallback xmlns="">
          <p:pic>
            <p:nvPicPr>
              <p:cNvPr id="336" name="墨迹 335"/>
            </p:nvPicPr>
            <p:blipFill>
              <a:blip r:embed="rId628"/>
            </p:blipFill>
            <p:spPr>
              <a:xfrm>
                <a:off x="2978150" y="3117850"/>
                <a:ext cx="3746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9" p14:bwMode="auto">
            <p14:nvContentPartPr>
              <p14:cNvPr id="337" name="墨迹 336"/>
              <p14:cNvContentPartPr/>
              <p14:nvPr/>
            </p14:nvContentPartPr>
            <p14:xfrm>
              <a:off x="4591050" y="3041650"/>
              <a:ext cx="361950" cy="50800"/>
            </p14:xfrm>
          </p:contentPart>
        </mc:Choice>
        <mc:Fallback xmlns="">
          <p:pic>
            <p:nvPicPr>
              <p:cNvPr id="337" name="墨迹 336"/>
            </p:nvPicPr>
            <p:blipFill>
              <a:blip r:embed="rId630"/>
            </p:blipFill>
            <p:spPr>
              <a:xfrm>
                <a:off x="4591050" y="3041650"/>
                <a:ext cx="3619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1" p14:bwMode="auto">
            <p14:nvContentPartPr>
              <p14:cNvPr id="338" name="墨迹 337"/>
              <p14:cNvContentPartPr/>
              <p14:nvPr/>
            </p14:nvContentPartPr>
            <p14:xfrm>
              <a:off x="2216150" y="3352800"/>
              <a:ext cx="317500" cy="19050"/>
            </p14:xfrm>
          </p:contentPart>
        </mc:Choice>
        <mc:Fallback xmlns="">
          <p:pic>
            <p:nvPicPr>
              <p:cNvPr id="338" name="墨迹 337"/>
            </p:nvPicPr>
            <p:blipFill>
              <a:blip r:embed="rId632"/>
            </p:blipFill>
            <p:spPr>
              <a:xfrm>
                <a:off x="2216150" y="3352800"/>
                <a:ext cx="3175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3" p14:bwMode="auto">
            <p14:nvContentPartPr>
              <p14:cNvPr id="339" name="墨迹 338"/>
              <p14:cNvContentPartPr/>
              <p14:nvPr/>
            </p14:nvContentPartPr>
            <p14:xfrm>
              <a:off x="2952750" y="3340100"/>
              <a:ext cx="387350" cy="19050"/>
            </p14:xfrm>
          </p:contentPart>
        </mc:Choice>
        <mc:Fallback xmlns="">
          <p:pic>
            <p:nvPicPr>
              <p:cNvPr id="339" name="墨迹 338"/>
            </p:nvPicPr>
            <p:blipFill>
              <a:blip r:embed="rId634"/>
            </p:blipFill>
            <p:spPr>
              <a:xfrm>
                <a:off x="2952750" y="3340100"/>
                <a:ext cx="387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5" p14:bwMode="auto">
            <p14:nvContentPartPr>
              <p14:cNvPr id="340" name="墨迹 339"/>
              <p14:cNvContentPartPr/>
              <p14:nvPr/>
            </p14:nvContentPartPr>
            <p14:xfrm>
              <a:off x="3632200" y="3352800"/>
              <a:ext cx="311150" cy="25400"/>
            </p14:xfrm>
          </p:contentPart>
        </mc:Choice>
        <mc:Fallback xmlns="">
          <p:pic>
            <p:nvPicPr>
              <p:cNvPr id="340" name="墨迹 339"/>
            </p:nvPicPr>
            <p:blipFill>
              <a:blip r:embed="rId636"/>
            </p:blipFill>
            <p:spPr>
              <a:xfrm>
                <a:off x="3632200" y="3352800"/>
                <a:ext cx="3111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7" p14:bwMode="auto">
            <p14:nvContentPartPr>
              <p14:cNvPr id="341" name="墨迹 340"/>
              <p14:cNvContentPartPr/>
              <p14:nvPr/>
            </p14:nvContentPartPr>
            <p14:xfrm>
              <a:off x="4191000" y="3390900"/>
              <a:ext cx="177800" cy="360"/>
            </p14:xfrm>
          </p:contentPart>
        </mc:Choice>
        <mc:Fallback xmlns="">
          <p:pic>
            <p:nvPicPr>
              <p:cNvPr id="341" name="墨迹 340"/>
            </p:nvPicPr>
            <p:blipFill>
              <a:blip r:embed="rId638"/>
            </p:blipFill>
            <p:spPr>
              <a:xfrm>
                <a:off x="4191000" y="3390900"/>
                <a:ext cx="1778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9" p14:bwMode="auto">
            <p14:nvContentPartPr>
              <p14:cNvPr id="342" name="墨迹 341"/>
              <p14:cNvContentPartPr/>
              <p14:nvPr/>
            </p14:nvContentPartPr>
            <p14:xfrm>
              <a:off x="3581400" y="3905250"/>
              <a:ext cx="177800" cy="6350"/>
            </p14:xfrm>
          </p:contentPart>
        </mc:Choice>
        <mc:Fallback xmlns="">
          <p:pic>
            <p:nvPicPr>
              <p:cNvPr id="342" name="墨迹 341"/>
            </p:nvPicPr>
            <p:blipFill>
              <a:blip r:embed="rId640"/>
            </p:blipFill>
            <p:spPr>
              <a:xfrm>
                <a:off x="3581400" y="3905250"/>
                <a:ext cx="1778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1" p14:bwMode="auto">
            <p14:nvContentPartPr>
              <p14:cNvPr id="343" name="墨迹 342"/>
              <p14:cNvContentPartPr/>
              <p14:nvPr/>
            </p14:nvContentPartPr>
            <p14:xfrm>
              <a:off x="4102100" y="3924300"/>
              <a:ext cx="57150" cy="360"/>
            </p14:xfrm>
          </p:contentPart>
        </mc:Choice>
        <mc:Fallback xmlns="">
          <p:pic>
            <p:nvPicPr>
              <p:cNvPr id="343" name="墨迹 342"/>
            </p:nvPicPr>
            <p:blipFill>
              <a:blip r:embed="rId642"/>
            </p:blipFill>
            <p:spPr>
              <a:xfrm>
                <a:off x="4102100" y="3924300"/>
                <a:ext cx="571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3" p14:bwMode="auto">
            <p14:nvContentPartPr>
              <p14:cNvPr id="344" name="墨迹 343"/>
              <p14:cNvContentPartPr/>
              <p14:nvPr/>
            </p14:nvContentPartPr>
            <p14:xfrm>
              <a:off x="4997450" y="5314950"/>
              <a:ext cx="146050" cy="1295400"/>
            </p14:xfrm>
          </p:contentPart>
        </mc:Choice>
        <mc:Fallback xmlns="">
          <p:pic>
            <p:nvPicPr>
              <p:cNvPr id="344" name="墨迹 343"/>
            </p:nvPicPr>
            <p:blipFill>
              <a:blip r:embed="rId644"/>
            </p:blipFill>
            <p:spPr>
              <a:xfrm>
                <a:off x="4997450" y="5314950"/>
                <a:ext cx="146050" cy="129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5" p14:bwMode="auto">
            <p14:nvContentPartPr>
              <p14:cNvPr id="345" name="墨迹 344"/>
              <p14:cNvContentPartPr/>
              <p14:nvPr/>
            </p14:nvContentPartPr>
            <p14:xfrm>
              <a:off x="5130800" y="5111750"/>
              <a:ext cx="1365250" cy="1397000"/>
            </p14:xfrm>
          </p:contentPart>
        </mc:Choice>
        <mc:Fallback xmlns="">
          <p:pic>
            <p:nvPicPr>
              <p:cNvPr id="345" name="墨迹 344"/>
            </p:nvPicPr>
            <p:blipFill>
              <a:blip r:embed="rId646"/>
            </p:blipFill>
            <p:spPr>
              <a:xfrm>
                <a:off x="5130800" y="5111750"/>
                <a:ext cx="1365250" cy="139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7" p14:bwMode="auto">
            <p14:nvContentPartPr>
              <p14:cNvPr id="346" name="墨迹 345"/>
              <p14:cNvContentPartPr/>
              <p14:nvPr/>
            </p14:nvContentPartPr>
            <p14:xfrm>
              <a:off x="5607050" y="5194300"/>
              <a:ext cx="95250" cy="95250"/>
            </p14:xfrm>
          </p:contentPart>
        </mc:Choice>
        <mc:Fallback xmlns="">
          <p:pic>
            <p:nvPicPr>
              <p:cNvPr id="346" name="墨迹 345"/>
            </p:nvPicPr>
            <p:blipFill>
              <a:blip r:embed="rId648"/>
            </p:blipFill>
            <p:spPr>
              <a:xfrm>
                <a:off x="5607050" y="5194300"/>
                <a:ext cx="952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9" p14:bwMode="auto">
            <p14:nvContentPartPr>
              <p14:cNvPr id="347" name="墨迹 346"/>
              <p14:cNvContentPartPr/>
              <p14:nvPr/>
            </p14:nvContentPartPr>
            <p14:xfrm>
              <a:off x="5708650" y="5168900"/>
              <a:ext cx="44450" cy="177800"/>
            </p14:xfrm>
          </p:contentPart>
        </mc:Choice>
        <mc:Fallback xmlns="">
          <p:pic>
            <p:nvPicPr>
              <p:cNvPr id="347" name="墨迹 346"/>
            </p:nvPicPr>
            <p:blipFill>
              <a:blip r:embed="rId650"/>
            </p:blipFill>
            <p:spPr>
              <a:xfrm>
                <a:off x="5708650" y="5168900"/>
                <a:ext cx="444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1" p14:bwMode="auto">
            <p14:nvContentPartPr>
              <p14:cNvPr id="348" name="墨迹 347"/>
              <p14:cNvContentPartPr/>
              <p14:nvPr/>
            </p14:nvContentPartPr>
            <p14:xfrm>
              <a:off x="5683250" y="5232400"/>
              <a:ext cx="165100" cy="31750"/>
            </p14:xfrm>
          </p:contentPart>
        </mc:Choice>
        <mc:Fallback xmlns="">
          <p:pic>
            <p:nvPicPr>
              <p:cNvPr id="348" name="墨迹 347"/>
            </p:nvPicPr>
            <p:blipFill>
              <a:blip r:embed="rId652"/>
            </p:blipFill>
            <p:spPr>
              <a:xfrm>
                <a:off x="5683250" y="5232400"/>
                <a:ext cx="1651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3" p14:bwMode="auto">
            <p14:nvContentPartPr>
              <p14:cNvPr id="349" name="墨迹 348"/>
              <p14:cNvContentPartPr/>
              <p14:nvPr/>
            </p14:nvContentPartPr>
            <p14:xfrm>
              <a:off x="5905500" y="5194300"/>
              <a:ext cx="6350" cy="152400"/>
            </p14:xfrm>
          </p:contentPart>
        </mc:Choice>
        <mc:Fallback xmlns="">
          <p:pic>
            <p:nvPicPr>
              <p:cNvPr id="349" name="墨迹 348"/>
            </p:nvPicPr>
            <p:blipFill>
              <a:blip r:embed="rId654"/>
            </p:blipFill>
            <p:spPr>
              <a:xfrm>
                <a:off x="5905500" y="5194300"/>
                <a:ext cx="63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5" p14:bwMode="auto">
            <p14:nvContentPartPr>
              <p14:cNvPr id="350" name="墨迹 349"/>
              <p14:cNvContentPartPr/>
              <p14:nvPr/>
            </p14:nvContentPartPr>
            <p14:xfrm>
              <a:off x="5765800" y="5181600"/>
              <a:ext cx="247650" cy="177800"/>
            </p14:xfrm>
          </p:contentPart>
        </mc:Choice>
        <mc:Fallback xmlns="">
          <p:pic>
            <p:nvPicPr>
              <p:cNvPr id="350" name="墨迹 349"/>
            </p:nvPicPr>
            <p:blipFill>
              <a:blip r:embed="rId656"/>
            </p:blipFill>
            <p:spPr>
              <a:xfrm>
                <a:off x="5765800" y="5181600"/>
                <a:ext cx="2476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7" p14:bwMode="auto">
            <p14:nvContentPartPr>
              <p14:cNvPr id="351" name="墨迹 350"/>
              <p14:cNvContentPartPr/>
              <p14:nvPr/>
            </p14:nvContentPartPr>
            <p14:xfrm>
              <a:off x="5168900" y="5441950"/>
              <a:ext cx="1301750" cy="25400"/>
            </p14:xfrm>
          </p:contentPart>
        </mc:Choice>
        <mc:Fallback xmlns="">
          <p:pic>
            <p:nvPicPr>
              <p:cNvPr id="351" name="墨迹 350"/>
            </p:nvPicPr>
            <p:blipFill>
              <a:blip r:embed="rId658"/>
            </p:blipFill>
            <p:spPr>
              <a:xfrm>
                <a:off x="5168900" y="5441950"/>
                <a:ext cx="13017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9" p14:bwMode="auto">
            <p14:nvContentPartPr>
              <p14:cNvPr id="352" name="墨迹 351"/>
              <p14:cNvContentPartPr/>
              <p14:nvPr/>
            </p14:nvContentPartPr>
            <p14:xfrm>
              <a:off x="5207000" y="5715000"/>
              <a:ext cx="946150" cy="38100"/>
            </p14:xfrm>
          </p:contentPart>
        </mc:Choice>
        <mc:Fallback xmlns="">
          <p:pic>
            <p:nvPicPr>
              <p:cNvPr id="352" name="墨迹 351"/>
            </p:nvPicPr>
            <p:blipFill>
              <a:blip r:embed="rId660"/>
            </p:blipFill>
            <p:spPr>
              <a:xfrm>
                <a:off x="5207000" y="5715000"/>
                <a:ext cx="9461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1" p14:bwMode="auto">
            <p14:nvContentPartPr>
              <p14:cNvPr id="353" name="墨迹 352"/>
              <p14:cNvContentPartPr/>
              <p14:nvPr/>
            </p14:nvContentPartPr>
            <p14:xfrm>
              <a:off x="5695950" y="5524500"/>
              <a:ext cx="165100" cy="158750"/>
            </p14:xfrm>
          </p:contentPart>
        </mc:Choice>
        <mc:Fallback xmlns="">
          <p:pic>
            <p:nvPicPr>
              <p:cNvPr id="353" name="墨迹 352"/>
            </p:nvPicPr>
            <p:blipFill>
              <a:blip r:embed="rId662"/>
            </p:blipFill>
            <p:spPr>
              <a:xfrm>
                <a:off x="5695950" y="5524500"/>
                <a:ext cx="1651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3" p14:bwMode="auto">
            <p14:nvContentPartPr>
              <p14:cNvPr id="354" name="墨迹 353"/>
              <p14:cNvContentPartPr/>
              <p14:nvPr/>
            </p14:nvContentPartPr>
            <p14:xfrm>
              <a:off x="5854700" y="5499100"/>
              <a:ext cx="152400" cy="190500"/>
            </p14:xfrm>
          </p:contentPart>
        </mc:Choice>
        <mc:Fallback xmlns="">
          <p:pic>
            <p:nvPicPr>
              <p:cNvPr id="354" name="墨迹 353"/>
            </p:nvPicPr>
            <p:blipFill>
              <a:blip r:embed="rId664"/>
            </p:blipFill>
            <p:spPr>
              <a:xfrm>
                <a:off x="5854700" y="5499100"/>
                <a:ext cx="1524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5" p14:bwMode="auto">
            <p14:nvContentPartPr>
              <p14:cNvPr id="355" name="墨迹 354"/>
              <p14:cNvContentPartPr/>
              <p14:nvPr/>
            </p14:nvContentPartPr>
            <p14:xfrm>
              <a:off x="6165850" y="5734050"/>
              <a:ext cx="234950" cy="12700"/>
            </p14:xfrm>
          </p:contentPart>
        </mc:Choice>
        <mc:Fallback xmlns="">
          <p:pic>
            <p:nvPicPr>
              <p:cNvPr id="355" name="墨迹 354"/>
            </p:nvPicPr>
            <p:blipFill>
              <a:blip r:embed="rId666"/>
            </p:blipFill>
            <p:spPr>
              <a:xfrm>
                <a:off x="6165850" y="5734050"/>
                <a:ext cx="2349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7" p14:bwMode="auto">
            <p14:nvContentPartPr>
              <p14:cNvPr id="356" name="墨迹 355"/>
              <p14:cNvContentPartPr/>
              <p14:nvPr/>
            </p14:nvContentPartPr>
            <p14:xfrm>
              <a:off x="4152900" y="5105400"/>
              <a:ext cx="6350" cy="171450"/>
            </p14:xfrm>
          </p:contentPart>
        </mc:Choice>
        <mc:Fallback xmlns="">
          <p:pic>
            <p:nvPicPr>
              <p:cNvPr id="356" name="墨迹 355"/>
            </p:nvPicPr>
            <p:blipFill>
              <a:blip r:embed="rId668"/>
            </p:blipFill>
            <p:spPr>
              <a:xfrm>
                <a:off x="4152900" y="5105400"/>
                <a:ext cx="63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9" p14:bwMode="auto">
            <p14:nvContentPartPr>
              <p14:cNvPr id="357" name="墨迹 356"/>
              <p14:cNvContentPartPr/>
              <p14:nvPr/>
            </p14:nvContentPartPr>
            <p14:xfrm>
              <a:off x="4102100" y="5168900"/>
              <a:ext cx="177800" cy="152400"/>
            </p14:xfrm>
          </p:contentPart>
        </mc:Choice>
        <mc:Fallback xmlns="">
          <p:pic>
            <p:nvPicPr>
              <p:cNvPr id="357" name="墨迹 356"/>
            </p:nvPicPr>
            <p:blipFill>
              <a:blip r:embed="rId670"/>
            </p:blipFill>
            <p:spPr>
              <a:xfrm>
                <a:off x="4102100" y="5168900"/>
                <a:ext cx="1778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1" p14:bwMode="auto">
            <p14:nvContentPartPr>
              <p14:cNvPr id="358" name="墨迹 357"/>
              <p14:cNvContentPartPr/>
              <p14:nvPr/>
            </p14:nvContentPartPr>
            <p14:xfrm>
              <a:off x="4260850" y="5156200"/>
              <a:ext cx="101600" cy="177800"/>
            </p14:xfrm>
          </p:contentPart>
        </mc:Choice>
        <mc:Fallback xmlns="">
          <p:pic>
            <p:nvPicPr>
              <p:cNvPr id="358" name="墨迹 357"/>
            </p:nvPicPr>
            <p:blipFill>
              <a:blip r:embed="rId672"/>
            </p:blipFill>
            <p:spPr>
              <a:xfrm>
                <a:off x="4260850" y="5156200"/>
                <a:ext cx="1016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3" p14:bwMode="auto">
            <p14:nvContentPartPr>
              <p14:cNvPr id="359" name="墨迹 358"/>
              <p14:cNvContentPartPr/>
              <p14:nvPr/>
            </p14:nvContentPartPr>
            <p14:xfrm>
              <a:off x="4362450" y="5168900"/>
              <a:ext cx="44450" cy="152400"/>
            </p14:xfrm>
          </p:contentPart>
        </mc:Choice>
        <mc:Fallback xmlns="">
          <p:pic>
            <p:nvPicPr>
              <p:cNvPr id="359" name="墨迹 358"/>
            </p:nvPicPr>
            <p:blipFill>
              <a:blip r:embed="rId674"/>
            </p:blipFill>
            <p:spPr>
              <a:xfrm>
                <a:off x="4362450" y="5168900"/>
                <a:ext cx="444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5" p14:bwMode="auto">
            <p14:nvContentPartPr>
              <p14:cNvPr id="360" name="墨迹 359"/>
              <p14:cNvContentPartPr/>
              <p14:nvPr/>
            </p14:nvContentPartPr>
            <p14:xfrm>
              <a:off x="4318000" y="5264150"/>
              <a:ext cx="120650" cy="6350"/>
            </p14:xfrm>
          </p:contentPart>
        </mc:Choice>
        <mc:Fallback xmlns="">
          <p:pic>
            <p:nvPicPr>
              <p:cNvPr id="360" name="墨迹 359"/>
            </p:nvPicPr>
            <p:blipFill>
              <a:blip r:embed="rId676"/>
            </p:blipFill>
            <p:spPr>
              <a:xfrm>
                <a:off x="4318000" y="5264150"/>
                <a:ext cx="1206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7" p14:bwMode="auto">
            <p14:nvContentPartPr>
              <p14:cNvPr id="361" name="墨迹 360"/>
              <p14:cNvContentPartPr/>
              <p14:nvPr/>
            </p14:nvContentPartPr>
            <p14:xfrm>
              <a:off x="4470400" y="5207000"/>
              <a:ext cx="95250" cy="107950"/>
            </p14:xfrm>
          </p:contentPart>
        </mc:Choice>
        <mc:Fallback xmlns="">
          <p:pic>
            <p:nvPicPr>
              <p:cNvPr id="361" name="墨迹 360"/>
            </p:nvPicPr>
            <p:blipFill>
              <a:blip r:embed="rId678"/>
            </p:blipFill>
            <p:spPr>
              <a:xfrm>
                <a:off x="4470400" y="5207000"/>
                <a:ext cx="952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9" p14:bwMode="auto">
            <p14:nvContentPartPr>
              <p14:cNvPr id="362" name="墨迹 361"/>
              <p14:cNvContentPartPr/>
              <p14:nvPr/>
            </p14:nvContentPartPr>
            <p14:xfrm>
              <a:off x="4495800" y="5245100"/>
              <a:ext cx="69850" cy="95250"/>
            </p14:xfrm>
          </p:contentPart>
        </mc:Choice>
        <mc:Fallback xmlns="">
          <p:pic>
            <p:nvPicPr>
              <p:cNvPr id="362" name="墨迹 361"/>
            </p:nvPicPr>
            <p:blipFill>
              <a:blip r:embed="rId680"/>
            </p:blipFill>
            <p:spPr>
              <a:xfrm>
                <a:off x="4495800" y="5245100"/>
                <a:ext cx="698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1" p14:bwMode="auto">
            <p14:nvContentPartPr>
              <p14:cNvPr id="363" name="墨迹 362"/>
              <p14:cNvContentPartPr/>
              <p14:nvPr/>
            </p14:nvContentPartPr>
            <p14:xfrm>
              <a:off x="4597400" y="5073650"/>
              <a:ext cx="203200" cy="482600"/>
            </p14:xfrm>
          </p:contentPart>
        </mc:Choice>
        <mc:Fallback xmlns="">
          <p:pic>
            <p:nvPicPr>
              <p:cNvPr id="363" name="墨迹 362"/>
            </p:nvPicPr>
            <p:blipFill>
              <a:blip r:embed="rId682"/>
            </p:blipFill>
            <p:spPr>
              <a:xfrm>
                <a:off x="4597400" y="5073650"/>
                <a:ext cx="20320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3" p14:bwMode="auto">
            <p14:nvContentPartPr>
              <p14:cNvPr id="364" name="墨迹 363"/>
              <p14:cNvContentPartPr/>
              <p14:nvPr/>
            </p14:nvContentPartPr>
            <p14:xfrm>
              <a:off x="4768850" y="5251450"/>
              <a:ext cx="360" cy="127000"/>
            </p14:xfrm>
          </p:contentPart>
        </mc:Choice>
        <mc:Fallback xmlns="">
          <p:pic>
            <p:nvPicPr>
              <p:cNvPr id="364" name="墨迹 363"/>
            </p:nvPicPr>
            <p:blipFill>
              <a:blip r:embed="rId684"/>
            </p:blipFill>
            <p:spPr>
              <a:xfrm>
                <a:off x="4768850" y="5251450"/>
                <a:ext cx="36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5" p14:bwMode="auto">
            <p14:nvContentPartPr>
              <p14:cNvPr id="365" name="墨迹 364"/>
              <p14:cNvContentPartPr/>
              <p14:nvPr/>
            </p14:nvContentPartPr>
            <p14:xfrm>
              <a:off x="4724400" y="5264150"/>
              <a:ext cx="107950" cy="139700"/>
            </p14:xfrm>
          </p:contentPart>
        </mc:Choice>
        <mc:Fallback xmlns="">
          <p:pic>
            <p:nvPicPr>
              <p:cNvPr id="365" name="墨迹 364"/>
            </p:nvPicPr>
            <p:blipFill>
              <a:blip r:embed="rId686"/>
            </p:blipFill>
            <p:spPr>
              <a:xfrm>
                <a:off x="4724400" y="5264150"/>
                <a:ext cx="1079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7" p14:bwMode="auto">
            <p14:nvContentPartPr>
              <p14:cNvPr id="366" name="墨迹 365"/>
              <p14:cNvContentPartPr/>
              <p14:nvPr/>
            </p14:nvContentPartPr>
            <p14:xfrm>
              <a:off x="4864100" y="5219700"/>
              <a:ext cx="12700" cy="133350"/>
            </p14:xfrm>
          </p:contentPart>
        </mc:Choice>
        <mc:Fallback xmlns="">
          <p:pic>
            <p:nvPicPr>
              <p:cNvPr id="366" name="墨迹 365"/>
            </p:nvPicPr>
            <p:blipFill>
              <a:blip r:embed="rId688"/>
            </p:blipFill>
            <p:spPr>
              <a:xfrm>
                <a:off x="4864100" y="5219700"/>
                <a:ext cx="127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9" p14:bwMode="auto">
            <p14:nvContentPartPr>
              <p14:cNvPr id="367" name="墨迹 366"/>
              <p14:cNvContentPartPr/>
              <p14:nvPr/>
            </p14:nvContentPartPr>
            <p14:xfrm>
              <a:off x="4889500" y="5226050"/>
              <a:ext cx="63500" cy="139700"/>
            </p14:xfrm>
          </p:contentPart>
        </mc:Choice>
        <mc:Fallback xmlns="">
          <p:pic>
            <p:nvPicPr>
              <p:cNvPr id="367" name="墨迹 366"/>
            </p:nvPicPr>
            <p:blipFill>
              <a:blip r:embed="rId690"/>
            </p:blipFill>
            <p:spPr>
              <a:xfrm>
                <a:off x="4889500" y="5226050"/>
                <a:ext cx="635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1" p14:bwMode="auto">
            <p14:nvContentPartPr>
              <p14:cNvPr id="368" name="墨迹 367"/>
              <p14:cNvContentPartPr/>
              <p14:nvPr/>
            </p14:nvContentPartPr>
            <p14:xfrm>
              <a:off x="4889500" y="5302250"/>
              <a:ext cx="95250" cy="12700"/>
            </p14:xfrm>
          </p:contentPart>
        </mc:Choice>
        <mc:Fallback xmlns="">
          <p:pic>
            <p:nvPicPr>
              <p:cNvPr id="368" name="墨迹 367"/>
            </p:nvPicPr>
            <p:blipFill>
              <a:blip r:embed="rId692"/>
            </p:blipFill>
            <p:spPr>
              <a:xfrm>
                <a:off x="4889500" y="5302250"/>
                <a:ext cx="952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3" p14:bwMode="auto">
            <p14:nvContentPartPr>
              <p14:cNvPr id="369" name="墨迹 368"/>
              <p14:cNvContentPartPr/>
              <p14:nvPr/>
            </p14:nvContentPartPr>
            <p14:xfrm>
              <a:off x="4978400" y="5283200"/>
              <a:ext cx="88900" cy="120650"/>
            </p14:xfrm>
          </p:contentPart>
        </mc:Choice>
        <mc:Fallback xmlns="">
          <p:pic>
            <p:nvPicPr>
              <p:cNvPr id="369" name="墨迹 368"/>
            </p:nvPicPr>
            <p:blipFill>
              <a:blip r:embed="rId694"/>
            </p:blipFill>
            <p:spPr>
              <a:xfrm>
                <a:off x="4978400" y="5283200"/>
                <a:ext cx="889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5" p14:bwMode="auto">
            <p14:nvContentPartPr>
              <p14:cNvPr id="370" name="墨迹 369"/>
              <p14:cNvContentPartPr/>
              <p14:nvPr/>
            </p14:nvContentPartPr>
            <p14:xfrm>
              <a:off x="5010150" y="5314950"/>
              <a:ext cx="76200" cy="12700"/>
            </p14:xfrm>
          </p:contentPart>
        </mc:Choice>
        <mc:Fallback xmlns="">
          <p:pic>
            <p:nvPicPr>
              <p:cNvPr id="370" name="墨迹 369"/>
            </p:nvPicPr>
            <p:blipFill>
              <a:blip r:embed="rId696"/>
            </p:blipFill>
            <p:spPr>
              <a:xfrm>
                <a:off x="5010150" y="5314950"/>
                <a:ext cx="762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7" p14:bwMode="auto">
            <p14:nvContentPartPr>
              <p14:cNvPr id="371" name="墨迹 370"/>
              <p14:cNvContentPartPr/>
              <p14:nvPr/>
            </p14:nvContentPartPr>
            <p14:xfrm>
              <a:off x="3517900" y="3619500"/>
              <a:ext cx="469900" cy="317500"/>
            </p14:xfrm>
          </p:contentPart>
        </mc:Choice>
        <mc:Fallback xmlns="">
          <p:pic>
            <p:nvPicPr>
              <p:cNvPr id="371" name="墨迹 370"/>
            </p:nvPicPr>
            <p:blipFill>
              <a:blip r:embed="rId698"/>
            </p:blipFill>
            <p:spPr>
              <a:xfrm>
                <a:off x="3517900" y="3619500"/>
                <a:ext cx="4699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9" p14:bwMode="auto">
            <p14:nvContentPartPr>
              <p14:cNvPr id="372" name="墨迹 371"/>
              <p14:cNvContentPartPr/>
              <p14:nvPr/>
            </p14:nvContentPartPr>
            <p14:xfrm>
              <a:off x="6946900" y="4876800"/>
              <a:ext cx="107950" cy="127000"/>
            </p14:xfrm>
          </p:contentPart>
        </mc:Choice>
        <mc:Fallback xmlns="">
          <p:pic>
            <p:nvPicPr>
              <p:cNvPr id="372" name="墨迹 371"/>
            </p:nvPicPr>
            <p:blipFill>
              <a:blip r:embed="rId700"/>
            </p:blipFill>
            <p:spPr>
              <a:xfrm>
                <a:off x="6946900" y="4876800"/>
                <a:ext cx="1079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1" p14:bwMode="auto">
            <p14:nvContentPartPr>
              <p14:cNvPr id="373" name="墨迹 372"/>
              <p14:cNvContentPartPr/>
              <p14:nvPr/>
            </p14:nvContentPartPr>
            <p14:xfrm>
              <a:off x="7092950" y="4845050"/>
              <a:ext cx="114300" cy="177800"/>
            </p14:xfrm>
          </p:contentPart>
        </mc:Choice>
        <mc:Fallback xmlns="">
          <p:pic>
            <p:nvPicPr>
              <p:cNvPr id="373" name="墨迹 372"/>
            </p:nvPicPr>
            <p:blipFill>
              <a:blip r:embed="rId702"/>
            </p:blipFill>
            <p:spPr>
              <a:xfrm>
                <a:off x="7092950" y="4845050"/>
                <a:ext cx="1143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3" p14:bwMode="auto">
            <p14:nvContentPartPr>
              <p14:cNvPr id="374" name="墨迹 373"/>
              <p14:cNvContentPartPr/>
              <p14:nvPr/>
            </p14:nvContentPartPr>
            <p14:xfrm>
              <a:off x="7213600" y="4857750"/>
              <a:ext cx="88900" cy="139700"/>
            </p14:xfrm>
          </p:contentPart>
        </mc:Choice>
        <mc:Fallback xmlns="">
          <p:pic>
            <p:nvPicPr>
              <p:cNvPr id="374" name="墨迹 373"/>
            </p:nvPicPr>
            <p:blipFill>
              <a:blip r:embed="rId704"/>
            </p:blipFill>
            <p:spPr>
              <a:xfrm>
                <a:off x="7213600" y="4857750"/>
                <a:ext cx="889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5" p14:bwMode="auto">
            <p14:nvContentPartPr>
              <p14:cNvPr id="375" name="墨迹 374"/>
              <p14:cNvContentPartPr/>
              <p14:nvPr/>
            </p14:nvContentPartPr>
            <p14:xfrm>
              <a:off x="7302500" y="4857750"/>
              <a:ext cx="31750" cy="139700"/>
            </p14:xfrm>
          </p:contentPart>
        </mc:Choice>
        <mc:Fallback xmlns="">
          <p:pic>
            <p:nvPicPr>
              <p:cNvPr id="375" name="墨迹 374"/>
            </p:nvPicPr>
            <p:blipFill>
              <a:blip r:embed="rId706"/>
            </p:blipFill>
            <p:spPr>
              <a:xfrm>
                <a:off x="7302500" y="4857750"/>
                <a:ext cx="317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7" p14:bwMode="auto">
            <p14:nvContentPartPr>
              <p14:cNvPr id="376" name="墨迹 375"/>
              <p14:cNvContentPartPr/>
              <p14:nvPr/>
            </p14:nvContentPartPr>
            <p14:xfrm>
              <a:off x="7239000" y="4933950"/>
              <a:ext cx="82550" cy="360"/>
            </p14:xfrm>
          </p:contentPart>
        </mc:Choice>
        <mc:Fallback xmlns="">
          <p:pic>
            <p:nvPicPr>
              <p:cNvPr id="376" name="墨迹 375"/>
            </p:nvPicPr>
            <p:blipFill>
              <a:blip r:embed="rId55"/>
            </p:blipFill>
            <p:spPr>
              <a:xfrm>
                <a:off x="7239000" y="4933950"/>
                <a:ext cx="82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8" p14:bwMode="auto">
            <p14:nvContentPartPr>
              <p14:cNvPr id="377" name="墨迹 376"/>
              <p14:cNvContentPartPr/>
              <p14:nvPr/>
            </p14:nvContentPartPr>
            <p14:xfrm>
              <a:off x="7448550" y="4838700"/>
              <a:ext cx="19050" cy="171450"/>
            </p14:xfrm>
          </p:contentPart>
        </mc:Choice>
        <mc:Fallback xmlns="">
          <p:pic>
            <p:nvPicPr>
              <p:cNvPr id="377" name="墨迹 376"/>
            </p:nvPicPr>
            <p:blipFill>
              <a:blip r:embed="rId709"/>
            </p:blipFill>
            <p:spPr>
              <a:xfrm>
                <a:off x="7448550" y="4838700"/>
                <a:ext cx="190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0" p14:bwMode="auto">
            <p14:nvContentPartPr>
              <p14:cNvPr id="378" name="墨迹 377"/>
              <p14:cNvContentPartPr/>
              <p14:nvPr/>
            </p14:nvContentPartPr>
            <p14:xfrm>
              <a:off x="7378700" y="4838700"/>
              <a:ext cx="177800" cy="190500"/>
            </p14:xfrm>
          </p:contentPart>
        </mc:Choice>
        <mc:Fallback xmlns="">
          <p:pic>
            <p:nvPicPr>
              <p:cNvPr id="378" name="墨迹 377"/>
            </p:nvPicPr>
            <p:blipFill>
              <a:blip r:embed="rId711"/>
            </p:blipFill>
            <p:spPr>
              <a:xfrm>
                <a:off x="7378700" y="4838700"/>
                <a:ext cx="1778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2" p14:bwMode="auto">
            <p14:nvContentPartPr>
              <p14:cNvPr id="379" name="墨迹 378"/>
              <p14:cNvContentPartPr/>
              <p14:nvPr/>
            </p14:nvContentPartPr>
            <p14:xfrm>
              <a:off x="6680200" y="5118100"/>
              <a:ext cx="6350" cy="95250"/>
            </p14:xfrm>
          </p:contentPart>
        </mc:Choice>
        <mc:Fallback xmlns="">
          <p:pic>
            <p:nvPicPr>
              <p:cNvPr id="379" name="墨迹 378"/>
            </p:nvPicPr>
            <p:blipFill>
              <a:blip r:embed="rId713"/>
            </p:blipFill>
            <p:spPr>
              <a:xfrm>
                <a:off x="6680200" y="5118100"/>
                <a:ext cx="63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4" p14:bwMode="auto">
            <p14:nvContentPartPr>
              <p14:cNvPr id="380" name="墨迹 379"/>
              <p14:cNvContentPartPr/>
              <p14:nvPr/>
            </p14:nvContentPartPr>
            <p14:xfrm>
              <a:off x="6737350" y="5149850"/>
              <a:ext cx="44450" cy="50800"/>
            </p14:xfrm>
          </p:contentPart>
        </mc:Choice>
        <mc:Fallback xmlns="">
          <p:pic>
            <p:nvPicPr>
              <p:cNvPr id="380" name="墨迹 379"/>
            </p:nvPicPr>
            <p:blipFill>
              <a:blip r:embed="rId715"/>
            </p:blipFill>
            <p:spPr>
              <a:xfrm>
                <a:off x="6737350" y="5149850"/>
                <a:ext cx="444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6" p14:bwMode="auto">
            <p14:nvContentPartPr>
              <p14:cNvPr id="381" name="墨迹 380"/>
              <p14:cNvContentPartPr/>
              <p14:nvPr/>
            </p14:nvContentPartPr>
            <p14:xfrm>
              <a:off x="6832600" y="5149850"/>
              <a:ext cx="50800" cy="50800"/>
            </p14:xfrm>
          </p:contentPart>
        </mc:Choice>
        <mc:Fallback xmlns="">
          <p:pic>
            <p:nvPicPr>
              <p:cNvPr id="381" name="墨迹 380"/>
            </p:nvPicPr>
            <p:blipFill>
              <a:blip r:embed="rId717"/>
            </p:blipFill>
            <p:spPr>
              <a:xfrm>
                <a:off x="6832600" y="5149850"/>
                <a:ext cx="508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8" p14:bwMode="auto">
            <p14:nvContentPartPr>
              <p14:cNvPr id="382" name="墨迹 381"/>
              <p14:cNvContentPartPr/>
              <p14:nvPr/>
            </p14:nvContentPartPr>
            <p14:xfrm>
              <a:off x="6940550" y="5156200"/>
              <a:ext cx="44450" cy="57150"/>
            </p14:xfrm>
          </p:contentPart>
        </mc:Choice>
        <mc:Fallback xmlns="">
          <p:pic>
            <p:nvPicPr>
              <p:cNvPr id="382" name="墨迹 381"/>
            </p:nvPicPr>
            <p:blipFill>
              <a:blip r:embed="rId719"/>
            </p:blipFill>
            <p:spPr>
              <a:xfrm>
                <a:off x="6940550" y="5156200"/>
                <a:ext cx="444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0" p14:bwMode="auto">
            <p14:nvContentPartPr>
              <p14:cNvPr id="383" name="墨迹 382"/>
              <p14:cNvContentPartPr/>
              <p14:nvPr/>
            </p14:nvContentPartPr>
            <p14:xfrm>
              <a:off x="7086600" y="5130800"/>
              <a:ext cx="31750" cy="120650"/>
            </p14:xfrm>
          </p:contentPart>
        </mc:Choice>
        <mc:Fallback xmlns="">
          <p:pic>
            <p:nvPicPr>
              <p:cNvPr id="383" name="墨迹 382"/>
            </p:nvPicPr>
            <p:blipFill>
              <a:blip r:embed="rId721"/>
            </p:blipFill>
            <p:spPr>
              <a:xfrm>
                <a:off x="7086600" y="5130800"/>
                <a:ext cx="317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2" p14:bwMode="auto">
            <p14:nvContentPartPr>
              <p14:cNvPr id="384" name="墨迹 383"/>
              <p14:cNvContentPartPr/>
              <p14:nvPr/>
            </p14:nvContentPartPr>
            <p14:xfrm>
              <a:off x="7188200" y="5149850"/>
              <a:ext cx="57150" cy="69850"/>
            </p14:xfrm>
          </p:contentPart>
        </mc:Choice>
        <mc:Fallback xmlns="">
          <p:pic>
            <p:nvPicPr>
              <p:cNvPr id="384" name="墨迹 383"/>
            </p:nvPicPr>
            <p:blipFill>
              <a:blip r:embed="rId723"/>
            </p:blipFill>
            <p:spPr>
              <a:xfrm>
                <a:off x="7188200" y="5149850"/>
                <a:ext cx="571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4" p14:bwMode="auto">
            <p14:nvContentPartPr>
              <p14:cNvPr id="385" name="墨迹 384"/>
              <p14:cNvContentPartPr/>
              <p14:nvPr/>
            </p14:nvContentPartPr>
            <p14:xfrm>
              <a:off x="7302500" y="5162550"/>
              <a:ext cx="44450" cy="57150"/>
            </p14:xfrm>
          </p:contentPart>
        </mc:Choice>
        <mc:Fallback xmlns="">
          <p:pic>
            <p:nvPicPr>
              <p:cNvPr id="385" name="墨迹 384"/>
            </p:nvPicPr>
            <p:blipFill>
              <a:blip r:embed="rId725"/>
            </p:blipFill>
            <p:spPr>
              <a:xfrm>
                <a:off x="7302500" y="5162550"/>
                <a:ext cx="444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6" p14:bwMode="auto">
            <p14:nvContentPartPr>
              <p14:cNvPr id="386" name="墨迹 385"/>
              <p14:cNvContentPartPr/>
              <p14:nvPr/>
            </p14:nvContentPartPr>
            <p14:xfrm>
              <a:off x="7423150" y="5156200"/>
              <a:ext cx="360" cy="95250"/>
            </p14:xfrm>
          </p:contentPart>
        </mc:Choice>
        <mc:Fallback xmlns="">
          <p:pic>
            <p:nvPicPr>
              <p:cNvPr id="386" name="墨迹 385"/>
            </p:nvPicPr>
            <p:blipFill>
              <a:blip r:embed="rId727"/>
            </p:blipFill>
            <p:spPr>
              <a:xfrm>
                <a:off x="7423150" y="5156200"/>
                <a:ext cx="36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8" p14:bwMode="auto">
            <p14:nvContentPartPr>
              <p14:cNvPr id="387" name="墨迹 386"/>
              <p14:cNvContentPartPr/>
              <p14:nvPr/>
            </p14:nvContentPartPr>
            <p14:xfrm>
              <a:off x="7512050" y="5137150"/>
              <a:ext cx="31750" cy="120650"/>
            </p14:xfrm>
          </p:contentPart>
        </mc:Choice>
        <mc:Fallback xmlns="">
          <p:pic>
            <p:nvPicPr>
              <p:cNvPr id="387" name="墨迹 386"/>
            </p:nvPicPr>
            <p:blipFill>
              <a:blip r:embed="rId729"/>
            </p:blipFill>
            <p:spPr>
              <a:xfrm>
                <a:off x="7512050" y="5137150"/>
                <a:ext cx="317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0" p14:bwMode="auto">
            <p14:nvContentPartPr>
              <p14:cNvPr id="388" name="墨迹 387"/>
              <p14:cNvContentPartPr/>
              <p14:nvPr/>
            </p14:nvContentPartPr>
            <p14:xfrm>
              <a:off x="7581900" y="5143500"/>
              <a:ext cx="38100" cy="69850"/>
            </p14:xfrm>
          </p:contentPart>
        </mc:Choice>
        <mc:Fallback xmlns="">
          <p:pic>
            <p:nvPicPr>
              <p:cNvPr id="388" name="墨迹 387"/>
            </p:nvPicPr>
            <p:blipFill>
              <a:blip r:embed="rId731"/>
            </p:blipFill>
            <p:spPr>
              <a:xfrm>
                <a:off x="7581900" y="5143500"/>
                <a:ext cx="381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2" p14:bwMode="auto">
            <p14:nvContentPartPr>
              <p14:cNvPr id="389" name="墨迹 388"/>
              <p14:cNvContentPartPr/>
              <p14:nvPr/>
            </p14:nvContentPartPr>
            <p14:xfrm>
              <a:off x="7658100" y="5137150"/>
              <a:ext cx="360" cy="133350"/>
            </p14:xfrm>
          </p:contentPart>
        </mc:Choice>
        <mc:Fallback xmlns="">
          <p:pic>
            <p:nvPicPr>
              <p:cNvPr id="389" name="墨迹 388"/>
            </p:nvPicPr>
            <p:blipFill>
              <a:blip r:embed="rId733"/>
            </p:blipFill>
            <p:spPr>
              <a:xfrm>
                <a:off x="7658100" y="5137150"/>
                <a:ext cx="36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4" p14:bwMode="auto">
            <p14:nvContentPartPr>
              <p14:cNvPr id="390" name="墨迹 389"/>
              <p14:cNvContentPartPr/>
              <p14:nvPr/>
            </p14:nvContentPartPr>
            <p14:xfrm>
              <a:off x="7727950" y="5156200"/>
              <a:ext cx="50800" cy="69850"/>
            </p14:xfrm>
          </p:contentPart>
        </mc:Choice>
        <mc:Fallback xmlns="">
          <p:pic>
            <p:nvPicPr>
              <p:cNvPr id="390" name="墨迹 389"/>
            </p:nvPicPr>
            <p:blipFill>
              <a:blip r:embed="rId735"/>
            </p:blipFill>
            <p:spPr>
              <a:xfrm>
                <a:off x="7727950" y="5156200"/>
                <a:ext cx="508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6" p14:bwMode="auto">
            <p14:nvContentPartPr>
              <p14:cNvPr id="391" name="墨迹 390"/>
              <p14:cNvContentPartPr/>
              <p14:nvPr/>
            </p14:nvContentPartPr>
            <p14:xfrm>
              <a:off x="7842250" y="5124450"/>
              <a:ext cx="19050" cy="133350"/>
            </p14:xfrm>
          </p:contentPart>
        </mc:Choice>
        <mc:Fallback xmlns="">
          <p:pic>
            <p:nvPicPr>
              <p:cNvPr id="391" name="墨迹 390"/>
            </p:nvPicPr>
            <p:blipFill>
              <a:blip r:embed="rId737"/>
            </p:blipFill>
            <p:spPr>
              <a:xfrm>
                <a:off x="7842250" y="5124450"/>
                <a:ext cx="190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8" p14:bwMode="auto">
            <p14:nvContentPartPr>
              <p14:cNvPr id="392" name="墨迹 391"/>
              <p14:cNvContentPartPr/>
              <p14:nvPr/>
            </p14:nvContentPartPr>
            <p14:xfrm>
              <a:off x="7924800" y="5130800"/>
              <a:ext cx="63500" cy="82550"/>
            </p14:xfrm>
          </p:contentPart>
        </mc:Choice>
        <mc:Fallback xmlns="">
          <p:pic>
            <p:nvPicPr>
              <p:cNvPr id="392" name="墨迹 391"/>
            </p:nvPicPr>
            <p:blipFill>
              <a:blip r:embed="rId739"/>
            </p:blipFill>
            <p:spPr>
              <a:xfrm>
                <a:off x="7924800" y="5130800"/>
                <a:ext cx="635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0" p14:bwMode="auto">
            <p14:nvContentPartPr>
              <p14:cNvPr id="393" name="墨迹 392"/>
              <p14:cNvContentPartPr/>
              <p14:nvPr/>
            </p14:nvContentPartPr>
            <p14:xfrm>
              <a:off x="8026400" y="5149850"/>
              <a:ext cx="360" cy="107950"/>
            </p14:xfrm>
          </p:contentPart>
        </mc:Choice>
        <mc:Fallback xmlns="">
          <p:pic>
            <p:nvPicPr>
              <p:cNvPr id="393" name="墨迹 392"/>
            </p:nvPicPr>
            <p:blipFill>
              <a:blip r:embed="rId741"/>
            </p:blipFill>
            <p:spPr>
              <a:xfrm>
                <a:off x="8026400" y="5149850"/>
                <a:ext cx="36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2" p14:bwMode="auto">
            <p14:nvContentPartPr>
              <p14:cNvPr id="394" name="墨迹 393"/>
              <p14:cNvContentPartPr/>
              <p14:nvPr/>
            </p14:nvContentPartPr>
            <p14:xfrm>
              <a:off x="8096250" y="5175250"/>
              <a:ext cx="19050" cy="107950"/>
            </p14:xfrm>
          </p:contentPart>
        </mc:Choice>
        <mc:Fallback xmlns="">
          <p:pic>
            <p:nvPicPr>
              <p:cNvPr id="394" name="墨迹 393"/>
            </p:nvPicPr>
            <p:blipFill>
              <a:blip r:embed="rId743"/>
            </p:blipFill>
            <p:spPr>
              <a:xfrm>
                <a:off x="8096250" y="5175250"/>
                <a:ext cx="190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4" p14:bwMode="auto">
            <p14:nvContentPartPr>
              <p14:cNvPr id="395" name="墨迹 394"/>
              <p14:cNvContentPartPr/>
              <p14:nvPr/>
            </p14:nvContentPartPr>
            <p14:xfrm>
              <a:off x="4013200" y="3886200"/>
              <a:ext cx="692150" cy="158750"/>
            </p14:xfrm>
          </p:contentPart>
        </mc:Choice>
        <mc:Fallback xmlns="">
          <p:pic>
            <p:nvPicPr>
              <p:cNvPr id="395" name="墨迹 394"/>
            </p:nvPicPr>
            <p:blipFill>
              <a:blip r:embed="rId745"/>
            </p:blipFill>
            <p:spPr>
              <a:xfrm>
                <a:off x="4013200" y="3886200"/>
                <a:ext cx="6921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6" p14:bwMode="auto">
            <p14:nvContentPartPr>
              <p14:cNvPr id="396" name="墨迹 395"/>
              <p14:cNvContentPartPr/>
              <p14:nvPr/>
            </p14:nvContentPartPr>
            <p14:xfrm>
              <a:off x="8077200" y="5340350"/>
              <a:ext cx="76200" cy="19050"/>
            </p14:xfrm>
          </p:contentPart>
        </mc:Choice>
        <mc:Fallback xmlns="">
          <p:pic>
            <p:nvPicPr>
              <p:cNvPr id="396" name="墨迹 395"/>
            </p:nvPicPr>
            <p:blipFill>
              <a:blip r:embed="rId747"/>
            </p:blipFill>
            <p:spPr>
              <a:xfrm>
                <a:off x="8077200" y="5340350"/>
                <a:ext cx="762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8" p14:bwMode="auto">
            <p14:nvContentPartPr>
              <p14:cNvPr id="397" name="墨迹 396"/>
              <p14:cNvContentPartPr/>
              <p14:nvPr/>
            </p14:nvContentPartPr>
            <p14:xfrm>
              <a:off x="6559550" y="5162550"/>
              <a:ext cx="57150" cy="63500"/>
            </p14:xfrm>
          </p:contentPart>
        </mc:Choice>
        <mc:Fallback xmlns="">
          <p:pic>
            <p:nvPicPr>
              <p:cNvPr id="397" name="墨迹 396"/>
            </p:nvPicPr>
            <p:blipFill>
              <a:blip r:embed="rId749"/>
            </p:blipFill>
            <p:spPr>
              <a:xfrm>
                <a:off x="6559550" y="5162550"/>
                <a:ext cx="571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0" p14:bwMode="auto">
            <p14:nvContentPartPr>
              <p14:cNvPr id="398" name="墨迹 397"/>
              <p14:cNvContentPartPr/>
              <p14:nvPr/>
            </p14:nvContentPartPr>
            <p14:xfrm>
              <a:off x="6629400" y="5397500"/>
              <a:ext cx="57150" cy="82550"/>
            </p14:xfrm>
          </p:contentPart>
        </mc:Choice>
        <mc:Fallback xmlns="">
          <p:pic>
            <p:nvPicPr>
              <p:cNvPr id="398" name="墨迹 397"/>
            </p:nvPicPr>
            <p:blipFill>
              <a:blip r:embed="rId751"/>
            </p:blipFill>
            <p:spPr>
              <a:xfrm>
                <a:off x="6629400" y="5397500"/>
                <a:ext cx="571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2" p14:bwMode="auto">
            <p14:nvContentPartPr>
              <p14:cNvPr id="399" name="墨迹 398"/>
              <p14:cNvContentPartPr/>
              <p14:nvPr/>
            </p14:nvContentPartPr>
            <p14:xfrm>
              <a:off x="6788150" y="5378450"/>
              <a:ext cx="12700" cy="95250"/>
            </p14:xfrm>
          </p:contentPart>
        </mc:Choice>
        <mc:Fallback xmlns="">
          <p:pic>
            <p:nvPicPr>
              <p:cNvPr id="399" name="墨迹 398"/>
            </p:nvPicPr>
            <p:blipFill>
              <a:blip r:embed="rId753"/>
            </p:blipFill>
            <p:spPr>
              <a:xfrm>
                <a:off x="6788150" y="5378450"/>
                <a:ext cx="127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4" p14:bwMode="auto">
            <p14:nvContentPartPr>
              <p14:cNvPr id="400" name="墨迹 399"/>
              <p14:cNvContentPartPr/>
              <p14:nvPr/>
            </p14:nvContentPartPr>
            <p14:xfrm>
              <a:off x="6851650" y="5397500"/>
              <a:ext cx="44450" cy="63500"/>
            </p14:xfrm>
          </p:contentPart>
        </mc:Choice>
        <mc:Fallback xmlns="">
          <p:pic>
            <p:nvPicPr>
              <p:cNvPr id="400" name="墨迹 399"/>
            </p:nvPicPr>
            <p:blipFill>
              <a:blip r:embed="rId755"/>
            </p:blipFill>
            <p:spPr>
              <a:xfrm>
                <a:off x="6851650" y="5397500"/>
                <a:ext cx="444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6" p14:bwMode="auto">
            <p14:nvContentPartPr>
              <p14:cNvPr id="401" name="墨迹 400"/>
              <p14:cNvContentPartPr/>
              <p14:nvPr/>
            </p14:nvContentPartPr>
            <p14:xfrm>
              <a:off x="6959600" y="5397500"/>
              <a:ext cx="50800" cy="63500"/>
            </p14:xfrm>
          </p:contentPart>
        </mc:Choice>
        <mc:Fallback xmlns="">
          <p:pic>
            <p:nvPicPr>
              <p:cNvPr id="401" name="墨迹 400"/>
            </p:nvPicPr>
            <p:blipFill>
              <a:blip r:embed="rId757"/>
            </p:blipFill>
            <p:spPr>
              <a:xfrm>
                <a:off x="6959600" y="5397500"/>
                <a:ext cx="508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8" p14:bwMode="auto">
            <p14:nvContentPartPr>
              <p14:cNvPr id="402" name="墨迹 401"/>
              <p14:cNvContentPartPr/>
              <p14:nvPr/>
            </p14:nvContentPartPr>
            <p14:xfrm>
              <a:off x="7099300" y="5397500"/>
              <a:ext cx="63500" cy="69850"/>
            </p14:xfrm>
          </p:contentPart>
        </mc:Choice>
        <mc:Fallback xmlns="">
          <p:pic>
            <p:nvPicPr>
              <p:cNvPr id="402" name="墨迹 401"/>
            </p:nvPicPr>
            <p:blipFill>
              <a:blip r:embed="rId759"/>
            </p:blipFill>
            <p:spPr>
              <a:xfrm>
                <a:off x="7099300" y="5397500"/>
                <a:ext cx="635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0" p14:bwMode="auto">
            <p14:nvContentPartPr>
              <p14:cNvPr id="403" name="墨迹 402"/>
              <p14:cNvContentPartPr/>
              <p14:nvPr/>
            </p14:nvContentPartPr>
            <p14:xfrm>
              <a:off x="7207250" y="5397500"/>
              <a:ext cx="19050" cy="101600"/>
            </p14:xfrm>
          </p:contentPart>
        </mc:Choice>
        <mc:Fallback xmlns="">
          <p:pic>
            <p:nvPicPr>
              <p:cNvPr id="403" name="墨迹 402"/>
            </p:nvPicPr>
            <p:blipFill>
              <a:blip r:embed="rId761"/>
            </p:blipFill>
            <p:spPr>
              <a:xfrm>
                <a:off x="7207250" y="5397500"/>
                <a:ext cx="190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2" p14:bwMode="auto">
            <p14:nvContentPartPr>
              <p14:cNvPr id="404" name="墨迹 403"/>
              <p14:cNvContentPartPr/>
              <p14:nvPr/>
            </p14:nvContentPartPr>
            <p14:xfrm>
              <a:off x="7258050" y="5429250"/>
              <a:ext cx="63500" cy="57150"/>
            </p14:xfrm>
          </p:contentPart>
        </mc:Choice>
        <mc:Fallback xmlns="">
          <p:pic>
            <p:nvPicPr>
              <p:cNvPr id="404" name="墨迹 403"/>
            </p:nvPicPr>
            <p:blipFill>
              <a:blip r:embed="rId763"/>
            </p:blipFill>
            <p:spPr>
              <a:xfrm>
                <a:off x="7258050" y="5429250"/>
                <a:ext cx="635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4" p14:bwMode="auto">
            <p14:nvContentPartPr>
              <p14:cNvPr id="405" name="墨迹 404"/>
              <p14:cNvContentPartPr/>
              <p14:nvPr/>
            </p14:nvContentPartPr>
            <p14:xfrm>
              <a:off x="7378700" y="5435600"/>
              <a:ext cx="63500" cy="57150"/>
            </p14:xfrm>
          </p:contentPart>
        </mc:Choice>
        <mc:Fallback xmlns="">
          <p:pic>
            <p:nvPicPr>
              <p:cNvPr id="405" name="墨迹 404"/>
            </p:nvPicPr>
            <p:blipFill>
              <a:blip r:embed="rId765"/>
            </p:blipFill>
            <p:spPr>
              <a:xfrm>
                <a:off x="7378700" y="5435600"/>
                <a:ext cx="635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6" p14:bwMode="auto">
            <p14:nvContentPartPr>
              <p14:cNvPr id="406" name="墨迹 405"/>
              <p14:cNvContentPartPr/>
              <p14:nvPr/>
            </p14:nvContentPartPr>
            <p14:xfrm>
              <a:off x="7518400" y="5422900"/>
              <a:ext cx="12700" cy="76200"/>
            </p14:xfrm>
          </p:contentPart>
        </mc:Choice>
        <mc:Fallback xmlns="">
          <p:pic>
            <p:nvPicPr>
              <p:cNvPr id="406" name="墨迹 405"/>
            </p:nvPicPr>
            <p:blipFill>
              <a:blip r:embed="rId767"/>
            </p:blipFill>
            <p:spPr>
              <a:xfrm>
                <a:off x="7518400" y="5422900"/>
                <a:ext cx="127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8" p14:bwMode="auto">
            <p14:nvContentPartPr>
              <p14:cNvPr id="407" name="墨迹 406"/>
              <p14:cNvContentPartPr/>
              <p14:nvPr/>
            </p14:nvContentPartPr>
            <p14:xfrm>
              <a:off x="7575550" y="5435600"/>
              <a:ext cx="19050" cy="76200"/>
            </p14:xfrm>
          </p:contentPart>
        </mc:Choice>
        <mc:Fallback xmlns="">
          <p:pic>
            <p:nvPicPr>
              <p:cNvPr id="407" name="墨迹 406"/>
            </p:nvPicPr>
            <p:blipFill>
              <a:blip r:embed="rId769"/>
            </p:blipFill>
            <p:spPr>
              <a:xfrm>
                <a:off x="7575550" y="5435600"/>
                <a:ext cx="190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0" p14:bwMode="auto">
            <p14:nvContentPartPr>
              <p14:cNvPr id="408" name="墨迹 407"/>
              <p14:cNvContentPartPr/>
              <p14:nvPr/>
            </p14:nvContentPartPr>
            <p14:xfrm>
              <a:off x="7632700" y="5441950"/>
              <a:ext cx="50800" cy="69850"/>
            </p14:xfrm>
          </p:contentPart>
        </mc:Choice>
        <mc:Fallback xmlns="">
          <p:pic>
            <p:nvPicPr>
              <p:cNvPr id="408" name="墨迹 407"/>
            </p:nvPicPr>
            <p:blipFill>
              <a:blip r:embed="rId771"/>
            </p:blipFill>
            <p:spPr>
              <a:xfrm>
                <a:off x="7632700" y="5441950"/>
                <a:ext cx="508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2" p14:bwMode="auto">
            <p14:nvContentPartPr>
              <p14:cNvPr id="409" name="墨迹 408"/>
              <p14:cNvContentPartPr/>
              <p14:nvPr/>
            </p14:nvContentPartPr>
            <p14:xfrm>
              <a:off x="7778750" y="5435600"/>
              <a:ext cx="12700" cy="107950"/>
            </p14:xfrm>
          </p:contentPart>
        </mc:Choice>
        <mc:Fallback xmlns="">
          <p:pic>
            <p:nvPicPr>
              <p:cNvPr id="409" name="墨迹 408"/>
            </p:nvPicPr>
            <p:blipFill>
              <a:blip r:embed="rId773"/>
            </p:blipFill>
            <p:spPr>
              <a:xfrm>
                <a:off x="7778750" y="5435600"/>
                <a:ext cx="127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4" p14:bwMode="auto">
            <p14:nvContentPartPr>
              <p14:cNvPr id="410" name="墨迹 409"/>
              <p14:cNvContentPartPr/>
              <p14:nvPr/>
            </p14:nvContentPartPr>
            <p14:xfrm>
              <a:off x="7893050" y="5422900"/>
              <a:ext cx="57150" cy="88900"/>
            </p14:xfrm>
          </p:contentPart>
        </mc:Choice>
        <mc:Fallback xmlns="">
          <p:pic>
            <p:nvPicPr>
              <p:cNvPr id="410" name="墨迹 409"/>
            </p:nvPicPr>
            <p:blipFill>
              <a:blip r:embed="rId775"/>
            </p:blipFill>
            <p:spPr>
              <a:xfrm>
                <a:off x="7893050" y="5422900"/>
                <a:ext cx="571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6" p14:bwMode="auto">
            <p14:nvContentPartPr>
              <p14:cNvPr id="411" name="墨迹 410"/>
              <p14:cNvContentPartPr/>
              <p14:nvPr/>
            </p14:nvContentPartPr>
            <p14:xfrm>
              <a:off x="8020050" y="5448300"/>
              <a:ext cx="12700" cy="114300"/>
            </p14:xfrm>
          </p:contentPart>
        </mc:Choice>
        <mc:Fallback xmlns="">
          <p:pic>
            <p:nvPicPr>
              <p:cNvPr id="411" name="墨迹 410"/>
            </p:nvPicPr>
            <p:blipFill>
              <a:blip r:embed="rId777"/>
            </p:blipFill>
            <p:spPr>
              <a:xfrm>
                <a:off x="8020050" y="5448300"/>
                <a:ext cx="127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8" p14:bwMode="auto">
            <p14:nvContentPartPr>
              <p14:cNvPr id="412" name="墨迹 411"/>
              <p14:cNvContentPartPr/>
              <p14:nvPr/>
            </p14:nvContentPartPr>
            <p14:xfrm>
              <a:off x="8096250" y="5486400"/>
              <a:ext cx="69850" cy="76200"/>
            </p14:xfrm>
          </p:contentPart>
        </mc:Choice>
        <mc:Fallback xmlns="">
          <p:pic>
            <p:nvPicPr>
              <p:cNvPr id="412" name="墨迹 411"/>
            </p:nvPicPr>
            <p:blipFill>
              <a:blip r:embed="rId779"/>
            </p:blipFill>
            <p:spPr>
              <a:xfrm>
                <a:off x="8096250" y="5486400"/>
                <a:ext cx="698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0" p14:bwMode="auto">
            <p14:nvContentPartPr>
              <p14:cNvPr id="413" name="墨迹 412"/>
              <p14:cNvContentPartPr/>
              <p14:nvPr/>
            </p14:nvContentPartPr>
            <p14:xfrm>
              <a:off x="8229600" y="5492750"/>
              <a:ext cx="360" cy="107950"/>
            </p14:xfrm>
          </p:contentPart>
        </mc:Choice>
        <mc:Fallback xmlns="">
          <p:pic>
            <p:nvPicPr>
              <p:cNvPr id="413" name="墨迹 412"/>
            </p:nvPicPr>
            <p:blipFill>
              <a:blip r:embed="rId741"/>
            </p:blipFill>
            <p:spPr>
              <a:xfrm>
                <a:off x="8229600" y="5492750"/>
                <a:ext cx="36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1" p14:bwMode="auto">
            <p14:nvContentPartPr>
              <p14:cNvPr id="414" name="墨迹 413"/>
              <p14:cNvContentPartPr/>
              <p14:nvPr/>
            </p14:nvContentPartPr>
            <p14:xfrm>
              <a:off x="5537200" y="5086350"/>
              <a:ext cx="577850" cy="596900"/>
            </p14:xfrm>
          </p:contentPart>
        </mc:Choice>
        <mc:Fallback xmlns="">
          <p:pic>
            <p:nvPicPr>
              <p:cNvPr id="414" name="墨迹 413"/>
            </p:nvPicPr>
            <p:blipFill>
              <a:blip r:embed="rId782"/>
            </p:blipFill>
            <p:spPr>
              <a:xfrm>
                <a:off x="5537200" y="5086350"/>
                <a:ext cx="577850" cy="596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3" p14:bwMode="auto">
            <p14:nvContentPartPr>
              <p14:cNvPr id="415" name="墨迹 414"/>
              <p14:cNvContentPartPr/>
              <p14:nvPr/>
            </p14:nvContentPartPr>
            <p14:xfrm>
              <a:off x="3517900" y="3638550"/>
              <a:ext cx="12700" cy="292100"/>
            </p14:xfrm>
          </p:contentPart>
        </mc:Choice>
        <mc:Fallback xmlns="">
          <p:pic>
            <p:nvPicPr>
              <p:cNvPr id="415" name="墨迹 414"/>
            </p:nvPicPr>
            <p:blipFill>
              <a:blip r:embed="rId784"/>
            </p:blipFill>
            <p:spPr>
              <a:xfrm>
                <a:off x="3517900" y="3638550"/>
                <a:ext cx="127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5" p14:bwMode="auto">
            <p14:nvContentPartPr>
              <p14:cNvPr id="416" name="墨迹 415"/>
              <p14:cNvContentPartPr/>
              <p14:nvPr/>
            </p14:nvContentPartPr>
            <p14:xfrm>
              <a:off x="3549650" y="3606800"/>
              <a:ext cx="419100" cy="368300"/>
            </p14:xfrm>
          </p:contentPart>
        </mc:Choice>
        <mc:Fallback xmlns="">
          <p:pic>
            <p:nvPicPr>
              <p:cNvPr id="416" name="墨迹 415"/>
            </p:nvPicPr>
            <p:blipFill>
              <a:blip r:embed="rId786"/>
            </p:blipFill>
            <p:spPr>
              <a:xfrm>
                <a:off x="3549650" y="3606800"/>
                <a:ext cx="41910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7" p14:bwMode="auto">
            <p14:nvContentPartPr>
              <p14:cNvPr id="417" name="墨迹 416"/>
              <p14:cNvContentPartPr/>
              <p14:nvPr/>
            </p14:nvContentPartPr>
            <p14:xfrm>
              <a:off x="6572250" y="5537200"/>
              <a:ext cx="12700" cy="360"/>
            </p14:xfrm>
          </p:contentPart>
        </mc:Choice>
        <mc:Fallback xmlns="">
          <p:pic>
            <p:nvPicPr>
              <p:cNvPr id="417" name="墨迹 416"/>
            </p:nvPicPr>
            <p:blipFill>
              <a:blip r:embed="rId113"/>
            </p:blipFill>
            <p:spPr>
              <a:xfrm>
                <a:off x="6572250" y="5537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8" p14:bwMode="auto">
            <p14:nvContentPartPr>
              <p14:cNvPr id="418" name="墨迹 417"/>
              <p14:cNvContentPartPr/>
              <p14:nvPr/>
            </p14:nvContentPartPr>
            <p14:xfrm>
              <a:off x="6546850" y="5346700"/>
              <a:ext cx="146050" cy="44450"/>
            </p14:xfrm>
          </p:contentPart>
        </mc:Choice>
        <mc:Fallback xmlns="">
          <p:pic>
            <p:nvPicPr>
              <p:cNvPr id="418" name="墨迹 417"/>
            </p:nvPicPr>
            <p:blipFill>
              <a:blip r:embed="rId789"/>
            </p:blipFill>
            <p:spPr>
              <a:xfrm>
                <a:off x="6546850" y="5346700"/>
                <a:ext cx="1460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0" p14:bwMode="auto">
            <p14:nvContentPartPr>
              <p14:cNvPr id="419" name="墨迹 418"/>
              <p14:cNvContentPartPr/>
              <p14:nvPr/>
            </p14:nvContentPartPr>
            <p14:xfrm>
              <a:off x="4032250" y="4121150"/>
              <a:ext cx="254000" cy="6350"/>
            </p14:xfrm>
          </p:contentPart>
        </mc:Choice>
        <mc:Fallback xmlns="">
          <p:pic>
            <p:nvPicPr>
              <p:cNvPr id="419" name="墨迹 418"/>
            </p:nvPicPr>
            <p:blipFill>
              <a:blip r:embed="rId791"/>
            </p:blipFill>
            <p:spPr>
              <a:xfrm>
                <a:off x="4032250" y="4121150"/>
                <a:ext cx="2540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2" p14:bwMode="auto">
            <p14:nvContentPartPr>
              <p14:cNvPr id="420" name="墨迹 419"/>
              <p14:cNvContentPartPr/>
              <p14:nvPr/>
            </p14:nvContentPartPr>
            <p14:xfrm>
              <a:off x="3556000" y="4114800"/>
              <a:ext cx="285750" cy="63500"/>
            </p14:xfrm>
          </p:contentPart>
        </mc:Choice>
        <mc:Fallback xmlns="">
          <p:pic>
            <p:nvPicPr>
              <p:cNvPr id="420" name="墨迹 419"/>
            </p:nvPicPr>
            <p:blipFill>
              <a:blip r:embed="rId793"/>
            </p:blipFill>
            <p:spPr>
              <a:xfrm>
                <a:off x="3556000" y="4114800"/>
                <a:ext cx="2857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4" p14:bwMode="auto">
            <p14:nvContentPartPr>
              <p14:cNvPr id="421" name="墨迹 420"/>
              <p14:cNvContentPartPr/>
              <p14:nvPr/>
            </p14:nvContentPartPr>
            <p14:xfrm>
              <a:off x="8331200" y="5537200"/>
              <a:ext cx="196850" cy="107950"/>
            </p14:xfrm>
          </p:contentPart>
        </mc:Choice>
        <mc:Fallback xmlns="">
          <p:pic>
            <p:nvPicPr>
              <p:cNvPr id="421" name="墨迹 420"/>
            </p:nvPicPr>
            <p:blipFill>
              <a:blip r:embed="rId795"/>
            </p:blipFill>
            <p:spPr>
              <a:xfrm>
                <a:off x="8331200" y="5537200"/>
                <a:ext cx="1968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6" p14:bwMode="auto">
            <p14:nvContentPartPr>
              <p14:cNvPr id="422" name="墨迹 421"/>
              <p14:cNvContentPartPr/>
              <p14:nvPr/>
            </p14:nvContentPartPr>
            <p14:xfrm>
              <a:off x="3543300" y="4400550"/>
              <a:ext cx="323850" cy="6350"/>
            </p14:xfrm>
          </p:contentPart>
        </mc:Choice>
        <mc:Fallback xmlns="">
          <p:pic>
            <p:nvPicPr>
              <p:cNvPr id="422" name="墨迹 421"/>
            </p:nvPicPr>
            <p:blipFill>
              <a:blip r:embed="rId797"/>
            </p:blipFill>
            <p:spPr>
              <a:xfrm>
                <a:off x="3543300" y="4400550"/>
                <a:ext cx="3238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8" p14:bwMode="auto">
            <p14:nvContentPartPr>
              <p14:cNvPr id="423" name="墨迹 422"/>
              <p14:cNvContentPartPr/>
              <p14:nvPr/>
            </p14:nvContentPartPr>
            <p14:xfrm>
              <a:off x="4070350" y="4381500"/>
              <a:ext cx="190500" cy="19050"/>
            </p14:xfrm>
          </p:contentPart>
        </mc:Choice>
        <mc:Fallback xmlns="">
          <p:pic>
            <p:nvPicPr>
              <p:cNvPr id="423" name="墨迹 422"/>
            </p:nvPicPr>
            <p:blipFill>
              <a:blip r:embed="rId799"/>
            </p:blipFill>
            <p:spPr>
              <a:xfrm>
                <a:off x="4070350" y="4381500"/>
                <a:ext cx="1905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0" p14:bwMode="auto">
            <p14:nvContentPartPr>
              <p14:cNvPr id="424" name="墨迹 423"/>
              <p14:cNvContentPartPr/>
              <p14:nvPr/>
            </p14:nvContentPartPr>
            <p14:xfrm>
              <a:off x="2305050" y="3136900"/>
              <a:ext cx="952500" cy="266700"/>
            </p14:xfrm>
          </p:contentPart>
        </mc:Choice>
        <mc:Fallback xmlns="">
          <p:pic>
            <p:nvPicPr>
              <p:cNvPr id="424" name="墨迹 423"/>
            </p:nvPicPr>
            <p:blipFill>
              <a:blip r:embed="rId801"/>
            </p:blipFill>
            <p:spPr>
              <a:xfrm>
                <a:off x="2305050" y="3136900"/>
                <a:ext cx="9525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2" p14:bwMode="auto">
            <p14:nvContentPartPr>
              <p14:cNvPr id="425" name="墨迹 424"/>
              <p14:cNvContentPartPr/>
              <p14:nvPr/>
            </p14:nvContentPartPr>
            <p14:xfrm>
              <a:off x="7454900" y="5588000"/>
              <a:ext cx="838200" cy="95250"/>
            </p14:xfrm>
          </p:contentPart>
        </mc:Choice>
        <mc:Fallback xmlns="">
          <p:pic>
            <p:nvPicPr>
              <p:cNvPr id="425" name="墨迹 424"/>
            </p:nvPicPr>
            <p:blipFill>
              <a:blip r:embed="rId803"/>
            </p:blipFill>
            <p:spPr>
              <a:xfrm>
                <a:off x="7454900" y="5588000"/>
                <a:ext cx="8382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4" p14:bwMode="auto">
            <p14:nvContentPartPr>
              <p14:cNvPr id="426" name="墨迹 425"/>
              <p14:cNvContentPartPr/>
              <p14:nvPr/>
            </p14:nvContentPartPr>
            <p14:xfrm>
              <a:off x="7486650" y="5327650"/>
              <a:ext cx="360" cy="69850"/>
            </p14:xfrm>
          </p:contentPart>
        </mc:Choice>
        <mc:Fallback xmlns="">
          <p:pic>
            <p:nvPicPr>
              <p:cNvPr id="426" name="墨迹 425"/>
            </p:nvPicPr>
            <p:blipFill>
              <a:blip r:embed="rId805"/>
            </p:blipFill>
            <p:spPr>
              <a:xfrm>
                <a:off x="7486650" y="5327650"/>
                <a:ext cx="36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6" p14:bwMode="auto">
            <p14:nvContentPartPr>
              <p14:cNvPr id="427" name="墨迹 426"/>
              <p14:cNvContentPartPr/>
              <p14:nvPr/>
            </p14:nvContentPartPr>
            <p14:xfrm>
              <a:off x="7454900" y="5416550"/>
              <a:ext cx="31750" cy="349250"/>
            </p14:xfrm>
          </p:contentPart>
        </mc:Choice>
        <mc:Fallback xmlns="">
          <p:pic>
            <p:nvPicPr>
              <p:cNvPr id="427" name="墨迹 426"/>
            </p:nvPicPr>
            <p:blipFill>
              <a:blip r:embed="rId807"/>
            </p:blipFill>
            <p:spPr>
              <a:xfrm>
                <a:off x="7454900" y="5416550"/>
                <a:ext cx="317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8" p14:bwMode="auto">
            <p14:nvContentPartPr>
              <p14:cNvPr id="428" name="墨迹 427"/>
              <p14:cNvContentPartPr/>
              <p14:nvPr/>
            </p14:nvContentPartPr>
            <p14:xfrm>
              <a:off x="7747000" y="5613400"/>
              <a:ext cx="114300" cy="120650"/>
            </p14:xfrm>
          </p:contentPart>
        </mc:Choice>
        <mc:Fallback xmlns="">
          <p:pic>
            <p:nvPicPr>
              <p:cNvPr id="428" name="墨迹 427"/>
            </p:nvPicPr>
            <p:blipFill>
              <a:blip r:embed="rId809"/>
            </p:blipFill>
            <p:spPr>
              <a:xfrm>
                <a:off x="7747000" y="5613400"/>
                <a:ext cx="1143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0" p14:bwMode="auto">
            <p14:nvContentPartPr>
              <p14:cNvPr id="429" name="墨迹 428"/>
              <p14:cNvContentPartPr/>
              <p14:nvPr/>
            </p14:nvContentPartPr>
            <p14:xfrm>
              <a:off x="7778750" y="5715000"/>
              <a:ext cx="25400" cy="127000"/>
            </p14:xfrm>
          </p:contentPart>
        </mc:Choice>
        <mc:Fallback xmlns="">
          <p:pic>
            <p:nvPicPr>
              <p:cNvPr id="429" name="墨迹 428"/>
            </p:nvPicPr>
            <p:blipFill>
              <a:blip r:embed="rId811"/>
            </p:blipFill>
            <p:spPr>
              <a:xfrm>
                <a:off x="7778750" y="5715000"/>
                <a:ext cx="254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2" p14:bwMode="auto">
            <p14:nvContentPartPr>
              <p14:cNvPr id="430" name="墨迹 429"/>
              <p14:cNvContentPartPr/>
              <p14:nvPr/>
            </p14:nvContentPartPr>
            <p14:xfrm>
              <a:off x="7842250" y="5695950"/>
              <a:ext cx="209550" cy="184150"/>
            </p14:xfrm>
          </p:contentPart>
        </mc:Choice>
        <mc:Fallback xmlns="">
          <p:pic>
            <p:nvPicPr>
              <p:cNvPr id="430" name="墨迹 429"/>
            </p:nvPicPr>
            <p:blipFill>
              <a:blip r:embed="rId813"/>
            </p:blipFill>
            <p:spPr>
              <a:xfrm>
                <a:off x="7842250" y="5695950"/>
                <a:ext cx="2095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4" p14:bwMode="auto">
            <p14:nvContentPartPr>
              <p14:cNvPr id="431" name="墨迹 430"/>
              <p14:cNvContentPartPr/>
              <p14:nvPr/>
            </p14:nvContentPartPr>
            <p14:xfrm>
              <a:off x="7969250" y="5727700"/>
              <a:ext cx="95250" cy="133350"/>
            </p14:xfrm>
          </p:contentPart>
        </mc:Choice>
        <mc:Fallback xmlns="">
          <p:pic>
            <p:nvPicPr>
              <p:cNvPr id="431" name="墨迹 430"/>
            </p:nvPicPr>
            <p:blipFill>
              <a:blip r:embed="rId815"/>
            </p:blipFill>
            <p:spPr>
              <a:xfrm>
                <a:off x="7969250" y="5727700"/>
                <a:ext cx="952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6" p14:bwMode="auto">
            <p14:nvContentPartPr>
              <p14:cNvPr id="432" name="墨迹 431"/>
              <p14:cNvContentPartPr/>
              <p14:nvPr/>
            </p14:nvContentPartPr>
            <p14:xfrm>
              <a:off x="7937500" y="5778500"/>
              <a:ext cx="12700" cy="88900"/>
            </p14:xfrm>
          </p:contentPart>
        </mc:Choice>
        <mc:Fallback xmlns="">
          <p:pic>
            <p:nvPicPr>
              <p:cNvPr id="432" name="墨迹 431"/>
            </p:nvPicPr>
            <p:blipFill>
              <a:blip r:embed="rId817"/>
            </p:blipFill>
            <p:spPr>
              <a:xfrm>
                <a:off x="7937500" y="5778500"/>
                <a:ext cx="127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8" p14:bwMode="auto">
            <p14:nvContentPartPr>
              <p14:cNvPr id="433" name="墨迹 432"/>
              <p14:cNvContentPartPr/>
              <p14:nvPr/>
            </p14:nvContentPartPr>
            <p14:xfrm>
              <a:off x="6159500" y="5238750"/>
              <a:ext cx="190500" cy="146050"/>
            </p14:xfrm>
          </p:contentPart>
        </mc:Choice>
        <mc:Fallback xmlns="">
          <p:pic>
            <p:nvPicPr>
              <p:cNvPr id="433" name="墨迹 432"/>
            </p:nvPicPr>
            <p:blipFill>
              <a:blip r:embed="rId819"/>
            </p:blipFill>
            <p:spPr>
              <a:xfrm>
                <a:off x="6159500" y="5238750"/>
                <a:ext cx="1905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0" p14:bwMode="auto">
            <p14:nvContentPartPr>
              <p14:cNvPr id="434" name="墨迹 433"/>
              <p14:cNvContentPartPr/>
              <p14:nvPr/>
            </p14:nvContentPartPr>
            <p14:xfrm>
              <a:off x="3613150" y="4387850"/>
              <a:ext cx="342900" cy="50800"/>
            </p14:xfrm>
          </p:contentPart>
        </mc:Choice>
        <mc:Fallback xmlns="">
          <p:pic>
            <p:nvPicPr>
              <p:cNvPr id="434" name="墨迹 433"/>
            </p:nvPicPr>
            <p:blipFill>
              <a:blip r:embed="rId821"/>
            </p:blipFill>
            <p:spPr>
              <a:xfrm>
                <a:off x="3613150" y="4387850"/>
                <a:ext cx="3429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2" p14:bwMode="auto">
            <p14:nvContentPartPr>
              <p14:cNvPr id="435" name="墨迹 434"/>
              <p14:cNvContentPartPr/>
              <p14:nvPr/>
            </p14:nvContentPartPr>
            <p14:xfrm>
              <a:off x="3543300" y="4419600"/>
              <a:ext cx="425450" cy="6350"/>
            </p14:xfrm>
          </p:contentPart>
        </mc:Choice>
        <mc:Fallback xmlns="">
          <p:pic>
            <p:nvPicPr>
              <p:cNvPr id="435" name="墨迹 434"/>
            </p:nvPicPr>
            <p:blipFill>
              <a:blip r:embed="rId823"/>
            </p:blipFill>
            <p:spPr>
              <a:xfrm>
                <a:off x="3543300" y="4419600"/>
                <a:ext cx="4254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4" p14:bwMode="auto">
            <p14:nvContentPartPr>
              <p14:cNvPr id="436" name="墨迹 435"/>
              <p14:cNvContentPartPr/>
              <p14:nvPr/>
            </p14:nvContentPartPr>
            <p14:xfrm>
              <a:off x="4044950" y="4394200"/>
              <a:ext cx="171450" cy="38100"/>
            </p14:xfrm>
          </p:contentPart>
        </mc:Choice>
        <mc:Fallback xmlns="">
          <p:pic>
            <p:nvPicPr>
              <p:cNvPr id="436" name="墨迹 435"/>
            </p:nvPicPr>
            <p:blipFill>
              <a:blip r:embed="rId825"/>
            </p:blipFill>
            <p:spPr>
              <a:xfrm>
                <a:off x="4044950" y="4394200"/>
                <a:ext cx="1714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6" p14:bwMode="auto">
            <p14:nvContentPartPr>
              <p14:cNvPr id="437" name="墨迹 436"/>
              <p14:cNvContentPartPr/>
              <p14:nvPr/>
            </p14:nvContentPartPr>
            <p14:xfrm>
              <a:off x="7499350" y="5962650"/>
              <a:ext cx="44450" cy="139700"/>
            </p14:xfrm>
          </p:contentPart>
        </mc:Choice>
        <mc:Fallback xmlns="">
          <p:pic>
            <p:nvPicPr>
              <p:cNvPr id="437" name="墨迹 436"/>
            </p:nvPicPr>
            <p:blipFill>
              <a:blip r:embed="rId827"/>
            </p:blipFill>
            <p:spPr>
              <a:xfrm>
                <a:off x="7499350" y="5962650"/>
                <a:ext cx="444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8" p14:bwMode="auto">
            <p14:nvContentPartPr>
              <p14:cNvPr id="438" name="墨迹 437"/>
              <p14:cNvContentPartPr/>
              <p14:nvPr/>
            </p14:nvContentPartPr>
            <p14:xfrm>
              <a:off x="7620000" y="5981700"/>
              <a:ext cx="76200" cy="76200"/>
            </p14:xfrm>
          </p:contentPart>
        </mc:Choice>
        <mc:Fallback xmlns="">
          <p:pic>
            <p:nvPicPr>
              <p:cNvPr id="438" name="墨迹 437"/>
            </p:nvPicPr>
            <p:blipFill>
              <a:blip r:embed="rId829"/>
            </p:blipFill>
            <p:spPr>
              <a:xfrm>
                <a:off x="7620000" y="5981700"/>
                <a:ext cx="762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0" p14:bwMode="auto">
            <p14:nvContentPartPr>
              <p14:cNvPr id="439" name="墨迹 438"/>
              <p14:cNvContentPartPr/>
              <p14:nvPr/>
            </p14:nvContentPartPr>
            <p14:xfrm>
              <a:off x="7778750" y="5981700"/>
              <a:ext cx="6350" cy="95250"/>
            </p14:xfrm>
          </p:contentPart>
        </mc:Choice>
        <mc:Fallback xmlns="">
          <p:pic>
            <p:nvPicPr>
              <p:cNvPr id="439" name="墨迹 438"/>
            </p:nvPicPr>
            <p:blipFill>
              <a:blip r:embed="rId831"/>
            </p:blipFill>
            <p:spPr>
              <a:xfrm>
                <a:off x="7778750" y="5981700"/>
                <a:ext cx="63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2" p14:bwMode="auto">
            <p14:nvContentPartPr>
              <p14:cNvPr id="440" name="墨迹 439"/>
              <p14:cNvContentPartPr/>
              <p14:nvPr/>
            </p14:nvContentPartPr>
            <p14:xfrm>
              <a:off x="7867650" y="6026150"/>
              <a:ext cx="82550" cy="88900"/>
            </p14:xfrm>
          </p:contentPart>
        </mc:Choice>
        <mc:Fallback xmlns="">
          <p:pic>
            <p:nvPicPr>
              <p:cNvPr id="440" name="墨迹 439"/>
            </p:nvPicPr>
            <p:blipFill>
              <a:blip r:embed="rId833"/>
            </p:blipFill>
            <p:spPr>
              <a:xfrm>
                <a:off x="7867650" y="6026150"/>
                <a:ext cx="825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4" p14:bwMode="auto">
            <p14:nvContentPartPr>
              <p14:cNvPr id="441" name="墨迹 440"/>
              <p14:cNvContentPartPr/>
              <p14:nvPr/>
            </p14:nvContentPartPr>
            <p14:xfrm>
              <a:off x="8083550" y="6013450"/>
              <a:ext cx="25400" cy="139700"/>
            </p14:xfrm>
          </p:contentPart>
        </mc:Choice>
        <mc:Fallback xmlns="">
          <p:pic>
            <p:nvPicPr>
              <p:cNvPr id="441" name="墨迹 440"/>
            </p:nvPicPr>
            <p:blipFill>
              <a:blip r:embed="rId835"/>
            </p:blipFill>
            <p:spPr>
              <a:xfrm>
                <a:off x="8083550" y="6013450"/>
                <a:ext cx="254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6" p14:bwMode="auto">
            <p14:nvContentPartPr>
              <p14:cNvPr id="442" name="墨迹 441"/>
              <p14:cNvContentPartPr/>
              <p14:nvPr/>
            </p14:nvContentPartPr>
            <p14:xfrm>
              <a:off x="8178800" y="6026150"/>
              <a:ext cx="57150" cy="69850"/>
            </p14:xfrm>
          </p:contentPart>
        </mc:Choice>
        <mc:Fallback xmlns="">
          <p:pic>
            <p:nvPicPr>
              <p:cNvPr id="442" name="墨迹 441"/>
            </p:nvPicPr>
            <p:blipFill>
              <a:blip r:embed="rId837"/>
            </p:blipFill>
            <p:spPr>
              <a:xfrm>
                <a:off x="8178800" y="6026150"/>
                <a:ext cx="571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8" p14:bwMode="auto">
            <p14:nvContentPartPr>
              <p14:cNvPr id="443" name="墨迹 442"/>
              <p14:cNvContentPartPr/>
              <p14:nvPr/>
            </p14:nvContentPartPr>
            <p14:xfrm>
              <a:off x="8274050" y="5988050"/>
              <a:ext cx="25400" cy="146050"/>
            </p14:xfrm>
          </p:contentPart>
        </mc:Choice>
        <mc:Fallback xmlns="">
          <p:pic>
            <p:nvPicPr>
              <p:cNvPr id="443" name="墨迹 442"/>
            </p:nvPicPr>
            <p:blipFill>
              <a:blip r:embed="rId839"/>
            </p:blipFill>
            <p:spPr>
              <a:xfrm>
                <a:off x="8274050" y="5988050"/>
                <a:ext cx="254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0" p14:bwMode="auto">
            <p14:nvContentPartPr>
              <p14:cNvPr id="444" name="墨迹 443"/>
              <p14:cNvContentPartPr/>
              <p14:nvPr/>
            </p14:nvContentPartPr>
            <p14:xfrm>
              <a:off x="8356600" y="5988050"/>
              <a:ext cx="101600" cy="127000"/>
            </p14:xfrm>
          </p:contentPart>
        </mc:Choice>
        <mc:Fallback xmlns="">
          <p:pic>
            <p:nvPicPr>
              <p:cNvPr id="444" name="墨迹 443"/>
            </p:nvPicPr>
            <p:blipFill>
              <a:blip r:embed="rId841"/>
            </p:blipFill>
            <p:spPr>
              <a:xfrm>
                <a:off x="8356600" y="5988050"/>
                <a:ext cx="1016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2" p14:bwMode="auto">
            <p14:nvContentPartPr>
              <p14:cNvPr id="445" name="墨迹 444"/>
              <p14:cNvContentPartPr/>
              <p14:nvPr/>
            </p14:nvContentPartPr>
            <p14:xfrm>
              <a:off x="3498850" y="4159250"/>
              <a:ext cx="444500" cy="304800"/>
            </p14:xfrm>
          </p:contentPart>
        </mc:Choice>
        <mc:Fallback xmlns="">
          <p:pic>
            <p:nvPicPr>
              <p:cNvPr id="445" name="墨迹 444"/>
            </p:nvPicPr>
            <p:blipFill>
              <a:blip r:embed="rId843"/>
            </p:blipFill>
            <p:spPr>
              <a:xfrm>
                <a:off x="3498850" y="4159250"/>
                <a:ext cx="4445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4" p14:bwMode="auto">
            <p14:nvContentPartPr>
              <p14:cNvPr id="446" name="墨迹 445"/>
              <p14:cNvContentPartPr/>
              <p14:nvPr/>
            </p14:nvContentPartPr>
            <p14:xfrm>
              <a:off x="6178550" y="5181600"/>
              <a:ext cx="203200" cy="146050"/>
            </p14:xfrm>
          </p:contentPart>
        </mc:Choice>
        <mc:Fallback xmlns="">
          <p:pic>
            <p:nvPicPr>
              <p:cNvPr id="446" name="墨迹 445"/>
            </p:nvPicPr>
            <p:blipFill>
              <a:blip r:embed="rId845"/>
            </p:blipFill>
            <p:spPr>
              <a:xfrm>
                <a:off x="6178550" y="5181600"/>
                <a:ext cx="2032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6" p14:bwMode="auto">
            <p14:nvContentPartPr>
              <p14:cNvPr id="447" name="墨迹 446"/>
              <p14:cNvContentPartPr/>
              <p14:nvPr/>
            </p14:nvContentPartPr>
            <p14:xfrm>
              <a:off x="4019550" y="4667250"/>
              <a:ext cx="330200" cy="25400"/>
            </p14:xfrm>
          </p:contentPart>
        </mc:Choice>
        <mc:Fallback xmlns="">
          <p:pic>
            <p:nvPicPr>
              <p:cNvPr id="447" name="墨迹 446"/>
            </p:nvPicPr>
            <p:blipFill>
              <a:blip r:embed="rId847"/>
            </p:blipFill>
            <p:spPr>
              <a:xfrm>
                <a:off x="4019550" y="4667250"/>
                <a:ext cx="3302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8" p14:bwMode="auto">
            <p14:nvContentPartPr>
              <p14:cNvPr id="448" name="墨迹 447"/>
              <p14:cNvContentPartPr/>
              <p14:nvPr/>
            </p14:nvContentPartPr>
            <p14:xfrm>
              <a:off x="3594100" y="4673600"/>
              <a:ext cx="177800" cy="19050"/>
            </p14:xfrm>
          </p:contentPart>
        </mc:Choice>
        <mc:Fallback xmlns="">
          <p:pic>
            <p:nvPicPr>
              <p:cNvPr id="448" name="墨迹 447"/>
            </p:nvPicPr>
            <p:blipFill>
              <a:blip r:embed="rId849"/>
            </p:blipFill>
            <p:spPr>
              <a:xfrm>
                <a:off x="3594100" y="4673600"/>
                <a:ext cx="1778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0" p14:bwMode="auto">
            <p14:nvContentPartPr>
              <p14:cNvPr id="449" name="墨迹 448"/>
              <p14:cNvContentPartPr/>
              <p14:nvPr/>
            </p14:nvContentPartPr>
            <p14:xfrm>
              <a:off x="4000500" y="4654550"/>
              <a:ext cx="355600" cy="44450"/>
            </p14:xfrm>
          </p:contentPart>
        </mc:Choice>
        <mc:Fallback xmlns="">
          <p:pic>
            <p:nvPicPr>
              <p:cNvPr id="449" name="墨迹 448"/>
            </p:nvPicPr>
            <p:blipFill>
              <a:blip r:embed="rId851"/>
            </p:blipFill>
            <p:spPr>
              <a:xfrm>
                <a:off x="4000500" y="4654550"/>
                <a:ext cx="3556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2" p14:bwMode="auto">
            <p14:nvContentPartPr>
              <p14:cNvPr id="450" name="墨迹 449"/>
              <p14:cNvContentPartPr/>
              <p14:nvPr/>
            </p14:nvContentPartPr>
            <p14:xfrm>
              <a:off x="6584950" y="5530850"/>
              <a:ext cx="800100" cy="82550"/>
            </p14:xfrm>
          </p:contentPart>
        </mc:Choice>
        <mc:Fallback xmlns="">
          <p:pic>
            <p:nvPicPr>
              <p:cNvPr id="450" name="墨迹 449"/>
            </p:nvPicPr>
            <p:blipFill>
              <a:blip r:embed="rId853"/>
            </p:blipFill>
            <p:spPr>
              <a:xfrm>
                <a:off x="6584950" y="5530850"/>
                <a:ext cx="8001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4" p14:bwMode="auto">
            <p14:nvContentPartPr>
              <p14:cNvPr id="451" name="墨迹 450"/>
              <p14:cNvContentPartPr/>
              <p14:nvPr/>
            </p14:nvContentPartPr>
            <p14:xfrm>
              <a:off x="7454900" y="6159500"/>
              <a:ext cx="1092200" cy="152400"/>
            </p14:xfrm>
          </p:contentPart>
        </mc:Choice>
        <mc:Fallback xmlns="">
          <p:pic>
            <p:nvPicPr>
              <p:cNvPr id="451" name="墨迹 450"/>
            </p:nvPicPr>
            <p:blipFill>
              <a:blip r:embed="rId855"/>
            </p:blipFill>
            <p:spPr>
              <a:xfrm>
                <a:off x="7454900" y="6159500"/>
                <a:ext cx="10922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6" p14:bwMode="auto">
            <p14:nvContentPartPr>
              <p14:cNvPr id="452" name="墨迹 451"/>
              <p14:cNvContentPartPr/>
              <p14:nvPr/>
            </p14:nvContentPartPr>
            <p14:xfrm>
              <a:off x="6604000" y="6350000"/>
              <a:ext cx="95250" cy="196850"/>
            </p14:xfrm>
          </p:contentPart>
        </mc:Choice>
        <mc:Fallback xmlns="">
          <p:pic>
            <p:nvPicPr>
              <p:cNvPr id="452" name="墨迹 451"/>
            </p:nvPicPr>
            <p:blipFill>
              <a:blip r:embed="rId857"/>
            </p:blipFill>
            <p:spPr>
              <a:xfrm>
                <a:off x="6604000" y="6350000"/>
                <a:ext cx="952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8" p14:bwMode="auto">
            <p14:nvContentPartPr>
              <p14:cNvPr id="453" name="墨迹 452"/>
              <p14:cNvContentPartPr/>
              <p14:nvPr/>
            </p14:nvContentPartPr>
            <p14:xfrm>
              <a:off x="6705600" y="6362700"/>
              <a:ext cx="120650" cy="133350"/>
            </p14:xfrm>
          </p:contentPart>
        </mc:Choice>
        <mc:Fallback xmlns="">
          <p:pic>
            <p:nvPicPr>
              <p:cNvPr id="453" name="墨迹 452"/>
            </p:nvPicPr>
            <p:blipFill>
              <a:blip r:embed="rId859"/>
            </p:blipFill>
            <p:spPr>
              <a:xfrm>
                <a:off x="6705600" y="6362700"/>
                <a:ext cx="1206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0" p14:bwMode="auto">
            <p14:nvContentPartPr>
              <p14:cNvPr id="454" name="墨迹 453"/>
              <p14:cNvContentPartPr/>
              <p14:nvPr/>
            </p14:nvContentPartPr>
            <p14:xfrm>
              <a:off x="6908800" y="6356350"/>
              <a:ext cx="127000" cy="152400"/>
            </p14:xfrm>
          </p:contentPart>
        </mc:Choice>
        <mc:Fallback xmlns="">
          <p:pic>
            <p:nvPicPr>
              <p:cNvPr id="454" name="墨迹 453"/>
            </p:nvPicPr>
            <p:blipFill>
              <a:blip r:embed="rId861"/>
            </p:blipFill>
            <p:spPr>
              <a:xfrm>
                <a:off x="6908800" y="6356350"/>
                <a:ext cx="1270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2" p14:bwMode="auto">
            <p14:nvContentPartPr>
              <p14:cNvPr id="455" name="墨迹 454"/>
              <p14:cNvContentPartPr/>
              <p14:nvPr/>
            </p14:nvContentPartPr>
            <p14:xfrm>
              <a:off x="6915150" y="6400800"/>
              <a:ext cx="101600" cy="114300"/>
            </p14:xfrm>
          </p:contentPart>
        </mc:Choice>
        <mc:Fallback xmlns="">
          <p:pic>
            <p:nvPicPr>
              <p:cNvPr id="455" name="墨迹 454"/>
            </p:nvPicPr>
            <p:blipFill>
              <a:blip r:embed="rId863"/>
            </p:blipFill>
            <p:spPr>
              <a:xfrm>
                <a:off x="6915150" y="6400800"/>
                <a:ext cx="1016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4" p14:bwMode="auto">
            <p14:nvContentPartPr>
              <p14:cNvPr id="456" name="墨迹 455"/>
              <p14:cNvContentPartPr/>
              <p14:nvPr/>
            </p14:nvContentPartPr>
            <p14:xfrm>
              <a:off x="7086600" y="6318250"/>
              <a:ext cx="95250" cy="254000"/>
            </p14:xfrm>
          </p:contentPart>
        </mc:Choice>
        <mc:Fallback xmlns="">
          <p:pic>
            <p:nvPicPr>
              <p:cNvPr id="456" name="墨迹 455"/>
            </p:nvPicPr>
            <p:blipFill>
              <a:blip r:embed="rId865"/>
            </p:blipFill>
            <p:spPr>
              <a:xfrm>
                <a:off x="7086600" y="6318250"/>
                <a:ext cx="952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6" p14:bwMode="auto">
            <p14:nvContentPartPr>
              <p14:cNvPr id="457" name="墨迹 456"/>
              <p14:cNvContentPartPr/>
              <p14:nvPr/>
            </p14:nvContentPartPr>
            <p14:xfrm>
              <a:off x="7239000" y="6419850"/>
              <a:ext cx="101600" cy="12700"/>
            </p14:xfrm>
          </p:contentPart>
        </mc:Choice>
        <mc:Fallback xmlns="">
          <p:pic>
            <p:nvPicPr>
              <p:cNvPr id="457" name="墨迹 456"/>
            </p:nvPicPr>
            <p:blipFill>
              <a:blip r:embed="rId867"/>
            </p:blipFill>
            <p:spPr>
              <a:xfrm>
                <a:off x="7239000" y="6419850"/>
                <a:ext cx="1016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8" p14:bwMode="auto">
            <p14:nvContentPartPr>
              <p14:cNvPr id="458" name="墨迹 457"/>
              <p14:cNvContentPartPr/>
              <p14:nvPr/>
            </p14:nvContentPartPr>
            <p14:xfrm>
              <a:off x="7245350" y="6508750"/>
              <a:ext cx="95250" cy="360"/>
            </p14:xfrm>
          </p:contentPart>
        </mc:Choice>
        <mc:Fallback xmlns="">
          <p:pic>
            <p:nvPicPr>
              <p:cNvPr id="458" name="墨迹 457"/>
            </p:nvPicPr>
            <p:blipFill>
              <a:blip r:embed="rId259"/>
            </p:blipFill>
            <p:spPr>
              <a:xfrm>
                <a:off x="7245350" y="6508750"/>
                <a:ext cx="952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9" p14:bwMode="auto">
            <p14:nvContentPartPr>
              <p14:cNvPr id="459" name="墨迹 458"/>
              <p14:cNvContentPartPr/>
              <p14:nvPr/>
            </p14:nvContentPartPr>
            <p14:xfrm>
              <a:off x="6673850" y="5575300"/>
              <a:ext cx="692150" cy="31750"/>
            </p14:xfrm>
          </p:contentPart>
        </mc:Choice>
        <mc:Fallback xmlns="">
          <p:pic>
            <p:nvPicPr>
              <p:cNvPr id="459" name="墨迹 458"/>
            </p:nvPicPr>
            <p:blipFill>
              <a:blip r:embed="rId870"/>
            </p:blipFill>
            <p:spPr>
              <a:xfrm>
                <a:off x="6673850" y="5575300"/>
                <a:ext cx="6921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1" p14:bwMode="auto">
            <p14:nvContentPartPr>
              <p14:cNvPr id="460" name="墨迹 459"/>
              <p14:cNvContentPartPr/>
              <p14:nvPr/>
            </p14:nvContentPartPr>
            <p14:xfrm>
              <a:off x="7461250" y="6388100"/>
              <a:ext cx="171450" cy="101600"/>
            </p14:xfrm>
          </p:contentPart>
        </mc:Choice>
        <mc:Fallback xmlns="">
          <p:pic>
            <p:nvPicPr>
              <p:cNvPr id="460" name="墨迹 459"/>
            </p:nvPicPr>
            <p:blipFill>
              <a:blip r:embed="rId872"/>
            </p:blipFill>
            <p:spPr>
              <a:xfrm>
                <a:off x="7461250" y="6388100"/>
                <a:ext cx="1714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3" p14:bwMode="auto">
            <p14:nvContentPartPr>
              <p14:cNvPr id="461" name="墨迹 460"/>
              <p14:cNvContentPartPr/>
              <p14:nvPr/>
            </p14:nvContentPartPr>
            <p14:xfrm>
              <a:off x="7499350" y="6394450"/>
              <a:ext cx="107950" cy="247650"/>
            </p14:xfrm>
          </p:contentPart>
        </mc:Choice>
        <mc:Fallback xmlns="">
          <p:pic>
            <p:nvPicPr>
              <p:cNvPr id="461" name="墨迹 460"/>
            </p:nvPicPr>
            <p:blipFill>
              <a:blip r:embed="rId874"/>
            </p:blipFill>
            <p:spPr>
              <a:xfrm>
                <a:off x="7499350" y="6394450"/>
                <a:ext cx="1079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5" p14:bwMode="auto">
            <p14:nvContentPartPr>
              <p14:cNvPr id="462" name="墨迹 461"/>
              <p14:cNvContentPartPr/>
              <p14:nvPr/>
            </p14:nvContentPartPr>
            <p14:xfrm>
              <a:off x="7677150" y="6457950"/>
              <a:ext cx="158750" cy="114300"/>
            </p14:xfrm>
          </p:contentPart>
        </mc:Choice>
        <mc:Fallback xmlns="">
          <p:pic>
            <p:nvPicPr>
              <p:cNvPr id="462" name="墨迹 461"/>
            </p:nvPicPr>
            <p:blipFill>
              <a:blip r:embed="rId876"/>
            </p:blipFill>
            <p:spPr>
              <a:xfrm>
                <a:off x="7677150" y="6457950"/>
                <a:ext cx="1587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7" p14:bwMode="auto">
            <p14:nvContentPartPr>
              <p14:cNvPr id="463" name="墨迹 462"/>
              <p14:cNvContentPartPr/>
              <p14:nvPr/>
            </p14:nvContentPartPr>
            <p14:xfrm>
              <a:off x="7702550" y="6413500"/>
              <a:ext cx="146050" cy="215900"/>
            </p14:xfrm>
          </p:contentPart>
        </mc:Choice>
        <mc:Fallback xmlns="">
          <p:pic>
            <p:nvPicPr>
              <p:cNvPr id="463" name="墨迹 462"/>
            </p:nvPicPr>
            <p:blipFill>
              <a:blip r:embed="rId878"/>
            </p:blipFill>
            <p:spPr>
              <a:xfrm>
                <a:off x="7702550" y="6413500"/>
                <a:ext cx="1460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9" p14:bwMode="auto">
            <p14:nvContentPartPr>
              <p14:cNvPr id="464" name="墨迹 463"/>
              <p14:cNvContentPartPr/>
              <p14:nvPr/>
            </p14:nvContentPartPr>
            <p14:xfrm>
              <a:off x="7454900" y="6134100"/>
              <a:ext cx="1098550" cy="57150"/>
            </p14:xfrm>
          </p:contentPart>
        </mc:Choice>
        <mc:Fallback xmlns="">
          <p:pic>
            <p:nvPicPr>
              <p:cNvPr id="464" name="墨迹 463"/>
            </p:nvPicPr>
            <p:blipFill>
              <a:blip r:embed="rId880"/>
            </p:blipFill>
            <p:spPr>
              <a:xfrm>
                <a:off x="7454900" y="6134100"/>
                <a:ext cx="10985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1" p14:bwMode="auto">
            <p14:nvContentPartPr>
              <p14:cNvPr id="465" name="墨迹 464"/>
              <p14:cNvContentPartPr/>
              <p14:nvPr/>
            </p14:nvContentPartPr>
            <p14:xfrm>
              <a:off x="7943850" y="6413500"/>
              <a:ext cx="101600" cy="215900"/>
            </p14:xfrm>
          </p:contentPart>
        </mc:Choice>
        <mc:Fallback xmlns="">
          <p:pic>
            <p:nvPicPr>
              <p:cNvPr id="465" name="墨迹 464"/>
            </p:nvPicPr>
            <p:blipFill>
              <a:blip r:embed="rId882"/>
            </p:blipFill>
            <p:spPr>
              <a:xfrm>
                <a:off x="7943850" y="6413500"/>
                <a:ext cx="1016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3" p14:bwMode="auto">
            <p14:nvContentPartPr>
              <p14:cNvPr id="466" name="墨迹 465"/>
              <p14:cNvContentPartPr/>
              <p14:nvPr/>
            </p14:nvContentPartPr>
            <p14:xfrm>
              <a:off x="8070850" y="6343650"/>
              <a:ext cx="44450" cy="323850"/>
            </p14:xfrm>
          </p:contentPart>
        </mc:Choice>
        <mc:Fallback xmlns="">
          <p:pic>
            <p:nvPicPr>
              <p:cNvPr id="466" name="墨迹 465"/>
            </p:nvPicPr>
            <p:blipFill>
              <a:blip r:embed="rId884"/>
            </p:blipFill>
            <p:spPr>
              <a:xfrm>
                <a:off x="8070850" y="6343650"/>
                <a:ext cx="444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5" p14:bwMode="auto">
            <p14:nvContentPartPr>
              <p14:cNvPr id="467" name="墨迹 466"/>
              <p14:cNvContentPartPr/>
              <p14:nvPr/>
            </p14:nvContentPartPr>
            <p14:xfrm>
              <a:off x="8045450" y="6483350"/>
              <a:ext cx="177800" cy="25400"/>
            </p14:xfrm>
          </p:contentPart>
        </mc:Choice>
        <mc:Fallback xmlns="">
          <p:pic>
            <p:nvPicPr>
              <p:cNvPr id="467" name="墨迹 466"/>
            </p:nvPicPr>
            <p:blipFill>
              <a:blip r:embed="rId886"/>
            </p:blipFill>
            <p:spPr>
              <a:xfrm>
                <a:off x="8045450" y="6483350"/>
                <a:ext cx="1778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7" p14:bwMode="auto">
            <p14:nvContentPartPr>
              <p14:cNvPr id="468" name="墨迹 467"/>
              <p14:cNvContentPartPr/>
              <p14:nvPr/>
            </p14:nvContentPartPr>
            <p14:xfrm>
              <a:off x="8172450" y="6400800"/>
              <a:ext cx="133350" cy="254000"/>
            </p14:xfrm>
          </p:contentPart>
        </mc:Choice>
        <mc:Fallback xmlns="">
          <p:pic>
            <p:nvPicPr>
              <p:cNvPr id="468" name="墨迹 467"/>
            </p:nvPicPr>
            <p:blipFill>
              <a:blip r:embed="rId888"/>
            </p:blipFill>
            <p:spPr>
              <a:xfrm>
                <a:off x="8172450" y="6400800"/>
                <a:ext cx="1333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9" p14:bwMode="auto">
            <p14:nvContentPartPr>
              <p14:cNvPr id="469" name="墨迹 468"/>
              <p14:cNvContentPartPr/>
              <p14:nvPr/>
            </p14:nvContentPartPr>
            <p14:xfrm>
              <a:off x="8312150" y="6426200"/>
              <a:ext cx="57150" cy="279400"/>
            </p14:xfrm>
          </p:contentPart>
        </mc:Choice>
        <mc:Fallback xmlns="">
          <p:pic>
            <p:nvPicPr>
              <p:cNvPr id="469" name="墨迹 468"/>
            </p:nvPicPr>
            <p:blipFill>
              <a:blip r:embed="rId890"/>
            </p:blipFill>
            <p:spPr>
              <a:xfrm>
                <a:off x="8312150" y="6426200"/>
                <a:ext cx="571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1" p14:bwMode="auto">
            <p14:nvContentPartPr>
              <p14:cNvPr id="470" name="墨迹 469"/>
              <p14:cNvContentPartPr/>
              <p14:nvPr/>
            </p14:nvContentPartPr>
            <p14:xfrm>
              <a:off x="8255000" y="6572250"/>
              <a:ext cx="88900" cy="360"/>
            </p14:xfrm>
          </p:contentPart>
        </mc:Choice>
        <mc:Fallback xmlns="">
          <p:pic>
            <p:nvPicPr>
              <p:cNvPr id="470" name="墨迹 469"/>
            </p:nvPicPr>
            <p:blipFill>
              <a:blip r:embed="rId382"/>
            </p:blipFill>
            <p:spPr>
              <a:xfrm>
                <a:off x="8255000" y="6572250"/>
                <a:ext cx="889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2" p14:bwMode="auto">
            <p14:nvContentPartPr>
              <p14:cNvPr id="471" name="墨迹 470"/>
              <p14:cNvContentPartPr/>
              <p14:nvPr/>
            </p14:nvContentPartPr>
            <p14:xfrm>
              <a:off x="8547100" y="6470650"/>
              <a:ext cx="19050" cy="152400"/>
            </p14:xfrm>
          </p:contentPart>
        </mc:Choice>
        <mc:Fallback xmlns="">
          <p:pic>
            <p:nvPicPr>
              <p:cNvPr id="471" name="墨迹 470"/>
            </p:nvPicPr>
            <p:blipFill>
              <a:blip r:embed="rId893"/>
            </p:blipFill>
            <p:spPr>
              <a:xfrm>
                <a:off x="8547100" y="6470650"/>
                <a:ext cx="190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4" p14:bwMode="auto">
            <p14:nvContentPartPr>
              <p14:cNvPr id="472" name="墨迹 471"/>
              <p14:cNvContentPartPr/>
              <p14:nvPr/>
            </p14:nvContentPartPr>
            <p14:xfrm>
              <a:off x="8572500" y="6496050"/>
              <a:ext cx="196850" cy="57150"/>
            </p14:xfrm>
          </p:contentPart>
        </mc:Choice>
        <mc:Fallback xmlns="">
          <p:pic>
            <p:nvPicPr>
              <p:cNvPr id="472" name="墨迹 471"/>
            </p:nvPicPr>
            <p:blipFill>
              <a:blip r:embed="rId895"/>
            </p:blipFill>
            <p:spPr>
              <a:xfrm>
                <a:off x="8572500" y="6496050"/>
                <a:ext cx="1968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6" p14:bwMode="auto">
            <p14:nvContentPartPr>
              <p14:cNvPr id="473" name="墨迹 472"/>
              <p14:cNvContentPartPr/>
              <p14:nvPr/>
            </p14:nvContentPartPr>
            <p14:xfrm>
              <a:off x="8750300" y="6426200"/>
              <a:ext cx="12700" cy="311150"/>
            </p14:xfrm>
          </p:contentPart>
        </mc:Choice>
        <mc:Fallback xmlns="">
          <p:pic>
            <p:nvPicPr>
              <p:cNvPr id="473" name="墨迹 472"/>
            </p:nvPicPr>
            <p:blipFill>
              <a:blip r:embed="rId897"/>
            </p:blipFill>
            <p:spPr>
              <a:xfrm>
                <a:off x="8750300" y="6426200"/>
                <a:ext cx="127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8" p14:bwMode="auto">
            <p14:nvContentPartPr>
              <p14:cNvPr id="474" name="墨迹 473"/>
              <p14:cNvContentPartPr/>
              <p14:nvPr/>
            </p14:nvContentPartPr>
            <p14:xfrm>
              <a:off x="6540500" y="5295900"/>
              <a:ext cx="76200" cy="254000"/>
            </p14:xfrm>
          </p:contentPart>
        </mc:Choice>
        <mc:Fallback xmlns="">
          <p:pic>
            <p:nvPicPr>
              <p:cNvPr id="474" name="墨迹 473"/>
            </p:nvPicPr>
            <p:blipFill>
              <a:blip r:embed="rId899"/>
            </p:blipFill>
            <p:spPr>
              <a:xfrm>
                <a:off x="6540500" y="5295900"/>
                <a:ext cx="762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0" p14:bwMode="auto">
            <p14:nvContentPartPr>
              <p14:cNvPr id="475" name="墨迹 474"/>
              <p14:cNvContentPartPr/>
              <p14:nvPr/>
            </p14:nvContentPartPr>
            <p14:xfrm>
              <a:off x="7537450" y="5568950"/>
              <a:ext cx="279400" cy="25400"/>
            </p14:xfrm>
          </p:contentPart>
        </mc:Choice>
        <mc:Fallback xmlns="">
          <p:pic>
            <p:nvPicPr>
              <p:cNvPr id="475" name="墨迹 474"/>
            </p:nvPicPr>
            <p:blipFill>
              <a:blip r:embed="rId901"/>
            </p:blipFill>
            <p:spPr>
              <a:xfrm>
                <a:off x="7537450" y="5568950"/>
                <a:ext cx="279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2" p14:bwMode="auto">
            <p14:nvContentPartPr>
              <p14:cNvPr id="476" name="墨迹 475"/>
              <p14:cNvContentPartPr/>
              <p14:nvPr/>
            </p14:nvContentPartPr>
            <p14:xfrm>
              <a:off x="7493000" y="5575300"/>
              <a:ext cx="260350" cy="360"/>
            </p14:xfrm>
          </p:contentPart>
        </mc:Choice>
        <mc:Fallback xmlns="">
          <p:pic>
            <p:nvPicPr>
              <p:cNvPr id="476" name="墨迹 475"/>
            </p:nvPicPr>
            <p:blipFill>
              <a:blip r:embed="rId903"/>
            </p:blipFill>
            <p:spPr>
              <a:xfrm>
                <a:off x="7493000" y="5575300"/>
                <a:ext cx="260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4" p14:bwMode="auto">
            <p14:nvContentPartPr>
              <p14:cNvPr id="477" name="墨迹 476"/>
              <p14:cNvContentPartPr/>
              <p14:nvPr/>
            </p14:nvContentPartPr>
            <p14:xfrm>
              <a:off x="7893050" y="5594350"/>
              <a:ext cx="361950" cy="57150"/>
            </p14:xfrm>
          </p:contentPart>
        </mc:Choice>
        <mc:Fallback xmlns="">
          <p:pic>
            <p:nvPicPr>
              <p:cNvPr id="477" name="墨迹 476"/>
            </p:nvPicPr>
            <p:blipFill>
              <a:blip r:embed="rId905"/>
            </p:blipFill>
            <p:spPr>
              <a:xfrm>
                <a:off x="7893050" y="5594350"/>
                <a:ext cx="3619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6" p14:bwMode="auto">
            <p14:nvContentPartPr>
              <p14:cNvPr id="478" name="墨迹 477"/>
              <p14:cNvContentPartPr/>
              <p14:nvPr/>
            </p14:nvContentPartPr>
            <p14:xfrm>
              <a:off x="3644900" y="4946650"/>
              <a:ext cx="146050" cy="360"/>
            </p14:xfrm>
          </p:contentPart>
        </mc:Choice>
        <mc:Fallback xmlns="">
          <p:pic>
            <p:nvPicPr>
              <p:cNvPr id="478" name="墨迹 477"/>
            </p:nvPicPr>
            <p:blipFill>
              <a:blip r:embed="rId467"/>
            </p:blipFill>
            <p:spPr>
              <a:xfrm>
                <a:off x="3644900" y="4946650"/>
                <a:ext cx="146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7" p14:bwMode="auto">
            <p14:nvContentPartPr>
              <p14:cNvPr id="479" name="墨迹 478"/>
              <p14:cNvContentPartPr/>
              <p14:nvPr/>
            </p14:nvContentPartPr>
            <p14:xfrm>
              <a:off x="3835400" y="4921250"/>
              <a:ext cx="133350" cy="50800"/>
            </p14:xfrm>
          </p:contentPart>
        </mc:Choice>
        <mc:Fallback xmlns="">
          <p:pic>
            <p:nvPicPr>
              <p:cNvPr id="479" name="墨迹 478"/>
            </p:nvPicPr>
            <p:blipFill>
              <a:blip r:embed="rId908"/>
            </p:blipFill>
            <p:spPr>
              <a:xfrm>
                <a:off x="3835400" y="4921250"/>
                <a:ext cx="1333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9" p14:bwMode="auto">
            <p14:nvContentPartPr>
              <p14:cNvPr id="480" name="墨迹 479"/>
              <p14:cNvContentPartPr/>
              <p14:nvPr/>
            </p14:nvContentPartPr>
            <p14:xfrm>
              <a:off x="3886200" y="4908550"/>
              <a:ext cx="69850" cy="114300"/>
            </p14:xfrm>
          </p:contentPart>
        </mc:Choice>
        <mc:Fallback xmlns="">
          <p:pic>
            <p:nvPicPr>
              <p:cNvPr id="480" name="墨迹 479"/>
            </p:nvPicPr>
            <p:blipFill>
              <a:blip r:embed="rId910"/>
            </p:blipFill>
            <p:spPr>
              <a:xfrm>
                <a:off x="3886200" y="4908550"/>
                <a:ext cx="698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1" p14:bwMode="auto">
            <p14:nvContentPartPr>
              <p14:cNvPr id="481" name="墨迹 480"/>
              <p14:cNvContentPartPr/>
              <p14:nvPr/>
            </p14:nvContentPartPr>
            <p14:xfrm>
              <a:off x="4006850" y="4914900"/>
              <a:ext cx="107950" cy="69850"/>
            </p14:xfrm>
          </p:contentPart>
        </mc:Choice>
        <mc:Fallback xmlns="">
          <p:pic>
            <p:nvPicPr>
              <p:cNvPr id="481" name="墨迹 480"/>
            </p:nvPicPr>
            <p:blipFill>
              <a:blip r:embed="rId912"/>
            </p:blipFill>
            <p:spPr>
              <a:xfrm>
                <a:off x="4006850" y="4914900"/>
                <a:ext cx="1079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3" p14:bwMode="auto">
            <p14:nvContentPartPr>
              <p14:cNvPr id="482" name="墨迹 481"/>
              <p14:cNvContentPartPr/>
              <p14:nvPr/>
            </p14:nvContentPartPr>
            <p14:xfrm>
              <a:off x="4057650" y="4895850"/>
              <a:ext cx="50800" cy="120650"/>
            </p14:xfrm>
          </p:contentPart>
        </mc:Choice>
        <mc:Fallback xmlns="">
          <p:pic>
            <p:nvPicPr>
              <p:cNvPr id="482" name="墨迹 481"/>
            </p:nvPicPr>
            <p:blipFill>
              <a:blip r:embed="rId914"/>
            </p:blipFill>
            <p:spPr>
              <a:xfrm>
                <a:off x="4057650" y="4895850"/>
                <a:ext cx="508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5" p14:bwMode="auto">
            <p14:nvContentPartPr>
              <p14:cNvPr id="483" name="墨迹 482"/>
              <p14:cNvContentPartPr/>
              <p14:nvPr/>
            </p14:nvContentPartPr>
            <p14:xfrm>
              <a:off x="4133850" y="4946650"/>
              <a:ext cx="31750" cy="76200"/>
            </p14:xfrm>
          </p:contentPart>
        </mc:Choice>
        <mc:Fallback xmlns="">
          <p:pic>
            <p:nvPicPr>
              <p:cNvPr id="483" name="墨迹 482"/>
            </p:nvPicPr>
            <p:blipFill>
              <a:blip r:embed="rId916"/>
            </p:blipFill>
            <p:spPr>
              <a:xfrm>
                <a:off x="4133850" y="4946650"/>
                <a:ext cx="317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7" p14:bwMode="auto">
            <p14:nvContentPartPr>
              <p14:cNvPr id="484" name="墨迹 483"/>
              <p14:cNvContentPartPr/>
              <p14:nvPr/>
            </p14:nvContentPartPr>
            <p14:xfrm>
              <a:off x="4140200" y="4933950"/>
              <a:ext cx="114300" cy="107950"/>
            </p14:xfrm>
          </p:contentPart>
        </mc:Choice>
        <mc:Fallback xmlns="">
          <p:pic>
            <p:nvPicPr>
              <p:cNvPr id="484" name="墨迹 483"/>
            </p:nvPicPr>
            <p:blipFill>
              <a:blip r:embed="rId918"/>
            </p:blipFill>
            <p:spPr>
              <a:xfrm>
                <a:off x="4140200" y="4933950"/>
                <a:ext cx="1143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9" p14:bwMode="auto">
            <p14:nvContentPartPr>
              <p14:cNvPr id="485" name="墨迹 484"/>
              <p14:cNvContentPartPr/>
              <p14:nvPr/>
            </p14:nvContentPartPr>
            <p14:xfrm>
              <a:off x="4286250" y="4921250"/>
              <a:ext cx="82550" cy="114300"/>
            </p14:xfrm>
          </p:contentPart>
        </mc:Choice>
        <mc:Fallback xmlns="">
          <p:pic>
            <p:nvPicPr>
              <p:cNvPr id="485" name="墨迹 484"/>
            </p:nvPicPr>
            <p:blipFill>
              <a:blip r:embed="rId920"/>
            </p:blipFill>
            <p:spPr>
              <a:xfrm>
                <a:off x="4286250" y="4921250"/>
                <a:ext cx="825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1" p14:bwMode="auto">
            <p14:nvContentPartPr>
              <p14:cNvPr id="486" name="墨迹 485"/>
              <p14:cNvContentPartPr/>
              <p14:nvPr/>
            </p14:nvContentPartPr>
            <p14:xfrm>
              <a:off x="4362450" y="4946650"/>
              <a:ext cx="95250" cy="360"/>
            </p14:xfrm>
          </p:contentPart>
        </mc:Choice>
        <mc:Fallback xmlns="">
          <p:pic>
            <p:nvPicPr>
              <p:cNvPr id="486" name="墨迹 485"/>
            </p:nvPicPr>
            <p:blipFill>
              <a:blip r:embed="rId259"/>
            </p:blipFill>
            <p:spPr>
              <a:xfrm>
                <a:off x="4362450" y="4946650"/>
                <a:ext cx="952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2" p14:bwMode="auto">
            <p14:nvContentPartPr>
              <p14:cNvPr id="487" name="墨迹 486"/>
              <p14:cNvContentPartPr/>
              <p14:nvPr/>
            </p14:nvContentPartPr>
            <p14:xfrm>
              <a:off x="2882900" y="4933950"/>
              <a:ext cx="114300" cy="69850"/>
            </p14:xfrm>
          </p:contentPart>
        </mc:Choice>
        <mc:Fallback xmlns="">
          <p:pic>
            <p:nvPicPr>
              <p:cNvPr id="487" name="墨迹 486"/>
            </p:nvPicPr>
            <p:blipFill>
              <a:blip r:embed="rId923"/>
            </p:blipFill>
            <p:spPr>
              <a:xfrm>
                <a:off x="2882900" y="4933950"/>
                <a:ext cx="1143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4" p14:bwMode="auto">
            <p14:nvContentPartPr>
              <p14:cNvPr id="488" name="墨迹 487"/>
              <p14:cNvContentPartPr/>
              <p14:nvPr/>
            </p14:nvContentPartPr>
            <p14:xfrm>
              <a:off x="2933700" y="4921250"/>
              <a:ext cx="44450" cy="82550"/>
            </p14:xfrm>
          </p:contentPart>
        </mc:Choice>
        <mc:Fallback xmlns="">
          <p:pic>
            <p:nvPicPr>
              <p:cNvPr id="488" name="墨迹 487"/>
            </p:nvPicPr>
            <p:blipFill>
              <a:blip r:embed="rId925"/>
            </p:blipFill>
            <p:spPr>
              <a:xfrm>
                <a:off x="2933700" y="4921250"/>
                <a:ext cx="444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6" p14:bwMode="auto">
            <p14:nvContentPartPr>
              <p14:cNvPr id="489" name="墨迹 488"/>
              <p14:cNvContentPartPr/>
              <p14:nvPr/>
            </p14:nvContentPartPr>
            <p14:xfrm>
              <a:off x="3073400" y="4927600"/>
              <a:ext cx="88900" cy="69850"/>
            </p14:xfrm>
          </p:contentPart>
        </mc:Choice>
        <mc:Fallback xmlns="">
          <p:pic>
            <p:nvPicPr>
              <p:cNvPr id="489" name="墨迹 488"/>
            </p:nvPicPr>
            <p:blipFill>
              <a:blip r:embed="rId927"/>
            </p:blipFill>
            <p:spPr>
              <a:xfrm>
                <a:off x="3073400" y="4927600"/>
                <a:ext cx="889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8" p14:bwMode="auto">
            <p14:nvContentPartPr>
              <p14:cNvPr id="490" name="墨迹 489"/>
              <p14:cNvContentPartPr/>
              <p14:nvPr/>
            </p14:nvContentPartPr>
            <p14:xfrm>
              <a:off x="3079750" y="4914900"/>
              <a:ext cx="88900" cy="120650"/>
            </p14:xfrm>
          </p:contentPart>
        </mc:Choice>
        <mc:Fallback xmlns="">
          <p:pic>
            <p:nvPicPr>
              <p:cNvPr id="490" name="墨迹 489"/>
            </p:nvPicPr>
            <p:blipFill>
              <a:blip r:embed="rId929"/>
            </p:blipFill>
            <p:spPr>
              <a:xfrm>
                <a:off x="3079750" y="4914900"/>
                <a:ext cx="889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0" p14:bwMode="auto">
            <p14:nvContentPartPr>
              <p14:cNvPr id="491" name="墨迹 490"/>
              <p14:cNvContentPartPr/>
              <p14:nvPr/>
            </p14:nvContentPartPr>
            <p14:xfrm>
              <a:off x="3206750" y="4914900"/>
              <a:ext cx="69850" cy="107950"/>
            </p14:xfrm>
          </p:contentPart>
        </mc:Choice>
        <mc:Fallback xmlns="">
          <p:pic>
            <p:nvPicPr>
              <p:cNvPr id="491" name="墨迹 490"/>
            </p:nvPicPr>
            <p:blipFill>
              <a:blip r:embed="rId931"/>
            </p:blipFill>
            <p:spPr>
              <a:xfrm>
                <a:off x="3206750" y="4914900"/>
                <a:ext cx="698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2" p14:bwMode="auto">
            <p14:nvContentPartPr>
              <p14:cNvPr id="492" name="墨迹 491"/>
              <p14:cNvContentPartPr/>
              <p14:nvPr/>
            </p14:nvContentPartPr>
            <p14:xfrm>
              <a:off x="3270250" y="4870450"/>
              <a:ext cx="38100" cy="165100"/>
            </p14:xfrm>
          </p:contentPart>
        </mc:Choice>
        <mc:Fallback xmlns="">
          <p:pic>
            <p:nvPicPr>
              <p:cNvPr id="492" name="墨迹 491"/>
            </p:nvPicPr>
            <p:blipFill>
              <a:blip r:embed="rId933"/>
            </p:blipFill>
            <p:spPr>
              <a:xfrm>
                <a:off x="3270250" y="4870450"/>
                <a:ext cx="381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4" p14:bwMode="auto">
            <p14:nvContentPartPr>
              <p14:cNvPr id="493" name="墨迹 492"/>
              <p14:cNvContentPartPr/>
              <p14:nvPr/>
            </p14:nvContentPartPr>
            <p14:xfrm>
              <a:off x="3232150" y="4965700"/>
              <a:ext cx="63500" cy="12700"/>
            </p14:xfrm>
          </p:contentPart>
        </mc:Choice>
        <mc:Fallback xmlns="">
          <p:pic>
            <p:nvPicPr>
              <p:cNvPr id="493" name="墨迹 492"/>
            </p:nvPicPr>
            <p:blipFill>
              <a:blip r:embed="rId935"/>
            </p:blipFill>
            <p:spPr>
              <a:xfrm>
                <a:off x="3232150" y="4965700"/>
                <a:ext cx="635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6" p14:bwMode="auto">
            <p14:nvContentPartPr>
              <p14:cNvPr id="494" name="墨迹 493"/>
              <p14:cNvContentPartPr/>
              <p14:nvPr/>
            </p14:nvContentPartPr>
            <p14:xfrm>
              <a:off x="3314700" y="4883150"/>
              <a:ext cx="63500" cy="177800"/>
            </p14:xfrm>
          </p:contentPart>
        </mc:Choice>
        <mc:Fallback xmlns="">
          <p:pic>
            <p:nvPicPr>
              <p:cNvPr id="494" name="墨迹 493"/>
            </p:nvPicPr>
            <p:blipFill>
              <a:blip r:embed="rId937"/>
            </p:blipFill>
            <p:spPr>
              <a:xfrm>
                <a:off x="3314700" y="4883150"/>
                <a:ext cx="635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8" p14:bwMode="auto">
            <p14:nvContentPartPr>
              <p14:cNvPr id="495" name="墨迹 494"/>
              <p14:cNvContentPartPr/>
              <p14:nvPr/>
            </p14:nvContentPartPr>
            <p14:xfrm>
              <a:off x="3378200" y="4902200"/>
              <a:ext cx="63500" cy="152400"/>
            </p14:xfrm>
          </p:contentPart>
        </mc:Choice>
        <mc:Fallback xmlns="">
          <p:pic>
            <p:nvPicPr>
              <p:cNvPr id="495" name="墨迹 494"/>
            </p:nvPicPr>
            <p:blipFill>
              <a:blip r:embed="rId939"/>
            </p:blipFill>
            <p:spPr>
              <a:xfrm>
                <a:off x="3378200" y="4902200"/>
                <a:ext cx="635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0" p14:bwMode="auto">
            <p14:nvContentPartPr>
              <p14:cNvPr id="496" name="墨迹 495"/>
              <p14:cNvContentPartPr/>
              <p14:nvPr/>
            </p14:nvContentPartPr>
            <p14:xfrm>
              <a:off x="3352800" y="4991100"/>
              <a:ext cx="88900" cy="25400"/>
            </p14:xfrm>
          </p:contentPart>
        </mc:Choice>
        <mc:Fallback xmlns="">
          <p:pic>
            <p:nvPicPr>
              <p:cNvPr id="496" name="墨迹 495"/>
            </p:nvPicPr>
            <p:blipFill>
              <a:blip r:embed="rId941"/>
            </p:blipFill>
            <p:spPr>
              <a:xfrm>
                <a:off x="3352800" y="4991100"/>
                <a:ext cx="889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2" p14:bwMode="auto">
            <p14:nvContentPartPr>
              <p14:cNvPr id="497" name="墨迹 496"/>
              <p14:cNvContentPartPr/>
              <p14:nvPr/>
            </p14:nvContentPartPr>
            <p14:xfrm>
              <a:off x="8077200" y="5353050"/>
              <a:ext cx="57150" cy="38100"/>
            </p14:xfrm>
          </p:contentPart>
        </mc:Choice>
        <mc:Fallback xmlns="">
          <p:pic>
            <p:nvPicPr>
              <p:cNvPr id="497" name="墨迹 496"/>
            </p:nvPicPr>
            <p:blipFill>
              <a:blip r:embed="rId943"/>
            </p:blipFill>
            <p:spPr>
              <a:xfrm>
                <a:off x="8077200" y="5353050"/>
                <a:ext cx="571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4" p14:bwMode="auto">
            <p14:nvContentPartPr>
              <p14:cNvPr id="498" name="墨迹 497"/>
              <p14:cNvContentPartPr/>
              <p14:nvPr/>
            </p14:nvContentPartPr>
            <p14:xfrm>
              <a:off x="8096250" y="5391150"/>
              <a:ext cx="19050" cy="360"/>
            </p14:xfrm>
          </p:contentPart>
        </mc:Choice>
        <mc:Fallback xmlns="">
          <p:pic>
            <p:nvPicPr>
              <p:cNvPr id="498" name="墨迹 497"/>
            </p:nvPicPr>
            <p:blipFill>
              <a:blip r:embed="rId945"/>
            </p:blipFill>
            <p:spPr>
              <a:xfrm>
                <a:off x="8096250" y="539115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6" p14:bwMode="auto">
            <p14:nvContentPartPr>
              <p14:cNvPr id="499" name="墨迹 498"/>
              <p14:cNvContentPartPr/>
              <p14:nvPr/>
            </p14:nvContentPartPr>
            <p14:xfrm>
              <a:off x="6667500" y="5245100"/>
              <a:ext cx="292100" cy="31750"/>
            </p14:xfrm>
          </p:contentPart>
        </mc:Choice>
        <mc:Fallback xmlns="">
          <p:pic>
            <p:nvPicPr>
              <p:cNvPr id="499" name="墨迹 498"/>
            </p:nvPicPr>
            <p:blipFill>
              <a:blip r:embed="rId947"/>
            </p:blipFill>
            <p:spPr>
              <a:xfrm>
                <a:off x="6667500" y="5245100"/>
                <a:ext cx="2921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8" p14:bwMode="auto">
            <p14:nvContentPartPr>
              <p14:cNvPr id="500" name="墨迹 499"/>
              <p14:cNvContentPartPr/>
              <p14:nvPr/>
            </p14:nvContentPartPr>
            <p14:xfrm>
              <a:off x="7080250" y="5295900"/>
              <a:ext cx="336550" cy="19050"/>
            </p14:xfrm>
          </p:contentPart>
        </mc:Choice>
        <mc:Fallback xmlns="">
          <p:pic>
            <p:nvPicPr>
              <p:cNvPr id="500" name="墨迹 499"/>
            </p:nvPicPr>
            <p:blipFill>
              <a:blip r:embed="rId949"/>
            </p:blipFill>
            <p:spPr>
              <a:xfrm>
                <a:off x="7080250" y="5295900"/>
                <a:ext cx="3365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0" p14:bwMode="auto">
            <p14:nvContentPartPr>
              <p14:cNvPr id="501" name="墨迹 500"/>
              <p14:cNvContentPartPr/>
              <p14:nvPr/>
            </p14:nvContentPartPr>
            <p14:xfrm>
              <a:off x="7480300" y="5308600"/>
              <a:ext cx="311150" cy="12700"/>
            </p14:xfrm>
          </p:contentPart>
        </mc:Choice>
        <mc:Fallback xmlns="">
          <p:pic>
            <p:nvPicPr>
              <p:cNvPr id="501" name="墨迹 500"/>
            </p:nvPicPr>
            <p:blipFill>
              <a:blip r:embed="rId951"/>
            </p:blipFill>
            <p:spPr>
              <a:xfrm>
                <a:off x="7480300" y="5308600"/>
                <a:ext cx="3111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2" p14:bwMode="auto">
            <p14:nvContentPartPr>
              <p14:cNvPr id="502" name="墨迹 501"/>
              <p14:cNvContentPartPr/>
              <p14:nvPr/>
            </p14:nvContentPartPr>
            <p14:xfrm>
              <a:off x="7829550" y="5308600"/>
              <a:ext cx="317500" cy="25400"/>
            </p14:xfrm>
          </p:contentPart>
        </mc:Choice>
        <mc:Fallback xmlns="">
          <p:pic>
            <p:nvPicPr>
              <p:cNvPr id="502" name="墨迹 501"/>
            </p:nvPicPr>
            <p:blipFill>
              <a:blip r:embed="rId953"/>
            </p:blipFill>
            <p:spPr>
              <a:xfrm>
                <a:off x="7829550" y="5308600"/>
                <a:ext cx="3175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4" p14:bwMode="auto">
            <p14:nvContentPartPr>
              <p14:cNvPr id="503" name="墨迹 502"/>
              <p14:cNvContentPartPr/>
              <p14:nvPr/>
            </p14:nvContentPartPr>
            <p14:xfrm>
              <a:off x="8102600" y="5175250"/>
              <a:ext cx="107950" cy="146050"/>
            </p14:xfrm>
          </p:contentPart>
        </mc:Choice>
        <mc:Fallback xmlns="">
          <p:pic>
            <p:nvPicPr>
              <p:cNvPr id="503" name="墨迹 502"/>
            </p:nvPicPr>
            <p:blipFill>
              <a:blip r:embed="rId955"/>
            </p:blipFill>
            <p:spPr>
              <a:xfrm>
                <a:off x="8102600" y="5175250"/>
                <a:ext cx="1079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6" p14:bwMode="auto">
            <p14:nvContentPartPr>
              <p14:cNvPr id="504" name="墨迹 503"/>
              <p14:cNvContentPartPr/>
              <p14:nvPr/>
            </p14:nvContentPartPr>
            <p14:xfrm>
              <a:off x="8121650" y="5181600"/>
              <a:ext cx="76200" cy="127000"/>
            </p14:xfrm>
          </p:contentPart>
        </mc:Choice>
        <mc:Fallback xmlns="">
          <p:pic>
            <p:nvPicPr>
              <p:cNvPr id="504" name="墨迹 503"/>
            </p:nvPicPr>
            <p:blipFill>
              <a:blip r:embed="rId957"/>
            </p:blipFill>
            <p:spPr>
              <a:xfrm>
                <a:off x="8121650" y="5181600"/>
                <a:ext cx="762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8" p14:bwMode="auto">
            <p14:nvContentPartPr>
              <p14:cNvPr id="505" name="墨迹 504"/>
              <p14:cNvContentPartPr/>
              <p14:nvPr/>
            </p14:nvContentPartPr>
            <p14:xfrm>
              <a:off x="3797300" y="5060950"/>
              <a:ext cx="685800" cy="6350"/>
            </p14:xfrm>
          </p:contentPart>
        </mc:Choice>
        <mc:Fallback xmlns="">
          <p:pic>
            <p:nvPicPr>
              <p:cNvPr id="505" name="墨迹 504"/>
            </p:nvPicPr>
            <p:blipFill>
              <a:blip r:embed="rId959"/>
            </p:blipFill>
            <p:spPr>
              <a:xfrm>
                <a:off x="3797300" y="5060950"/>
                <a:ext cx="6858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0" p14:bwMode="auto">
            <p14:nvContentPartPr>
              <p14:cNvPr id="506" name="墨迹 505"/>
              <p14:cNvContentPartPr/>
              <p14:nvPr/>
            </p14:nvContentPartPr>
            <p14:xfrm>
              <a:off x="5359400" y="5295900"/>
              <a:ext cx="12700" cy="360"/>
            </p14:xfrm>
          </p:contentPart>
        </mc:Choice>
        <mc:Fallback xmlns="">
          <p:pic>
            <p:nvPicPr>
              <p:cNvPr id="506" name="墨迹 505"/>
            </p:nvPicPr>
            <p:blipFill>
              <a:blip r:embed="rId113"/>
            </p:blipFill>
            <p:spPr>
              <a:xfrm>
                <a:off x="5359400" y="52959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1" p14:bwMode="auto">
            <p14:nvContentPartPr>
              <p14:cNvPr id="507" name="墨迹 506"/>
              <p14:cNvContentPartPr/>
              <p14:nvPr/>
            </p14:nvContentPartPr>
            <p14:xfrm>
              <a:off x="5359400" y="5283200"/>
              <a:ext cx="12700" cy="360"/>
            </p14:xfrm>
          </p:contentPart>
        </mc:Choice>
        <mc:Fallback xmlns="">
          <p:pic>
            <p:nvPicPr>
              <p:cNvPr id="507" name="墨迹 506"/>
            </p:nvPicPr>
            <p:blipFill>
              <a:blip r:embed="rId113"/>
            </p:blipFill>
            <p:spPr>
              <a:xfrm>
                <a:off x="5359400" y="5283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2" p14:bwMode="auto">
            <p14:nvContentPartPr>
              <p14:cNvPr id="508" name="墨迹 507"/>
              <p14:cNvContentPartPr/>
              <p14:nvPr/>
            </p14:nvContentPartPr>
            <p14:xfrm>
              <a:off x="5384800" y="5264150"/>
              <a:ext cx="12700" cy="360"/>
            </p14:xfrm>
          </p:contentPart>
        </mc:Choice>
        <mc:Fallback xmlns="">
          <p:pic>
            <p:nvPicPr>
              <p:cNvPr id="508" name="墨迹 507"/>
            </p:nvPicPr>
            <p:blipFill>
              <a:blip r:embed="rId113"/>
            </p:blipFill>
            <p:spPr>
              <a:xfrm>
                <a:off x="5384800" y="52641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3" p14:bwMode="auto">
            <p14:nvContentPartPr>
              <p14:cNvPr id="509" name="墨迹 508"/>
              <p14:cNvContentPartPr/>
              <p14:nvPr/>
            </p14:nvContentPartPr>
            <p14:xfrm>
              <a:off x="5422900" y="5276850"/>
              <a:ext cx="12700" cy="360"/>
            </p14:xfrm>
          </p:contentPart>
        </mc:Choice>
        <mc:Fallback xmlns="">
          <p:pic>
            <p:nvPicPr>
              <p:cNvPr id="509" name="墨迹 508"/>
            </p:nvPicPr>
            <p:blipFill>
              <a:blip r:embed="rId113"/>
            </p:blipFill>
            <p:spPr>
              <a:xfrm>
                <a:off x="5422900" y="52768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4" p14:bwMode="auto">
            <p14:nvContentPartPr>
              <p14:cNvPr id="510" name="墨迹 509"/>
              <p14:cNvContentPartPr/>
              <p14:nvPr/>
            </p14:nvContentPartPr>
            <p14:xfrm>
              <a:off x="5448300" y="5276850"/>
              <a:ext cx="19050" cy="360"/>
            </p14:xfrm>
          </p:contentPart>
        </mc:Choice>
        <mc:Fallback xmlns="">
          <p:pic>
            <p:nvPicPr>
              <p:cNvPr id="510" name="墨迹 509"/>
            </p:nvPicPr>
            <p:blipFill>
              <a:blip r:embed="rId182"/>
            </p:blipFill>
            <p:spPr>
              <a:xfrm>
                <a:off x="5448300" y="527685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5" p14:bwMode="auto">
            <p14:nvContentPartPr>
              <p14:cNvPr id="511" name="墨迹 510"/>
              <p14:cNvContentPartPr/>
              <p14:nvPr/>
            </p14:nvContentPartPr>
            <p14:xfrm>
              <a:off x="5492750" y="5276850"/>
              <a:ext cx="12700" cy="360"/>
            </p14:xfrm>
          </p:contentPart>
        </mc:Choice>
        <mc:Fallback xmlns="">
          <p:pic>
            <p:nvPicPr>
              <p:cNvPr id="511" name="墨迹 510"/>
            </p:nvPicPr>
            <p:blipFill>
              <a:blip r:embed="rId113"/>
            </p:blipFill>
            <p:spPr>
              <a:xfrm>
                <a:off x="5492750" y="52768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6" p14:bwMode="auto">
            <p14:nvContentPartPr>
              <p14:cNvPr id="512" name="墨迹 511"/>
              <p14:cNvContentPartPr/>
              <p14:nvPr/>
            </p14:nvContentPartPr>
            <p14:xfrm>
              <a:off x="5492750" y="5276850"/>
              <a:ext cx="12700" cy="360"/>
            </p14:xfrm>
          </p:contentPart>
        </mc:Choice>
        <mc:Fallback xmlns="">
          <p:pic>
            <p:nvPicPr>
              <p:cNvPr id="512" name="墨迹 511"/>
            </p:nvPicPr>
            <p:blipFill>
              <a:blip r:embed="rId113"/>
            </p:blipFill>
            <p:spPr>
              <a:xfrm>
                <a:off x="5492750" y="52768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7" p14:bwMode="auto">
            <p14:nvContentPartPr>
              <p14:cNvPr id="513" name="墨迹 512"/>
              <p14:cNvContentPartPr/>
              <p14:nvPr/>
            </p14:nvContentPartPr>
            <p14:xfrm>
              <a:off x="5480050" y="5289550"/>
              <a:ext cx="12700" cy="360"/>
            </p14:xfrm>
          </p:contentPart>
        </mc:Choice>
        <mc:Fallback xmlns="">
          <p:pic>
            <p:nvPicPr>
              <p:cNvPr id="513" name="墨迹 512"/>
            </p:nvPicPr>
            <p:blipFill>
              <a:blip r:embed="rId113"/>
            </p:blipFill>
            <p:spPr>
              <a:xfrm>
                <a:off x="5480050" y="52895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8" p14:bwMode="auto">
            <p14:nvContentPartPr>
              <p14:cNvPr id="514" name="墨迹 513"/>
              <p14:cNvContentPartPr/>
              <p14:nvPr/>
            </p14:nvContentPartPr>
            <p14:xfrm>
              <a:off x="5384800" y="5270500"/>
              <a:ext cx="12700" cy="360"/>
            </p14:xfrm>
          </p:contentPart>
        </mc:Choice>
        <mc:Fallback xmlns="">
          <p:pic>
            <p:nvPicPr>
              <p:cNvPr id="514" name="墨迹 513"/>
            </p:nvPicPr>
            <p:blipFill>
              <a:blip r:embed="rId113"/>
            </p:blipFill>
            <p:spPr>
              <a:xfrm>
                <a:off x="5384800" y="52705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9" p14:bwMode="auto">
            <p14:nvContentPartPr>
              <p14:cNvPr id="515" name="墨迹 514"/>
              <p14:cNvContentPartPr/>
              <p14:nvPr/>
            </p14:nvContentPartPr>
            <p14:xfrm>
              <a:off x="5340350" y="5283200"/>
              <a:ext cx="12700" cy="360"/>
            </p14:xfrm>
          </p:contentPart>
        </mc:Choice>
        <mc:Fallback xmlns="">
          <p:pic>
            <p:nvPicPr>
              <p:cNvPr id="515" name="墨迹 514"/>
            </p:nvPicPr>
            <p:blipFill>
              <a:blip r:embed="rId113"/>
            </p:blipFill>
            <p:spPr>
              <a:xfrm>
                <a:off x="5340350" y="5283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0" p14:bwMode="auto">
            <p14:nvContentPartPr>
              <p14:cNvPr id="516" name="墨迹 515"/>
              <p14:cNvContentPartPr/>
              <p14:nvPr/>
            </p14:nvContentPartPr>
            <p14:xfrm>
              <a:off x="5245100" y="5295900"/>
              <a:ext cx="25400" cy="360"/>
            </p14:xfrm>
          </p:contentPart>
        </mc:Choice>
        <mc:Fallback xmlns="">
          <p:pic>
            <p:nvPicPr>
              <p:cNvPr id="516" name="墨迹 515"/>
            </p:nvPicPr>
            <p:blipFill>
              <a:blip r:embed="rId520"/>
            </p:blipFill>
            <p:spPr>
              <a:xfrm>
                <a:off x="5245100" y="529590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1" p14:bwMode="auto">
            <p14:nvContentPartPr>
              <p14:cNvPr id="517" name="墨迹 516"/>
              <p14:cNvContentPartPr/>
              <p14:nvPr/>
            </p14:nvContentPartPr>
            <p14:xfrm>
              <a:off x="5264150" y="5295900"/>
              <a:ext cx="25400" cy="360"/>
            </p14:xfrm>
          </p:contentPart>
        </mc:Choice>
        <mc:Fallback xmlns="">
          <p:pic>
            <p:nvPicPr>
              <p:cNvPr id="517" name="墨迹 516"/>
            </p:nvPicPr>
            <p:blipFill>
              <a:blip r:embed="rId520"/>
            </p:blipFill>
            <p:spPr>
              <a:xfrm>
                <a:off x="5264150" y="529590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2" p14:bwMode="auto">
            <p14:nvContentPartPr>
              <p14:cNvPr id="518" name="墨迹 517"/>
              <p14:cNvContentPartPr/>
              <p14:nvPr/>
            </p14:nvContentPartPr>
            <p14:xfrm>
              <a:off x="5346700" y="5283200"/>
              <a:ext cx="12700" cy="360"/>
            </p14:xfrm>
          </p:contentPart>
        </mc:Choice>
        <mc:Fallback xmlns="">
          <p:pic>
            <p:nvPicPr>
              <p:cNvPr id="518" name="墨迹 517"/>
            </p:nvPicPr>
            <p:blipFill>
              <a:blip r:embed="rId113"/>
            </p:blipFill>
            <p:spPr>
              <a:xfrm>
                <a:off x="5346700" y="5283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3" p14:bwMode="auto">
            <p14:nvContentPartPr>
              <p14:cNvPr id="519" name="墨迹 518"/>
              <p14:cNvContentPartPr/>
              <p14:nvPr/>
            </p14:nvContentPartPr>
            <p14:xfrm>
              <a:off x="5422900" y="5283200"/>
              <a:ext cx="12700" cy="360"/>
            </p14:xfrm>
          </p:contentPart>
        </mc:Choice>
        <mc:Fallback xmlns="">
          <p:pic>
            <p:nvPicPr>
              <p:cNvPr id="519" name="墨迹 518"/>
            </p:nvPicPr>
            <p:blipFill>
              <a:blip r:embed="rId113"/>
            </p:blipFill>
            <p:spPr>
              <a:xfrm>
                <a:off x="5422900" y="5283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4" p14:bwMode="auto">
            <p14:nvContentPartPr>
              <p14:cNvPr id="520" name="墨迹 519"/>
              <p14:cNvContentPartPr/>
              <p14:nvPr/>
            </p14:nvContentPartPr>
            <p14:xfrm>
              <a:off x="5461000" y="5276850"/>
              <a:ext cx="12700" cy="360"/>
            </p14:xfrm>
          </p:contentPart>
        </mc:Choice>
        <mc:Fallback xmlns="">
          <p:pic>
            <p:nvPicPr>
              <p:cNvPr id="520" name="墨迹 519"/>
            </p:nvPicPr>
            <p:blipFill>
              <a:blip r:embed="rId113"/>
            </p:blipFill>
            <p:spPr>
              <a:xfrm>
                <a:off x="5461000" y="52768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5" p14:bwMode="auto">
            <p14:nvContentPartPr>
              <p14:cNvPr id="521" name="墨迹 520"/>
              <p14:cNvContentPartPr/>
              <p14:nvPr/>
            </p14:nvContentPartPr>
            <p14:xfrm>
              <a:off x="5505450" y="5276850"/>
              <a:ext cx="12700" cy="360"/>
            </p14:xfrm>
          </p:contentPart>
        </mc:Choice>
        <mc:Fallback xmlns="">
          <p:pic>
            <p:nvPicPr>
              <p:cNvPr id="521" name="墨迹 520"/>
            </p:nvPicPr>
            <p:blipFill>
              <a:blip r:embed="rId113"/>
            </p:blipFill>
            <p:spPr>
              <a:xfrm>
                <a:off x="5505450" y="52768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6" p14:bwMode="auto">
            <p14:nvContentPartPr>
              <p14:cNvPr id="522" name="墨迹 521"/>
              <p14:cNvContentPartPr/>
              <p14:nvPr/>
            </p14:nvContentPartPr>
            <p14:xfrm>
              <a:off x="5403850" y="5283200"/>
              <a:ext cx="12700" cy="360"/>
            </p14:xfrm>
          </p:contentPart>
        </mc:Choice>
        <mc:Fallback xmlns="">
          <p:pic>
            <p:nvPicPr>
              <p:cNvPr id="522" name="墨迹 521"/>
            </p:nvPicPr>
            <p:blipFill>
              <a:blip r:embed="rId113"/>
            </p:blipFill>
            <p:spPr>
              <a:xfrm>
                <a:off x="5403850" y="5283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7" p14:bwMode="auto">
            <p14:nvContentPartPr>
              <p14:cNvPr id="523" name="墨迹 522"/>
              <p14:cNvContentPartPr/>
              <p14:nvPr/>
            </p14:nvContentPartPr>
            <p14:xfrm>
              <a:off x="5327650" y="5308600"/>
              <a:ext cx="12700" cy="360"/>
            </p14:xfrm>
          </p:contentPart>
        </mc:Choice>
        <mc:Fallback xmlns="">
          <p:pic>
            <p:nvPicPr>
              <p:cNvPr id="523" name="墨迹 522"/>
            </p:nvPicPr>
            <p:blipFill>
              <a:blip r:embed="rId113"/>
            </p:blipFill>
            <p:spPr>
              <a:xfrm>
                <a:off x="5327650" y="53086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8" p14:bwMode="auto">
            <p14:nvContentPartPr>
              <p14:cNvPr id="524" name="墨迹 523"/>
              <p14:cNvContentPartPr/>
              <p14:nvPr/>
            </p14:nvContentPartPr>
            <p14:xfrm>
              <a:off x="5257800" y="5321300"/>
              <a:ext cx="12700" cy="360"/>
            </p14:xfrm>
          </p:contentPart>
        </mc:Choice>
        <mc:Fallback xmlns="">
          <p:pic>
            <p:nvPicPr>
              <p:cNvPr id="524" name="墨迹 523"/>
            </p:nvPicPr>
            <p:blipFill>
              <a:blip r:embed="rId113"/>
            </p:blipFill>
            <p:spPr>
              <a:xfrm>
                <a:off x="5257800" y="53213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9" p14:bwMode="auto">
            <p14:nvContentPartPr>
              <p14:cNvPr id="525" name="墨迹 524"/>
              <p14:cNvContentPartPr/>
              <p14:nvPr/>
            </p14:nvContentPartPr>
            <p14:xfrm>
              <a:off x="5721350" y="5111750"/>
              <a:ext cx="292100" cy="590550"/>
            </p14:xfrm>
          </p:contentPart>
        </mc:Choice>
        <mc:Fallback xmlns="">
          <p:pic>
            <p:nvPicPr>
              <p:cNvPr id="525" name="墨迹 524"/>
            </p:nvPicPr>
            <p:blipFill>
              <a:blip r:embed="rId980"/>
            </p:blipFill>
            <p:spPr>
              <a:xfrm>
                <a:off x="5721350" y="5111750"/>
                <a:ext cx="292100" cy="590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1" p14:bwMode="auto">
            <p14:nvContentPartPr>
              <p14:cNvPr id="526" name="墨迹 525"/>
              <p14:cNvContentPartPr/>
              <p14:nvPr/>
            </p14:nvContentPartPr>
            <p14:xfrm>
              <a:off x="5727700" y="5194300"/>
              <a:ext cx="273050" cy="501650"/>
            </p14:xfrm>
          </p:contentPart>
        </mc:Choice>
        <mc:Fallback xmlns="">
          <p:pic>
            <p:nvPicPr>
              <p:cNvPr id="526" name="墨迹 525"/>
            </p:nvPicPr>
            <p:blipFill>
              <a:blip r:embed="rId982"/>
            </p:blipFill>
            <p:spPr>
              <a:xfrm>
                <a:off x="5727700" y="5194300"/>
                <a:ext cx="273050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3" p14:bwMode="auto">
            <p14:nvContentPartPr>
              <p14:cNvPr id="527" name="墨迹 526"/>
              <p14:cNvContentPartPr/>
              <p14:nvPr/>
            </p14:nvContentPartPr>
            <p14:xfrm>
              <a:off x="5676900" y="5207000"/>
              <a:ext cx="241300" cy="603250"/>
            </p14:xfrm>
          </p:contentPart>
        </mc:Choice>
        <mc:Fallback xmlns="">
          <p:pic>
            <p:nvPicPr>
              <p:cNvPr id="527" name="墨迹 526"/>
            </p:nvPicPr>
            <p:blipFill>
              <a:blip r:embed="rId984"/>
            </p:blipFill>
            <p:spPr>
              <a:xfrm>
                <a:off x="5676900" y="5207000"/>
                <a:ext cx="241300" cy="603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5" p14:bwMode="auto">
            <p14:nvContentPartPr>
              <p14:cNvPr id="528" name="墨迹 527"/>
              <p14:cNvContentPartPr/>
              <p14:nvPr/>
            </p14:nvContentPartPr>
            <p14:xfrm>
              <a:off x="5848350" y="5162550"/>
              <a:ext cx="215900" cy="520700"/>
            </p14:xfrm>
          </p:contentPart>
        </mc:Choice>
        <mc:Fallback xmlns="">
          <p:pic>
            <p:nvPicPr>
              <p:cNvPr id="528" name="墨迹 527"/>
            </p:nvPicPr>
            <p:blipFill>
              <a:blip r:embed="rId986"/>
            </p:blipFill>
            <p:spPr>
              <a:xfrm>
                <a:off x="5848350" y="5162550"/>
                <a:ext cx="215900" cy="520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7" p14:bwMode="auto">
            <p14:nvContentPartPr>
              <p14:cNvPr id="529" name="墨迹 528"/>
              <p14:cNvContentPartPr/>
              <p14:nvPr/>
            </p14:nvContentPartPr>
            <p14:xfrm>
              <a:off x="5746750" y="5264150"/>
              <a:ext cx="298450" cy="577850"/>
            </p14:xfrm>
          </p:contentPart>
        </mc:Choice>
        <mc:Fallback xmlns="">
          <p:pic>
            <p:nvPicPr>
              <p:cNvPr id="529" name="墨迹 528"/>
            </p:nvPicPr>
            <p:blipFill>
              <a:blip r:embed="rId988"/>
            </p:blipFill>
            <p:spPr>
              <a:xfrm>
                <a:off x="5746750" y="5264150"/>
                <a:ext cx="298450" cy="577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9" p14:bwMode="auto">
            <p14:nvContentPartPr>
              <p14:cNvPr id="530" name="墨迹 529"/>
              <p14:cNvContentPartPr/>
              <p14:nvPr/>
            </p14:nvContentPartPr>
            <p14:xfrm>
              <a:off x="5689600" y="5207000"/>
              <a:ext cx="228600" cy="241300"/>
            </p14:xfrm>
          </p:contentPart>
        </mc:Choice>
        <mc:Fallback xmlns="">
          <p:pic>
            <p:nvPicPr>
              <p:cNvPr id="530" name="墨迹 529"/>
            </p:nvPicPr>
            <p:blipFill>
              <a:blip r:embed="rId990"/>
            </p:blipFill>
            <p:spPr>
              <a:xfrm>
                <a:off x="5689600" y="5207000"/>
                <a:ext cx="2286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1" p14:bwMode="auto">
            <p14:nvContentPartPr>
              <p14:cNvPr id="531" name="墨迹 530"/>
              <p14:cNvContentPartPr/>
              <p14:nvPr/>
            </p14:nvContentPartPr>
            <p14:xfrm>
              <a:off x="5207000" y="5537200"/>
              <a:ext cx="127000" cy="120650"/>
            </p14:xfrm>
          </p:contentPart>
        </mc:Choice>
        <mc:Fallback xmlns="">
          <p:pic>
            <p:nvPicPr>
              <p:cNvPr id="531" name="墨迹 530"/>
            </p:nvPicPr>
            <p:blipFill>
              <a:blip r:embed="rId992"/>
            </p:blipFill>
            <p:spPr>
              <a:xfrm>
                <a:off x="5207000" y="5537200"/>
                <a:ext cx="1270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3" p14:bwMode="auto">
            <p14:nvContentPartPr>
              <p14:cNvPr id="532" name="墨迹 531"/>
              <p14:cNvContentPartPr/>
              <p14:nvPr/>
            </p14:nvContentPartPr>
            <p14:xfrm>
              <a:off x="5257800" y="5588000"/>
              <a:ext cx="38100" cy="82550"/>
            </p14:xfrm>
          </p:contentPart>
        </mc:Choice>
        <mc:Fallback xmlns="">
          <p:pic>
            <p:nvPicPr>
              <p:cNvPr id="532" name="墨迹 531"/>
            </p:nvPicPr>
            <p:blipFill>
              <a:blip r:embed="rId994"/>
            </p:blipFill>
            <p:spPr>
              <a:xfrm>
                <a:off x="5257800" y="5588000"/>
                <a:ext cx="381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5" p14:bwMode="auto">
            <p14:nvContentPartPr>
              <p14:cNvPr id="533" name="墨迹 532"/>
              <p14:cNvContentPartPr/>
              <p14:nvPr/>
            </p14:nvContentPartPr>
            <p14:xfrm>
              <a:off x="5391150" y="5530850"/>
              <a:ext cx="120650" cy="76200"/>
            </p14:xfrm>
          </p:contentPart>
        </mc:Choice>
        <mc:Fallback xmlns="">
          <p:pic>
            <p:nvPicPr>
              <p:cNvPr id="533" name="墨迹 532"/>
            </p:nvPicPr>
            <p:blipFill>
              <a:blip r:embed="rId996"/>
            </p:blipFill>
            <p:spPr>
              <a:xfrm>
                <a:off x="5391150" y="5530850"/>
                <a:ext cx="1206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7" p14:bwMode="auto">
            <p14:nvContentPartPr>
              <p14:cNvPr id="534" name="墨迹 533"/>
              <p14:cNvContentPartPr/>
              <p14:nvPr/>
            </p14:nvContentPartPr>
            <p14:xfrm>
              <a:off x="5397500" y="5499100"/>
              <a:ext cx="95250" cy="196850"/>
            </p14:xfrm>
          </p:contentPart>
        </mc:Choice>
        <mc:Fallback xmlns="">
          <p:pic>
            <p:nvPicPr>
              <p:cNvPr id="534" name="墨迹 533"/>
            </p:nvPicPr>
            <p:blipFill>
              <a:blip r:embed="rId998"/>
            </p:blipFill>
            <p:spPr>
              <a:xfrm>
                <a:off x="5397500" y="5499100"/>
                <a:ext cx="952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9" p14:bwMode="auto">
            <p14:nvContentPartPr>
              <p14:cNvPr id="535" name="墨迹 534"/>
              <p14:cNvContentPartPr/>
              <p14:nvPr/>
            </p14:nvContentPartPr>
            <p14:xfrm>
              <a:off x="5245100" y="5200650"/>
              <a:ext cx="360" cy="203200"/>
            </p14:xfrm>
          </p:contentPart>
        </mc:Choice>
        <mc:Fallback xmlns="">
          <p:pic>
            <p:nvPicPr>
              <p:cNvPr id="535" name="墨迹 534"/>
            </p:nvPicPr>
            <p:blipFill>
              <a:blip r:embed="rId1000"/>
            </p:blipFill>
            <p:spPr>
              <a:xfrm>
                <a:off x="5245100" y="5200650"/>
                <a:ext cx="36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1" p14:bwMode="auto">
            <p14:nvContentPartPr>
              <p14:cNvPr id="536" name="墨迹 535"/>
              <p14:cNvContentPartPr/>
              <p14:nvPr/>
            </p14:nvContentPartPr>
            <p14:xfrm>
              <a:off x="5187950" y="5257800"/>
              <a:ext cx="120650" cy="177800"/>
            </p14:xfrm>
          </p:contentPart>
        </mc:Choice>
        <mc:Fallback xmlns="">
          <p:pic>
            <p:nvPicPr>
              <p:cNvPr id="536" name="墨迹 535"/>
            </p:nvPicPr>
            <p:blipFill>
              <a:blip r:embed="rId1002"/>
            </p:blipFill>
            <p:spPr>
              <a:xfrm>
                <a:off x="5187950" y="5257800"/>
                <a:ext cx="1206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3" p14:bwMode="auto">
            <p14:nvContentPartPr>
              <p14:cNvPr id="537" name="墨迹 536"/>
              <p14:cNvContentPartPr/>
              <p14:nvPr/>
            </p14:nvContentPartPr>
            <p14:xfrm>
              <a:off x="5346700" y="5200650"/>
              <a:ext cx="133350" cy="234950"/>
            </p14:xfrm>
          </p:contentPart>
        </mc:Choice>
        <mc:Fallback xmlns="">
          <p:pic>
            <p:nvPicPr>
              <p:cNvPr id="537" name="墨迹 536"/>
            </p:nvPicPr>
            <p:blipFill>
              <a:blip r:embed="rId1004"/>
            </p:blipFill>
            <p:spPr>
              <a:xfrm>
                <a:off x="5346700" y="5200650"/>
                <a:ext cx="1333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5" p14:bwMode="auto">
            <p14:nvContentPartPr>
              <p14:cNvPr id="538" name="墨迹 537"/>
              <p14:cNvContentPartPr/>
              <p14:nvPr/>
            </p14:nvContentPartPr>
            <p14:xfrm>
              <a:off x="5365750" y="5289550"/>
              <a:ext cx="171450" cy="19050"/>
            </p14:xfrm>
          </p:contentPart>
        </mc:Choice>
        <mc:Fallback xmlns="">
          <p:pic>
            <p:nvPicPr>
              <p:cNvPr id="538" name="墨迹 537"/>
            </p:nvPicPr>
            <p:blipFill>
              <a:blip r:embed="rId1006"/>
            </p:blipFill>
            <p:spPr>
              <a:xfrm>
                <a:off x="5365750" y="5289550"/>
                <a:ext cx="1714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7" p14:bwMode="auto">
            <p14:nvContentPartPr>
              <p14:cNvPr id="539" name="墨迹 538"/>
              <p14:cNvContentPartPr/>
              <p14:nvPr/>
            </p14:nvContentPartPr>
            <p14:xfrm>
              <a:off x="5207000" y="5251450"/>
              <a:ext cx="120650" cy="177800"/>
            </p14:xfrm>
          </p:contentPart>
        </mc:Choice>
        <mc:Fallback xmlns="">
          <p:pic>
            <p:nvPicPr>
              <p:cNvPr id="539" name="墨迹 538"/>
            </p:nvPicPr>
            <p:blipFill>
              <a:blip r:embed="rId1008"/>
            </p:blipFill>
            <p:spPr>
              <a:xfrm>
                <a:off x="5207000" y="5251450"/>
                <a:ext cx="1206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9" p14:bwMode="auto">
            <p14:nvContentPartPr>
              <p14:cNvPr id="540" name="墨迹 539"/>
              <p14:cNvContentPartPr/>
              <p14:nvPr/>
            </p14:nvContentPartPr>
            <p14:xfrm>
              <a:off x="5111750" y="5721350"/>
              <a:ext cx="349250" cy="31750"/>
            </p14:xfrm>
          </p:contentPart>
        </mc:Choice>
        <mc:Fallback xmlns="">
          <p:pic>
            <p:nvPicPr>
              <p:cNvPr id="540" name="墨迹 539"/>
            </p:nvPicPr>
            <p:blipFill>
              <a:blip r:embed="rId1010"/>
            </p:blipFill>
            <p:spPr>
              <a:xfrm>
                <a:off x="5111750" y="5721350"/>
                <a:ext cx="3492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1" p14:bwMode="auto">
            <p14:nvContentPartPr>
              <p14:cNvPr id="541" name="墨迹 540"/>
              <p14:cNvContentPartPr/>
              <p14:nvPr/>
            </p14:nvContentPartPr>
            <p14:xfrm>
              <a:off x="6197600" y="5746750"/>
              <a:ext cx="273050" cy="12700"/>
            </p14:xfrm>
          </p:contentPart>
        </mc:Choice>
        <mc:Fallback xmlns="">
          <p:pic>
            <p:nvPicPr>
              <p:cNvPr id="541" name="墨迹 540"/>
            </p:nvPicPr>
            <p:blipFill>
              <a:blip r:embed="rId1012"/>
            </p:blipFill>
            <p:spPr>
              <a:xfrm>
                <a:off x="6197600" y="5746750"/>
                <a:ext cx="2730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3" p14:bwMode="auto">
            <p14:nvContentPartPr>
              <p14:cNvPr id="542" name="墨迹 541"/>
              <p14:cNvContentPartPr/>
              <p14:nvPr/>
            </p14:nvContentPartPr>
            <p14:xfrm>
              <a:off x="5111750" y="5448300"/>
              <a:ext cx="50800" cy="19050"/>
            </p14:xfrm>
          </p:contentPart>
        </mc:Choice>
        <mc:Fallback xmlns="">
          <p:pic>
            <p:nvPicPr>
              <p:cNvPr id="542" name="墨迹 541"/>
            </p:nvPicPr>
            <p:blipFill>
              <a:blip r:embed="rId1014"/>
            </p:blipFill>
            <p:spPr>
              <a:xfrm>
                <a:off x="5111750" y="5448300"/>
                <a:ext cx="508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5" p14:bwMode="auto">
            <p14:nvContentPartPr>
              <p14:cNvPr id="543" name="墨迹 542"/>
              <p14:cNvContentPartPr/>
              <p14:nvPr/>
            </p14:nvContentPartPr>
            <p14:xfrm>
              <a:off x="3860800" y="3575050"/>
              <a:ext cx="285750" cy="88900"/>
            </p14:xfrm>
          </p:contentPart>
        </mc:Choice>
        <mc:Fallback xmlns="">
          <p:pic>
            <p:nvPicPr>
              <p:cNvPr id="543" name="墨迹 542"/>
            </p:nvPicPr>
            <p:blipFill>
              <a:blip r:embed="rId1016"/>
            </p:blipFill>
            <p:spPr>
              <a:xfrm>
                <a:off x="3860800" y="3575050"/>
                <a:ext cx="2857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7" p14:bwMode="auto">
            <p14:nvContentPartPr>
              <p14:cNvPr id="544" name="墨迹 543"/>
              <p14:cNvContentPartPr/>
              <p14:nvPr/>
            </p14:nvContentPartPr>
            <p14:xfrm>
              <a:off x="3784600" y="3543300"/>
              <a:ext cx="120650" cy="158750"/>
            </p14:xfrm>
          </p:contentPart>
        </mc:Choice>
        <mc:Fallback xmlns="">
          <p:pic>
            <p:nvPicPr>
              <p:cNvPr id="544" name="墨迹 543"/>
            </p:nvPicPr>
            <p:blipFill>
              <a:blip r:embed="rId1018"/>
            </p:blipFill>
            <p:spPr>
              <a:xfrm>
                <a:off x="3784600" y="3543300"/>
                <a:ext cx="1206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9" p14:bwMode="auto">
            <p14:nvContentPartPr>
              <p14:cNvPr id="545" name="墨迹 544"/>
              <p14:cNvContentPartPr/>
              <p14:nvPr/>
            </p14:nvContentPartPr>
            <p14:xfrm>
              <a:off x="3556000" y="3829050"/>
              <a:ext cx="495300" cy="107950"/>
            </p14:xfrm>
          </p:contentPart>
        </mc:Choice>
        <mc:Fallback xmlns="">
          <p:pic>
            <p:nvPicPr>
              <p:cNvPr id="545" name="墨迹 544"/>
            </p:nvPicPr>
            <p:blipFill>
              <a:blip r:embed="rId1020"/>
            </p:blipFill>
            <p:spPr>
              <a:xfrm>
                <a:off x="3556000" y="3829050"/>
                <a:ext cx="4953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1" p14:bwMode="auto">
            <p14:nvContentPartPr>
              <p14:cNvPr id="546" name="墨迹 545"/>
              <p14:cNvContentPartPr/>
              <p14:nvPr/>
            </p14:nvContentPartPr>
            <p14:xfrm>
              <a:off x="7696200" y="5854700"/>
              <a:ext cx="469900" cy="88900"/>
            </p14:xfrm>
          </p:contentPart>
        </mc:Choice>
        <mc:Fallback xmlns="">
          <p:pic>
            <p:nvPicPr>
              <p:cNvPr id="546" name="墨迹 545"/>
            </p:nvPicPr>
            <p:blipFill>
              <a:blip r:embed="rId1022"/>
            </p:blipFill>
            <p:spPr>
              <a:xfrm>
                <a:off x="7696200" y="5854700"/>
                <a:ext cx="4699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3" p14:bwMode="auto">
            <p14:nvContentPartPr>
              <p14:cNvPr id="547" name="墨迹 546"/>
              <p14:cNvContentPartPr/>
              <p14:nvPr/>
            </p14:nvContentPartPr>
            <p14:xfrm>
              <a:off x="7359650" y="6172200"/>
              <a:ext cx="1263650" cy="69850"/>
            </p14:xfrm>
          </p:contentPart>
        </mc:Choice>
        <mc:Fallback xmlns="">
          <p:pic>
            <p:nvPicPr>
              <p:cNvPr id="547" name="墨迹 546"/>
            </p:nvPicPr>
            <p:blipFill>
              <a:blip r:embed="rId1024"/>
            </p:blipFill>
            <p:spPr>
              <a:xfrm>
                <a:off x="7359650" y="6172200"/>
                <a:ext cx="12636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5" p14:bwMode="auto">
            <p14:nvContentPartPr>
              <p14:cNvPr id="548" name="墨迹 547"/>
              <p14:cNvContentPartPr/>
              <p14:nvPr/>
            </p14:nvContentPartPr>
            <p14:xfrm>
              <a:off x="7480300" y="5594350"/>
              <a:ext cx="781050" cy="76200"/>
            </p14:xfrm>
          </p:contentPart>
        </mc:Choice>
        <mc:Fallback xmlns="">
          <p:pic>
            <p:nvPicPr>
              <p:cNvPr id="548" name="墨迹 547"/>
            </p:nvPicPr>
            <p:blipFill>
              <a:blip r:embed="rId1026"/>
            </p:blipFill>
            <p:spPr>
              <a:xfrm>
                <a:off x="7480300" y="5594350"/>
                <a:ext cx="7810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7" p14:bwMode="auto">
            <p14:nvContentPartPr>
              <p14:cNvPr id="549" name="墨迹 548"/>
              <p14:cNvContentPartPr/>
              <p14:nvPr/>
            </p14:nvContentPartPr>
            <p14:xfrm>
              <a:off x="7658100" y="5568950"/>
              <a:ext cx="25400" cy="360"/>
            </p14:xfrm>
          </p:contentPart>
        </mc:Choice>
        <mc:Fallback xmlns="">
          <p:pic>
            <p:nvPicPr>
              <p:cNvPr id="549" name="墨迹 548"/>
            </p:nvPicPr>
            <p:blipFill>
              <a:blip r:embed="rId520"/>
            </p:blipFill>
            <p:spPr>
              <a:xfrm>
                <a:off x="7658100" y="556895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8" p14:bwMode="auto">
            <p14:nvContentPartPr>
              <p14:cNvPr id="550" name="墨迹 549"/>
              <p14:cNvContentPartPr/>
              <p14:nvPr/>
            </p14:nvContentPartPr>
            <p14:xfrm>
              <a:off x="8039100" y="5626100"/>
              <a:ext cx="12700" cy="360"/>
            </p14:xfrm>
          </p:contentPart>
        </mc:Choice>
        <mc:Fallback xmlns="">
          <p:pic>
            <p:nvPicPr>
              <p:cNvPr id="550" name="墨迹 549"/>
            </p:nvPicPr>
            <p:blipFill>
              <a:blip r:embed="rId113"/>
            </p:blipFill>
            <p:spPr>
              <a:xfrm>
                <a:off x="8039100" y="56261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9" p14:bwMode="auto">
            <p14:nvContentPartPr>
              <p14:cNvPr id="551" name="墨迹 550"/>
              <p14:cNvContentPartPr/>
              <p14:nvPr/>
            </p14:nvContentPartPr>
            <p14:xfrm>
              <a:off x="5321300" y="5289550"/>
              <a:ext cx="12700" cy="360"/>
            </p14:xfrm>
          </p:contentPart>
        </mc:Choice>
        <mc:Fallback xmlns="">
          <p:pic>
            <p:nvPicPr>
              <p:cNvPr id="551" name="墨迹 550"/>
            </p:nvPicPr>
            <p:blipFill>
              <a:blip r:embed="rId113"/>
            </p:blipFill>
            <p:spPr>
              <a:xfrm>
                <a:off x="5321300" y="52895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0" p14:bwMode="auto">
            <p14:nvContentPartPr>
              <p14:cNvPr id="552" name="墨迹 551"/>
              <p14:cNvContentPartPr/>
              <p14:nvPr/>
            </p14:nvContentPartPr>
            <p14:xfrm>
              <a:off x="5213350" y="5245100"/>
              <a:ext cx="311150" cy="88900"/>
            </p14:xfrm>
          </p:contentPart>
        </mc:Choice>
        <mc:Fallback xmlns="">
          <p:pic>
            <p:nvPicPr>
              <p:cNvPr id="552" name="墨迹 551"/>
            </p:nvPicPr>
            <p:blipFill>
              <a:blip r:embed="rId1031"/>
            </p:blipFill>
            <p:spPr>
              <a:xfrm>
                <a:off x="5213350" y="5245100"/>
                <a:ext cx="3111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2" p14:bwMode="auto">
            <p14:nvContentPartPr>
              <p14:cNvPr id="553" name="墨迹 552"/>
              <p14:cNvContentPartPr/>
              <p14:nvPr/>
            </p14:nvContentPartPr>
            <p14:xfrm>
              <a:off x="5295900" y="5321300"/>
              <a:ext cx="165100" cy="31750"/>
            </p14:xfrm>
          </p:contentPart>
        </mc:Choice>
        <mc:Fallback xmlns="">
          <p:pic>
            <p:nvPicPr>
              <p:cNvPr id="553" name="墨迹 552"/>
            </p:nvPicPr>
            <p:blipFill>
              <a:blip r:embed="rId1033"/>
            </p:blipFill>
            <p:spPr>
              <a:xfrm>
                <a:off x="5295900" y="5321300"/>
                <a:ext cx="1651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4" p14:bwMode="auto">
            <p14:nvContentPartPr>
              <p14:cNvPr id="554" name="墨迹 553"/>
              <p14:cNvContentPartPr/>
              <p14:nvPr/>
            </p14:nvContentPartPr>
            <p14:xfrm>
              <a:off x="5289550" y="5321300"/>
              <a:ext cx="133350" cy="57150"/>
            </p14:xfrm>
          </p:contentPart>
        </mc:Choice>
        <mc:Fallback xmlns="">
          <p:pic>
            <p:nvPicPr>
              <p:cNvPr id="554" name="墨迹 553"/>
            </p:nvPicPr>
            <p:blipFill>
              <a:blip r:embed="rId1035"/>
            </p:blipFill>
            <p:spPr>
              <a:xfrm>
                <a:off x="5289550" y="5321300"/>
                <a:ext cx="1333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6" p14:bwMode="auto">
            <p14:nvContentPartPr>
              <p14:cNvPr id="555" name="墨迹 554"/>
              <p14:cNvContentPartPr/>
              <p14:nvPr/>
            </p14:nvContentPartPr>
            <p14:xfrm>
              <a:off x="5276850" y="5334000"/>
              <a:ext cx="158750" cy="101600"/>
            </p14:xfrm>
          </p:contentPart>
        </mc:Choice>
        <mc:Fallback xmlns="">
          <p:pic>
            <p:nvPicPr>
              <p:cNvPr id="555" name="墨迹 554"/>
            </p:nvPicPr>
            <p:blipFill>
              <a:blip r:embed="rId1037"/>
            </p:blipFill>
            <p:spPr>
              <a:xfrm>
                <a:off x="5276850" y="5334000"/>
                <a:ext cx="1587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8" p14:bwMode="auto">
            <p14:nvContentPartPr>
              <p14:cNvPr id="556" name="墨迹 555"/>
              <p14:cNvContentPartPr/>
              <p14:nvPr/>
            </p14:nvContentPartPr>
            <p14:xfrm>
              <a:off x="5264150" y="5295900"/>
              <a:ext cx="120650" cy="76200"/>
            </p14:xfrm>
          </p:contentPart>
        </mc:Choice>
        <mc:Fallback xmlns="">
          <p:pic>
            <p:nvPicPr>
              <p:cNvPr id="556" name="墨迹 555"/>
            </p:nvPicPr>
            <p:blipFill>
              <a:blip r:embed="rId1039"/>
            </p:blipFill>
            <p:spPr>
              <a:xfrm>
                <a:off x="5264150" y="5295900"/>
                <a:ext cx="1206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0" p14:bwMode="auto">
            <p14:nvContentPartPr>
              <p14:cNvPr id="557" name="墨迹 556"/>
              <p14:cNvContentPartPr/>
              <p14:nvPr/>
            </p14:nvContentPartPr>
            <p14:xfrm>
              <a:off x="5340350" y="4991100"/>
              <a:ext cx="88900" cy="139700"/>
            </p14:xfrm>
          </p:contentPart>
        </mc:Choice>
        <mc:Fallback xmlns="">
          <p:pic>
            <p:nvPicPr>
              <p:cNvPr id="557" name="墨迹 556"/>
            </p:nvPicPr>
            <p:blipFill>
              <a:blip r:embed="rId1041"/>
            </p:blipFill>
            <p:spPr>
              <a:xfrm>
                <a:off x="5340350" y="4991100"/>
                <a:ext cx="889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2" p14:bwMode="auto">
            <p14:nvContentPartPr>
              <p14:cNvPr id="558" name="墨迹 557"/>
              <p14:cNvContentPartPr/>
              <p14:nvPr/>
            </p14:nvContentPartPr>
            <p14:xfrm>
              <a:off x="5441950" y="4972050"/>
              <a:ext cx="19050" cy="139700"/>
            </p14:xfrm>
          </p:contentPart>
        </mc:Choice>
        <mc:Fallback xmlns="">
          <p:pic>
            <p:nvPicPr>
              <p:cNvPr id="558" name="墨迹 557"/>
            </p:nvPicPr>
            <p:blipFill>
              <a:blip r:embed="rId1043"/>
            </p:blipFill>
            <p:spPr>
              <a:xfrm>
                <a:off x="5441950" y="4972050"/>
                <a:ext cx="190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4" p14:bwMode="auto">
            <p14:nvContentPartPr>
              <p14:cNvPr id="559" name="墨迹 558"/>
              <p14:cNvContentPartPr/>
              <p14:nvPr/>
            </p14:nvContentPartPr>
            <p14:xfrm>
              <a:off x="5391150" y="5054600"/>
              <a:ext cx="82550" cy="360"/>
            </p14:xfrm>
          </p:contentPart>
        </mc:Choice>
        <mc:Fallback xmlns="">
          <p:pic>
            <p:nvPicPr>
              <p:cNvPr id="559" name="墨迹 558"/>
            </p:nvPicPr>
            <p:blipFill>
              <a:blip r:embed="rId55"/>
            </p:blipFill>
            <p:spPr>
              <a:xfrm>
                <a:off x="5391150" y="5054600"/>
                <a:ext cx="82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5" p14:bwMode="auto">
            <p14:nvContentPartPr>
              <p14:cNvPr id="560" name="墨迹 559"/>
              <p14:cNvContentPartPr/>
              <p14:nvPr/>
            </p14:nvContentPartPr>
            <p14:xfrm>
              <a:off x="5486400" y="4933950"/>
              <a:ext cx="127000" cy="171450"/>
            </p14:xfrm>
          </p:contentPart>
        </mc:Choice>
        <mc:Fallback xmlns="">
          <p:pic>
            <p:nvPicPr>
              <p:cNvPr id="560" name="墨迹 559"/>
            </p:nvPicPr>
            <p:blipFill>
              <a:blip r:embed="rId1046"/>
            </p:blipFill>
            <p:spPr>
              <a:xfrm>
                <a:off x="5486400" y="4933950"/>
                <a:ext cx="1270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7" p14:bwMode="auto">
            <p14:nvContentPartPr>
              <p14:cNvPr id="561" name="墨迹 560"/>
              <p14:cNvContentPartPr/>
              <p14:nvPr/>
            </p14:nvContentPartPr>
            <p14:xfrm>
              <a:off x="5575300" y="4978400"/>
              <a:ext cx="69850" cy="158750"/>
            </p14:xfrm>
          </p:contentPart>
        </mc:Choice>
        <mc:Fallback xmlns="">
          <p:pic>
            <p:nvPicPr>
              <p:cNvPr id="561" name="墨迹 560"/>
            </p:nvPicPr>
            <p:blipFill>
              <a:blip r:embed="rId1048"/>
            </p:blipFill>
            <p:spPr>
              <a:xfrm>
                <a:off x="5575300" y="4978400"/>
                <a:ext cx="698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9" p14:bwMode="auto">
            <p14:nvContentPartPr>
              <p14:cNvPr id="562" name="墨迹 561"/>
              <p14:cNvContentPartPr/>
              <p14:nvPr/>
            </p14:nvContentPartPr>
            <p14:xfrm>
              <a:off x="5499100" y="5073650"/>
              <a:ext cx="82550" cy="19050"/>
            </p14:xfrm>
          </p:contentPart>
        </mc:Choice>
        <mc:Fallback xmlns="">
          <p:pic>
            <p:nvPicPr>
              <p:cNvPr id="562" name="墨迹 561"/>
            </p:nvPicPr>
            <p:blipFill>
              <a:blip r:embed="rId1050"/>
            </p:blipFill>
            <p:spPr>
              <a:xfrm>
                <a:off x="5499100" y="5073650"/>
                <a:ext cx="825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1" p14:bwMode="auto">
            <p14:nvContentPartPr>
              <p14:cNvPr id="563" name="墨迹 562"/>
              <p14:cNvContentPartPr/>
              <p14:nvPr/>
            </p14:nvContentPartPr>
            <p14:xfrm>
              <a:off x="5245100" y="5334000"/>
              <a:ext cx="234950" cy="76200"/>
            </p14:xfrm>
          </p:contentPart>
        </mc:Choice>
        <mc:Fallback xmlns="">
          <p:pic>
            <p:nvPicPr>
              <p:cNvPr id="563" name="墨迹 562"/>
            </p:nvPicPr>
            <p:blipFill>
              <a:blip r:embed="rId1052"/>
            </p:blipFill>
            <p:spPr>
              <a:xfrm>
                <a:off x="5245100" y="5334000"/>
                <a:ext cx="2349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3" p14:bwMode="auto">
            <p14:nvContentPartPr>
              <p14:cNvPr id="564" name="墨迹 563"/>
              <p14:cNvContentPartPr/>
              <p14:nvPr/>
            </p14:nvContentPartPr>
            <p14:xfrm>
              <a:off x="5270500" y="5372100"/>
              <a:ext cx="241300" cy="38100"/>
            </p14:xfrm>
          </p:contentPart>
        </mc:Choice>
        <mc:Fallback xmlns="">
          <p:pic>
            <p:nvPicPr>
              <p:cNvPr id="564" name="墨迹 563"/>
            </p:nvPicPr>
            <p:blipFill>
              <a:blip r:embed="rId1054"/>
            </p:blipFill>
            <p:spPr>
              <a:xfrm>
                <a:off x="5270500" y="5372100"/>
                <a:ext cx="2413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5" p14:bwMode="auto">
            <p14:nvContentPartPr>
              <p14:cNvPr id="565" name="墨迹 564"/>
              <p14:cNvContentPartPr/>
              <p14:nvPr/>
            </p14:nvContentPartPr>
            <p14:xfrm>
              <a:off x="3930650" y="4349750"/>
              <a:ext cx="527050" cy="381000"/>
            </p14:xfrm>
          </p:contentPart>
        </mc:Choice>
        <mc:Fallback xmlns="">
          <p:pic>
            <p:nvPicPr>
              <p:cNvPr id="565" name="墨迹 564"/>
            </p:nvPicPr>
            <p:blipFill>
              <a:blip r:embed="rId1056"/>
            </p:blipFill>
            <p:spPr>
              <a:xfrm>
                <a:off x="3930650" y="4349750"/>
                <a:ext cx="5270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7" p14:bwMode="auto">
            <p14:nvContentPartPr>
              <p14:cNvPr id="566" name="墨迹 565"/>
              <p14:cNvContentPartPr/>
              <p14:nvPr/>
            </p14:nvContentPartPr>
            <p14:xfrm>
              <a:off x="5092700" y="4921250"/>
              <a:ext cx="806450" cy="977900"/>
            </p14:xfrm>
          </p:contentPart>
        </mc:Choice>
        <mc:Fallback xmlns="">
          <p:pic>
            <p:nvPicPr>
              <p:cNvPr id="566" name="墨迹 565"/>
            </p:nvPicPr>
            <p:blipFill>
              <a:blip r:embed="rId1058"/>
            </p:blipFill>
            <p:spPr>
              <a:xfrm>
                <a:off x="5092700" y="4921250"/>
                <a:ext cx="806450" cy="977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9" p14:bwMode="auto">
            <p14:nvContentPartPr>
              <p14:cNvPr id="567" name="墨迹 566"/>
              <p14:cNvContentPartPr/>
              <p14:nvPr/>
            </p14:nvContentPartPr>
            <p14:xfrm>
              <a:off x="3587750" y="4660900"/>
              <a:ext cx="292100" cy="31750"/>
            </p14:xfrm>
          </p:contentPart>
        </mc:Choice>
        <mc:Fallback xmlns="">
          <p:pic>
            <p:nvPicPr>
              <p:cNvPr id="567" name="墨迹 566"/>
            </p:nvPicPr>
            <p:blipFill>
              <a:blip r:embed="rId1060"/>
            </p:blipFill>
            <p:spPr>
              <a:xfrm>
                <a:off x="3587750" y="4660900"/>
                <a:ext cx="2921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1" p14:bwMode="auto">
            <p14:nvContentPartPr>
              <p14:cNvPr id="568" name="墨迹 567"/>
              <p14:cNvContentPartPr/>
              <p14:nvPr/>
            </p14:nvContentPartPr>
            <p14:xfrm>
              <a:off x="2952750" y="5073650"/>
              <a:ext cx="520700" cy="12700"/>
            </p14:xfrm>
          </p:contentPart>
        </mc:Choice>
        <mc:Fallback xmlns="">
          <p:pic>
            <p:nvPicPr>
              <p:cNvPr id="568" name="墨迹 567"/>
            </p:nvPicPr>
            <p:blipFill>
              <a:blip r:embed="rId1062"/>
            </p:blipFill>
            <p:spPr>
              <a:xfrm>
                <a:off x="2952750" y="5073650"/>
                <a:ext cx="5207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3" p14:bwMode="auto">
            <p14:nvContentPartPr>
              <p14:cNvPr id="569" name="墨迹 568"/>
              <p14:cNvContentPartPr/>
              <p14:nvPr/>
            </p14:nvContentPartPr>
            <p14:xfrm>
              <a:off x="5384800" y="5626100"/>
              <a:ext cx="114300" cy="95250"/>
            </p14:xfrm>
          </p:contentPart>
        </mc:Choice>
        <mc:Fallback xmlns="">
          <p:pic>
            <p:nvPicPr>
              <p:cNvPr id="569" name="墨迹 568"/>
            </p:nvPicPr>
            <p:blipFill>
              <a:blip r:embed="rId1064"/>
            </p:blipFill>
            <p:spPr>
              <a:xfrm>
                <a:off x="5384800" y="5626100"/>
                <a:ext cx="1143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5" p14:bwMode="auto">
            <p14:nvContentPartPr>
              <p14:cNvPr id="570" name="墨迹 569"/>
              <p14:cNvContentPartPr/>
              <p14:nvPr/>
            </p14:nvContentPartPr>
            <p14:xfrm>
              <a:off x="5207000" y="5257800"/>
              <a:ext cx="368300" cy="234950"/>
            </p14:xfrm>
          </p:contentPart>
        </mc:Choice>
        <mc:Fallback xmlns="">
          <p:pic>
            <p:nvPicPr>
              <p:cNvPr id="570" name="墨迹 569"/>
            </p:nvPicPr>
            <p:blipFill>
              <a:blip r:embed="rId1066"/>
            </p:blipFill>
            <p:spPr>
              <a:xfrm>
                <a:off x="5207000" y="5257800"/>
                <a:ext cx="3683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7" p14:bwMode="auto">
            <p14:nvContentPartPr>
              <p14:cNvPr id="571" name="墨迹 570"/>
              <p14:cNvContentPartPr/>
              <p14:nvPr/>
            </p14:nvContentPartPr>
            <p14:xfrm>
              <a:off x="2266950" y="3092450"/>
              <a:ext cx="387350" cy="25400"/>
            </p14:xfrm>
          </p:contentPart>
        </mc:Choice>
        <mc:Fallback xmlns="">
          <p:pic>
            <p:nvPicPr>
              <p:cNvPr id="571" name="墨迹 570"/>
            </p:nvPicPr>
            <p:blipFill>
              <a:blip r:embed="rId1068"/>
            </p:blipFill>
            <p:spPr>
              <a:xfrm>
                <a:off x="2266950" y="3092450"/>
                <a:ext cx="3873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9" p14:bwMode="auto">
            <p14:nvContentPartPr>
              <p14:cNvPr id="572" name="墨迹 571"/>
              <p14:cNvContentPartPr/>
              <p14:nvPr/>
            </p14:nvContentPartPr>
            <p14:xfrm>
              <a:off x="2184400" y="2889250"/>
              <a:ext cx="495300" cy="222250"/>
            </p14:xfrm>
          </p:contentPart>
        </mc:Choice>
        <mc:Fallback xmlns="">
          <p:pic>
            <p:nvPicPr>
              <p:cNvPr id="572" name="墨迹 571"/>
            </p:nvPicPr>
            <p:blipFill>
              <a:blip r:embed="rId1070"/>
            </p:blipFill>
            <p:spPr>
              <a:xfrm>
                <a:off x="2184400" y="2889250"/>
                <a:ext cx="4953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1" p14:bwMode="auto">
            <p14:nvContentPartPr>
              <p14:cNvPr id="573" name="墨迹 572"/>
              <p14:cNvContentPartPr/>
              <p14:nvPr/>
            </p14:nvContentPartPr>
            <p14:xfrm>
              <a:off x="3651250" y="3073400"/>
              <a:ext cx="88900" cy="12700"/>
            </p14:xfrm>
          </p:contentPart>
        </mc:Choice>
        <mc:Fallback xmlns="">
          <p:pic>
            <p:nvPicPr>
              <p:cNvPr id="573" name="墨迹 572"/>
            </p:nvPicPr>
            <p:blipFill>
              <a:blip r:embed="rId1072"/>
            </p:blipFill>
            <p:spPr>
              <a:xfrm>
                <a:off x="3651250" y="3073400"/>
                <a:ext cx="889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3" p14:bwMode="auto">
            <p14:nvContentPartPr>
              <p14:cNvPr id="574" name="墨迹 573"/>
              <p14:cNvContentPartPr/>
              <p14:nvPr/>
            </p14:nvContentPartPr>
            <p14:xfrm>
              <a:off x="3575050" y="3098800"/>
              <a:ext cx="469900" cy="57150"/>
            </p14:xfrm>
          </p:contentPart>
        </mc:Choice>
        <mc:Fallback xmlns="">
          <p:pic>
            <p:nvPicPr>
              <p:cNvPr id="574" name="墨迹 573"/>
            </p:nvPicPr>
            <p:blipFill>
              <a:blip r:embed="rId1074"/>
            </p:blipFill>
            <p:spPr>
              <a:xfrm>
                <a:off x="3575050" y="3098800"/>
                <a:ext cx="4699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5" p14:bwMode="auto">
            <p14:nvContentPartPr>
              <p14:cNvPr id="575" name="墨迹 574"/>
              <p14:cNvContentPartPr/>
              <p14:nvPr/>
            </p14:nvContentPartPr>
            <p14:xfrm>
              <a:off x="2159000" y="3308350"/>
              <a:ext cx="438150" cy="69850"/>
            </p14:xfrm>
          </p:contentPart>
        </mc:Choice>
        <mc:Fallback xmlns="">
          <p:pic>
            <p:nvPicPr>
              <p:cNvPr id="575" name="墨迹 574"/>
            </p:nvPicPr>
            <p:blipFill>
              <a:blip r:embed="rId1076"/>
            </p:blipFill>
            <p:spPr>
              <a:xfrm>
                <a:off x="2159000" y="3308350"/>
                <a:ext cx="4381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7" p14:bwMode="auto">
            <p14:nvContentPartPr>
              <p14:cNvPr id="576" name="墨迹 575"/>
              <p14:cNvContentPartPr/>
              <p14:nvPr/>
            </p14:nvContentPartPr>
            <p14:xfrm>
              <a:off x="2940050" y="3359150"/>
              <a:ext cx="361950" cy="12700"/>
            </p14:xfrm>
          </p:contentPart>
        </mc:Choice>
        <mc:Fallback xmlns="">
          <p:pic>
            <p:nvPicPr>
              <p:cNvPr id="576" name="墨迹 575"/>
            </p:nvPicPr>
            <p:blipFill>
              <a:blip r:embed="rId1078"/>
            </p:blipFill>
            <p:spPr>
              <a:xfrm>
                <a:off x="2940050" y="3359150"/>
                <a:ext cx="3619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9" p14:bwMode="auto">
            <p14:nvContentPartPr>
              <p14:cNvPr id="577" name="墨迹 576"/>
              <p14:cNvContentPartPr/>
              <p14:nvPr/>
            </p14:nvContentPartPr>
            <p14:xfrm>
              <a:off x="2216150" y="3117850"/>
              <a:ext cx="469900" cy="50800"/>
            </p14:xfrm>
          </p:contentPart>
        </mc:Choice>
        <mc:Fallback xmlns="">
          <p:pic>
            <p:nvPicPr>
              <p:cNvPr id="577" name="墨迹 576"/>
            </p:nvPicPr>
            <p:blipFill>
              <a:blip r:embed="rId1080"/>
            </p:blipFill>
            <p:spPr>
              <a:xfrm>
                <a:off x="2216150" y="3117850"/>
                <a:ext cx="4699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1" p14:bwMode="auto">
            <p14:nvContentPartPr>
              <p14:cNvPr id="578" name="墨迹 577"/>
              <p14:cNvContentPartPr/>
              <p14:nvPr/>
            </p14:nvContentPartPr>
            <p14:xfrm>
              <a:off x="4533900" y="3117850"/>
              <a:ext cx="533400" cy="12700"/>
            </p14:xfrm>
          </p:contentPart>
        </mc:Choice>
        <mc:Fallback xmlns="">
          <p:pic>
            <p:nvPicPr>
              <p:cNvPr id="578" name="墨迹 577"/>
            </p:nvPicPr>
            <p:blipFill>
              <a:blip r:embed="rId1082"/>
            </p:blipFill>
            <p:spPr>
              <a:xfrm>
                <a:off x="4533900" y="3117850"/>
                <a:ext cx="5334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3" p14:bwMode="auto">
            <p14:nvContentPartPr>
              <p14:cNvPr id="579" name="墨迹 578"/>
              <p14:cNvContentPartPr/>
              <p14:nvPr/>
            </p14:nvContentPartPr>
            <p14:xfrm>
              <a:off x="2197100" y="3105150"/>
              <a:ext cx="450850" cy="6350"/>
            </p14:xfrm>
          </p:contentPart>
        </mc:Choice>
        <mc:Fallback xmlns="">
          <p:pic>
            <p:nvPicPr>
              <p:cNvPr id="579" name="墨迹 578"/>
            </p:nvPicPr>
            <p:blipFill>
              <a:blip r:embed="rId1084"/>
            </p:blipFill>
            <p:spPr>
              <a:xfrm>
                <a:off x="2197100" y="3105150"/>
                <a:ext cx="4508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5" p14:bwMode="auto">
            <p14:nvContentPartPr>
              <p14:cNvPr id="580" name="墨迹 579"/>
              <p14:cNvContentPartPr/>
              <p14:nvPr/>
            </p14:nvContentPartPr>
            <p14:xfrm>
              <a:off x="2178050" y="3168650"/>
              <a:ext cx="38100" cy="360"/>
            </p14:xfrm>
          </p:contentPart>
        </mc:Choice>
        <mc:Fallback xmlns="">
          <p:pic>
            <p:nvPicPr>
              <p:cNvPr id="580" name="墨迹 579"/>
            </p:nvPicPr>
            <p:blipFill>
              <a:blip r:embed="rId117"/>
            </p:blipFill>
            <p:spPr>
              <a:xfrm>
                <a:off x="2178050" y="3168650"/>
                <a:ext cx="381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6" p14:bwMode="auto">
            <p14:nvContentPartPr>
              <p14:cNvPr id="581" name="墨迹 580"/>
              <p14:cNvContentPartPr/>
              <p14:nvPr/>
            </p14:nvContentPartPr>
            <p14:xfrm>
              <a:off x="2254250" y="3352800"/>
              <a:ext cx="349250" cy="19050"/>
            </p14:xfrm>
          </p:contentPart>
        </mc:Choice>
        <mc:Fallback xmlns="">
          <p:pic>
            <p:nvPicPr>
              <p:cNvPr id="581" name="墨迹 580"/>
            </p:nvPicPr>
            <p:blipFill>
              <a:blip r:embed="rId1087"/>
            </p:blipFill>
            <p:spPr>
              <a:xfrm>
                <a:off x="2254250" y="3352800"/>
                <a:ext cx="3492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8" p14:bwMode="auto">
            <p14:nvContentPartPr>
              <p14:cNvPr id="582" name="墨迹 581"/>
              <p14:cNvContentPartPr/>
              <p14:nvPr/>
            </p14:nvContentPartPr>
            <p14:xfrm>
              <a:off x="2209800" y="3149600"/>
              <a:ext cx="177800" cy="38100"/>
            </p14:xfrm>
          </p:contentPart>
        </mc:Choice>
        <mc:Fallback xmlns="">
          <p:pic>
            <p:nvPicPr>
              <p:cNvPr id="582" name="墨迹 581"/>
            </p:nvPicPr>
            <p:blipFill>
              <a:blip r:embed="rId1089"/>
            </p:blipFill>
            <p:spPr>
              <a:xfrm>
                <a:off x="2209800" y="3149600"/>
                <a:ext cx="1778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0" p14:bwMode="auto">
            <p14:nvContentPartPr>
              <p14:cNvPr id="583" name="墨迹 582"/>
              <p14:cNvContentPartPr/>
              <p14:nvPr/>
            </p14:nvContentPartPr>
            <p14:xfrm>
              <a:off x="6534150" y="3435350"/>
              <a:ext cx="133350" cy="127000"/>
            </p14:xfrm>
          </p:contentPart>
        </mc:Choice>
        <mc:Fallback xmlns="">
          <p:pic>
            <p:nvPicPr>
              <p:cNvPr id="583" name="墨迹 582"/>
            </p:nvPicPr>
            <p:blipFill>
              <a:blip r:embed="rId1091"/>
            </p:blipFill>
            <p:spPr>
              <a:xfrm>
                <a:off x="6534150" y="3435350"/>
                <a:ext cx="1333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2" p14:bwMode="auto">
            <p14:nvContentPartPr>
              <p14:cNvPr id="584" name="墨迹 583"/>
              <p14:cNvContentPartPr/>
              <p14:nvPr/>
            </p14:nvContentPartPr>
            <p14:xfrm>
              <a:off x="6673850" y="3416300"/>
              <a:ext cx="101600" cy="114300"/>
            </p14:xfrm>
          </p:contentPart>
        </mc:Choice>
        <mc:Fallback xmlns="">
          <p:pic>
            <p:nvPicPr>
              <p:cNvPr id="584" name="墨迹 583"/>
            </p:nvPicPr>
            <p:blipFill>
              <a:blip r:embed="rId1093"/>
            </p:blipFill>
            <p:spPr>
              <a:xfrm>
                <a:off x="6673850" y="3416300"/>
                <a:ext cx="1016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4" p14:bwMode="auto">
            <p14:nvContentPartPr>
              <p14:cNvPr id="585" name="墨迹 584"/>
              <p14:cNvContentPartPr/>
              <p14:nvPr/>
            </p14:nvContentPartPr>
            <p14:xfrm>
              <a:off x="6743700" y="3416300"/>
              <a:ext cx="38100" cy="133350"/>
            </p14:xfrm>
          </p:contentPart>
        </mc:Choice>
        <mc:Fallback xmlns="">
          <p:pic>
            <p:nvPicPr>
              <p:cNvPr id="585" name="墨迹 584"/>
            </p:nvPicPr>
            <p:blipFill>
              <a:blip r:embed="rId1095"/>
            </p:blipFill>
            <p:spPr>
              <a:xfrm>
                <a:off x="6743700" y="3416300"/>
                <a:ext cx="381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6" p14:bwMode="auto">
            <p14:nvContentPartPr>
              <p14:cNvPr id="586" name="墨迹 585"/>
              <p14:cNvContentPartPr/>
              <p14:nvPr/>
            </p14:nvContentPartPr>
            <p14:xfrm>
              <a:off x="6718300" y="3486150"/>
              <a:ext cx="63500" cy="360"/>
            </p14:xfrm>
          </p:contentPart>
        </mc:Choice>
        <mc:Fallback xmlns="">
          <p:pic>
            <p:nvPicPr>
              <p:cNvPr id="586" name="墨迹 585"/>
            </p:nvPicPr>
            <p:blipFill>
              <a:blip r:embed="rId119"/>
            </p:blipFill>
            <p:spPr>
              <a:xfrm>
                <a:off x="6718300" y="3486150"/>
                <a:ext cx="635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7" p14:bwMode="auto">
            <p14:nvContentPartPr>
              <p14:cNvPr id="587" name="墨迹 586"/>
              <p14:cNvContentPartPr/>
              <p14:nvPr/>
            </p14:nvContentPartPr>
            <p14:xfrm>
              <a:off x="6813550" y="3429000"/>
              <a:ext cx="63500" cy="177800"/>
            </p14:xfrm>
          </p:contentPart>
        </mc:Choice>
        <mc:Fallback xmlns="">
          <p:pic>
            <p:nvPicPr>
              <p:cNvPr id="587" name="墨迹 586"/>
            </p:nvPicPr>
            <p:blipFill>
              <a:blip r:embed="rId1098"/>
            </p:blipFill>
            <p:spPr>
              <a:xfrm>
                <a:off x="6813550" y="3429000"/>
                <a:ext cx="635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9" p14:bwMode="auto">
            <p14:nvContentPartPr>
              <p14:cNvPr id="588" name="墨迹 587"/>
              <p14:cNvContentPartPr/>
              <p14:nvPr/>
            </p14:nvContentPartPr>
            <p14:xfrm>
              <a:off x="6819900" y="3441700"/>
              <a:ext cx="107950" cy="139700"/>
            </p14:xfrm>
          </p:contentPart>
        </mc:Choice>
        <mc:Fallback xmlns="">
          <p:pic>
            <p:nvPicPr>
              <p:cNvPr id="588" name="墨迹 587"/>
            </p:nvPicPr>
            <p:blipFill>
              <a:blip r:embed="rId1100"/>
            </p:blipFill>
            <p:spPr>
              <a:xfrm>
                <a:off x="6819900" y="3441700"/>
                <a:ext cx="1079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1" p14:bwMode="auto">
            <p14:nvContentPartPr>
              <p14:cNvPr id="589" name="墨迹 588"/>
              <p14:cNvContentPartPr/>
              <p14:nvPr/>
            </p14:nvContentPartPr>
            <p14:xfrm>
              <a:off x="6991350" y="3448050"/>
              <a:ext cx="101600" cy="158750"/>
            </p14:xfrm>
          </p:contentPart>
        </mc:Choice>
        <mc:Fallback xmlns="">
          <p:pic>
            <p:nvPicPr>
              <p:cNvPr id="589" name="墨迹 588"/>
            </p:nvPicPr>
            <p:blipFill>
              <a:blip r:embed="rId1102"/>
            </p:blipFill>
            <p:spPr>
              <a:xfrm>
                <a:off x="6991350" y="3448050"/>
                <a:ext cx="1016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3" p14:bwMode="auto">
            <p14:nvContentPartPr>
              <p14:cNvPr id="590" name="墨迹 589"/>
              <p14:cNvContentPartPr/>
              <p14:nvPr/>
            </p14:nvContentPartPr>
            <p14:xfrm>
              <a:off x="7010400" y="3467100"/>
              <a:ext cx="88900" cy="12700"/>
            </p14:xfrm>
          </p:contentPart>
        </mc:Choice>
        <mc:Fallback xmlns="">
          <p:pic>
            <p:nvPicPr>
              <p:cNvPr id="590" name="墨迹 589"/>
            </p:nvPicPr>
            <p:blipFill>
              <a:blip r:embed="rId1104"/>
            </p:blipFill>
            <p:spPr>
              <a:xfrm>
                <a:off x="7010400" y="3467100"/>
                <a:ext cx="889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5" p14:bwMode="auto">
            <p14:nvContentPartPr>
              <p14:cNvPr id="591" name="墨迹 590"/>
              <p14:cNvContentPartPr/>
              <p14:nvPr/>
            </p14:nvContentPartPr>
            <p14:xfrm>
              <a:off x="7023100" y="3505200"/>
              <a:ext cx="88900" cy="12700"/>
            </p14:xfrm>
          </p:contentPart>
        </mc:Choice>
        <mc:Fallback xmlns="">
          <p:pic>
            <p:nvPicPr>
              <p:cNvPr id="591" name="墨迹 590"/>
            </p:nvPicPr>
            <p:blipFill>
              <a:blip r:embed="rId1106"/>
            </p:blipFill>
            <p:spPr>
              <a:xfrm>
                <a:off x="7023100" y="3505200"/>
                <a:ext cx="889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7" p14:bwMode="auto">
            <p14:nvContentPartPr>
              <p14:cNvPr id="592" name="墨迹 591"/>
              <p14:cNvContentPartPr/>
              <p14:nvPr/>
            </p14:nvContentPartPr>
            <p14:xfrm>
              <a:off x="7175500" y="3467100"/>
              <a:ext cx="127000" cy="146050"/>
            </p14:xfrm>
          </p:contentPart>
        </mc:Choice>
        <mc:Fallback xmlns="">
          <p:pic>
            <p:nvPicPr>
              <p:cNvPr id="592" name="墨迹 591"/>
            </p:nvPicPr>
            <p:blipFill>
              <a:blip r:embed="rId1108"/>
            </p:blipFill>
            <p:spPr>
              <a:xfrm>
                <a:off x="7175500" y="3467100"/>
                <a:ext cx="1270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9" p14:bwMode="auto">
            <p14:nvContentPartPr>
              <p14:cNvPr id="593" name="墨迹 592"/>
              <p14:cNvContentPartPr/>
              <p14:nvPr/>
            </p14:nvContentPartPr>
            <p14:xfrm>
              <a:off x="6330950" y="3257550"/>
              <a:ext cx="1111250" cy="501650"/>
            </p14:xfrm>
          </p:contentPart>
        </mc:Choice>
        <mc:Fallback xmlns="">
          <p:pic>
            <p:nvPicPr>
              <p:cNvPr id="593" name="墨迹 592"/>
            </p:nvPicPr>
            <p:blipFill>
              <a:blip r:embed="rId1110"/>
            </p:blipFill>
            <p:spPr>
              <a:xfrm>
                <a:off x="6330950" y="3257550"/>
                <a:ext cx="1111250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1" p14:bwMode="auto">
            <p14:nvContentPartPr>
              <p14:cNvPr id="594" name="墨迹 593"/>
              <p14:cNvContentPartPr/>
              <p14:nvPr/>
            </p14:nvContentPartPr>
            <p14:xfrm>
              <a:off x="6343650" y="3194050"/>
              <a:ext cx="1212850" cy="609600"/>
            </p14:xfrm>
          </p:contentPart>
        </mc:Choice>
        <mc:Fallback xmlns="">
          <p:pic>
            <p:nvPicPr>
              <p:cNvPr id="594" name="墨迹 593"/>
            </p:nvPicPr>
            <p:blipFill>
              <a:blip r:embed="rId1112"/>
            </p:blipFill>
            <p:spPr>
              <a:xfrm>
                <a:off x="6343650" y="3194050"/>
                <a:ext cx="1212850" cy="609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3" p14:bwMode="auto">
            <p14:nvContentPartPr>
              <p14:cNvPr id="595" name="墨迹 594"/>
              <p14:cNvContentPartPr/>
              <p14:nvPr/>
            </p14:nvContentPartPr>
            <p14:xfrm>
              <a:off x="7429500" y="3302000"/>
              <a:ext cx="82550" cy="603250"/>
            </p14:xfrm>
          </p:contentPart>
        </mc:Choice>
        <mc:Fallback xmlns="">
          <p:pic>
            <p:nvPicPr>
              <p:cNvPr id="595" name="墨迹 594"/>
            </p:nvPicPr>
            <p:blipFill>
              <a:blip r:embed="rId1114"/>
            </p:blipFill>
            <p:spPr>
              <a:xfrm>
                <a:off x="7429500" y="3302000"/>
                <a:ext cx="82550" cy="603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5" p14:bwMode="auto">
            <p14:nvContentPartPr>
              <p14:cNvPr id="596" name="墨迹 595"/>
              <p14:cNvContentPartPr/>
              <p14:nvPr/>
            </p14:nvContentPartPr>
            <p14:xfrm>
              <a:off x="6508750" y="3397250"/>
              <a:ext cx="158750" cy="222250"/>
            </p14:xfrm>
          </p:contentPart>
        </mc:Choice>
        <mc:Fallback xmlns="">
          <p:pic>
            <p:nvPicPr>
              <p:cNvPr id="596" name="墨迹 595"/>
            </p:nvPicPr>
            <p:blipFill>
              <a:blip r:embed="rId1116"/>
            </p:blipFill>
            <p:spPr>
              <a:xfrm>
                <a:off x="6508750" y="3397250"/>
                <a:ext cx="1587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7" p14:bwMode="auto">
            <p14:nvContentPartPr>
              <p14:cNvPr id="597" name="墨迹 596"/>
              <p14:cNvContentPartPr/>
              <p14:nvPr/>
            </p14:nvContentPartPr>
            <p14:xfrm>
              <a:off x="6489700" y="3422650"/>
              <a:ext cx="133350" cy="209550"/>
            </p14:xfrm>
          </p:contentPart>
        </mc:Choice>
        <mc:Fallback xmlns="">
          <p:pic>
            <p:nvPicPr>
              <p:cNvPr id="597" name="墨迹 596"/>
            </p:nvPicPr>
            <p:blipFill>
              <a:blip r:embed="rId1118"/>
            </p:blipFill>
            <p:spPr>
              <a:xfrm>
                <a:off x="6489700" y="3422650"/>
                <a:ext cx="1333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9" p14:bwMode="auto">
            <p14:nvContentPartPr>
              <p14:cNvPr id="598" name="墨迹 597"/>
              <p14:cNvContentPartPr/>
              <p14:nvPr/>
            </p14:nvContentPartPr>
            <p14:xfrm>
              <a:off x="6616700" y="3390900"/>
              <a:ext cx="152400" cy="234950"/>
            </p14:xfrm>
          </p:contentPart>
        </mc:Choice>
        <mc:Fallback xmlns="">
          <p:pic>
            <p:nvPicPr>
              <p:cNvPr id="598" name="墨迹 597"/>
            </p:nvPicPr>
            <p:blipFill>
              <a:blip r:embed="rId1120"/>
            </p:blipFill>
            <p:spPr>
              <a:xfrm>
                <a:off x="6616700" y="3390900"/>
                <a:ext cx="1524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1" p14:bwMode="auto">
            <p14:nvContentPartPr>
              <p14:cNvPr id="599" name="墨迹 598"/>
              <p14:cNvContentPartPr/>
              <p14:nvPr/>
            </p14:nvContentPartPr>
            <p14:xfrm>
              <a:off x="6756400" y="3416300"/>
              <a:ext cx="6350" cy="203200"/>
            </p14:xfrm>
          </p:contentPart>
        </mc:Choice>
        <mc:Fallback xmlns="">
          <p:pic>
            <p:nvPicPr>
              <p:cNvPr id="599" name="墨迹 598"/>
            </p:nvPicPr>
            <p:blipFill>
              <a:blip r:embed="rId1122"/>
            </p:blipFill>
            <p:spPr>
              <a:xfrm>
                <a:off x="6756400" y="3416300"/>
                <a:ext cx="63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3" p14:bwMode="auto">
            <p14:nvContentPartPr>
              <p14:cNvPr id="600" name="墨迹 599"/>
              <p14:cNvContentPartPr/>
              <p14:nvPr/>
            </p14:nvContentPartPr>
            <p14:xfrm>
              <a:off x="6673850" y="3505200"/>
              <a:ext cx="107950" cy="6350"/>
            </p14:xfrm>
          </p:contentPart>
        </mc:Choice>
        <mc:Fallback xmlns="">
          <p:pic>
            <p:nvPicPr>
              <p:cNvPr id="600" name="墨迹 599"/>
            </p:nvPicPr>
            <p:blipFill>
              <a:blip r:embed="rId1124"/>
            </p:blipFill>
            <p:spPr>
              <a:xfrm>
                <a:off x="6673850" y="3505200"/>
                <a:ext cx="107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5" p14:bwMode="auto">
            <p14:nvContentPartPr>
              <p14:cNvPr id="601" name="墨迹 600"/>
              <p14:cNvContentPartPr/>
              <p14:nvPr/>
            </p14:nvContentPartPr>
            <p14:xfrm>
              <a:off x="6794500" y="2762250"/>
              <a:ext cx="44450" cy="254000"/>
            </p14:xfrm>
          </p:contentPart>
        </mc:Choice>
        <mc:Fallback xmlns="">
          <p:pic>
            <p:nvPicPr>
              <p:cNvPr id="601" name="墨迹 600"/>
            </p:nvPicPr>
            <p:blipFill>
              <a:blip r:embed="rId1126"/>
            </p:blipFill>
            <p:spPr>
              <a:xfrm>
                <a:off x="6794500" y="2762250"/>
                <a:ext cx="444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7" p14:bwMode="auto">
            <p14:nvContentPartPr>
              <p14:cNvPr id="602" name="墨迹 601"/>
              <p14:cNvContentPartPr/>
              <p14:nvPr/>
            </p14:nvContentPartPr>
            <p14:xfrm>
              <a:off x="6800850" y="2717800"/>
              <a:ext cx="120650" cy="127000"/>
            </p14:xfrm>
          </p:contentPart>
        </mc:Choice>
        <mc:Fallback xmlns="">
          <p:pic>
            <p:nvPicPr>
              <p:cNvPr id="602" name="墨迹 601"/>
            </p:nvPicPr>
            <p:blipFill>
              <a:blip r:embed="rId1128"/>
            </p:blipFill>
            <p:spPr>
              <a:xfrm>
                <a:off x="6800850" y="2717800"/>
                <a:ext cx="1206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9" p14:bwMode="auto">
            <p14:nvContentPartPr>
              <p14:cNvPr id="603" name="墨迹 602"/>
              <p14:cNvContentPartPr/>
              <p14:nvPr/>
            </p14:nvContentPartPr>
            <p14:xfrm>
              <a:off x="6940550" y="2755900"/>
              <a:ext cx="139700" cy="360"/>
            </p14:xfrm>
          </p:contentPart>
        </mc:Choice>
        <mc:Fallback xmlns="">
          <p:pic>
            <p:nvPicPr>
              <p:cNvPr id="603" name="墨迹 602"/>
            </p:nvPicPr>
            <p:blipFill>
              <a:blip r:embed="rId1130"/>
            </p:blipFill>
            <p:spPr>
              <a:xfrm>
                <a:off x="6940550" y="2755900"/>
                <a:ext cx="139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1" p14:bwMode="auto">
            <p14:nvContentPartPr>
              <p14:cNvPr id="604" name="墨迹 603"/>
              <p14:cNvContentPartPr/>
              <p14:nvPr/>
            </p14:nvContentPartPr>
            <p14:xfrm>
              <a:off x="4222750" y="3105150"/>
              <a:ext cx="336550" cy="360"/>
            </p14:xfrm>
          </p:contentPart>
        </mc:Choice>
        <mc:Fallback xmlns="">
          <p:pic>
            <p:nvPicPr>
              <p:cNvPr id="604" name="墨迹 603"/>
            </p:nvPicPr>
            <p:blipFill>
              <a:blip r:embed="rId1132"/>
            </p:blipFill>
            <p:spPr>
              <a:xfrm>
                <a:off x="4222750" y="3105150"/>
                <a:ext cx="336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3" p14:bwMode="auto">
            <p14:nvContentPartPr>
              <p14:cNvPr id="605" name="墨迹 604"/>
              <p14:cNvContentPartPr/>
              <p14:nvPr/>
            </p14:nvContentPartPr>
            <p14:xfrm>
              <a:off x="2921000" y="2851150"/>
              <a:ext cx="508000" cy="323850"/>
            </p14:xfrm>
          </p:contentPart>
        </mc:Choice>
        <mc:Fallback xmlns="">
          <p:pic>
            <p:nvPicPr>
              <p:cNvPr id="605" name="墨迹 604"/>
            </p:nvPicPr>
            <p:blipFill>
              <a:blip r:embed="rId1134"/>
            </p:blipFill>
            <p:spPr>
              <a:xfrm>
                <a:off x="2921000" y="2851150"/>
                <a:ext cx="5080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5" p14:bwMode="auto">
            <p14:nvContentPartPr>
              <p14:cNvPr id="606" name="墨迹 605"/>
              <p14:cNvContentPartPr/>
              <p14:nvPr/>
            </p14:nvContentPartPr>
            <p14:xfrm>
              <a:off x="6718300" y="2743200"/>
              <a:ext cx="400050" cy="88900"/>
            </p14:xfrm>
          </p:contentPart>
        </mc:Choice>
        <mc:Fallback xmlns="">
          <p:pic>
            <p:nvPicPr>
              <p:cNvPr id="606" name="墨迹 605"/>
            </p:nvPicPr>
            <p:blipFill>
              <a:blip r:embed="rId1136"/>
            </p:blipFill>
            <p:spPr>
              <a:xfrm>
                <a:off x="6718300" y="2743200"/>
                <a:ext cx="4000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7" p14:bwMode="auto">
            <p14:nvContentPartPr>
              <p14:cNvPr id="607" name="墨迹 606"/>
              <p14:cNvContentPartPr/>
              <p14:nvPr/>
            </p14:nvContentPartPr>
            <p14:xfrm>
              <a:off x="6769100" y="2832100"/>
              <a:ext cx="260350" cy="25400"/>
            </p14:xfrm>
          </p:contentPart>
        </mc:Choice>
        <mc:Fallback xmlns="">
          <p:pic>
            <p:nvPicPr>
              <p:cNvPr id="607" name="墨迹 606"/>
            </p:nvPicPr>
            <p:blipFill>
              <a:blip r:embed="rId1138"/>
            </p:blipFill>
            <p:spPr>
              <a:xfrm>
                <a:off x="6769100" y="2832100"/>
                <a:ext cx="2603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9" p14:bwMode="auto">
            <p14:nvContentPartPr>
              <p14:cNvPr id="608" name="墨迹 607"/>
              <p14:cNvContentPartPr/>
              <p14:nvPr/>
            </p14:nvContentPartPr>
            <p14:xfrm>
              <a:off x="6616700" y="2882900"/>
              <a:ext cx="577850" cy="76200"/>
            </p14:xfrm>
          </p:contentPart>
        </mc:Choice>
        <mc:Fallback xmlns="">
          <p:pic>
            <p:nvPicPr>
              <p:cNvPr id="608" name="墨迹 607"/>
            </p:nvPicPr>
            <p:blipFill>
              <a:blip r:embed="rId1140"/>
            </p:blipFill>
            <p:spPr>
              <a:xfrm>
                <a:off x="6616700" y="2882900"/>
                <a:ext cx="5778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1" p14:bwMode="auto">
            <p14:nvContentPartPr>
              <p14:cNvPr id="609" name="墨迹 608"/>
              <p14:cNvContentPartPr/>
              <p14:nvPr/>
            </p14:nvContentPartPr>
            <p14:xfrm>
              <a:off x="6724650" y="2921000"/>
              <a:ext cx="584200" cy="76200"/>
            </p14:xfrm>
          </p:contentPart>
        </mc:Choice>
        <mc:Fallback xmlns="">
          <p:pic>
            <p:nvPicPr>
              <p:cNvPr id="609" name="墨迹 608"/>
            </p:nvPicPr>
            <p:blipFill>
              <a:blip r:embed="rId1142"/>
            </p:blipFill>
            <p:spPr>
              <a:xfrm>
                <a:off x="6724650" y="2921000"/>
                <a:ext cx="5842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3" p14:bwMode="auto">
            <p14:nvContentPartPr>
              <p14:cNvPr id="610" name="墨迹 609"/>
              <p14:cNvContentPartPr/>
              <p14:nvPr/>
            </p14:nvContentPartPr>
            <p14:xfrm>
              <a:off x="2190750" y="3409950"/>
              <a:ext cx="546100" cy="31750"/>
            </p14:xfrm>
          </p:contentPart>
        </mc:Choice>
        <mc:Fallback xmlns="">
          <p:pic>
            <p:nvPicPr>
              <p:cNvPr id="610" name="墨迹 609"/>
            </p:nvPicPr>
            <p:blipFill>
              <a:blip r:embed="rId1144"/>
            </p:blipFill>
            <p:spPr>
              <a:xfrm>
                <a:off x="2190750" y="3409950"/>
                <a:ext cx="5461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5" p14:bwMode="auto">
            <p14:nvContentPartPr>
              <p14:cNvPr id="611" name="墨迹 610"/>
              <p14:cNvContentPartPr/>
              <p14:nvPr/>
            </p14:nvContentPartPr>
            <p14:xfrm>
              <a:off x="2813050" y="3390900"/>
              <a:ext cx="514350" cy="69850"/>
            </p14:xfrm>
          </p:contentPart>
        </mc:Choice>
        <mc:Fallback xmlns="">
          <p:pic>
            <p:nvPicPr>
              <p:cNvPr id="611" name="墨迹 610"/>
            </p:nvPicPr>
            <p:blipFill>
              <a:blip r:embed="rId1146"/>
            </p:blipFill>
            <p:spPr>
              <a:xfrm>
                <a:off x="2813050" y="3390900"/>
                <a:ext cx="5143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7" p14:bwMode="auto">
            <p14:nvContentPartPr>
              <p14:cNvPr id="612" name="墨迹 611"/>
              <p14:cNvContentPartPr/>
              <p14:nvPr/>
            </p14:nvContentPartPr>
            <p14:xfrm>
              <a:off x="2806700" y="3365500"/>
              <a:ext cx="615950" cy="101600"/>
            </p14:xfrm>
          </p:contentPart>
        </mc:Choice>
        <mc:Fallback xmlns="">
          <p:pic>
            <p:nvPicPr>
              <p:cNvPr id="612" name="墨迹 611"/>
            </p:nvPicPr>
            <p:blipFill>
              <a:blip r:embed="rId1148"/>
            </p:blipFill>
            <p:spPr>
              <a:xfrm>
                <a:off x="2806700" y="3365500"/>
                <a:ext cx="6159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9" p14:bwMode="auto">
            <p14:nvContentPartPr>
              <p14:cNvPr id="613" name="墨迹 612"/>
              <p14:cNvContentPartPr/>
              <p14:nvPr/>
            </p14:nvContentPartPr>
            <p14:xfrm>
              <a:off x="5397500" y="5168900"/>
              <a:ext cx="171450" cy="19050"/>
            </p14:xfrm>
          </p:contentPart>
        </mc:Choice>
        <mc:Fallback xmlns="">
          <p:pic>
            <p:nvPicPr>
              <p:cNvPr id="613" name="墨迹 612"/>
            </p:nvPicPr>
            <p:blipFill>
              <a:blip r:embed="rId1150"/>
            </p:blipFill>
            <p:spPr>
              <a:xfrm>
                <a:off x="5397500" y="5168900"/>
                <a:ext cx="171450" cy="19050"/>
              </a:xfrm>
              <a:prstGeom prst="rect"/>
            </p:spPr>
          </p:pic>
        </mc:Fallback>
      </mc:AlternateContent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47850" y="116523"/>
            <a:ext cx="8229600" cy="1143000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作业：第五章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59560" y="1451610"/>
            <a:ext cx="7772400" cy="31502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3435350" y="3187065"/>
              <a:ext cx="1155700" cy="1079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3435350" y="3187065"/>
                <a:ext cx="11557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4133850" y="3460115"/>
              <a:ext cx="38100" cy="952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4133850" y="3460115"/>
                <a:ext cx="381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3359150" y="2958465"/>
              <a:ext cx="69850" cy="1206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3359150" y="2958465"/>
                <a:ext cx="698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3441700" y="2907665"/>
              <a:ext cx="127000" cy="1397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3441700" y="2907665"/>
                <a:ext cx="1270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3625850" y="2945765"/>
              <a:ext cx="76200" cy="1016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3625850" y="2945765"/>
                <a:ext cx="762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3759200" y="2939415"/>
              <a:ext cx="190500" cy="1460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3759200" y="2939415"/>
                <a:ext cx="1905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4527550" y="2983865"/>
              <a:ext cx="76200" cy="2095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4527550" y="2983865"/>
                <a:ext cx="762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4667250" y="3041015"/>
              <a:ext cx="146050" cy="1143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4667250" y="3041015"/>
                <a:ext cx="1460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3" name="墨迹 12"/>
              <p14:cNvContentPartPr/>
              <p14:nvPr/>
            </p14:nvContentPartPr>
            <p14:xfrm>
              <a:off x="4457700" y="3218815"/>
              <a:ext cx="615950" cy="825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9"/>
            </p:blipFill>
            <p:spPr>
              <a:xfrm>
                <a:off x="4457700" y="3218815"/>
                <a:ext cx="6159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4" name="墨迹 13"/>
              <p14:cNvContentPartPr/>
              <p14:nvPr/>
            </p14:nvContentPartPr>
            <p14:xfrm>
              <a:off x="4419600" y="4526915"/>
              <a:ext cx="666750" cy="381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1"/>
            </p:blipFill>
            <p:spPr>
              <a:xfrm>
                <a:off x="4419600" y="4526915"/>
                <a:ext cx="6667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5" name="墨迹 14"/>
              <p14:cNvContentPartPr/>
              <p14:nvPr/>
            </p14:nvContentPartPr>
            <p14:xfrm>
              <a:off x="5499100" y="4234815"/>
              <a:ext cx="996950" cy="4381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3"/>
            </p:blipFill>
            <p:spPr>
              <a:xfrm>
                <a:off x="5499100" y="4234815"/>
                <a:ext cx="99695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6" name="墨迹 15"/>
              <p14:cNvContentPartPr/>
              <p14:nvPr/>
            </p14:nvContentPartPr>
            <p14:xfrm>
              <a:off x="4940300" y="2488565"/>
              <a:ext cx="152400" cy="1587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5"/>
            </p:blipFill>
            <p:spPr>
              <a:xfrm>
                <a:off x="4940300" y="2488565"/>
                <a:ext cx="1524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7" name="墨迹 16"/>
              <p14:cNvContentPartPr/>
              <p14:nvPr/>
            </p14:nvContentPartPr>
            <p14:xfrm>
              <a:off x="5092700" y="2488565"/>
              <a:ext cx="120650" cy="1270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7"/>
            </p:blipFill>
            <p:spPr>
              <a:xfrm>
                <a:off x="5092700" y="2488565"/>
                <a:ext cx="1206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8" name="墨迹 17"/>
              <p14:cNvContentPartPr/>
              <p14:nvPr/>
            </p14:nvContentPartPr>
            <p14:xfrm>
              <a:off x="4508500" y="2628265"/>
              <a:ext cx="247650" cy="190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9"/>
            </p:blipFill>
            <p:spPr>
              <a:xfrm>
                <a:off x="4508500" y="2628265"/>
                <a:ext cx="2476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9" name="墨迹 18"/>
              <p14:cNvContentPartPr/>
              <p14:nvPr/>
            </p14:nvContentPartPr>
            <p14:xfrm>
              <a:off x="4806950" y="2336165"/>
              <a:ext cx="482600" cy="3619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1"/>
            </p:blipFill>
            <p:spPr>
              <a:xfrm>
                <a:off x="4806950" y="2336165"/>
                <a:ext cx="48260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0" name="墨迹 19"/>
              <p14:cNvContentPartPr/>
              <p14:nvPr/>
            </p14:nvContentPartPr>
            <p14:xfrm>
              <a:off x="3987800" y="3479165"/>
              <a:ext cx="292100" cy="190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3"/>
            </p:blipFill>
            <p:spPr>
              <a:xfrm>
                <a:off x="3987800" y="3479165"/>
                <a:ext cx="2921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1" name="墨迹 20"/>
              <p14:cNvContentPartPr/>
              <p14:nvPr/>
            </p14:nvContentPartPr>
            <p14:xfrm>
              <a:off x="4641850" y="1802765"/>
              <a:ext cx="450850" cy="825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5"/>
            </p:blipFill>
            <p:spPr>
              <a:xfrm>
                <a:off x="4641850" y="1802765"/>
                <a:ext cx="4508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2" name="墨迹 21"/>
              <p14:cNvContentPartPr/>
              <p14:nvPr/>
            </p14:nvContentPartPr>
            <p14:xfrm>
              <a:off x="4597400" y="1821815"/>
              <a:ext cx="527050" cy="127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7"/>
            </p:blipFill>
            <p:spPr>
              <a:xfrm>
                <a:off x="4597400" y="1821815"/>
                <a:ext cx="5270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3" name="墨迹 22"/>
              <p14:cNvContentPartPr/>
              <p14:nvPr/>
            </p14:nvContentPartPr>
            <p14:xfrm>
              <a:off x="4000500" y="3733165"/>
              <a:ext cx="317500" cy="190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9"/>
            </p:blipFill>
            <p:spPr>
              <a:xfrm>
                <a:off x="4000500" y="3733165"/>
                <a:ext cx="3175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4" name="墨迹 23"/>
              <p14:cNvContentPartPr/>
              <p14:nvPr/>
            </p14:nvContentPartPr>
            <p14:xfrm>
              <a:off x="5473700" y="3777615"/>
              <a:ext cx="558800" cy="381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1"/>
            </p:blipFill>
            <p:spPr>
              <a:xfrm>
                <a:off x="5473700" y="3777615"/>
                <a:ext cx="5588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5" name="墨迹 24"/>
              <p14:cNvContentPartPr/>
              <p14:nvPr/>
            </p14:nvContentPartPr>
            <p14:xfrm>
              <a:off x="4972050" y="2101215"/>
              <a:ext cx="393700" cy="381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3"/>
            </p:blipFill>
            <p:spPr>
              <a:xfrm>
                <a:off x="4972050" y="2101215"/>
                <a:ext cx="3937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6" name="墨迹 25"/>
              <p14:cNvContentPartPr/>
              <p14:nvPr/>
            </p14:nvContentPartPr>
            <p14:xfrm>
              <a:off x="3276600" y="3999865"/>
              <a:ext cx="984250" cy="444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5"/>
            </p:blipFill>
            <p:spPr>
              <a:xfrm>
                <a:off x="3276600" y="3999865"/>
                <a:ext cx="9842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7" name="墨迹 26"/>
              <p14:cNvContentPartPr/>
              <p14:nvPr/>
            </p14:nvContentPartPr>
            <p14:xfrm>
              <a:off x="3257550" y="3256915"/>
              <a:ext cx="120650" cy="3937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7"/>
            </p:blipFill>
            <p:spPr>
              <a:xfrm>
                <a:off x="3257550" y="3256915"/>
                <a:ext cx="12065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8" name="墨迹 27"/>
              <p14:cNvContentPartPr/>
              <p14:nvPr/>
            </p14:nvContentPartPr>
            <p14:xfrm>
              <a:off x="4419600" y="3834765"/>
              <a:ext cx="19050" cy="1079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9"/>
            </p:blipFill>
            <p:spPr>
              <a:xfrm>
                <a:off x="4419600" y="3834765"/>
                <a:ext cx="190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9" name="墨迹 28"/>
              <p14:cNvContentPartPr/>
              <p14:nvPr/>
            </p14:nvContentPartPr>
            <p14:xfrm>
              <a:off x="4349750" y="3815715"/>
              <a:ext cx="177800" cy="1714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1"/>
            </p:blipFill>
            <p:spPr>
              <a:xfrm>
                <a:off x="4349750" y="3815715"/>
                <a:ext cx="1778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0" name="墨迹 29"/>
              <p14:cNvContentPartPr/>
              <p14:nvPr/>
            </p14:nvContentPartPr>
            <p14:xfrm>
              <a:off x="4470400" y="4006215"/>
              <a:ext cx="44450" cy="698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3"/>
            </p:blipFill>
            <p:spPr>
              <a:xfrm>
                <a:off x="4470400" y="4006215"/>
                <a:ext cx="444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1" name="墨迹 30"/>
              <p14:cNvContentPartPr/>
              <p14:nvPr/>
            </p14:nvContentPartPr>
            <p14:xfrm>
              <a:off x="4413250" y="3796665"/>
              <a:ext cx="215900" cy="2095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5"/>
            </p:blipFill>
            <p:spPr>
              <a:xfrm>
                <a:off x="4413250" y="3796665"/>
                <a:ext cx="2159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2" name="墨迹 31"/>
              <p14:cNvContentPartPr/>
              <p14:nvPr/>
            </p14:nvContentPartPr>
            <p14:xfrm>
              <a:off x="4495800" y="3815715"/>
              <a:ext cx="38100" cy="2794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7"/>
            </p:blipFill>
            <p:spPr>
              <a:xfrm>
                <a:off x="4495800" y="3815715"/>
                <a:ext cx="381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3" name="墨迹 32"/>
              <p14:cNvContentPartPr/>
              <p14:nvPr/>
            </p14:nvContentPartPr>
            <p14:xfrm>
              <a:off x="4438650" y="3771265"/>
              <a:ext cx="165100" cy="3429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9"/>
            </p:blipFill>
            <p:spPr>
              <a:xfrm>
                <a:off x="4438650" y="3771265"/>
                <a:ext cx="1651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4" name="墨迹 33"/>
              <p14:cNvContentPartPr/>
              <p14:nvPr/>
            </p14:nvContentPartPr>
            <p14:xfrm>
              <a:off x="4464050" y="3834765"/>
              <a:ext cx="184150" cy="127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1"/>
            </p:blipFill>
            <p:spPr>
              <a:xfrm>
                <a:off x="4464050" y="3834765"/>
                <a:ext cx="1841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5" name="墨迹 34"/>
              <p14:cNvContentPartPr/>
              <p14:nvPr/>
            </p14:nvContentPartPr>
            <p14:xfrm>
              <a:off x="4413250" y="3796665"/>
              <a:ext cx="152400" cy="3048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3"/>
            </p:blipFill>
            <p:spPr>
              <a:xfrm>
                <a:off x="4413250" y="3796665"/>
                <a:ext cx="1524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6" name="墨迹 35"/>
              <p14:cNvContentPartPr/>
              <p14:nvPr/>
            </p14:nvContentPartPr>
            <p14:xfrm>
              <a:off x="4483100" y="3822065"/>
              <a:ext cx="215900" cy="571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5"/>
            </p:blipFill>
            <p:spPr>
              <a:xfrm>
                <a:off x="4483100" y="3822065"/>
                <a:ext cx="2159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7" name="墨迹 36"/>
              <p14:cNvContentPartPr/>
              <p14:nvPr/>
            </p14:nvContentPartPr>
            <p14:xfrm>
              <a:off x="4730750" y="3783965"/>
              <a:ext cx="19050" cy="1905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7"/>
            </p:blipFill>
            <p:spPr>
              <a:xfrm>
                <a:off x="4730750" y="3783965"/>
                <a:ext cx="190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8" name="墨迹 37"/>
              <p14:cNvContentPartPr/>
              <p14:nvPr/>
            </p14:nvContentPartPr>
            <p14:xfrm>
              <a:off x="4743450" y="3891915"/>
              <a:ext cx="127000" cy="381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9"/>
            </p:blipFill>
            <p:spPr>
              <a:xfrm>
                <a:off x="4743450" y="3891915"/>
                <a:ext cx="1270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9" name="墨迹 38"/>
              <p14:cNvContentPartPr/>
              <p14:nvPr/>
            </p14:nvContentPartPr>
            <p14:xfrm>
              <a:off x="4794250" y="3822065"/>
              <a:ext cx="88900" cy="3683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1"/>
            </p:blipFill>
            <p:spPr>
              <a:xfrm>
                <a:off x="4794250" y="3822065"/>
                <a:ext cx="8890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0" name="墨迹 39"/>
              <p14:cNvContentPartPr/>
              <p14:nvPr/>
            </p14:nvContentPartPr>
            <p14:xfrm>
              <a:off x="3454400" y="4012565"/>
              <a:ext cx="1422400" cy="254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3"/>
            </p:blipFill>
            <p:spPr>
              <a:xfrm>
                <a:off x="3454400" y="4012565"/>
                <a:ext cx="1422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1" name="墨迹 40"/>
              <p14:cNvContentPartPr/>
              <p14:nvPr/>
            </p14:nvContentPartPr>
            <p14:xfrm>
              <a:off x="3276600" y="4031615"/>
              <a:ext cx="1244600" cy="3175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5"/>
            </p:blipFill>
            <p:spPr>
              <a:xfrm>
                <a:off x="3276600" y="4031615"/>
                <a:ext cx="12446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2" name="墨迹 41"/>
              <p14:cNvContentPartPr/>
              <p14:nvPr/>
            </p14:nvContentPartPr>
            <p14:xfrm>
              <a:off x="3035300" y="3980815"/>
              <a:ext cx="1854200" cy="1143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7"/>
            </p:blipFill>
            <p:spPr>
              <a:xfrm>
                <a:off x="3035300" y="3980815"/>
                <a:ext cx="18542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3" name="墨迹 42"/>
              <p14:cNvContentPartPr/>
              <p14:nvPr/>
            </p14:nvContentPartPr>
            <p14:xfrm>
              <a:off x="6673850" y="4266565"/>
              <a:ext cx="355600" cy="2984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9"/>
            </p:blipFill>
            <p:spPr>
              <a:xfrm>
                <a:off x="6673850" y="4266565"/>
                <a:ext cx="3556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4" name="墨迹 43"/>
              <p14:cNvContentPartPr/>
              <p14:nvPr/>
            </p14:nvContentPartPr>
            <p14:xfrm>
              <a:off x="7188200" y="4260215"/>
              <a:ext cx="355600" cy="3238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1"/>
            </p:blipFill>
            <p:spPr>
              <a:xfrm>
                <a:off x="7188200" y="4260215"/>
                <a:ext cx="3556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5" name="墨迹 44"/>
              <p14:cNvContentPartPr/>
              <p14:nvPr/>
            </p14:nvContentPartPr>
            <p14:xfrm>
              <a:off x="3327400" y="4247515"/>
              <a:ext cx="641350" cy="1143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3"/>
            </p:blipFill>
            <p:spPr>
              <a:xfrm>
                <a:off x="3327400" y="4247515"/>
                <a:ext cx="6413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6" name="墨迹 45"/>
              <p14:cNvContentPartPr/>
              <p14:nvPr/>
            </p14:nvContentPartPr>
            <p14:xfrm>
              <a:off x="4451350" y="2952115"/>
              <a:ext cx="165100" cy="2984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5"/>
            </p:blipFill>
            <p:spPr>
              <a:xfrm>
                <a:off x="4451350" y="2952115"/>
                <a:ext cx="1651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7" name="墨迹 46"/>
              <p14:cNvContentPartPr/>
              <p14:nvPr/>
            </p14:nvContentPartPr>
            <p14:xfrm>
              <a:off x="4673600" y="3009265"/>
              <a:ext cx="146050" cy="1778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7"/>
            </p:blipFill>
            <p:spPr>
              <a:xfrm>
                <a:off x="4673600" y="3009265"/>
                <a:ext cx="1460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8" name="墨迹 47"/>
              <p14:cNvContentPartPr/>
              <p14:nvPr/>
            </p14:nvContentPartPr>
            <p14:xfrm>
              <a:off x="4495800" y="2933065"/>
              <a:ext cx="120650" cy="2540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9"/>
            </p:blipFill>
            <p:spPr>
              <a:xfrm>
                <a:off x="4495800" y="2933065"/>
                <a:ext cx="1206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9" name="墨迹 48"/>
              <p14:cNvContentPartPr/>
              <p14:nvPr/>
            </p14:nvContentPartPr>
            <p14:xfrm>
              <a:off x="4686300" y="3028315"/>
              <a:ext cx="88900" cy="1460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1"/>
            </p:blipFill>
            <p:spPr>
              <a:xfrm>
                <a:off x="4686300" y="3028315"/>
                <a:ext cx="889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0" name="墨迹 49"/>
              <p14:cNvContentPartPr/>
              <p14:nvPr/>
            </p14:nvContentPartPr>
            <p14:xfrm>
              <a:off x="3384550" y="4076065"/>
              <a:ext cx="12700" cy="36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3"/>
            </p:blipFill>
            <p:spPr>
              <a:xfrm>
                <a:off x="3384550" y="4076065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1" name="墨迹 50"/>
              <p14:cNvContentPartPr/>
              <p14:nvPr/>
            </p14:nvContentPartPr>
            <p14:xfrm>
              <a:off x="3365500" y="4076065"/>
              <a:ext cx="12700" cy="36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3"/>
            </p:blipFill>
            <p:spPr>
              <a:xfrm>
                <a:off x="3365500" y="4076065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2" name="墨迹 51"/>
              <p14:cNvContentPartPr/>
              <p14:nvPr/>
            </p14:nvContentPartPr>
            <p14:xfrm>
              <a:off x="3365500" y="4076065"/>
              <a:ext cx="12700" cy="36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3"/>
            </p:blipFill>
            <p:spPr>
              <a:xfrm>
                <a:off x="3365500" y="4076065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3" name="墨迹 52"/>
              <p14:cNvContentPartPr/>
              <p14:nvPr/>
            </p14:nvContentPartPr>
            <p14:xfrm>
              <a:off x="3371850" y="4082415"/>
              <a:ext cx="12700" cy="36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3"/>
            </p:blipFill>
            <p:spPr>
              <a:xfrm>
                <a:off x="3371850" y="4082415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4" name="墨迹 53"/>
              <p14:cNvContentPartPr/>
              <p14:nvPr/>
            </p14:nvContentPartPr>
            <p14:xfrm>
              <a:off x="6584950" y="3282315"/>
              <a:ext cx="38100" cy="1206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8"/>
            </p:blipFill>
            <p:spPr>
              <a:xfrm>
                <a:off x="6584950" y="3282315"/>
                <a:ext cx="381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5" name="墨迹 54"/>
              <p14:cNvContentPartPr/>
              <p14:nvPr/>
            </p14:nvContentPartPr>
            <p14:xfrm>
              <a:off x="6743700" y="3301365"/>
              <a:ext cx="114300" cy="36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0"/>
            </p:blipFill>
            <p:spPr>
              <a:xfrm>
                <a:off x="6743700" y="3301365"/>
                <a:ext cx="1143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6" name="墨迹 55"/>
              <p14:cNvContentPartPr/>
              <p14:nvPr/>
            </p14:nvContentPartPr>
            <p14:xfrm>
              <a:off x="6750050" y="3339465"/>
              <a:ext cx="95250" cy="63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2"/>
            </p:blipFill>
            <p:spPr>
              <a:xfrm>
                <a:off x="6750050" y="3339465"/>
                <a:ext cx="95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7" name="墨迹 56"/>
              <p14:cNvContentPartPr/>
              <p14:nvPr/>
            </p14:nvContentPartPr>
            <p14:xfrm>
              <a:off x="6991350" y="3218815"/>
              <a:ext cx="101600" cy="2159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4"/>
            </p:blipFill>
            <p:spPr>
              <a:xfrm>
                <a:off x="6991350" y="3218815"/>
                <a:ext cx="1016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8" name="墨迹 57"/>
              <p14:cNvContentPartPr/>
              <p14:nvPr/>
            </p14:nvContentPartPr>
            <p14:xfrm>
              <a:off x="6534150" y="3510915"/>
              <a:ext cx="139700" cy="825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6"/>
            </p:blipFill>
            <p:spPr>
              <a:xfrm>
                <a:off x="6534150" y="3510915"/>
                <a:ext cx="1397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9" name="墨迹 58"/>
              <p14:cNvContentPartPr/>
              <p14:nvPr/>
            </p14:nvContentPartPr>
            <p14:xfrm>
              <a:off x="6750050" y="3529965"/>
              <a:ext cx="114300" cy="36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0"/>
            </p:blipFill>
            <p:spPr>
              <a:xfrm>
                <a:off x="6750050" y="3529965"/>
                <a:ext cx="1143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60" name="墨迹 59"/>
              <p14:cNvContentPartPr/>
              <p14:nvPr/>
            </p14:nvContentPartPr>
            <p14:xfrm>
              <a:off x="6813550" y="3472815"/>
              <a:ext cx="120650" cy="1143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9"/>
            </p:blipFill>
            <p:spPr>
              <a:xfrm>
                <a:off x="6813550" y="3472815"/>
                <a:ext cx="1206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1" name="墨迹 60"/>
              <p14:cNvContentPartPr/>
              <p14:nvPr/>
            </p14:nvContentPartPr>
            <p14:xfrm>
              <a:off x="6800850" y="3180715"/>
              <a:ext cx="120650" cy="2794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1"/>
            </p:blipFill>
            <p:spPr>
              <a:xfrm>
                <a:off x="6800850" y="3180715"/>
                <a:ext cx="1206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2" name="墨迹 61"/>
              <p14:cNvContentPartPr/>
              <p14:nvPr/>
            </p14:nvContentPartPr>
            <p14:xfrm>
              <a:off x="6724650" y="3574415"/>
              <a:ext cx="158750" cy="190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3"/>
            </p:blipFill>
            <p:spPr>
              <a:xfrm>
                <a:off x="6724650" y="3574415"/>
                <a:ext cx="1587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3" name="墨迹 62"/>
              <p14:cNvContentPartPr/>
              <p14:nvPr/>
            </p14:nvContentPartPr>
            <p14:xfrm>
              <a:off x="7061200" y="3485515"/>
              <a:ext cx="63500" cy="1397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5"/>
            </p:blipFill>
            <p:spPr>
              <a:xfrm>
                <a:off x="7061200" y="3485515"/>
                <a:ext cx="635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4" name="墨迹 63"/>
              <p14:cNvContentPartPr/>
              <p14:nvPr/>
            </p14:nvContentPartPr>
            <p14:xfrm>
              <a:off x="6483350" y="3701415"/>
              <a:ext cx="114300" cy="1270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7"/>
            </p:blipFill>
            <p:spPr>
              <a:xfrm>
                <a:off x="6483350" y="3701415"/>
                <a:ext cx="1143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5" name="墨迹 64"/>
              <p14:cNvContentPartPr/>
              <p14:nvPr/>
            </p14:nvContentPartPr>
            <p14:xfrm>
              <a:off x="6705600" y="3752215"/>
              <a:ext cx="114300" cy="127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9"/>
            </p:blipFill>
            <p:spPr>
              <a:xfrm>
                <a:off x="6705600" y="3752215"/>
                <a:ext cx="1143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6" name="墨迹 65"/>
              <p14:cNvContentPartPr/>
              <p14:nvPr/>
            </p14:nvContentPartPr>
            <p14:xfrm>
              <a:off x="6737350" y="3777615"/>
              <a:ext cx="107950" cy="36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1"/>
            </p:blipFill>
            <p:spPr>
              <a:xfrm>
                <a:off x="6737350" y="3777615"/>
                <a:ext cx="1079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7" name="墨迹 66"/>
              <p14:cNvContentPartPr/>
              <p14:nvPr/>
            </p14:nvContentPartPr>
            <p14:xfrm>
              <a:off x="6819900" y="3714115"/>
              <a:ext cx="95250" cy="1143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3"/>
            </p:blipFill>
            <p:spPr>
              <a:xfrm>
                <a:off x="6819900" y="3714115"/>
                <a:ext cx="952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8" name="墨迹 67"/>
              <p14:cNvContentPartPr/>
              <p14:nvPr/>
            </p14:nvContentPartPr>
            <p14:xfrm>
              <a:off x="6985000" y="3726815"/>
              <a:ext cx="63500" cy="1333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5"/>
            </p:blipFill>
            <p:spPr>
              <a:xfrm>
                <a:off x="6985000" y="3726815"/>
                <a:ext cx="635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9" name="墨迹 68"/>
              <p14:cNvContentPartPr/>
              <p14:nvPr/>
            </p14:nvContentPartPr>
            <p14:xfrm>
              <a:off x="6572250" y="3879215"/>
              <a:ext cx="184150" cy="762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7"/>
            </p:blipFill>
            <p:spPr>
              <a:xfrm>
                <a:off x="6572250" y="3879215"/>
                <a:ext cx="1841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0" name="墨迹 69"/>
              <p14:cNvContentPartPr/>
              <p14:nvPr/>
            </p14:nvContentPartPr>
            <p14:xfrm>
              <a:off x="6648450" y="3872865"/>
              <a:ext cx="19050" cy="2032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9"/>
            </p:blipFill>
            <p:spPr>
              <a:xfrm>
                <a:off x="6648450" y="3872865"/>
                <a:ext cx="190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1" name="墨迹 70"/>
              <p14:cNvContentPartPr/>
              <p14:nvPr/>
            </p14:nvContentPartPr>
            <p14:xfrm>
              <a:off x="6832600" y="3930015"/>
              <a:ext cx="76200" cy="36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1"/>
            </p:blipFill>
            <p:spPr>
              <a:xfrm>
                <a:off x="6832600" y="3930015"/>
                <a:ext cx="762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2" name="墨迹 71"/>
              <p14:cNvContentPartPr/>
              <p14:nvPr/>
            </p14:nvContentPartPr>
            <p14:xfrm>
              <a:off x="6794500" y="3961765"/>
              <a:ext cx="120650" cy="190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3"/>
            </p:blipFill>
            <p:spPr>
              <a:xfrm>
                <a:off x="6794500" y="3961765"/>
                <a:ext cx="1206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3" name="墨迹 72"/>
              <p14:cNvContentPartPr/>
              <p14:nvPr/>
            </p14:nvContentPartPr>
            <p14:xfrm>
              <a:off x="6883400" y="3879215"/>
              <a:ext cx="95250" cy="1651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5"/>
            </p:blipFill>
            <p:spPr>
              <a:xfrm>
                <a:off x="6883400" y="3879215"/>
                <a:ext cx="952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4" name="墨迹 73"/>
              <p14:cNvContentPartPr/>
              <p14:nvPr/>
            </p14:nvContentPartPr>
            <p14:xfrm>
              <a:off x="7029450" y="3866515"/>
              <a:ext cx="139700" cy="2349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7"/>
            </p:blipFill>
            <p:spPr>
              <a:xfrm>
                <a:off x="7029450" y="3866515"/>
                <a:ext cx="1397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5" name="墨迹 74"/>
              <p14:cNvContentPartPr/>
              <p14:nvPr/>
            </p14:nvContentPartPr>
            <p14:xfrm>
              <a:off x="6089650" y="4520565"/>
              <a:ext cx="349250" cy="127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9"/>
            </p:blipFill>
            <p:spPr>
              <a:xfrm>
                <a:off x="6089650" y="4520565"/>
                <a:ext cx="3492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6" name="墨迹 75"/>
              <p14:cNvContentPartPr/>
              <p14:nvPr/>
            </p14:nvContentPartPr>
            <p14:xfrm>
              <a:off x="6521450" y="3803015"/>
              <a:ext cx="901700" cy="3683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1"/>
            </p:blipFill>
            <p:spPr>
              <a:xfrm>
                <a:off x="6521450" y="3803015"/>
                <a:ext cx="90170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7" name="墨迹 76"/>
              <p14:cNvContentPartPr/>
              <p14:nvPr/>
            </p14:nvContentPartPr>
            <p14:xfrm>
              <a:off x="6680200" y="4488815"/>
              <a:ext cx="342900" cy="381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3"/>
            </p:blipFill>
            <p:spPr>
              <a:xfrm>
                <a:off x="6680200" y="4488815"/>
                <a:ext cx="3429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8" name="墨迹 77"/>
              <p14:cNvContentPartPr/>
              <p14:nvPr/>
            </p14:nvContentPartPr>
            <p14:xfrm>
              <a:off x="6737350" y="4533265"/>
              <a:ext cx="171450" cy="2857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5"/>
            </p:blipFill>
            <p:spPr>
              <a:xfrm>
                <a:off x="6737350" y="4533265"/>
                <a:ext cx="1714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9" name="墨迹 78"/>
              <p14:cNvContentPartPr/>
              <p14:nvPr/>
            </p14:nvContentPartPr>
            <p14:xfrm>
              <a:off x="6731000" y="4520565"/>
              <a:ext cx="203200" cy="3556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7"/>
            </p:blipFill>
            <p:spPr>
              <a:xfrm>
                <a:off x="6731000" y="4520565"/>
                <a:ext cx="2032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80" name="墨迹 79"/>
              <p14:cNvContentPartPr/>
              <p14:nvPr/>
            </p14:nvContentPartPr>
            <p14:xfrm>
              <a:off x="6775450" y="4507865"/>
              <a:ext cx="203200" cy="3746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9"/>
            </p:blipFill>
            <p:spPr>
              <a:xfrm>
                <a:off x="6775450" y="4507865"/>
                <a:ext cx="20320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1" name="墨迹 80"/>
              <p14:cNvContentPartPr/>
              <p14:nvPr/>
            </p14:nvContentPartPr>
            <p14:xfrm>
              <a:off x="6756400" y="4774565"/>
              <a:ext cx="139700" cy="1143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1"/>
            </p:blipFill>
            <p:spPr>
              <a:xfrm>
                <a:off x="6756400" y="4774565"/>
                <a:ext cx="1397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2" name="墨迹 81"/>
              <p14:cNvContentPartPr/>
              <p14:nvPr/>
            </p14:nvContentPartPr>
            <p14:xfrm>
              <a:off x="7169150" y="4558665"/>
              <a:ext cx="355600" cy="508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3"/>
            </p:blipFill>
            <p:spPr>
              <a:xfrm>
                <a:off x="7169150" y="4558665"/>
                <a:ext cx="3556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3" name="墨迹 82"/>
              <p14:cNvContentPartPr/>
              <p14:nvPr/>
            </p14:nvContentPartPr>
            <p14:xfrm>
              <a:off x="3244850" y="3193415"/>
              <a:ext cx="184150" cy="5588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5"/>
            </p:blipFill>
            <p:spPr>
              <a:xfrm>
                <a:off x="3244850" y="3193415"/>
                <a:ext cx="184150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4" name="墨迹 83"/>
              <p14:cNvContentPartPr/>
              <p14:nvPr/>
            </p14:nvContentPartPr>
            <p14:xfrm>
              <a:off x="4508500" y="3479165"/>
              <a:ext cx="685800" cy="571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7"/>
            </p:blipFill>
            <p:spPr>
              <a:xfrm>
                <a:off x="4508500" y="3479165"/>
                <a:ext cx="6858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5" name="墨迹 84"/>
              <p14:cNvContentPartPr/>
              <p14:nvPr/>
            </p14:nvContentPartPr>
            <p14:xfrm>
              <a:off x="4603750" y="1777365"/>
              <a:ext cx="984250" cy="444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9"/>
            </p:blipFill>
            <p:spPr>
              <a:xfrm>
                <a:off x="4603750" y="1777365"/>
                <a:ext cx="9842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6" name="墨迹 85"/>
              <p14:cNvContentPartPr/>
              <p14:nvPr/>
            </p14:nvContentPartPr>
            <p14:xfrm>
              <a:off x="6477000" y="1624965"/>
              <a:ext cx="165100" cy="11938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1"/>
            </p:blipFill>
            <p:spPr>
              <a:xfrm>
                <a:off x="6477000" y="1624965"/>
                <a:ext cx="165100" cy="1193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7" name="墨迹 86"/>
              <p14:cNvContentPartPr/>
              <p14:nvPr/>
            </p14:nvContentPartPr>
            <p14:xfrm>
              <a:off x="6584950" y="1510665"/>
              <a:ext cx="723900" cy="14605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3"/>
            </p:blipFill>
            <p:spPr>
              <a:xfrm>
                <a:off x="6584950" y="1510665"/>
                <a:ext cx="723900" cy="146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8" name="墨迹 87"/>
              <p14:cNvContentPartPr/>
              <p14:nvPr/>
            </p14:nvContentPartPr>
            <p14:xfrm>
              <a:off x="6673850" y="1574165"/>
              <a:ext cx="12700" cy="508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5"/>
            </p:blipFill>
            <p:spPr>
              <a:xfrm>
                <a:off x="6673850" y="1574165"/>
                <a:ext cx="127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9" name="墨迹 88"/>
              <p14:cNvContentPartPr/>
              <p14:nvPr/>
            </p14:nvContentPartPr>
            <p14:xfrm>
              <a:off x="6667500" y="1694815"/>
              <a:ext cx="577850" cy="508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7"/>
            </p:blipFill>
            <p:spPr>
              <a:xfrm>
                <a:off x="6667500" y="1694815"/>
                <a:ext cx="5778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0" name="墨迹 89"/>
              <p14:cNvContentPartPr/>
              <p14:nvPr/>
            </p14:nvContentPartPr>
            <p14:xfrm>
              <a:off x="6940550" y="1567815"/>
              <a:ext cx="101600" cy="1333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9"/>
            </p:blipFill>
            <p:spPr>
              <a:xfrm>
                <a:off x="6940550" y="1567815"/>
                <a:ext cx="1016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1" name="墨迹 90"/>
              <p14:cNvContentPartPr/>
              <p14:nvPr/>
            </p14:nvContentPartPr>
            <p14:xfrm>
              <a:off x="6965950" y="1809115"/>
              <a:ext cx="19050" cy="127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1"/>
            </p:blipFill>
            <p:spPr>
              <a:xfrm>
                <a:off x="6965950" y="1809115"/>
                <a:ext cx="190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2" name="墨迹 91"/>
              <p14:cNvContentPartPr/>
              <p14:nvPr/>
            </p14:nvContentPartPr>
            <p14:xfrm>
              <a:off x="6965950" y="1853565"/>
              <a:ext cx="12700" cy="36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93"/>
            </p:blipFill>
            <p:spPr>
              <a:xfrm>
                <a:off x="6965950" y="1853565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3" name="墨迹 92"/>
              <p14:cNvContentPartPr/>
              <p14:nvPr/>
            </p14:nvContentPartPr>
            <p14:xfrm>
              <a:off x="6927850" y="1904365"/>
              <a:ext cx="360" cy="190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4"/>
            </p:blipFill>
            <p:spPr>
              <a:xfrm>
                <a:off x="6927850" y="1904365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4" name="墨迹 93"/>
              <p14:cNvContentPartPr/>
              <p14:nvPr/>
            </p14:nvContentPartPr>
            <p14:xfrm>
              <a:off x="6572250" y="2190115"/>
              <a:ext cx="596900" cy="889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6"/>
            </p:blipFill>
            <p:spPr>
              <a:xfrm>
                <a:off x="6572250" y="2190115"/>
                <a:ext cx="5969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5" name="墨迹 94"/>
              <p14:cNvContentPartPr/>
              <p14:nvPr/>
            </p14:nvContentPartPr>
            <p14:xfrm>
              <a:off x="6616700" y="2044065"/>
              <a:ext cx="622300" cy="952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8"/>
            </p:blipFill>
            <p:spPr>
              <a:xfrm>
                <a:off x="6616700" y="2044065"/>
                <a:ext cx="6223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6" name="墨迹 95"/>
              <p14:cNvContentPartPr/>
              <p14:nvPr/>
            </p14:nvContentPartPr>
            <p14:xfrm>
              <a:off x="6959600" y="2113915"/>
              <a:ext cx="44450" cy="762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0"/>
            </p:blipFill>
            <p:spPr>
              <a:xfrm>
                <a:off x="6959600" y="2113915"/>
                <a:ext cx="444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7" name="墨迹 96"/>
              <p14:cNvContentPartPr/>
              <p14:nvPr/>
            </p14:nvContentPartPr>
            <p14:xfrm>
              <a:off x="7016750" y="1726565"/>
              <a:ext cx="12700" cy="254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2"/>
            </p:blipFill>
            <p:spPr>
              <a:xfrm>
                <a:off x="7016750" y="1726565"/>
                <a:ext cx="127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8" name="墨迹 97"/>
              <p14:cNvContentPartPr/>
              <p14:nvPr/>
            </p14:nvContentPartPr>
            <p14:xfrm>
              <a:off x="7035800" y="1783715"/>
              <a:ext cx="360" cy="190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74"/>
            </p:blipFill>
            <p:spPr>
              <a:xfrm>
                <a:off x="7035800" y="1783715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9" name="墨迹 98"/>
              <p14:cNvContentPartPr/>
              <p14:nvPr/>
            </p14:nvContentPartPr>
            <p14:xfrm>
              <a:off x="6991350" y="1872615"/>
              <a:ext cx="12700" cy="190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5"/>
            </p:blipFill>
            <p:spPr>
              <a:xfrm>
                <a:off x="6991350" y="1872615"/>
                <a:ext cx="12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00" name="墨迹 99"/>
              <p14:cNvContentPartPr/>
              <p14:nvPr/>
            </p14:nvContentPartPr>
            <p14:xfrm>
              <a:off x="6959600" y="1967865"/>
              <a:ext cx="360" cy="2540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7"/>
            </p:blipFill>
            <p:spPr>
              <a:xfrm>
                <a:off x="6959600" y="1967865"/>
                <a:ext cx="36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1" name="墨迹 100"/>
              <p14:cNvContentPartPr/>
              <p14:nvPr/>
            </p14:nvContentPartPr>
            <p14:xfrm>
              <a:off x="4965700" y="1847215"/>
              <a:ext cx="622300" cy="33020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9"/>
            </p:blipFill>
            <p:spPr>
              <a:xfrm>
                <a:off x="4965700" y="1847215"/>
                <a:ext cx="6223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2" name="墨迹 101"/>
              <p14:cNvContentPartPr/>
              <p14:nvPr/>
            </p14:nvContentPartPr>
            <p14:xfrm>
              <a:off x="6540500" y="2399665"/>
              <a:ext cx="711200" cy="1016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1"/>
            </p:blipFill>
            <p:spPr>
              <a:xfrm>
                <a:off x="6540500" y="2399665"/>
                <a:ext cx="7112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3" name="墨迹 102"/>
              <p14:cNvContentPartPr/>
              <p14:nvPr/>
            </p14:nvContentPartPr>
            <p14:xfrm>
              <a:off x="6413500" y="2564765"/>
              <a:ext cx="736600" cy="1333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3"/>
            </p:blipFill>
            <p:spPr>
              <a:xfrm>
                <a:off x="6413500" y="2564765"/>
                <a:ext cx="7366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4" name="墨迹 103"/>
              <p14:cNvContentPartPr/>
              <p14:nvPr/>
            </p14:nvContentPartPr>
            <p14:xfrm>
              <a:off x="6800850" y="2533015"/>
              <a:ext cx="95250" cy="698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5"/>
            </p:blipFill>
            <p:spPr>
              <a:xfrm>
                <a:off x="6800850" y="2533015"/>
                <a:ext cx="952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5" name="墨迹 104"/>
              <p14:cNvContentPartPr/>
              <p14:nvPr/>
            </p14:nvContentPartPr>
            <p14:xfrm>
              <a:off x="6896100" y="2533015"/>
              <a:ext cx="127000" cy="1016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7"/>
            </p:blipFill>
            <p:spPr>
              <a:xfrm>
                <a:off x="6896100" y="2533015"/>
                <a:ext cx="1270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6" name="墨迹 105"/>
              <p14:cNvContentPartPr/>
              <p14:nvPr/>
            </p14:nvContentPartPr>
            <p14:xfrm>
              <a:off x="6826250" y="2304415"/>
              <a:ext cx="95250" cy="571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9"/>
            </p:blipFill>
            <p:spPr>
              <a:xfrm>
                <a:off x="6826250" y="2304415"/>
                <a:ext cx="952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7" name="墨迹 106"/>
              <p14:cNvContentPartPr/>
              <p14:nvPr/>
            </p14:nvContentPartPr>
            <p14:xfrm>
              <a:off x="7010400" y="2304415"/>
              <a:ext cx="82550" cy="698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1"/>
            </p:blipFill>
            <p:spPr>
              <a:xfrm>
                <a:off x="7010400" y="2304415"/>
                <a:ext cx="825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8" name="墨迹 107"/>
              <p14:cNvContentPartPr/>
              <p14:nvPr/>
            </p14:nvContentPartPr>
            <p14:xfrm>
              <a:off x="6946900" y="2317115"/>
              <a:ext cx="139700" cy="1968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3"/>
            </p:blipFill>
            <p:spPr>
              <a:xfrm>
                <a:off x="6946900" y="2317115"/>
                <a:ext cx="1397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9" name="墨迹 108"/>
              <p14:cNvContentPartPr/>
              <p14:nvPr/>
            </p14:nvContentPartPr>
            <p14:xfrm>
              <a:off x="6483350" y="2818765"/>
              <a:ext cx="584200" cy="762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5"/>
            </p:blipFill>
            <p:spPr>
              <a:xfrm>
                <a:off x="6483350" y="2818765"/>
                <a:ext cx="5842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10" name="墨迹 109"/>
              <p14:cNvContentPartPr/>
              <p14:nvPr/>
            </p14:nvContentPartPr>
            <p14:xfrm>
              <a:off x="6521450" y="2971165"/>
              <a:ext cx="577850" cy="571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7"/>
            </p:blipFill>
            <p:spPr>
              <a:xfrm>
                <a:off x="6521450" y="2971165"/>
                <a:ext cx="5778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1" name="墨迹 110"/>
              <p14:cNvContentPartPr/>
              <p14:nvPr/>
            </p14:nvContentPartPr>
            <p14:xfrm>
              <a:off x="6711950" y="2882265"/>
              <a:ext cx="107950" cy="825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9"/>
            </p:blipFill>
            <p:spPr>
              <a:xfrm>
                <a:off x="6711950" y="2882265"/>
                <a:ext cx="1079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2" name="墨迹 111"/>
              <p14:cNvContentPartPr/>
              <p14:nvPr/>
            </p14:nvContentPartPr>
            <p14:xfrm>
              <a:off x="6851650" y="2882265"/>
              <a:ext cx="101600" cy="1016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1"/>
            </p:blipFill>
            <p:spPr>
              <a:xfrm>
                <a:off x="6851650" y="2882265"/>
                <a:ext cx="1016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3" name="墨迹 112"/>
              <p14:cNvContentPartPr/>
              <p14:nvPr/>
            </p14:nvContentPartPr>
            <p14:xfrm>
              <a:off x="6788150" y="2691765"/>
              <a:ext cx="57150" cy="762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3"/>
            </p:blipFill>
            <p:spPr>
              <a:xfrm>
                <a:off x="6788150" y="2691765"/>
                <a:ext cx="571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4" name="墨迹 113"/>
              <p14:cNvContentPartPr/>
              <p14:nvPr/>
            </p14:nvContentPartPr>
            <p14:xfrm>
              <a:off x="6953250" y="2704465"/>
              <a:ext cx="63500" cy="444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5"/>
            </p:blipFill>
            <p:spPr>
              <a:xfrm>
                <a:off x="6953250" y="2704465"/>
                <a:ext cx="635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5" name="墨迹 114"/>
              <p14:cNvContentPartPr/>
              <p14:nvPr/>
            </p14:nvContentPartPr>
            <p14:xfrm>
              <a:off x="6915150" y="2717165"/>
              <a:ext cx="107950" cy="1143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7"/>
            </p:blipFill>
            <p:spPr>
              <a:xfrm>
                <a:off x="6915150" y="2717165"/>
                <a:ext cx="1079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6" name="墨迹 115"/>
              <p14:cNvContentPartPr/>
              <p14:nvPr/>
            </p14:nvContentPartPr>
            <p14:xfrm>
              <a:off x="6711950" y="3085465"/>
              <a:ext cx="12700" cy="36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93"/>
            </p:blipFill>
            <p:spPr>
              <a:xfrm>
                <a:off x="6711950" y="3085465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7" name="墨迹 116"/>
              <p14:cNvContentPartPr/>
              <p14:nvPr/>
            </p14:nvContentPartPr>
            <p14:xfrm>
              <a:off x="6699250" y="3123565"/>
              <a:ext cx="12700" cy="1905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185"/>
            </p:blipFill>
            <p:spPr>
              <a:xfrm>
                <a:off x="6699250" y="3123565"/>
                <a:ext cx="12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8" name="墨迹 117"/>
              <p14:cNvContentPartPr/>
              <p14:nvPr/>
            </p14:nvContentPartPr>
            <p14:xfrm>
              <a:off x="6680200" y="3212465"/>
              <a:ext cx="12700" cy="36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93"/>
            </p:blipFill>
            <p:spPr>
              <a:xfrm>
                <a:off x="6680200" y="3212465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9" name="墨迹 118"/>
              <p14:cNvContentPartPr/>
              <p14:nvPr/>
            </p14:nvContentPartPr>
            <p14:xfrm>
              <a:off x="7327900" y="1548765"/>
              <a:ext cx="215900" cy="46990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2"/>
            </p:blipFill>
            <p:spPr>
              <a:xfrm>
                <a:off x="7327900" y="1548765"/>
                <a:ext cx="21590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20" name="墨迹 119"/>
              <p14:cNvContentPartPr/>
              <p14:nvPr/>
            </p14:nvContentPartPr>
            <p14:xfrm>
              <a:off x="7556500" y="1758315"/>
              <a:ext cx="107950" cy="13335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4"/>
            </p:blipFill>
            <p:spPr>
              <a:xfrm>
                <a:off x="7556500" y="1758315"/>
                <a:ext cx="1079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21" name="墨迹 120"/>
              <p14:cNvContentPartPr/>
              <p14:nvPr/>
            </p14:nvContentPartPr>
            <p14:xfrm>
              <a:off x="7664450" y="1745615"/>
              <a:ext cx="107950" cy="635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6"/>
            </p:blipFill>
            <p:spPr>
              <a:xfrm>
                <a:off x="7664450" y="1745615"/>
                <a:ext cx="107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22" name="墨迹 121"/>
              <p14:cNvContentPartPr/>
              <p14:nvPr/>
            </p14:nvContentPartPr>
            <p14:xfrm>
              <a:off x="7810500" y="1809115"/>
              <a:ext cx="114300" cy="1397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28"/>
            </p:blipFill>
            <p:spPr>
              <a:xfrm>
                <a:off x="7810500" y="1809115"/>
                <a:ext cx="1143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3" name="墨迹 122"/>
              <p14:cNvContentPartPr/>
              <p14:nvPr/>
            </p14:nvContentPartPr>
            <p14:xfrm>
              <a:off x="7848600" y="1840865"/>
              <a:ext cx="114300" cy="762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0"/>
            </p:blipFill>
            <p:spPr>
              <a:xfrm>
                <a:off x="7848600" y="1840865"/>
                <a:ext cx="1143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4" name="墨迹 123"/>
              <p14:cNvContentPartPr/>
              <p14:nvPr/>
            </p14:nvContentPartPr>
            <p14:xfrm>
              <a:off x="8096250" y="1828165"/>
              <a:ext cx="139700" cy="10795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2"/>
            </p:blipFill>
            <p:spPr>
              <a:xfrm>
                <a:off x="8096250" y="1828165"/>
                <a:ext cx="1397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5" name="墨迹 124"/>
              <p14:cNvContentPartPr/>
              <p14:nvPr/>
            </p14:nvContentPartPr>
            <p14:xfrm>
              <a:off x="8324850" y="1840865"/>
              <a:ext cx="88900" cy="635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4"/>
            </p:blipFill>
            <p:spPr>
              <a:xfrm>
                <a:off x="8324850" y="1840865"/>
                <a:ext cx="889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6" name="墨迹 125"/>
              <p14:cNvContentPartPr/>
              <p14:nvPr/>
            </p14:nvContentPartPr>
            <p14:xfrm>
              <a:off x="8324850" y="1878965"/>
              <a:ext cx="69850" cy="1270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6"/>
            </p:blipFill>
            <p:spPr>
              <a:xfrm>
                <a:off x="8324850" y="1878965"/>
                <a:ext cx="698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7" name="墨迹 126"/>
              <p14:cNvContentPartPr/>
              <p14:nvPr/>
            </p14:nvContentPartPr>
            <p14:xfrm>
              <a:off x="8547100" y="1809115"/>
              <a:ext cx="50800" cy="19685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38"/>
            </p:blipFill>
            <p:spPr>
              <a:xfrm>
                <a:off x="8547100" y="1809115"/>
                <a:ext cx="508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8" name="墨迹 127"/>
              <p14:cNvContentPartPr/>
              <p14:nvPr/>
            </p14:nvContentPartPr>
            <p14:xfrm>
              <a:off x="8667750" y="1878965"/>
              <a:ext cx="120650" cy="8890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0"/>
            </p:blipFill>
            <p:spPr>
              <a:xfrm>
                <a:off x="8667750" y="1878965"/>
                <a:ext cx="1206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9" name="墨迹 128"/>
              <p14:cNvContentPartPr/>
              <p14:nvPr/>
            </p14:nvContentPartPr>
            <p14:xfrm>
              <a:off x="7219950" y="2247265"/>
              <a:ext cx="209550" cy="70485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2"/>
            </p:blipFill>
            <p:spPr>
              <a:xfrm>
                <a:off x="7219950" y="2247265"/>
                <a:ext cx="209550" cy="704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30" name="墨迹 129"/>
              <p14:cNvContentPartPr/>
              <p14:nvPr/>
            </p14:nvContentPartPr>
            <p14:xfrm>
              <a:off x="5397500" y="3510915"/>
              <a:ext cx="730250" cy="2222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4"/>
            </p:blipFill>
            <p:spPr>
              <a:xfrm>
                <a:off x="5397500" y="3510915"/>
                <a:ext cx="7302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31" name="墨迹 130"/>
              <p14:cNvContentPartPr/>
              <p14:nvPr/>
            </p14:nvContentPartPr>
            <p14:xfrm>
              <a:off x="4540250" y="3733165"/>
              <a:ext cx="349250" cy="3175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6"/>
            </p:blipFill>
            <p:spPr>
              <a:xfrm>
                <a:off x="4540250" y="3733165"/>
                <a:ext cx="3492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32" name="墨迹 131"/>
              <p14:cNvContentPartPr/>
              <p14:nvPr/>
            </p14:nvContentPartPr>
            <p14:xfrm>
              <a:off x="4051300" y="3733165"/>
              <a:ext cx="184150" cy="36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48"/>
            </p:blipFill>
            <p:spPr>
              <a:xfrm>
                <a:off x="4051300" y="3733165"/>
                <a:ext cx="1841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3" name="墨迹 132"/>
              <p14:cNvContentPartPr/>
              <p14:nvPr/>
            </p14:nvContentPartPr>
            <p14:xfrm>
              <a:off x="7327900" y="2247265"/>
              <a:ext cx="361950" cy="2222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0"/>
            </p:blipFill>
            <p:spPr>
              <a:xfrm>
                <a:off x="7327900" y="2247265"/>
                <a:ext cx="3619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4" name="墨迹 133"/>
              <p14:cNvContentPartPr/>
              <p14:nvPr/>
            </p14:nvContentPartPr>
            <p14:xfrm>
              <a:off x="7340600" y="2526665"/>
              <a:ext cx="222250" cy="1016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2"/>
            </p:blipFill>
            <p:spPr>
              <a:xfrm>
                <a:off x="7340600" y="2526665"/>
                <a:ext cx="2222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5" name="墨迹 134"/>
              <p14:cNvContentPartPr/>
              <p14:nvPr/>
            </p14:nvContentPartPr>
            <p14:xfrm>
              <a:off x="7334250" y="2729865"/>
              <a:ext cx="209550" cy="6985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4"/>
            </p:blipFill>
            <p:spPr>
              <a:xfrm>
                <a:off x="7334250" y="2729865"/>
                <a:ext cx="2095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6" name="墨迹 135"/>
              <p14:cNvContentPartPr/>
              <p14:nvPr/>
            </p14:nvContentPartPr>
            <p14:xfrm>
              <a:off x="7289800" y="2945765"/>
              <a:ext cx="177800" cy="635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56"/>
            </p:blipFill>
            <p:spPr>
              <a:xfrm>
                <a:off x="7289800" y="2945765"/>
                <a:ext cx="1778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7" name="墨迹 136"/>
              <p14:cNvContentPartPr/>
              <p14:nvPr/>
            </p14:nvContentPartPr>
            <p14:xfrm>
              <a:off x="7277100" y="3085465"/>
              <a:ext cx="184150" cy="8890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58"/>
            </p:blipFill>
            <p:spPr>
              <a:xfrm>
                <a:off x="7277100" y="3085465"/>
                <a:ext cx="1841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8" name="墨迹 137"/>
              <p14:cNvContentPartPr/>
              <p14:nvPr/>
            </p14:nvContentPartPr>
            <p14:xfrm>
              <a:off x="7550150" y="3104515"/>
              <a:ext cx="57150" cy="9525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0"/>
            </p:blipFill>
            <p:spPr>
              <a:xfrm>
                <a:off x="7550150" y="3104515"/>
                <a:ext cx="571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9" name="墨迹 138"/>
              <p14:cNvContentPartPr/>
              <p14:nvPr/>
            </p14:nvContentPartPr>
            <p14:xfrm>
              <a:off x="7670800" y="3104515"/>
              <a:ext cx="120650" cy="1016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2"/>
            </p:blipFill>
            <p:spPr>
              <a:xfrm>
                <a:off x="7670800" y="3104515"/>
                <a:ext cx="1206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40" name="墨迹 139"/>
              <p14:cNvContentPartPr/>
              <p14:nvPr/>
            </p14:nvContentPartPr>
            <p14:xfrm>
              <a:off x="7575550" y="3117215"/>
              <a:ext cx="247650" cy="22860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4"/>
            </p:blipFill>
            <p:spPr>
              <a:xfrm>
                <a:off x="7575550" y="3117215"/>
                <a:ext cx="2476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41" name="墨迹 140"/>
              <p14:cNvContentPartPr/>
              <p14:nvPr/>
            </p14:nvContentPartPr>
            <p14:xfrm>
              <a:off x="7080250" y="2564765"/>
              <a:ext cx="19050" cy="1905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66"/>
            </p:blipFill>
            <p:spPr>
              <a:xfrm>
                <a:off x="7080250" y="2564765"/>
                <a:ext cx="190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42" name="墨迹 141"/>
              <p14:cNvContentPartPr/>
              <p14:nvPr/>
            </p14:nvContentPartPr>
            <p14:xfrm>
              <a:off x="7086600" y="2399665"/>
              <a:ext cx="12700" cy="36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93"/>
            </p:blipFill>
            <p:spPr>
              <a:xfrm>
                <a:off x="7086600" y="2399665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3" name="墨迹 142"/>
              <p14:cNvContentPartPr/>
              <p14:nvPr/>
            </p14:nvContentPartPr>
            <p14:xfrm>
              <a:off x="7981950" y="2564765"/>
              <a:ext cx="88900" cy="22225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69"/>
            </p:blipFill>
            <p:spPr>
              <a:xfrm>
                <a:off x="7981950" y="2564765"/>
                <a:ext cx="889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4" name="墨迹 143"/>
              <p14:cNvContentPartPr/>
              <p14:nvPr/>
            </p14:nvContentPartPr>
            <p14:xfrm>
              <a:off x="8026400" y="2653665"/>
              <a:ext cx="158750" cy="1905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1"/>
            </p:blipFill>
            <p:spPr>
              <a:xfrm>
                <a:off x="8026400" y="2653665"/>
                <a:ext cx="1587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5" name="墨迹 144"/>
              <p14:cNvContentPartPr/>
              <p14:nvPr/>
            </p14:nvContentPartPr>
            <p14:xfrm>
              <a:off x="8204200" y="2780665"/>
              <a:ext cx="165100" cy="3175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3"/>
            </p:blipFill>
            <p:spPr>
              <a:xfrm>
                <a:off x="8204200" y="2780665"/>
                <a:ext cx="1651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6" name="墨迹 145"/>
              <p14:cNvContentPartPr/>
              <p14:nvPr/>
            </p14:nvContentPartPr>
            <p14:xfrm>
              <a:off x="8242300" y="2717165"/>
              <a:ext cx="95250" cy="27940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75"/>
            </p:blipFill>
            <p:spPr>
              <a:xfrm>
                <a:off x="8242300" y="2717165"/>
                <a:ext cx="952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7" name="墨迹 146"/>
              <p14:cNvContentPartPr/>
              <p14:nvPr/>
            </p14:nvContentPartPr>
            <p14:xfrm>
              <a:off x="8362950" y="2679065"/>
              <a:ext cx="196850" cy="31750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77"/>
            </p:blipFill>
            <p:spPr>
              <a:xfrm>
                <a:off x="8362950" y="2679065"/>
                <a:ext cx="1968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8" name="墨迹 147"/>
              <p14:cNvContentPartPr/>
              <p14:nvPr/>
            </p14:nvContentPartPr>
            <p14:xfrm>
              <a:off x="8521700" y="2856865"/>
              <a:ext cx="120650" cy="1905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79"/>
            </p:blipFill>
            <p:spPr>
              <a:xfrm>
                <a:off x="8521700" y="2856865"/>
                <a:ext cx="1206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9" name="墨迹 148"/>
              <p14:cNvContentPartPr/>
              <p14:nvPr/>
            </p14:nvContentPartPr>
            <p14:xfrm>
              <a:off x="8521700" y="2914015"/>
              <a:ext cx="120650" cy="1270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1"/>
            </p:blipFill>
            <p:spPr>
              <a:xfrm>
                <a:off x="8521700" y="2914015"/>
                <a:ext cx="1206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50" name="墨迹 149"/>
              <p14:cNvContentPartPr/>
              <p14:nvPr/>
            </p14:nvContentPartPr>
            <p14:xfrm>
              <a:off x="8686800" y="2875915"/>
              <a:ext cx="31750" cy="12700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3"/>
            </p:blipFill>
            <p:spPr>
              <a:xfrm>
                <a:off x="8686800" y="2875915"/>
                <a:ext cx="317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51" name="墨迹 150"/>
              <p14:cNvContentPartPr/>
              <p14:nvPr/>
            </p14:nvContentPartPr>
            <p14:xfrm>
              <a:off x="8769350" y="2818765"/>
              <a:ext cx="184150" cy="18415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85"/>
            </p:blipFill>
            <p:spPr>
              <a:xfrm>
                <a:off x="8769350" y="2818765"/>
                <a:ext cx="1841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52" name="墨迹 151"/>
              <p14:cNvContentPartPr/>
              <p14:nvPr/>
            </p14:nvContentPartPr>
            <p14:xfrm>
              <a:off x="7467600" y="4698365"/>
              <a:ext cx="158750" cy="15875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87"/>
            </p:blipFill>
            <p:spPr>
              <a:xfrm>
                <a:off x="7467600" y="4698365"/>
                <a:ext cx="1587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53" name="墨迹 152"/>
              <p14:cNvContentPartPr/>
              <p14:nvPr/>
            </p14:nvContentPartPr>
            <p14:xfrm>
              <a:off x="7683500" y="4653915"/>
              <a:ext cx="101600" cy="20320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89"/>
            </p:blipFill>
            <p:spPr>
              <a:xfrm>
                <a:off x="7683500" y="4653915"/>
                <a:ext cx="1016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4" name="墨迹 153"/>
              <p14:cNvContentPartPr/>
              <p14:nvPr/>
            </p14:nvContentPartPr>
            <p14:xfrm>
              <a:off x="3321050" y="4057015"/>
              <a:ext cx="1003300" cy="28575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1"/>
            </p:blipFill>
            <p:spPr>
              <a:xfrm>
                <a:off x="3321050" y="4057015"/>
                <a:ext cx="10033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5" name="墨迹 154"/>
              <p14:cNvContentPartPr/>
              <p14:nvPr/>
            </p14:nvContentPartPr>
            <p14:xfrm>
              <a:off x="5670550" y="4520565"/>
              <a:ext cx="514350" cy="1270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3"/>
            </p:blipFill>
            <p:spPr>
              <a:xfrm>
                <a:off x="5670550" y="4520565"/>
                <a:ext cx="5143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6" name="墨迹 155"/>
              <p14:cNvContentPartPr/>
              <p14:nvPr/>
            </p14:nvContentPartPr>
            <p14:xfrm>
              <a:off x="6502400" y="4958715"/>
              <a:ext cx="539750" cy="4445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95"/>
            </p:blipFill>
            <p:spPr>
              <a:xfrm>
                <a:off x="6502400" y="4958715"/>
                <a:ext cx="5397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7" name="墨迹 156"/>
              <p14:cNvContentPartPr/>
              <p14:nvPr/>
            </p14:nvContentPartPr>
            <p14:xfrm>
              <a:off x="3187700" y="3155315"/>
              <a:ext cx="774700" cy="63500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97"/>
            </p:blipFill>
            <p:spPr>
              <a:xfrm>
                <a:off x="3187700" y="3155315"/>
                <a:ext cx="774700" cy="635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8" name="墨迹 157"/>
              <p14:cNvContentPartPr/>
              <p14:nvPr/>
            </p14:nvContentPartPr>
            <p14:xfrm>
              <a:off x="3956050" y="3466465"/>
              <a:ext cx="393700" cy="6350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299"/>
            </p:blipFill>
            <p:spPr>
              <a:xfrm>
                <a:off x="3956050" y="3466465"/>
                <a:ext cx="3937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9" name="墨迹 158"/>
              <p14:cNvContentPartPr/>
              <p14:nvPr/>
            </p14:nvContentPartPr>
            <p14:xfrm>
              <a:off x="4470400" y="3428365"/>
              <a:ext cx="501650" cy="6985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1"/>
            </p:blipFill>
            <p:spPr>
              <a:xfrm>
                <a:off x="4470400" y="3428365"/>
                <a:ext cx="5016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60" name="墨迹 159"/>
              <p14:cNvContentPartPr/>
              <p14:nvPr/>
            </p14:nvContentPartPr>
            <p14:xfrm>
              <a:off x="5181600" y="3307715"/>
              <a:ext cx="234950" cy="8255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3"/>
            </p:blipFill>
            <p:spPr>
              <a:xfrm>
                <a:off x="5181600" y="3307715"/>
                <a:ext cx="2349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61" name="墨迹 160"/>
              <p14:cNvContentPartPr/>
              <p14:nvPr/>
            </p14:nvContentPartPr>
            <p14:xfrm>
              <a:off x="8502650" y="2025015"/>
              <a:ext cx="419100" cy="7620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5"/>
            </p:blipFill>
            <p:spPr>
              <a:xfrm>
                <a:off x="8502650" y="2025015"/>
                <a:ext cx="4191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62" name="墨迹 161"/>
              <p14:cNvContentPartPr/>
              <p14:nvPr/>
            </p14:nvContentPartPr>
            <p14:xfrm>
              <a:off x="5372100" y="3745865"/>
              <a:ext cx="723900" cy="889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07"/>
            </p:blipFill>
            <p:spPr>
              <a:xfrm>
                <a:off x="5372100" y="3745865"/>
                <a:ext cx="7239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63" name="墨迹 162"/>
              <p14:cNvContentPartPr/>
              <p14:nvPr/>
            </p14:nvContentPartPr>
            <p14:xfrm>
              <a:off x="3289300" y="2031365"/>
              <a:ext cx="476250" cy="2540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09"/>
            </p:blipFill>
            <p:spPr>
              <a:xfrm>
                <a:off x="3289300" y="2031365"/>
                <a:ext cx="4762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64" name="墨迹 163"/>
              <p14:cNvContentPartPr/>
              <p14:nvPr/>
            </p14:nvContentPartPr>
            <p14:xfrm>
              <a:off x="7156450" y="2386965"/>
              <a:ext cx="12700" cy="36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93"/>
            </p:blipFill>
            <p:spPr>
              <a:xfrm>
                <a:off x="7156450" y="2386965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5" name="墨迹 164"/>
              <p14:cNvContentPartPr/>
              <p14:nvPr/>
            </p14:nvContentPartPr>
            <p14:xfrm>
              <a:off x="7105650" y="2577465"/>
              <a:ext cx="12700" cy="36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93"/>
            </p:blipFill>
            <p:spPr>
              <a:xfrm>
                <a:off x="7105650" y="2577465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6" name="墨迹 165"/>
              <p14:cNvContentPartPr/>
              <p14:nvPr/>
            </p14:nvContentPartPr>
            <p14:xfrm>
              <a:off x="7150100" y="2355215"/>
              <a:ext cx="12700" cy="36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93"/>
            </p:blipFill>
            <p:spPr>
              <a:xfrm>
                <a:off x="7150100" y="2355215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7" name="墨迹 166"/>
              <p14:cNvContentPartPr/>
              <p14:nvPr/>
            </p14:nvContentPartPr>
            <p14:xfrm>
              <a:off x="7092950" y="2590165"/>
              <a:ext cx="12700" cy="36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93"/>
            </p:blipFill>
            <p:spPr>
              <a:xfrm>
                <a:off x="7092950" y="2590165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8" name="墨迹 167"/>
              <p14:cNvContentPartPr/>
              <p14:nvPr/>
            </p14:nvContentPartPr>
            <p14:xfrm>
              <a:off x="7061200" y="2742565"/>
              <a:ext cx="12700" cy="36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93"/>
            </p:blipFill>
            <p:spPr>
              <a:xfrm>
                <a:off x="7061200" y="2742565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9" name="墨迹 168"/>
              <p14:cNvContentPartPr/>
              <p14:nvPr/>
            </p14:nvContentPartPr>
            <p14:xfrm>
              <a:off x="7029450" y="2945765"/>
              <a:ext cx="114300" cy="2540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16"/>
            </p:blipFill>
            <p:spPr>
              <a:xfrm>
                <a:off x="7029450" y="2945765"/>
                <a:ext cx="1143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70" name="墨迹 169"/>
              <p14:cNvContentPartPr/>
              <p14:nvPr/>
            </p14:nvContentPartPr>
            <p14:xfrm>
              <a:off x="7588250" y="2266315"/>
              <a:ext cx="349250" cy="96520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18"/>
            </p:blipFill>
            <p:spPr>
              <a:xfrm>
                <a:off x="7588250" y="2266315"/>
                <a:ext cx="349250" cy="965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71" name="墨迹 170"/>
              <p14:cNvContentPartPr/>
              <p14:nvPr/>
            </p14:nvContentPartPr>
            <p14:xfrm>
              <a:off x="8039100" y="3028315"/>
              <a:ext cx="1035050" cy="20320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20"/>
            </p:blipFill>
            <p:spPr>
              <a:xfrm>
                <a:off x="8039100" y="3028315"/>
                <a:ext cx="10350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72" name="墨迹 171"/>
              <p14:cNvContentPartPr/>
              <p14:nvPr/>
            </p14:nvContentPartPr>
            <p14:xfrm>
              <a:off x="7454900" y="4926965"/>
              <a:ext cx="457200" cy="2540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22"/>
            </p:blipFill>
            <p:spPr>
              <a:xfrm>
                <a:off x="7454900" y="4926965"/>
                <a:ext cx="457200" cy="25400"/>
              </a:xfrm>
              <a:prstGeom prst="rect"/>
            </p:spPr>
          </p:pic>
        </mc:Fallback>
      </mc:AlternateContent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47850" y="116523"/>
            <a:ext cx="8229600" cy="1143000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作业：第五章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57238" b="6914"/>
          <a:stretch>
            <a:fillRect/>
          </a:stretch>
        </p:blipFill>
        <p:spPr>
          <a:xfrm>
            <a:off x="1532255" y="1372235"/>
            <a:ext cx="8582660" cy="414401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3822700" y="5309235"/>
              <a:ext cx="298450" cy="127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3822700" y="5309235"/>
                <a:ext cx="298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4476750" y="5296535"/>
              <a:ext cx="336550" cy="444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4476750" y="5296535"/>
                <a:ext cx="3365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3733800" y="3093085"/>
              <a:ext cx="533400" cy="127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3733800" y="3093085"/>
                <a:ext cx="5334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4521200" y="3143885"/>
              <a:ext cx="412750" cy="36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4521200" y="3143885"/>
                <a:ext cx="4127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5257800" y="3143885"/>
              <a:ext cx="222250" cy="63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5257800" y="3143885"/>
                <a:ext cx="222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5264150" y="3137535"/>
              <a:ext cx="190500" cy="190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5264150" y="3137535"/>
                <a:ext cx="1905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3638550" y="3194685"/>
              <a:ext cx="463550" cy="2032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3638550" y="3194685"/>
                <a:ext cx="4635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4248150" y="3448685"/>
              <a:ext cx="38100" cy="36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4248150" y="3448685"/>
                <a:ext cx="381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4654550" y="3410585"/>
              <a:ext cx="6350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4654550" y="3410585"/>
                <a:ext cx="635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3594100" y="3512185"/>
              <a:ext cx="63500" cy="6159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3594100" y="3512185"/>
                <a:ext cx="63500" cy="615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3536950" y="3899535"/>
              <a:ext cx="285750" cy="3619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3536950" y="3899535"/>
                <a:ext cx="2857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3994150" y="3632835"/>
              <a:ext cx="419100" cy="444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3994150" y="3632835"/>
                <a:ext cx="4191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5016500" y="3677285"/>
              <a:ext cx="254000" cy="127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5016500" y="3677285"/>
                <a:ext cx="2540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3873500" y="3740785"/>
              <a:ext cx="901700" cy="2540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3873500" y="3740785"/>
                <a:ext cx="9017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4337050" y="3670935"/>
              <a:ext cx="279400" cy="381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4337050" y="3670935"/>
                <a:ext cx="2794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4337050" y="3702685"/>
              <a:ext cx="266700" cy="36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4337050" y="3702685"/>
                <a:ext cx="266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4337050" y="3975735"/>
              <a:ext cx="165100" cy="36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4337050" y="3975735"/>
                <a:ext cx="1651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5149850" y="4839335"/>
              <a:ext cx="88900" cy="1905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5149850" y="4839335"/>
                <a:ext cx="889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5213350" y="4852035"/>
              <a:ext cx="101600" cy="190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5213350" y="4852035"/>
                <a:ext cx="101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5314950" y="4813935"/>
              <a:ext cx="158750" cy="1143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5314950" y="4813935"/>
                <a:ext cx="1587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5473700" y="4864735"/>
              <a:ext cx="76200" cy="63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5473700" y="4864735"/>
                <a:ext cx="762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5480050" y="4896485"/>
              <a:ext cx="12700" cy="1460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5480050" y="4896485"/>
                <a:ext cx="127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4305300" y="1759585"/>
              <a:ext cx="2870200" cy="1079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4305300" y="1759585"/>
                <a:ext cx="28702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6356350" y="4871085"/>
              <a:ext cx="107950" cy="2413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6356350" y="4871085"/>
                <a:ext cx="1079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墨迹 29"/>
              <p14:cNvContentPartPr/>
              <p14:nvPr/>
            </p14:nvContentPartPr>
            <p14:xfrm>
              <a:off x="6521450" y="4934585"/>
              <a:ext cx="95250" cy="2286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2"/>
            </p:blipFill>
            <p:spPr>
              <a:xfrm>
                <a:off x="6521450" y="4934585"/>
                <a:ext cx="952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墨迹 30"/>
              <p14:cNvContentPartPr/>
              <p14:nvPr/>
            </p14:nvContentPartPr>
            <p14:xfrm>
              <a:off x="6800850" y="4826635"/>
              <a:ext cx="425450" cy="4953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4"/>
            </p:blipFill>
            <p:spPr>
              <a:xfrm>
                <a:off x="6800850" y="4826635"/>
                <a:ext cx="425450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墨迹 31"/>
              <p14:cNvContentPartPr/>
              <p14:nvPr/>
            </p14:nvContentPartPr>
            <p14:xfrm>
              <a:off x="7175500" y="5036185"/>
              <a:ext cx="165100" cy="952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6"/>
            </p:blipFill>
            <p:spPr>
              <a:xfrm>
                <a:off x="7175500" y="5036185"/>
                <a:ext cx="1651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墨迹 32"/>
              <p14:cNvContentPartPr/>
              <p14:nvPr/>
            </p14:nvContentPartPr>
            <p14:xfrm>
              <a:off x="7372350" y="4991735"/>
              <a:ext cx="95250" cy="1714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8"/>
            </p:blipFill>
            <p:spPr>
              <a:xfrm>
                <a:off x="7372350" y="4991735"/>
                <a:ext cx="952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墨迹 33"/>
              <p14:cNvContentPartPr/>
              <p14:nvPr/>
            </p14:nvContentPartPr>
            <p14:xfrm>
              <a:off x="7537450" y="5036185"/>
              <a:ext cx="50800" cy="1206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0"/>
            </p:blipFill>
            <p:spPr>
              <a:xfrm>
                <a:off x="7537450" y="5036185"/>
                <a:ext cx="508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墨迹 34"/>
              <p14:cNvContentPartPr/>
              <p14:nvPr/>
            </p14:nvContentPartPr>
            <p14:xfrm>
              <a:off x="7600950" y="5106035"/>
              <a:ext cx="127000" cy="190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2"/>
            </p:blipFill>
            <p:spPr>
              <a:xfrm>
                <a:off x="7600950" y="5106035"/>
                <a:ext cx="1270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墨迹 35"/>
              <p14:cNvContentPartPr/>
              <p14:nvPr/>
            </p14:nvContentPartPr>
            <p14:xfrm>
              <a:off x="7708900" y="5042535"/>
              <a:ext cx="57150" cy="1714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4"/>
            </p:blipFill>
            <p:spPr>
              <a:xfrm>
                <a:off x="7708900" y="5042535"/>
                <a:ext cx="571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墨迹 36"/>
              <p14:cNvContentPartPr/>
              <p14:nvPr/>
            </p14:nvContentPartPr>
            <p14:xfrm>
              <a:off x="7937500" y="4794885"/>
              <a:ext cx="171450" cy="254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6"/>
            </p:blipFill>
            <p:spPr>
              <a:xfrm>
                <a:off x="7937500" y="4794885"/>
                <a:ext cx="1714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墨迹 37"/>
              <p14:cNvContentPartPr/>
              <p14:nvPr/>
            </p14:nvContentPartPr>
            <p14:xfrm>
              <a:off x="8026400" y="4756785"/>
              <a:ext cx="76200" cy="889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8"/>
            </p:blipFill>
            <p:spPr>
              <a:xfrm>
                <a:off x="8026400" y="4756785"/>
                <a:ext cx="762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墨迹 38"/>
              <p14:cNvContentPartPr/>
              <p14:nvPr/>
            </p14:nvContentPartPr>
            <p14:xfrm>
              <a:off x="7918450" y="4896485"/>
              <a:ext cx="152400" cy="2222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0"/>
            </p:blipFill>
            <p:spPr>
              <a:xfrm>
                <a:off x="7918450" y="4896485"/>
                <a:ext cx="1524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墨迹 39"/>
              <p14:cNvContentPartPr/>
              <p14:nvPr/>
            </p14:nvContentPartPr>
            <p14:xfrm>
              <a:off x="8210550" y="4782185"/>
              <a:ext cx="107950" cy="508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2"/>
            </p:blipFill>
            <p:spPr>
              <a:xfrm>
                <a:off x="8210550" y="4782185"/>
                <a:ext cx="1079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墨迹 40"/>
              <p14:cNvContentPartPr/>
              <p14:nvPr/>
            </p14:nvContentPartPr>
            <p14:xfrm>
              <a:off x="8216900" y="4896485"/>
              <a:ext cx="88900" cy="127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4"/>
            </p:blipFill>
            <p:spPr>
              <a:xfrm>
                <a:off x="8216900" y="4896485"/>
                <a:ext cx="889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墨迹 41"/>
              <p14:cNvContentPartPr/>
              <p14:nvPr/>
            </p14:nvContentPartPr>
            <p14:xfrm>
              <a:off x="8242300" y="4877435"/>
              <a:ext cx="12700" cy="1968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6"/>
            </p:blipFill>
            <p:spPr>
              <a:xfrm>
                <a:off x="8242300" y="4877435"/>
                <a:ext cx="127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3" name="墨迹 42"/>
              <p14:cNvContentPartPr/>
              <p14:nvPr/>
            </p14:nvContentPartPr>
            <p14:xfrm>
              <a:off x="8159750" y="4953635"/>
              <a:ext cx="88900" cy="698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8"/>
            </p:blipFill>
            <p:spPr>
              <a:xfrm>
                <a:off x="8159750" y="4953635"/>
                <a:ext cx="889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4" name="墨迹 43"/>
              <p14:cNvContentPartPr/>
              <p14:nvPr/>
            </p14:nvContentPartPr>
            <p14:xfrm>
              <a:off x="8305800" y="4909185"/>
              <a:ext cx="133350" cy="952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0"/>
            </p:blipFill>
            <p:spPr>
              <a:xfrm>
                <a:off x="8305800" y="4909185"/>
                <a:ext cx="133350" cy="95250"/>
              </a:xfrm>
              <a:prstGeom prst="rect"/>
            </p:spPr>
          </p:pic>
        </mc:Fallback>
      </mc:AlternateContent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/>
              <a:t>5-14</a:t>
            </a:r>
            <a:endParaRPr lang="en-US" altLang="zh-CN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2404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2913" y="637858"/>
            <a:ext cx="7812087" cy="53863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d6346977c75d41a7f25a3032333665c"/>
          <p:cNvPicPr>
            <a:picLocks noChangeAspect="1"/>
          </p:cNvPicPr>
          <p:nvPr/>
        </p:nvPicPr>
        <p:blipFill>
          <a:blip r:embed="rId1">
            <a:lum bright="24000" contrast="18000"/>
          </a:blip>
          <a:srcRect l="10617" t="21889" r="13211" b="43602"/>
          <a:stretch>
            <a:fillRect/>
          </a:stretch>
        </p:blipFill>
        <p:spPr>
          <a:xfrm>
            <a:off x="348615" y="337185"/>
            <a:ext cx="11005185" cy="640905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1">
            <a:lum contrast="12000"/>
          </a:blip>
          <a:srcRect t="1578" r="11308" b="62052"/>
          <a:stretch>
            <a:fillRect/>
          </a:stretch>
        </p:blipFill>
        <p:spPr>
          <a:xfrm>
            <a:off x="220345" y="308610"/>
            <a:ext cx="11750675" cy="6203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3"/>
          <p:cNvSpPr/>
          <p:nvPr>
            <p:ph type="title"/>
          </p:nvPr>
        </p:nvSpPr>
        <p:spPr>
          <a:xfrm>
            <a:off x="498475" y="149225"/>
            <a:ext cx="10515600" cy="1325563"/>
          </a:xfrm>
        </p:spPr>
        <p:txBody>
          <a:bodyPr/>
          <a:p>
            <a:r>
              <a:rPr lang="en-US" altLang="zh-CN" sz="3600"/>
              <a:t>5-16</a:t>
            </a:r>
            <a:endParaRPr lang="en-US" altLang="zh-CN" sz="3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1">
            <a:lum contrast="12000"/>
          </a:blip>
          <a:srcRect t="35615" r="10544" b="32086"/>
          <a:stretch>
            <a:fillRect/>
          </a:stretch>
        </p:blipFill>
        <p:spPr>
          <a:xfrm>
            <a:off x="239395" y="187325"/>
            <a:ext cx="11606530" cy="53955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1">
            <a:lum bright="6000" contrast="18000"/>
          </a:blip>
          <a:srcRect t="66901" r="11308" b="11622"/>
          <a:stretch>
            <a:fillRect/>
          </a:stretch>
        </p:blipFill>
        <p:spPr>
          <a:xfrm>
            <a:off x="139065" y="295275"/>
            <a:ext cx="11786870" cy="36747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1">
            <a:lum bright="6000" contrast="36000"/>
          </a:blip>
          <a:srcRect t="88144" r="11308" b="6519"/>
          <a:stretch>
            <a:fillRect/>
          </a:stretch>
        </p:blipFill>
        <p:spPr>
          <a:xfrm>
            <a:off x="139065" y="1069340"/>
            <a:ext cx="11786870" cy="9131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800" b="0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919605" y="-143510"/>
            <a:ext cx="8208645" cy="75704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endParaRPr lang="en-US" sz="1800">
              <a:latin typeface="等线" panose="02010600030101010101" charset="-122"/>
              <a:cs typeface="Times New Roman" panose="02020603050405020304" pitchFamily="18" charset="0"/>
            </a:endParaRPr>
          </a:p>
          <a:p>
            <a:r>
              <a:rPr lang="en-US" sz="1800">
                <a:latin typeface="等线" panose="02010600030101010101" charset="-122"/>
                <a:cs typeface="Times New Roman" panose="02020603050405020304" pitchFamily="18" charset="0"/>
              </a:rPr>
              <a:t> </a:t>
            </a:r>
            <a:endParaRPr lang="zh-CN" sz="1800">
              <a:ea typeface="等线" panose="02010600030101010101" charset="-122"/>
            </a:endParaRPr>
          </a:p>
          <a:p>
            <a:r>
              <a:rPr lang="zh-CN" sz="1800">
                <a:ea typeface="等线" panose="02010600030101010101" charset="-122"/>
              </a:rPr>
              <a:t>计算机工作方式，不同码制、数制之间的转换（二、八、十、十六、BCD）</a:t>
            </a:r>
            <a:endParaRPr lang="en-US" sz="1800">
              <a:latin typeface="等线" panose="02010600030101010101" charset="-122"/>
              <a:cs typeface="Times New Roman" panose="02020603050405020304" pitchFamily="18" charset="0"/>
            </a:endParaRPr>
          </a:p>
          <a:p>
            <a:r>
              <a:rPr lang="en-US" sz="1800">
                <a:latin typeface="等线" panose="02010600030101010101" charset="-122"/>
                <a:cs typeface="Times New Roman" panose="02020603050405020304" pitchFamily="18" charset="0"/>
              </a:rPr>
              <a:t> </a:t>
            </a:r>
            <a:endParaRPr lang="zh-CN" sz="1800">
              <a:ea typeface="等线" panose="02010600030101010101" charset="-122"/>
            </a:endParaRPr>
          </a:p>
          <a:p>
            <a:r>
              <a:rPr lang="zh-CN" sz="1800">
                <a:ea typeface="等线" panose="02010600030101010101" charset="-122"/>
              </a:rPr>
              <a:t>给定段基值，偏移量，求物理地址，要知道针对不同偏移量（比如偏移量在IP、BX、SI、DI、SP等不同寄存器中）默认段基值存放在哪个段寄存器中。</a:t>
            </a:r>
            <a:endParaRPr lang="en-US" sz="1800">
              <a:latin typeface="等线" panose="02010600030101010101" charset="-122"/>
              <a:cs typeface="Times New Roman" panose="02020603050405020304" pitchFamily="18" charset="0"/>
            </a:endParaRPr>
          </a:p>
          <a:p>
            <a:r>
              <a:rPr lang="en-US" sz="1800">
                <a:latin typeface="等线" panose="02010600030101010101" charset="-122"/>
                <a:cs typeface="Times New Roman" panose="02020603050405020304" pitchFamily="18" charset="0"/>
              </a:rPr>
              <a:t> </a:t>
            </a:r>
            <a:endParaRPr lang="zh-CN" sz="1800">
              <a:ea typeface="等线" panose="02010600030101010101" charset="-122"/>
            </a:endParaRPr>
          </a:p>
          <a:p>
            <a:r>
              <a:rPr lang="zh-CN" sz="1800">
                <a:ea typeface="等线" panose="02010600030101010101" charset="-122"/>
              </a:rPr>
              <a:t>计算机的组成（</a:t>
            </a:r>
            <a:r>
              <a:rPr lang="zh-CN" sz="1800">
                <a:ea typeface="等线" panose="02010600030101010101" charset="-122"/>
              </a:rPr>
              <a:t>五大部件），</a:t>
            </a:r>
            <a:r>
              <a:rPr lang="en-US" sz="1800">
                <a:latin typeface="等线" panose="02010600030101010101" charset="-122"/>
              </a:rPr>
              <a:t>CPU</a:t>
            </a:r>
            <a:r>
              <a:rPr lang="zh-CN" sz="1800">
                <a:ea typeface="等线" panose="02010600030101010101" charset="-122"/>
              </a:rPr>
              <a:t>的组成，</a:t>
            </a:r>
            <a:r>
              <a:rPr lang="en-US" sz="1800">
                <a:latin typeface="等线" panose="02010600030101010101" charset="-122"/>
              </a:rPr>
              <a:t>CPU</a:t>
            </a:r>
            <a:r>
              <a:rPr lang="zh-CN" sz="1800">
                <a:ea typeface="等线" panose="02010600030101010101" charset="-122"/>
              </a:rPr>
              <a:t>寄存器名称、含义和功能：通用寄存器、暂存器、IR、PC、PSW、SI、DI、SP、MDR、MAR等</a:t>
            </a:r>
            <a:endParaRPr lang="en-US" sz="1800">
              <a:latin typeface="等线" panose="02010600030101010101" charset="-122"/>
              <a:cs typeface="Times New Roman" panose="02020603050405020304" pitchFamily="18" charset="0"/>
            </a:endParaRPr>
          </a:p>
          <a:p>
            <a:r>
              <a:rPr lang="en-US" sz="1800">
                <a:latin typeface="等线" panose="02010600030101010101" charset="-122"/>
                <a:cs typeface="Times New Roman" panose="02020603050405020304" pitchFamily="18" charset="0"/>
              </a:rPr>
              <a:t> </a:t>
            </a:r>
            <a:endParaRPr lang="zh-CN" sz="1800">
              <a:ea typeface="等线" panose="02010600030101010101" charset="-122"/>
            </a:endParaRPr>
          </a:p>
          <a:p>
            <a:r>
              <a:rPr lang="zh-CN" sz="1800">
                <a:ea typeface="等线" panose="02010600030101010101" charset="-122"/>
              </a:rPr>
              <a:t>原码、补码、反码、移码真值转换等，特点，表示范围，一定字长下，原码、补码表示的定点数的个数，浮点数的表示，定点数、浮点数的特殊值表示</a:t>
            </a:r>
            <a:endParaRPr lang="en-US" sz="1800">
              <a:latin typeface="等线" panose="02010600030101010101" charset="-122"/>
              <a:cs typeface="Times New Roman" panose="02020603050405020304" pitchFamily="18" charset="0"/>
            </a:endParaRPr>
          </a:p>
          <a:p>
            <a:r>
              <a:rPr lang="en-US" sz="1800">
                <a:latin typeface="等线" panose="02010600030101010101" charset="-122"/>
                <a:cs typeface="Times New Roman" panose="02020603050405020304" pitchFamily="18" charset="0"/>
              </a:rPr>
              <a:t> </a:t>
            </a:r>
            <a:endParaRPr lang="zh-CN" sz="1800">
              <a:ea typeface="等线" panose="02010600030101010101" charset="-122"/>
            </a:endParaRPr>
          </a:p>
          <a:p>
            <a:r>
              <a:rPr lang="zh-CN" sz="1800">
                <a:ea typeface="等线" panose="02010600030101010101" charset="-122"/>
              </a:rPr>
              <a:t>不同寻址方式的执行过程（立即寻址，直接寻址，寄存器寻址，间接寻址，寄存器间接寻址、相对寻址、基址变址寻址）（第四章好好复习）和用途（举例）</a:t>
            </a:r>
            <a:endParaRPr lang="zh-CN" sz="1800">
              <a:ea typeface="等线" panose="02010600030101010101" charset="-122"/>
            </a:endParaRPr>
          </a:p>
          <a:p>
            <a:endParaRPr lang="zh-CN" sz="1800"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r>
              <a:rPr lang="zh-CN" sz="1800">
                <a:ea typeface="等线" panose="02010600030101010101" charset="-122"/>
                <a:sym typeface="+mn-ea"/>
              </a:rPr>
              <a:t>微程序控制器在哪里，指令、微指令、微程序关系，其原理和概念、控制存储器</a:t>
            </a:r>
            <a:r>
              <a:rPr lang="en-US" sz="1800">
                <a:latin typeface="等线" panose="02010600030101010101" charset="-122"/>
                <a:sym typeface="+mn-ea"/>
              </a:rPr>
              <a:t>(CM</a:t>
            </a:r>
            <a:r>
              <a:rPr lang="en-US" sz="1800">
                <a:latin typeface="等线" panose="02010600030101010101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zh-CN" sz="1800">
                <a:ea typeface="等线" panose="02010600030101010101" charset="-122"/>
                <a:sym typeface="+mn-ea"/>
              </a:rPr>
              <a:t>的内容、原理和作用，微程序入口地址如何形成</a:t>
            </a:r>
            <a:endParaRPr lang="en-US" sz="1800">
              <a:latin typeface="等线" panose="02010600030101010101" charset="-122"/>
              <a:cs typeface="Times New Roman" panose="02020603050405020304" pitchFamily="18" charset="0"/>
              <a:sym typeface="+mn-ea"/>
            </a:endParaRPr>
          </a:p>
          <a:p>
            <a:r>
              <a:rPr lang="en-US" sz="1800">
                <a:latin typeface="等线" panose="02010600030101010101" charset="-122"/>
                <a:cs typeface="Times New Roman" panose="02020603050405020304" pitchFamily="18" charset="0"/>
                <a:sym typeface="+mn-ea"/>
              </a:rPr>
              <a:t> </a:t>
            </a:r>
            <a:endParaRPr lang="zh-CN" sz="1800">
              <a:ea typeface="等线" panose="02010600030101010101" charset="-122"/>
              <a:sym typeface="+mn-ea"/>
            </a:endParaRPr>
          </a:p>
          <a:p>
            <a:r>
              <a:rPr lang="zh-CN" sz="1800">
                <a:ea typeface="等线" panose="02010600030101010101" charset="-122"/>
                <a:sym typeface="+mn-ea"/>
              </a:rPr>
              <a:t>ALU加法器的原理和概念</a:t>
            </a:r>
            <a:endParaRPr lang="en-US" sz="1800">
              <a:latin typeface="等线" panose="02010600030101010101" charset="-122"/>
              <a:cs typeface="Times New Roman" panose="02020603050405020304" pitchFamily="18" charset="0"/>
              <a:sym typeface="+mn-ea"/>
            </a:endParaRPr>
          </a:p>
          <a:p>
            <a:r>
              <a:rPr lang="en-US" sz="1800">
                <a:latin typeface="等线" panose="02010600030101010101" charset="-122"/>
                <a:cs typeface="Times New Roman" panose="02020603050405020304" pitchFamily="18" charset="0"/>
                <a:sym typeface="+mn-ea"/>
              </a:rPr>
              <a:t> </a:t>
            </a:r>
            <a:endParaRPr lang="zh-CN" sz="1800">
              <a:ea typeface="等线" panose="02010600030101010101" charset="-122"/>
              <a:sym typeface="+mn-ea"/>
            </a:endParaRPr>
          </a:p>
          <a:p>
            <a:r>
              <a:rPr lang="zh-CN" sz="1800">
                <a:ea typeface="等线" panose="02010600030101010101" charset="-122"/>
                <a:sym typeface="+mn-ea"/>
              </a:rPr>
              <a:t>内存存放的内容，容量的表示，地址线，数据线的根数；缓存的概念、原理，不同写入方法的概念（写回法和写直达法）、不同的替换算法名称、原理，不同映像方式原理，会做习题；虚存的原理概念，外存的访问方式</a:t>
            </a:r>
            <a:endParaRPr lang="en-US" sz="1800">
              <a:latin typeface="等线" panose="02010600030101010101" charset="-122"/>
              <a:cs typeface="Times New Roman" panose="02020603050405020304" pitchFamily="18" charset="0"/>
              <a:sym typeface="+mn-ea"/>
            </a:endParaRPr>
          </a:p>
          <a:p>
            <a:endParaRPr lang="en-US" sz="1800">
              <a:latin typeface="等线" panose="02010600030101010101" charset="-122"/>
              <a:cs typeface="Times New Roman" panose="02020603050405020304" pitchFamily="18" charset="0"/>
            </a:endParaRPr>
          </a:p>
          <a:p>
            <a:r>
              <a:rPr lang="en-US" sz="1800">
                <a:latin typeface="等线" panose="02010600030101010101" charset="-122"/>
                <a:cs typeface="Times New Roman" panose="02020603050405020304" pitchFamily="18" charset="0"/>
              </a:rPr>
              <a:t> </a:t>
            </a:r>
            <a:endParaRPr lang="zh-CN" sz="1800">
              <a:ea typeface="等线" panose="02010600030101010101" charset="-122"/>
            </a:endParaRPr>
          </a:p>
          <a:p>
            <a:endParaRPr lang="zh-CN" altLang="en-US" sz="1800">
              <a:solidFill>
                <a:srgbClr val="FF0000"/>
              </a:solidFill>
              <a:ea typeface="等线" panose="0201060003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800" b="0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43602" t="60502" r="41141" b="12377"/>
          <a:stretch>
            <a:fillRect/>
          </a:stretch>
        </p:blipFill>
        <p:spPr>
          <a:xfrm>
            <a:off x="963295" y="445770"/>
            <a:ext cx="5553075" cy="55530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/>
        </p:nvPicPr>
        <p:blipFill>
          <a:blip r:embed="rId1">
            <a:lum bright="6000" contrast="30000"/>
          </a:blip>
          <a:srcRect t="15440" b="3824"/>
          <a:stretch>
            <a:fillRect/>
          </a:stretch>
        </p:blipFill>
        <p:spPr>
          <a:xfrm>
            <a:off x="560070" y="156845"/>
            <a:ext cx="10302875" cy="23456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20664" t="27122" r="28641" b="19610"/>
          <a:stretch>
            <a:fillRect/>
          </a:stretch>
        </p:blipFill>
        <p:spPr>
          <a:xfrm>
            <a:off x="1918335" y="2502535"/>
            <a:ext cx="6948805" cy="41071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l="21737" t="22997" r="27853" b="14344"/>
          <a:stretch>
            <a:fillRect/>
          </a:stretch>
        </p:blipFill>
        <p:spPr>
          <a:xfrm>
            <a:off x="935990" y="470535"/>
            <a:ext cx="8240395" cy="576199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l="15946" t="22562" r="30752" b="13461"/>
          <a:stretch>
            <a:fillRect/>
          </a:stretch>
        </p:blipFill>
        <p:spPr>
          <a:xfrm>
            <a:off x="838200" y="365125"/>
            <a:ext cx="8075295" cy="561721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6850" y="-317"/>
            <a:ext cx="8229600" cy="1143000"/>
          </a:xfrm>
        </p:spPr>
        <p:txBody>
          <a:bodyPr/>
          <a:p>
            <a:r>
              <a:rPr lang="zh-CN" altLang="en-US">
                <a:solidFill>
                  <a:schemeClr val="tx1"/>
                </a:solidFill>
              </a:rPr>
              <a:t>作业：第六章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" name="内容占位符 2"/>
          <p:cNvSpPr/>
          <p:nvPr>
            <p:ph idx="1"/>
            <p:custDataLst>
              <p:tags r:id="rId1"/>
            </p:custDataLst>
          </p:nvPr>
        </p:nvSpPr>
        <p:spPr>
          <a:xfrm>
            <a:off x="2209800" y="969010"/>
            <a:ext cx="7772400" cy="5126990"/>
          </a:xfrm>
        </p:spPr>
        <p:txBody>
          <a:bodyPr/>
          <a:p>
            <a:r>
              <a:rPr lang="en-US" altLang="zh-CN">
                <a:ea typeface="宋体" panose="02010600030101010101" pitchFamily="2" charset="-122"/>
                <a:sym typeface="+mn-ea"/>
              </a:rPr>
              <a:t>1. 6-2</a:t>
            </a:r>
            <a:endParaRPr lang="en-US" altLang="zh-CN">
              <a:ea typeface="宋体" panose="02010600030101010101" pitchFamily="2" charset="-122"/>
            </a:endParaRPr>
          </a:p>
          <a:p>
            <a:endParaRPr lang="en-US" altLang="zh-CN">
              <a:ea typeface="宋体" panose="02010600030101010101" pitchFamily="2" charset="-122"/>
            </a:endParaRPr>
          </a:p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6705600" y="3644900"/>
              <a:ext cx="12700" cy="36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6705600" y="36449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8" name="墨迹 7"/>
              <p14:cNvContentPartPr/>
              <p14:nvPr/>
            </p14:nvContentPartPr>
            <p14:xfrm>
              <a:off x="2514600" y="1593850"/>
              <a:ext cx="360" cy="190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5"/>
            </p:blipFill>
            <p:spPr>
              <a:xfrm>
                <a:off x="2514600" y="159385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9" name="墨迹 8"/>
              <p14:cNvContentPartPr/>
              <p14:nvPr/>
            </p14:nvContentPartPr>
            <p14:xfrm>
              <a:off x="2463800" y="1581150"/>
              <a:ext cx="50800" cy="1651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7"/>
            </p:blipFill>
            <p:spPr>
              <a:xfrm>
                <a:off x="2463800" y="1581150"/>
                <a:ext cx="508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0" name="墨迹 9"/>
              <p14:cNvContentPartPr/>
              <p14:nvPr/>
            </p14:nvContentPartPr>
            <p14:xfrm>
              <a:off x="2578100" y="1555750"/>
              <a:ext cx="114300" cy="2159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9"/>
            </p:blipFill>
            <p:spPr>
              <a:xfrm>
                <a:off x="2578100" y="1555750"/>
                <a:ext cx="1143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1" name="墨迹 10"/>
              <p14:cNvContentPartPr/>
              <p14:nvPr/>
            </p14:nvContentPartPr>
            <p14:xfrm>
              <a:off x="2800350" y="1549400"/>
              <a:ext cx="177800" cy="1651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1"/>
            </p:blipFill>
            <p:spPr>
              <a:xfrm>
                <a:off x="2800350" y="1549400"/>
                <a:ext cx="1778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2" name="墨迹 11"/>
              <p14:cNvContentPartPr/>
              <p14:nvPr/>
            </p14:nvContentPartPr>
            <p14:xfrm>
              <a:off x="2857500" y="1651000"/>
              <a:ext cx="82550" cy="762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3"/>
            </p:blipFill>
            <p:spPr>
              <a:xfrm>
                <a:off x="2857500" y="1651000"/>
                <a:ext cx="825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3" name="墨迹 12"/>
              <p14:cNvContentPartPr/>
              <p14:nvPr/>
            </p14:nvContentPartPr>
            <p14:xfrm>
              <a:off x="3079750" y="1612900"/>
              <a:ext cx="82550" cy="952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5"/>
            </p:blipFill>
            <p:spPr>
              <a:xfrm>
                <a:off x="3079750" y="1612900"/>
                <a:ext cx="825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4" name="墨迹 13"/>
              <p14:cNvContentPartPr/>
              <p14:nvPr/>
            </p14:nvContentPartPr>
            <p14:xfrm>
              <a:off x="3060700" y="1612900"/>
              <a:ext cx="107950" cy="1206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7"/>
            </p:blipFill>
            <p:spPr>
              <a:xfrm>
                <a:off x="3060700" y="1612900"/>
                <a:ext cx="1079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5" name="墨迹 14"/>
              <p14:cNvContentPartPr/>
              <p14:nvPr/>
            </p14:nvContentPartPr>
            <p14:xfrm>
              <a:off x="3276600" y="1568450"/>
              <a:ext cx="127000" cy="1968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9"/>
            </p:blipFill>
            <p:spPr>
              <a:xfrm>
                <a:off x="3276600" y="1568450"/>
                <a:ext cx="1270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6" name="墨迹 15"/>
              <p14:cNvContentPartPr/>
              <p14:nvPr/>
            </p14:nvContentPartPr>
            <p14:xfrm>
              <a:off x="2362200" y="1797050"/>
              <a:ext cx="1168400" cy="127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1"/>
            </p:blipFill>
            <p:spPr>
              <a:xfrm>
                <a:off x="2362200" y="1797050"/>
                <a:ext cx="11684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7" name="墨迹 16"/>
              <p14:cNvContentPartPr/>
              <p14:nvPr/>
            </p14:nvContentPartPr>
            <p14:xfrm>
              <a:off x="2527300" y="1873250"/>
              <a:ext cx="177800" cy="825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3"/>
            </p:blipFill>
            <p:spPr>
              <a:xfrm>
                <a:off x="2527300" y="1873250"/>
                <a:ext cx="1778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8" name="墨迹 17"/>
              <p14:cNvContentPartPr/>
              <p14:nvPr/>
            </p14:nvContentPartPr>
            <p14:xfrm>
              <a:off x="2590800" y="1879600"/>
              <a:ext cx="69850" cy="1651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5"/>
            </p:blipFill>
            <p:spPr>
              <a:xfrm>
                <a:off x="2590800" y="1879600"/>
                <a:ext cx="698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9" name="墨迹 18"/>
              <p14:cNvContentPartPr/>
              <p14:nvPr/>
            </p14:nvContentPartPr>
            <p14:xfrm>
              <a:off x="2774950" y="1860550"/>
              <a:ext cx="25400" cy="1206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7"/>
            </p:blipFill>
            <p:spPr>
              <a:xfrm>
                <a:off x="2774950" y="1860550"/>
                <a:ext cx="254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20" name="墨迹 19"/>
              <p14:cNvContentPartPr/>
              <p14:nvPr/>
            </p14:nvContentPartPr>
            <p14:xfrm>
              <a:off x="2781300" y="1892300"/>
              <a:ext cx="127000" cy="1206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9"/>
            </p:blipFill>
            <p:spPr>
              <a:xfrm>
                <a:off x="2781300" y="1892300"/>
                <a:ext cx="1270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1" name="墨迹 20"/>
              <p14:cNvContentPartPr/>
              <p14:nvPr/>
            </p14:nvContentPartPr>
            <p14:xfrm>
              <a:off x="3067050" y="1879600"/>
              <a:ext cx="82550" cy="1016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1"/>
            </p:blipFill>
            <p:spPr>
              <a:xfrm>
                <a:off x="3067050" y="1879600"/>
                <a:ext cx="825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2" name="墨迹 21"/>
              <p14:cNvContentPartPr/>
              <p14:nvPr/>
            </p14:nvContentPartPr>
            <p14:xfrm>
              <a:off x="3054350" y="1898650"/>
              <a:ext cx="101600" cy="698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3"/>
            </p:blipFill>
            <p:spPr>
              <a:xfrm>
                <a:off x="3054350" y="1898650"/>
                <a:ext cx="1016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3" name="墨迹 22"/>
              <p14:cNvContentPartPr/>
              <p14:nvPr/>
            </p14:nvContentPartPr>
            <p14:xfrm>
              <a:off x="3213100" y="1905000"/>
              <a:ext cx="146050" cy="952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5"/>
            </p:blipFill>
            <p:spPr>
              <a:xfrm>
                <a:off x="3213100" y="1905000"/>
                <a:ext cx="1460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4" name="墨迹 23"/>
              <p14:cNvContentPartPr/>
              <p14:nvPr/>
            </p14:nvContentPartPr>
            <p14:xfrm>
              <a:off x="3232150" y="1879600"/>
              <a:ext cx="88900" cy="1333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7"/>
            </p:blipFill>
            <p:spPr>
              <a:xfrm>
                <a:off x="3232150" y="1879600"/>
                <a:ext cx="889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5" name="墨迹 24"/>
              <p14:cNvContentPartPr/>
              <p14:nvPr/>
            </p14:nvContentPartPr>
            <p14:xfrm>
              <a:off x="3625850" y="1828800"/>
              <a:ext cx="101600" cy="63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9"/>
            </p:blipFill>
            <p:spPr>
              <a:xfrm>
                <a:off x="3625850" y="1828800"/>
                <a:ext cx="1016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6" name="墨迹 25"/>
              <p14:cNvContentPartPr/>
              <p14:nvPr/>
            </p14:nvContentPartPr>
            <p14:xfrm>
              <a:off x="3606800" y="1892300"/>
              <a:ext cx="101600" cy="36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1"/>
            </p:blipFill>
            <p:spPr>
              <a:xfrm>
                <a:off x="3606800" y="1892300"/>
                <a:ext cx="1016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7" name="墨迹 26"/>
              <p14:cNvContentPartPr/>
              <p14:nvPr/>
            </p14:nvContentPartPr>
            <p14:xfrm>
              <a:off x="3784600" y="1771650"/>
              <a:ext cx="171450" cy="1270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3"/>
            </p:blipFill>
            <p:spPr>
              <a:xfrm>
                <a:off x="3784600" y="1771650"/>
                <a:ext cx="1714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8" name="墨迹 27"/>
              <p14:cNvContentPartPr/>
              <p14:nvPr/>
            </p14:nvContentPartPr>
            <p14:xfrm>
              <a:off x="3854450" y="1784350"/>
              <a:ext cx="76200" cy="1651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5"/>
            </p:blipFill>
            <p:spPr>
              <a:xfrm>
                <a:off x="3854450" y="1784350"/>
                <a:ext cx="762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9" name="墨迹 28"/>
              <p14:cNvContentPartPr/>
              <p14:nvPr/>
            </p14:nvContentPartPr>
            <p14:xfrm>
              <a:off x="4076700" y="1790700"/>
              <a:ext cx="69850" cy="889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7"/>
            </p:blipFill>
            <p:spPr>
              <a:xfrm>
                <a:off x="4076700" y="1790700"/>
                <a:ext cx="698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30" name="墨迹 29"/>
              <p14:cNvContentPartPr/>
              <p14:nvPr/>
            </p14:nvContentPartPr>
            <p14:xfrm>
              <a:off x="4057650" y="1803400"/>
              <a:ext cx="82550" cy="1016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9"/>
            </p:blipFill>
            <p:spPr>
              <a:xfrm>
                <a:off x="4057650" y="1803400"/>
                <a:ext cx="825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1" name="墨迹 30"/>
              <p14:cNvContentPartPr/>
              <p14:nvPr/>
            </p14:nvContentPartPr>
            <p14:xfrm>
              <a:off x="4305300" y="1809750"/>
              <a:ext cx="152400" cy="952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1"/>
            </p:blipFill>
            <p:spPr>
              <a:xfrm>
                <a:off x="4305300" y="1809750"/>
                <a:ext cx="1524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2" name="墨迹 31"/>
              <p14:cNvContentPartPr/>
              <p14:nvPr/>
            </p14:nvContentPartPr>
            <p14:xfrm>
              <a:off x="4603750" y="1949450"/>
              <a:ext cx="25400" cy="698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3"/>
            </p:blipFill>
            <p:spPr>
              <a:xfrm>
                <a:off x="4603750" y="1949450"/>
                <a:ext cx="254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3" name="墨迹 32"/>
              <p14:cNvContentPartPr/>
              <p14:nvPr/>
            </p14:nvContentPartPr>
            <p14:xfrm>
              <a:off x="4813300" y="1587500"/>
              <a:ext cx="82550" cy="63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5"/>
            </p:blipFill>
            <p:spPr>
              <a:xfrm>
                <a:off x="4813300" y="1587500"/>
                <a:ext cx="825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4" name="墨迹 33"/>
              <p14:cNvContentPartPr/>
              <p14:nvPr/>
            </p14:nvContentPartPr>
            <p14:xfrm>
              <a:off x="4749800" y="1670050"/>
              <a:ext cx="222250" cy="825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7"/>
            </p:blipFill>
            <p:spPr>
              <a:xfrm>
                <a:off x="4749800" y="1670050"/>
                <a:ext cx="2222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5" name="墨迹 34"/>
              <p14:cNvContentPartPr/>
              <p14:nvPr/>
            </p14:nvContentPartPr>
            <p14:xfrm>
              <a:off x="4895850" y="1651000"/>
              <a:ext cx="360" cy="1079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9"/>
            </p:blipFill>
            <p:spPr>
              <a:xfrm>
                <a:off x="4895850" y="1651000"/>
                <a:ext cx="36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6" name="墨迹 35"/>
              <p14:cNvContentPartPr/>
              <p14:nvPr/>
            </p14:nvContentPartPr>
            <p14:xfrm>
              <a:off x="4813300" y="1720850"/>
              <a:ext cx="63500" cy="254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1"/>
            </p:blipFill>
            <p:spPr>
              <a:xfrm>
                <a:off x="4813300" y="1720850"/>
                <a:ext cx="635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7" name="墨迹 36"/>
              <p14:cNvContentPartPr/>
              <p14:nvPr/>
            </p14:nvContentPartPr>
            <p14:xfrm>
              <a:off x="4832350" y="1720850"/>
              <a:ext cx="88900" cy="1016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3"/>
            </p:blipFill>
            <p:spPr>
              <a:xfrm>
                <a:off x="4832350" y="1720850"/>
                <a:ext cx="889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8" name="墨迹 37"/>
              <p14:cNvContentPartPr/>
              <p14:nvPr/>
            </p14:nvContentPartPr>
            <p14:xfrm>
              <a:off x="4768850" y="1879600"/>
              <a:ext cx="6350" cy="444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5"/>
            </p:blipFill>
            <p:spPr>
              <a:xfrm>
                <a:off x="4768850" y="1879600"/>
                <a:ext cx="63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9" name="墨迹 38"/>
              <p14:cNvContentPartPr/>
              <p14:nvPr/>
            </p14:nvContentPartPr>
            <p14:xfrm>
              <a:off x="4857750" y="1816100"/>
              <a:ext cx="177800" cy="635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7"/>
            </p:blipFill>
            <p:spPr>
              <a:xfrm>
                <a:off x="4857750" y="1816100"/>
                <a:ext cx="1778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0" name="墨迹 39"/>
              <p14:cNvContentPartPr/>
              <p14:nvPr/>
            </p14:nvContentPartPr>
            <p14:xfrm>
              <a:off x="4889500" y="1822450"/>
              <a:ext cx="25400" cy="635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9"/>
            </p:blipFill>
            <p:spPr>
              <a:xfrm>
                <a:off x="4889500" y="1822450"/>
                <a:ext cx="254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1" name="墨迹 40"/>
              <p14:cNvContentPartPr/>
              <p14:nvPr/>
            </p14:nvContentPartPr>
            <p14:xfrm>
              <a:off x="4940300" y="1828800"/>
              <a:ext cx="6350" cy="825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1"/>
            </p:blipFill>
            <p:spPr>
              <a:xfrm>
                <a:off x="4940300" y="1828800"/>
                <a:ext cx="63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2" name="墨迹 41"/>
              <p14:cNvContentPartPr/>
              <p14:nvPr/>
            </p14:nvContentPartPr>
            <p14:xfrm>
              <a:off x="5080000" y="1682750"/>
              <a:ext cx="114300" cy="1143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3"/>
            </p:blipFill>
            <p:spPr>
              <a:xfrm>
                <a:off x="5080000" y="1682750"/>
                <a:ext cx="1143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3" name="墨迹 42"/>
              <p14:cNvContentPartPr/>
              <p14:nvPr/>
            </p14:nvContentPartPr>
            <p14:xfrm>
              <a:off x="5137150" y="1720850"/>
              <a:ext cx="31750" cy="1524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5"/>
            </p:blipFill>
            <p:spPr>
              <a:xfrm>
                <a:off x="5137150" y="1720850"/>
                <a:ext cx="317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4" name="墨迹 43"/>
              <p14:cNvContentPartPr/>
              <p14:nvPr/>
            </p14:nvContentPartPr>
            <p14:xfrm>
              <a:off x="5238750" y="1695450"/>
              <a:ext cx="38100" cy="2032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7"/>
            </p:blipFill>
            <p:spPr>
              <a:xfrm>
                <a:off x="5238750" y="1695450"/>
                <a:ext cx="381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5" name="墨迹 44"/>
              <p14:cNvContentPartPr/>
              <p14:nvPr/>
            </p14:nvContentPartPr>
            <p14:xfrm>
              <a:off x="5365750" y="1733550"/>
              <a:ext cx="360" cy="1460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9"/>
            </p:blipFill>
            <p:spPr>
              <a:xfrm>
                <a:off x="5365750" y="1733550"/>
                <a:ext cx="36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6" name="墨迹 45"/>
              <p14:cNvContentPartPr/>
              <p14:nvPr/>
            </p14:nvContentPartPr>
            <p14:xfrm>
              <a:off x="5378450" y="1682750"/>
              <a:ext cx="88900" cy="2286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1"/>
            </p:blipFill>
            <p:spPr>
              <a:xfrm>
                <a:off x="5378450" y="1682750"/>
                <a:ext cx="889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7" name="墨迹 46"/>
              <p14:cNvContentPartPr/>
              <p14:nvPr/>
            </p14:nvContentPartPr>
            <p14:xfrm>
              <a:off x="5378450" y="1771650"/>
              <a:ext cx="63500" cy="36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3"/>
            </p:blipFill>
            <p:spPr>
              <a:xfrm>
                <a:off x="5378450" y="1771650"/>
                <a:ext cx="635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8" name="墨迹 47"/>
              <p14:cNvContentPartPr/>
              <p14:nvPr/>
            </p14:nvContentPartPr>
            <p14:xfrm>
              <a:off x="5384800" y="1822450"/>
              <a:ext cx="95250" cy="63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5"/>
            </p:blipFill>
            <p:spPr>
              <a:xfrm>
                <a:off x="5384800" y="1822450"/>
                <a:ext cx="95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9" name="墨迹 48"/>
              <p14:cNvContentPartPr/>
              <p14:nvPr/>
            </p14:nvContentPartPr>
            <p14:xfrm>
              <a:off x="5289550" y="1911350"/>
              <a:ext cx="241300" cy="36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7"/>
            </p:blipFill>
            <p:spPr>
              <a:xfrm>
                <a:off x="5289550" y="1911350"/>
                <a:ext cx="2413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0" name="墨迹 49"/>
              <p14:cNvContentPartPr/>
              <p14:nvPr/>
            </p14:nvContentPartPr>
            <p14:xfrm>
              <a:off x="5581650" y="1905000"/>
              <a:ext cx="38100" cy="635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9"/>
            </p:blipFill>
            <p:spPr>
              <a:xfrm>
                <a:off x="5581650" y="1905000"/>
                <a:ext cx="381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1" name="墨迹 50"/>
              <p14:cNvContentPartPr/>
              <p14:nvPr/>
            </p14:nvContentPartPr>
            <p14:xfrm>
              <a:off x="5683250" y="1739900"/>
              <a:ext cx="114300" cy="1079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1"/>
            </p:blipFill>
            <p:spPr>
              <a:xfrm>
                <a:off x="5683250" y="1739900"/>
                <a:ext cx="1143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2" name="墨迹 51"/>
              <p14:cNvContentPartPr/>
              <p14:nvPr/>
            </p14:nvContentPartPr>
            <p14:xfrm>
              <a:off x="5822950" y="1663700"/>
              <a:ext cx="31750" cy="2095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3"/>
            </p:blipFill>
            <p:spPr>
              <a:xfrm>
                <a:off x="5822950" y="1663700"/>
                <a:ext cx="317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3" name="墨迹 52"/>
              <p14:cNvContentPartPr/>
              <p14:nvPr/>
            </p14:nvContentPartPr>
            <p14:xfrm>
              <a:off x="5848350" y="1746250"/>
              <a:ext cx="133350" cy="381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5"/>
            </p:blipFill>
            <p:spPr>
              <a:xfrm>
                <a:off x="5848350" y="1746250"/>
                <a:ext cx="1333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4" name="墨迹 53"/>
              <p14:cNvContentPartPr/>
              <p14:nvPr/>
            </p14:nvContentPartPr>
            <p14:xfrm>
              <a:off x="5905500" y="1651000"/>
              <a:ext cx="25400" cy="1206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7"/>
            </p:blipFill>
            <p:spPr>
              <a:xfrm>
                <a:off x="5905500" y="1651000"/>
                <a:ext cx="254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5" name="墨迹 54"/>
              <p14:cNvContentPartPr/>
              <p14:nvPr/>
            </p14:nvContentPartPr>
            <p14:xfrm>
              <a:off x="5861050" y="1835150"/>
              <a:ext cx="88900" cy="1016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9"/>
            </p:blipFill>
            <p:spPr>
              <a:xfrm>
                <a:off x="5861050" y="1835150"/>
                <a:ext cx="889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6" name="墨迹 55"/>
              <p14:cNvContentPartPr/>
              <p14:nvPr/>
            </p14:nvContentPartPr>
            <p14:xfrm>
              <a:off x="5988050" y="1689100"/>
              <a:ext cx="63500" cy="571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1"/>
            </p:blipFill>
            <p:spPr>
              <a:xfrm>
                <a:off x="5988050" y="1689100"/>
                <a:ext cx="635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7" name="墨迹 56"/>
              <p14:cNvContentPartPr/>
              <p14:nvPr/>
            </p14:nvContentPartPr>
            <p14:xfrm>
              <a:off x="6032500" y="1765300"/>
              <a:ext cx="19050" cy="889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3"/>
            </p:blipFill>
            <p:spPr>
              <a:xfrm>
                <a:off x="6032500" y="1765300"/>
                <a:ext cx="190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8" name="墨迹 57"/>
              <p14:cNvContentPartPr/>
              <p14:nvPr/>
            </p14:nvContentPartPr>
            <p14:xfrm>
              <a:off x="6191250" y="1670050"/>
              <a:ext cx="12700" cy="36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3"/>
            </p:blipFill>
            <p:spPr>
              <a:xfrm>
                <a:off x="6191250" y="16700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9" name="墨迹 58"/>
              <p14:cNvContentPartPr/>
              <p14:nvPr/>
            </p14:nvContentPartPr>
            <p14:xfrm>
              <a:off x="6115050" y="1758950"/>
              <a:ext cx="12700" cy="698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6"/>
            </p:blipFill>
            <p:spPr>
              <a:xfrm>
                <a:off x="6115050" y="1758950"/>
                <a:ext cx="127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0" name="墨迹 59"/>
              <p14:cNvContentPartPr/>
              <p14:nvPr/>
            </p14:nvContentPartPr>
            <p14:xfrm>
              <a:off x="6083300" y="1758950"/>
              <a:ext cx="266700" cy="1206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8"/>
            </p:blipFill>
            <p:spPr>
              <a:xfrm>
                <a:off x="6083300" y="1758950"/>
                <a:ext cx="2667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1" name="墨迹 60"/>
              <p14:cNvContentPartPr/>
              <p14:nvPr/>
            </p14:nvContentPartPr>
            <p14:xfrm>
              <a:off x="6337300" y="1676400"/>
              <a:ext cx="76200" cy="127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0"/>
            </p:blipFill>
            <p:spPr>
              <a:xfrm>
                <a:off x="6337300" y="1676400"/>
                <a:ext cx="762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2" name="墨迹 61"/>
              <p14:cNvContentPartPr/>
              <p14:nvPr/>
            </p14:nvContentPartPr>
            <p14:xfrm>
              <a:off x="6337300" y="1651000"/>
              <a:ext cx="57150" cy="1841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2"/>
            </p:blipFill>
            <p:spPr>
              <a:xfrm>
                <a:off x="6337300" y="1651000"/>
                <a:ext cx="571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3" name="墨迹 62"/>
              <p14:cNvContentPartPr/>
              <p14:nvPr/>
            </p14:nvContentPartPr>
            <p14:xfrm>
              <a:off x="6502400" y="1657350"/>
              <a:ext cx="31750" cy="317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4"/>
            </p:blipFill>
            <p:spPr>
              <a:xfrm>
                <a:off x="6502400" y="1657350"/>
                <a:ext cx="317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4" name="墨迹 63"/>
              <p14:cNvContentPartPr/>
              <p14:nvPr/>
            </p14:nvContentPartPr>
            <p14:xfrm>
              <a:off x="6457950" y="1714500"/>
              <a:ext cx="69850" cy="36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6"/>
            </p:blipFill>
            <p:spPr>
              <a:xfrm>
                <a:off x="6457950" y="1714500"/>
                <a:ext cx="698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5" name="墨迹 64"/>
              <p14:cNvContentPartPr/>
              <p14:nvPr/>
            </p14:nvContentPartPr>
            <p14:xfrm>
              <a:off x="6375400" y="1746250"/>
              <a:ext cx="101600" cy="1524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8"/>
            </p:blipFill>
            <p:spPr>
              <a:xfrm>
                <a:off x="6375400" y="1746250"/>
                <a:ext cx="1016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6" name="墨迹 65"/>
              <p14:cNvContentPartPr/>
              <p14:nvPr/>
            </p14:nvContentPartPr>
            <p14:xfrm>
              <a:off x="6692900" y="1555750"/>
              <a:ext cx="57150" cy="635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0"/>
            </p:blipFill>
            <p:spPr>
              <a:xfrm>
                <a:off x="6692900" y="1555750"/>
                <a:ext cx="571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7" name="墨迹 66"/>
              <p14:cNvContentPartPr/>
              <p14:nvPr/>
            </p14:nvContentPartPr>
            <p14:xfrm>
              <a:off x="6546850" y="1600200"/>
              <a:ext cx="114300" cy="2730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2"/>
            </p:blipFill>
            <p:spPr>
              <a:xfrm>
                <a:off x="6546850" y="1600200"/>
                <a:ext cx="1143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8" name="墨迹 67"/>
              <p14:cNvContentPartPr/>
              <p14:nvPr/>
            </p14:nvContentPartPr>
            <p14:xfrm>
              <a:off x="6686550" y="1676400"/>
              <a:ext cx="146050" cy="444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4"/>
            </p:blipFill>
            <p:spPr>
              <a:xfrm>
                <a:off x="6686550" y="1676400"/>
                <a:ext cx="1460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9" name="墨迹 68"/>
              <p14:cNvContentPartPr/>
              <p14:nvPr/>
            </p14:nvContentPartPr>
            <p14:xfrm>
              <a:off x="6731000" y="1644650"/>
              <a:ext cx="44450" cy="762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6"/>
            </p:blipFill>
            <p:spPr>
              <a:xfrm>
                <a:off x="6731000" y="1644650"/>
                <a:ext cx="444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0" name="墨迹 69"/>
              <p14:cNvContentPartPr/>
              <p14:nvPr/>
            </p14:nvContentPartPr>
            <p14:xfrm>
              <a:off x="6667500" y="1682750"/>
              <a:ext cx="311150" cy="2540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8"/>
            </p:blipFill>
            <p:spPr>
              <a:xfrm>
                <a:off x="6667500" y="1682750"/>
                <a:ext cx="3111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1" name="墨迹 70"/>
              <p14:cNvContentPartPr/>
              <p14:nvPr/>
            </p14:nvContentPartPr>
            <p14:xfrm>
              <a:off x="1860550" y="2298700"/>
              <a:ext cx="82550" cy="1206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0"/>
            </p:blipFill>
            <p:spPr>
              <a:xfrm>
                <a:off x="1860550" y="2298700"/>
                <a:ext cx="825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2" name="墨迹 71"/>
              <p14:cNvContentPartPr/>
              <p14:nvPr/>
            </p14:nvContentPartPr>
            <p14:xfrm>
              <a:off x="1955800" y="2266950"/>
              <a:ext cx="133350" cy="1968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2"/>
            </p:blipFill>
            <p:spPr>
              <a:xfrm>
                <a:off x="1955800" y="2266950"/>
                <a:ext cx="1333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3" name="墨迹 72"/>
              <p14:cNvContentPartPr/>
              <p14:nvPr/>
            </p14:nvContentPartPr>
            <p14:xfrm>
              <a:off x="2101850" y="2292350"/>
              <a:ext cx="127000" cy="1270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4"/>
            </p:blipFill>
            <p:spPr>
              <a:xfrm>
                <a:off x="2101850" y="2292350"/>
                <a:ext cx="1270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4" name="墨迹 73"/>
              <p14:cNvContentPartPr/>
              <p14:nvPr/>
            </p14:nvContentPartPr>
            <p14:xfrm>
              <a:off x="2139950" y="2387600"/>
              <a:ext cx="44450" cy="444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6"/>
            </p:blipFill>
            <p:spPr>
              <a:xfrm>
                <a:off x="2139950" y="2387600"/>
                <a:ext cx="444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5" name="墨迹 74"/>
              <p14:cNvContentPartPr/>
              <p14:nvPr/>
            </p14:nvContentPartPr>
            <p14:xfrm>
              <a:off x="2336800" y="2343150"/>
              <a:ext cx="63500" cy="254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8"/>
            </p:blipFill>
            <p:spPr>
              <a:xfrm>
                <a:off x="2336800" y="2343150"/>
                <a:ext cx="635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6" name="墨迹 75"/>
              <p14:cNvContentPartPr/>
              <p14:nvPr/>
            </p14:nvContentPartPr>
            <p14:xfrm>
              <a:off x="2355850" y="2387600"/>
              <a:ext cx="69850" cy="63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0"/>
            </p:blipFill>
            <p:spPr>
              <a:xfrm>
                <a:off x="2355850" y="2387600"/>
                <a:ext cx="698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7" name="墨迹 76"/>
              <p14:cNvContentPartPr/>
              <p14:nvPr/>
            </p14:nvContentPartPr>
            <p14:xfrm>
              <a:off x="2520950" y="2336800"/>
              <a:ext cx="146050" cy="1079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2"/>
            </p:blipFill>
            <p:spPr>
              <a:xfrm>
                <a:off x="2520950" y="2336800"/>
                <a:ext cx="1460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8" name="墨迹 77"/>
              <p14:cNvContentPartPr/>
              <p14:nvPr/>
            </p14:nvContentPartPr>
            <p14:xfrm>
              <a:off x="2667000" y="2209800"/>
              <a:ext cx="19050" cy="762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4"/>
            </p:blipFill>
            <p:spPr>
              <a:xfrm>
                <a:off x="2667000" y="2209800"/>
                <a:ext cx="190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9" name="墨迹 78"/>
              <p14:cNvContentPartPr/>
              <p14:nvPr/>
            </p14:nvContentPartPr>
            <p14:xfrm>
              <a:off x="2724150" y="2197100"/>
              <a:ext cx="82550" cy="762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6"/>
            </p:blipFill>
            <p:spPr>
              <a:xfrm>
                <a:off x="2724150" y="2197100"/>
                <a:ext cx="825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0" name="墨迹 79"/>
              <p14:cNvContentPartPr/>
              <p14:nvPr/>
            </p14:nvContentPartPr>
            <p14:xfrm>
              <a:off x="2762250" y="2197100"/>
              <a:ext cx="44450" cy="1079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8"/>
            </p:blipFill>
            <p:spPr>
              <a:xfrm>
                <a:off x="2762250" y="2197100"/>
                <a:ext cx="444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1" name="墨迹 80"/>
              <p14:cNvContentPartPr/>
              <p14:nvPr/>
            </p14:nvContentPartPr>
            <p14:xfrm>
              <a:off x="2882900" y="2425700"/>
              <a:ext cx="12700" cy="190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0"/>
            </p:blipFill>
            <p:spPr>
              <a:xfrm>
                <a:off x="2882900" y="2425700"/>
                <a:ext cx="12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2" name="墨迹 81"/>
              <p14:cNvContentPartPr/>
              <p14:nvPr/>
            </p14:nvContentPartPr>
            <p14:xfrm>
              <a:off x="3060700" y="2298700"/>
              <a:ext cx="12700" cy="889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2"/>
            </p:blipFill>
            <p:spPr>
              <a:xfrm>
                <a:off x="3060700" y="2298700"/>
                <a:ext cx="127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3" name="墨迹 82"/>
              <p14:cNvContentPartPr/>
              <p14:nvPr/>
            </p14:nvContentPartPr>
            <p14:xfrm>
              <a:off x="3117850" y="2279650"/>
              <a:ext cx="127000" cy="889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4"/>
            </p:blipFill>
            <p:spPr>
              <a:xfrm>
                <a:off x="3117850" y="2279650"/>
                <a:ext cx="1270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4" name="墨迹 83"/>
              <p14:cNvContentPartPr/>
              <p14:nvPr/>
            </p14:nvContentPartPr>
            <p14:xfrm>
              <a:off x="3155950" y="2279650"/>
              <a:ext cx="57150" cy="1333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6"/>
            </p:blipFill>
            <p:spPr>
              <a:xfrm>
                <a:off x="3155950" y="2279650"/>
                <a:ext cx="571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5" name="墨迹 84"/>
              <p14:cNvContentPartPr/>
              <p14:nvPr/>
            </p14:nvContentPartPr>
            <p14:xfrm>
              <a:off x="3295650" y="2260600"/>
              <a:ext cx="127000" cy="127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8"/>
            </p:blipFill>
            <p:spPr>
              <a:xfrm>
                <a:off x="3295650" y="2260600"/>
                <a:ext cx="1270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6" name="墨迹 85"/>
              <p14:cNvContentPartPr/>
              <p14:nvPr/>
            </p14:nvContentPartPr>
            <p14:xfrm>
              <a:off x="3365500" y="2241550"/>
              <a:ext cx="360" cy="1651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0"/>
            </p:blipFill>
            <p:spPr>
              <a:xfrm>
                <a:off x="3365500" y="2241550"/>
                <a:ext cx="36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7" name="墨迹 86"/>
              <p14:cNvContentPartPr/>
              <p14:nvPr/>
            </p14:nvContentPartPr>
            <p14:xfrm>
              <a:off x="3270250" y="2298700"/>
              <a:ext cx="69850" cy="952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2"/>
            </p:blipFill>
            <p:spPr>
              <a:xfrm>
                <a:off x="3270250" y="2298700"/>
                <a:ext cx="698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8" name="墨迹 87"/>
              <p14:cNvContentPartPr/>
              <p14:nvPr/>
            </p14:nvContentPartPr>
            <p14:xfrm>
              <a:off x="3359150" y="2324100"/>
              <a:ext cx="44450" cy="127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4"/>
            </p:blipFill>
            <p:spPr>
              <a:xfrm>
                <a:off x="3359150" y="2324100"/>
                <a:ext cx="44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9" name="墨迹 88"/>
              <p14:cNvContentPartPr/>
              <p14:nvPr/>
            </p14:nvContentPartPr>
            <p14:xfrm>
              <a:off x="3441700" y="2209800"/>
              <a:ext cx="101600" cy="1016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6"/>
            </p:blipFill>
            <p:spPr>
              <a:xfrm>
                <a:off x="3441700" y="2209800"/>
                <a:ext cx="1016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0" name="墨迹 89"/>
              <p14:cNvContentPartPr/>
              <p14:nvPr/>
            </p14:nvContentPartPr>
            <p14:xfrm>
              <a:off x="3473450" y="2273300"/>
              <a:ext cx="69850" cy="36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16"/>
            </p:blipFill>
            <p:spPr>
              <a:xfrm>
                <a:off x="3473450" y="2273300"/>
                <a:ext cx="698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1" name="墨迹 90"/>
              <p14:cNvContentPartPr/>
              <p14:nvPr/>
            </p14:nvContentPartPr>
            <p14:xfrm>
              <a:off x="3473450" y="2292350"/>
              <a:ext cx="69850" cy="63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9"/>
            </p:blipFill>
            <p:spPr>
              <a:xfrm>
                <a:off x="3473450" y="2292350"/>
                <a:ext cx="698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2" name="墨迹 91"/>
              <p14:cNvContentPartPr/>
              <p14:nvPr/>
            </p14:nvContentPartPr>
            <p14:xfrm>
              <a:off x="3448050" y="2241550"/>
              <a:ext cx="88900" cy="2032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1"/>
            </p:blipFill>
            <p:spPr>
              <a:xfrm>
                <a:off x="3448050" y="2241550"/>
                <a:ext cx="889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3" name="墨迹 92"/>
              <p14:cNvContentPartPr/>
              <p14:nvPr/>
            </p14:nvContentPartPr>
            <p14:xfrm>
              <a:off x="3517900" y="2343150"/>
              <a:ext cx="95250" cy="698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3"/>
            </p:blipFill>
            <p:spPr>
              <a:xfrm>
                <a:off x="3517900" y="2343150"/>
                <a:ext cx="952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4" name="墨迹 93"/>
              <p14:cNvContentPartPr/>
              <p14:nvPr/>
            </p14:nvContentPartPr>
            <p14:xfrm>
              <a:off x="3657600" y="2324100"/>
              <a:ext cx="69850" cy="36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16"/>
            </p:blipFill>
            <p:spPr>
              <a:xfrm>
                <a:off x="3657600" y="2324100"/>
                <a:ext cx="698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5" name="墨迹 94"/>
              <p14:cNvContentPartPr/>
              <p14:nvPr/>
            </p14:nvContentPartPr>
            <p14:xfrm>
              <a:off x="3663950" y="2279650"/>
              <a:ext cx="241300" cy="1397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6"/>
            </p:blipFill>
            <p:spPr>
              <a:xfrm>
                <a:off x="3663950" y="2279650"/>
                <a:ext cx="2413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6" name="墨迹 95"/>
              <p14:cNvContentPartPr/>
              <p14:nvPr/>
            </p14:nvContentPartPr>
            <p14:xfrm>
              <a:off x="3790950" y="2266950"/>
              <a:ext cx="63500" cy="508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8"/>
            </p:blipFill>
            <p:spPr>
              <a:xfrm>
                <a:off x="3790950" y="2266950"/>
                <a:ext cx="635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7" name="墨迹 96"/>
              <p14:cNvContentPartPr/>
              <p14:nvPr/>
            </p14:nvContentPartPr>
            <p14:xfrm>
              <a:off x="3771900" y="2254250"/>
              <a:ext cx="196850" cy="1587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0"/>
            </p:blipFill>
            <p:spPr>
              <a:xfrm>
                <a:off x="3771900" y="2254250"/>
                <a:ext cx="1968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8" name="墨迹 97"/>
              <p14:cNvContentPartPr/>
              <p14:nvPr/>
            </p14:nvContentPartPr>
            <p14:xfrm>
              <a:off x="3949700" y="2292350"/>
              <a:ext cx="101600" cy="63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2"/>
            </p:blipFill>
            <p:spPr>
              <a:xfrm>
                <a:off x="3949700" y="2292350"/>
                <a:ext cx="1016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9" name="墨迹 98"/>
              <p14:cNvContentPartPr/>
              <p14:nvPr/>
            </p14:nvContentPartPr>
            <p14:xfrm>
              <a:off x="3994150" y="2273300"/>
              <a:ext cx="44450" cy="952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4"/>
            </p:blipFill>
            <p:spPr>
              <a:xfrm>
                <a:off x="3994150" y="2273300"/>
                <a:ext cx="444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00" name="墨迹 99"/>
              <p14:cNvContentPartPr/>
              <p14:nvPr/>
            </p14:nvContentPartPr>
            <p14:xfrm>
              <a:off x="4165600" y="2228850"/>
              <a:ext cx="69850" cy="1079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6"/>
            </p:blipFill>
            <p:spPr>
              <a:xfrm>
                <a:off x="4165600" y="2228850"/>
                <a:ext cx="698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1" name="墨迹 100"/>
              <p14:cNvContentPartPr/>
              <p14:nvPr/>
            </p14:nvContentPartPr>
            <p14:xfrm>
              <a:off x="4095750" y="2273300"/>
              <a:ext cx="114300" cy="12700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8"/>
            </p:blipFill>
            <p:spPr>
              <a:xfrm>
                <a:off x="4095750" y="2273300"/>
                <a:ext cx="1143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2" name="墨迹 101"/>
              <p14:cNvContentPartPr/>
              <p14:nvPr/>
            </p14:nvContentPartPr>
            <p14:xfrm>
              <a:off x="4298950" y="2190750"/>
              <a:ext cx="88900" cy="2476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0"/>
            </p:blipFill>
            <p:spPr>
              <a:xfrm>
                <a:off x="4298950" y="2190750"/>
                <a:ext cx="889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3" name="墨迹 102"/>
              <p14:cNvContentPartPr/>
              <p14:nvPr/>
            </p14:nvContentPartPr>
            <p14:xfrm>
              <a:off x="4400550" y="2254250"/>
              <a:ext cx="101600" cy="6350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2"/>
            </p:blipFill>
            <p:spPr>
              <a:xfrm>
                <a:off x="4400550" y="2254250"/>
                <a:ext cx="1016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4" name="墨迹 103"/>
              <p14:cNvContentPartPr/>
              <p14:nvPr/>
            </p14:nvContentPartPr>
            <p14:xfrm>
              <a:off x="4432300" y="2216150"/>
              <a:ext cx="63500" cy="3365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4"/>
            </p:blipFill>
            <p:spPr>
              <a:xfrm>
                <a:off x="4432300" y="2216150"/>
                <a:ext cx="635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5" name="墨迹 104"/>
              <p14:cNvContentPartPr/>
              <p14:nvPr/>
            </p14:nvContentPartPr>
            <p14:xfrm>
              <a:off x="4381500" y="2374900"/>
              <a:ext cx="127000" cy="698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6"/>
            </p:blipFill>
            <p:spPr>
              <a:xfrm>
                <a:off x="4381500" y="2374900"/>
                <a:ext cx="1270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6" name="墨迹 105"/>
              <p14:cNvContentPartPr/>
              <p14:nvPr/>
            </p14:nvContentPartPr>
            <p14:xfrm>
              <a:off x="4578350" y="2120900"/>
              <a:ext cx="360" cy="1270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8"/>
            </p:blipFill>
            <p:spPr>
              <a:xfrm>
                <a:off x="4578350" y="2120900"/>
                <a:ext cx="36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7" name="墨迹 106"/>
              <p14:cNvContentPartPr/>
              <p14:nvPr/>
            </p14:nvContentPartPr>
            <p14:xfrm>
              <a:off x="4629150" y="2381250"/>
              <a:ext cx="360" cy="190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5"/>
            </p:blipFill>
            <p:spPr>
              <a:xfrm>
                <a:off x="4629150" y="238125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8" name="墨迹 107"/>
              <p14:cNvContentPartPr/>
              <p14:nvPr/>
            </p14:nvContentPartPr>
            <p14:xfrm>
              <a:off x="4705350" y="2159000"/>
              <a:ext cx="133350" cy="2794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1"/>
            </p:blipFill>
            <p:spPr>
              <a:xfrm>
                <a:off x="4705350" y="2159000"/>
                <a:ext cx="1333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9" name="墨迹 108"/>
              <p14:cNvContentPartPr/>
              <p14:nvPr/>
            </p14:nvContentPartPr>
            <p14:xfrm>
              <a:off x="4864100" y="2209800"/>
              <a:ext cx="101600" cy="1841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3"/>
            </p:blipFill>
            <p:spPr>
              <a:xfrm>
                <a:off x="4864100" y="2209800"/>
                <a:ext cx="1016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10" name="墨迹 109"/>
              <p14:cNvContentPartPr/>
              <p14:nvPr/>
            </p14:nvContentPartPr>
            <p14:xfrm>
              <a:off x="4832350" y="2260600"/>
              <a:ext cx="82550" cy="1333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5"/>
            </p:blipFill>
            <p:spPr>
              <a:xfrm>
                <a:off x="4832350" y="2260600"/>
                <a:ext cx="825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11" name="墨迹 110"/>
              <p14:cNvContentPartPr/>
              <p14:nvPr/>
            </p14:nvContentPartPr>
            <p14:xfrm>
              <a:off x="4940300" y="2209800"/>
              <a:ext cx="107950" cy="825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7"/>
            </p:blipFill>
            <p:spPr>
              <a:xfrm>
                <a:off x="4940300" y="2209800"/>
                <a:ext cx="1079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2" name="墨迹 111"/>
              <p14:cNvContentPartPr/>
              <p14:nvPr/>
            </p14:nvContentPartPr>
            <p14:xfrm>
              <a:off x="4972050" y="2235200"/>
              <a:ext cx="120650" cy="2095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9"/>
            </p:blipFill>
            <p:spPr>
              <a:xfrm>
                <a:off x="4972050" y="2235200"/>
                <a:ext cx="1206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3" name="墨迹 112"/>
              <p14:cNvContentPartPr/>
              <p14:nvPr/>
            </p14:nvContentPartPr>
            <p14:xfrm>
              <a:off x="5130800" y="2292350"/>
              <a:ext cx="95250" cy="36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1"/>
            </p:blipFill>
            <p:spPr>
              <a:xfrm>
                <a:off x="5130800" y="2292350"/>
                <a:ext cx="952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4" name="墨迹 113"/>
              <p14:cNvContentPartPr/>
              <p14:nvPr/>
            </p14:nvContentPartPr>
            <p14:xfrm>
              <a:off x="5118100" y="2305050"/>
              <a:ext cx="63500" cy="317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3"/>
            </p:blipFill>
            <p:spPr>
              <a:xfrm>
                <a:off x="5118100" y="2305050"/>
                <a:ext cx="635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5" name="墨迹 114"/>
              <p14:cNvContentPartPr/>
              <p14:nvPr/>
            </p14:nvContentPartPr>
            <p14:xfrm>
              <a:off x="5137150" y="2254250"/>
              <a:ext cx="25400" cy="14605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5"/>
            </p:blipFill>
            <p:spPr>
              <a:xfrm>
                <a:off x="5137150" y="2254250"/>
                <a:ext cx="254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6" name="墨迹 115"/>
              <p14:cNvContentPartPr/>
              <p14:nvPr/>
            </p14:nvContentPartPr>
            <p14:xfrm>
              <a:off x="5219700" y="2266950"/>
              <a:ext cx="95250" cy="14605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7"/>
            </p:blipFill>
            <p:spPr>
              <a:xfrm>
                <a:off x="5219700" y="2266950"/>
                <a:ext cx="952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7" name="墨迹 116"/>
              <p14:cNvContentPartPr/>
              <p14:nvPr/>
            </p14:nvContentPartPr>
            <p14:xfrm>
              <a:off x="5359400" y="2254250"/>
              <a:ext cx="82550" cy="635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19"/>
            </p:blipFill>
            <p:spPr>
              <a:xfrm>
                <a:off x="5359400" y="2254250"/>
                <a:ext cx="825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8" name="墨迹 117"/>
              <p14:cNvContentPartPr/>
              <p14:nvPr/>
            </p14:nvContentPartPr>
            <p14:xfrm>
              <a:off x="5372100" y="2203450"/>
              <a:ext cx="120650" cy="16510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1"/>
            </p:blipFill>
            <p:spPr>
              <a:xfrm>
                <a:off x="5372100" y="2203450"/>
                <a:ext cx="1206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9" name="墨迹 118"/>
              <p14:cNvContentPartPr/>
              <p14:nvPr/>
            </p14:nvContentPartPr>
            <p14:xfrm>
              <a:off x="5543550" y="2184400"/>
              <a:ext cx="44450" cy="6350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3"/>
            </p:blipFill>
            <p:spPr>
              <a:xfrm>
                <a:off x="5543550" y="2184400"/>
                <a:ext cx="444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20" name="墨迹 119"/>
              <p14:cNvContentPartPr/>
              <p14:nvPr/>
            </p14:nvContentPartPr>
            <p14:xfrm>
              <a:off x="5486400" y="2203450"/>
              <a:ext cx="38100" cy="24765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5"/>
            </p:blipFill>
            <p:spPr>
              <a:xfrm>
                <a:off x="5486400" y="2203450"/>
                <a:ext cx="381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21" name="墨迹 120"/>
              <p14:cNvContentPartPr/>
              <p14:nvPr/>
            </p14:nvContentPartPr>
            <p14:xfrm>
              <a:off x="5486400" y="2292350"/>
              <a:ext cx="177800" cy="5715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7"/>
            </p:blipFill>
            <p:spPr>
              <a:xfrm>
                <a:off x="5486400" y="2292350"/>
                <a:ext cx="1778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2" name="墨迹 121"/>
              <p14:cNvContentPartPr/>
              <p14:nvPr/>
            </p14:nvContentPartPr>
            <p14:xfrm>
              <a:off x="5549900" y="2266950"/>
              <a:ext cx="38100" cy="889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29"/>
            </p:blipFill>
            <p:spPr>
              <a:xfrm>
                <a:off x="5549900" y="2266950"/>
                <a:ext cx="381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3" name="墨迹 122"/>
              <p14:cNvContentPartPr/>
              <p14:nvPr/>
            </p14:nvContentPartPr>
            <p14:xfrm>
              <a:off x="5511800" y="2387600"/>
              <a:ext cx="146050" cy="508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1"/>
            </p:blipFill>
            <p:spPr>
              <a:xfrm>
                <a:off x="5511800" y="2387600"/>
                <a:ext cx="1460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4" name="墨迹 123"/>
              <p14:cNvContentPartPr/>
              <p14:nvPr/>
            </p14:nvContentPartPr>
            <p14:xfrm>
              <a:off x="5721350" y="2209800"/>
              <a:ext cx="69850" cy="22225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3"/>
            </p:blipFill>
            <p:spPr>
              <a:xfrm>
                <a:off x="5721350" y="2209800"/>
                <a:ext cx="698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5" name="墨迹 124"/>
              <p14:cNvContentPartPr/>
              <p14:nvPr/>
            </p14:nvContentPartPr>
            <p14:xfrm>
              <a:off x="5816600" y="2254250"/>
              <a:ext cx="76200" cy="127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5"/>
            </p:blipFill>
            <p:spPr>
              <a:xfrm>
                <a:off x="5816600" y="2254250"/>
                <a:ext cx="762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6" name="墨迹 125"/>
              <p14:cNvContentPartPr/>
              <p14:nvPr/>
            </p14:nvContentPartPr>
            <p14:xfrm>
              <a:off x="5765800" y="2266950"/>
              <a:ext cx="127000" cy="698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7"/>
            </p:blipFill>
            <p:spPr>
              <a:xfrm>
                <a:off x="5765800" y="2266950"/>
                <a:ext cx="1270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7" name="墨迹 126"/>
              <p14:cNvContentPartPr/>
              <p14:nvPr/>
            </p14:nvContentPartPr>
            <p14:xfrm>
              <a:off x="5810250" y="2184400"/>
              <a:ext cx="88900" cy="2921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39"/>
            </p:blipFill>
            <p:spPr>
              <a:xfrm>
                <a:off x="5810250" y="2184400"/>
                <a:ext cx="889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8" name="墨迹 127"/>
              <p14:cNvContentPartPr/>
              <p14:nvPr/>
            </p14:nvContentPartPr>
            <p14:xfrm>
              <a:off x="5797550" y="2355850"/>
              <a:ext cx="107950" cy="6985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1"/>
            </p:blipFill>
            <p:spPr>
              <a:xfrm>
                <a:off x="5797550" y="2355850"/>
                <a:ext cx="1079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9" name="墨迹 128"/>
              <p14:cNvContentPartPr/>
              <p14:nvPr/>
            </p14:nvContentPartPr>
            <p14:xfrm>
              <a:off x="5924550" y="2114550"/>
              <a:ext cx="57150" cy="5715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3"/>
            </p:blipFill>
            <p:spPr>
              <a:xfrm>
                <a:off x="5924550" y="2114550"/>
                <a:ext cx="571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30" name="墨迹 129"/>
              <p14:cNvContentPartPr/>
              <p14:nvPr/>
            </p14:nvContentPartPr>
            <p14:xfrm>
              <a:off x="1809750" y="2628900"/>
              <a:ext cx="177800" cy="10160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5"/>
            </p:blipFill>
            <p:spPr>
              <a:xfrm>
                <a:off x="1809750" y="2628900"/>
                <a:ext cx="1778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31" name="墨迹 130"/>
              <p14:cNvContentPartPr/>
              <p14:nvPr/>
            </p14:nvContentPartPr>
            <p14:xfrm>
              <a:off x="1847850" y="2635250"/>
              <a:ext cx="88900" cy="23495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7"/>
            </p:blipFill>
            <p:spPr>
              <a:xfrm>
                <a:off x="1847850" y="2635250"/>
                <a:ext cx="889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2" name="墨迹 131"/>
              <p14:cNvContentPartPr/>
              <p14:nvPr/>
            </p14:nvContentPartPr>
            <p14:xfrm>
              <a:off x="2019300" y="2622550"/>
              <a:ext cx="165100" cy="20320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49"/>
            </p:blipFill>
            <p:spPr>
              <a:xfrm>
                <a:off x="2019300" y="2622550"/>
                <a:ext cx="1651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3" name="墨迹 132"/>
              <p14:cNvContentPartPr/>
              <p14:nvPr/>
            </p14:nvContentPartPr>
            <p14:xfrm>
              <a:off x="2051050" y="2762250"/>
              <a:ext cx="95250" cy="635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1"/>
            </p:blipFill>
            <p:spPr>
              <a:xfrm>
                <a:off x="2051050" y="2762250"/>
                <a:ext cx="952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4" name="墨迹 133"/>
              <p14:cNvContentPartPr/>
              <p14:nvPr/>
            </p14:nvContentPartPr>
            <p14:xfrm>
              <a:off x="2311400" y="2717800"/>
              <a:ext cx="82550" cy="127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3"/>
            </p:blipFill>
            <p:spPr>
              <a:xfrm>
                <a:off x="2311400" y="2717800"/>
                <a:ext cx="825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5" name="墨迹 134"/>
              <p14:cNvContentPartPr/>
              <p14:nvPr/>
            </p14:nvContentPartPr>
            <p14:xfrm>
              <a:off x="2286000" y="2749550"/>
              <a:ext cx="127000" cy="635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5"/>
            </p:blipFill>
            <p:spPr>
              <a:xfrm>
                <a:off x="2286000" y="2749550"/>
                <a:ext cx="1270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6" name="墨迹 135"/>
              <p14:cNvContentPartPr/>
              <p14:nvPr/>
            </p14:nvContentPartPr>
            <p14:xfrm>
              <a:off x="2540000" y="2711450"/>
              <a:ext cx="88900" cy="889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57"/>
            </p:blipFill>
            <p:spPr>
              <a:xfrm>
                <a:off x="2540000" y="2711450"/>
                <a:ext cx="889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7" name="墨迹 136"/>
              <p14:cNvContentPartPr/>
              <p14:nvPr/>
            </p14:nvContentPartPr>
            <p14:xfrm>
              <a:off x="2679700" y="2628900"/>
              <a:ext cx="360" cy="5715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59"/>
            </p:blipFill>
            <p:spPr>
              <a:xfrm>
                <a:off x="2679700" y="2628900"/>
                <a:ext cx="36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8" name="墨迹 137"/>
              <p14:cNvContentPartPr/>
              <p14:nvPr/>
            </p14:nvContentPartPr>
            <p14:xfrm>
              <a:off x="2774950" y="2609850"/>
              <a:ext cx="107950" cy="5715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1"/>
            </p:blipFill>
            <p:spPr>
              <a:xfrm>
                <a:off x="2774950" y="2609850"/>
                <a:ext cx="1079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9" name="墨迹 138"/>
              <p14:cNvContentPartPr/>
              <p14:nvPr/>
            </p14:nvContentPartPr>
            <p14:xfrm>
              <a:off x="2921000" y="2787650"/>
              <a:ext cx="50800" cy="762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3"/>
            </p:blipFill>
            <p:spPr>
              <a:xfrm>
                <a:off x="2921000" y="2787650"/>
                <a:ext cx="508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40" name="墨迹 139"/>
              <p14:cNvContentPartPr/>
              <p14:nvPr/>
            </p14:nvContentPartPr>
            <p14:xfrm>
              <a:off x="3016250" y="2705100"/>
              <a:ext cx="31750" cy="952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5"/>
            </p:blipFill>
            <p:spPr>
              <a:xfrm>
                <a:off x="3016250" y="2705100"/>
                <a:ext cx="317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41" name="墨迹 140"/>
              <p14:cNvContentPartPr/>
              <p14:nvPr/>
            </p14:nvContentPartPr>
            <p14:xfrm>
              <a:off x="3162300" y="2692400"/>
              <a:ext cx="82550" cy="1016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67"/>
            </p:blipFill>
            <p:spPr>
              <a:xfrm>
                <a:off x="3162300" y="2692400"/>
                <a:ext cx="825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2" name="墨迹 141"/>
              <p14:cNvContentPartPr/>
              <p14:nvPr/>
            </p14:nvContentPartPr>
            <p14:xfrm>
              <a:off x="3289300" y="2686050"/>
              <a:ext cx="95250" cy="36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11"/>
            </p:blipFill>
            <p:spPr>
              <a:xfrm>
                <a:off x="3289300" y="2686050"/>
                <a:ext cx="952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43" name="墨迹 142"/>
              <p14:cNvContentPartPr/>
              <p14:nvPr/>
            </p14:nvContentPartPr>
            <p14:xfrm>
              <a:off x="3333750" y="2673350"/>
              <a:ext cx="360" cy="13970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0"/>
            </p:blipFill>
            <p:spPr>
              <a:xfrm>
                <a:off x="3333750" y="2673350"/>
                <a:ext cx="36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4" name="墨迹 143"/>
              <p14:cNvContentPartPr/>
              <p14:nvPr/>
            </p14:nvContentPartPr>
            <p14:xfrm>
              <a:off x="3289300" y="2667000"/>
              <a:ext cx="177800" cy="1270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2"/>
            </p:blipFill>
            <p:spPr>
              <a:xfrm>
                <a:off x="3289300" y="2667000"/>
                <a:ext cx="1778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5" name="墨迹 144"/>
              <p14:cNvContentPartPr/>
              <p14:nvPr/>
            </p14:nvContentPartPr>
            <p14:xfrm>
              <a:off x="3390900" y="2667000"/>
              <a:ext cx="158750" cy="15875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4"/>
            </p:blipFill>
            <p:spPr>
              <a:xfrm>
                <a:off x="3390900" y="2667000"/>
                <a:ext cx="1587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6" name="墨迹 145"/>
              <p14:cNvContentPartPr/>
              <p14:nvPr/>
            </p14:nvContentPartPr>
            <p14:xfrm>
              <a:off x="3625850" y="2717800"/>
              <a:ext cx="57150" cy="1270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76"/>
            </p:blipFill>
            <p:spPr>
              <a:xfrm>
                <a:off x="3625850" y="2717800"/>
                <a:ext cx="571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7" name="墨迹 146"/>
              <p14:cNvContentPartPr/>
              <p14:nvPr/>
            </p14:nvContentPartPr>
            <p14:xfrm>
              <a:off x="3613150" y="2660650"/>
              <a:ext cx="273050" cy="1460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78"/>
            </p:blipFill>
            <p:spPr>
              <a:xfrm>
                <a:off x="3613150" y="2660650"/>
                <a:ext cx="273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8" name="墨迹 147"/>
              <p14:cNvContentPartPr/>
              <p14:nvPr/>
            </p14:nvContentPartPr>
            <p14:xfrm>
              <a:off x="3797300" y="2679700"/>
              <a:ext cx="44450" cy="4445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0"/>
            </p:blipFill>
            <p:spPr>
              <a:xfrm>
                <a:off x="3797300" y="2679700"/>
                <a:ext cx="444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9" name="墨迹 148"/>
              <p14:cNvContentPartPr/>
              <p14:nvPr/>
            </p14:nvContentPartPr>
            <p14:xfrm>
              <a:off x="3740150" y="2686050"/>
              <a:ext cx="95250" cy="10795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2"/>
            </p:blipFill>
            <p:spPr>
              <a:xfrm>
                <a:off x="3740150" y="2686050"/>
                <a:ext cx="952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50" name="墨迹 149"/>
              <p14:cNvContentPartPr/>
              <p14:nvPr/>
            </p14:nvContentPartPr>
            <p14:xfrm>
              <a:off x="3943350" y="2698750"/>
              <a:ext cx="88900" cy="1905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4"/>
            </p:blipFill>
            <p:spPr>
              <a:xfrm>
                <a:off x="3943350" y="2698750"/>
                <a:ext cx="889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51" name="墨迹 150"/>
              <p14:cNvContentPartPr/>
              <p14:nvPr/>
            </p14:nvContentPartPr>
            <p14:xfrm>
              <a:off x="3994150" y="2667000"/>
              <a:ext cx="107950" cy="13970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86"/>
            </p:blipFill>
            <p:spPr>
              <a:xfrm>
                <a:off x="3994150" y="2667000"/>
                <a:ext cx="1079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52" name="墨迹 151"/>
              <p14:cNvContentPartPr/>
              <p14:nvPr/>
            </p14:nvContentPartPr>
            <p14:xfrm>
              <a:off x="4133850" y="2647950"/>
              <a:ext cx="95250" cy="10160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88"/>
            </p:blipFill>
            <p:spPr>
              <a:xfrm>
                <a:off x="4133850" y="2647950"/>
                <a:ext cx="952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3" name="墨迹 152"/>
              <p14:cNvContentPartPr/>
              <p14:nvPr/>
            </p14:nvContentPartPr>
            <p14:xfrm>
              <a:off x="4102100" y="2711450"/>
              <a:ext cx="152400" cy="6350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0"/>
            </p:blipFill>
            <p:spPr>
              <a:xfrm>
                <a:off x="4102100" y="2711450"/>
                <a:ext cx="1524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4" name="墨迹 153"/>
              <p14:cNvContentPartPr/>
              <p14:nvPr/>
            </p14:nvContentPartPr>
            <p14:xfrm>
              <a:off x="4267200" y="2590800"/>
              <a:ext cx="69850" cy="22225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2"/>
            </p:blipFill>
            <p:spPr>
              <a:xfrm>
                <a:off x="4267200" y="2590800"/>
                <a:ext cx="698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5" name="墨迹 154"/>
              <p14:cNvContentPartPr/>
              <p14:nvPr/>
            </p14:nvContentPartPr>
            <p14:xfrm>
              <a:off x="4362450" y="2673350"/>
              <a:ext cx="82550" cy="36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4"/>
            </p:blipFill>
            <p:spPr>
              <a:xfrm>
                <a:off x="4362450" y="2673350"/>
                <a:ext cx="82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6" name="墨迹 155"/>
              <p14:cNvContentPartPr/>
              <p14:nvPr/>
            </p14:nvContentPartPr>
            <p14:xfrm>
              <a:off x="4356100" y="2679700"/>
              <a:ext cx="107950" cy="6350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96"/>
            </p:blipFill>
            <p:spPr>
              <a:xfrm>
                <a:off x="4356100" y="2679700"/>
                <a:ext cx="1079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7" name="墨迹 156"/>
              <p14:cNvContentPartPr/>
              <p14:nvPr/>
            </p14:nvContentPartPr>
            <p14:xfrm>
              <a:off x="4381500" y="2647950"/>
              <a:ext cx="133350" cy="22225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98"/>
            </p:blipFill>
            <p:spPr>
              <a:xfrm>
                <a:off x="4381500" y="2647950"/>
                <a:ext cx="1333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8" name="墨迹 157"/>
              <p14:cNvContentPartPr/>
              <p14:nvPr/>
            </p14:nvContentPartPr>
            <p14:xfrm>
              <a:off x="4343400" y="2736850"/>
              <a:ext cx="146050" cy="11430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0"/>
            </p:blipFill>
            <p:spPr>
              <a:xfrm>
                <a:off x="4343400" y="2736850"/>
                <a:ext cx="1460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9" name="墨迹 158"/>
              <p14:cNvContentPartPr/>
              <p14:nvPr/>
            </p14:nvContentPartPr>
            <p14:xfrm>
              <a:off x="4483100" y="2667000"/>
              <a:ext cx="25400" cy="6350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2"/>
            </p:blipFill>
            <p:spPr>
              <a:xfrm>
                <a:off x="4483100" y="2667000"/>
                <a:ext cx="254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60" name="墨迹 159"/>
              <p14:cNvContentPartPr/>
              <p14:nvPr/>
            </p14:nvContentPartPr>
            <p14:xfrm>
              <a:off x="4616450" y="2870200"/>
              <a:ext cx="12700" cy="36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"/>
            </p:blipFill>
            <p:spPr>
              <a:xfrm>
                <a:off x="4616450" y="2870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61" name="墨迹 160"/>
              <p14:cNvContentPartPr/>
              <p14:nvPr/>
            </p14:nvContentPartPr>
            <p14:xfrm>
              <a:off x="7175500" y="2273300"/>
              <a:ext cx="95250" cy="6350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5"/>
            </p:blipFill>
            <p:spPr>
              <a:xfrm>
                <a:off x="7175500" y="2273300"/>
                <a:ext cx="952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62" name="墨迹 161"/>
              <p14:cNvContentPartPr/>
              <p14:nvPr/>
            </p14:nvContentPartPr>
            <p14:xfrm>
              <a:off x="2032000" y="1657350"/>
              <a:ext cx="12700" cy="36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"/>
            </p:blipFill>
            <p:spPr>
              <a:xfrm>
                <a:off x="2032000" y="16573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63" name="墨迹 162"/>
              <p14:cNvContentPartPr/>
              <p14:nvPr/>
            </p14:nvContentPartPr>
            <p14:xfrm>
              <a:off x="1670050" y="1460500"/>
              <a:ext cx="279400" cy="5080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08"/>
            </p:blipFill>
            <p:spPr>
              <a:xfrm>
                <a:off x="1670050" y="1460500"/>
                <a:ext cx="2794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64" name="墨迹 163"/>
              <p14:cNvContentPartPr/>
              <p14:nvPr/>
            </p14:nvContentPartPr>
            <p14:xfrm>
              <a:off x="1727200" y="1454150"/>
              <a:ext cx="50800" cy="9525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0"/>
            </p:blipFill>
            <p:spPr>
              <a:xfrm>
                <a:off x="1727200" y="1454150"/>
                <a:ext cx="508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5" name="墨迹 164"/>
              <p14:cNvContentPartPr/>
              <p14:nvPr/>
            </p14:nvContentPartPr>
            <p14:xfrm>
              <a:off x="1854200" y="1397000"/>
              <a:ext cx="25400" cy="15875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2"/>
            </p:blipFill>
            <p:spPr>
              <a:xfrm>
                <a:off x="1854200" y="1397000"/>
                <a:ext cx="254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6" name="墨迹 165"/>
              <p14:cNvContentPartPr/>
              <p14:nvPr/>
            </p14:nvContentPartPr>
            <p14:xfrm>
              <a:off x="1701800" y="1663700"/>
              <a:ext cx="6350" cy="12065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14"/>
            </p:blipFill>
            <p:spPr>
              <a:xfrm>
                <a:off x="1701800" y="1663700"/>
                <a:ext cx="63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7" name="墨迹 166"/>
              <p14:cNvContentPartPr/>
              <p14:nvPr/>
            </p14:nvContentPartPr>
            <p14:xfrm>
              <a:off x="1739900" y="1682750"/>
              <a:ext cx="203200" cy="8255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16"/>
            </p:blipFill>
            <p:spPr>
              <a:xfrm>
                <a:off x="1739900" y="1682750"/>
                <a:ext cx="2032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8" name="墨迹 167"/>
              <p14:cNvContentPartPr/>
              <p14:nvPr/>
            </p14:nvContentPartPr>
            <p14:xfrm>
              <a:off x="1816100" y="1651000"/>
              <a:ext cx="31750" cy="2540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18"/>
            </p:blipFill>
            <p:spPr>
              <a:xfrm>
                <a:off x="1816100" y="1651000"/>
                <a:ext cx="317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9" name="墨迹 168"/>
              <p14:cNvContentPartPr/>
              <p14:nvPr/>
            </p14:nvContentPartPr>
            <p14:xfrm>
              <a:off x="1911350" y="1606550"/>
              <a:ext cx="12700" cy="2540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0"/>
            </p:blipFill>
            <p:spPr>
              <a:xfrm>
                <a:off x="1911350" y="1606550"/>
                <a:ext cx="127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70" name="墨迹 169"/>
              <p14:cNvContentPartPr/>
              <p14:nvPr/>
            </p14:nvContentPartPr>
            <p14:xfrm>
              <a:off x="2000250" y="1543050"/>
              <a:ext cx="12700" cy="13970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2"/>
            </p:blipFill>
            <p:spPr>
              <a:xfrm>
                <a:off x="2000250" y="1543050"/>
                <a:ext cx="127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71" name="墨迹 170"/>
              <p14:cNvContentPartPr/>
              <p14:nvPr/>
            </p14:nvContentPartPr>
            <p14:xfrm>
              <a:off x="2019300" y="1574800"/>
              <a:ext cx="114300" cy="1270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24"/>
            </p:blipFill>
            <p:spPr>
              <a:xfrm>
                <a:off x="2019300" y="1574800"/>
                <a:ext cx="1143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72" name="墨迹 171"/>
              <p14:cNvContentPartPr/>
              <p14:nvPr/>
            </p14:nvContentPartPr>
            <p14:xfrm>
              <a:off x="2076450" y="1498600"/>
              <a:ext cx="360" cy="7620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26"/>
            </p:blipFill>
            <p:spPr>
              <a:xfrm>
                <a:off x="2076450" y="1498600"/>
                <a:ext cx="36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73" name="墨迹 172"/>
              <p14:cNvContentPartPr/>
              <p14:nvPr/>
            </p14:nvContentPartPr>
            <p14:xfrm>
              <a:off x="2057400" y="1670050"/>
              <a:ext cx="82550" cy="10160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28"/>
            </p:blipFill>
            <p:spPr>
              <a:xfrm>
                <a:off x="2057400" y="1670050"/>
                <a:ext cx="825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74" name="墨迹 173"/>
              <p14:cNvContentPartPr/>
              <p14:nvPr/>
            </p14:nvContentPartPr>
            <p14:xfrm>
              <a:off x="2159000" y="1536700"/>
              <a:ext cx="88900" cy="1905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0"/>
            </p:blipFill>
            <p:spPr>
              <a:xfrm>
                <a:off x="2159000" y="1536700"/>
                <a:ext cx="889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5" name="墨迹 174"/>
              <p14:cNvContentPartPr/>
              <p14:nvPr/>
            </p14:nvContentPartPr>
            <p14:xfrm>
              <a:off x="2184400" y="1581150"/>
              <a:ext cx="63500" cy="1270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2"/>
            </p:blipFill>
            <p:spPr>
              <a:xfrm>
                <a:off x="2184400" y="1581150"/>
                <a:ext cx="635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6" name="墨迹 175"/>
              <p14:cNvContentPartPr/>
              <p14:nvPr/>
            </p14:nvContentPartPr>
            <p14:xfrm>
              <a:off x="2203450" y="1517650"/>
              <a:ext cx="12700" cy="12700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34"/>
            </p:blipFill>
            <p:spPr>
              <a:xfrm>
                <a:off x="2203450" y="1517650"/>
                <a:ext cx="127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7" name="墨迹 176"/>
              <p14:cNvContentPartPr/>
              <p14:nvPr/>
            </p14:nvContentPartPr>
            <p14:xfrm>
              <a:off x="2254250" y="1473200"/>
              <a:ext cx="133350" cy="20320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36"/>
            </p:blipFill>
            <p:spPr>
              <a:xfrm>
                <a:off x="2254250" y="1473200"/>
                <a:ext cx="1333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8" name="墨迹 177"/>
              <p14:cNvContentPartPr/>
              <p14:nvPr/>
            </p14:nvContentPartPr>
            <p14:xfrm>
              <a:off x="1701800" y="1181100"/>
              <a:ext cx="12700" cy="11430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38"/>
            </p:blipFill>
            <p:spPr>
              <a:xfrm>
                <a:off x="1701800" y="1181100"/>
                <a:ext cx="127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9" name="墨迹 178"/>
              <p14:cNvContentPartPr/>
              <p14:nvPr/>
            </p14:nvContentPartPr>
            <p14:xfrm>
              <a:off x="1822450" y="1282700"/>
              <a:ext cx="19050" cy="36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0"/>
            </p:blipFill>
            <p:spPr>
              <a:xfrm>
                <a:off x="1822450" y="128270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80" name="墨迹 179"/>
              <p14:cNvContentPartPr/>
              <p14:nvPr/>
            </p14:nvContentPartPr>
            <p14:xfrm>
              <a:off x="7029450" y="1212850"/>
              <a:ext cx="95250" cy="9525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2"/>
            </p:blipFill>
            <p:spPr>
              <a:xfrm>
                <a:off x="7029450" y="1212850"/>
                <a:ext cx="952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81" name="墨迹 180"/>
              <p14:cNvContentPartPr/>
              <p14:nvPr/>
            </p14:nvContentPartPr>
            <p14:xfrm>
              <a:off x="7181850" y="1295400"/>
              <a:ext cx="19050" cy="1270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44"/>
            </p:blipFill>
            <p:spPr>
              <a:xfrm>
                <a:off x="7181850" y="1295400"/>
                <a:ext cx="190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82" name="墨迹 181"/>
              <p14:cNvContentPartPr/>
              <p14:nvPr/>
            </p14:nvContentPartPr>
            <p14:xfrm>
              <a:off x="7283450" y="1162050"/>
              <a:ext cx="76200" cy="1270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46"/>
            </p:blipFill>
            <p:spPr>
              <a:xfrm>
                <a:off x="7283450" y="1162050"/>
                <a:ext cx="762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83" name="墨迹 182"/>
              <p14:cNvContentPartPr/>
              <p14:nvPr/>
            </p14:nvContentPartPr>
            <p14:xfrm>
              <a:off x="7302500" y="1098550"/>
              <a:ext cx="203200" cy="15240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48"/>
            </p:blipFill>
            <p:spPr>
              <a:xfrm>
                <a:off x="7302500" y="1098550"/>
                <a:ext cx="2032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84" name="墨迹 183"/>
              <p14:cNvContentPartPr/>
              <p14:nvPr/>
            </p14:nvContentPartPr>
            <p14:xfrm>
              <a:off x="7429500" y="1104900"/>
              <a:ext cx="12700" cy="5715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0"/>
            </p:blipFill>
            <p:spPr>
              <a:xfrm>
                <a:off x="7429500" y="1104900"/>
                <a:ext cx="127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85" name="墨迹 184"/>
              <p14:cNvContentPartPr/>
              <p14:nvPr/>
            </p14:nvContentPartPr>
            <p14:xfrm>
              <a:off x="7378700" y="1162050"/>
              <a:ext cx="57150" cy="10160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52"/>
            </p:blipFill>
            <p:spPr>
              <a:xfrm>
                <a:off x="7378700" y="1162050"/>
                <a:ext cx="571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6" name="墨迹 185"/>
              <p14:cNvContentPartPr/>
              <p14:nvPr/>
            </p14:nvContentPartPr>
            <p14:xfrm>
              <a:off x="7537450" y="1092200"/>
              <a:ext cx="76200" cy="12700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54"/>
            </p:blipFill>
            <p:spPr>
              <a:xfrm>
                <a:off x="7537450" y="1092200"/>
                <a:ext cx="762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7" name="墨迹 186"/>
              <p14:cNvContentPartPr/>
              <p14:nvPr/>
            </p14:nvContentPartPr>
            <p14:xfrm>
              <a:off x="7683500" y="1098550"/>
              <a:ext cx="82550" cy="8890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56"/>
            </p:blipFill>
            <p:spPr>
              <a:xfrm>
                <a:off x="7683500" y="1098550"/>
                <a:ext cx="825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8" name="墨迹 187"/>
              <p14:cNvContentPartPr/>
              <p14:nvPr/>
            </p14:nvContentPartPr>
            <p14:xfrm>
              <a:off x="7639050" y="1123950"/>
              <a:ext cx="209550" cy="11430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58"/>
            </p:blipFill>
            <p:spPr>
              <a:xfrm>
                <a:off x="7639050" y="1123950"/>
                <a:ext cx="2095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9" name="墨迹 188"/>
              <p14:cNvContentPartPr/>
              <p14:nvPr/>
            </p14:nvContentPartPr>
            <p14:xfrm>
              <a:off x="7880350" y="1003300"/>
              <a:ext cx="82550" cy="22860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60"/>
            </p:blipFill>
            <p:spPr>
              <a:xfrm>
                <a:off x="7880350" y="1003300"/>
                <a:ext cx="825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90" name="墨迹 189"/>
              <p14:cNvContentPartPr/>
              <p14:nvPr/>
            </p14:nvContentPartPr>
            <p14:xfrm>
              <a:off x="8007350" y="1066800"/>
              <a:ext cx="38100" cy="36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62"/>
            </p:blipFill>
            <p:spPr>
              <a:xfrm>
                <a:off x="8007350" y="1066800"/>
                <a:ext cx="381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91" name="墨迹 190"/>
              <p14:cNvContentPartPr/>
              <p14:nvPr/>
            </p14:nvContentPartPr>
            <p14:xfrm>
              <a:off x="8115300" y="1073150"/>
              <a:ext cx="38100" cy="36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62"/>
            </p:blipFill>
            <p:spPr>
              <a:xfrm>
                <a:off x="8115300" y="1073150"/>
                <a:ext cx="381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92" name="墨迹 191"/>
              <p14:cNvContentPartPr/>
              <p14:nvPr/>
            </p14:nvContentPartPr>
            <p14:xfrm>
              <a:off x="8026400" y="1162050"/>
              <a:ext cx="12700" cy="8890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65"/>
            </p:blipFill>
            <p:spPr>
              <a:xfrm>
                <a:off x="8026400" y="1162050"/>
                <a:ext cx="127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93" name="墨迹 192"/>
              <p14:cNvContentPartPr/>
              <p14:nvPr/>
            </p14:nvContentPartPr>
            <p14:xfrm>
              <a:off x="8051800" y="1130300"/>
              <a:ext cx="158750" cy="13335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67"/>
            </p:blipFill>
            <p:spPr>
              <a:xfrm>
                <a:off x="8051800" y="1130300"/>
                <a:ext cx="1587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94" name="墨迹 193"/>
              <p14:cNvContentPartPr/>
              <p14:nvPr/>
            </p14:nvContentPartPr>
            <p14:xfrm>
              <a:off x="8083550" y="1066800"/>
              <a:ext cx="31750" cy="6350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69"/>
            </p:blipFill>
            <p:spPr>
              <a:xfrm>
                <a:off x="8083550" y="1066800"/>
                <a:ext cx="317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95" name="墨迹 194"/>
              <p14:cNvContentPartPr/>
              <p14:nvPr/>
            </p14:nvContentPartPr>
            <p14:xfrm>
              <a:off x="8140700" y="1104900"/>
              <a:ext cx="31750" cy="8890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71"/>
            </p:blipFill>
            <p:spPr>
              <a:xfrm>
                <a:off x="8140700" y="1104900"/>
                <a:ext cx="317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96" name="墨迹 195"/>
              <p14:cNvContentPartPr/>
              <p14:nvPr/>
            </p14:nvContentPartPr>
            <p14:xfrm>
              <a:off x="8077200" y="1206500"/>
              <a:ext cx="101600" cy="3810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73"/>
            </p:blipFill>
            <p:spPr>
              <a:xfrm>
                <a:off x="8077200" y="1206500"/>
                <a:ext cx="1016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97" name="墨迹 196"/>
              <p14:cNvContentPartPr/>
              <p14:nvPr/>
            </p14:nvContentPartPr>
            <p14:xfrm>
              <a:off x="8286750" y="1092200"/>
              <a:ext cx="184150" cy="15875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75"/>
            </p:blipFill>
            <p:spPr>
              <a:xfrm>
                <a:off x="8286750" y="1092200"/>
                <a:ext cx="1841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98" name="墨迹 197"/>
              <p14:cNvContentPartPr/>
              <p14:nvPr/>
            </p14:nvContentPartPr>
            <p14:xfrm>
              <a:off x="8731250" y="1676400"/>
              <a:ext cx="127000" cy="133350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77"/>
            </p:blipFill>
            <p:spPr>
              <a:xfrm>
                <a:off x="8731250" y="1676400"/>
                <a:ext cx="127000" cy="133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199" name="墨迹 198"/>
              <p14:cNvContentPartPr/>
              <p14:nvPr/>
            </p14:nvContentPartPr>
            <p14:xfrm>
              <a:off x="8813800" y="1524000"/>
              <a:ext cx="1092200" cy="133985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79"/>
            </p:blipFill>
            <p:spPr>
              <a:xfrm>
                <a:off x="8813800" y="1524000"/>
                <a:ext cx="1092200" cy="133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200" name="墨迹 199"/>
              <p14:cNvContentPartPr/>
              <p14:nvPr/>
            </p14:nvContentPartPr>
            <p14:xfrm>
              <a:off x="8864600" y="2165350"/>
              <a:ext cx="1079500" cy="10160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81"/>
            </p:blipFill>
            <p:spPr>
              <a:xfrm>
                <a:off x="8864600" y="2165350"/>
                <a:ext cx="10795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201" name="墨迹 200"/>
              <p14:cNvContentPartPr/>
              <p14:nvPr/>
            </p14:nvContentPartPr>
            <p14:xfrm>
              <a:off x="8902700" y="1911350"/>
              <a:ext cx="901700" cy="1905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83"/>
            </p:blipFill>
            <p:spPr>
              <a:xfrm>
                <a:off x="8902700" y="1911350"/>
                <a:ext cx="901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202" name="墨迹 201"/>
              <p14:cNvContentPartPr/>
              <p14:nvPr/>
            </p14:nvContentPartPr>
            <p14:xfrm>
              <a:off x="8877300" y="2489200"/>
              <a:ext cx="920750" cy="5715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85"/>
            </p:blipFill>
            <p:spPr>
              <a:xfrm>
                <a:off x="8877300" y="2489200"/>
                <a:ext cx="9207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203" name="墨迹 202"/>
              <p14:cNvContentPartPr/>
              <p14:nvPr/>
            </p14:nvContentPartPr>
            <p14:xfrm>
              <a:off x="9309100" y="1600200"/>
              <a:ext cx="44450" cy="123190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87"/>
            </p:blipFill>
            <p:spPr>
              <a:xfrm>
                <a:off x="9309100" y="1600200"/>
                <a:ext cx="44450" cy="1231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204" name="墨迹 203"/>
              <p14:cNvContentPartPr/>
              <p14:nvPr/>
            </p14:nvContentPartPr>
            <p14:xfrm>
              <a:off x="8788400" y="2743200"/>
              <a:ext cx="1035050" cy="16510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89"/>
            </p:blipFill>
            <p:spPr>
              <a:xfrm>
                <a:off x="8788400" y="2743200"/>
                <a:ext cx="10350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205" name="墨迹 204"/>
              <p14:cNvContentPartPr/>
              <p14:nvPr/>
            </p14:nvContentPartPr>
            <p14:xfrm>
              <a:off x="8890000" y="1714500"/>
              <a:ext cx="95250" cy="7620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91"/>
            </p:blipFill>
            <p:spPr>
              <a:xfrm>
                <a:off x="8890000" y="1714500"/>
                <a:ext cx="952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206" name="墨迹 205"/>
              <p14:cNvContentPartPr/>
              <p14:nvPr/>
            </p14:nvContentPartPr>
            <p14:xfrm>
              <a:off x="8947150" y="1733550"/>
              <a:ext cx="12700" cy="14605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93"/>
            </p:blipFill>
            <p:spPr>
              <a:xfrm>
                <a:off x="8947150" y="1733550"/>
                <a:ext cx="127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207" name="墨迹 206"/>
              <p14:cNvContentPartPr/>
              <p14:nvPr/>
            </p14:nvContentPartPr>
            <p14:xfrm>
              <a:off x="9010650" y="1727200"/>
              <a:ext cx="25400" cy="13335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395"/>
            </p:blipFill>
            <p:spPr>
              <a:xfrm>
                <a:off x="9010650" y="1727200"/>
                <a:ext cx="254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208" name="墨迹 207"/>
              <p14:cNvContentPartPr/>
              <p14:nvPr/>
            </p14:nvContentPartPr>
            <p14:xfrm>
              <a:off x="9029700" y="1771650"/>
              <a:ext cx="63500" cy="1270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397"/>
            </p:blipFill>
            <p:spPr>
              <a:xfrm>
                <a:off x="9029700" y="1771650"/>
                <a:ext cx="635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209" name="墨迹 208"/>
              <p14:cNvContentPartPr/>
              <p14:nvPr/>
            </p14:nvContentPartPr>
            <p14:xfrm>
              <a:off x="9042400" y="1809750"/>
              <a:ext cx="63500" cy="4445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399"/>
            </p:blipFill>
            <p:spPr>
              <a:xfrm>
                <a:off x="9042400" y="1809750"/>
                <a:ext cx="635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0" p14:bwMode="auto">
            <p14:nvContentPartPr>
              <p14:cNvPr id="210" name="墨迹 209"/>
              <p14:cNvContentPartPr/>
              <p14:nvPr/>
            </p14:nvContentPartPr>
            <p14:xfrm>
              <a:off x="9137650" y="1733550"/>
              <a:ext cx="38100" cy="9525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01"/>
            </p:blipFill>
            <p:spPr>
              <a:xfrm>
                <a:off x="9137650" y="1733550"/>
                <a:ext cx="381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2" p14:bwMode="auto">
            <p14:nvContentPartPr>
              <p14:cNvPr id="211" name="墨迹 210"/>
              <p14:cNvContentPartPr/>
              <p14:nvPr/>
            </p14:nvContentPartPr>
            <p14:xfrm>
              <a:off x="9099550" y="1758950"/>
              <a:ext cx="82550" cy="7620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03"/>
            </p:blipFill>
            <p:spPr>
              <a:xfrm>
                <a:off x="9099550" y="1758950"/>
                <a:ext cx="825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4" p14:bwMode="auto">
            <p14:nvContentPartPr>
              <p14:cNvPr id="212" name="墨迹 211"/>
              <p14:cNvContentPartPr/>
              <p14:nvPr/>
            </p14:nvContentPartPr>
            <p14:xfrm>
              <a:off x="9232900" y="1739900"/>
              <a:ext cx="44450" cy="7620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05"/>
            </p:blipFill>
            <p:spPr>
              <a:xfrm>
                <a:off x="9232900" y="1739900"/>
                <a:ext cx="444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213" name="墨迹 212"/>
              <p14:cNvContentPartPr/>
              <p14:nvPr/>
            </p14:nvContentPartPr>
            <p14:xfrm>
              <a:off x="9245600" y="1771650"/>
              <a:ext cx="38100" cy="10160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07"/>
            </p:blipFill>
            <p:spPr>
              <a:xfrm>
                <a:off x="9245600" y="1771650"/>
                <a:ext cx="381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214" name="墨迹 213"/>
              <p14:cNvContentPartPr/>
              <p14:nvPr/>
            </p14:nvContentPartPr>
            <p14:xfrm>
              <a:off x="9334500" y="1701800"/>
              <a:ext cx="76200" cy="10160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09"/>
            </p:blipFill>
            <p:spPr>
              <a:xfrm>
                <a:off x="9334500" y="1701800"/>
                <a:ext cx="762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215" name="墨迹 214"/>
              <p14:cNvContentPartPr/>
              <p14:nvPr/>
            </p14:nvContentPartPr>
            <p14:xfrm>
              <a:off x="9353550" y="1746250"/>
              <a:ext cx="44450" cy="101600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11"/>
            </p:blipFill>
            <p:spPr>
              <a:xfrm>
                <a:off x="9353550" y="1746250"/>
                <a:ext cx="444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16" name="墨迹 215"/>
              <p14:cNvContentPartPr/>
              <p14:nvPr/>
            </p14:nvContentPartPr>
            <p14:xfrm>
              <a:off x="9436100" y="1701800"/>
              <a:ext cx="38100" cy="127000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13"/>
            </p:blipFill>
            <p:spPr>
              <a:xfrm>
                <a:off x="9436100" y="1701800"/>
                <a:ext cx="381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217" name="墨迹 216"/>
              <p14:cNvContentPartPr/>
              <p14:nvPr/>
            </p14:nvContentPartPr>
            <p14:xfrm>
              <a:off x="9480550" y="1746250"/>
              <a:ext cx="63500" cy="8255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15"/>
            </p:blipFill>
            <p:spPr>
              <a:xfrm>
                <a:off x="9480550" y="1746250"/>
                <a:ext cx="635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218" name="墨迹 217"/>
              <p14:cNvContentPartPr/>
              <p14:nvPr/>
            </p14:nvContentPartPr>
            <p14:xfrm>
              <a:off x="9620250" y="1708150"/>
              <a:ext cx="38100" cy="8255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17"/>
            </p:blipFill>
            <p:spPr>
              <a:xfrm>
                <a:off x="9620250" y="1708150"/>
                <a:ext cx="381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8" p14:bwMode="auto">
            <p14:nvContentPartPr>
              <p14:cNvPr id="219" name="墨迹 218"/>
              <p14:cNvContentPartPr/>
              <p14:nvPr/>
            </p14:nvContentPartPr>
            <p14:xfrm>
              <a:off x="9594850" y="1739900"/>
              <a:ext cx="76200" cy="5080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19"/>
            </p:blipFill>
            <p:spPr>
              <a:xfrm>
                <a:off x="9594850" y="1739900"/>
                <a:ext cx="762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0" p14:bwMode="auto">
            <p14:nvContentPartPr>
              <p14:cNvPr id="220" name="墨迹 219"/>
              <p14:cNvContentPartPr/>
              <p14:nvPr/>
            </p14:nvContentPartPr>
            <p14:xfrm>
              <a:off x="9734550" y="1720850"/>
              <a:ext cx="82550" cy="6350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21"/>
            </p:blipFill>
            <p:spPr>
              <a:xfrm>
                <a:off x="9734550" y="1720850"/>
                <a:ext cx="825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2" p14:bwMode="auto">
            <p14:nvContentPartPr>
              <p14:cNvPr id="221" name="墨迹 220"/>
              <p14:cNvContentPartPr/>
              <p14:nvPr/>
            </p14:nvContentPartPr>
            <p14:xfrm>
              <a:off x="9715500" y="1708150"/>
              <a:ext cx="101600" cy="13970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23"/>
            </p:blipFill>
            <p:spPr>
              <a:xfrm>
                <a:off x="9715500" y="1708150"/>
                <a:ext cx="1016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4" p14:bwMode="auto">
            <p14:nvContentPartPr>
              <p14:cNvPr id="222" name="墨迹 221"/>
              <p14:cNvContentPartPr/>
              <p14:nvPr/>
            </p14:nvContentPartPr>
            <p14:xfrm>
              <a:off x="8845550" y="2108200"/>
              <a:ext cx="107950" cy="7620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25"/>
            </p:blipFill>
            <p:spPr>
              <a:xfrm>
                <a:off x="8845550" y="2108200"/>
                <a:ext cx="1079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6" p14:bwMode="auto">
            <p14:nvContentPartPr>
              <p14:cNvPr id="223" name="墨迹 222"/>
              <p14:cNvContentPartPr/>
              <p14:nvPr/>
            </p14:nvContentPartPr>
            <p14:xfrm>
              <a:off x="8909050" y="2133600"/>
              <a:ext cx="38100" cy="10160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27"/>
            </p:blipFill>
            <p:spPr>
              <a:xfrm>
                <a:off x="8909050" y="2133600"/>
                <a:ext cx="381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8" p14:bwMode="auto">
            <p14:nvContentPartPr>
              <p14:cNvPr id="224" name="墨迹 223"/>
              <p14:cNvContentPartPr/>
              <p14:nvPr/>
            </p14:nvContentPartPr>
            <p14:xfrm>
              <a:off x="9004300" y="2114550"/>
              <a:ext cx="19050" cy="114300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29"/>
            </p:blipFill>
            <p:spPr>
              <a:xfrm>
                <a:off x="9004300" y="2114550"/>
                <a:ext cx="190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0" p14:bwMode="auto">
            <p14:nvContentPartPr>
              <p14:cNvPr id="225" name="墨迹 224"/>
              <p14:cNvContentPartPr/>
              <p14:nvPr/>
            </p14:nvContentPartPr>
            <p14:xfrm>
              <a:off x="9010650" y="2152650"/>
              <a:ext cx="101600" cy="69850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31"/>
            </p:blipFill>
            <p:spPr>
              <a:xfrm>
                <a:off x="9010650" y="2152650"/>
                <a:ext cx="1016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2" p14:bwMode="auto">
            <p14:nvContentPartPr>
              <p14:cNvPr id="226" name="墨迹 225"/>
              <p14:cNvContentPartPr/>
              <p14:nvPr/>
            </p14:nvContentPartPr>
            <p14:xfrm>
              <a:off x="9150350" y="2108200"/>
              <a:ext cx="69850" cy="7620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33"/>
            </p:blipFill>
            <p:spPr>
              <a:xfrm>
                <a:off x="9150350" y="2108200"/>
                <a:ext cx="698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4" p14:bwMode="auto">
            <p14:nvContentPartPr>
              <p14:cNvPr id="227" name="墨迹 226"/>
              <p14:cNvContentPartPr/>
              <p14:nvPr/>
            </p14:nvContentPartPr>
            <p14:xfrm>
              <a:off x="9112250" y="2127250"/>
              <a:ext cx="107950" cy="9525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35"/>
            </p:blipFill>
            <p:spPr>
              <a:xfrm>
                <a:off x="9112250" y="2127250"/>
                <a:ext cx="1079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6" p14:bwMode="auto">
            <p14:nvContentPartPr>
              <p14:cNvPr id="228" name="墨迹 227"/>
              <p14:cNvContentPartPr/>
              <p14:nvPr/>
            </p14:nvContentPartPr>
            <p14:xfrm>
              <a:off x="9239250" y="2108200"/>
              <a:ext cx="63500" cy="69850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37"/>
            </p:blipFill>
            <p:spPr>
              <a:xfrm>
                <a:off x="9239250" y="2108200"/>
                <a:ext cx="635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8" p14:bwMode="auto">
            <p14:nvContentPartPr>
              <p14:cNvPr id="229" name="墨迹 228"/>
              <p14:cNvContentPartPr/>
              <p14:nvPr/>
            </p14:nvContentPartPr>
            <p14:xfrm>
              <a:off x="9245600" y="2108200"/>
              <a:ext cx="50800" cy="76200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39"/>
            </p:blipFill>
            <p:spPr>
              <a:xfrm>
                <a:off x="9245600" y="2108200"/>
                <a:ext cx="508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0" p14:bwMode="auto">
            <p14:nvContentPartPr>
              <p14:cNvPr id="230" name="墨迹 229"/>
              <p14:cNvContentPartPr/>
              <p14:nvPr/>
            </p14:nvContentPartPr>
            <p14:xfrm>
              <a:off x="9321800" y="2038350"/>
              <a:ext cx="139700" cy="107950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41"/>
            </p:blipFill>
            <p:spPr>
              <a:xfrm>
                <a:off x="9321800" y="2038350"/>
                <a:ext cx="1397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2" p14:bwMode="auto">
            <p14:nvContentPartPr>
              <p14:cNvPr id="231" name="墨迹 230"/>
              <p14:cNvContentPartPr/>
              <p14:nvPr/>
            </p14:nvContentPartPr>
            <p14:xfrm>
              <a:off x="9398000" y="2063750"/>
              <a:ext cx="19050" cy="184150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43"/>
            </p:blipFill>
            <p:spPr>
              <a:xfrm>
                <a:off x="9398000" y="2063750"/>
                <a:ext cx="190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4" p14:bwMode="auto">
            <p14:nvContentPartPr>
              <p14:cNvPr id="232" name="墨迹 231"/>
              <p14:cNvContentPartPr/>
              <p14:nvPr/>
            </p14:nvContentPartPr>
            <p14:xfrm>
              <a:off x="9480550" y="2082800"/>
              <a:ext cx="6350" cy="10795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45"/>
            </p:blipFill>
            <p:spPr>
              <a:xfrm>
                <a:off x="9480550" y="2082800"/>
                <a:ext cx="63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6" p14:bwMode="auto">
            <p14:nvContentPartPr>
              <p14:cNvPr id="233" name="墨迹 232"/>
              <p14:cNvContentPartPr/>
              <p14:nvPr/>
            </p14:nvContentPartPr>
            <p14:xfrm>
              <a:off x="9474200" y="2095500"/>
              <a:ext cx="88900" cy="7620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47"/>
            </p:blipFill>
            <p:spPr>
              <a:xfrm>
                <a:off x="9474200" y="2095500"/>
                <a:ext cx="889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8" p14:bwMode="auto">
            <p14:nvContentPartPr>
              <p14:cNvPr id="234" name="墨迹 233"/>
              <p14:cNvContentPartPr/>
              <p14:nvPr/>
            </p14:nvContentPartPr>
            <p14:xfrm>
              <a:off x="9601200" y="2076450"/>
              <a:ext cx="76200" cy="7620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49"/>
            </p:blipFill>
            <p:spPr>
              <a:xfrm>
                <a:off x="9601200" y="2076450"/>
                <a:ext cx="762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0" p14:bwMode="auto">
            <p14:nvContentPartPr>
              <p14:cNvPr id="235" name="墨迹 234"/>
              <p14:cNvContentPartPr/>
              <p14:nvPr/>
            </p14:nvContentPartPr>
            <p14:xfrm>
              <a:off x="9569450" y="2076450"/>
              <a:ext cx="95250" cy="76200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51"/>
            </p:blipFill>
            <p:spPr>
              <a:xfrm>
                <a:off x="9569450" y="2076450"/>
                <a:ext cx="952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2" p14:bwMode="auto">
            <p14:nvContentPartPr>
              <p14:cNvPr id="236" name="墨迹 235"/>
              <p14:cNvContentPartPr/>
              <p14:nvPr/>
            </p14:nvContentPartPr>
            <p14:xfrm>
              <a:off x="9715500" y="2038350"/>
              <a:ext cx="88900" cy="88900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53"/>
            </p:blipFill>
            <p:spPr>
              <a:xfrm>
                <a:off x="9715500" y="2038350"/>
                <a:ext cx="889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4" p14:bwMode="auto">
            <p14:nvContentPartPr>
              <p14:cNvPr id="237" name="墨迹 236"/>
              <p14:cNvContentPartPr/>
              <p14:nvPr/>
            </p14:nvContentPartPr>
            <p14:xfrm>
              <a:off x="9702800" y="2044700"/>
              <a:ext cx="76200" cy="18415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55"/>
            </p:blipFill>
            <p:spPr>
              <a:xfrm>
                <a:off x="9702800" y="2044700"/>
                <a:ext cx="762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6" p14:bwMode="auto">
            <p14:nvContentPartPr>
              <p14:cNvPr id="238" name="墨迹 237"/>
              <p14:cNvContentPartPr/>
              <p14:nvPr/>
            </p14:nvContentPartPr>
            <p14:xfrm>
              <a:off x="8851900" y="2349500"/>
              <a:ext cx="107950" cy="88900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57"/>
            </p:blipFill>
            <p:spPr>
              <a:xfrm>
                <a:off x="8851900" y="2349500"/>
                <a:ext cx="1079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8" p14:bwMode="auto">
            <p14:nvContentPartPr>
              <p14:cNvPr id="239" name="墨迹 238"/>
              <p14:cNvContentPartPr/>
              <p14:nvPr/>
            </p14:nvContentPartPr>
            <p14:xfrm>
              <a:off x="8902700" y="2381250"/>
              <a:ext cx="31750" cy="127000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59"/>
            </p:blipFill>
            <p:spPr>
              <a:xfrm>
                <a:off x="8902700" y="2381250"/>
                <a:ext cx="317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0" p14:bwMode="auto">
            <p14:nvContentPartPr>
              <p14:cNvPr id="240" name="墨迹 239"/>
              <p14:cNvContentPartPr/>
              <p14:nvPr/>
            </p14:nvContentPartPr>
            <p14:xfrm>
              <a:off x="8972550" y="2362200"/>
              <a:ext cx="25400" cy="146050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61"/>
            </p:blipFill>
            <p:spPr>
              <a:xfrm>
                <a:off x="8972550" y="2362200"/>
                <a:ext cx="254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2" p14:bwMode="auto">
            <p14:nvContentPartPr>
              <p14:cNvPr id="241" name="墨迹 240"/>
              <p14:cNvContentPartPr/>
              <p14:nvPr/>
            </p14:nvContentPartPr>
            <p14:xfrm>
              <a:off x="8978900" y="2413000"/>
              <a:ext cx="95250" cy="44450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63"/>
            </p:blipFill>
            <p:spPr>
              <a:xfrm>
                <a:off x="8978900" y="2413000"/>
                <a:ext cx="952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4" p14:bwMode="auto">
            <p14:nvContentPartPr>
              <p14:cNvPr id="242" name="墨迹 241"/>
              <p14:cNvContentPartPr/>
              <p14:nvPr/>
            </p14:nvContentPartPr>
            <p14:xfrm>
              <a:off x="9017000" y="2444750"/>
              <a:ext cx="57150" cy="57150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65"/>
            </p:blipFill>
            <p:spPr>
              <a:xfrm>
                <a:off x="9017000" y="2444750"/>
                <a:ext cx="571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6" p14:bwMode="auto">
            <p14:nvContentPartPr>
              <p14:cNvPr id="243" name="墨迹 242"/>
              <p14:cNvContentPartPr/>
              <p14:nvPr/>
            </p14:nvContentPartPr>
            <p14:xfrm>
              <a:off x="9118600" y="2393950"/>
              <a:ext cx="44450" cy="76200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67"/>
            </p:blipFill>
            <p:spPr>
              <a:xfrm>
                <a:off x="9118600" y="2393950"/>
                <a:ext cx="444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8" p14:bwMode="auto">
            <p14:nvContentPartPr>
              <p14:cNvPr id="244" name="墨迹 243"/>
              <p14:cNvContentPartPr/>
              <p14:nvPr/>
            </p14:nvContentPartPr>
            <p14:xfrm>
              <a:off x="9086850" y="2406650"/>
              <a:ext cx="82550" cy="63500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69"/>
            </p:blipFill>
            <p:spPr>
              <a:xfrm>
                <a:off x="9086850" y="2406650"/>
                <a:ext cx="825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0" p14:bwMode="auto">
            <p14:nvContentPartPr>
              <p14:cNvPr id="245" name="墨迹 244"/>
              <p14:cNvContentPartPr/>
              <p14:nvPr/>
            </p14:nvContentPartPr>
            <p14:xfrm>
              <a:off x="9213850" y="2355850"/>
              <a:ext cx="114300" cy="12065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71"/>
            </p:blipFill>
            <p:spPr>
              <a:xfrm>
                <a:off x="9213850" y="2355850"/>
                <a:ext cx="1143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2" p14:bwMode="auto">
            <p14:nvContentPartPr>
              <p14:cNvPr id="246" name="墨迹 245"/>
              <p14:cNvContentPartPr/>
              <p14:nvPr/>
            </p14:nvContentPartPr>
            <p14:xfrm>
              <a:off x="9239250" y="2381250"/>
              <a:ext cx="38100" cy="165100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73"/>
            </p:blipFill>
            <p:spPr>
              <a:xfrm>
                <a:off x="9239250" y="2381250"/>
                <a:ext cx="381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4" p14:bwMode="auto">
            <p14:nvContentPartPr>
              <p14:cNvPr id="247" name="墨迹 246"/>
              <p14:cNvContentPartPr/>
              <p14:nvPr/>
            </p14:nvContentPartPr>
            <p14:xfrm>
              <a:off x="9372600" y="2368550"/>
              <a:ext cx="127000" cy="63500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75"/>
            </p:blipFill>
            <p:spPr>
              <a:xfrm>
                <a:off x="9372600" y="2368550"/>
                <a:ext cx="1270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6" p14:bwMode="auto">
            <p14:nvContentPartPr>
              <p14:cNvPr id="248" name="墨迹 247"/>
              <p14:cNvContentPartPr/>
              <p14:nvPr/>
            </p14:nvContentPartPr>
            <p14:xfrm>
              <a:off x="9436100" y="2368550"/>
              <a:ext cx="25400" cy="101600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477"/>
            </p:blipFill>
            <p:spPr>
              <a:xfrm>
                <a:off x="9436100" y="2368550"/>
                <a:ext cx="254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8" p14:bwMode="auto">
            <p14:nvContentPartPr>
              <p14:cNvPr id="249" name="墨迹 248"/>
              <p14:cNvContentPartPr/>
              <p14:nvPr/>
            </p14:nvContentPartPr>
            <p14:xfrm>
              <a:off x="9525000" y="2349500"/>
              <a:ext cx="6350" cy="146050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479"/>
            </p:blipFill>
            <p:spPr>
              <a:xfrm>
                <a:off x="9525000" y="2349500"/>
                <a:ext cx="63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0" p14:bwMode="auto">
            <p14:nvContentPartPr>
              <p14:cNvPr id="250" name="墨迹 249"/>
              <p14:cNvContentPartPr/>
              <p14:nvPr/>
            </p14:nvContentPartPr>
            <p14:xfrm>
              <a:off x="9525000" y="2362200"/>
              <a:ext cx="95250" cy="114300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481"/>
            </p:blipFill>
            <p:spPr>
              <a:xfrm>
                <a:off x="9525000" y="2362200"/>
                <a:ext cx="952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2" p14:bwMode="auto">
            <p14:nvContentPartPr>
              <p14:cNvPr id="251" name="墨迹 250"/>
              <p14:cNvContentPartPr/>
              <p14:nvPr/>
            </p14:nvContentPartPr>
            <p14:xfrm>
              <a:off x="9652000" y="2400300"/>
              <a:ext cx="69850" cy="44450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483"/>
            </p:blipFill>
            <p:spPr>
              <a:xfrm>
                <a:off x="9652000" y="2400300"/>
                <a:ext cx="698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4" p14:bwMode="auto">
            <p14:nvContentPartPr>
              <p14:cNvPr id="252" name="墨迹 251"/>
              <p14:cNvContentPartPr/>
              <p14:nvPr/>
            </p14:nvContentPartPr>
            <p14:xfrm>
              <a:off x="9652000" y="2387600"/>
              <a:ext cx="76200" cy="88900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485"/>
            </p:blipFill>
            <p:spPr>
              <a:xfrm>
                <a:off x="9652000" y="2387600"/>
                <a:ext cx="762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6" p14:bwMode="auto">
            <p14:nvContentPartPr>
              <p14:cNvPr id="253" name="墨迹 252"/>
              <p14:cNvContentPartPr/>
              <p14:nvPr/>
            </p14:nvContentPartPr>
            <p14:xfrm>
              <a:off x="9753600" y="2343150"/>
              <a:ext cx="88900" cy="101600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487"/>
            </p:blipFill>
            <p:spPr>
              <a:xfrm>
                <a:off x="9753600" y="2343150"/>
                <a:ext cx="889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8" p14:bwMode="auto">
            <p14:nvContentPartPr>
              <p14:cNvPr id="254" name="墨迹 253"/>
              <p14:cNvContentPartPr/>
              <p14:nvPr/>
            </p14:nvContentPartPr>
            <p14:xfrm>
              <a:off x="9740900" y="2330450"/>
              <a:ext cx="63500" cy="158750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489"/>
            </p:blipFill>
            <p:spPr>
              <a:xfrm>
                <a:off x="9740900" y="2330450"/>
                <a:ext cx="635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0" p14:bwMode="auto">
            <p14:nvContentPartPr>
              <p14:cNvPr id="255" name="墨迹 254"/>
              <p14:cNvContentPartPr/>
              <p14:nvPr/>
            </p14:nvContentPartPr>
            <p14:xfrm>
              <a:off x="8782050" y="2667000"/>
              <a:ext cx="133350" cy="95250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491"/>
            </p:blipFill>
            <p:spPr>
              <a:xfrm>
                <a:off x="8782050" y="2667000"/>
                <a:ext cx="1333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2" p14:bwMode="auto">
            <p14:nvContentPartPr>
              <p14:cNvPr id="256" name="墨迹 255"/>
              <p14:cNvContentPartPr/>
              <p14:nvPr/>
            </p14:nvContentPartPr>
            <p14:xfrm>
              <a:off x="8845550" y="2667000"/>
              <a:ext cx="31750" cy="171450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493"/>
            </p:blipFill>
            <p:spPr>
              <a:xfrm>
                <a:off x="8845550" y="2667000"/>
                <a:ext cx="317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4" p14:bwMode="auto">
            <p14:nvContentPartPr>
              <p14:cNvPr id="257" name="墨迹 256"/>
              <p14:cNvContentPartPr/>
              <p14:nvPr/>
            </p14:nvContentPartPr>
            <p14:xfrm>
              <a:off x="8953500" y="2667000"/>
              <a:ext cx="6350" cy="146050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495"/>
            </p:blipFill>
            <p:spPr>
              <a:xfrm>
                <a:off x="8953500" y="2667000"/>
                <a:ext cx="63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6" p14:bwMode="auto">
            <p14:nvContentPartPr>
              <p14:cNvPr id="258" name="墨迹 257"/>
              <p14:cNvContentPartPr/>
              <p14:nvPr/>
            </p14:nvContentPartPr>
            <p14:xfrm>
              <a:off x="8947150" y="2692400"/>
              <a:ext cx="107950" cy="95250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497"/>
            </p:blipFill>
            <p:spPr>
              <a:xfrm>
                <a:off x="8947150" y="2692400"/>
                <a:ext cx="1079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8" p14:bwMode="auto">
            <p14:nvContentPartPr>
              <p14:cNvPr id="259" name="墨迹 258"/>
              <p14:cNvContentPartPr/>
              <p14:nvPr/>
            </p14:nvContentPartPr>
            <p14:xfrm>
              <a:off x="9105900" y="2686050"/>
              <a:ext cx="69850" cy="76200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499"/>
            </p:blipFill>
            <p:spPr>
              <a:xfrm>
                <a:off x="9105900" y="2686050"/>
                <a:ext cx="698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0" p14:bwMode="auto">
            <p14:nvContentPartPr>
              <p14:cNvPr id="260" name="墨迹 259"/>
              <p14:cNvContentPartPr/>
              <p14:nvPr/>
            </p14:nvContentPartPr>
            <p14:xfrm>
              <a:off x="9105900" y="2679700"/>
              <a:ext cx="57150" cy="95250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501"/>
            </p:blipFill>
            <p:spPr>
              <a:xfrm>
                <a:off x="9105900" y="2679700"/>
                <a:ext cx="571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2" p14:bwMode="auto">
            <p14:nvContentPartPr>
              <p14:cNvPr id="261" name="墨迹 260"/>
              <p14:cNvContentPartPr/>
              <p14:nvPr/>
            </p14:nvContentPartPr>
            <p14:xfrm>
              <a:off x="9226550" y="2641600"/>
              <a:ext cx="82550" cy="95250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503"/>
            </p:blipFill>
            <p:spPr>
              <a:xfrm>
                <a:off x="9226550" y="2641600"/>
                <a:ext cx="825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4" p14:bwMode="auto">
            <p14:nvContentPartPr>
              <p14:cNvPr id="262" name="墨迹 261"/>
              <p14:cNvContentPartPr/>
              <p14:nvPr/>
            </p14:nvContentPartPr>
            <p14:xfrm>
              <a:off x="9245600" y="2654300"/>
              <a:ext cx="38100" cy="171450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505"/>
            </p:blipFill>
            <p:spPr>
              <a:xfrm>
                <a:off x="9245600" y="2654300"/>
                <a:ext cx="381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6" p14:bwMode="auto">
            <p14:nvContentPartPr>
              <p14:cNvPr id="263" name="墨迹 262"/>
              <p14:cNvContentPartPr/>
              <p14:nvPr/>
            </p14:nvContentPartPr>
            <p14:xfrm>
              <a:off x="9372600" y="2641600"/>
              <a:ext cx="120650" cy="76200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507"/>
            </p:blipFill>
            <p:spPr>
              <a:xfrm>
                <a:off x="9372600" y="2641600"/>
                <a:ext cx="1206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8" p14:bwMode="auto">
            <p14:nvContentPartPr>
              <p14:cNvPr id="264" name="墨迹 263"/>
              <p14:cNvContentPartPr/>
              <p14:nvPr/>
            </p14:nvContentPartPr>
            <p14:xfrm>
              <a:off x="9417050" y="2660650"/>
              <a:ext cx="19050" cy="120650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509"/>
            </p:blipFill>
            <p:spPr>
              <a:xfrm>
                <a:off x="9417050" y="2660650"/>
                <a:ext cx="190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0" p14:bwMode="auto">
            <p14:nvContentPartPr>
              <p14:cNvPr id="265" name="墨迹 264"/>
              <p14:cNvContentPartPr/>
              <p14:nvPr/>
            </p14:nvContentPartPr>
            <p14:xfrm>
              <a:off x="9525000" y="2616200"/>
              <a:ext cx="360" cy="127000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198"/>
            </p:blipFill>
            <p:spPr>
              <a:xfrm>
                <a:off x="9525000" y="2616200"/>
                <a:ext cx="36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1" p14:bwMode="auto">
            <p14:nvContentPartPr>
              <p14:cNvPr id="266" name="墨迹 265"/>
              <p14:cNvContentPartPr/>
              <p14:nvPr/>
            </p14:nvContentPartPr>
            <p14:xfrm>
              <a:off x="9531350" y="2635250"/>
              <a:ext cx="88900" cy="88900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512"/>
            </p:blipFill>
            <p:spPr>
              <a:xfrm>
                <a:off x="9531350" y="2635250"/>
                <a:ext cx="889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3" p14:bwMode="auto">
            <p14:nvContentPartPr>
              <p14:cNvPr id="267" name="墨迹 266"/>
              <p14:cNvContentPartPr/>
              <p14:nvPr/>
            </p14:nvContentPartPr>
            <p14:xfrm>
              <a:off x="9671050" y="2635250"/>
              <a:ext cx="82550" cy="76200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514"/>
            </p:blipFill>
            <p:spPr>
              <a:xfrm>
                <a:off x="9671050" y="2635250"/>
                <a:ext cx="825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5" p14:bwMode="auto">
            <p14:nvContentPartPr>
              <p14:cNvPr id="268" name="墨迹 267"/>
              <p14:cNvContentPartPr/>
              <p14:nvPr/>
            </p14:nvContentPartPr>
            <p14:xfrm>
              <a:off x="9671050" y="2641600"/>
              <a:ext cx="76200" cy="69850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516"/>
            </p:blipFill>
            <p:spPr>
              <a:xfrm>
                <a:off x="9671050" y="2641600"/>
                <a:ext cx="762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7" p14:bwMode="auto">
            <p14:nvContentPartPr>
              <p14:cNvPr id="269" name="墨迹 268"/>
              <p14:cNvContentPartPr/>
              <p14:nvPr/>
            </p14:nvContentPartPr>
            <p14:xfrm>
              <a:off x="9772650" y="2597150"/>
              <a:ext cx="82550" cy="88900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518"/>
            </p:blipFill>
            <p:spPr>
              <a:xfrm>
                <a:off x="9772650" y="2597150"/>
                <a:ext cx="825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9" p14:bwMode="auto">
            <p14:nvContentPartPr>
              <p14:cNvPr id="270" name="墨迹 269"/>
              <p14:cNvContentPartPr/>
              <p14:nvPr/>
            </p14:nvContentPartPr>
            <p14:xfrm>
              <a:off x="9740900" y="2584450"/>
              <a:ext cx="88900" cy="177800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520"/>
            </p:blipFill>
            <p:spPr>
              <a:xfrm>
                <a:off x="9740900" y="2584450"/>
                <a:ext cx="889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1" p14:bwMode="auto">
            <p14:nvContentPartPr>
              <p14:cNvPr id="271" name="墨迹 270"/>
              <p14:cNvContentPartPr/>
              <p14:nvPr/>
            </p14:nvContentPartPr>
            <p14:xfrm>
              <a:off x="8845550" y="1574800"/>
              <a:ext cx="360" cy="95250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522"/>
            </p:blipFill>
            <p:spPr>
              <a:xfrm>
                <a:off x="8845550" y="1574800"/>
                <a:ext cx="36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3" p14:bwMode="auto">
            <p14:nvContentPartPr>
              <p14:cNvPr id="272" name="墨迹 271"/>
              <p14:cNvContentPartPr/>
              <p14:nvPr/>
            </p14:nvContentPartPr>
            <p14:xfrm>
              <a:off x="8585200" y="1358900"/>
              <a:ext cx="107950" cy="139700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524"/>
            </p:blipFill>
            <p:spPr>
              <a:xfrm>
                <a:off x="8585200" y="1358900"/>
                <a:ext cx="1079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5" p14:bwMode="auto">
            <p14:nvContentPartPr>
              <p14:cNvPr id="273" name="墨迹 272"/>
              <p14:cNvContentPartPr/>
              <p14:nvPr/>
            </p14:nvContentPartPr>
            <p14:xfrm>
              <a:off x="8648700" y="1365250"/>
              <a:ext cx="19050" cy="158750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526"/>
            </p:blipFill>
            <p:spPr>
              <a:xfrm>
                <a:off x="8648700" y="1365250"/>
                <a:ext cx="190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7" p14:bwMode="auto">
            <p14:nvContentPartPr>
              <p14:cNvPr id="274" name="墨迹 273"/>
              <p14:cNvContentPartPr/>
              <p14:nvPr/>
            </p14:nvContentPartPr>
            <p14:xfrm>
              <a:off x="8616950" y="1422400"/>
              <a:ext cx="57150" cy="360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528"/>
            </p:blipFill>
            <p:spPr>
              <a:xfrm>
                <a:off x="8616950" y="1422400"/>
                <a:ext cx="571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9" p14:bwMode="auto">
            <p14:nvContentPartPr>
              <p14:cNvPr id="275" name="墨迹 274"/>
              <p14:cNvContentPartPr/>
              <p14:nvPr/>
            </p14:nvContentPartPr>
            <p14:xfrm>
              <a:off x="8712200" y="1479550"/>
              <a:ext cx="44450" cy="69850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530"/>
            </p:blipFill>
            <p:spPr>
              <a:xfrm>
                <a:off x="8712200" y="1479550"/>
                <a:ext cx="444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1" p14:bwMode="auto">
            <p14:nvContentPartPr>
              <p14:cNvPr id="276" name="墨迹 275"/>
              <p14:cNvContentPartPr/>
              <p14:nvPr/>
            </p14:nvContentPartPr>
            <p14:xfrm>
              <a:off x="7880350" y="1377950"/>
              <a:ext cx="88900" cy="146050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532"/>
            </p:blipFill>
            <p:spPr>
              <a:xfrm>
                <a:off x="7880350" y="1377950"/>
                <a:ext cx="889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3" p14:bwMode="auto">
            <p14:nvContentPartPr>
              <p14:cNvPr id="277" name="墨迹 276"/>
              <p14:cNvContentPartPr/>
              <p14:nvPr/>
            </p14:nvContentPartPr>
            <p14:xfrm>
              <a:off x="7981950" y="1365250"/>
              <a:ext cx="6350" cy="146050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534"/>
            </p:blipFill>
            <p:spPr>
              <a:xfrm>
                <a:off x="7981950" y="1365250"/>
                <a:ext cx="63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5" p14:bwMode="auto">
            <p14:nvContentPartPr>
              <p14:cNvPr id="278" name="墨迹 277"/>
              <p14:cNvContentPartPr/>
              <p14:nvPr/>
            </p14:nvContentPartPr>
            <p14:xfrm>
              <a:off x="7886700" y="1441450"/>
              <a:ext cx="107950" cy="6350"/>
            </p14:xfrm>
          </p:contentPart>
        </mc:Choice>
        <mc:Fallback xmlns="">
          <p:pic>
            <p:nvPicPr>
              <p:cNvPr id="278" name="墨迹 277"/>
            </p:nvPicPr>
            <p:blipFill>
              <a:blip r:embed="rId536"/>
            </p:blipFill>
            <p:spPr>
              <a:xfrm>
                <a:off x="7886700" y="1441450"/>
                <a:ext cx="107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7" p14:bwMode="auto">
            <p14:nvContentPartPr>
              <p14:cNvPr id="279" name="墨迹 278"/>
              <p14:cNvContentPartPr/>
              <p14:nvPr/>
            </p14:nvContentPartPr>
            <p14:xfrm>
              <a:off x="8039100" y="1492250"/>
              <a:ext cx="360" cy="63500"/>
            </p14:xfrm>
          </p:contentPart>
        </mc:Choice>
        <mc:Fallback xmlns="">
          <p:pic>
            <p:nvPicPr>
              <p:cNvPr id="279" name="墨迹 278"/>
            </p:nvPicPr>
            <p:blipFill>
              <a:blip r:embed="rId538"/>
            </p:blipFill>
            <p:spPr>
              <a:xfrm>
                <a:off x="8039100" y="1492250"/>
                <a:ext cx="36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9" p14:bwMode="auto">
            <p14:nvContentPartPr>
              <p14:cNvPr id="280" name="墨迹 279"/>
              <p14:cNvContentPartPr/>
              <p14:nvPr/>
            </p14:nvContentPartPr>
            <p14:xfrm>
              <a:off x="8083550" y="1479550"/>
              <a:ext cx="360" cy="107950"/>
            </p14:xfrm>
          </p:contentPart>
        </mc:Choice>
        <mc:Fallback xmlns="">
          <p:pic>
            <p:nvPicPr>
              <p:cNvPr id="280" name="墨迹 279"/>
            </p:nvPicPr>
            <p:blipFill>
              <a:blip r:embed="rId59"/>
            </p:blipFill>
            <p:spPr>
              <a:xfrm>
                <a:off x="8083550" y="1479550"/>
                <a:ext cx="36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0" p14:bwMode="auto">
            <p14:nvContentPartPr>
              <p14:cNvPr id="281" name="墨迹 280"/>
              <p14:cNvContentPartPr/>
              <p14:nvPr/>
            </p14:nvContentPartPr>
            <p14:xfrm>
              <a:off x="7588250" y="1384300"/>
              <a:ext cx="101600" cy="127000"/>
            </p14:xfrm>
          </p:contentPart>
        </mc:Choice>
        <mc:Fallback xmlns="">
          <p:pic>
            <p:nvPicPr>
              <p:cNvPr id="281" name="墨迹 280"/>
            </p:nvPicPr>
            <p:blipFill>
              <a:blip r:embed="rId541"/>
            </p:blipFill>
            <p:spPr>
              <a:xfrm>
                <a:off x="7588250" y="1384300"/>
                <a:ext cx="1016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2" p14:bwMode="auto">
            <p14:nvContentPartPr>
              <p14:cNvPr id="282" name="墨迹 281"/>
              <p14:cNvContentPartPr/>
              <p14:nvPr/>
            </p14:nvContentPartPr>
            <p14:xfrm>
              <a:off x="7683500" y="1384300"/>
              <a:ext cx="360" cy="165100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160"/>
            </p:blipFill>
            <p:spPr>
              <a:xfrm>
                <a:off x="7683500" y="1384300"/>
                <a:ext cx="36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3" p14:bwMode="auto">
            <p14:nvContentPartPr>
              <p14:cNvPr id="283" name="墨迹 282"/>
              <p14:cNvContentPartPr/>
              <p14:nvPr/>
            </p14:nvContentPartPr>
            <p14:xfrm>
              <a:off x="7626350" y="1485900"/>
              <a:ext cx="63500" cy="360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83"/>
            </p:blipFill>
            <p:spPr>
              <a:xfrm>
                <a:off x="7626350" y="1485900"/>
                <a:ext cx="635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4" p14:bwMode="auto">
            <p14:nvContentPartPr>
              <p14:cNvPr id="284" name="墨迹 283"/>
              <p14:cNvContentPartPr/>
              <p14:nvPr/>
            </p14:nvContentPartPr>
            <p14:xfrm>
              <a:off x="7715250" y="1504950"/>
              <a:ext cx="6350" cy="69850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545"/>
            </p:blipFill>
            <p:spPr>
              <a:xfrm>
                <a:off x="7715250" y="1504950"/>
                <a:ext cx="63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6" p14:bwMode="auto">
            <p14:nvContentPartPr>
              <p14:cNvPr id="285" name="墨迹 284"/>
              <p14:cNvContentPartPr/>
              <p14:nvPr/>
            </p14:nvContentPartPr>
            <p14:xfrm>
              <a:off x="7766050" y="1517650"/>
              <a:ext cx="38100" cy="69850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547"/>
            </p:blipFill>
            <p:spPr>
              <a:xfrm>
                <a:off x="7766050" y="1517650"/>
                <a:ext cx="381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8" p14:bwMode="auto">
            <p14:nvContentPartPr>
              <p14:cNvPr id="286" name="墨迹 285"/>
              <p14:cNvContentPartPr/>
              <p14:nvPr/>
            </p14:nvContentPartPr>
            <p14:xfrm>
              <a:off x="7315200" y="1397000"/>
              <a:ext cx="139700" cy="209550"/>
            </p14:xfrm>
          </p:contentPart>
        </mc:Choice>
        <mc:Fallback xmlns="">
          <p:pic>
            <p:nvPicPr>
              <p:cNvPr id="286" name="墨迹 285"/>
            </p:nvPicPr>
            <p:blipFill>
              <a:blip r:embed="rId549"/>
            </p:blipFill>
            <p:spPr>
              <a:xfrm>
                <a:off x="7315200" y="1397000"/>
                <a:ext cx="1397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0" p14:bwMode="auto">
            <p14:nvContentPartPr>
              <p14:cNvPr id="287" name="墨迹 286"/>
              <p14:cNvContentPartPr/>
              <p14:nvPr/>
            </p14:nvContentPartPr>
            <p14:xfrm>
              <a:off x="7454900" y="1416050"/>
              <a:ext cx="12700" cy="127000"/>
            </p14:xfrm>
          </p:contentPart>
        </mc:Choice>
        <mc:Fallback xmlns="">
          <p:pic>
            <p:nvPicPr>
              <p:cNvPr id="287" name="墨迹 286"/>
            </p:nvPicPr>
            <p:blipFill>
              <a:blip r:embed="rId551"/>
            </p:blipFill>
            <p:spPr>
              <a:xfrm>
                <a:off x="7454900" y="1416050"/>
                <a:ext cx="127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2" p14:bwMode="auto">
            <p14:nvContentPartPr>
              <p14:cNvPr id="288" name="墨迹 287"/>
              <p14:cNvContentPartPr/>
              <p14:nvPr/>
            </p14:nvContentPartPr>
            <p14:xfrm>
              <a:off x="7378700" y="1492250"/>
              <a:ext cx="82550" cy="12700"/>
            </p14:xfrm>
          </p:contentPart>
        </mc:Choice>
        <mc:Fallback xmlns="">
          <p:pic>
            <p:nvPicPr>
              <p:cNvPr id="288" name="墨迹 287"/>
            </p:nvPicPr>
            <p:blipFill>
              <a:blip r:embed="rId553"/>
            </p:blipFill>
            <p:spPr>
              <a:xfrm>
                <a:off x="7378700" y="1492250"/>
                <a:ext cx="825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4" p14:bwMode="auto">
            <p14:nvContentPartPr>
              <p14:cNvPr id="289" name="墨迹 288"/>
              <p14:cNvContentPartPr/>
              <p14:nvPr/>
            </p14:nvContentPartPr>
            <p14:xfrm>
              <a:off x="7499350" y="1492250"/>
              <a:ext cx="6350" cy="82550"/>
            </p14:xfrm>
          </p:contentPart>
        </mc:Choice>
        <mc:Fallback xmlns="">
          <p:pic>
            <p:nvPicPr>
              <p:cNvPr id="289" name="墨迹 288"/>
            </p:nvPicPr>
            <p:blipFill>
              <a:blip r:embed="rId555"/>
            </p:blipFill>
            <p:spPr>
              <a:xfrm>
                <a:off x="7499350" y="1492250"/>
                <a:ext cx="63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6" p14:bwMode="auto">
            <p14:nvContentPartPr>
              <p14:cNvPr id="290" name="墨迹 289"/>
              <p14:cNvContentPartPr/>
              <p14:nvPr/>
            </p14:nvContentPartPr>
            <p14:xfrm>
              <a:off x="7499350" y="1473200"/>
              <a:ext cx="82550" cy="184150"/>
            </p14:xfrm>
          </p:contentPart>
        </mc:Choice>
        <mc:Fallback xmlns="">
          <p:pic>
            <p:nvPicPr>
              <p:cNvPr id="290" name="墨迹 289"/>
            </p:nvPicPr>
            <p:blipFill>
              <a:blip r:embed="rId557"/>
            </p:blipFill>
            <p:spPr>
              <a:xfrm>
                <a:off x="7499350" y="1473200"/>
                <a:ext cx="825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8" p14:bwMode="auto">
            <p14:nvContentPartPr>
              <p14:cNvPr id="291" name="墨迹 290"/>
              <p14:cNvContentPartPr/>
              <p14:nvPr/>
            </p14:nvContentPartPr>
            <p14:xfrm>
              <a:off x="7429500" y="1644650"/>
              <a:ext cx="57150" cy="76200"/>
            </p14:xfrm>
          </p:contentPart>
        </mc:Choice>
        <mc:Fallback xmlns="">
          <p:pic>
            <p:nvPicPr>
              <p:cNvPr id="291" name="墨迹 290"/>
            </p:nvPicPr>
            <p:blipFill>
              <a:blip r:embed="rId559"/>
            </p:blipFill>
            <p:spPr>
              <a:xfrm>
                <a:off x="7429500" y="1644650"/>
                <a:ext cx="571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0" p14:bwMode="auto">
            <p14:nvContentPartPr>
              <p14:cNvPr id="292" name="墨迹 291"/>
              <p14:cNvContentPartPr/>
              <p14:nvPr/>
            </p14:nvContentPartPr>
            <p14:xfrm>
              <a:off x="7626350" y="1638300"/>
              <a:ext cx="57150" cy="76200"/>
            </p14:xfrm>
          </p:contentPart>
        </mc:Choice>
        <mc:Fallback xmlns="">
          <p:pic>
            <p:nvPicPr>
              <p:cNvPr id="292" name="墨迹 291"/>
            </p:nvPicPr>
            <p:blipFill>
              <a:blip r:embed="rId561"/>
            </p:blipFill>
            <p:spPr>
              <a:xfrm>
                <a:off x="7626350" y="1638300"/>
                <a:ext cx="571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2" p14:bwMode="auto">
            <p14:nvContentPartPr>
              <p14:cNvPr id="293" name="墨迹 292"/>
              <p14:cNvContentPartPr/>
              <p14:nvPr/>
            </p14:nvContentPartPr>
            <p14:xfrm>
              <a:off x="7835900" y="1339850"/>
              <a:ext cx="360" cy="19050"/>
            </p14:xfrm>
          </p:contentPart>
        </mc:Choice>
        <mc:Fallback xmlns="">
          <p:pic>
            <p:nvPicPr>
              <p:cNvPr id="293" name="墨迹 292"/>
            </p:nvPicPr>
            <p:blipFill>
              <a:blip r:embed="rId5"/>
            </p:blipFill>
            <p:spPr>
              <a:xfrm>
                <a:off x="7835900" y="133985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3" p14:bwMode="auto">
            <p14:nvContentPartPr>
              <p14:cNvPr id="294" name="墨迹 293"/>
              <p14:cNvContentPartPr/>
              <p14:nvPr/>
            </p14:nvContentPartPr>
            <p14:xfrm>
              <a:off x="7842250" y="1473200"/>
              <a:ext cx="12700" cy="360"/>
            </p14:xfrm>
          </p:contentPart>
        </mc:Choice>
        <mc:Fallback xmlns="">
          <p:pic>
            <p:nvPicPr>
              <p:cNvPr id="294" name="墨迹 293"/>
            </p:nvPicPr>
            <p:blipFill>
              <a:blip r:embed="rId3"/>
            </p:blipFill>
            <p:spPr>
              <a:xfrm>
                <a:off x="7842250" y="1473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4" p14:bwMode="auto">
            <p14:nvContentPartPr>
              <p14:cNvPr id="295" name="墨迹 294"/>
              <p14:cNvContentPartPr/>
              <p14:nvPr/>
            </p14:nvContentPartPr>
            <p14:xfrm>
              <a:off x="7829550" y="1492250"/>
              <a:ext cx="12700" cy="360"/>
            </p14:xfrm>
          </p:contentPart>
        </mc:Choice>
        <mc:Fallback xmlns="">
          <p:pic>
            <p:nvPicPr>
              <p:cNvPr id="295" name="墨迹 294"/>
            </p:nvPicPr>
            <p:blipFill>
              <a:blip r:embed="rId3"/>
            </p:blipFill>
            <p:spPr>
              <a:xfrm>
                <a:off x="7829550" y="14922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5" p14:bwMode="auto">
            <p14:nvContentPartPr>
              <p14:cNvPr id="296" name="墨迹 295"/>
              <p14:cNvContentPartPr/>
              <p14:nvPr/>
            </p14:nvContentPartPr>
            <p14:xfrm>
              <a:off x="7816850" y="1543050"/>
              <a:ext cx="12700" cy="360"/>
            </p14:xfrm>
          </p:contentPart>
        </mc:Choice>
        <mc:Fallback xmlns="">
          <p:pic>
            <p:nvPicPr>
              <p:cNvPr id="296" name="墨迹 295"/>
            </p:nvPicPr>
            <p:blipFill>
              <a:blip r:embed="rId3"/>
            </p:blipFill>
            <p:spPr>
              <a:xfrm>
                <a:off x="7816850" y="15430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6" p14:bwMode="auto">
            <p14:nvContentPartPr>
              <p14:cNvPr id="297" name="墨迹 296"/>
              <p14:cNvContentPartPr/>
              <p14:nvPr/>
            </p14:nvContentPartPr>
            <p14:xfrm>
              <a:off x="7842250" y="1435100"/>
              <a:ext cx="12700" cy="360"/>
            </p14:xfrm>
          </p:contentPart>
        </mc:Choice>
        <mc:Fallback xmlns="">
          <p:pic>
            <p:nvPicPr>
              <p:cNvPr id="297" name="墨迹 296"/>
            </p:nvPicPr>
            <p:blipFill>
              <a:blip r:embed="rId3"/>
            </p:blipFill>
            <p:spPr>
              <a:xfrm>
                <a:off x="7842250" y="14351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7" p14:bwMode="auto">
            <p14:nvContentPartPr>
              <p14:cNvPr id="298" name="墨迹 297"/>
              <p14:cNvContentPartPr/>
              <p14:nvPr/>
            </p14:nvContentPartPr>
            <p14:xfrm>
              <a:off x="7829550" y="1657350"/>
              <a:ext cx="12700" cy="19050"/>
            </p14:xfrm>
          </p:contentPart>
        </mc:Choice>
        <mc:Fallback xmlns="">
          <p:pic>
            <p:nvPicPr>
              <p:cNvPr id="298" name="墨迹 297"/>
            </p:nvPicPr>
            <p:blipFill>
              <a:blip r:embed="rId150"/>
            </p:blipFill>
            <p:spPr>
              <a:xfrm>
                <a:off x="7829550" y="1657350"/>
                <a:ext cx="12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8" p14:bwMode="auto">
            <p14:nvContentPartPr>
              <p14:cNvPr id="299" name="墨迹 298"/>
              <p14:cNvContentPartPr/>
              <p14:nvPr/>
            </p14:nvContentPartPr>
            <p14:xfrm>
              <a:off x="7835900" y="1752600"/>
              <a:ext cx="360" cy="38100"/>
            </p14:xfrm>
          </p:contentPart>
        </mc:Choice>
        <mc:Fallback xmlns="">
          <p:pic>
            <p:nvPicPr>
              <p:cNvPr id="299" name="墨迹 298"/>
            </p:nvPicPr>
            <p:blipFill>
              <a:blip r:embed="rId569"/>
            </p:blipFill>
            <p:spPr>
              <a:xfrm>
                <a:off x="7835900" y="1752600"/>
                <a:ext cx="36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0" p14:bwMode="auto">
            <p14:nvContentPartPr>
              <p14:cNvPr id="300" name="墨迹 299"/>
              <p14:cNvContentPartPr/>
              <p14:nvPr/>
            </p14:nvContentPartPr>
            <p14:xfrm>
              <a:off x="7848600" y="1866900"/>
              <a:ext cx="360" cy="38100"/>
            </p14:xfrm>
          </p:contentPart>
        </mc:Choice>
        <mc:Fallback xmlns="">
          <p:pic>
            <p:nvPicPr>
              <p:cNvPr id="300" name="墨迹 299"/>
            </p:nvPicPr>
            <p:blipFill>
              <a:blip r:embed="rId569"/>
            </p:blipFill>
            <p:spPr>
              <a:xfrm>
                <a:off x="7848600" y="1866900"/>
                <a:ext cx="36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1" p14:bwMode="auto">
            <p14:nvContentPartPr>
              <p14:cNvPr id="301" name="墨迹 300"/>
              <p14:cNvContentPartPr/>
              <p14:nvPr/>
            </p14:nvContentPartPr>
            <p14:xfrm>
              <a:off x="7842250" y="1968500"/>
              <a:ext cx="360" cy="57150"/>
            </p14:xfrm>
          </p:contentPart>
        </mc:Choice>
        <mc:Fallback xmlns="">
          <p:pic>
            <p:nvPicPr>
              <p:cNvPr id="301" name="墨迹 300"/>
            </p:nvPicPr>
            <p:blipFill>
              <a:blip r:embed="rId259"/>
            </p:blipFill>
            <p:spPr>
              <a:xfrm>
                <a:off x="7842250" y="1968500"/>
                <a:ext cx="36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2" p14:bwMode="auto">
            <p14:nvContentPartPr>
              <p14:cNvPr id="302" name="墨迹 301"/>
              <p14:cNvContentPartPr/>
              <p14:nvPr/>
            </p14:nvContentPartPr>
            <p14:xfrm>
              <a:off x="7842250" y="2076450"/>
              <a:ext cx="360" cy="25400"/>
            </p14:xfrm>
          </p:contentPart>
        </mc:Choice>
        <mc:Fallback xmlns="">
          <p:pic>
            <p:nvPicPr>
              <p:cNvPr id="302" name="墨迹 301"/>
            </p:nvPicPr>
            <p:blipFill>
              <a:blip r:embed="rId573"/>
            </p:blipFill>
            <p:spPr>
              <a:xfrm>
                <a:off x="7842250" y="2076450"/>
                <a:ext cx="36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4" p14:bwMode="auto">
            <p14:nvContentPartPr>
              <p14:cNvPr id="303" name="墨迹 302"/>
              <p14:cNvContentPartPr/>
              <p14:nvPr/>
            </p14:nvContentPartPr>
            <p14:xfrm>
              <a:off x="7842250" y="2209800"/>
              <a:ext cx="360" cy="38100"/>
            </p14:xfrm>
          </p:contentPart>
        </mc:Choice>
        <mc:Fallback xmlns="">
          <p:pic>
            <p:nvPicPr>
              <p:cNvPr id="303" name="墨迹 302"/>
            </p:nvPicPr>
            <p:blipFill>
              <a:blip r:embed="rId569"/>
            </p:blipFill>
            <p:spPr>
              <a:xfrm>
                <a:off x="7842250" y="2209800"/>
                <a:ext cx="36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5" p14:bwMode="auto">
            <p14:nvContentPartPr>
              <p14:cNvPr id="304" name="墨迹 303"/>
              <p14:cNvContentPartPr/>
              <p14:nvPr/>
            </p14:nvContentPartPr>
            <p14:xfrm>
              <a:off x="7842250" y="2317750"/>
              <a:ext cx="360" cy="44450"/>
            </p14:xfrm>
          </p:contentPart>
        </mc:Choice>
        <mc:Fallback xmlns="">
          <p:pic>
            <p:nvPicPr>
              <p:cNvPr id="304" name="墨迹 303"/>
            </p:nvPicPr>
            <p:blipFill>
              <a:blip r:embed="rId576"/>
            </p:blipFill>
            <p:spPr>
              <a:xfrm>
                <a:off x="7842250" y="2317750"/>
                <a:ext cx="36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7" p14:bwMode="auto">
            <p14:nvContentPartPr>
              <p14:cNvPr id="305" name="墨迹 304"/>
              <p14:cNvContentPartPr/>
              <p14:nvPr/>
            </p14:nvContentPartPr>
            <p14:xfrm>
              <a:off x="7842250" y="2438400"/>
              <a:ext cx="360" cy="44450"/>
            </p14:xfrm>
          </p:contentPart>
        </mc:Choice>
        <mc:Fallback xmlns="">
          <p:pic>
            <p:nvPicPr>
              <p:cNvPr id="305" name="墨迹 304"/>
            </p:nvPicPr>
            <p:blipFill>
              <a:blip r:embed="rId576"/>
            </p:blipFill>
            <p:spPr>
              <a:xfrm>
                <a:off x="7842250" y="2438400"/>
                <a:ext cx="36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8" p14:bwMode="auto">
            <p14:nvContentPartPr>
              <p14:cNvPr id="306" name="墨迹 305"/>
              <p14:cNvContentPartPr/>
              <p14:nvPr/>
            </p14:nvContentPartPr>
            <p14:xfrm>
              <a:off x="7829550" y="2533650"/>
              <a:ext cx="12700" cy="57150"/>
            </p14:xfrm>
          </p:contentPart>
        </mc:Choice>
        <mc:Fallback xmlns="">
          <p:pic>
            <p:nvPicPr>
              <p:cNvPr id="306" name="墨迹 305"/>
            </p:nvPicPr>
            <p:blipFill>
              <a:blip r:embed="rId579"/>
            </p:blipFill>
            <p:spPr>
              <a:xfrm>
                <a:off x="7829550" y="2533650"/>
                <a:ext cx="127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0" p14:bwMode="auto">
            <p14:nvContentPartPr>
              <p14:cNvPr id="307" name="墨迹 306"/>
              <p14:cNvContentPartPr/>
              <p14:nvPr/>
            </p14:nvContentPartPr>
            <p14:xfrm>
              <a:off x="7829550" y="2660650"/>
              <a:ext cx="360" cy="50800"/>
            </p14:xfrm>
          </p:contentPart>
        </mc:Choice>
        <mc:Fallback xmlns="">
          <p:pic>
            <p:nvPicPr>
              <p:cNvPr id="307" name="墨迹 306"/>
            </p:nvPicPr>
            <p:blipFill>
              <a:blip r:embed="rId581"/>
            </p:blipFill>
            <p:spPr>
              <a:xfrm>
                <a:off x="7829550" y="2660650"/>
                <a:ext cx="36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2" p14:bwMode="auto">
            <p14:nvContentPartPr>
              <p14:cNvPr id="308" name="墨迹 307"/>
              <p14:cNvContentPartPr/>
              <p14:nvPr/>
            </p14:nvContentPartPr>
            <p14:xfrm>
              <a:off x="7823200" y="2813050"/>
              <a:ext cx="360" cy="25400"/>
            </p14:xfrm>
          </p:contentPart>
        </mc:Choice>
        <mc:Fallback xmlns="">
          <p:pic>
            <p:nvPicPr>
              <p:cNvPr id="308" name="墨迹 307"/>
            </p:nvPicPr>
            <p:blipFill>
              <a:blip r:embed="rId573"/>
            </p:blipFill>
            <p:spPr>
              <a:xfrm>
                <a:off x="7823200" y="2813050"/>
                <a:ext cx="36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3" p14:bwMode="auto">
            <p14:nvContentPartPr>
              <p14:cNvPr id="309" name="墨迹 308"/>
              <p14:cNvContentPartPr/>
              <p14:nvPr/>
            </p14:nvContentPartPr>
            <p14:xfrm>
              <a:off x="7823200" y="2895600"/>
              <a:ext cx="360" cy="19050"/>
            </p14:xfrm>
          </p:contentPart>
        </mc:Choice>
        <mc:Fallback xmlns="">
          <p:pic>
            <p:nvPicPr>
              <p:cNvPr id="309" name="墨迹 308"/>
            </p:nvPicPr>
            <p:blipFill>
              <a:blip r:embed="rId5"/>
            </p:blipFill>
            <p:spPr>
              <a:xfrm>
                <a:off x="7823200" y="289560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4" p14:bwMode="auto">
            <p14:nvContentPartPr>
              <p14:cNvPr id="310" name="墨迹 309"/>
              <p14:cNvContentPartPr/>
              <p14:nvPr/>
            </p14:nvContentPartPr>
            <p14:xfrm>
              <a:off x="7816850" y="2990850"/>
              <a:ext cx="360" cy="19050"/>
            </p14:xfrm>
          </p:contentPart>
        </mc:Choice>
        <mc:Fallback xmlns="">
          <p:pic>
            <p:nvPicPr>
              <p:cNvPr id="310" name="墨迹 309"/>
            </p:nvPicPr>
            <p:blipFill>
              <a:blip r:embed="rId5"/>
            </p:blipFill>
            <p:spPr>
              <a:xfrm>
                <a:off x="7816850" y="299085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5" p14:bwMode="auto">
            <p14:nvContentPartPr>
              <p14:cNvPr id="311" name="墨迹 310"/>
              <p14:cNvContentPartPr/>
              <p14:nvPr/>
            </p14:nvContentPartPr>
            <p14:xfrm>
              <a:off x="7804150" y="3092450"/>
              <a:ext cx="360" cy="50800"/>
            </p14:xfrm>
          </p:contentPart>
        </mc:Choice>
        <mc:Fallback xmlns="">
          <p:pic>
            <p:nvPicPr>
              <p:cNvPr id="311" name="墨迹 310"/>
            </p:nvPicPr>
            <p:blipFill>
              <a:blip r:embed="rId581"/>
            </p:blipFill>
            <p:spPr>
              <a:xfrm>
                <a:off x="7804150" y="3092450"/>
                <a:ext cx="36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6" p14:bwMode="auto">
            <p14:nvContentPartPr>
              <p14:cNvPr id="312" name="墨迹 311"/>
              <p14:cNvContentPartPr/>
              <p14:nvPr/>
            </p14:nvContentPartPr>
            <p14:xfrm>
              <a:off x="7956550" y="1612900"/>
              <a:ext cx="63500" cy="88900"/>
            </p14:xfrm>
          </p:contentPart>
        </mc:Choice>
        <mc:Fallback xmlns="">
          <p:pic>
            <p:nvPicPr>
              <p:cNvPr id="312" name="墨迹 311"/>
            </p:nvPicPr>
            <p:blipFill>
              <a:blip r:embed="rId587"/>
            </p:blipFill>
            <p:spPr>
              <a:xfrm>
                <a:off x="7956550" y="1612900"/>
                <a:ext cx="635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8" p14:bwMode="auto">
            <p14:nvContentPartPr>
              <p14:cNvPr id="313" name="墨迹 312"/>
              <p14:cNvContentPartPr/>
              <p14:nvPr/>
            </p14:nvContentPartPr>
            <p14:xfrm>
              <a:off x="8197850" y="1492250"/>
              <a:ext cx="19050" cy="360"/>
            </p14:xfrm>
          </p:contentPart>
        </mc:Choice>
        <mc:Fallback xmlns="">
          <p:pic>
            <p:nvPicPr>
              <p:cNvPr id="313" name="墨迹 312"/>
            </p:nvPicPr>
            <p:blipFill>
              <a:blip r:embed="rId340"/>
            </p:blipFill>
            <p:spPr>
              <a:xfrm>
                <a:off x="8197850" y="149225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9" p14:bwMode="auto">
            <p14:nvContentPartPr>
              <p14:cNvPr id="314" name="墨迹 313"/>
              <p14:cNvContentPartPr/>
              <p14:nvPr/>
            </p14:nvContentPartPr>
            <p14:xfrm>
              <a:off x="8255000" y="1473200"/>
              <a:ext cx="44450" cy="360"/>
            </p14:xfrm>
          </p:contentPart>
        </mc:Choice>
        <mc:Fallback xmlns="">
          <p:pic>
            <p:nvPicPr>
              <p:cNvPr id="314" name="墨迹 313"/>
            </p:nvPicPr>
            <p:blipFill>
              <a:blip r:embed="rId590"/>
            </p:blipFill>
            <p:spPr>
              <a:xfrm>
                <a:off x="8255000" y="1473200"/>
                <a:ext cx="444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1" p14:bwMode="auto">
            <p14:nvContentPartPr>
              <p14:cNvPr id="315" name="墨迹 314"/>
              <p14:cNvContentPartPr/>
              <p14:nvPr/>
            </p14:nvContentPartPr>
            <p14:xfrm>
              <a:off x="8324850" y="1473200"/>
              <a:ext cx="25400" cy="360"/>
            </p14:xfrm>
          </p:contentPart>
        </mc:Choice>
        <mc:Fallback xmlns="">
          <p:pic>
            <p:nvPicPr>
              <p:cNvPr id="315" name="墨迹 314"/>
            </p:nvPicPr>
            <p:blipFill>
              <a:blip r:embed="rId592"/>
            </p:blipFill>
            <p:spPr>
              <a:xfrm>
                <a:off x="8324850" y="147320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3" p14:bwMode="auto">
            <p14:nvContentPartPr>
              <p14:cNvPr id="316" name="墨迹 315"/>
              <p14:cNvContentPartPr/>
              <p14:nvPr/>
            </p14:nvContentPartPr>
            <p14:xfrm>
              <a:off x="8178800" y="1631950"/>
              <a:ext cx="19050" cy="360"/>
            </p14:xfrm>
          </p:contentPart>
        </mc:Choice>
        <mc:Fallback xmlns="">
          <p:pic>
            <p:nvPicPr>
              <p:cNvPr id="316" name="墨迹 315"/>
            </p:nvPicPr>
            <p:blipFill>
              <a:blip r:embed="rId340"/>
            </p:blipFill>
            <p:spPr>
              <a:xfrm>
                <a:off x="8178800" y="163195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4" p14:bwMode="auto">
            <p14:nvContentPartPr>
              <p14:cNvPr id="317" name="墨迹 316"/>
              <p14:cNvContentPartPr/>
              <p14:nvPr/>
            </p14:nvContentPartPr>
            <p14:xfrm>
              <a:off x="8261350" y="1619250"/>
              <a:ext cx="19050" cy="360"/>
            </p14:xfrm>
          </p:contentPart>
        </mc:Choice>
        <mc:Fallback xmlns="">
          <p:pic>
            <p:nvPicPr>
              <p:cNvPr id="317" name="墨迹 316"/>
            </p:nvPicPr>
            <p:blipFill>
              <a:blip r:embed="rId340"/>
            </p:blipFill>
            <p:spPr>
              <a:xfrm>
                <a:off x="8261350" y="161925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5" p14:bwMode="auto">
            <p14:nvContentPartPr>
              <p14:cNvPr id="318" name="墨迹 317"/>
              <p14:cNvContentPartPr/>
              <p14:nvPr/>
            </p14:nvContentPartPr>
            <p14:xfrm>
              <a:off x="8331200" y="1619250"/>
              <a:ext cx="19050" cy="360"/>
            </p14:xfrm>
          </p:contentPart>
        </mc:Choice>
        <mc:Fallback xmlns="">
          <p:pic>
            <p:nvPicPr>
              <p:cNvPr id="318" name="墨迹 317"/>
            </p:nvPicPr>
            <p:blipFill>
              <a:blip r:embed="rId340"/>
            </p:blipFill>
            <p:spPr>
              <a:xfrm>
                <a:off x="8331200" y="161925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6" p14:bwMode="auto">
            <p14:nvContentPartPr>
              <p14:cNvPr id="319" name="墨迹 318"/>
              <p14:cNvContentPartPr/>
              <p14:nvPr/>
            </p14:nvContentPartPr>
            <p14:xfrm>
              <a:off x="8610600" y="1606550"/>
              <a:ext cx="95250" cy="82550"/>
            </p14:xfrm>
          </p:contentPart>
        </mc:Choice>
        <mc:Fallback xmlns="">
          <p:pic>
            <p:nvPicPr>
              <p:cNvPr id="319" name="墨迹 318"/>
            </p:nvPicPr>
            <p:blipFill>
              <a:blip r:embed="rId597"/>
            </p:blipFill>
            <p:spPr>
              <a:xfrm>
                <a:off x="8610600" y="1606550"/>
                <a:ext cx="952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8" p14:bwMode="auto">
            <p14:nvContentPartPr>
              <p14:cNvPr id="320" name="墨迹 319"/>
              <p14:cNvContentPartPr/>
              <p14:nvPr/>
            </p14:nvContentPartPr>
            <p14:xfrm>
              <a:off x="7416800" y="1835150"/>
              <a:ext cx="82550" cy="82550"/>
            </p14:xfrm>
          </p:contentPart>
        </mc:Choice>
        <mc:Fallback xmlns="">
          <p:pic>
            <p:nvPicPr>
              <p:cNvPr id="320" name="墨迹 319"/>
            </p:nvPicPr>
            <p:blipFill>
              <a:blip r:embed="rId599"/>
            </p:blipFill>
            <p:spPr>
              <a:xfrm>
                <a:off x="7416800" y="1835150"/>
                <a:ext cx="825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0" p14:bwMode="auto">
            <p14:nvContentPartPr>
              <p14:cNvPr id="321" name="墨迹 320"/>
              <p14:cNvContentPartPr/>
              <p14:nvPr/>
            </p14:nvContentPartPr>
            <p14:xfrm>
              <a:off x="7639050" y="1835150"/>
              <a:ext cx="57150" cy="101600"/>
            </p14:xfrm>
          </p:contentPart>
        </mc:Choice>
        <mc:Fallback xmlns="">
          <p:pic>
            <p:nvPicPr>
              <p:cNvPr id="321" name="墨迹 320"/>
            </p:nvPicPr>
            <p:blipFill>
              <a:blip r:embed="rId601"/>
            </p:blipFill>
            <p:spPr>
              <a:xfrm>
                <a:off x="7639050" y="1835150"/>
                <a:ext cx="571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2" p14:bwMode="auto">
            <p14:nvContentPartPr>
              <p14:cNvPr id="322" name="墨迹 321"/>
              <p14:cNvContentPartPr/>
              <p14:nvPr/>
            </p14:nvContentPartPr>
            <p14:xfrm>
              <a:off x="8013700" y="1803400"/>
              <a:ext cx="360" cy="95250"/>
            </p14:xfrm>
          </p:contentPart>
        </mc:Choice>
        <mc:Fallback xmlns="">
          <p:pic>
            <p:nvPicPr>
              <p:cNvPr id="322" name="墨迹 321"/>
            </p:nvPicPr>
            <p:blipFill>
              <a:blip r:embed="rId522"/>
            </p:blipFill>
            <p:spPr>
              <a:xfrm>
                <a:off x="8013700" y="1803400"/>
                <a:ext cx="36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3" p14:bwMode="auto">
            <p14:nvContentPartPr>
              <p14:cNvPr id="323" name="墨迹 322"/>
              <p14:cNvContentPartPr/>
              <p14:nvPr/>
            </p14:nvContentPartPr>
            <p14:xfrm>
              <a:off x="8166100" y="1841500"/>
              <a:ext cx="12700" cy="360"/>
            </p14:xfrm>
          </p:contentPart>
        </mc:Choice>
        <mc:Fallback xmlns="">
          <p:pic>
            <p:nvPicPr>
              <p:cNvPr id="323" name="墨迹 322"/>
            </p:nvPicPr>
            <p:blipFill>
              <a:blip r:embed="rId3"/>
            </p:blipFill>
            <p:spPr>
              <a:xfrm>
                <a:off x="8166100" y="18415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4" p14:bwMode="auto">
            <p14:nvContentPartPr>
              <p14:cNvPr id="324" name="墨迹 323"/>
              <p14:cNvContentPartPr/>
              <p14:nvPr/>
            </p14:nvContentPartPr>
            <p14:xfrm>
              <a:off x="8299450" y="1828800"/>
              <a:ext cx="12700" cy="360"/>
            </p14:xfrm>
          </p:contentPart>
        </mc:Choice>
        <mc:Fallback xmlns="">
          <p:pic>
            <p:nvPicPr>
              <p:cNvPr id="324" name="墨迹 323"/>
            </p:nvPicPr>
            <p:blipFill>
              <a:blip r:embed="rId3"/>
            </p:blipFill>
            <p:spPr>
              <a:xfrm>
                <a:off x="8299450" y="18288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5" p14:bwMode="auto">
            <p14:nvContentPartPr>
              <p14:cNvPr id="325" name="墨迹 324"/>
              <p14:cNvContentPartPr/>
              <p14:nvPr/>
            </p14:nvContentPartPr>
            <p14:xfrm>
              <a:off x="8350250" y="1828800"/>
              <a:ext cx="19050" cy="6350"/>
            </p14:xfrm>
          </p:contentPart>
        </mc:Choice>
        <mc:Fallback xmlns="">
          <p:pic>
            <p:nvPicPr>
              <p:cNvPr id="325" name="墨迹 324"/>
            </p:nvPicPr>
            <p:blipFill>
              <a:blip r:embed="rId606"/>
            </p:blipFill>
            <p:spPr>
              <a:xfrm>
                <a:off x="8350250" y="1828800"/>
                <a:ext cx="19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7" p14:bwMode="auto">
            <p14:nvContentPartPr>
              <p14:cNvPr id="326" name="墨迹 325"/>
              <p14:cNvContentPartPr/>
              <p14:nvPr/>
            </p14:nvContentPartPr>
            <p14:xfrm>
              <a:off x="8655050" y="1803400"/>
              <a:ext cx="12700" cy="127000"/>
            </p14:xfrm>
          </p:contentPart>
        </mc:Choice>
        <mc:Fallback xmlns="">
          <p:pic>
            <p:nvPicPr>
              <p:cNvPr id="326" name="墨迹 325"/>
            </p:nvPicPr>
            <p:blipFill>
              <a:blip r:embed="rId608"/>
            </p:blipFill>
            <p:spPr>
              <a:xfrm>
                <a:off x="8655050" y="1803400"/>
                <a:ext cx="127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9" p14:bwMode="auto">
            <p14:nvContentPartPr>
              <p14:cNvPr id="327" name="墨迹 326"/>
              <p14:cNvContentPartPr/>
              <p14:nvPr/>
            </p14:nvContentPartPr>
            <p14:xfrm>
              <a:off x="8248650" y="1708150"/>
              <a:ext cx="12700" cy="360"/>
            </p14:xfrm>
          </p:contentPart>
        </mc:Choice>
        <mc:Fallback xmlns="">
          <p:pic>
            <p:nvPicPr>
              <p:cNvPr id="327" name="墨迹 326"/>
            </p:nvPicPr>
            <p:blipFill>
              <a:blip r:embed="rId3"/>
            </p:blipFill>
            <p:spPr>
              <a:xfrm>
                <a:off x="8248650" y="17081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0" p14:bwMode="auto">
            <p14:nvContentPartPr>
              <p14:cNvPr id="328" name="墨迹 327"/>
              <p14:cNvContentPartPr/>
              <p14:nvPr/>
            </p14:nvContentPartPr>
            <p14:xfrm>
              <a:off x="8255000" y="1708150"/>
              <a:ext cx="12700" cy="360"/>
            </p14:xfrm>
          </p:contentPart>
        </mc:Choice>
        <mc:Fallback xmlns="">
          <p:pic>
            <p:nvPicPr>
              <p:cNvPr id="328" name="墨迹 327"/>
            </p:nvPicPr>
            <p:blipFill>
              <a:blip r:embed="rId3"/>
            </p:blipFill>
            <p:spPr>
              <a:xfrm>
                <a:off x="8255000" y="17081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1" p14:bwMode="auto">
            <p14:nvContentPartPr>
              <p14:cNvPr id="329" name="墨迹 328"/>
              <p14:cNvContentPartPr/>
              <p14:nvPr/>
            </p14:nvContentPartPr>
            <p14:xfrm>
              <a:off x="8255000" y="1739900"/>
              <a:ext cx="360" cy="19050"/>
            </p14:xfrm>
          </p:contentPart>
        </mc:Choice>
        <mc:Fallback xmlns="">
          <p:pic>
            <p:nvPicPr>
              <p:cNvPr id="329" name="墨迹 328"/>
            </p:nvPicPr>
            <p:blipFill>
              <a:blip r:embed="rId5"/>
            </p:blipFill>
            <p:spPr>
              <a:xfrm>
                <a:off x="8255000" y="173990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2" p14:bwMode="auto">
            <p14:nvContentPartPr>
              <p14:cNvPr id="330" name="墨迹 329"/>
              <p14:cNvContentPartPr/>
              <p14:nvPr/>
            </p14:nvContentPartPr>
            <p14:xfrm>
              <a:off x="8255000" y="1771650"/>
              <a:ext cx="360" cy="19050"/>
            </p14:xfrm>
          </p:contentPart>
        </mc:Choice>
        <mc:Fallback xmlns="">
          <p:pic>
            <p:nvPicPr>
              <p:cNvPr id="330" name="墨迹 329"/>
            </p:nvPicPr>
            <p:blipFill>
              <a:blip r:embed="rId5"/>
            </p:blipFill>
            <p:spPr>
              <a:xfrm>
                <a:off x="8255000" y="177165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3" p14:bwMode="auto">
            <p14:nvContentPartPr>
              <p14:cNvPr id="331" name="墨迹 330"/>
              <p14:cNvContentPartPr/>
              <p14:nvPr/>
            </p14:nvContentPartPr>
            <p14:xfrm>
              <a:off x="7429500" y="2025650"/>
              <a:ext cx="69850" cy="69850"/>
            </p14:xfrm>
          </p:contentPart>
        </mc:Choice>
        <mc:Fallback xmlns="">
          <p:pic>
            <p:nvPicPr>
              <p:cNvPr id="331" name="墨迹 330"/>
            </p:nvPicPr>
            <p:blipFill>
              <a:blip r:embed="rId614"/>
            </p:blipFill>
            <p:spPr>
              <a:xfrm>
                <a:off x="7429500" y="2025650"/>
                <a:ext cx="698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5" p14:bwMode="auto">
            <p14:nvContentPartPr>
              <p14:cNvPr id="332" name="墨迹 331"/>
              <p14:cNvContentPartPr/>
              <p14:nvPr/>
            </p14:nvContentPartPr>
            <p14:xfrm>
              <a:off x="7670800" y="2038350"/>
              <a:ext cx="360" cy="69850"/>
            </p14:xfrm>
          </p:contentPart>
        </mc:Choice>
        <mc:Fallback xmlns="">
          <p:pic>
            <p:nvPicPr>
              <p:cNvPr id="332" name="墨迹 331"/>
            </p:nvPicPr>
            <p:blipFill>
              <a:blip r:embed="rId616"/>
            </p:blipFill>
            <p:spPr>
              <a:xfrm>
                <a:off x="7670800" y="2038350"/>
                <a:ext cx="36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7" p14:bwMode="auto">
            <p14:nvContentPartPr>
              <p14:cNvPr id="333" name="墨迹 332"/>
              <p14:cNvContentPartPr/>
              <p14:nvPr/>
            </p14:nvContentPartPr>
            <p14:xfrm>
              <a:off x="7994650" y="1981200"/>
              <a:ext cx="76200" cy="88900"/>
            </p14:xfrm>
          </p:contentPart>
        </mc:Choice>
        <mc:Fallback xmlns="">
          <p:pic>
            <p:nvPicPr>
              <p:cNvPr id="333" name="墨迹 332"/>
            </p:nvPicPr>
            <p:blipFill>
              <a:blip r:embed="rId618"/>
            </p:blipFill>
            <p:spPr>
              <a:xfrm>
                <a:off x="7994650" y="1981200"/>
                <a:ext cx="762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9" p14:bwMode="auto">
            <p14:nvContentPartPr>
              <p14:cNvPr id="334" name="墨迹 333"/>
              <p14:cNvContentPartPr/>
              <p14:nvPr/>
            </p14:nvContentPartPr>
            <p14:xfrm>
              <a:off x="8210550" y="2032000"/>
              <a:ext cx="25400" cy="360"/>
            </p14:xfrm>
          </p:contentPart>
        </mc:Choice>
        <mc:Fallback xmlns="">
          <p:pic>
            <p:nvPicPr>
              <p:cNvPr id="334" name="墨迹 333"/>
            </p:nvPicPr>
            <p:blipFill>
              <a:blip r:embed="rId592"/>
            </p:blipFill>
            <p:spPr>
              <a:xfrm>
                <a:off x="8210550" y="203200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0" p14:bwMode="auto">
            <p14:nvContentPartPr>
              <p14:cNvPr id="335" name="墨迹 334"/>
              <p14:cNvContentPartPr/>
              <p14:nvPr/>
            </p14:nvContentPartPr>
            <p14:xfrm>
              <a:off x="8274050" y="2025650"/>
              <a:ext cx="44450" cy="360"/>
            </p14:xfrm>
          </p:contentPart>
        </mc:Choice>
        <mc:Fallback xmlns="">
          <p:pic>
            <p:nvPicPr>
              <p:cNvPr id="335" name="墨迹 334"/>
            </p:nvPicPr>
            <p:blipFill>
              <a:blip r:embed="rId590"/>
            </p:blipFill>
            <p:spPr>
              <a:xfrm>
                <a:off x="8274050" y="2025650"/>
                <a:ext cx="444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1" p14:bwMode="auto">
            <p14:nvContentPartPr>
              <p14:cNvPr id="336" name="墨迹 335"/>
              <p14:cNvContentPartPr/>
              <p14:nvPr/>
            </p14:nvContentPartPr>
            <p14:xfrm>
              <a:off x="8382000" y="2025650"/>
              <a:ext cx="12700" cy="360"/>
            </p14:xfrm>
          </p:contentPart>
        </mc:Choice>
        <mc:Fallback xmlns="">
          <p:pic>
            <p:nvPicPr>
              <p:cNvPr id="336" name="墨迹 335"/>
            </p:nvPicPr>
            <p:blipFill>
              <a:blip r:embed="rId3"/>
            </p:blipFill>
            <p:spPr>
              <a:xfrm>
                <a:off x="8382000" y="20256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2" p14:bwMode="auto">
            <p14:nvContentPartPr>
              <p14:cNvPr id="337" name="墨迹 336"/>
              <p14:cNvContentPartPr/>
              <p14:nvPr/>
            </p14:nvContentPartPr>
            <p14:xfrm>
              <a:off x="8648700" y="1981200"/>
              <a:ext cx="63500" cy="82550"/>
            </p14:xfrm>
          </p:contentPart>
        </mc:Choice>
        <mc:Fallback xmlns="">
          <p:pic>
            <p:nvPicPr>
              <p:cNvPr id="337" name="墨迹 336"/>
            </p:nvPicPr>
            <p:blipFill>
              <a:blip r:embed="rId623"/>
            </p:blipFill>
            <p:spPr>
              <a:xfrm>
                <a:off x="8648700" y="1981200"/>
                <a:ext cx="635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4" p14:bwMode="auto">
            <p14:nvContentPartPr>
              <p14:cNvPr id="338" name="墨迹 337"/>
              <p14:cNvContentPartPr/>
              <p14:nvPr/>
            </p14:nvContentPartPr>
            <p14:xfrm>
              <a:off x="8274050" y="2076450"/>
              <a:ext cx="12700" cy="360"/>
            </p14:xfrm>
          </p:contentPart>
        </mc:Choice>
        <mc:Fallback xmlns="">
          <p:pic>
            <p:nvPicPr>
              <p:cNvPr id="338" name="墨迹 337"/>
            </p:nvPicPr>
            <p:blipFill>
              <a:blip r:embed="rId3"/>
            </p:blipFill>
            <p:spPr>
              <a:xfrm>
                <a:off x="8274050" y="20764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5" p14:bwMode="auto">
            <p14:nvContentPartPr>
              <p14:cNvPr id="339" name="墨迹 338"/>
              <p14:cNvContentPartPr/>
              <p14:nvPr/>
            </p14:nvContentPartPr>
            <p14:xfrm>
              <a:off x="8293100" y="2101850"/>
              <a:ext cx="360" cy="19050"/>
            </p14:xfrm>
          </p:contentPart>
        </mc:Choice>
        <mc:Fallback xmlns="">
          <p:pic>
            <p:nvPicPr>
              <p:cNvPr id="339" name="墨迹 338"/>
            </p:nvPicPr>
            <p:blipFill>
              <a:blip r:embed="rId5"/>
            </p:blipFill>
            <p:spPr>
              <a:xfrm>
                <a:off x="8293100" y="210185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6" p14:bwMode="auto">
            <p14:nvContentPartPr>
              <p14:cNvPr id="340" name="墨迹 339"/>
              <p14:cNvContentPartPr/>
              <p14:nvPr/>
            </p14:nvContentPartPr>
            <p14:xfrm>
              <a:off x="8286750" y="2152650"/>
              <a:ext cx="360" cy="19050"/>
            </p14:xfrm>
          </p:contentPart>
        </mc:Choice>
        <mc:Fallback xmlns="">
          <p:pic>
            <p:nvPicPr>
              <p:cNvPr id="340" name="墨迹 339"/>
            </p:nvPicPr>
            <p:blipFill>
              <a:blip r:embed="rId5"/>
            </p:blipFill>
            <p:spPr>
              <a:xfrm>
                <a:off x="8286750" y="215265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7" p14:bwMode="auto">
            <p14:nvContentPartPr>
              <p14:cNvPr id="341" name="墨迹 340"/>
              <p14:cNvContentPartPr/>
              <p14:nvPr/>
            </p14:nvContentPartPr>
            <p14:xfrm>
              <a:off x="8286750" y="2209800"/>
              <a:ext cx="360" cy="19050"/>
            </p14:xfrm>
          </p:contentPart>
        </mc:Choice>
        <mc:Fallback xmlns="">
          <p:pic>
            <p:nvPicPr>
              <p:cNvPr id="341" name="墨迹 340"/>
            </p:nvPicPr>
            <p:blipFill>
              <a:blip r:embed="rId5"/>
            </p:blipFill>
            <p:spPr>
              <a:xfrm>
                <a:off x="8286750" y="220980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8" p14:bwMode="auto">
            <p14:nvContentPartPr>
              <p14:cNvPr id="342" name="墨迹 341"/>
              <p14:cNvContentPartPr/>
              <p14:nvPr/>
            </p14:nvContentPartPr>
            <p14:xfrm>
              <a:off x="7429500" y="2209800"/>
              <a:ext cx="76200" cy="69850"/>
            </p14:xfrm>
          </p:contentPart>
        </mc:Choice>
        <mc:Fallback xmlns="">
          <p:pic>
            <p:nvPicPr>
              <p:cNvPr id="342" name="墨迹 341"/>
            </p:nvPicPr>
            <p:blipFill>
              <a:blip r:embed="rId629"/>
            </p:blipFill>
            <p:spPr>
              <a:xfrm>
                <a:off x="7429500" y="2209800"/>
                <a:ext cx="762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0" p14:bwMode="auto">
            <p14:nvContentPartPr>
              <p14:cNvPr id="343" name="墨迹 342"/>
              <p14:cNvContentPartPr/>
              <p14:nvPr/>
            </p14:nvContentPartPr>
            <p14:xfrm>
              <a:off x="7664450" y="2209800"/>
              <a:ext cx="360" cy="82550"/>
            </p14:xfrm>
          </p:contentPart>
        </mc:Choice>
        <mc:Fallback xmlns="">
          <p:pic>
            <p:nvPicPr>
              <p:cNvPr id="343" name="墨迹 342"/>
            </p:nvPicPr>
            <p:blipFill>
              <a:blip r:embed="rId631"/>
            </p:blipFill>
            <p:spPr>
              <a:xfrm>
                <a:off x="7664450" y="2209800"/>
                <a:ext cx="36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2" p14:bwMode="auto">
            <p14:nvContentPartPr>
              <p14:cNvPr id="344" name="墨迹 343"/>
              <p14:cNvContentPartPr/>
              <p14:nvPr/>
            </p14:nvContentPartPr>
            <p14:xfrm>
              <a:off x="8020050" y="2235200"/>
              <a:ext cx="19050" cy="82550"/>
            </p14:xfrm>
          </p:contentPart>
        </mc:Choice>
        <mc:Fallback xmlns="">
          <p:pic>
            <p:nvPicPr>
              <p:cNvPr id="344" name="墨迹 343"/>
            </p:nvPicPr>
            <p:blipFill>
              <a:blip r:embed="rId633"/>
            </p:blipFill>
            <p:spPr>
              <a:xfrm>
                <a:off x="8020050" y="2235200"/>
                <a:ext cx="190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4" p14:bwMode="auto">
            <p14:nvContentPartPr>
              <p14:cNvPr id="345" name="墨迹 344"/>
              <p14:cNvContentPartPr/>
              <p14:nvPr/>
            </p14:nvContentPartPr>
            <p14:xfrm>
              <a:off x="8197850" y="2266950"/>
              <a:ext cx="25400" cy="360"/>
            </p14:xfrm>
          </p:contentPart>
        </mc:Choice>
        <mc:Fallback xmlns="">
          <p:pic>
            <p:nvPicPr>
              <p:cNvPr id="345" name="墨迹 344"/>
            </p:nvPicPr>
            <p:blipFill>
              <a:blip r:embed="rId592"/>
            </p:blipFill>
            <p:spPr>
              <a:xfrm>
                <a:off x="8197850" y="226695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5" p14:bwMode="auto">
            <p14:nvContentPartPr>
              <p14:cNvPr id="346" name="墨迹 345"/>
              <p14:cNvContentPartPr/>
              <p14:nvPr/>
            </p14:nvContentPartPr>
            <p14:xfrm>
              <a:off x="8274050" y="2266950"/>
              <a:ext cx="25400" cy="360"/>
            </p14:xfrm>
          </p:contentPart>
        </mc:Choice>
        <mc:Fallback xmlns="">
          <p:pic>
            <p:nvPicPr>
              <p:cNvPr id="346" name="墨迹 345"/>
            </p:nvPicPr>
            <p:blipFill>
              <a:blip r:embed="rId592"/>
            </p:blipFill>
            <p:spPr>
              <a:xfrm>
                <a:off x="8274050" y="226695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6" p14:bwMode="auto">
            <p14:nvContentPartPr>
              <p14:cNvPr id="347" name="墨迹 346"/>
              <p14:cNvContentPartPr/>
              <p14:nvPr/>
            </p14:nvContentPartPr>
            <p14:xfrm>
              <a:off x="8356600" y="2266950"/>
              <a:ext cx="19050" cy="360"/>
            </p14:xfrm>
          </p:contentPart>
        </mc:Choice>
        <mc:Fallback xmlns="">
          <p:pic>
            <p:nvPicPr>
              <p:cNvPr id="347" name="墨迹 346"/>
            </p:nvPicPr>
            <p:blipFill>
              <a:blip r:embed="rId340"/>
            </p:blipFill>
            <p:spPr>
              <a:xfrm>
                <a:off x="8356600" y="226695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7" p14:bwMode="auto">
            <p14:nvContentPartPr>
              <p14:cNvPr id="348" name="墨迹 347"/>
              <p14:cNvContentPartPr/>
              <p14:nvPr/>
            </p14:nvContentPartPr>
            <p14:xfrm>
              <a:off x="8642350" y="2197100"/>
              <a:ext cx="25400" cy="95250"/>
            </p14:xfrm>
          </p:contentPart>
        </mc:Choice>
        <mc:Fallback xmlns="">
          <p:pic>
            <p:nvPicPr>
              <p:cNvPr id="348" name="墨迹 347"/>
            </p:nvPicPr>
            <p:blipFill>
              <a:blip r:embed="rId638"/>
            </p:blipFill>
            <p:spPr>
              <a:xfrm>
                <a:off x="8642350" y="2197100"/>
                <a:ext cx="254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9" p14:bwMode="auto">
            <p14:nvContentPartPr>
              <p14:cNvPr id="349" name="墨迹 348"/>
              <p14:cNvContentPartPr/>
              <p14:nvPr/>
            </p14:nvContentPartPr>
            <p14:xfrm>
              <a:off x="7461250" y="2387600"/>
              <a:ext cx="19050" cy="50800"/>
            </p14:xfrm>
          </p:contentPart>
        </mc:Choice>
        <mc:Fallback xmlns="">
          <p:pic>
            <p:nvPicPr>
              <p:cNvPr id="349" name="墨迹 348"/>
            </p:nvPicPr>
            <p:blipFill>
              <a:blip r:embed="rId640"/>
            </p:blipFill>
            <p:spPr>
              <a:xfrm>
                <a:off x="7461250" y="2387600"/>
                <a:ext cx="190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1" p14:bwMode="auto">
            <p14:nvContentPartPr>
              <p14:cNvPr id="350" name="墨迹 349"/>
              <p14:cNvContentPartPr/>
              <p14:nvPr/>
            </p14:nvContentPartPr>
            <p14:xfrm>
              <a:off x="7607300" y="2368550"/>
              <a:ext cx="76200" cy="69850"/>
            </p14:xfrm>
          </p:contentPart>
        </mc:Choice>
        <mc:Fallback xmlns="">
          <p:pic>
            <p:nvPicPr>
              <p:cNvPr id="350" name="墨迹 349"/>
            </p:nvPicPr>
            <p:blipFill>
              <a:blip r:embed="rId642"/>
            </p:blipFill>
            <p:spPr>
              <a:xfrm>
                <a:off x="7607300" y="2368550"/>
                <a:ext cx="762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3" p14:bwMode="auto">
            <p14:nvContentPartPr>
              <p14:cNvPr id="351" name="墨迹 350"/>
              <p14:cNvContentPartPr/>
              <p14:nvPr/>
            </p14:nvContentPartPr>
            <p14:xfrm>
              <a:off x="7981950" y="2374900"/>
              <a:ext cx="76200" cy="57150"/>
            </p14:xfrm>
          </p:contentPart>
        </mc:Choice>
        <mc:Fallback xmlns="">
          <p:pic>
            <p:nvPicPr>
              <p:cNvPr id="351" name="墨迹 350"/>
            </p:nvPicPr>
            <p:blipFill>
              <a:blip r:embed="rId644"/>
            </p:blipFill>
            <p:spPr>
              <a:xfrm>
                <a:off x="7981950" y="2374900"/>
                <a:ext cx="762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5" p14:bwMode="auto">
            <p14:nvContentPartPr>
              <p14:cNvPr id="352" name="墨迹 351"/>
              <p14:cNvContentPartPr/>
              <p14:nvPr/>
            </p14:nvContentPartPr>
            <p14:xfrm>
              <a:off x="8191500" y="2393950"/>
              <a:ext cx="19050" cy="360"/>
            </p14:xfrm>
          </p:contentPart>
        </mc:Choice>
        <mc:Fallback xmlns="">
          <p:pic>
            <p:nvPicPr>
              <p:cNvPr id="352" name="墨迹 351"/>
            </p:nvPicPr>
            <p:blipFill>
              <a:blip r:embed="rId340"/>
            </p:blipFill>
            <p:spPr>
              <a:xfrm>
                <a:off x="8191500" y="239395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6" p14:bwMode="auto">
            <p14:nvContentPartPr>
              <p14:cNvPr id="353" name="墨迹 352"/>
              <p14:cNvContentPartPr/>
              <p14:nvPr/>
            </p14:nvContentPartPr>
            <p14:xfrm>
              <a:off x="8261350" y="2381250"/>
              <a:ext cx="38100" cy="360"/>
            </p14:xfrm>
          </p:contentPart>
        </mc:Choice>
        <mc:Fallback xmlns="">
          <p:pic>
            <p:nvPicPr>
              <p:cNvPr id="353" name="墨迹 352"/>
            </p:nvPicPr>
            <p:blipFill>
              <a:blip r:embed="rId362"/>
            </p:blipFill>
            <p:spPr>
              <a:xfrm>
                <a:off x="8261350" y="2381250"/>
                <a:ext cx="381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7" p14:bwMode="auto">
            <p14:nvContentPartPr>
              <p14:cNvPr id="354" name="墨迹 353"/>
              <p14:cNvContentPartPr/>
              <p14:nvPr/>
            </p14:nvContentPartPr>
            <p14:xfrm>
              <a:off x="8331200" y="2381250"/>
              <a:ext cx="19050" cy="360"/>
            </p14:xfrm>
          </p:contentPart>
        </mc:Choice>
        <mc:Fallback xmlns="">
          <p:pic>
            <p:nvPicPr>
              <p:cNvPr id="354" name="墨迹 353"/>
            </p:nvPicPr>
            <p:blipFill>
              <a:blip r:embed="rId340"/>
            </p:blipFill>
            <p:spPr>
              <a:xfrm>
                <a:off x="8331200" y="238125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8" p14:bwMode="auto">
            <p14:nvContentPartPr>
              <p14:cNvPr id="355" name="墨迹 354"/>
              <p14:cNvContentPartPr/>
              <p14:nvPr/>
            </p14:nvContentPartPr>
            <p14:xfrm>
              <a:off x="8616950" y="2349500"/>
              <a:ext cx="95250" cy="69850"/>
            </p14:xfrm>
          </p:contentPart>
        </mc:Choice>
        <mc:Fallback xmlns="">
          <p:pic>
            <p:nvPicPr>
              <p:cNvPr id="355" name="墨迹 354"/>
            </p:nvPicPr>
            <p:blipFill>
              <a:blip r:embed="rId649"/>
            </p:blipFill>
            <p:spPr>
              <a:xfrm>
                <a:off x="8616950" y="2349500"/>
                <a:ext cx="952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0" p14:bwMode="auto">
            <p14:nvContentPartPr>
              <p14:cNvPr id="356" name="墨迹 355"/>
              <p14:cNvContentPartPr/>
              <p14:nvPr/>
            </p14:nvContentPartPr>
            <p14:xfrm>
              <a:off x="8261350" y="2425700"/>
              <a:ext cx="12700" cy="360"/>
            </p14:xfrm>
          </p:contentPart>
        </mc:Choice>
        <mc:Fallback xmlns="">
          <p:pic>
            <p:nvPicPr>
              <p:cNvPr id="356" name="墨迹 355"/>
            </p:nvPicPr>
            <p:blipFill>
              <a:blip r:embed="rId3"/>
            </p:blipFill>
            <p:spPr>
              <a:xfrm>
                <a:off x="8261350" y="24257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1" p14:bwMode="auto">
            <p14:nvContentPartPr>
              <p14:cNvPr id="357" name="墨迹 356"/>
              <p14:cNvContentPartPr/>
              <p14:nvPr/>
            </p14:nvContentPartPr>
            <p14:xfrm>
              <a:off x="8267700" y="2463800"/>
              <a:ext cx="360" cy="19050"/>
            </p14:xfrm>
          </p:contentPart>
        </mc:Choice>
        <mc:Fallback xmlns="">
          <p:pic>
            <p:nvPicPr>
              <p:cNvPr id="357" name="墨迹 356"/>
            </p:nvPicPr>
            <p:blipFill>
              <a:blip r:embed="rId5"/>
            </p:blipFill>
            <p:spPr>
              <a:xfrm>
                <a:off x="8267700" y="246380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2" p14:bwMode="auto">
            <p14:nvContentPartPr>
              <p14:cNvPr id="358" name="墨迹 357"/>
              <p14:cNvContentPartPr/>
              <p14:nvPr/>
            </p14:nvContentPartPr>
            <p14:xfrm>
              <a:off x="8255000" y="2501900"/>
              <a:ext cx="12700" cy="360"/>
            </p14:xfrm>
          </p:contentPart>
        </mc:Choice>
        <mc:Fallback xmlns="">
          <p:pic>
            <p:nvPicPr>
              <p:cNvPr id="358" name="墨迹 357"/>
            </p:nvPicPr>
            <p:blipFill>
              <a:blip r:embed="rId3"/>
            </p:blipFill>
            <p:spPr>
              <a:xfrm>
                <a:off x="8255000" y="25019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3" p14:bwMode="auto">
            <p14:nvContentPartPr>
              <p14:cNvPr id="359" name="墨迹 358"/>
              <p14:cNvContentPartPr/>
              <p14:nvPr/>
            </p14:nvContentPartPr>
            <p14:xfrm>
              <a:off x="8255000" y="2552700"/>
              <a:ext cx="12700" cy="360"/>
            </p14:xfrm>
          </p:contentPart>
        </mc:Choice>
        <mc:Fallback xmlns="">
          <p:pic>
            <p:nvPicPr>
              <p:cNvPr id="359" name="墨迹 358"/>
            </p:nvPicPr>
            <p:blipFill>
              <a:blip r:embed="rId3"/>
            </p:blipFill>
            <p:spPr>
              <a:xfrm>
                <a:off x="8255000" y="25527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4" p14:bwMode="auto">
            <p14:nvContentPartPr>
              <p14:cNvPr id="360" name="墨迹 359"/>
              <p14:cNvContentPartPr/>
              <p14:nvPr/>
            </p14:nvContentPartPr>
            <p14:xfrm>
              <a:off x="7467600" y="2628900"/>
              <a:ext cx="6350" cy="95250"/>
            </p14:xfrm>
          </p:contentPart>
        </mc:Choice>
        <mc:Fallback xmlns="">
          <p:pic>
            <p:nvPicPr>
              <p:cNvPr id="360" name="墨迹 359"/>
            </p:nvPicPr>
            <p:blipFill>
              <a:blip r:embed="rId655"/>
            </p:blipFill>
            <p:spPr>
              <a:xfrm>
                <a:off x="7467600" y="2628900"/>
                <a:ext cx="63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6" p14:bwMode="auto">
            <p14:nvContentPartPr>
              <p14:cNvPr id="361" name="墨迹 360"/>
              <p14:cNvContentPartPr/>
              <p14:nvPr/>
            </p14:nvContentPartPr>
            <p14:xfrm>
              <a:off x="7607300" y="2616200"/>
              <a:ext cx="82550" cy="69850"/>
            </p14:xfrm>
          </p:contentPart>
        </mc:Choice>
        <mc:Fallback xmlns="">
          <p:pic>
            <p:nvPicPr>
              <p:cNvPr id="361" name="墨迹 360"/>
            </p:nvPicPr>
            <p:blipFill>
              <a:blip r:embed="rId657"/>
            </p:blipFill>
            <p:spPr>
              <a:xfrm>
                <a:off x="7607300" y="2616200"/>
                <a:ext cx="825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8" p14:bwMode="auto">
            <p14:nvContentPartPr>
              <p14:cNvPr id="362" name="墨迹 361"/>
              <p14:cNvContentPartPr/>
              <p14:nvPr/>
            </p14:nvContentPartPr>
            <p14:xfrm>
              <a:off x="7556500" y="2476500"/>
              <a:ext cx="12700" cy="360"/>
            </p14:xfrm>
          </p:contentPart>
        </mc:Choice>
        <mc:Fallback xmlns="">
          <p:pic>
            <p:nvPicPr>
              <p:cNvPr id="362" name="墨迹 361"/>
            </p:nvPicPr>
            <p:blipFill>
              <a:blip r:embed="rId3"/>
            </p:blipFill>
            <p:spPr>
              <a:xfrm>
                <a:off x="7556500" y="24765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9" p14:bwMode="auto">
            <p14:nvContentPartPr>
              <p14:cNvPr id="363" name="墨迹 362"/>
              <p14:cNvContentPartPr/>
              <p14:nvPr/>
            </p14:nvContentPartPr>
            <p14:xfrm>
              <a:off x="7550150" y="2520950"/>
              <a:ext cx="360" cy="19050"/>
            </p14:xfrm>
          </p:contentPart>
        </mc:Choice>
        <mc:Fallback xmlns="">
          <p:pic>
            <p:nvPicPr>
              <p:cNvPr id="363" name="墨迹 362"/>
            </p:nvPicPr>
            <p:blipFill>
              <a:blip r:embed="rId5"/>
            </p:blipFill>
            <p:spPr>
              <a:xfrm>
                <a:off x="7550150" y="252095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0" p14:bwMode="auto">
            <p14:nvContentPartPr>
              <p14:cNvPr id="364" name="墨迹 363"/>
              <p14:cNvContentPartPr/>
              <p14:nvPr/>
            </p14:nvContentPartPr>
            <p14:xfrm>
              <a:off x="7543800" y="2559050"/>
              <a:ext cx="12700" cy="360"/>
            </p14:xfrm>
          </p:contentPart>
        </mc:Choice>
        <mc:Fallback xmlns="">
          <p:pic>
            <p:nvPicPr>
              <p:cNvPr id="364" name="墨迹 363"/>
            </p:nvPicPr>
            <p:blipFill>
              <a:blip r:embed="rId3"/>
            </p:blipFill>
            <p:spPr>
              <a:xfrm>
                <a:off x="7543800" y="25590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1" p14:bwMode="auto">
            <p14:nvContentPartPr>
              <p14:cNvPr id="365" name="墨迹 364"/>
              <p14:cNvContentPartPr/>
              <p14:nvPr/>
            </p14:nvContentPartPr>
            <p14:xfrm>
              <a:off x="7543800" y="2095500"/>
              <a:ext cx="12700" cy="360"/>
            </p14:xfrm>
          </p:contentPart>
        </mc:Choice>
        <mc:Fallback xmlns="">
          <p:pic>
            <p:nvPicPr>
              <p:cNvPr id="365" name="墨迹 364"/>
            </p:nvPicPr>
            <p:blipFill>
              <a:blip r:embed="rId3"/>
            </p:blipFill>
            <p:spPr>
              <a:xfrm>
                <a:off x="7543800" y="20955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2" p14:bwMode="auto">
            <p14:nvContentPartPr>
              <p14:cNvPr id="366" name="墨迹 365"/>
              <p14:cNvContentPartPr/>
              <p14:nvPr/>
            </p14:nvContentPartPr>
            <p14:xfrm>
              <a:off x="7543800" y="2120900"/>
              <a:ext cx="6350" cy="19050"/>
            </p14:xfrm>
          </p:contentPart>
        </mc:Choice>
        <mc:Fallback xmlns="">
          <p:pic>
            <p:nvPicPr>
              <p:cNvPr id="366" name="墨迹 365"/>
            </p:nvPicPr>
            <p:blipFill>
              <a:blip r:embed="rId663"/>
            </p:blipFill>
            <p:spPr>
              <a:xfrm>
                <a:off x="7543800" y="2120900"/>
                <a:ext cx="6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4" p14:bwMode="auto">
            <p14:nvContentPartPr>
              <p14:cNvPr id="367" name="墨迹 366"/>
              <p14:cNvContentPartPr/>
              <p14:nvPr/>
            </p14:nvContentPartPr>
            <p14:xfrm>
              <a:off x="7524750" y="2171700"/>
              <a:ext cx="12700" cy="360"/>
            </p14:xfrm>
          </p:contentPart>
        </mc:Choice>
        <mc:Fallback xmlns="">
          <p:pic>
            <p:nvPicPr>
              <p:cNvPr id="367" name="墨迹 366"/>
            </p:nvPicPr>
            <p:blipFill>
              <a:blip r:embed="rId3"/>
            </p:blipFill>
            <p:spPr>
              <a:xfrm>
                <a:off x="7524750" y="21717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5" p14:bwMode="auto">
            <p14:nvContentPartPr>
              <p14:cNvPr id="368" name="墨迹 367"/>
              <p14:cNvContentPartPr/>
              <p14:nvPr/>
            </p14:nvContentPartPr>
            <p14:xfrm>
              <a:off x="7543800" y="1714500"/>
              <a:ext cx="12700" cy="360"/>
            </p14:xfrm>
          </p:contentPart>
        </mc:Choice>
        <mc:Fallback xmlns="">
          <p:pic>
            <p:nvPicPr>
              <p:cNvPr id="368" name="墨迹 367"/>
            </p:nvPicPr>
            <p:blipFill>
              <a:blip r:embed="rId3"/>
            </p:blipFill>
            <p:spPr>
              <a:xfrm>
                <a:off x="7543800" y="17145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6" p14:bwMode="auto">
            <p14:nvContentPartPr>
              <p14:cNvPr id="369" name="墨迹 368"/>
              <p14:cNvContentPartPr/>
              <p14:nvPr/>
            </p14:nvContentPartPr>
            <p14:xfrm>
              <a:off x="7556500" y="1739900"/>
              <a:ext cx="360" cy="19050"/>
            </p14:xfrm>
          </p:contentPart>
        </mc:Choice>
        <mc:Fallback xmlns="">
          <p:pic>
            <p:nvPicPr>
              <p:cNvPr id="369" name="墨迹 368"/>
            </p:nvPicPr>
            <p:blipFill>
              <a:blip r:embed="rId5"/>
            </p:blipFill>
            <p:spPr>
              <a:xfrm>
                <a:off x="7556500" y="173990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7" p14:bwMode="auto">
            <p14:nvContentPartPr>
              <p14:cNvPr id="370" name="墨迹 369"/>
              <p14:cNvContentPartPr/>
              <p14:nvPr/>
            </p14:nvContentPartPr>
            <p14:xfrm>
              <a:off x="7537450" y="1790700"/>
              <a:ext cx="12700" cy="360"/>
            </p14:xfrm>
          </p:contentPart>
        </mc:Choice>
        <mc:Fallback xmlns="">
          <p:pic>
            <p:nvPicPr>
              <p:cNvPr id="370" name="墨迹 369"/>
            </p:nvPicPr>
            <p:blipFill>
              <a:blip r:embed="rId3"/>
            </p:blipFill>
            <p:spPr>
              <a:xfrm>
                <a:off x="7537450" y="17907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8" p14:bwMode="auto">
            <p14:nvContentPartPr>
              <p14:cNvPr id="371" name="墨迹 370"/>
              <p14:cNvContentPartPr/>
              <p14:nvPr/>
            </p14:nvContentPartPr>
            <p14:xfrm>
              <a:off x="7537450" y="1860550"/>
              <a:ext cx="12700" cy="360"/>
            </p14:xfrm>
          </p:contentPart>
        </mc:Choice>
        <mc:Fallback xmlns="">
          <p:pic>
            <p:nvPicPr>
              <p:cNvPr id="371" name="墨迹 370"/>
            </p:nvPicPr>
            <p:blipFill>
              <a:blip r:embed="rId3"/>
            </p:blipFill>
            <p:spPr>
              <a:xfrm>
                <a:off x="7537450" y="18605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9" p14:bwMode="auto">
            <p14:nvContentPartPr>
              <p14:cNvPr id="372" name="墨迹 371"/>
              <p14:cNvContentPartPr/>
              <p14:nvPr/>
            </p14:nvContentPartPr>
            <p14:xfrm>
              <a:off x="8032750" y="2578100"/>
              <a:ext cx="12700" cy="120650"/>
            </p14:xfrm>
          </p:contentPart>
        </mc:Choice>
        <mc:Fallback xmlns="">
          <p:pic>
            <p:nvPicPr>
              <p:cNvPr id="372" name="墨迹 371"/>
            </p:nvPicPr>
            <p:blipFill>
              <a:blip r:embed="rId670"/>
            </p:blipFill>
            <p:spPr>
              <a:xfrm>
                <a:off x="8032750" y="2578100"/>
                <a:ext cx="127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1" p14:bwMode="auto">
            <p14:nvContentPartPr>
              <p14:cNvPr id="373" name="墨迹 372"/>
              <p14:cNvContentPartPr/>
              <p14:nvPr/>
            </p14:nvContentPartPr>
            <p14:xfrm>
              <a:off x="8242300" y="2616200"/>
              <a:ext cx="12700" cy="360"/>
            </p14:xfrm>
          </p:contentPart>
        </mc:Choice>
        <mc:Fallback xmlns="">
          <p:pic>
            <p:nvPicPr>
              <p:cNvPr id="373" name="墨迹 372"/>
            </p:nvPicPr>
            <p:blipFill>
              <a:blip r:embed="rId3"/>
            </p:blipFill>
            <p:spPr>
              <a:xfrm>
                <a:off x="8242300" y="2616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2" p14:bwMode="auto">
            <p14:nvContentPartPr>
              <p14:cNvPr id="374" name="墨迹 373"/>
              <p14:cNvContentPartPr/>
              <p14:nvPr/>
            </p14:nvContentPartPr>
            <p14:xfrm>
              <a:off x="8312150" y="2616200"/>
              <a:ext cx="25400" cy="360"/>
            </p14:xfrm>
          </p:contentPart>
        </mc:Choice>
        <mc:Fallback xmlns="">
          <p:pic>
            <p:nvPicPr>
              <p:cNvPr id="374" name="墨迹 373"/>
            </p:nvPicPr>
            <p:blipFill>
              <a:blip r:embed="rId592"/>
            </p:blipFill>
            <p:spPr>
              <a:xfrm>
                <a:off x="8312150" y="261620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3" p14:bwMode="auto">
            <p14:nvContentPartPr>
              <p14:cNvPr id="375" name="墨迹 374"/>
              <p14:cNvContentPartPr/>
              <p14:nvPr/>
            </p14:nvContentPartPr>
            <p14:xfrm>
              <a:off x="8426450" y="2616200"/>
              <a:ext cx="25400" cy="360"/>
            </p14:xfrm>
          </p:contentPart>
        </mc:Choice>
        <mc:Fallback xmlns="">
          <p:pic>
            <p:nvPicPr>
              <p:cNvPr id="375" name="墨迹 374"/>
            </p:nvPicPr>
            <p:blipFill>
              <a:blip r:embed="rId592"/>
            </p:blipFill>
            <p:spPr>
              <a:xfrm>
                <a:off x="8426450" y="261620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4" p14:bwMode="auto">
            <p14:nvContentPartPr>
              <p14:cNvPr id="376" name="墨迹 375"/>
              <p14:cNvContentPartPr/>
              <p14:nvPr/>
            </p14:nvContentPartPr>
            <p14:xfrm>
              <a:off x="8674100" y="2527300"/>
              <a:ext cx="12700" cy="95250"/>
            </p14:xfrm>
          </p:contentPart>
        </mc:Choice>
        <mc:Fallback xmlns="">
          <p:pic>
            <p:nvPicPr>
              <p:cNvPr id="376" name="墨迹 375"/>
            </p:nvPicPr>
            <p:blipFill>
              <a:blip r:embed="rId675"/>
            </p:blipFill>
            <p:spPr>
              <a:xfrm>
                <a:off x="8674100" y="2527300"/>
                <a:ext cx="127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6" p14:bwMode="auto">
            <p14:nvContentPartPr>
              <p14:cNvPr id="377" name="墨迹 376"/>
              <p14:cNvContentPartPr/>
              <p14:nvPr/>
            </p14:nvContentPartPr>
            <p14:xfrm>
              <a:off x="7499350" y="2787650"/>
              <a:ext cx="12700" cy="101600"/>
            </p14:xfrm>
          </p:contentPart>
        </mc:Choice>
        <mc:Fallback xmlns="">
          <p:pic>
            <p:nvPicPr>
              <p:cNvPr id="377" name="墨迹 376"/>
            </p:nvPicPr>
            <p:blipFill>
              <a:blip r:embed="rId677"/>
            </p:blipFill>
            <p:spPr>
              <a:xfrm>
                <a:off x="7499350" y="2787650"/>
                <a:ext cx="127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8" p14:bwMode="auto">
            <p14:nvContentPartPr>
              <p14:cNvPr id="378" name="墨迹 377"/>
              <p14:cNvContentPartPr/>
              <p14:nvPr/>
            </p14:nvContentPartPr>
            <p14:xfrm>
              <a:off x="7639050" y="2794000"/>
              <a:ext cx="19050" cy="82550"/>
            </p14:xfrm>
          </p:contentPart>
        </mc:Choice>
        <mc:Fallback xmlns="">
          <p:pic>
            <p:nvPicPr>
              <p:cNvPr id="378" name="墨迹 377"/>
            </p:nvPicPr>
            <p:blipFill>
              <a:blip r:embed="rId679"/>
            </p:blipFill>
            <p:spPr>
              <a:xfrm>
                <a:off x="7639050" y="2794000"/>
                <a:ext cx="190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0" p14:bwMode="auto">
            <p14:nvContentPartPr>
              <p14:cNvPr id="379" name="墨迹 378"/>
              <p14:cNvContentPartPr/>
              <p14:nvPr/>
            </p14:nvContentPartPr>
            <p14:xfrm>
              <a:off x="7994650" y="2736850"/>
              <a:ext cx="82550" cy="107950"/>
            </p14:xfrm>
          </p:contentPart>
        </mc:Choice>
        <mc:Fallback xmlns="">
          <p:pic>
            <p:nvPicPr>
              <p:cNvPr id="379" name="墨迹 378"/>
            </p:nvPicPr>
            <p:blipFill>
              <a:blip r:embed="rId681"/>
            </p:blipFill>
            <p:spPr>
              <a:xfrm>
                <a:off x="7994650" y="2736850"/>
                <a:ext cx="825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2" p14:bwMode="auto">
            <p14:nvContentPartPr>
              <p14:cNvPr id="380" name="墨迹 379"/>
              <p14:cNvContentPartPr/>
              <p14:nvPr/>
            </p14:nvContentPartPr>
            <p14:xfrm>
              <a:off x="8216900" y="2749550"/>
              <a:ext cx="12700" cy="360"/>
            </p14:xfrm>
          </p:contentPart>
        </mc:Choice>
        <mc:Fallback xmlns="">
          <p:pic>
            <p:nvPicPr>
              <p:cNvPr id="380" name="墨迹 379"/>
            </p:nvPicPr>
            <p:blipFill>
              <a:blip r:embed="rId3"/>
            </p:blipFill>
            <p:spPr>
              <a:xfrm>
                <a:off x="8216900" y="27495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3" p14:bwMode="auto">
            <p14:nvContentPartPr>
              <p14:cNvPr id="381" name="墨迹 380"/>
              <p14:cNvContentPartPr/>
              <p14:nvPr/>
            </p14:nvContentPartPr>
            <p14:xfrm>
              <a:off x="8286750" y="2749550"/>
              <a:ext cx="31750" cy="360"/>
            </p14:xfrm>
          </p:contentPart>
        </mc:Choice>
        <mc:Fallback xmlns="">
          <p:pic>
            <p:nvPicPr>
              <p:cNvPr id="381" name="墨迹 380"/>
            </p:nvPicPr>
            <p:blipFill>
              <a:blip r:embed="rId684"/>
            </p:blipFill>
            <p:spPr>
              <a:xfrm>
                <a:off x="8286750" y="2749550"/>
                <a:ext cx="317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5" p14:bwMode="auto">
            <p14:nvContentPartPr>
              <p14:cNvPr id="382" name="墨迹 381"/>
              <p14:cNvContentPartPr/>
              <p14:nvPr/>
            </p14:nvContentPartPr>
            <p14:xfrm>
              <a:off x="8369300" y="2749550"/>
              <a:ext cx="19050" cy="360"/>
            </p14:xfrm>
          </p:contentPart>
        </mc:Choice>
        <mc:Fallback xmlns="">
          <p:pic>
            <p:nvPicPr>
              <p:cNvPr id="382" name="墨迹 381"/>
            </p:nvPicPr>
            <p:blipFill>
              <a:blip r:embed="rId340"/>
            </p:blipFill>
            <p:spPr>
              <a:xfrm>
                <a:off x="8369300" y="274955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6" p14:bwMode="auto">
            <p14:nvContentPartPr>
              <p14:cNvPr id="383" name="墨迹 382"/>
              <p14:cNvContentPartPr/>
              <p14:nvPr/>
            </p14:nvContentPartPr>
            <p14:xfrm>
              <a:off x="8591550" y="2679700"/>
              <a:ext cx="95250" cy="76200"/>
            </p14:xfrm>
          </p:contentPart>
        </mc:Choice>
        <mc:Fallback xmlns="">
          <p:pic>
            <p:nvPicPr>
              <p:cNvPr id="383" name="墨迹 382"/>
            </p:nvPicPr>
            <p:blipFill>
              <a:blip r:embed="rId687"/>
            </p:blipFill>
            <p:spPr>
              <a:xfrm>
                <a:off x="8591550" y="2679700"/>
                <a:ext cx="952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8" p14:bwMode="auto">
            <p14:nvContentPartPr>
              <p14:cNvPr id="384" name="墨迹 383"/>
              <p14:cNvContentPartPr/>
              <p14:nvPr/>
            </p14:nvContentPartPr>
            <p14:xfrm>
              <a:off x="8293100" y="2825750"/>
              <a:ext cx="12700" cy="360"/>
            </p14:xfrm>
          </p:contentPart>
        </mc:Choice>
        <mc:Fallback xmlns="">
          <p:pic>
            <p:nvPicPr>
              <p:cNvPr id="384" name="墨迹 383"/>
            </p:nvPicPr>
            <p:blipFill>
              <a:blip r:embed="rId3"/>
            </p:blipFill>
            <p:spPr>
              <a:xfrm>
                <a:off x="8293100" y="28257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9" p14:bwMode="auto">
            <p14:nvContentPartPr>
              <p14:cNvPr id="385" name="墨迹 384"/>
              <p14:cNvContentPartPr/>
              <p14:nvPr/>
            </p14:nvContentPartPr>
            <p14:xfrm>
              <a:off x="8305800" y="2857500"/>
              <a:ext cx="12700" cy="360"/>
            </p14:xfrm>
          </p:contentPart>
        </mc:Choice>
        <mc:Fallback xmlns="">
          <p:pic>
            <p:nvPicPr>
              <p:cNvPr id="385" name="墨迹 384"/>
            </p:nvPicPr>
            <p:blipFill>
              <a:blip r:embed="rId3"/>
            </p:blipFill>
            <p:spPr>
              <a:xfrm>
                <a:off x="8305800" y="28575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0" p14:bwMode="auto">
            <p14:nvContentPartPr>
              <p14:cNvPr id="386" name="墨迹 385"/>
              <p14:cNvContentPartPr/>
              <p14:nvPr/>
            </p14:nvContentPartPr>
            <p14:xfrm>
              <a:off x="8299450" y="2908300"/>
              <a:ext cx="360" cy="25400"/>
            </p14:xfrm>
          </p:contentPart>
        </mc:Choice>
        <mc:Fallback xmlns="">
          <p:pic>
            <p:nvPicPr>
              <p:cNvPr id="386" name="墨迹 385"/>
            </p:nvPicPr>
            <p:blipFill>
              <a:blip r:embed="rId573"/>
            </p:blipFill>
            <p:spPr>
              <a:xfrm>
                <a:off x="8299450" y="2908300"/>
                <a:ext cx="36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1" p14:bwMode="auto">
            <p14:nvContentPartPr>
              <p14:cNvPr id="387" name="墨迹 386"/>
              <p14:cNvContentPartPr/>
              <p14:nvPr/>
            </p14:nvContentPartPr>
            <p14:xfrm>
              <a:off x="7575550" y="2901950"/>
              <a:ext cx="12700" cy="360"/>
            </p14:xfrm>
          </p:contentPart>
        </mc:Choice>
        <mc:Fallback xmlns="">
          <p:pic>
            <p:nvPicPr>
              <p:cNvPr id="387" name="墨迹 386"/>
            </p:nvPicPr>
            <p:blipFill>
              <a:blip r:embed="rId3"/>
            </p:blipFill>
            <p:spPr>
              <a:xfrm>
                <a:off x="7575550" y="29019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2" p14:bwMode="auto">
            <p14:nvContentPartPr>
              <p14:cNvPr id="388" name="墨迹 387"/>
              <p14:cNvContentPartPr/>
              <p14:nvPr/>
            </p14:nvContentPartPr>
            <p14:xfrm>
              <a:off x="7581900" y="2940050"/>
              <a:ext cx="12700" cy="360"/>
            </p14:xfrm>
          </p:contentPart>
        </mc:Choice>
        <mc:Fallback xmlns="">
          <p:pic>
            <p:nvPicPr>
              <p:cNvPr id="388" name="墨迹 387"/>
            </p:nvPicPr>
            <p:blipFill>
              <a:blip r:embed="rId3"/>
            </p:blipFill>
            <p:spPr>
              <a:xfrm>
                <a:off x="7581900" y="29400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3" p14:bwMode="auto">
            <p14:nvContentPartPr>
              <p14:cNvPr id="389" name="墨迹 388"/>
              <p14:cNvContentPartPr/>
              <p14:nvPr/>
            </p14:nvContentPartPr>
            <p14:xfrm>
              <a:off x="7588250" y="2990850"/>
              <a:ext cx="360" cy="19050"/>
            </p14:xfrm>
          </p:contentPart>
        </mc:Choice>
        <mc:Fallback xmlns="">
          <p:pic>
            <p:nvPicPr>
              <p:cNvPr id="389" name="墨迹 388"/>
            </p:nvPicPr>
            <p:blipFill>
              <a:blip r:embed="rId5"/>
            </p:blipFill>
            <p:spPr>
              <a:xfrm>
                <a:off x="7588250" y="299085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4" p14:bwMode="auto">
            <p14:nvContentPartPr>
              <p14:cNvPr id="390" name="墨迹 389"/>
              <p14:cNvContentPartPr/>
              <p14:nvPr/>
            </p14:nvContentPartPr>
            <p14:xfrm>
              <a:off x="7512050" y="3067050"/>
              <a:ext cx="360" cy="57150"/>
            </p14:xfrm>
          </p:contentPart>
        </mc:Choice>
        <mc:Fallback xmlns="">
          <p:pic>
            <p:nvPicPr>
              <p:cNvPr id="390" name="墨迹 389"/>
            </p:nvPicPr>
            <p:blipFill>
              <a:blip r:embed="rId259"/>
            </p:blipFill>
            <p:spPr>
              <a:xfrm>
                <a:off x="7512050" y="3067050"/>
                <a:ext cx="36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5" p14:bwMode="auto">
            <p14:nvContentPartPr>
              <p14:cNvPr id="391" name="墨迹 390"/>
              <p14:cNvContentPartPr/>
              <p14:nvPr/>
            </p14:nvContentPartPr>
            <p14:xfrm>
              <a:off x="7645400" y="3041650"/>
              <a:ext cx="12700" cy="76200"/>
            </p14:xfrm>
          </p:contentPart>
        </mc:Choice>
        <mc:Fallback xmlns="">
          <p:pic>
            <p:nvPicPr>
              <p:cNvPr id="391" name="墨迹 390"/>
            </p:nvPicPr>
            <p:blipFill>
              <a:blip r:embed="rId696"/>
            </p:blipFill>
            <p:spPr>
              <a:xfrm>
                <a:off x="7645400" y="3041650"/>
                <a:ext cx="127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7" p14:bwMode="auto">
            <p14:nvContentPartPr>
              <p14:cNvPr id="392" name="墨迹 391"/>
              <p14:cNvContentPartPr/>
              <p14:nvPr/>
            </p14:nvContentPartPr>
            <p14:xfrm>
              <a:off x="8039100" y="3009900"/>
              <a:ext cx="12700" cy="95250"/>
            </p14:xfrm>
          </p:contentPart>
        </mc:Choice>
        <mc:Fallback xmlns="">
          <p:pic>
            <p:nvPicPr>
              <p:cNvPr id="392" name="墨迹 391"/>
            </p:nvPicPr>
            <p:blipFill>
              <a:blip r:embed="rId698"/>
            </p:blipFill>
            <p:spPr>
              <a:xfrm>
                <a:off x="8039100" y="3009900"/>
                <a:ext cx="127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9" p14:bwMode="auto">
            <p14:nvContentPartPr>
              <p14:cNvPr id="393" name="墨迹 392"/>
              <p14:cNvContentPartPr/>
              <p14:nvPr/>
            </p14:nvContentPartPr>
            <p14:xfrm>
              <a:off x="8261350" y="3028950"/>
              <a:ext cx="19050" cy="360"/>
            </p14:xfrm>
          </p:contentPart>
        </mc:Choice>
        <mc:Fallback xmlns="">
          <p:pic>
            <p:nvPicPr>
              <p:cNvPr id="393" name="墨迹 392"/>
            </p:nvPicPr>
            <p:blipFill>
              <a:blip r:embed="rId340"/>
            </p:blipFill>
            <p:spPr>
              <a:xfrm>
                <a:off x="8261350" y="302895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0" p14:bwMode="auto">
            <p14:nvContentPartPr>
              <p14:cNvPr id="394" name="墨迹 393"/>
              <p14:cNvContentPartPr/>
              <p14:nvPr/>
            </p14:nvContentPartPr>
            <p14:xfrm>
              <a:off x="8318500" y="3016250"/>
              <a:ext cx="38100" cy="360"/>
            </p14:xfrm>
          </p:contentPart>
        </mc:Choice>
        <mc:Fallback xmlns="">
          <p:pic>
            <p:nvPicPr>
              <p:cNvPr id="394" name="墨迹 393"/>
            </p:nvPicPr>
            <p:blipFill>
              <a:blip r:embed="rId362"/>
            </p:blipFill>
            <p:spPr>
              <a:xfrm>
                <a:off x="8318500" y="3016250"/>
                <a:ext cx="381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1" p14:bwMode="auto">
            <p14:nvContentPartPr>
              <p14:cNvPr id="395" name="墨迹 394"/>
              <p14:cNvContentPartPr/>
              <p14:nvPr/>
            </p14:nvContentPartPr>
            <p14:xfrm>
              <a:off x="8407400" y="3016250"/>
              <a:ext cx="25400" cy="360"/>
            </p14:xfrm>
          </p:contentPart>
        </mc:Choice>
        <mc:Fallback xmlns="">
          <p:pic>
            <p:nvPicPr>
              <p:cNvPr id="395" name="墨迹 394"/>
            </p:nvPicPr>
            <p:blipFill>
              <a:blip r:embed="rId592"/>
            </p:blipFill>
            <p:spPr>
              <a:xfrm>
                <a:off x="8407400" y="301625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2" p14:bwMode="auto">
            <p14:nvContentPartPr>
              <p14:cNvPr id="396" name="墨迹 395"/>
              <p14:cNvContentPartPr/>
              <p14:nvPr/>
            </p14:nvContentPartPr>
            <p14:xfrm>
              <a:off x="8642350" y="2895600"/>
              <a:ext cx="12700" cy="107950"/>
            </p14:xfrm>
          </p:contentPart>
        </mc:Choice>
        <mc:Fallback xmlns="">
          <p:pic>
            <p:nvPicPr>
              <p:cNvPr id="396" name="墨迹 395"/>
            </p:nvPicPr>
            <p:blipFill>
              <a:blip r:embed="rId703"/>
            </p:blipFill>
            <p:spPr>
              <a:xfrm>
                <a:off x="8642350" y="2895600"/>
                <a:ext cx="127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4" p14:bwMode="auto">
            <p14:nvContentPartPr>
              <p14:cNvPr id="397" name="墨迹 396"/>
              <p14:cNvContentPartPr/>
              <p14:nvPr/>
            </p14:nvContentPartPr>
            <p14:xfrm>
              <a:off x="1790700" y="3346450"/>
              <a:ext cx="120650" cy="171450"/>
            </p14:xfrm>
          </p:contentPart>
        </mc:Choice>
        <mc:Fallback xmlns="">
          <p:pic>
            <p:nvPicPr>
              <p:cNvPr id="397" name="墨迹 396"/>
            </p:nvPicPr>
            <p:blipFill>
              <a:blip r:embed="rId705"/>
            </p:blipFill>
            <p:spPr>
              <a:xfrm>
                <a:off x="1790700" y="3346450"/>
                <a:ext cx="1206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6" p14:bwMode="auto">
            <p14:nvContentPartPr>
              <p14:cNvPr id="398" name="墨迹 397"/>
              <p14:cNvContentPartPr/>
              <p14:nvPr/>
            </p14:nvContentPartPr>
            <p14:xfrm>
              <a:off x="2000250" y="3492500"/>
              <a:ext cx="12700" cy="360"/>
            </p14:xfrm>
          </p:contentPart>
        </mc:Choice>
        <mc:Fallback xmlns="">
          <p:pic>
            <p:nvPicPr>
              <p:cNvPr id="398" name="墨迹 397"/>
            </p:nvPicPr>
            <p:blipFill>
              <a:blip r:embed="rId3"/>
            </p:blipFill>
            <p:spPr>
              <a:xfrm>
                <a:off x="2000250" y="34925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7" p14:bwMode="auto">
            <p14:nvContentPartPr>
              <p14:cNvPr id="399" name="墨迹 398"/>
              <p14:cNvContentPartPr/>
              <p14:nvPr/>
            </p14:nvContentPartPr>
            <p14:xfrm>
              <a:off x="2139950" y="3359150"/>
              <a:ext cx="12700" cy="190500"/>
            </p14:xfrm>
          </p:contentPart>
        </mc:Choice>
        <mc:Fallback xmlns="">
          <p:pic>
            <p:nvPicPr>
              <p:cNvPr id="399" name="墨迹 398"/>
            </p:nvPicPr>
            <p:blipFill>
              <a:blip r:embed="rId708"/>
            </p:blipFill>
            <p:spPr>
              <a:xfrm>
                <a:off x="2139950" y="3359150"/>
                <a:ext cx="12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9" p14:bwMode="auto">
            <p14:nvContentPartPr>
              <p14:cNvPr id="400" name="墨迹 399"/>
              <p14:cNvContentPartPr/>
              <p14:nvPr/>
            </p14:nvContentPartPr>
            <p14:xfrm>
              <a:off x="2152650" y="3384550"/>
              <a:ext cx="101600" cy="38100"/>
            </p14:xfrm>
          </p:contentPart>
        </mc:Choice>
        <mc:Fallback xmlns="">
          <p:pic>
            <p:nvPicPr>
              <p:cNvPr id="400" name="墨迹 399"/>
            </p:nvPicPr>
            <p:blipFill>
              <a:blip r:embed="rId710"/>
            </p:blipFill>
            <p:spPr>
              <a:xfrm>
                <a:off x="2152650" y="3384550"/>
                <a:ext cx="1016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1" p14:bwMode="auto">
            <p14:nvContentPartPr>
              <p14:cNvPr id="401" name="墨迹 400"/>
              <p14:cNvContentPartPr/>
              <p14:nvPr/>
            </p14:nvContentPartPr>
            <p14:xfrm>
              <a:off x="2190750" y="3346450"/>
              <a:ext cx="25400" cy="88900"/>
            </p14:xfrm>
          </p:contentPart>
        </mc:Choice>
        <mc:Fallback xmlns="">
          <p:pic>
            <p:nvPicPr>
              <p:cNvPr id="401" name="墨迹 400"/>
            </p:nvPicPr>
            <p:blipFill>
              <a:blip r:embed="rId712"/>
            </p:blipFill>
            <p:spPr>
              <a:xfrm>
                <a:off x="2190750" y="3346450"/>
                <a:ext cx="254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3" p14:bwMode="auto">
            <p14:nvContentPartPr>
              <p14:cNvPr id="402" name="墨迹 401"/>
              <p14:cNvContentPartPr/>
              <p14:nvPr/>
            </p14:nvContentPartPr>
            <p14:xfrm>
              <a:off x="2159000" y="3460750"/>
              <a:ext cx="95250" cy="82550"/>
            </p14:xfrm>
          </p:contentPart>
        </mc:Choice>
        <mc:Fallback xmlns="">
          <p:pic>
            <p:nvPicPr>
              <p:cNvPr id="402" name="墨迹 401"/>
            </p:nvPicPr>
            <p:blipFill>
              <a:blip r:embed="rId714"/>
            </p:blipFill>
            <p:spPr>
              <a:xfrm>
                <a:off x="2159000" y="3460750"/>
                <a:ext cx="952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5" p14:bwMode="auto">
            <p14:nvContentPartPr>
              <p14:cNvPr id="403" name="墨迹 402"/>
              <p14:cNvContentPartPr/>
              <p14:nvPr/>
            </p14:nvContentPartPr>
            <p14:xfrm>
              <a:off x="2362200" y="3352800"/>
              <a:ext cx="76200" cy="57150"/>
            </p14:xfrm>
          </p:contentPart>
        </mc:Choice>
        <mc:Fallback xmlns="">
          <p:pic>
            <p:nvPicPr>
              <p:cNvPr id="403" name="墨迹 402"/>
            </p:nvPicPr>
            <p:blipFill>
              <a:blip r:embed="rId716"/>
            </p:blipFill>
            <p:spPr>
              <a:xfrm>
                <a:off x="2362200" y="3352800"/>
                <a:ext cx="762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7" p14:bwMode="auto">
            <p14:nvContentPartPr>
              <p14:cNvPr id="404" name="墨迹 403"/>
              <p14:cNvContentPartPr/>
              <p14:nvPr/>
            </p14:nvContentPartPr>
            <p14:xfrm>
              <a:off x="2400300" y="3308350"/>
              <a:ext cx="50800" cy="82550"/>
            </p14:xfrm>
          </p:contentPart>
        </mc:Choice>
        <mc:Fallback xmlns="">
          <p:pic>
            <p:nvPicPr>
              <p:cNvPr id="404" name="墨迹 403"/>
            </p:nvPicPr>
            <p:blipFill>
              <a:blip r:embed="rId718"/>
            </p:blipFill>
            <p:spPr>
              <a:xfrm>
                <a:off x="2400300" y="3308350"/>
                <a:ext cx="508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9" p14:bwMode="auto">
            <p14:nvContentPartPr>
              <p14:cNvPr id="405" name="墨迹 404"/>
              <p14:cNvContentPartPr/>
              <p14:nvPr/>
            </p14:nvContentPartPr>
            <p14:xfrm>
              <a:off x="2349500" y="3441700"/>
              <a:ext cx="57150" cy="69850"/>
            </p14:xfrm>
          </p:contentPart>
        </mc:Choice>
        <mc:Fallback xmlns="">
          <p:pic>
            <p:nvPicPr>
              <p:cNvPr id="405" name="墨迹 404"/>
            </p:nvPicPr>
            <p:blipFill>
              <a:blip r:embed="rId720"/>
            </p:blipFill>
            <p:spPr>
              <a:xfrm>
                <a:off x="2349500" y="3441700"/>
                <a:ext cx="571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1" p14:bwMode="auto">
            <p14:nvContentPartPr>
              <p14:cNvPr id="406" name="墨迹 405"/>
              <p14:cNvContentPartPr/>
              <p14:nvPr/>
            </p14:nvContentPartPr>
            <p14:xfrm>
              <a:off x="2425700" y="3486150"/>
              <a:ext cx="12700" cy="25400"/>
            </p14:xfrm>
          </p:contentPart>
        </mc:Choice>
        <mc:Fallback xmlns="">
          <p:pic>
            <p:nvPicPr>
              <p:cNvPr id="406" name="墨迹 405"/>
            </p:nvPicPr>
            <p:blipFill>
              <a:blip r:embed="rId320"/>
            </p:blipFill>
            <p:spPr>
              <a:xfrm>
                <a:off x="2425700" y="3486150"/>
                <a:ext cx="127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2" p14:bwMode="auto">
            <p14:nvContentPartPr>
              <p14:cNvPr id="407" name="墨迹 406"/>
              <p14:cNvContentPartPr/>
              <p14:nvPr/>
            </p14:nvContentPartPr>
            <p14:xfrm>
              <a:off x="2254250" y="3346450"/>
              <a:ext cx="44450" cy="44450"/>
            </p14:xfrm>
          </p:contentPart>
        </mc:Choice>
        <mc:Fallback xmlns="">
          <p:pic>
            <p:nvPicPr>
              <p:cNvPr id="407" name="墨迹 406"/>
            </p:nvPicPr>
            <p:blipFill>
              <a:blip r:embed="rId723"/>
            </p:blipFill>
            <p:spPr>
              <a:xfrm>
                <a:off x="2254250" y="3346450"/>
                <a:ext cx="444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4" p14:bwMode="auto">
            <p14:nvContentPartPr>
              <p14:cNvPr id="408" name="墨迹 407"/>
              <p14:cNvContentPartPr/>
              <p14:nvPr/>
            </p14:nvContentPartPr>
            <p14:xfrm>
              <a:off x="2279650" y="3409950"/>
              <a:ext cx="241300" cy="146050"/>
            </p14:xfrm>
          </p:contentPart>
        </mc:Choice>
        <mc:Fallback xmlns="">
          <p:pic>
            <p:nvPicPr>
              <p:cNvPr id="408" name="墨迹 407"/>
            </p:nvPicPr>
            <p:blipFill>
              <a:blip r:embed="rId725"/>
            </p:blipFill>
            <p:spPr>
              <a:xfrm>
                <a:off x="2279650" y="3409950"/>
                <a:ext cx="2413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6" p14:bwMode="auto">
            <p14:nvContentPartPr>
              <p14:cNvPr id="409" name="墨迹 408"/>
              <p14:cNvContentPartPr/>
              <p14:nvPr/>
            </p14:nvContentPartPr>
            <p14:xfrm>
              <a:off x="2603500" y="3308350"/>
              <a:ext cx="19050" cy="69850"/>
            </p14:xfrm>
          </p:contentPart>
        </mc:Choice>
        <mc:Fallback xmlns="">
          <p:pic>
            <p:nvPicPr>
              <p:cNvPr id="409" name="墨迹 408"/>
            </p:nvPicPr>
            <p:blipFill>
              <a:blip r:embed="rId727"/>
            </p:blipFill>
            <p:spPr>
              <a:xfrm>
                <a:off x="2603500" y="3308350"/>
                <a:ext cx="190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8" p14:bwMode="auto">
            <p14:nvContentPartPr>
              <p14:cNvPr id="410" name="墨迹 409"/>
              <p14:cNvContentPartPr/>
              <p14:nvPr/>
            </p14:nvContentPartPr>
            <p14:xfrm>
              <a:off x="2641600" y="3333750"/>
              <a:ext cx="171450" cy="38100"/>
            </p14:xfrm>
          </p:contentPart>
        </mc:Choice>
        <mc:Fallback xmlns="">
          <p:pic>
            <p:nvPicPr>
              <p:cNvPr id="410" name="墨迹 409"/>
            </p:nvPicPr>
            <p:blipFill>
              <a:blip r:embed="rId729"/>
            </p:blipFill>
            <p:spPr>
              <a:xfrm>
                <a:off x="2641600" y="3333750"/>
                <a:ext cx="1714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0" p14:bwMode="auto">
            <p14:nvContentPartPr>
              <p14:cNvPr id="411" name="墨迹 410"/>
              <p14:cNvContentPartPr/>
              <p14:nvPr/>
            </p14:nvContentPartPr>
            <p14:xfrm>
              <a:off x="2679700" y="3359150"/>
              <a:ext cx="360" cy="25400"/>
            </p14:xfrm>
          </p:contentPart>
        </mc:Choice>
        <mc:Fallback xmlns="">
          <p:pic>
            <p:nvPicPr>
              <p:cNvPr id="411" name="墨迹 410"/>
            </p:nvPicPr>
            <p:blipFill>
              <a:blip r:embed="rId573"/>
            </p:blipFill>
            <p:spPr>
              <a:xfrm>
                <a:off x="2679700" y="3359150"/>
                <a:ext cx="36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1" p14:bwMode="auto">
            <p14:nvContentPartPr>
              <p14:cNvPr id="412" name="墨迹 411"/>
              <p14:cNvContentPartPr/>
              <p14:nvPr/>
            </p14:nvContentPartPr>
            <p14:xfrm>
              <a:off x="2641600" y="3352800"/>
              <a:ext cx="95250" cy="215900"/>
            </p14:xfrm>
          </p:contentPart>
        </mc:Choice>
        <mc:Fallback xmlns="">
          <p:pic>
            <p:nvPicPr>
              <p:cNvPr id="412" name="墨迹 411"/>
            </p:nvPicPr>
            <p:blipFill>
              <a:blip r:embed="rId732"/>
            </p:blipFill>
            <p:spPr>
              <a:xfrm>
                <a:off x="2641600" y="3352800"/>
                <a:ext cx="952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3" p14:bwMode="auto">
            <p14:nvContentPartPr>
              <p14:cNvPr id="413" name="墨迹 412"/>
              <p14:cNvContentPartPr/>
              <p14:nvPr/>
            </p14:nvContentPartPr>
            <p14:xfrm>
              <a:off x="2660650" y="3517900"/>
              <a:ext cx="38100" cy="360"/>
            </p14:xfrm>
          </p:contentPart>
        </mc:Choice>
        <mc:Fallback xmlns="">
          <p:pic>
            <p:nvPicPr>
              <p:cNvPr id="413" name="墨迹 412"/>
            </p:nvPicPr>
            <p:blipFill>
              <a:blip r:embed="rId362"/>
            </p:blipFill>
            <p:spPr>
              <a:xfrm>
                <a:off x="2660650" y="3517900"/>
                <a:ext cx="381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4" p14:bwMode="auto">
            <p14:nvContentPartPr>
              <p14:cNvPr id="414" name="墨迹 413"/>
              <p14:cNvContentPartPr/>
              <p14:nvPr/>
            </p14:nvContentPartPr>
            <p14:xfrm>
              <a:off x="2584450" y="3435350"/>
              <a:ext cx="12700" cy="360"/>
            </p14:xfrm>
          </p:contentPart>
        </mc:Choice>
        <mc:Fallback xmlns="">
          <p:pic>
            <p:nvPicPr>
              <p:cNvPr id="414" name="墨迹 413"/>
            </p:nvPicPr>
            <p:blipFill>
              <a:blip r:embed="rId3"/>
            </p:blipFill>
            <p:spPr>
              <a:xfrm>
                <a:off x="2584450" y="34353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5" p14:bwMode="auto">
            <p14:nvContentPartPr>
              <p14:cNvPr id="415" name="墨迹 414"/>
              <p14:cNvContentPartPr/>
              <p14:nvPr/>
            </p14:nvContentPartPr>
            <p14:xfrm>
              <a:off x="2552700" y="3467100"/>
              <a:ext cx="190500" cy="152400"/>
            </p14:xfrm>
          </p:contentPart>
        </mc:Choice>
        <mc:Fallback xmlns="">
          <p:pic>
            <p:nvPicPr>
              <p:cNvPr id="415" name="墨迹 414"/>
            </p:nvPicPr>
            <p:blipFill>
              <a:blip r:embed="rId736"/>
            </p:blipFill>
            <p:spPr>
              <a:xfrm>
                <a:off x="2552700" y="3467100"/>
                <a:ext cx="1905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7" p14:bwMode="auto">
            <p14:nvContentPartPr>
              <p14:cNvPr id="416" name="墨迹 415"/>
              <p14:cNvContentPartPr/>
              <p14:nvPr/>
            </p14:nvContentPartPr>
            <p14:xfrm>
              <a:off x="2819400" y="3371850"/>
              <a:ext cx="171450" cy="19050"/>
            </p14:xfrm>
          </p:contentPart>
        </mc:Choice>
        <mc:Fallback xmlns="">
          <p:pic>
            <p:nvPicPr>
              <p:cNvPr id="416" name="墨迹 415"/>
            </p:nvPicPr>
            <p:blipFill>
              <a:blip r:embed="rId738"/>
            </p:blipFill>
            <p:spPr>
              <a:xfrm>
                <a:off x="2819400" y="3371850"/>
                <a:ext cx="1714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9" p14:bwMode="auto">
            <p14:nvContentPartPr>
              <p14:cNvPr id="417" name="墨迹 416"/>
              <p14:cNvContentPartPr/>
              <p14:nvPr/>
            </p14:nvContentPartPr>
            <p14:xfrm>
              <a:off x="2870200" y="3346450"/>
              <a:ext cx="127000" cy="165100"/>
            </p14:xfrm>
          </p:contentPart>
        </mc:Choice>
        <mc:Fallback xmlns="">
          <p:pic>
            <p:nvPicPr>
              <p:cNvPr id="417" name="墨迹 416"/>
            </p:nvPicPr>
            <p:blipFill>
              <a:blip r:embed="rId740"/>
            </p:blipFill>
            <p:spPr>
              <a:xfrm>
                <a:off x="2870200" y="3346450"/>
                <a:ext cx="1270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1" p14:bwMode="auto">
            <p14:nvContentPartPr>
              <p14:cNvPr id="418" name="墨迹 417"/>
              <p14:cNvContentPartPr/>
              <p14:nvPr/>
            </p14:nvContentPartPr>
            <p14:xfrm>
              <a:off x="2927350" y="3454400"/>
              <a:ext cx="31750" cy="139700"/>
            </p14:xfrm>
          </p:contentPart>
        </mc:Choice>
        <mc:Fallback xmlns="">
          <p:pic>
            <p:nvPicPr>
              <p:cNvPr id="418" name="墨迹 417"/>
            </p:nvPicPr>
            <p:blipFill>
              <a:blip r:embed="rId742"/>
            </p:blipFill>
            <p:spPr>
              <a:xfrm>
                <a:off x="2927350" y="3454400"/>
                <a:ext cx="317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3" p14:bwMode="auto">
            <p14:nvContentPartPr>
              <p14:cNvPr id="419" name="墨迹 418"/>
              <p14:cNvContentPartPr/>
              <p14:nvPr/>
            </p14:nvContentPartPr>
            <p14:xfrm>
              <a:off x="3028950" y="3289300"/>
              <a:ext cx="57150" cy="69850"/>
            </p14:xfrm>
          </p:contentPart>
        </mc:Choice>
        <mc:Fallback xmlns="">
          <p:pic>
            <p:nvPicPr>
              <p:cNvPr id="419" name="墨迹 418"/>
            </p:nvPicPr>
            <p:blipFill>
              <a:blip r:embed="rId744"/>
            </p:blipFill>
            <p:spPr>
              <a:xfrm>
                <a:off x="3028950" y="3289300"/>
                <a:ext cx="571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5" p14:bwMode="auto">
            <p14:nvContentPartPr>
              <p14:cNvPr id="420" name="墨迹 419"/>
              <p14:cNvContentPartPr/>
              <p14:nvPr/>
            </p14:nvContentPartPr>
            <p14:xfrm>
              <a:off x="3028950" y="3409950"/>
              <a:ext cx="44450" cy="120650"/>
            </p14:xfrm>
          </p:contentPart>
        </mc:Choice>
        <mc:Fallback xmlns="">
          <p:pic>
            <p:nvPicPr>
              <p:cNvPr id="420" name="墨迹 419"/>
            </p:nvPicPr>
            <p:blipFill>
              <a:blip r:embed="rId746"/>
            </p:blipFill>
            <p:spPr>
              <a:xfrm>
                <a:off x="3028950" y="3409950"/>
                <a:ext cx="444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7" p14:bwMode="auto">
            <p14:nvContentPartPr>
              <p14:cNvPr id="421" name="墨迹 420"/>
              <p14:cNvContentPartPr/>
              <p14:nvPr/>
            </p14:nvContentPartPr>
            <p14:xfrm>
              <a:off x="3105150" y="3409950"/>
              <a:ext cx="25400" cy="196850"/>
            </p14:xfrm>
          </p:contentPart>
        </mc:Choice>
        <mc:Fallback xmlns="">
          <p:pic>
            <p:nvPicPr>
              <p:cNvPr id="421" name="墨迹 420"/>
            </p:nvPicPr>
            <p:blipFill>
              <a:blip r:embed="rId748"/>
            </p:blipFill>
            <p:spPr>
              <a:xfrm>
                <a:off x="3105150" y="3409950"/>
                <a:ext cx="254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9" p14:bwMode="auto">
            <p14:nvContentPartPr>
              <p14:cNvPr id="422" name="墨迹 421"/>
              <p14:cNvContentPartPr/>
              <p14:nvPr/>
            </p14:nvContentPartPr>
            <p14:xfrm>
              <a:off x="3079750" y="3390900"/>
              <a:ext cx="25400" cy="19050"/>
            </p14:xfrm>
          </p:contentPart>
        </mc:Choice>
        <mc:Fallback xmlns="">
          <p:pic>
            <p:nvPicPr>
              <p:cNvPr id="422" name="墨迹 421"/>
            </p:nvPicPr>
            <p:blipFill>
              <a:blip r:embed="rId750"/>
            </p:blipFill>
            <p:spPr>
              <a:xfrm>
                <a:off x="3079750" y="3390900"/>
                <a:ext cx="254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1" p14:bwMode="auto">
            <p14:nvContentPartPr>
              <p14:cNvPr id="423" name="墨迹 422"/>
              <p14:cNvContentPartPr/>
              <p14:nvPr/>
            </p14:nvContentPartPr>
            <p14:xfrm>
              <a:off x="3067050" y="3460750"/>
              <a:ext cx="19050" cy="360"/>
            </p14:xfrm>
          </p:contentPart>
        </mc:Choice>
        <mc:Fallback xmlns="">
          <p:pic>
            <p:nvPicPr>
              <p:cNvPr id="423" name="墨迹 422"/>
            </p:nvPicPr>
            <p:blipFill>
              <a:blip r:embed="rId340"/>
            </p:blipFill>
            <p:spPr>
              <a:xfrm>
                <a:off x="3067050" y="346075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2" p14:bwMode="auto">
            <p14:nvContentPartPr>
              <p14:cNvPr id="424" name="墨迹 423"/>
              <p14:cNvContentPartPr/>
              <p14:nvPr/>
            </p14:nvContentPartPr>
            <p14:xfrm>
              <a:off x="3003550" y="3517900"/>
              <a:ext cx="190500" cy="25400"/>
            </p14:xfrm>
          </p:contentPart>
        </mc:Choice>
        <mc:Fallback xmlns="">
          <p:pic>
            <p:nvPicPr>
              <p:cNvPr id="424" name="墨迹 423"/>
            </p:nvPicPr>
            <p:blipFill>
              <a:blip r:embed="rId753"/>
            </p:blipFill>
            <p:spPr>
              <a:xfrm>
                <a:off x="3003550" y="3517900"/>
                <a:ext cx="1905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4" p14:bwMode="auto">
            <p14:nvContentPartPr>
              <p14:cNvPr id="425" name="墨迹 424"/>
              <p14:cNvContentPartPr/>
              <p14:nvPr/>
            </p14:nvContentPartPr>
            <p14:xfrm>
              <a:off x="1701800" y="3778250"/>
              <a:ext cx="171450" cy="63500"/>
            </p14:xfrm>
          </p:contentPart>
        </mc:Choice>
        <mc:Fallback xmlns="">
          <p:pic>
            <p:nvPicPr>
              <p:cNvPr id="425" name="墨迹 424"/>
            </p:nvPicPr>
            <p:blipFill>
              <a:blip r:embed="rId755"/>
            </p:blipFill>
            <p:spPr>
              <a:xfrm>
                <a:off x="1701800" y="3778250"/>
                <a:ext cx="1714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6" p14:bwMode="auto">
            <p14:nvContentPartPr>
              <p14:cNvPr id="426" name="墨迹 425"/>
              <p14:cNvContentPartPr/>
              <p14:nvPr/>
            </p14:nvContentPartPr>
            <p14:xfrm>
              <a:off x="1758950" y="3752850"/>
              <a:ext cx="25400" cy="133350"/>
            </p14:xfrm>
          </p:contentPart>
        </mc:Choice>
        <mc:Fallback xmlns="">
          <p:pic>
            <p:nvPicPr>
              <p:cNvPr id="426" name="墨迹 425"/>
            </p:nvPicPr>
            <p:blipFill>
              <a:blip r:embed="rId757"/>
            </p:blipFill>
            <p:spPr>
              <a:xfrm>
                <a:off x="1758950" y="3752850"/>
                <a:ext cx="254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8" p14:bwMode="auto">
            <p14:nvContentPartPr>
              <p14:cNvPr id="427" name="墨迹 426"/>
              <p14:cNvContentPartPr/>
              <p14:nvPr/>
            </p14:nvContentPartPr>
            <p14:xfrm>
              <a:off x="1822450" y="3784600"/>
              <a:ext cx="6350" cy="101600"/>
            </p14:xfrm>
          </p:contentPart>
        </mc:Choice>
        <mc:Fallback xmlns="">
          <p:pic>
            <p:nvPicPr>
              <p:cNvPr id="427" name="墨迹 426"/>
            </p:nvPicPr>
            <p:blipFill>
              <a:blip r:embed="rId759"/>
            </p:blipFill>
            <p:spPr>
              <a:xfrm>
                <a:off x="1822450" y="3784600"/>
                <a:ext cx="63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0" p14:bwMode="auto">
            <p14:nvContentPartPr>
              <p14:cNvPr id="428" name="墨迹 427"/>
              <p14:cNvContentPartPr/>
              <p14:nvPr/>
            </p14:nvContentPartPr>
            <p14:xfrm>
              <a:off x="1739900" y="3905250"/>
              <a:ext cx="31750" cy="127000"/>
            </p14:xfrm>
          </p:contentPart>
        </mc:Choice>
        <mc:Fallback xmlns="">
          <p:pic>
            <p:nvPicPr>
              <p:cNvPr id="428" name="墨迹 427"/>
            </p:nvPicPr>
            <p:blipFill>
              <a:blip r:embed="rId761"/>
            </p:blipFill>
            <p:spPr>
              <a:xfrm>
                <a:off x="1739900" y="3905250"/>
                <a:ext cx="317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2" p14:bwMode="auto">
            <p14:nvContentPartPr>
              <p14:cNvPr id="429" name="墨迹 428"/>
              <p14:cNvContentPartPr/>
              <p14:nvPr/>
            </p14:nvContentPartPr>
            <p14:xfrm>
              <a:off x="1822450" y="3879850"/>
              <a:ext cx="107950" cy="127000"/>
            </p14:xfrm>
          </p:contentPart>
        </mc:Choice>
        <mc:Fallback xmlns="">
          <p:pic>
            <p:nvPicPr>
              <p:cNvPr id="429" name="墨迹 428"/>
            </p:nvPicPr>
            <p:blipFill>
              <a:blip r:embed="rId763"/>
            </p:blipFill>
            <p:spPr>
              <a:xfrm>
                <a:off x="1822450" y="3879850"/>
                <a:ext cx="1079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4" p14:bwMode="auto">
            <p14:nvContentPartPr>
              <p14:cNvPr id="430" name="墨迹 429"/>
              <p14:cNvContentPartPr/>
              <p14:nvPr/>
            </p14:nvContentPartPr>
            <p14:xfrm>
              <a:off x="1936750" y="3829050"/>
              <a:ext cx="19050" cy="190500"/>
            </p14:xfrm>
          </p:contentPart>
        </mc:Choice>
        <mc:Fallback xmlns="">
          <p:pic>
            <p:nvPicPr>
              <p:cNvPr id="430" name="墨迹 429"/>
            </p:nvPicPr>
            <p:blipFill>
              <a:blip r:embed="rId765"/>
            </p:blipFill>
            <p:spPr>
              <a:xfrm>
                <a:off x="1936750" y="3829050"/>
                <a:ext cx="190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6" p14:bwMode="auto">
            <p14:nvContentPartPr>
              <p14:cNvPr id="431" name="墨迹 430"/>
              <p14:cNvContentPartPr/>
              <p14:nvPr/>
            </p14:nvContentPartPr>
            <p14:xfrm>
              <a:off x="1955800" y="3816350"/>
              <a:ext cx="88900" cy="101600"/>
            </p14:xfrm>
          </p:contentPart>
        </mc:Choice>
        <mc:Fallback xmlns="">
          <p:pic>
            <p:nvPicPr>
              <p:cNvPr id="431" name="墨迹 430"/>
            </p:nvPicPr>
            <p:blipFill>
              <a:blip r:embed="rId767"/>
            </p:blipFill>
            <p:spPr>
              <a:xfrm>
                <a:off x="1955800" y="3816350"/>
                <a:ext cx="889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8" p14:bwMode="auto">
            <p14:nvContentPartPr>
              <p14:cNvPr id="432" name="墨迹 431"/>
              <p14:cNvContentPartPr/>
              <p14:nvPr/>
            </p14:nvContentPartPr>
            <p14:xfrm>
              <a:off x="1981200" y="3816350"/>
              <a:ext cx="114300" cy="254000"/>
            </p14:xfrm>
          </p:contentPart>
        </mc:Choice>
        <mc:Fallback xmlns="">
          <p:pic>
            <p:nvPicPr>
              <p:cNvPr id="432" name="墨迹 431"/>
            </p:nvPicPr>
            <p:blipFill>
              <a:blip r:embed="rId769"/>
            </p:blipFill>
            <p:spPr>
              <a:xfrm>
                <a:off x="1981200" y="3816350"/>
                <a:ext cx="1143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0" p14:bwMode="auto">
            <p14:nvContentPartPr>
              <p14:cNvPr id="433" name="墨迹 432"/>
              <p14:cNvContentPartPr/>
              <p14:nvPr/>
            </p14:nvContentPartPr>
            <p14:xfrm>
              <a:off x="2146300" y="3746500"/>
              <a:ext cx="360" cy="44450"/>
            </p14:xfrm>
          </p:contentPart>
        </mc:Choice>
        <mc:Fallback xmlns="">
          <p:pic>
            <p:nvPicPr>
              <p:cNvPr id="433" name="墨迹 432"/>
            </p:nvPicPr>
            <p:blipFill>
              <a:blip r:embed="rId576"/>
            </p:blipFill>
            <p:spPr>
              <a:xfrm>
                <a:off x="2146300" y="3746500"/>
                <a:ext cx="36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1" p14:bwMode="auto">
            <p14:nvContentPartPr>
              <p14:cNvPr id="434" name="墨迹 433"/>
              <p14:cNvContentPartPr/>
              <p14:nvPr/>
            </p14:nvContentPartPr>
            <p14:xfrm>
              <a:off x="2114550" y="3797300"/>
              <a:ext cx="6350" cy="69850"/>
            </p14:xfrm>
          </p:contentPart>
        </mc:Choice>
        <mc:Fallback xmlns="">
          <p:pic>
            <p:nvPicPr>
              <p:cNvPr id="434" name="墨迹 433"/>
            </p:nvPicPr>
            <p:blipFill>
              <a:blip r:embed="rId772"/>
            </p:blipFill>
            <p:spPr>
              <a:xfrm>
                <a:off x="2114550" y="3797300"/>
                <a:ext cx="63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3" p14:bwMode="auto">
            <p14:nvContentPartPr>
              <p14:cNvPr id="435" name="墨迹 434"/>
              <p14:cNvContentPartPr/>
              <p14:nvPr/>
            </p14:nvContentPartPr>
            <p14:xfrm>
              <a:off x="2171700" y="3778250"/>
              <a:ext cx="76200" cy="38100"/>
            </p14:xfrm>
          </p:contentPart>
        </mc:Choice>
        <mc:Fallback xmlns="">
          <p:pic>
            <p:nvPicPr>
              <p:cNvPr id="435" name="墨迹 434"/>
            </p:nvPicPr>
            <p:blipFill>
              <a:blip r:embed="rId774"/>
            </p:blipFill>
            <p:spPr>
              <a:xfrm>
                <a:off x="2171700" y="3778250"/>
                <a:ext cx="762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5" p14:bwMode="auto">
            <p14:nvContentPartPr>
              <p14:cNvPr id="436" name="墨迹 435"/>
              <p14:cNvContentPartPr/>
              <p14:nvPr/>
            </p14:nvContentPartPr>
            <p14:xfrm>
              <a:off x="2159000" y="3816350"/>
              <a:ext cx="12700" cy="57150"/>
            </p14:xfrm>
          </p:contentPart>
        </mc:Choice>
        <mc:Fallback xmlns="">
          <p:pic>
            <p:nvPicPr>
              <p:cNvPr id="436" name="墨迹 435"/>
            </p:nvPicPr>
            <p:blipFill>
              <a:blip r:embed="rId776"/>
            </p:blipFill>
            <p:spPr>
              <a:xfrm>
                <a:off x="2159000" y="3816350"/>
                <a:ext cx="127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7" p14:bwMode="auto">
            <p14:nvContentPartPr>
              <p14:cNvPr id="437" name="墨迹 436"/>
              <p14:cNvContentPartPr/>
              <p14:nvPr/>
            </p14:nvContentPartPr>
            <p14:xfrm>
              <a:off x="2108200" y="3848100"/>
              <a:ext cx="209550" cy="133350"/>
            </p14:xfrm>
          </p:contentPart>
        </mc:Choice>
        <mc:Fallback xmlns="">
          <p:pic>
            <p:nvPicPr>
              <p:cNvPr id="437" name="墨迹 436"/>
            </p:nvPicPr>
            <p:blipFill>
              <a:blip r:embed="rId778"/>
            </p:blipFill>
            <p:spPr>
              <a:xfrm>
                <a:off x="2108200" y="3848100"/>
                <a:ext cx="2095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9" p14:bwMode="auto">
            <p14:nvContentPartPr>
              <p14:cNvPr id="438" name="墨迹 437"/>
              <p14:cNvContentPartPr/>
              <p14:nvPr/>
            </p14:nvContentPartPr>
            <p14:xfrm>
              <a:off x="2184400" y="3987800"/>
              <a:ext cx="76200" cy="69850"/>
            </p14:xfrm>
          </p:contentPart>
        </mc:Choice>
        <mc:Fallback xmlns="">
          <p:pic>
            <p:nvPicPr>
              <p:cNvPr id="438" name="墨迹 437"/>
            </p:nvPicPr>
            <p:blipFill>
              <a:blip r:embed="rId780"/>
            </p:blipFill>
            <p:spPr>
              <a:xfrm>
                <a:off x="2184400" y="3987800"/>
                <a:ext cx="762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1" p14:bwMode="auto">
            <p14:nvContentPartPr>
              <p14:cNvPr id="439" name="墨迹 438"/>
              <p14:cNvContentPartPr/>
              <p14:nvPr/>
            </p14:nvContentPartPr>
            <p14:xfrm>
              <a:off x="2355850" y="3727450"/>
              <a:ext cx="57150" cy="76200"/>
            </p14:xfrm>
          </p:contentPart>
        </mc:Choice>
        <mc:Fallback xmlns="">
          <p:pic>
            <p:nvPicPr>
              <p:cNvPr id="439" name="墨迹 438"/>
            </p:nvPicPr>
            <p:blipFill>
              <a:blip r:embed="rId782"/>
            </p:blipFill>
            <p:spPr>
              <a:xfrm>
                <a:off x="2355850" y="3727450"/>
                <a:ext cx="571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3" p14:bwMode="auto">
            <p14:nvContentPartPr>
              <p14:cNvPr id="440" name="墨迹 439"/>
              <p14:cNvContentPartPr/>
              <p14:nvPr/>
            </p14:nvContentPartPr>
            <p14:xfrm>
              <a:off x="2336800" y="3771900"/>
              <a:ext cx="95250" cy="247650"/>
            </p14:xfrm>
          </p:contentPart>
        </mc:Choice>
        <mc:Fallback xmlns="">
          <p:pic>
            <p:nvPicPr>
              <p:cNvPr id="440" name="墨迹 439"/>
            </p:nvPicPr>
            <p:blipFill>
              <a:blip r:embed="rId784"/>
            </p:blipFill>
            <p:spPr>
              <a:xfrm>
                <a:off x="2336800" y="3771900"/>
                <a:ext cx="952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5" p14:bwMode="auto">
            <p14:nvContentPartPr>
              <p14:cNvPr id="441" name="墨迹 440"/>
              <p14:cNvContentPartPr/>
              <p14:nvPr/>
            </p14:nvContentPartPr>
            <p14:xfrm>
              <a:off x="2362200" y="4000500"/>
              <a:ext cx="127000" cy="114300"/>
            </p14:xfrm>
          </p:contentPart>
        </mc:Choice>
        <mc:Fallback xmlns="">
          <p:pic>
            <p:nvPicPr>
              <p:cNvPr id="441" name="墨迹 440"/>
            </p:nvPicPr>
            <p:blipFill>
              <a:blip r:embed="rId786"/>
            </p:blipFill>
            <p:spPr>
              <a:xfrm>
                <a:off x="2362200" y="4000500"/>
                <a:ext cx="1270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7" p14:bwMode="auto">
            <p14:nvContentPartPr>
              <p14:cNvPr id="442" name="墨迹 441"/>
              <p14:cNvContentPartPr/>
              <p14:nvPr/>
            </p14:nvContentPartPr>
            <p14:xfrm>
              <a:off x="2641600" y="3790950"/>
              <a:ext cx="139700" cy="6350"/>
            </p14:xfrm>
          </p:contentPart>
        </mc:Choice>
        <mc:Fallback xmlns="">
          <p:pic>
            <p:nvPicPr>
              <p:cNvPr id="442" name="墨迹 441"/>
            </p:nvPicPr>
            <p:blipFill>
              <a:blip r:embed="rId788"/>
            </p:blipFill>
            <p:spPr>
              <a:xfrm>
                <a:off x="2641600" y="3790950"/>
                <a:ext cx="1397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9" p14:bwMode="auto">
            <p14:nvContentPartPr>
              <p14:cNvPr id="443" name="墨迹 442"/>
              <p14:cNvContentPartPr/>
              <p14:nvPr/>
            </p14:nvContentPartPr>
            <p14:xfrm>
              <a:off x="2711450" y="3759200"/>
              <a:ext cx="360" cy="76200"/>
            </p14:xfrm>
          </p:contentPart>
        </mc:Choice>
        <mc:Fallback xmlns="">
          <p:pic>
            <p:nvPicPr>
              <p:cNvPr id="443" name="墨迹 442"/>
            </p:nvPicPr>
            <p:blipFill>
              <a:blip r:embed="rId326"/>
            </p:blipFill>
            <p:spPr>
              <a:xfrm>
                <a:off x="2711450" y="3759200"/>
                <a:ext cx="36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0" p14:bwMode="auto">
            <p14:nvContentPartPr>
              <p14:cNvPr id="444" name="墨迹 443"/>
              <p14:cNvContentPartPr/>
              <p14:nvPr/>
            </p14:nvContentPartPr>
            <p14:xfrm>
              <a:off x="2711450" y="3771900"/>
              <a:ext cx="50800" cy="120650"/>
            </p14:xfrm>
          </p:contentPart>
        </mc:Choice>
        <mc:Fallback xmlns="">
          <p:pic>
            <p:nvPicPr>
              <p:cNvPr id="444" name="墨迹 443"/>
            </p:nvPicPr>
            <p:blipFill>
              <a:blip r:embed="rId791"/>
            </p:blipFill>
            <p:spPr>
              <a:xfrm>
                <a:off x="2711450" y="3771900"/>
                <a:ext cx="508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2" p14:bwMode="auto">
            <p14:nvContentPartPr>
              <p14:cNvPr id="445" name="墨迹 444"/>
              <p14:cNvContentPartPr/>
              <p14:nvPr/>
            </p14:nvContentPartPr>
            <p14:xfrm>
              <a:off x="2654300" y="3892550"/>
              <a:ext cx="31750" cy="158750"/>
            </p14:xfrm>
          </p:contentPart>
        </mc:Choice>
        <mc:Fallback xmlns="">
          <p:pic>
            <p:nvPicPr>
              <p:cNvPr id="445" name="墨迹 444"/>
            </p:nvPicPr>
            <p:blipFill>
              <a:blip r:embed="rId793"/>
            </p:blipFill>
            <p:spPr>
              <a:xfrm>
                <a:off x="2654300" y="3892550"/>
                <a:ext cx="317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4" p14:bwMode="auto">
            <p14:nvContentPartPr>
              <p14:cNvPr id="446" name="墨迹 445"/>
              <p14:cNvContentPartPr/>
              <p14:nvPr/>
            </p14:nvContentPartPr>
            <p14:xfrm>
              <a:off x="2705100" y="3898900"/>
              <a:ext cx="177800" cy="146050"/>
            </p14:xfrm>
          </p:contentPart>
        </mc:Choice>
        <mc:Fallback xmlns="">
          <p:pic>
            <p:nvPicPr>
              <p:cNvPr id="446" name="墨迹 445"/>
            </p:nvPicPr>
            <p:blipFill>
              <a:blip r:embed="rId795"/>
            </p:blipFill>
            <p:spPr>
              <a:xfrm>
                <a:off x="2705100" y="3898900"/>
                <a:ext cx="1778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6" p14:bwMode="auto">
            <p14:nvContentPartPr>
              <p14:cNvPr id="447" name="墨迹 446"/>
              <p14:cNvContentPartPr/>
              <p14:nvPr/>
            </p14:nvContentPartPr>
            <p14:xfrm>
              <a:off x="2851150" y="3822700"/>
              <a:ext cx="57150" cy="171450"/>
            </p14:xfrm>
          </p:contentPart>
        </mc:Choice>
        <mc:Fallback xmlns="">
          <p:pic>
            <p:nvPicPr>
              <p:cNvPr id="447" name="墨迹 446"/>
            </p:nvPicPr>
            <p:blipFill>
              <a:blip r:embed="rId797"/>
            </p:blipFill>
            <p:spPr>
              <a:xfrm>
                <a:off x="2851150" y="3822700"/>
                <a:ext cx="571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8" p14:bwMode="auto">
            <p14:nvContentPartPr>
              <p14:cNvPr id="448" name="墨迹 447"/>
              <p14:cNvContentPartPr/>
              <p14:nvPr/>
            </p14:nvContentPartPr>
            <p14:xfrm>
              <a:off x="2901950" y="3822700"/>
              <a:ext cx="107950" cy="76200"/>
            </p14:xfrm>
          </p:contentPart>
        </mc:Choice>
        <mc:Fallback xmlns="">
          <p:pic>
            <p:nvPicPr>
              <p:cNvPr id="448" name="墨迹 447"/>
            </p:nvPicPr>
            <p:blipFill>
              <a:blip r:embed="rId799"/>
            </p:blipFill>
            <p:spPr>
              <a:xfrm>
                <a:off x="2901950" y="3822700"/>
                <a:ext cx="1079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0" p14:bwMode="auto">
            <p14:nvContentPartPr>
              <p14:cNvPr id="449" name="墨迹 448"/>
              <p14:cNvContentPartPr/>
              <p14:nvPr/>
            </p14:nvContentPartPr>
            <p14:xfrm>
              <a:off x="2933700" y="3797300"/>
              <a:ext cx="12700" cy="127000"/>
            </p14:xfrm>
          </p:contentPart>
        </mc:Choice>
        <mc:Fallback xmlns="">
          <p:pic>
            <p:nvPicPr>
              <p:cNvPr id="449" name="墨迹 448"/>
            </p:nvPicPr>
            <p:blipFill>
              <a:blip r:embed="rId801"/>
            </p:blipFill>
            <p:spPr>
              <a:xfrm>
                <a:off x="2933700" y="3797300"/>
                <a:ext cx="127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2" p14:bwMode="auto">
            <p14:nvContentPartPr>
              <p14:cNvPr id="450" name="墨迹 449"/>
              <p14:cNvContentPartPr/>
              <p14:nvPr/>
            </p14:nvContentPartPr>
            <p14:xfrm>
              <a:off x="2901950" y="3949700"/>
              <a:ext cx="82550" cy="184150"/>
            </p14:xfrm>
          </p:contentPart>
        </mc:Choice>
        <mc:Fallback xmlns="">
          <p:pic>
            <p:nvPicPr>
              <p:cNvPr id="450" name="墨迹 449"/>
            </p:nvPicPr>
            <p:blipFill>
              <a:blip r:embed="rId803"/>
            </p:blipFill>
            <p:spPr>
              <a:xfrm>
                <a:off x="2901950" y="3949700"/>
                <a:ext cx="825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4" p14:bwMode="auto">
            <p14:nvContentPartPr>
              <p14:cNvPr id="451" name="墨迹 450"/>
              <p14:cNvContentPartPr/>
              <p14:nvPr/>
            </p14:nvContentPartPr>
            <p14:xfrm>
              <a:off x="2997200" y="3911600"/>
              <a:ext cx="88900" cy="6350"/>
            </p14:xfrm>
          </p:contentPart>
        </mc:Choice>
        <mc:Fallback xmlns="">
          <p:pic>
            <p:nvPicPr>
              <p:cNvPr id="451" name="墨迹 450"/>
            </p:nvPicPr>
            <p:blipFill>
              <a:blip r:embed="rId805"/>
            </p:blipFill>
            <p:spPr>
              <a:xfrm>
                <a:off x="2997200" y="3911600"/>
                <a:ext cx="889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6" p14:bwMode="auto">
            <p14:nvContentPartPr>
              <p14:cNvPr id="452" name="墨迹 451"/>
              <p14:cNvContentPartPr/>
              <p14:nvPr/>
            </p14:nvContentPartPr>
            <p14:xfrm>
              <a:off x="3035300" y="3810000"/>
              <a:ext cx="209550" cy="203200"/>
            </p14:xfrm>
          </p:contentPart>
        </mc:Choice>
        <mc:Fallback xmlns="">
          <p:pic>
            <p:nvPicPr>
              <p:cNvPr id="452" name="墨迹 451"/>
            </p:nvPicPr>
            <p:blipFill>
              <a:blip r:embed="rId807"/>
            </p:blipFill>
            <p:spPr>
              <a:xfrm>
                <a:off x="3035300" y="3810000"/>
                <a:ext cx="2095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8" p14:bwMode="auto">
            <p14:nvContentPartPr>
              <p14:cNvPr id="453" name="墨迹 452"/>
              <p14:cNvContentPartPr/>
              <p14:nvPr/>
            </p14:nvContentPartPr>
            <p14:xfrm>
              <a:off x="3117850" y="3835400"/>
              <a:ext cx="19050" cy="88900"/>
            </p14:xfrm>
          </p:contentPart>
        </mc:Choice>
        <mc:Fallback xmlns="">
          <p:pic>
            <p:nvPicPr>
              <p:cNvPr id="453" name="墨迹 452"/>
            </p:nvPicPr>
            <p:blipFill>
              <a:blip r:embed="rId809"/>
            </p:blipFill>
            <p:spPr>
              <a:xfrm>
                <a:off x="3117850" y="3835400"/>
                <a:ext cx="190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0" p14:bwMode="auto">
            <p14:nvContentPartPr>
              <p14:cNvPr id="454" name="墨迹 453"/>
              <p14:cNvContentPartPr/>
              <p14:nvPr/>
            </p14:nvContentPartPr>
            <p14:xfrm>
              <a:off x="3073400" y="3911600"/>
              <a:ext cx="127000" cy="133350"/>
            </p14:xfrm>
          </p:contentPart>
        </mc:Choice>
        <mc:Fallback xmlns="">
          <p:pic>
            <p:nvPicPr>
              <p:cNvPr id="454" name="墨迹 453"/>
            </p:nvPicPr>
            <p:blipFill>
              <a:blip r:embed="rId811"/>
            </p:blipFill>
            <p:spPr>
              <a:xfrm>
                <a:off x="3073400" y="3911600"/>
                <a:ext cx="1270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2" p14:bwMode="auto">
            <p14:nvContentPartPr>
              <p14:cNvPr id="455" name="墨迹 454"/>
              <p14:cNvContentPartPr/>
              <p14:nvPr/>
            </p14:nvContentPartPr>
            <p14:xfrm>
              <a:off x="3238500" y="3879850"/>
              <a:ext cx="76200" cy="38100"/>
            </p14:xfrm>
          </p:contentPart>
        </mc:Choice>
        <mc:Fallback xmlns="">
          <p:pic>
            <p:nvPicPr>
              <p:cNvPr id="455" name="墨迹 454"/>
            </p:nvPicPr>
            <p:blipFill>
              <a:blip r:embed="rId813"/>
            </p:blipFill>
            <p:spPr>
              <a:xfrm>
                <a:off x="3238500" y="3879850"/>
                <a:ext cx="762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4" p14:bwMode="auto">
            <p14:nvContentPartPr>
              <p14:cNvPr id="456" name="墨迹 455"/>
              <p14:cNvContentPartPr/>
              <p14:nvPr/>
            </p14:nvContentPartPr>
            <p14:xfrm>
              <a:off x="3263900" y="3879850"/>
              <a:ext cx="38100" cy="63500"/>
            </p14:xfrm>
          </p:contentPart>
        </mc:Choice>
        <mc:Fallback xmlns="">
          <p:pic>
            <p:nvPicPr>
              <p:cNvPr id="456" name="墨迹 455"/>
            </p:nvPicPr>
            <p:blipFill>
              <a:blip r:embed="rId815"/>
            </p:blipFill>
            <p:spPr>
              <a:xfrm>
                <a:off x="3263900" y="3879850"/>
                <a:ext cx="381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6" p14:bwMode="auto">
            <p14:nvContentPartPr>
              <p14:cNvPr id="457" name="墨迹 456"/>
              <p14:cNvContentPartPr/>
              <p14:nvPr/>
            </p14:nvContentPartPr>
            <p14:xfrm>
              <a:off x="3333750" y="3816350"/>
              <a:ext cx="114300" cy="95250"/>
            </p14:xfrm>
          </p:contentPart>
        </mc:Choice>
        <mc:Fallback xmlns="">
          <p:pic>
            <p:nvPicPr>
              <p:cNvPr id="457" name="墨迹 456"/>
            </p:nvPicPr>
            <p:blipFill>
              <a:blip r:embed="rId817"/>
            </p:blipFill>
            <p:spPr>
              <a:xfrm>
                <a:off x="3333750" y="3816350"/>
                <a:ext cx="1143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8" p14:bwMode="auto">
            <p14:nvContentPartPr>
              <p14:cNvPr id="458" name="墨迹 457"/>
              <p14:cNvContentPartPr/>
              <p14:nvPr/>
            </p14:nvContentPartPr>
            <p14:xfrm>
              <a:off x="3308350" y="3848100"/>
              <a:ext cx="146050" cy="120650"/>
            </p14:xfrm>
          </p:contentPart>
        </mc:Choice>
        <mc:Fallback xmlns="">
          <p:pic>
            <p:nvPicPr>
              <p:cNvPr id="458" name="墨迹 457"/>
            </p:nvPicPr>
            <p:blipFill>
              <a:blip r:embed="rId819"/>
            </p:blipFill>
            <p:spPr>
              <a:xfrm>
                <a:off x="3308350" y="3848100"/>
                <a:ext cx="1460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0" p14:bwMode="auto">
            <p14:nvContentPartPr>
              <p14:cNvPr id="459" name="墨迹 458"/>
              <p14:cNvContentPartPr/>
              <p14:nvPr/>
            </p14:nvContentPartPr>
            <p14:xfrm>
              <a:off x="3759200" y="3810000"/>
              <a:ext cx="19050" cy="234950"/>
            </p14:xfrm>
          </p:contentPart>
        </mc:Choice>
        <mc:Fallback xmlns="">
          <p:pic>
            <p:nvPicPr>
              <p:cNvPr id="459" name="墨迹 458"/>
            </p:nvPicPr>
            <p:blipFill>
              <a:blip r:embed="rId821"/>
            </p:blipFill>
            <p:spPr>
              <a:xfrm>
                <a:off x="3759200" y="3810000"/>
                <a:ext cx="190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2" p14:bwMode="auto">
            <p14:nvContentPartPr>
              <p14:cNvPr id="460" name="墨迹 459"/>
              <p14:cNvContentPartPr/>
              <p14:nvPr/>
            </p14:nvContentPartPr>
            <p14:xfrm>
              <a:off x="3771900" y="3892550"/>
              <a:ext cx="114300" cy="63500"/>
            </p14:xfrm>
          </p:contentPart>
        </mc:Choice>
        <mc:Fallback xmlns="">
          <p:pic>
            <p:nvPicPr>
              <p:cNvPr id="460" name="墨迹 459"/>
            </p:nvPicPr>
            <p:blipFill>
              <a:blip r:embed="rId823"/>
            </p:blipFill>
            <p:spPr>
              <a:xfrm>
                <a:off x="3771900" y="3892550"/>
                <a:ext cx="1143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4" p14:bwMode="auto">
            <p14:nvContentPartPr>
              <p14:cNvPr id="461" name="墨迹 460"/>
              <p14:cNvContentPartPr/>
              <p14:nvPr/>
            </p14:nvContentPartPr>
            <p14:xfrm>
              <a:off x="3803650" y="3829050"/>
              <a:ext cx="63500" cy="234950"/>
            </p14:xfrm>
          </p:contentPart>
        </mc:Choice>
        <mc:Fallback xmlns="">
          <p:pic>
            <p:nvPicPr>
              <p:cNvPr id="461" name="墨迹 460"/>
            </p:nvPicPr>
            <p:blipFill>
              <a:blip r:embed="rId825"/>
            </p:blipFill>
            <p:spPr>
              <a:xfrm>
                <a:off x="3803650" y="3829050"/>
                <a:ext cx="635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6" p14:bwMode="auto">
            <p14:nvContentPartPr>
              <p14:cNvPr id="462" name="墨迹 461"/>
              <p14:cNvContentPartPr/>
              <p14:nvPr/>
            </p14:nvContentPartPr>
            <p14:xfrm>
              <a:off x="4051300" y="3765550"/>
              <a:ext cx="120650" cy="57150"/>
            </p14:xfrm>
          </p:contentPart>
        </mc:Choice>
        <mc:Fallback xmlns="">
          <p:pic>
            <p:nvPicPr>
              <p:cNvPr id="462" name="墨迹 461"/>
            </p:nvPicPr>
            <p:blipFill>
              <a:blip r:embed="rId827"/>
            </p:blipFill>
            <p:spPr>
              <a:xfrm>
                <a:off x="4051300" y="3765550"/>
                <a:ext cx="1206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8" p14:bwMode="auto">
            <p14:nvContentPartPr>
              <p14:cNvPr id="463" name="墨迹 462"/>
              <p14:cNvContentPartPr/>
              <p14:nvPr/>
            </p14:nvContentPartPr>
            <p14:xfrm>
              <a:off x="3924300" y="3727450"/>
              <a:ext cx="412750" cy="317500"/>
            </p14:xfrm>
          </p:contentPart>
        </mc:Choice>
        <mc:Fallback xmlns="">
          <p:pic>
            <p:nvPicPr>
              <p:cNvPr id="463" name="墨迹 462"/>
            </p:nvPicPr>
            <p:blipFill>
              <a:blip r:embed="rId829"/>
            </p:blipFill>
            <p:spPr>
              <a:xfrm>
                <a:off x="3924300" y="3727450"/>
                <a:ext cx="4127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0" p14:bwMode="auto">
            <p14:nvContentPartPr>
              <p14:cNvPr id="464" name="墨迹 463"/>
              <p14:cNvContentPartPr/>
              <p14:nvPr/>
            </p14:nvContentPartPr>
            <p14:xfrm>
              <a:off x="4584700" y="3873500"/>
              <a:ext cx="31750" cy="152400"/>
            </p14:xfrm>
          </p:contentPart>
        </mc:Choice>
        <mc:Fallback xmlns="">
          <p:pic>
            <p:nvPicPr>
              <p:cNvPr id="464" name="墨迹 463"/>
            </p:nvPicPr>
            <p:blipFill>
              <a:blip r:embed="rId831"/>
            </p:blipFill>
            <p:spPr>
              <a:xfrm>
                <a:off x="4584700" y="3873500"/>
                <a:ext cx="317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2" p14:bwMode="auto">
            <p14:nvContentPartPr>
              <p14:cNvPr id="465" name="墨迹 464"/>
              <p14:cNvContentPartPr/>
              <p14:nvPr/>
            </p14:nvContentPartPr>
            <p14:xfrm>
              <a:off x="4591050" y="3860800"/>
              <a:ext cx="114300" cy="114300"/>
            </p14:xfrm>
          </p:contentPart>
        </mc:Choice>
        <mc:Fallback xmlns="">
          <p:pic>
            <p:nvPicPr>
              <p:cNvPr id="465" name="墨迹 464"/>
            </p:nvPicPr>
            <p:blipFill>
              <a:blip r:embed="rId833"/>
            </p:blipFill>
            <p:spPr>
              <a:xfrm>
                <a:off x="4591050" y="3860800"/>
                <a:ext cx="1143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4" p14:bwMode="auto">
            <p14:nvContentPartPr>
              <p14:cNvPr id="466" name="墨迹 465"/>
              <p14:cNvContentPartPr/>
              <p14:nvPr/>
            </p14:nvContentPartPr>
            <p14:xfrm>
              <a:off x="4648200" y="3943350"/>
              <a:ext cx="31750" cy="88900"/>
            </p14:xfrm>
          </p:contentPart>
        </mc:Choice>
        <mc:Fallback xmlns="">
          <p:pic>
            <p:nvPicPr>
              <p:cNvPr id="466" name="墨迹 465"/>
            </p:nvPicPr>
            <p:blipFill>
              <a:blip r:embed="rId835"/>
            </p:blipFill>
            <p:spPr>
              <a:xfrm>
                <a:off x="4648200" y="3943350"/>
                <a:ext cx="317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6" p14:bwMode="auto">
            <p14:nvContentPartPr>
              <p14:cNvPr id="467" name="墨迹 466"/>
              <p14:cNvContentPartPr/>
              <p14:nvPr/>
            </p14:nvContentPartPr>
            <p14:xfrm>
              <a:off x="4210050" y="3860800"/>
              <a:ext cx="88900" cy="215900"/>
            </p14:xfrm>
          </p:contentPart>
        </mc:Choice>
        <mc:Fallback xmlns="">
          <p:pic>
            <p:nvPicPr>
              <p:cNvPr id="467" name="墨迹 466"/>
            </p:nvPicPr>
            <p:blipFill>
              <a:blip r:embed="rId837"/>
            </p:blipFill>
            <p:spPr>
              <a:xfrm>
                <a:off x="4210050" y="3860800"/>
                <a:ext cx="889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8" p14:bwMode="auto">
            <p14:nvContentPartPr>
              <p14:cNvPr id="468" name="墨迹 467"/>
              <p14:cNvContentPartPr/>
              <p14:nvPr/>
            </p14:nvContentPartPr>
            <p14:xfrm>
              <a:off x="4356100" y="3765550"/>
              <a:ext cx="12700" cy="44450"/>
            </p14:xfrm>
          </p:contentPart>
        </mc:Choice>
        <mc:Fallback xmlns="">
          <p:pic>
            <p:nvPicPr>
              <p:cNvPr id="468" name="墨迹 467"/>
            </p:nvPicPr>
            <p:blipFill>
              <a:blip r:embed="rId839"/>
            </p:blipFill>
            <p:spPr>
              <a:xfrm>
                <a:off x="4356100" y="3765550"/>
                <a:ext cx="127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0" p14:bwMode="auto">
            <p14:nvContentPartPr>
              <p14:cNvPr id="469" name="墨迹 468"/>
              <p14:cNvContentPartPr/>
              <p14:nvPr/>
            </p14:nvContentPartPr>
            <p14:xfrm>
              <a:off x="4311650" y="3848100"/>
              <a:ext cx="44450" cy="12700"/>
            </p14:xfrm>
          </p:contentPart>
        </mc:Choice>
        <mc:Fallback xmlns="">
          <p:pic>
            <p:nvPicPr>
              <p:cNvPr id="469" name="墨迹 468"/>
            </p:nvPicPr>
            <p:blipFill>
              <a:blip r:embed="rId164"/>
            </p:blipFill>
            <p:spPr>
              <a:xfrm>
                <a:off x="4311650" y="3848100"/>
                <a:ext cx="44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1" p14:bwMode="auto">
            <p14:nvContentPartPr>
              <p14:cNvPr id="470" name="墨迹 469"/>
              <p14:cNvContentPartPr/>
              <p14:nvPr/>
            </p14:nvContentPartPr>
            <p14:xfrm>
              <a:off x="4305300" y="3886200"/>
              <a:ext cx="44450" cy="133350"/>
            </p14:xfrm>
          </p:contentPart>
        </mc:Choice>
        <mc:Fallback xmlns="">
          <p:pic>
            <p:nvPicPr>
              <p:cNvPr id="470" name="墨迹 469"/>
            </p:nvPicPr>
            <p:blipFill>
              <a:blip r:embed="rId842"/>
            </p:blipFill>
            <p:spPr>
              <a:xfrm>
                <a:off x="4305300" y="3886200"/>
                <a:ext cx="444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3" p14:bwMode="auto">
            <p14:nvContentPartPr>
              <p14:cNvPr id="471" name="墨迹 470"/>
              <p14:cNvContentPartPr/>
              <p14:nvPr/>
            </p14:nvContentPartPr>
            <p14:xfrm>
              <a:off x="4419600" y="3835400"/>
              <a:ext cx="19050" cy="6350"/>
            </p14:xfrm>
          </p:contentPart>
        </mc:Choice>
        <mc:Fallback xmlns="">
          <p:pic>
            <p:nvPicPr>
              <p:cNvPr id="471" name="墨迹 470"/>
            </p:nvPicPr>
            <p:blipFill>
              <a:blip r:embed="rId606"/>
            </p:blipFill>
            <p:spPr>
              <a:xfrm>
                <a:off x="4419600" y="3835400"/>
                <a:ext cx="19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4" p14:bwMode="auto">
            <p14:nvContentPartPr>
              <p14:cNvPr id="472" name="墨迹 471"/>
              <p14:cNvContentPartPr/>
              <p14:nvPr/>
            </p14:nvContentPartPr>
            <p14:xfrm>
              <a:off x="4375150" y="3898900"/>
              <a:ext cx="82550" cy="19050"/>
            </p14:xfrm>
          </p:contentPart>
        </mc:Choice>
        <mc:Fallback xmlns="">
          <p:pic>
            <p:nvPicPr>
              <p:cNvPr id="472" name="墨迹 471"/>
            </p:nvPicPr>
            <p:blipFill>
              <a:blip r:embed="rId845"/>
            </p:blipFill>
            <p:spPr>
              <a:xfrm>
                <a:off x="4375150" y="3898900"/>
                <a:ext cx="825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6" p14:bwMode="auto">
            <p14:nvContentPartPr>
              <p14:cNvPr id="473" name="墨迹 472"/>
              <p14:cNvContentPartPr/>
              <p14:nvPr/>
            </p14:nvContentPartPr>
            <p14:xfrm>
              <a:off x="4387850" y="3892550"/>
              <a:ext cx="57150" cy="171450"/>
            </p14:xfrm>
          </p:contentPart>
        </mc:Choice>
        <mc:Fallback xmlns="">
          <p:pic>
            <p:nvPicPr>
              <p:cNvPr id="473" name="墨迹 472"/>
            </p:nvPicPr>
            <p:blipFill>
              <a:blip r:embed="rId847"/>
            </p:blipFill>
            <p:spPr>
              <a:xfrm>
                <a:off x="4387850" y="3892550"/>
                <a:ext cx="571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8" p14:bwMode="auto">
            <p14:nvContentPartPr>
              <p14:cNvPr id="474" name="墨迹 473"/>
              <p14:cNvContentPartPr/>
              <p14:nvPr/>
            </p14:nvContentPartPr>
            <p14:xfrm>
              <a:off x="4591050" y="3898900"/>
              <a:ext cx="31750" cy="114300"/>
            </p14:xfrm>
          </p:contentPart>
        </mc:Choice>
        <mc:Fallback xmlns="">
          <p:pic>
            <p:nvPicPr>
              <p:cNvPr id="474" name="墨迹 473"/>
            </p:nvPicPr>
            <p:blipFill>
              <a:blip r:embed="rId849"/>
            </p:blipFill>
            <p:spPr>
              <a:xfrm>
                <a:off x="4591050" y="3898900"/>
                <a:ext cx="317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0" p14:bwMode="auto">
            <p14:nvContentPartPr>
              <p14:cNvPr id="475" name="墨迹 474"/>
              <p14:cNvContentPartPr/>
              <p14:nvPr/>
            </p14:nvContentPartPr>
            <p14:xfrm>
              <a:off x="4635500" y="3867150"/>
              <a:ext cx="120650" cy="63500"/>
            </p14:xfrm>
          </p:contentPart>
        </mc:Choice>
        <mc:Fallback xmlns="">
          <p:pic>
            <p:nvPicPr>
              <p:cNvPr id="475" name="墨迹 474"/>
            </p:nvPicPr>
            <p:blipFill>
              <a:blip r:embed="rId851"/>
            </p:blipFill>
            <p:spPr>
              <a:xfrm>
                <a:off x="4635500" y="3867150"/>
                <a:ext cx="1206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2" p14:bwMode="auto">
            <p14:nvContentPartPr>
              <p14:cNvPr id="476" name="墨迹 475"/>
              <p14:cNvContentPartPr/>
              <p14:nvPr/>
            </p14:nvContentPartPr>
            <p14:xfrm>
              <a:off x="4686300" y="3835400"/>
              <a:ext cx="12700" cy="107950"/>
            </p14:xfrm>
          </p:contentPart>
        </mc:Choice>
        <mc:Fallback xmlns="">
          <p:pic>
            <p:nvPicPr>
              <p:cNvPr id="476" name="墨迹 475"/>
            </p:nvPicPr>
            <p:blipFill>
              <a:blip r:embed="rId853"/>
            </p:blipFill>
            <p:spPr>
              <a:xfrm>
                <a:off x="4686300" y="3835400"/>
                <a:ext cx="127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4" p14:bwMode="auto">
            <p14:nvContentPartPr>
              <p14:cNvPr id="477" name="墨迹 476"/>
              <p14:cNvContentPartPr/>
              <p14:nvPr/>
            </p14:nvContentPartPr>
            <p14:xfrm>
              <a:off x="4635500" y="3981450"/>
              <a:ext cx="88900" cy="120650"/>
            </p14:xfrm>
          </p:contentPart>
        </mc:Choice>
        <mc:Fallback xmlns="">
          <p:pic>
            <p:nvPicPr>
              <p:cNvPr id="477" name="墨迹 476"/>
            </p:nvPicPr>
            <p:blipFill>
              <a:blip r:embed="rId855"/>
            </p:blipFill>
            <p:spPr>
              <a:xfrm>
                <a:off x="4635500" y="3981450"/>
                <a:ext cx="889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6" p14:bwMode="auto">
            <p14:nvContentPartPr>
              <p14:cNvPr id="478" name="墨迹 477"/>
              <p14:cNvContentPartPr/>
              <p14:nvPr/>
            </p14:nvContentPartPr>
            <p14:xfrm>
              <a:off x="4832350" y="3829050"/>
              <a:ext cx="76200" cy="50800"/>
            </p14:xfrm>
          </p:contentPart>
        </mc:Choice>
        <mc:Fallback xmlns="">
          <p:pic>
            <p:nvPicPr>
              <p:cNvPr id="478" name="墨迹 477"/>
            </p:nvPicPr>
            <p:blipFill>
              <a:blip r:embed="rId857"/>
            </p:blipFill>
            <p:spPr>
              <a:xfrm>
                <a:off x="4832350" y="3829050"/>
                <a:ext cx="762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8" p14:bwMode="auto">
            <p14:nvContentPartPr>
              <p14:cNvPr id="479" name="墨迹 478"/>
              <p14:cNvContentPartPr/>
              <p14:nvPr/>
            </p14:nvContentPartPr>
            <p14:xfrm>
              <a:off x="4806950" y="3822700"/>
              <a:ext cx="95250" cy="177800"/>
            </p14:xfrm>
          </p:contentPart>
        </mc:Choice>
        <mc:Fallback xmlns="">
          <p:pic>
            <p:nvPicPr>
              <p:cNvPr id="479" name="墨迹 478"/>
            </p:nvPicPr>
            <p:blipFill>
              <a:blip r:embed="rId859"/>
            </p:blipFill>
            <p:spPr>
              <a:xfrm>
                <a:off x="4806950" y="3822700"/>
                <a:ext cx="952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0" p14:bwMode="auto">
            <p14:nvContentPartPr>
              <p14:cNvPr id="480" name="墨迹 479"/>
              <p14:cNvContentPartPr/>
              <p14:nvPr/>
            </p14:nvContentPartPr>
            <p14:xfrm>
              <a:off x="4838700" y="3981450"/>
              <a:ext cx="88900" cy="6350"/>
            </p14:xfrm>
          </p:contentPart>
        </mc:Choice>
        <mc:Fallback xmlns="">
          <p:pic>
            <p:nvPicPr>
              <p:cNvPr id="480" name="墨迹 479"/>
            </p:nvPicPr>
            <p:blipFill>
              <a:blip r:embed="rId861"/>
            </p:blipFill>
            <p:spPr>
              <a:xfrm>
                <a:off x="4838700" y="3981450"/>
                <a:ext cx="889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2" p14:bwMode="auto">
            <p14:nvContentPartPr>
              <p14:cNvPr id="481" name="墨迹 480"/>
              <p14:cNvContentPartPr/>
              <p14:nvPr/>
            </p14:nvContentPartPr>
            <p14:xfrm>
              <a:off x="4768850" y="3860800"/>
              <a:ext cx="19050" cy="50800"/>
            </p14:xfrm>
          </p:contentPart>
        </mc:Choice>
        <mc:Fallback xmlns="">
          <p:pic>
            <p:nvPicPr>
              <p:cNvPr id="481" name="墨迹 480"/>
            </p:nvPicPr>
            <p:blipFill>
              <a:blip r:embed="rId863"/>
            </p:blipFill>
            <p:spPr>
              <a:xfrm>
                <a:off x="4768850" y="3860800"/>
                <a:ext cx="190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4" p14:bwMode="auto">
            <p14:nvContentPartPr>
              <p14:cNvPr id="482" name="墨迹 481"/>
              <p14:cNvContentPartPr/>
              <p14:nvPr/>
            </p14:nvContentPartPr>
            <p14:xfrm>
              <a:off x="4737100" y="3937000"/>
              <a:ext cx="177800" cy="120650"/>
            </p14:xfrm>
          </p:contentPart>
        </mc:Choice>
        <mc:Fallback xmlns="">
          <p:pic>
            <p:nvPicPr>
              <p:cNvPr id="482" name="墨迹 481"/>
            </p:nvPicPr>
            <p:blipFill>
              <a:blip r:embed="rId865"/>
            </p:blipFill>
            <p:spPr>
              <a:xfrm>
                <a:off x="4737100" y="3937000"/>
                <a:ext cx="1778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6" p14:bwMode="auto">
            <p14:nvContentPartPr>
              <p14:cNvPr id="483" name="墨迹 482"/>
              <p14:cNvContentPartPr/>
              <p14:nvPr/>
            </p14:nvContentPartPr>
            <p14:xfrm>
              <a:off x="4978400" y="3797300"/>
              <a:ext cx="360" cy="63500"/>
            </p14:xfrm>
          </p:contentPart>
        </mc:Choice>
        <mc:Fallback xmlns="">
          <p:pic>
            <p:nvPicPr>
              <p:cNvPr id="483" name="墨迹 482"/>
            </p:nvPicPr>
            <p:blipFill>
              <a:blip r:embed="rId538"/>
            </p:blipFill>
            <p:spPr>
              <a:xfrm>
                <a:off x="4978400" y="3797300"/>
                <a:ext cx="36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7" p14:bwMode="auto">
            <p14:nvContentPartPr>
              <p14:cNvPr id="484" name="墨迹 483"/>
              <p14:cNvContentPartPr/>
              <p14:nvPr/>
            </p14:nvContentPartPr>
            <p14:xfrm>
              <a:off x="5003800" y="3803650"/>
              <a:ext cx="82550" cy="38100"/>
            </p14:xfrm>
          </p:contentPart>
        </mc:Choice>
        <mc:Fallback xmlns="">
          <p:pic>
            <p:nvPicPr>
              <p:cNvPr id="484" name="墨迹 483"/>
            </p:nvPicPr>
            <p:blipFill>
              <a:blip r:embed="rId868"/>
            </p:blipFill>
            <p:spPr>
              <a:xfrm>
                <a:off x="5003800" y="3803650"/>
                <a:ext cx="825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9" p14:bwMode="auto">
            <p14:nvContentPartPr>
              <p14:cNvPr id="485" name="墨迹 484"/>
              <p14:cNvContentPartPr/>
              <p14:nvPr/>
            </p14:nvContentPartPr>
            <p14:xfrm>
              <a:off x="4991100" y="3816350"/>
              <a:ext cx="25400" cy="50800"/>
            </p14:xfrm>
          </p:contentPart>
        </mc:Choice>
        <mc:Fallback xmlns="">
          <p:pic>
            <p:nvPicPr>
              <p:cNvPr id="485" name="墨迹 484"/>
            </p:nvPicPr>
            <p:blipFill>
              <a:blip r:embed="rId870"/>
            </p:blipFill>
            <p:spPr>
              <a:xfrm>
                <a:off x="4991100" y="3816350"/>
                <a:ext cx="254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1" p14:bwMode="auto">
            <p14:nvContentPartPr>
              <p14:cNvPr id="486" name="墨迹 485"/>
              <p14:cNvContentPartPr/>
              <p14:nvPr/>
            </p14:nvContentPartPr>
            <p14:xfrm>
              <a:off x="4984750" y="3854450"/>
              <a:ext cx="57150" cy="152400"/>
            </p14:xfrm>
          </p:contentPart>
        </mc:Choice>
        <mc:Fallback xmlns="">
          <p:pic>
            <p:nvPicPr>
              <p:cNvPr id="486" name="墨迹 485"/>
            </p:nvPicPr>
            <p:blipFill>
              <a:blip r:embed="rId872"/>
            </p:blipFill>
            <p:spPr>
              <a:xfrm>
                <a:off x="4984750" y="3854450"/>
                <a:ext cx="571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3" p14:bwMode="auto">
            <p14:nvContentPartPr>
              <p14:cNvPr id="487" name="墨迹 486"/>
              <p14:cNvContentPartPr/>
              <p14:nvPr/>
            </p14:nvContentPartPr>
            <p14:xfrm>
              <a:off x="4991100" y="3968750"/>
              <a:ext cx="69850" cy="360"/>
            </p14:xfrm>
          </p:contentPart>
        </mc:Choice>
        <mc:Fallback xmlns="">
          <p:pic>
            <p:nvPicPr>
              <p:cNvPr id="487" name="墨迹 486"/>
            </p:nvPicPr>
            <p:blipFill>
              <a:blip r:embed="rId116"/>
            </p:blipFill>
            <p:spPr>
              <a:xfrm>
                <a:off x="4991100" y="3968750"/>
                <a:ext cx="698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4" p14:bwMode="auto">
            <p14:nvContentPartPr>
              <p14:cNvPr id="488" name="墨迹 487"/>
              <p14:cNvContentPartPr/>
              <p14:nvPr/>
            </p14:nvContentPartPr>
            <p14:xfrm>
              <a:off x="4933950" y="3898900"/>
              <a:ext cx="25400" cy="6350"/>
            </p14:xfrm>
          </p:contentPart>
        </mc:Choice>
        <mc:Fallback xmlns="">
          <p:pic>
            <p:nvPicPr>
              <p:cNvPr id="488" name="墨迹 487"/>
            </p:nvPicPr>
            <p:blipFill>
              <a:blip r:embed="rId875"/>
            </p:blipFill>
            <p:spPr>
              <a:xfrm>
                <a:off x="4933950" y="3898900"/>
                <a:ext cx="254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6" p14:bwMode="auto">
            <p14:nvContentPartPr>
              <p14:cNvPr id="489" name="墨迹 488"/>
              <p14:cNvContentPartPr/>
              <p14:nvPr/>
            </p14:nvContentPartPr>
            <p14:xfrm>
              <a:off x="4902200" y="3943350"/>
              <a:ext cx="177800" cy="127000"/>
            </p14:xfrm>
          </p:contentPart>
        </mc:Choice>
        <mc:Fallback xmlns="">
          <p:pic>
            <p:nvPicPr>
              <p:cNvPr id="489" name="墨迹 488"/>
            </p:nvPicPr>
            <p:blipFill>
              <a:blip r:embed="rId877"/>
            </p:blipFill>
            <p:spPr>
              <a:xfrm>
                <a:off x="4902200" y="3943350"/>
                <a:ext cx="1778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8" p14:bwMode="auto">
            <p14:nvContentPartPr>
              <p14:cNvPr id="490" name="墨迹 489"/>
              <p14:cNvContentPartPr/>
              <p14:nvPr/>
            </p14:nvContentPartPr>
            <p14:xfrm>
              <a:off x="5092700" y="3873500"/>
              <a:ext cx="63500" cy="360"/>
            </p14:xfrm>
          </p:contentPart>
        </mc:Choice>
        <mc:Fallback xmlns="">
          <p:pic>
            <p:nvPicPr>
              <p:cNvPr id="490" name="墨迹 489"/>
            </p:nvPicPr>
            <p:blipFill>
              <a:blip r:embed="rId83"/>
            </p:blipFill>
            <p:spPr>
              <a:xfrm>
                <a:off x="5092700" y="3873500"/>
                <a:ext cx="635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9" p14:bwMode="auto">
            <p14:nvContentPartPr>
              <p14:cNvPr id="491" name="墨迹 490"/>
              <p14:cNvContentPartPr/>
              <p14:nvPr/>
            </p14:nvContentPartPr>
            <p14:xfrm>
              <a:off x="5080000" y="3854450"/>
              <a:ext cx="63500" cy="139700"/>
            </p14:xfrm>
          </p:contentPart>
        </mc:Choice>
        <mc:Fallback xmlns="">
          <p:pic>
            <p:nvPicPr>
              <p:cNvPr id="491" name="墨迹 490"/>
            </p:nvPicPr>
            <p:blipFill>
              <a:blip r:embed="rId880"/>
            </p:blipFill>
            <p:spPr>
              <a:xfrm>
                <a:off x="5080000" y="3854450"/>
                <a:ext cx="635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1" p14:bwMode="auto">
            <p14:nvContentPartPr>
              <p14:cNvPr id="492" name="墨迹 491"/>
              <p14:cNvContentPartPr/>
              <p14:nvPr/>
            </p14:nvContentPartPr>
            <p14:xfrm>
              <a:off x="5124450" y="3917950"/>
              <a:ext cx="25400" cy="139700"/>
            </p14:xfrm>
          </p:contentPart>
        </mc:Choice>
        <mc:Fallback xmlns="">
          <p:pic>
            <p:nvPicPr>
              <p:cNvPr id="492" name="墨迹 491"/>
            </p:nvPicPr>
            <p:blipFill>
              <a:blip r:embed="rId882"/>
            </p:blipFill>
            <p:spPr>
              <a:xfrm>
                <a:off x="5124450" y="3917950"/>
                <a:ext cx="254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3" p14:bwMode="auto">
            <p14:nvContentPartPr>
              <p14:cNvPr id="493" name="墨迹 492"/>
              <p14:cNvContentPartPr/>
              <p14:nvPr/>
            </p14:nvContentPartPr>
            <p14:xfrm>
              <a:off x="5238750" y="3771900"/>
              <a:ext cx="25400" cy="6350"/>
            </p14:xfrm>
          </p:contentPart>
        </mc:Choice>
        <mc:Fallback xmlns="">
          <p:pic>
            <p:nvPicPr>
              <p:cNvPr id="493" name="墨迹 492"/>
            </p:nvPicPr>
            <p:blipFill>
              <a:blip r:embed="rId875"/>
            </p:blipFill>
            <p:spPr>
              <a:xfrm>
                <a:off x="5238750" y="3771900"/>
                <a:ext cx="254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4" p14:bwMode="auto">
            <p14:nvContentPartPr>
              <p14:cNvPr id="494" name="墨迹 493"/>
              <p14:cNvContentPartPr/>
              <p14:nvPr/>
            </p14:nvContentPartPr>
            <p14:xfrm>
              <a:off x="5181600" y="3867150"/>
              <a:ext cx="88900" cy="171450"/>
            </p14:xfrm>
          </p:contentPart>
        </mc:Choice>
        <mc:Fallback xmlns="">
          <p:pic>
            <p:nvPicPr>
              <p:cNvPr id="494" name="墨迹 493"/>
            </p:nvPicPr>
            <p:blipFill>
              <a:blip r:embed="rId885"/>
            </p:blipFill>
            <p:spPr>
              <a:xfrm>
                <a:off x="5181600" y="3867150"/>
                <a:ext cx="889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6" p14:bwMode="auto">
            <p14:nvContentPartPr>
              <p14:cNvPr id="495" name="墨迹 494"/>
              <p14:cNvContentPartPr/>
              <p14:nvPr/>
            </p14:nvContentPartPr>
            <p14:xfrm>
              <a:off x="5289550" y="3930650"/>
              <a:ext cx="12700" cy="222250"/>
            </p14:xfrm>
          </p:contentPart>
        </mc:Choice>
        <mc:Fallback xmlns="">
          <p:pic>
            <p:nvPicPr>
              <p:cNvPr id="495" name="墨迹 494"/>
            </p:nvPicPr>
            <p:blipFill>
              <a:blip r:embed="rId887"/>
            </p:blipFill>
            <p:spPr>
              <a:xfrm>
                <a:off x="5289550" y="3930650"/>
                <a:ext cx="127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8" p14:bwMode="auto">
            <p14:nvContentPartPr>
              <p14:cNvPr id="496" name="墨迹 495"/>
              <p14:cNvContentPartPr/>
              <p14:nvPr/>
            </p14:nvContentPartPr>
            <p14:xfrm>
              <a:off x="5226050" y="3949700"/>
              <a:ext cx="63500" cy="360"/>
            </p14:xfrm>
          </p:contentPart>
        </mc:Choice>
        <mc:Fallback xmlns="">
          <p:pic>
            <p:nvPicPr>
              <p:cNvPr id="496" name="墨迹 495"/>
            </p:nvPicPr>
            <p:blipFill>
              <a:blip r:embed="rId83"/>
            </p:blipFill>
            <p:spPr>
              <a:xfrm>
                <a:off x="5226050" y="3949700"/>
                <a:ext cx="635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9" p14:bwMode="auto">
            <p14:nvContentPartPr>
              <p14:cNvPr id="497" name="墨迹 496"/>
              <p14:cNvContentPartPr/>
              <p14:nvPr/>
            </p14:nvContentPartPr>
            <p14:xfrm>
              <a:off x="5238750" y="3994150"/>
              <a:ext cx="50800" cy="12700"/>
            </p14:xfrm>
          </p:contentPart>
        </mc:Choice>
        <mc:Fallback xmlns="">
          <p:pic>
            <p:nvPicPr>
              <p:cNvPr id="497" name="墨迹 496"/>
            </p:nvPicPr>
            <p:blipFill>
              <a:blip r:embed="rId890"/>
            </p:blipFill>
            <p:spPr>
              <a:xfrm>
                <a:off x="5238750" y="3994150"/>
                <a:ext cx="508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1" p14:bwMode="auto">
            <p14:nvContentPartPr>
              <p14:cNvPr id="498" name="墨迹 497"/>
              <p14:cNvContentPartPr/>
              <p14:nvPr/>
            </p14:nvContentPartPr>
            <p14:xfrm>
              <a:off x="5168900" y="4044950"/>
              <a:ext cx="184150" cy="6350"/>
            </p14:xfrm>
          </p:contentPart>
        </mc:Choice>
        <mc:Fallback xmlns="">
          <p:pic>
            <p:nvPicPr>
              <p:cNvPr id="498" name="墨迹 497"/>
            </p:nvPicPr>
            <p:blipFill>
              <a:blip r:embed="rId892"/>
            </p:blipFill>
            <p:spPr>
              <a:xfrm>
                <a:off x="5168900" y="4044950"/>
                <a:ext cx="1841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3" p14:bwMode="auto">
            <p14:nvContentPartPr>
              <p14:cNvPr id="499" name="墨迹 498"/>
              <p14:cNvContentPartPr/>
              <p14:nvPr/>
            </p14:nvContentPartPr>
            <p14:xfrm>
              <a:off x="1835150" y="4191000"/>
              <a:ext cx="146050" cy="139700"/>
            </p14:xfrm>
          </p:contentPart>
        </mc:Choice>
        <mc:Fallback xmlns="">
          <p:pic>
            <p:nvPicPr>
              <p:cNvPr id="499" name="墨迹 498"/>
            </p:nvPicPr>
            <p:blipFill>
              <a:blip r:embed="rId894"/>
            </p:blipFill>
            <p:spPr>
              <a:xfrm>
                <a:off x="1835150" y="4191000"/>
                <a:ext cx="1460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5" p14:bwMode="auto">
            <p14:nvContentPartPr>
              <p14:cNvPr id="500" name="墨迹 499"/>
              <p14:cNvContentPartPr/>
              <p14:nvPr/>
            </p14:nvContentPartPr>
            <p14:xfrm>
              <a:off x="1885950" y="4229100"/>
              <a:ext cx="25400" cy="184150"/>
            </p14:xfrm>
          </p:contentPart>
        </mc:Choice>
        <mc:Fallback xmlns="">
          <p:pic>
            <p:nvPicPr>
              <p:cNvPr id="500" name="墨迹 499"/>
            </p:nvPicPr>
            <p:blipFill>
              <a:blip r:embed="rId896"/>
            </p:blipFill>
            <p:spPr>
              <a:xfrm>
                <a:off x="1885950" y="4229100"/>
                <a:ext cx="254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7" p14:bwMode="auto">
            <p14:nvContentPartPr>
              <p14:cNvPr id="501" name="墨迹 500"/>
              <p14:cNvContentPartPr/>
              <p14:nvPr/>
            </p14:nvContentPartPr>
            <p14:xfrm>
              <a:off x="1987550" y="4216400"/>
              <a:ext cx="19050" cy="177800"/>
            </p14:xfrm>
          </p:contentPart>
        </mc:Choice>
        <mc:Fallback xmlns="">
          <p:pic>
            <p:nvPicPr>
              <p:cNvPr id="501" name="墨迹 500"/>
            </p:nvPicPr>
            <p:blipFill>
              <a:blip r:embed="rId898"/>
            </p:blipFill>
            <p:spPr>
              <a:xfrm>
                <a:off x="1987550" y="4216400"/>
                <a:ext cx="190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9" p14:bwMode="auto">
            <p14:nvContentPartPr>
              <p14:cNvPr id="502" name="墨迹 501"/>
              <p14:cNvContentPartPr/>
              <p14:nvPr/>
            </p14:nvContentPartPr>
            <p14:xfrm>
              <a:off x="2006600" y="4286250"/>
              <a:ext cx="107950" cy="76200"/>
            </p14:xfrm>
          </p:contentPart>
        </mc:Choice>
        <mc:Fallback xmlns="">
          <p:pic>
            <p:nvPicPr>
              <p:cNvPr id="502" name="墨迹 501"/>
            </p:nvPicPr>
            <p:blipFill>
              <a:blip r:embed="rId900"/>
            </p:blipFill>
            <p:spPr>
              <a:xfrm>
                <a:off x="2006600" y="4286250"/>
                <a:ext cx="1079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1" p14:bwMode="auto">
            <p14:nvContentPartPr>
              <p14:cNvPr id="503" name="墨迹 502"/>
              <p14:cNvContentPartPr/>
              <p14:nvPr/>
            </p14:nvContentPartPr>
            <p14:xfrm>
              <a:off x="2146300" y="4279900"/>
              <a:ext cx="101600" cy="76200"/>
            </p14:xfrm>
          </p:contentPart>
        </mc:Choice>
        <mc:Fallback xmlns="">
          <p:pic>
            <p:nvPicPr>
              <p:cNvPr id="503" name="墨迹 502"/>
            </p:nvPicPr>
            <p:blipFill>
              <a:blip r:embed="rId902"/>
            </p:blipFill>
            <p:spPr>
              <a:xfrm>
                <a:off x="2146300" y="4279900"/>
                <a:ext cx="1016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3" p14:bwMode="auto">
            <p14:nvContentPartPr>
              <p14:cNvPr id="504" name="墨迹 503"/>
              <p14:cNvContentPartPr/>
              <p14:nvPr/>
            </p14:nvContentPartPr>
            <p14:xfrm>
              <a:off x="2127250" y="4292600"/>
              <a:ext cx="82550" cy="114300"/>
            </p14:xfrm>
          </p:contentPart>
        </mc:Choice>
        <mc:Fallback xmlns="">
          <p:pic>
            <p:nvPicPr>
              <p:cNvPr id="504" name="墨迹 503"/>
            </p:nvPicPr>
            <p:blipFill>
              <a:blip r:embed="rId904"/>
            </p:blipFill>
            <p:spPr>
              <a:xfrm>
                <a:off x="2127250" y="4292600"/>
                <a:ext cx="825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5" p14:bwMode="auto">
            <p14:nvContentPartPr>
              <p14:cNvPr id="505" name="墨迹 504"/>
              <p14:cNvContentPartPr/>
              <p14:nvPr/>
            </p14:nvContentPartPr>
            <p14:xfrm>
              <a:off x="2286000" y="4229100"/>
              <a:ext cx="114300" cy="146050"/>
            </p14:xfrm>
          </p:contentPart>
        </mc:Choice>
        <mc:Fallback xmlns="">
          <p:pic>
            <p:nvPicPr>
              <p:cNvPr id="505" name="墨迹 504"/>
            </p:nvPicPr>
            <p:blipFill>
              <a:blip r:embed="rId906"/>
            </p:blipFill>
            <p:spPr>
              <a:xfrm>
                <a:off x="2286000" y="4229100"/>
                <a:ext cx="1143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7" p14:bwMode="auto">
            <p14:nvContentPartPr>
              <p14:cNvPr id="506" name="墨迹 505"/>
              <p14:cNvContentPartPr/>
              <p14:nvPr/>
            </p14:nvContentPartPr>
            <p14:xfrm>
              <a:off x="1809750" y="4597400"/>
              <a:ext cx="209550" cy="107950"/>
            </p14:xfrm>
          </p:contentPart>
        </mc:Choice>
        <mc:Fallback xmlns="">
          <p:pic>
            <p:nvPicPr>
              <p:cNvPr id="506" name="墨迹 505"/>
            </p:nvPicPr>
            <p:blipFill>
              <a:blip r:embed="rId908"/>
            </p:blipFill>
            <p:spPr>
              <a:xfrm>
                <a:off x="1809750" y="4597400"/>
                <a:ext cx="2095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9" p14:bwMode="auto">
            <p14:nvContentPartPr>
              <p14:cNvPr id="507" name="墨迹 506"/>
              <p14:cNvContentPartPr/>
              <p14:nvPr/>
            </p14:nvContentPartPr>
            <p14:xfrm>
              <a:off x="1968500" y="4603750"/>
              <a:ext cx="12700" cy="158750"/>
            </p14:xfrm>
          </p:contentPart>
        </mc:Choice>
        <mc:Fallback xmlns="">
          <p:pic>
            <p:nvPicPr>
              <p:cNvPr id="507" name="墨迹 506"/>
            </p:nvPicPr>
            <p:blipFill>
              <a:blip r:embed="rId910"/>
            </p:blipFill>
            <p:spPr>
              <a:xfrm>
                <a:off x="1968500" y="4603750"/>
                <a:ext cx="127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1" p14:bwMode="auto">
            <p14:nvContentPartPr>
              <p14:cNvPr id="508" name="墨迹 507"/>
              <p14:cNvContentPartPr/>
              <p14:nvPr/>
            </p14:nvContentPartPr>
            <p14:xfrm>
              <a:off x="2044700" y="4584700"/>
              <a:ext cx="88900" cy="139700"/>
            </p14:xfrm>
          </p:contentPart>
        </mc:Choice>
        <mc:Fallback xmlns="">
          <p:pic>
            <p:nvPicPr>
              <p:cNvPr id="508" name="墨迹 507"/>
            </p:nvPicPr>
            <p:blipFill>
              <a:blip r:embed="rId912"/>
            </p:blipFill>
            <p:spPr>
              <a:xfrm>
                <a:off x="2044700" y="4584700"/>
                <a:ext cx="889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3" p14:bwMode="auto">
            <p14:nvContentPartPr>
              <p14:cNvPr id="509" name="墨迹 508"/>
              <p14:cNvContentPartPr/>
              <p14:nvPr/>
            </p14:nvContentPartPr>
            <p14:xfrm>
              <a:off x="2063750" y="4667250"/>
              <a:ext cx="88900" cy="50800"/>
            </p14:xfrm>
          </p:contentPart>
        </mc:Choice>
        <mc:Fallback xmlns="">
          <p:pic>
            <p:nvPicPr>
              <p:cNvPr id="509" name="墨迹 508"/>
            </p:nvPicPr>
            <p:blipFill>
              <a:blip r:embed="rId914"/>
            </p:blipFill>
            <p:spPr>
              <a:xfrm>
                <a:off x="2063750" y="4667250"/>
                <a:ext cx="889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5" p14:bwMode="auto">
            <p14:nvContentPartPr>
              <p14:cNvPr id="510" name="墨迹 509"/>
              <p14:cNvContentPartPr/>
              <p14:nvPr/>
            </p14:nvContentPartPr>
            <p14:xfrm>
              <a:off x="2279650" y="4572000"/>
              <a:ext cx="12700" cy="69850"/>
            </p14:xfrm>
          </p:contentPart>
        </mc:Choice>
        <mc:Fallback xmlns="">
          <p:pic>
            <p:nvPicPr>
              <p:cNvPr id="510" name="墨迹 509"/>
            </p:nvPicPr>
            <p:blipFill>
              <a:blip r:embed="rId916"/>
            </p:blipFill>
            <p:spPr>
              <a:xfrm>
                <a:off x="2279650" y="4572000"/>
                <a:ext cx="127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7" p14:bwMode="auto">
            <p14:nvContentPartPr>
              <p14:cNvPr id="511" name="墨迹 510"/>
              <p14:cNvContentPartPr/>
              <p14:nvPr/>
            </p14:nvContentPartPr>
            <p14:xfrm>
              <a:off x="2209800" y="4584700"/>
              <a:ext cx="120650" cy="101600"/>
            </p14:xfrm>
          </p:contentPart>
        </mc:Choice>
        <mc:Fallback xmlns="">
          <p:pic>
            <p:nvPicPr>
              <p:cNvPr id="511" name="墨迹 510"/>
            </p:nvPicPr>
            <p:blipFill>
              <a:blip r:embed="rId918"/>
            </p:blipFill>
            <p:spPr>
              <a:xfrm>
                <a:off x="2209800" y="4584700"/>
                <a:ext cx="1206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9" p14:bwMode="auto">
            <p14:nvContentPartPr>
              <p14:cNvPr id="512" name="墨迹 511"/>
              <p14:cNvContentPartPr/>
              <p14:nvPr/>
            </p14:nvContentPartPr>
            <p14:xfrm>
              <a:off x="2368550" y="4521200"/>
              <a:ext cx="95250" cy="133350"/>
            </p14:xfrm>
          </p:contentPart>
        </mc:Choice>
        <mc:Fallback xmlns="">
          <p:pic>
            <p:nvPicPr>
              <p:cNvPr id="512" name="墨迹 511"/>
            </p:nvPicPr>
            <p:blipFill>
              <a:blip r:embed="rId920"/>
            </p:blipFill>
            <p:spPr>
              <a:xfrm>
                <a:off x="2368550" y="4521200"/>
                <a:ext cx="952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1" p14:bwMode="auto">
            <p14:nvContentPartPr>
              <p14:cNvPr id="513" name="墨迹 512"/>
              <p14:cNvContentPartPr/>
              <p14:nvPr/>
            </p14:nvContentPartPr>
            <p14:xfrm>
              <a:off x="1860550" y="4883150"/>
              <a:ext cx="190500" cy="101600"/>
            </p14:xfrm>
          </p:contentPart>
        </mc:Choice>
        <mc:Fallback xmlns="">
          <p:pic>
            <p:nvPicPr>
              <p:cNvPr id="513" name="墨迹 512"/>
            </p:nvPicPr>
            <p:blipFill>
              <a:blip r:embed="rId922"/>
            </p:blipFill>
            <p:spPr>
              <a:xfrm>
                <a:off x="1860550" y="4883150"/>
                <a:ext cx="1905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3" p14:bwMode="auto">
            <p14:nvContentPartPr>
              <p14:cNvPr id="514" name="墨迹 513"/>
              <p14:cNvContentPartPr/>
              <p14:nvPr/>
            </p14:nvContentPartPr>
            <p14:xfrm>
              <a:off x="1987550" y="4889500"/>
              <a:ext cx="12700" cy="190500"/>
            </p14:xfrm>
          </p:contentPart>
        </mc:Choice>
        <mc:Fallback xmlns="">
          <p:pic>
            <p:nvPicPr>
              <p:cNvPr id="514" name="墨迹 513"/>
            </p:nvPicPr>
            <p:blipFill>
              <a:blip r:embed="rId924"/>
            </p:blipFill>
            <p:spPr>
              <a:xfrm>
                <a:off x="1987550" y="4889500"/>
                <a:ext cx="12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5" p14:bwMode="auto">
            <p14:nvContentPartPr>
              <p14:cNvPr id="515" name="墨迹 514"/>
              <p14:cNvContentPartPr/>
              <p14:nvPr/>
            </p14:nvContentPartPr>
            <p14:xfrm>
              <a:off x="2044700" y="4914900"/>
              <a:ext cx="76200" cy="133350"/>
            </p14:xfrm>
          </p:contentPart>
        </mc:Choice>
        <mc:Fallback xmlns="">
          <p:pic>
            <p:nvPicPr>
              <p:cNvPr id="515" name="墨迹 514"/>
            </p:nvPicPr>
            <p:blipFill>
              <a:blip r:embed="rId926"/>
            </p:blipFill>
            <p:spPr>
              <a:xfrm>
                <a:off x="2044700" y="4914900"/>
                <a:ext cx="762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7" p14:bwMode="auto">
            <p14:nvContentPartPr>
              <p14:cNvPr id="516" name="墨迹 515"/>
              <p14:cNvContentPartPr/>
              <p14:nvPr/>
            </p14:nvContentPartPr>
            <p14:xfrm>
              <a:off x="2044700" y="5022850"/>
              <a:ext cx="127000" cy="6350"/>
            </p14:xfrm>
          </p:contentPart>
        </mc:Choice>
        <mc:Fallback xmlns="">
          <p:pic>
            <p:nvPicPr>
              <p:cNvPr id="516" name="墨迹 515"/>
            </p:nvPicPr>
            <p:blipFill>
              <a:blip r:embed="rId928"/>
            </p:blipFill>
            <p:spPr>
              <a:xfrm>
                <a:off x="2044700" y="5022850"/>
                <a:ext cx="1270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9" p14:bwMode="auto">
            <p14:nvContentPartPr>
              <p14:cNvPr id="517" name="墨迹 516"/>
              <p14:cNvContentPartPr/>
              <p14:nvPr/>
            </p14:nvContentPartPr>
            <p14:xfrm>
              <a:off x="2235200" y="4927600"/>
              <a:ext cx="76200" cy="50800"/>
            </p14:xfrm>
          </p:contentPart>
        </mc:Choice>
        <mc:Fallback xmlns="">
          <p:pic>
            <p:nvPicPr>
              <p:cNvPr id="517" name="墨迹 516"/>
            </p:nvPicPr>
            <p:blipFill>
              <a:blip r:embed="rId930"/>
            </p:blipFill>
            <p:spPr>
              <a:xfrm>
                <a:off x="2235200" y="4927600"/>
                <a:ext cx="762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1" p14:bwMode="auto">
            <p14:nvContentPartPr>
              <p14:cNvPr id="518" name="墨迹 517"/>
              <p14:cNvContentPartPr/>
              <p14:nvPr/>
            </p14:nvContentPartPr>
            <p14:xfrm>
              <a:off x="2216150" y="4889500"/>
              <a:ext cx="88900" cy="139700"/>
            </p14:xfrm>
          </p:contentPart>
        </mc:Choice>
        <mc:Fallback xmlns="">
          <p:pic>
            <p:nvPicPr>
              <p:cNvPr id="518" name="墨迹 517"/>
            </p:nvPicPr>
            <p:blipFill>
              <a:blip r:embed="rId932"/>
            </p:blipFill>
            <p:spPr>
              <a:xfrm>
                <a:off x="2216150" y="4889500"/>
                <a:ext cx="889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3" p14:bwMode="auto">
            <p14:nvContentPartPr>
              <p14:cNvPr id="519" name="墨迹 518"/>
              <p14:cNvContentPartPr/>
              <p14:nvPr/>
            </p14:nvContentPartPr>
            <p14:xfrm>
              <a:off x="2286000" y="4857750"/>
              <a:ext cx="146050" cy="190500"/>
            </p14:xfrm>
          </p:contentPart>
        </mc:Choice>
        <mc:Fallback xmlns="">
          <p:pic>
            <p:nvPicPr>
              <p:cNvPr id="519" name="墨迹 518"/>
            </p:nvPicPr>
            <p:blipFill>
              <a:blip r:embed="rId934"/>
            </p:blipFill>
            <p:spPr>
              <a:xfrm>
                <a:off x="2286000" y="4857750"/>
                <a:ext cx="1460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5" p14:bwMode="auto">
            <p14:nvContentPartPr>
              <p14:cNvPr id="520" name="墨迹 519"/>
              <p14:cNvContentPartPr/>
              <p14:nvPr/>
            </p14:nvContentPartPr>
            <p14:xfrm>
              <a:off x="1816100" y="5219700"/>
              <a:ext cx="228600" cy="95250"/>
            </p14:xfrm>
          </p:contentPart>
        </mc:Choice>
        <mc:Fallback xmlns="">
          <p:pic>
            <p:nvPicPr>
              <p:cNvPr id="520" name="墨迹 519"/>
            </p:nvPicPr>
            <p:blipFill>
              <a:blip r:embed="rId936"/>
            </p:blipFill>
            <p:spPr>
              <a:xfrm>
                <a:off x="1816100" y="5219700"/>
                <a:ext cx="2286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7" p14:bwMode="auto">
            <p14:nvContentPartPr>
              <p14:cNvPr id="521" name="墨迹 520"/>
              <p14:cNvContentPartPr/>
              <p14:nvPr/>
            </p14:nvContentPartPr>
            <p14:xfrm>
              <a:off x="2012950" y="5213350"/>
              <a:ext cx="6350" cy="146050"/>
            </p14:xfrm>
          </p:contentPart>
        </mc:Choice>
        <mc:Fallback xmlns="">
          <p:pic>
            <p:nvPicPr>
              <p:cNvPr id="521" name="墨迹 520"/>
            </p:nvPicPr>
            <p:blipFill>
              <a:blip r:embed="rId938"/>
            </p:blipFill>
            <p:spPr>
              <a:xfrm>
                <a:off x="2012950" y="5213350"/>
                <a:ext cx="63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9" p14:bwMode="auto">
            <p14:nvContentPartPr>
              <p14:cNvPr id="522" name="墨迹 521"/>
              <p14:cNvContentPartPr/>
              <p14:nvPr/>
            </p14:nvContentPartPr>
            <p14:xfrm>
              <a:off x="2070100" y="5181600"/>
              <a:ext cx="107950" cy="133350"/>
            </p14:xfrm>
          </p:contentPart>
        </mc:Choice>
        <mc:Fallback xmlns="">
          <p:pic>
            <p:nvPicPr>
              <p:cNvPr id="522" name="墨迹 521"/>
            </p:nvPicPr>
            <p:blipFill>
              <a:blip r:embed="rId940"/>
            </p:blipFill>
            <p:spPr>
              <a:xfrm>
                <a:off x="2070100" y="5181600"/>
                <a:ext cx="1079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1" p14:bwMode="auto">
            <p14:nvContentPartPr>
              <p14:cNvPr id="523" name="墨迹 522"/>
              <p14:cNvContentPartPr/>
              <p14:nvPr/>
            </p14:nvContentPartPr>
            <p14:xfrm>
              <a:off x="2101850" y="5257800"/>
              <a:ext cx="76200" cy="31750"/>
            </p14:xfrm>
          </p:contentPart>
        </mc:Choice>
        <mc:Fallback xmlns="">
          <p:pic>
            <p:nvPicPr>
              <p:cNvPr id="523" name="墨迹 522"/>
            </p:nvPicPr>
            <p:blipFill>
              <a:blip r:embed="rId942"/>
            </p:blipFill>
            <p:spPr>
              <a:xfrm>
                <a:off x="2101850" y="5257800"/>
                <a:ext cx="762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3" p14:bwMode="auto">
            <p14:nvContentPartPr>
              <p14:cNvPr id="524" name="墨迹 523"/>
              <p14:cNvContentPartPr/>
              <p14:nvPr/>
            </p14:nvContentPartPr>
            <p14:xfrm>
              <a:off x="2209800" y="5219700"/>
              <a:ext cx="101600" cy="63500"/>
            </p14:xfrm>
          </p:contentPart>
        </mc:Choice>
        <mc:Fallback xmlns="">
          <p:pic>
            <p:nvPicPr>
              <p:cNvPr id="524" name="墨迹 523"/>
            </p:nvPicPr>
            <p:blipFill>
              <a:blip r:embed="rId944"/>
            </p:blipFill>
            <p:spPr>
              <a:xfrm>
                <a:off x="2209800" y="5219700"/>
                <a:ext cx="1016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5" p14:bwMode="auto">
            <p14:nvContentPartPr>
              <p14:cNvPr id="525" name="墨迹 524"/>
              <p14:cNvContentPartPr/>
              <p14:nvPr/>
            </p14:nvContentPartPr>
            <p14:xfrm>
              <a:off x="2190750" y="5194300"/>
              <a:ext cx="107950" cy="158750"/>
            </p14:xfrm>
          </p:contentPart>
        </mc:Choice>
        <mc:Fallback xmlns="">
          <p:pic>
            <p:nvPicPr>
              <p:cNvPr id="525" name="墨迹 524"/>
            </p:nvPicPr>
            <p:blipFill>
              <a:blip r:embed="rId946"/>
            </p:blipFill>
            <p:spPr>
              <a:xfrm>
                <a:off x="2190750" y="5194300"/>
                <a:ext cx="1079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7" p14:bwMode="auto">
            <p14:nvContentPartPr>
              <p14:cNvPr id="526" name="墨迹 525"/>
              <p14:cNvContentPartPr/>
              <p14:nvPr/>
            </p14:nvContentPartPr>
            <p14:xfrm>
              <a:off x="2317750" y="5168900"/>
              <a:ext cx="120650" cy="209550"/>
            </p14:xfrm>
          </p:contentPart>
        </mc:Choice>
        <mc:Fallback xmlns="">
          <p:pic>
            <p:nvPicPr>
              <p:cNvPr id="526" name="墨迹 525"/>
            </p:nvPicPr>
            <p:blipFill>
              <a:blip r:embed="rId948"/>
            </p:blipFill>
            <p:spPr>
              <a:xfrm>
                <a:off x="2317750" y="5168900"/>
                <a:ext cx="1206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9" p14:bwMode="auto">
            <p14:nvContentPartPr>
              <p14:cNvPr id="527" name="墨迹 526"/>
              <p14:cNvContentPartPr/>
              <p14:nvPr/>
            </p14:nvContentPartPr>
            <p14:xfrm>
              <a:off x="2717800" y="4159250"/>
              <a:ext cx="95250" cy="266700"/>
            </p14:xfrm>
          </p:contentPart>
        </mc:Choice>
        <mc:Fallback xmlns="">
          <p:pic>
            <p:nvPicPr>
              <p:cNvPr id="527" name="墨迹 526"/>
            </p:nvPicPr>
            <p:blipFill>
              <a:blip r:embed="rId950"/>
            </p:blipFill>
            <p:spPr>
              <a:xfrm>
                <a:off x="2717800" y="4159250"/>
                <a:ext cx="952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1" p14:bwMode="auto">
            <p14:nvContentPartPr>
              <p14:cNvPr id="528" name="墨迹 527"/>
              <p14:cNvContentPartPr/>
              <p14:nvPr/>
            </p14:nvContentPartPr>
            <p14:xfrm>
              <a:off x="2806700" y="4178300"/>
              <a:ext cx="19050" cy="190500"/>
            </p14:xfrm>
          </p:contentPart>
        </mc:Choice>
        <mc:Fallback xmlns="">
          <p:pic>
            <p:nvPicPr>
              <p:cNvPr id="528" name="墨迹 527"/>
            </p:nvPicPr>
            <p:blipFill>
              <a:blip r:embed="rId952"/>
            </p:blipFill>
            <p:spPr>
              <a:xfrm>
                <a:off x="2806700" y="4178300"/>
                <a:ext cx="190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3" p14:bwMode="auto">
            <p14:nvContentPartPr>
              <p14:cNvPr id="529" name="墨迹 528"/>
              <p14:cNvContentPartPr/>
              <p14:nvPr/>
            </p14:nvContentPartPr>
            <p14:xfrm>
              <a:off x="2717800" y="4318000"/>
              <a:ext cx="107950" cy="360"/>
            </p14:xfrm>
          </p:contentPart>
        </mc:Choice>
        <mc:Fallback xmlns="">
          <p:pic>
            <p:nvPicPr>
              <p:cNvPr id="529" name="墨迹 528"/>
            </p:nvPicPr>
            <p:blipFill>
              <a:blip r:embed="rId954"/>
            </p:blipFill>
            <p:spPr>
              <a:xfrm>
                <a:off x="2717800" y="4318000"/>
                <a:ext cx="1079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5" p14:bwMode="auto">
            <p14:nvContentPartPr>
              <p14:cNvPr id="530" name="墨迹 529"/>
              <p14:cNvContentPartPr/>
              <p14:nvPr/>
            </p14:nvContentPartPr>
            <p14:xfrm>
              <a:off x="2882900" y="4286250"/>
              <a:ext cx="12700" cy="63500"/>
            </p14:xfrm>
          </p:contentPart>
        </mc:Choice>
        <mc:Fallback xmlns="">
          <p:pic>
            <p:nvPicPr>
              <p:cNvPr id="530" name="墨迹 529"/>
            </p:nvPicPr>
            <p:blipFill>
              <a:blip r:embed="rId956"/>
            </p:blipFill>
            <p:spPr>
              <a:xfrm>
                <a:off x="2882900" y="4286250"/>
                <a:ext cx="127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7" p14:bwMode="auto">
            <p14:nvContentPartPr>
              <p14:cNvPr id="531" name="墨迹 530"/>
              <p14:cNvContentPartPr/>
              <p14:nvPr/>
            </p14:nvContentPartPr>
            <p14:xfrm>
              <a:off x="2927350" y="4311650"/>
              <a:ext cx="12700" cy="69850"/>
            </p14:xfrm>
          </p:contentPart>
        </mc:Choice>
        <mc:Fallback xmlns="">
          <p:pic>
            <p:nvPicPr>
              <p:cNvPr id="531" name="墨迹 530"/>
            </p:nvPicPr>
            <p:blipFill>
              <a:blip r:embed="rId958"/>
            </p:blipFill>
            <p:spPr>
              <a:xfrm>
                <a:off x="2927350" y="4311650"/>
                <a:ext cx="127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9" p14:bwMode="auto">
            <p14:nvContentPartPr>
              <p14:cNvPr id="532" name="墨迹 531"/>
              <p14:cNvContentPartPr/>
              <p14:nvPr/>
            </p14:nvContentPartPr>
            <p14:xfrm>
              <a:off x="3022600" y="4298950"/>
              <a:ext cx="139700" cy="57150"/>
            </p14:xfrm>
          </p:contentPart>
        </mc:Choice>
        <mc:Fallback xmlns="">
          <p:pic>
            <p:nvPicPr>
              <p:cNvPr id="532" name="墨迹 531"/>
            </p:nvPicPr>
            <p:blipFill>
              <a:blip r:embed="rId960"/>
            </p:blipFill>
            <p:spPr>
              <a:xfrm>
                <a:off x="3022600" y="4298950"/>
                <a:ext cx="1397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1" p14:bwMode="auto">
            <p14:nvContentPartPr>
              <p14:cNvPr id="533" name="墨迹 532"/>
              <p14:cNvContentPartPr/>
              <p14:nvPr/>
            </p14:nvContentPartPr>
            <p14:xfrm>
              <a:off x="3206750" y="4197350"/>
              <a:ext cx="63500" cy="133350"/>
            </p14:xfrm>
          </p:contentPart>
        </mc:Choice>
        <mc:Fallback xmlns="">
          <p:pic>
            <p:nvPicPr>
              <p:cNvPr id="533" name="墨迹 532"/>
            </p:nvPicPr>
            <p:blipFill>
              <a:blip r:embed="rId962"/>
            </p:blipFill>
            <p:spPr>
              <a:xfrm>
                <a:off x="3206750" y="4197350"/>
                <a:ext cx="635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3" p14:bwMode="auto">
            <p14:nvContentPartPr>
              <p14:cNvPr id="534" name="墨迹 533"/>
              <p14:cNvContentPartPr/>
              <p14:nvPr/>
            </p14:nvContentPartPr>
            <p14:xfrm>
              <a:off x="3251200" y="4191000"/>
              <a:ext cx="31750" cy="177800"/>
            </p14:xfrm>
          </p:contentPart>
        </mc:Choice>
        <mc:Fallback xmlns="">
          <p:pic>
            <p:nvPicPr>
              <p:cNvPr id="534" name="墨迹 533"/>
            </p:nvPicPr>
            <p:blipFill>
              <a:blip r:embed="rId964"/>
            </p:blipFill>
            <p:spPr>
              <a:xfrm>
                <a:off x="3251200" y="4191000"/>
                <a:ext cx="317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5" p14:bwMode="auto">
            <p14:nvContentPartPr>
              <p14:cNvPr id="535" name="墨迹 534"/>
              <p14:cNvContentPartPr/>
              <p14:nvPr/>
            </p14:nvContentPartPr>
            <p14:xfrm>
              <a:off x="3219450" y="4318000"/>
              <a:ext cx="57150" cy="360"/>
            </p14:xfrm>
          </p:contentPart>
        </mc:Choice>
        <mc:Fallback xmlns="">
          <p:pic>
            <p:nvPicPr>
              <p:cNvPr id="535" name="墨迹 534"/>
            </p:nvPicPr>
            <p:blipFill>
              <a:blip r:embed="rId528"/>
            </p:blipFill>
            <p:spPr>
              <a:xfrm>
                <a:off x="3219450" y="4318000"/>
                <a:ext cx="571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6" p14:bwMode="auto">
            <p14:nvContentPartPr>
              <p14:cNvPr id="536" name="墨迹 535"/>
              <p14:cNvContentPartPr/>
              <p14:nvPr/>
            </p14:nvContentPartPr>
            <p14:xfrm>
              <a:off x="3321050" y="4305300"/>
              <a:ext cx="82550" cy="76200"/>
            </p14:xfrm>
          </p:contentPart>
        </mc:Choice>
        <mc:Fallback xmlns="">
          <p:pic>
            <p:nvPicPr>
              <p:cNvPr id="536" name="墨迹 535"/>
            </p:nvPicPr>
            <p:blipFill>
              <a:blip r:embed="rId967"/>
            </p:blipFill>
            <p:spPr>
              <a:xfrm>
                <a:off x="3321050" y="4305300"/>
                <a:ext cx="825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8" p14:bwMode="auto">
            <p14:nvContentPartPr>
              <p14:cNvPr id="537" name="墨迹 536"/>
              <p14:cNvContentPartPr/>
              <p14:nvPr/>
            </p14:nvContentPartPr>
            <p14:xfrm>
              <a:off x="2730500" y="4521200"/>
              <a:ext cx="114300" cy="279400"/>
            </p14:xfrm>
          </p:contentPart>
        </mc:Choice>
        <mc:Fallback xmlns="">
          <p:pic>
            <p:nvPicPr>
              <p:cNvPr id="537" name="墨迹 536"/>
            </p:nvPicPr>
            <p:blipFill>
              <a:blip r:embed="rId969"/>
            </p:blipFill>
            <p:spPr>
              <a:xfrm>
                <a:off x="2730500" y="4521200"/>
                <a:ext cx="1143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0" p14:bwMode="auto">
            <p14:nvContentPartPr>
              <p14:cNvPr id="538" name="墨迹 537"/>
              <p14:cNvContentPartPr/>
              <p14:nvPr/>
            </p14:nvContentPartPr>
            <p14:xfrm>
              <a:off x="2813050" y="4654550"/>
              <a:ext cx="44450" cy="120650"/>
            </p14:xfrm>
          </p:contentPart>
        </mc:Choice>
        <mc:Fallback xmlns="">
          <p:pic>
            <p:nvPicPr>
              <p:cNvPr id="538" name="墨迹 537"/>
            </p:nvPicPr>
            <p:blipFill>
              <a:blip r:embed="rId971"/>
            </p:blipFill>
            <p:spPr>
              <a:xfrm>
                <a:off x="2813050" y="4654550"/>
                <a:ext cx="444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2" p14:bwMode="auto">
            <p14:nvContentPartPr>
              <p14:cNvPr id="539" name="墨迹 538"/>
              <p14:cNvContentPartPr/>
              <p14:nvPr/>
            </p14:nvContentPartPr>
            <p14:xfrm>
              <a:off x="2774950" y="4692650"/>
              <a:ext cx="127000" cy="38100"/>
            </p14:xfrm>
          </p:contentPart>
        </mc:Choice>
        <mc:Fallback xmlns="">
          <p:pic>
            <p:nvPicPr>
              <p:cNvPr id="539" name="墨迹 538"/>
            </p:nvPicPr>
            <p:blipFill>
              <a:blip r:embed="rId973"/>
            </p:blipFill>
            <p:spPr>
              <a:xfrm>
                <a:off x="2774950" y="4692650"/>
                <a:ext cx="1270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4" p14:bwMode="auto">
            <p14:nvContentPartPr>
              <p14:cNvPr id="540" name="墨迹 539"/>
              <p14:cNvContentPartPr/>
              <p14:nvPr/>
            </p14:nvContentPartPr>
            <p14:xfrm>
              <a:off x="2921000" y="4705350"/>
              <a:ext cx="12700" cy="82550"/>
            </p14:xfrm>
          </p:contentPart>
        </mc:Choice>
        <mc:Fallback xmlns="">
          <p:pic>
            <p:nvPicPr>
              <p:cNvPr id="540" name="墨迹 539"/>
            </p:nvPicPr>
            <p:blipFill>
              <a:blip r:embed="rId975"/>
            </p:blipFill>
            <p:spPr>
              <a:xfrm>
                <a:off x="2921000" y="4705350"/>
                <a:ext cx="127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6" p14:bwMode="auto">
            <p14:nvContentPartPr>
              <p14:cNvPr id="541" name="墨迹 540"/>
              <p14:cNvContentPartPr/>
              <p14:nvPr/>
            </p14:nvContentPartPr>
            <p14:xfrm>
              <a:off x="2965450" y="4718050"/>
              <a:ext cx="360" cy="82550"/>
            </p14:xfrm>
          </p:contentPart>
        </mc:Choice>
        <mc:Fallback xmlns="">
          <p:pic>
            <p:nvPicPr>
              <p:cNvPr id="541" name="墨迹 540"/>
            </p:nvPicPr>
            <p:blipFill>
              <a:blip r:embed="rId631"/>
            </p:blipFill>
            <p:spPr>
              <a:xfrm>
                <a:off x="2965450" y="4718050"/>
                <a:ext cx="36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7" p14:bwMode="auto">
            <p14:nvContentPartPr>
              <p14:cNvPr id="542" name="墨迹 541"/>
              <p14:cNvContentPartPr/>
              <p14:nvPr/>
            </p14:nvContentPartPr>
            <p14:xfrm>
              <a:off x="3009900" y="4679950"/>
              <a:ext cx="139700" cy="88900"/>
            </p14:xfrm>
          </p:contentPart>
        </mc:Choice>
        <mc:Fallback xmlns="">
          <p:pic>
            <p:nvPicPr>
              <p:cNvPr id="542" name="墨迹 541"/>
            </p:nvPicPr>
            <p:blipFill>
              <a:blip r:embed="rId978"/>
            </p:blipFill>
            <p:spPr>
              <a:xfrm>
                <a:off x="3009900" y="4679950"/>
                <a:ext cx="1397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9" p14:bwMode="auto">
            <p14:nvContentPartPr>
              <p14:cNvPr id="543" name="墨迹 542"/>
              <p14:cNvContentPartPr/>
              <p14:nvPr/>
            </p14:nvContentPartPr>
            <p14:xfrm>
              <a:off x="3206750" y="4578350"/>
              <a:ext cx="82550" cy="196850"/>
            </p14:xfrm>
          </p:contentPart>
        </mc:Choice>
        <mc:Fallback xmlns="">
          <p:pic>
            <p:nvPicPr>
              <p:cNvPr id="543" name="墨迹 542"/>
            </p:nvPicPr>
            <p:blipFill>
              <a:blip r:embed="rId980"/>
            </p:blipFill>
            <p:spPr>
              <a:xfrm>
                <a:off x="3206750" y="4578350"/>
                <a:ext cx="825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1" p14:bwMode="auto">
            <p14:nvContentPartPr>
              <p14:cNvPr id="544" name="墨迹 543"/>
              <p14:cNvContentPartPr/>
              <p14:nvPr/>
            </p14:nvContentPartPr>
            <p14:xfrm>
              <a:off x="3257550" y="4641850"/>
              <a:ext cx="50800" cy="158750"/>
            </p14:xfrm>
          </p:contentPart>
        </mc:Choice>
        <mc:Fallback xmlns="">
          <p:pic>
            <p:nvPicPr>
              <p:cNvPr id="544" name="墨迹 543"/>
            </p:nvPicPr>
            <p:blipFill>
              <a:blip r:embed="rId982"/>
            </p:blipFill>
            <p:spPr>
              <a:xfrm>
                <a:off x="3257550" y="4641850"/>
                <a:ext cx="508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3" p14:bwMode="auto">
            <p14:nvContentPartPr>
              <p14:cNvPr id="545" name="墨迹 544"/>
              <p14:cNvContentPartPr/>
              <p14:nvPr/>
            </p14:nvContentPartPr>
            <p14:xfrm>
              <a:off x="3232150" y="4718050"/>
              <a:ext cx="69850" cy="19050"/>
            </p14:xfrm>
          </p:contentPart>
        </mc:Choice>
        <mc:Fallback xmlns="">
          <p:pic>
            <p:nvPicPr>
              <p:cNvPr id="545" name="墨迹 544"/>
            </p:nvPicPr>
            <p:blipFill>
              <a:blip r:embed="rId984"/>
            </p:blipFill>
            <p:spPr>
              <a:xfrm>
                <a:off x="3232150" y="4718050"/>
                <a:ext cx="698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5" p14:bwMode="auto">
            <p14:nvContentPartPr>
              <p14:cNvPr id="546" name="墨迹 545"/>
              <p14:cNvContentPartPr/>
              <p14:nvPr/>
            </p14:nvContentPartPr>
            <p14:xfrm>
              <a:off x="3289300" y="4730750"/>
              <a:ext cx="76200" cy="63500"/>
            </p14:xfrm>
          </p:contentPart>
        </mc:Choice>
        <mc:Fallback xmlns="">
          <p:pic>
            <p:nvPicPr>
              <p:cNvPr id="546" name="墨迹 545"/>
            </p:nvPicPr>
            <p:blipFill>
              <a:blip r:embed="rId986"/>
            </p:blipFill>
            <p:spPr>
              <a:xfrm>
                <a:off x="3289300" y="4730750"/>
                <a:ext cx="762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7" p14:bwMode="auto">
            <p14:nvContentPartPr>
              <p14:cNvPr id="547" name="墨迹 546"/>
              <p14:cNvContentPartPr/>
              <p14:nvPr/>
            </p14:nvContentPartPr>
            <p14:xfrm>
              <a:off x="2705100" y="4902200"/>
              <a:ext cx="44450" cy="171450"/>
            </p14:xfrm>
          </p:contentPart>
        </mc:Choice>
        <mc:Fallback xmlns="">
          <p:pic>
            <p:nvPicPr>
              <p:cNvPr id="547" name="墨迹 546"/>
            </p:nvPicPr>
            <p:blipFill>
              <a:blip r:embed="rId988"/>
            </p:blipFill>
            <p:spPr>
              <a:xfrm>
                <a:off x="2705100" y="4902200"/>
                <a:ext cx="444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9" p14:bwMode="auto">
            <p14:nvContentPartPr>
              <p14:cNvPr id="548" name="墨迹 547"/>
              <p14:cNvContentPartPr/>
              <p14:nvPr/>
            </p14:nvContentPartPr>
            <p14:xfrm>
              <a:off x="2749550" y="4946650"/>
              <a:ext cx="44450" cy="82550"/>
            </p14:xfrm>
          </p:contentPart>
        </mc:Choice>
        <mc:Fallback xmlns="">
          <p:pic>
            <p:nvPicPr>
              <p:cNvPr id="548" name="墨迹 547"/>
            </p:nvPicPr>
            <p:blipFill>
              <a:blip r:embed="rId990"/>
            </p:blipFill>
            <p:spPr>
              <a:xfrm>
                <a:off x="2749550" y="4946650"/>
                <a:ext cx="444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1" p14:bwMode="auto">
            <p14:nvContentPartPr>
              <p14:cNvPr id="549" name="墨迹 548"/>
              <p14:cNvContentPartPr/>
              <p14:nvPr/>
            </p14:nvContentPartPr>
            <p14:xfrm>
              <a:off x="2711450" y="4978400"/>
              <a:ext cx="69850" cy="25400"/>
            </p14:xfrm>
          </p:contentPart>
        </mc:Choice>
        <mc:Fallback xmlns="">
          <p:pic>
            <p:nvPicPr>
              <p:cNvPr id="549" name="墨迹 548"/>
            </p:nvPicPr>
            <p:blipFill>
              <a:blip r:embed="rId992"/>
            </p:blipFill>
            <p:spPr>
              <a:xfrm>
                <a:off x="2711450" y="4978400"/>
                <a:ext cx="698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3" p14:bwMode="auto">
            <p14:nvContentPartPr>
              <p14:cNvPr id="550" name="墨迹 549"/>
              <p14:cNvContentPartPr/>
              <p14:nvPr/>
            </p14:nvContentPartPr>
            <p14:xfrm>
              <a:off x="2806700" y="5016500"/>
              <a:ext cx="25400" cy="107950"/>
            </p14:xfrm>
          </p:contentPart>
        </mc:Choice>
        <mc:Fallback xmlns="">
          <p:pic>
            <p:nvPicPr>
              <p:cNvPr id="550" name="墨迹 549"/>
            </p:nvPicPr>
            <p:blipFill>
              <a:blip r:embed="rId994"/>
            </p:blipFill>
            <p:spPr>
              <a:xfrm>
                <a:off x="2806700" y="5016500"/>
                <a:ext cx="254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5" p14:bwMode="auto">
            <p14:nvContentPartPr>
              <p14:cNvPr id="551" name="墨迹 550"/>
              <p14:cNvContentPartPr/>
              <p14:nvPr/>
            </p14:nvContentPartPr>
            <p14:xfrm>
              <a:off x="2870200" y="5048250"/>
              <a:ext cx="6350" cy="69850"/>
            </p14:xfrm>
          </p:contentPart>
        </mc:Choice>
        <mc:Fallback xmlns="">
          <p:pic>
            <p:nvPicPr>
              <p:cNvPr id="551" name="墨迹 550"/>
            </p:nvPicPr>
            <p:blipFill>
              <a:blip r:embed="rId996"/>
            </p:blipFill>
            <p:spPr>
              <a:xfrm>
                <a:off x="2870200" y="5048250"/>
                <a:ext cx="63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7" p14:bwMode="auto">
            <p14:nvContentPartPr>
              <p14:cNvPr id="552" name="墨迹 551"/>
              <p14:cNvContentPartPr/>
              <p14:nvPr/>
            </p14:nvContentPartPr>
            <p14:xfrm>
              <a:off x="2997200" y="5022850"/>
              <a:ext cx="171450" cy="57150"/>
            </p14:xfrm>
          </p:contentPart>
        </mc:Choice>
        <mc:Fallback xmlns="">
          <p:pic>
            <p:nvPicPr>
              <p:cNvPr id="552" name="墨迹 551"/>
            </p:nvPicPr>
            <p:blipFill>
              <a:blip r:embed="rId998"/>
            </p:blipFill>
            <p:spPr>
              <a:xfrm>
                <a:off x="2997200" y="5022850"/>
                <a:ext cx="1714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9" p14:bwMode="auto">
            <p14:nvContentPartPr>
              <p14:cNvPr id="553" name="墨迹 552"/>
              <p14:cNvContentPartPr/>
              <p14:nvPr/>
            </p14:nvContentPartPr>
            <p14:xfrm>
              <a:off x="3187700" y="4940300"/>
              <a:ext cx="44450" cy="165100"/>
            </p14:xfrm>
          </p:contentPart>
        </mc:Choice>
        <mc:Fallback xmlns="">
          <p:pic>
            <p:nvPicPr>
              <p:cNvPr id="553" name="墨迹 552"/>
            </p:nvPicPr>
            <p:blipFill>
              <a:blip r:embed="rId1000"/>
            </p:blipFill>
            <p:spPr>
              <a:xfrm>
                <a:off x="3187700" y="4940300"/>
                <a:ext cx="444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1" p14:bwMode="auto">
            <p14:nvContentPartPr>
              <p14:cNvPr id="554" name="墨迹 553"/>
              <p14:cNvContentPartPr/>
              <p14:nvPr/>
            </p14:nvContentPartPr>
            <p14:xfrm>
              <a:off x="3219450" y="4953000"/>
              <a:ext cx="69850" cy="127000"/>
            </p14:xfrm>
          </p:contentPart>
        </mc:Choice>
        <mc:Fallback xmlns="">
          <p:pic>
            <p:nvPicPr>
              <p:cNvPr id="554" name="墨迹 553"/>
            </p:nvPicPr>
            <p:blipFill>
              <a:blip r:embed="rId1002"/>
            </p:blipFill>
            <p:spPr>
              <a:xfrm>
                <a:off x="3219450" y="4953000"/>
                <a:ext cx="698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3" p14:bwMode="auto">
            <p14:nvContentPartPr>
              <p14:cNvPr id="555" name="墨迹 554"/>
              <p14:cNvContentPartPr/>
              <p14:nvPr/>
            </p14:nvContentPartPr>
            <p14:xfrm>
              <a:off x="3238500" y="5048250"/>
              <a:ext cx="44450" cy="12700"/>
            </p14:xfrm>
          </p:contentPart>
        </mc:Choice>
        <mc:Fallback xmlns="">
          <p:pic>
            <p:nvPicPr>
              <p:cNvPr id="555" name="墨迹 554"/>
            </p:nvPicPr>
            <p:blipFill>
              <a:blip r:embed="rId1004"/>
            </p:blipFill>
            <p:spPr>
              <a:xfrm>
                <a:off x="3238500" y="5048250"/>
                <a:ext cx="44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5" p14:bwMode="auto">
            <p14:nvContentPartPr>
              <p14:cNvPr id="556" name="墨迹 555"/>
              <p14:cNvContentPartPr/>
              <p14:nvPr/>
            </p14:nvContentPartPr>
            <p14:xfrm>
              <a:off x="3321050" y="5073650"/>
              <a:ext cx="31750" cy="25400"/>
            </p14:xfrm>
          </p:contentPart>
        </mc:Choice>
        <mc:Fallback xmlns="">
          <p:pic>
            <p:nvPicPr>
              <p:cNvPr id="556" name="墨迹 555"/>
            </p:nvPicPr>
            <p:blipFill>
              <a:blip r:embed="rId1006"/>
            </p:blipFill>
            <p:spPr>
              <a:xfrm>
                <a:off x="3321050" y="5073650"/>
                <a:ext cx="317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7" p14:bwMode="auto">
            <p14:nvContentPartPr>
              <p14:cNvPr id="557" name="墨迹 556"/>
              <p14:cNvContentPartPr/>
              <p14:nvPr/>
            </p14:nvContentPartPr>
            <p14:xfrm>
              <a:off x="3302000" y="5048250"/>
              <a:ext cx="69850" cy="25400"/>
            </p14:xfrm>
          </p:contentPart>
        </mc:Choice>
        <mc:Fallback xmlns="">
          <p:pic>
            <p:nvPicPr>
              <p:cNvPr id="557" name="墨迹 556"/>
            </p:nvPicPr>
            <p:blipFill>
              <a:blip r:embed="rId1008"/>
            </p:blipFill>
            <p:spPr>
              <a:xfrm>
                <a:off x="3302000" y="5048250"/>
                <a:ext cx="698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9" p14:bwMode="auto">
            <p14:nvContentPartPr>
              <p14:cNvPr id="558" name="墨迹 557"/>
              <p14:cNvContentPartPr/>
              <p14:nvPr/>
            </p14:nvContentPartPr>
            <p14:xfrm>
              <a:off x="2679700" y="5219700"/>
              <a:ext cx="82550" cy="165100"/>
            </p14:xfrm>
          </p:contentPart>
        </mc:Choice>
        <mc:Fallback xmlns="">
          <p:pic>
            <p:nvPicPr>
              <p:cNvPr id="558" name="墨迹 557"/>
            </p:nvPicPr>
            <p:blipFill>
              <a:blip r:embed="rId1010"/>
            </p:blipFill>
            <p:spPr>
              <a:xfrm>
                <a:off x="2679700" y="5219700"/>
                <a:ext cx="825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1" p14:bwMode="auto">
            <p14:nvContentPartPr>
              <p14:cNvPr id="559" name="墨迹 558"/>
              <p14:cNvContentPartPr/>
              <p14:nvPr/>
            </p14:nvContentPartPr>
            <p14:xfrm>
              <a:off x="2762250" y="5232400"/>
              <a:ext cx="31750" cy="139700"/>
            </p14:xfrm>
          </p:contentPart>
        </mc:Choice>
        <mc:Fallback xmlns="">
          <p:pic>
            <p:nvPicPr>
              <p:cNvPr id="559" name="墨迹 558"/>
            </p:nvPicPr>
            <p:blipFill>
              <a:blip r:embed="rId1012"/>
            </p:blipFill>
            <p:spPr>
              <a:xfrm>
                <a:off x="2762250" y="5232400"/>
                <a:ext cx="317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3" p14:bwMode="auto">
            <p14:nvContentPartPr>
              <p14:cNvPr id="560" name="墨迹 559"/>
              <p14:cNvContentPartPr/>
              <p14:nvPr/>
            </p14:nvContentPartPr>
            <p14:xfrm>
              <a:off x="2736850" y="5314950"/>
              <a:ext cx="63500" cy="6350"/>
            </p14:xfrm>
          </p:contentPart>
        </mc:Choice>
        <mc:Fallback xmlns="">
          <p:pic>
            <p:nvPicPr>
              <p:cNvPr id="560" name="墨迹 559"/>
            </p:nvPicPr>
            <p:blipFill>
              <a:blip r:embed="rId1014"/>
            </p:blipFill>
            <p:spPr>
              <a:xfrm>
                <a:off x="2736850" y="5314950"/>
                <a:ext cx="635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5" p14:bwMode="auto">
            <p14:nvContentPartPr>
              <p14:cNvPr id="561" name="墨迹 560"/>
              <p14:cNvContentPartPr/>
              <p14:nvPr/>
            </p14:nvContentPartPr>
            <p14:xfrm>
              <a:off x="2851150" y="5302250"/>
              <a:ext cx="12700" cy="95250"/>
            </p14:xfrm>
          </p:contentPart>
        </mc:Choice>
        <mc:Fallback xmlns="">
          <p:pic>
            <p:nvPicPr>
              <p:cNvPr id="561" name="墨迹 560"/>
            </p:nvPicPr>
            <p:blipFill>
              <a:blip r:embed="rId1016"/>
            </p:blipFill>
            <p:spPr>
              <a:xfrm>
                <a:off x="2851150" y="5302250"/>
                <a:ext cx="127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7" p14:bwMode="auto">
            <p14:nvContentPartPr>
              <p14:cNvPr id="562" name="墨迹 561"/>
              <p14:cNvContentPartPr/>
              <p14:nvPr/>
            </p14:nvContentPartPr>
            <p14:xfrm>
              <a:off x="2882900" y="5327650"/>
              <a:ext cx="19050" cy="95250"/>
            </p14:xfrm>
          </p:contentPart>
        </mc:Choice>
        <mc:Fallback xmlns="">
          <p:pic>
            <p:nvPicPr>
              <p:cNvPr id="562" name="墨迹 561"/>
            </p:nvPicPr>
            <p:blipFill>
              <a:blip r:embed="rId1018"/>
            </p:blipFill>
            <p:spPr>
              <a:xfrm>
                <a:off x="2882900" y="5327650"/>
                <a:ext cx="190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9" p14:bwMode="auto">
            <p14:nvContentPartPr>
              <p14:cNvPr id="563" name="墨迹 562"/>
              <p14:cNvContentPartPr/>
              <p14:nvPr/>
            </p14:nvContentPartPr>
            <p14:xfrm>
              <a:off x="3054350" y="5295900"/>
              <a:ext cx="146050" cy="63500"/>
            </p14:xfrm>
          </p:contentPart>
        </mc:Choice>
        <mc:Fallback xmlns="">
          <p:pic>
            <p:nvPicPr>
              <p:cNvPr id="563" name="墨迹 562"/>
            </p:nvPicPr>
            <p:blipFill>
              <a:blip r:embed="rId1020"/>
            </p:blipFill>
            <p:spPr>
              <a:xfrm>
                <a:off x="3054350" y="5295900"/>
                <a:ext cx="1460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1" p14:bwMode="auto">
            <p14:nvContentPartPr>
              <p14:cNvPr id="564" name="墨迹 563"/>
              <p14:cNvContentPartPr/>
              <p14:nvPr/>
            </p14:nvContentPartPr>
            <p14:xfrm>
              <a:off x="3206750" y="5245100"/>
              <a:ext cx="95250" cy="158750"/>
            </p14:xfrm>
          </p:contentPart>
        </mc:Choice>
        <mc:Fallback xmlns="">
          <p:pic>
            <p:nvPicPr>
              <p:cNvPr id="564" name="墨迹 563"/>
            </p:nvPicPr>
            <p:blipFill>
              <a:blip r:embed="rId1022"/>
            </p:blipFill>
            <p:spPr>
              <a:xfrm>
                <a:off x="3206750" y="5245100"/>
                <a:ext cx="952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3" p14:bwMode="auto">
            <p14:nvContentPartPr>
              <p14:cNvPr id="565" name="墨迹 564"/>
              <p14:cNvContentPartPr/>
              <p14:nvPr/>
            </p14:nvContentPartPr>
            <p14:xfrm>
              <a:off x="3308350" y="5245100"/>
              <a:ext cx="31750" cy="139700"/>
            </p14:xfrm>
          </p:contentPart>
        </mc:Choice>
        <mc:Fallback xmlns="">
          <p:pic>
            <p:nvPicPr>
              <p:cNvPr id="565" name="墨迹 564"/>
            </p:nvPicPr>
            <p:blipFill>
              <a:blip r:embed="rId1024"/>
            </p:blipFill>
            <p:spPr>
              <a:xfrm>
                <a:off x="3308350" y="5245100"/>
                <a:ext cx="317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5" p14:bwMode="auto">
            <p14:nvContentPartPr>
              <p14:cNvPr id="566" name="墨迹 565"/>
              <p14:cNvContentPartPr/>
              <p14:nvPr/>
            </p14:nvContentPartPr>
            <p14:xfrm>
              <a:off x="3257550" y="5289550"/>
              <a:ext cx="82550" cy="360"/>
            </p14:xfrm>
          </p:contentPart>
        </mc:Choice>
        <mc:Fallback xmlns="">
          <p:pic>
            <p:nvPicPr>
              <p:cNvPr id="566" name="墨迹 565"/>
            </p:nvPicPr>
            <p:blipFill>
              <a:blip r:embed="rId294"/>
            </p:blipFill>
            <p:spPr>
              <a:xfrm>
                <a:off x="3257550" y="5289550"/>
                <a:ext cx="82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6" p14:bwMode="auto">
            <p14:nvContentPartPr>
              <p14:cNvPr id="567" name="墨迹 566"/>
              <p14:cNvContentPartPr/>
              <p14:nvPr/>
            </p14:nvContentPartPr>
            <p14:xfrm>
              <a:off x="3390900" y="5314950"/>
              <a:ext cx="82550" cy="101600"/>
            </p14:xfrm>
          </p:contentPart>
        </mc:Choice>
        <mc:Fallback xmlns="">
          <p:pic>
            <p:nvPicPr>
              <p:cNvPr id="567" name="墨迹 566"/>
            </p:nvPicPr>
            <p:blipFill>
              <a:blip r:embed="rId1027"/>
            </p:blipFill>
            <p:spPr>
              <a:xfrm>
                <a:off x="3390900" y="5314950"/>
                <a:ext cx="825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8" p14:bwMode="auto">
            <p14:nvContentPartPr>
              <p14:cNvPr id="568" name="墨迹 567"/>
              <p14:cNvContentPartPr/>
              <p14:nvPr/>
            </p14:nvContentPartPr>
            <p14:xfrm>
              <a:off x="3898900" y="4184650"/>
              <a:ext cx="158750" cy="146050"/>
            </p14:xfrm>
          </p:contentPart>
        </mc:Choice>
        <mc:Fallback xmlns="">
          <p:pic>
            <p:nvPicPr>
              <p:cNvPr id="568" name="墨迹 567"/>
            </p:nvPicPr>
            <p:blipFill>
              <a:blip r:embed="rId1029"/>
            </p:blipFill>
            <p:spPr>
              <a:xfrm>
                <a:off x="3898900" y="4184650"/>
                <a:ext cx="1587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0" p14:bwMode="auto">
            <p14:nvContentPartPr>
              <p14:cNvPr id="569" name="墨迹 568"/>
              <p14:cNvContentPartPr/>
              <p14:nvPr/>
            </p14:nvContentPartPr>
            <p14:xfrm>
              <a:off x="4044950" y="4152900"/>
              <a:ext cx="133350" cy="184150"/>
            </p14:xfrm>
          </p:contentPart>
        </mc:Choice>
        <mc:Fallback xmlns="">
          <p:pic>
            <p:nvPicPr>
              <p:cNvPr id="569" name="墨迹 568"/>
            </p:nvPicPr>
            <p:blipFill>
              <a:blip r:embed="rId1031"/>
            </p:blipFill>
            <p:spPr>
              <a:xfrm>
                <a:off x="4044950" y="4152900"/>
                <a:ext cx="1333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2" p14:bwMode="auto">
            <p14:nvContentPartPr>
              <p14:cNvPr id="570" name="墨迹 569"/>
              <p14:cNvContentPartPr/>
              <p14:nvPr/>
            </p14:nvContentPartPr>
            <p14:xfrm>
              <a:off x="4171950" y="4298950"/>
              <a:ext cx="57150" cy="44450"/>
            </p14:xfrm>
          </p:contentPart>
        </mc:Choice>
        <mc:Fallback xmlns="">
          <p:pic>
            <p:nvPicPr>
              <p:cNvPr id="570" name="墨迹 569"/>
            </p:nvPicPr>
            <p:blipFill>
              <a:blip r:embed="rId1033"/>
            </p:blipFill>
            <p:spPr>
              <a:xfrm>
                <a:off x="4171950" y="4298950"/>
                <a:ext cx="571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4" p14:bwMode="auto">
            <p14:nvContentPartPr>
              <p14:cNvPr id="571" name="墨迹 570"/>
              <p14:cNvContentPartPr/>
              <p14:nvPr/>
            </p14:nvContentPartPr>
            <p14:xfrm>
              <a:off x="3841750" y="4527550"/>
              <a:ext cx="120650" cy="152400"/>
            </p14:xfrm>
          </p:contentPart>
        </mc:Choice>
        <mc:Fallback xmlns="">
          <p:pic>
            <p:nvPicPr>
              <p:cNvPr id="571" name="墨迹 570"/>
            </p:nvPicPr>
            <p:blipFill>
              <a:blip r:embed="rId1035"/>
            </p:blipFill>
            <p:spPr>
              <a:xfrm>
                <a:off x="3841750" y="4527550"/>
                <a:ext cx="1206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6" p14:bwMode="auto">
            <p14:nvContentPartPr>
              <p14:cNvPr id="572" name="墨迹 571"/>
              <p14:cNvContentPartPr/>
              <p14:nvPr/>
            </p14:nvContentPartPr>
            <p14:xfrm>
              <a:off x="3956050" y="4533900"/>
              <a:ext cx="120650" cy="209550"/>
            </p14:xfrm>
          </p:contentPart>
        </mc:Choice>
        <mc:Fallback xmlns="">
          <p:pic>
            <p:nvPicPr>
              <p:cNvPr id="572" name="墨迹 571"/>
            </p:nvPicPr>
            <p:blipFill>
              <a:blip r:embed="rId1037"/>
            </p:blipFill>
            <p:spPr>
              <a:xfrm>
                <a:off x="3956050" y="4533900"/>
                <a:ext cx="1206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8" p14:bwMode="auto">
            <p14:nvContentPartPr>
              <p14:cNvPr id="573" name="墨迹 572"/>
              <p14:cNvContentPartPr/>
              <p14:nvPr/>
            </p14:nvContentPartPr>
            <p14:xfrm>
              <a:off x="4076700" y="4711700"/>
              <a:ext cx="360" cy="107950"/>
            </p14:xfrm>
          </p:contentPart>
        </mc:Choice>
        <mc:Fallback xmlns="">
          <p:pic>
            <p:nvPicPr>
              <p:cNvPr id="573" name="墨迹 572"/>
            </p:nvPicPr>
            <p:blipFill>
              <a:blip r:embed="rId59"/>
            </p:blipFill>
            <p:spPr>
              <a:xfrm>
                <a:off x="4076700" y="4711700"/>
                <a:ext cx="36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9" p14:bwMode="auto">
            <p14:nvContentPartPr>
              <p14:cNvPr id="574" name="墨迹 573"/>
              <p14:cNvContentPartPr/>
              <p14:nvPr/>
            </p14:nvContentPartPr>
            <p14:xfrm>
              <a:off x="3835400" y="4953000"/>
              <a:ext cx="152400" cy="158750"/>
            </p14:xfrm>
          </p:contentPart>
        </mc:Choice>
        <mc:Fallback xmlns="">
          <p:pic>
            <p:nvPicPr>
              <p:cNvPr id="574" name="墨迹 573"/>
            </p:nvPicPr>
            <p:blipFill>
              <a:blip r:embed="rId1040"/>
            </p:blipFill>
            <p:spPr>
              <a:xfrm>
                <a:off x="3835400" y="4953000"/>
                <a:ext cx="1524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1" p14:bwMode="auto">
            <p14:nvContentPartPr>
              <p14:cNvPr id="575" name="墨迹 574"/>
              <p14:cNvContentPartPr/>
              <p14:nvPr/>
            </p14:nvContentPartPr>
            <p14:xfrm>
              <a:off x="3987800" y="4965700"/>
              <a:ext cx="95250" cy="158750"/>
            </p14:xfrm>
          </p:contentPart>
        </mc:Choice>
        <mc:Fallback xmlns="">
          <p:pic>
            <p:nvPicPr>
              <p:cNvPr id="575" name="墨迹 574"/>
            </p:nvPicPr>
            <p:blipFill>
              <a:blip r:embed="rId1042"/>
            </p:blipFill>
            <p:spPr>
              <a:xfrm>
                <a:off x="3987800" y="4965700"/>
                <a:ext cx="952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3" p14:bwMode="auto">
            <p14:nvContentPartPr>
              <p14:cNvPr id="576" name="墨迹 575"/>
              <p14:cNvContentPartPr/>
              <p14:nvPr/>
            </p14:nvContentPartPr>
            <p14:xfrm>
              <a:off x="4127500" y="5073650"/>
              <a:ext cx="57150" cy="63500"/>
            </p14:xfrm>
          </p:contentPart>
        </mc:Choice>
        <mc:Fallback xmlns="">
          <p:pic>
            <p:nvPicPr>
              <p:cNvPr id="576" name="墨迹 575"/>
            </p:nvPicPr>
            <p:blipFill>
              <a:blip r:embed="rId1044"/>
            </p:blipFill>
            <p:spPr>
              <a:xfrm>
                <a:off x="4127500" y="5073650"/>
                <a:ext cx="571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5" p14:bwMode="auto">
            <p14:nvContentPartPr>
              <p14:cNvPr id="577" name="墨迹 576"/>
              <p14:cNvContentPartPr/>
              <p14:nvPr/>
            </p14:nvContentPartPr>
            <p14:xfrm>
              <a:off x="3943350" y="5194300"/>
              <a:ext cx="50800" cy="63500"/>
            </p14:xfrm>
          </p:contentPart>
        </mc:Choice>
        <mc:Fallback xmlns="">
          <p:pic>
            <p:nvPicPr>
              <p:cNvPr id="577" name="墨迹 576"/>
            </p:nvPicPr>
            <p:blipFill>
              <a:blip r:embed="rId1046"/>
            </p:blipFill>
            <p:spPr>
              <a:xfrm>
                <a:off x="3943350" y="5194300"/>
                <a:ext cx="508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7" p14:bwMode="auto">
            <p14:nvContentPartPr>
              <p14:cNvPr id="578" name="墨迹 577"/>
              <p14:cNvContentPartPr/>
              <p14:nvPr/>
            </p14:nvContentPartPr>
            <p14:xfrm>
              <a:off x="3924300" y="5276850"/>
              <a:ext cx="12700" cy="360"/>
            </p14:xfrm>
          </p:contentPart>
        </mc:Choice>
        <mc:Fallback xmlns="">
          <p:pic>
            <p:nvPicPr>
              <p:cNvPr id="578" name="墨迹 577"/>
            </p:nvPicPr>
            <p:blipFill>
              <a:blip r:embed="rId3"/>
            </p:blipFill>
            <p:spPr>
              <a:xfrm>
                <a:off x="3924300" y="52768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8" p14:bwMode="auto">
            <p14:nvContentPartPr>
              <p14:cNvPr id="579" name="墨迹 578"/>
              <p14:cNvContentPartPr/>
              <p14:nvPr/>
            </p14:nvContentPartPr>
            <p14:xfrm>
              <a:off x="3841750" y="5257800"/>
              <a:ext cx="82550" cy="177800"/>
            </p14:xfrm>
          </p:contentPart>
        </mc:Choice>
        <mc:Fallback xmlns="">
          <p:pic>
            <p:nvPicPr>
              <p:cNvPr id="579" name="墨迹 578"/>
            </p:nvPicPr>
            <p:blipFill>
              <a:blip r:embed="rId1049"/>
            </p:blipFill>
            <p:spPr>
              <a:xfrm>
                <a:off x="3841750" y="5257800"/>
                <a:ext cx="825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0" p14:bwMode="auto">
            <p14:nvContentPartPr>
              <p14:cNvPr id="580" name="墨迹 579"/>
              <p14:cNvContentPartPr/>
              <p14:nvPr/>
            </p14:nvContentPartPr>
            <p14:xfrm>
              <a:off x="3848100" y="5245100"/>
              <a:ext cx="158750" cy="190500"/>
            </p14:xfrm>
          </p:contentPart>
        </mc:Choice>
        <mc:Fallback xmlns="">
          <p:pic>
            <p:nvPicPr>
              <p:cNvPr id="580" name="墨迹 579"/>
            </p:nvPicPr>
            <p:blipFill>
              <a:blip r:embed="rId1051"/>
            </p:blipFill>
            <p:spPr>
              <a:xfrm>
                <a:off x="3848100" y="5245100"/>
                <a:ext cx="1587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2" p14:bwMode="auto">
            <p14:nvContentPartPr>
              <p14:cNvPr id="581" name="墨迹 580"/>
              <p14:cNvContentPartPr/>
              <p14:nvPr/>
            </p14:nvContentPartPr>
            <p14:xfrm>
              <a:off x="4000500" y="5257800"/>
              <a:ext cx="114300" cy="209550"/>
            </p14:xfrm>
          </p:contentPart>
        </mc:Choice>
        <mc:Fallback xmlns="">
          <p:pic>
            <p:nvPicPr>
              <p:cNvPr id="581" name="墨迹 580"/>
            </p:nvPicPr>
            <p:blipFill>
              <a:blip r:embed="rId1053"/>
            </p:blipFill>
            <p:spPr>
              <a:xfrm>
                <a:off x="4000500" y="5257800"/>
                <a:ext cx="1143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4" p14:bwMode="auto">
            <p14:nvContentPartPr>
              <p14:cNvPr id="582" name="墨迹 581"/>
              <p14:cNvContentPartPr/>
              <p14:nvPr/>
            </p14:nvContentPartPr>
            <p14:xfrm>
              <a:off x="4165600" y="5372100"/>
              <a:ext cx="57150" cy="146050"/>
            </p14:xfrm>
          </p:contentPart>
        </mc:Choice>
        <mc:Fallback xmlns="">
          <p:pic>
            <p:nvPicPr>
              <p:cNvPr id="582" name="墨迹 581"/>
            </p:nvPicPr>
            <p:blipFill>
              <a:blip r:embed="rId1055"/>
            </p:blipFill>
            <p:spPr>
              <a:xfrm>
                <a:off x="4165600" y="5372100"/>
                <a:ext cx="571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6" p14:bwMode="auto">
            <p14:nvContentPartPr>
              <p14:cNvPr id="583" name="墨迹 582"/>
              <p14:cNvContentPartPr/>
              <p14:nvPr/>
            </p14:nvContentPartPr>
            <p14:xfrm>
              <a:off x="4699000" y="4165600"/>
              <a:ext cx="95250" cy="222250"/>
            </p14:xfrm>
          </p:contentPart>
        </mc:Choice>
        <mc:Fallback xmlns="">
          <p:pic>
            <p:nvPicPr>
              <p:cNvPr id="583" name="墨迹 582"/>
            </p:nvPicPr>
            <p:blipFill>
              <a:blip r:embed="rId1057"/>
            </p:blipFill>
            <p:spPr>
              <a:xfrm>
                <a:off x="4699000" y="4165600"/>
                <a:ext cx="952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8" p14:bwMode="auto">
            <p14:nvContentPartPr>
              <p14:cNvPr id="584" name="墨迹 583"/>
              <p14:cNvContentPartPr/>
              <p14:nvPr/>
            </p14:nvContentPartPr>
            <p14:xfrm>
              <a:off x="4794250" y="4197350"/>
              <a:ext cx="19050" cy="190500"/>
            </p14:xfrm>
          </p:contentPart>
        </mc:Choice>
        <mc:Fallback xmlns="">
          <p:pic>
            <p:nvPicPr>
              <p:cNvPr id="584" name="墨迹 583"/>
            </p:nvPicPr>
            <p:blipFill>
              <a:blip r:embed="rId1059"/>
            </p:blipFill>
            <p:spPr>
              <a:xfrm>
                <a:off x="4794250" y="4197350"/>
                <a:ext cx="190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0" p14:bwMode="auto">
            <p14:nvContentPartPr>
              <p14:cNvPr id="585" name="墨迹 584"/>
              <p14:cNvContentPartPr/>
              <p14:nvPr/>
            </p14:nvContentPartPr>
            <p14:xfrm>
              <a:off x="4718050" y="4337050"/>
              <a:ext cx="95250" cy="360"/>
            </p14:xfrm>
          </p:contentPart>
        </mc:Choice>
        <mc:Fallback xmlns="">
          <p:pic>
            <p:nvPicPr>
              <p:cNvPr id="585" name="墨迹 584"/>
            </p:nvPicPr>
            <p:blipFill>
              <a:blip r:embed="rId211"/>
            </p:blipFill>
            <p:spPr>
              <a:xfrm>
                <a:off x="4718050" y="4337050"/>
                <a:ext cx="952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1" p14:bwMode="auto">
            <p14:nvContentPartPr>
              <p14:cNvPr id="586" name="墨迹 585"/>
              <p14:cNvContentPartPr/>
              <p14:nvPr/>
            </p14:nvContentPartPr>
            <p14:xfrm>
              <a:off x="4851400" y="4286250"/>
              <a:ext cx="31750" cy="95250"/>
            </p14:xfrm>
          </p:contentPart>
        </mc:Choice>
        <mc:Fallback xmlns="">
          <p:pic>
            <p:nvPicPr>
              <p:cNvPr id="586" name="墨迹 585"/>
            </p:nvPicPr>
            <p:blipFill>
              <a:blip r:embed="rId1062"/>
            </p:blipFill>
            <p:spPr>
              <a:xfrm>
                <a:off x="4851400" y="4286250"/>
                <a:ext cx="317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3" p14:bwMode="auto">
            <p14:nvContentPartPr>
              <p14:cNvPr id="587" name="墨迹 586"/>
              <p14:cNvContentPartPr/>
              <p14:nvPr/>
            </p14:nvContentPartPr>
            <p14:xfrm>
              <a:off x="4889500" y="4273550"/>
              <a:ext cx="82550" cy="114300"/>
            </p14:xfrm>
          </p:contentPart>
        </mc:Choice>
        <mc:Fallback xmlns="">
          <p:pic>
            <p:nvPicPr>
              <p:cNvPr id="587" name="墨迹 586"/>
            </p:nvPicPr>
            <p:blipFill>
              <a:blip r:embed="rId1064"/>
            </p:blipFill>
            <p:spPr>
              <a:xfrm>
                <a:off x="4889500" y="4273550"/>
                <a:ext cx="825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5" p14:bwMode="auto">
            <p14:nvContentPartPr>
              <p14:cNvPr id="588" name="墨迹 587"/>
              <p14:cNvContentPartPr/>
              <p14:nvPr/>
            </p14:nvContentPartPr>
            <p14:xfrm>
              <a:off x="4743450" y="4171950"/>
              <a:ext cx="215900" cy="19050"/>
            </p14:xfrm>
          </p:contentPart>
        </mc:Choice>
        <mc:Fallback xmlns="">
          <p:pic>
            <p:nvPicPr>
              <p:cNvPr id="588" name="墨迹 587"/>
            </p:nvPicPr>
            <p:blipFill>
              <a:blip r:embed="rId1066"/>
            </p:blipFill>
            <p:spPr>
              <a:xfrm>
                <a:off x="4743450" y="4171950"/>
                <a:ext cx="2159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7" p14:bwMode="auto">
            <p14:nvContentPartPr>
              <p14:cNvPr id="589" name="墨迹 588"/>
              <p14:cNvContentPartPr/>
              <p14:nvPr/>
            </p14:nvContentPartPr>
            <p14:xfrm>
              <a:off x="5003800" y="4216400"/>
              <a:ext cx="76200" cy="177800"/>
            </p14:xfrm>
          </p:contentPart>
        </mc:Choice>
        <mc:Fallback xmlns="">
          <p:pic>
            <p:nvPicPr>
              <p:cNvPr id="589" name="墨迹 588"/>
            </p:nvPicPr>
            <p:blipFill>
              <a:blip r:embed="rId1068"/>
            </p:blipFill>
            <p:spPr>
              <a:xfrm>
                <a:off x="5003800" y="4216400"/>
                <a:ext cx="762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9" p14:bwMode="auto">
            <p14:nvContentPartPr>
              <p14:cNvPr id="590" name="墨迹 589"/>
              <p14:cNvContentPartPr/>
              <p14:nvPr/>
            </p14:nvContentPartPr>
            <p14:xfrm>
              <a:off x="5073650" y="4254500"/>
              <a:ext cx="25400" cy="146050"/>
            </p14:xfrm>
          </p:contentPart>
        </mc:Choice>
        <mc:Fallback xmlns="">
          <p:pic>
            <p:nvPicPr>
              <p:cNvPr id="590" name="墨迹 589"/>
            </p:nvPicPr>
            <p:blipFill>
              <a:blip r:embed="rId1070"/>
            </p:blipFill>
            <p:spPr>
              <a:xfrm>
                <a:off x="5073650" y="4254500"/>
                <a:ext cx="254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1" p14:bwMode="auto">
            <p14:nvContentPartPr>
              <p14:cNvPr id="591" name="墨迹 590"/>
              <p14:cNvContentPartPr/>
              <p14:nvPr/>
            </p14:nvContentPartPr>
            <p14:xfrm>
              <a:off x="5022850" y="4343400"/>
              <a:ext cx="76200" cy="25400"/>
            </p14:xfrm>
          </p:contentPart>
        </mc:Choice>
        <mc:Fallback xmlns="">
          <p:pic>
            <p:nvPicPr>
              <p:cNvPr id="591" name="墨迹 590"/>
            </p:nvPicPr>
            <p:blipFill>
              <a:blip r:embed="rId1072"/>
            </p:blipFill>
            <p:spPr>
              <a:xfrm>
                <a:off x="5022850" y="4343400"/>
                <a:ext cx="762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3" p14:bwMode="auto">
            <p14:nvContentPartPr>
              <p14:cNvPr id="592" name="墨迹 591"/>
              <p14:cNvContentPartPr/>
              <p14:nvPr/>
            </p14:nvContentPartPr>
            <p14:xfrm>
              <a:off x="5137150" y="4337050"/>
              <a:ext cx="12700" cy="76200"/>
            </p14:xfrm>
          </p:contentPart>
        </mc:Choice>
        <mc:Fallback xmlns="">
          <p:pic>
            <p:nvPicPr>
              <p:cNvPr id="592" name="墨迹 591"/>
            </p:nvPicPr>
            <p:blipFill>
              <a:blip r:embed="rId1074"/>
            </p:blipFill>
            <p:spPr>
              <a:xfrm>
                <a:off x="5137150" y="4337050"/>
                <a:ext cx="127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5" p14:bwMode="auto">
            <p14:nvContentPartPr>
              <p14:cNvPr id="593" name="墨迹 592"/>
              <p14:cNvContentPartPr/>
              <p14:nvPr/>
            </p14:nvContentPartPr>
            <p14:xfrm>
              <a:off x="5200650" y="4375150"/>
              <a:ext cx="63500" cy="44450"/>
            </p14:xfrm>
          </p:contentPart>
        </mc:Choice>
        <mc:Fallback xmlns="">
          <p:pic>
            <p:nvPicPr>
              <p:cNvPr id="593" name="墨迹 592"/>
            </p:nvPicPr>
            <p:blipFill>
              <a:blip r:embed="rId1076"/>
            </p:blipFill>
            <p:spPr>
              <a:xfrm>
                <a:off x="5200650" y="4375150"/>
                <a:ext cx="635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7" p14:bwMode="auto">
            <p14:nvContentPartPr>
              <p14:cNvPr id="594" name="墨迹 593"/>
              <p14:cNvContentPartPr/>
              <p14:nvPr/>
            </p14:nvContentPartPr>
            <p14:xfrm>
              <a:off x="5067300" y="4165600"/>
              <a:ext cx="184150" cy="31750"/>
            </p14:xfrm>
          </p:contentPart>
        </mc:Choice>
        <mc:Fallback xmlns="">
          <p:pic>
            <p:nvPicPr>
              <p:cNvPr id="594" name="墨迹 593"/>
            </p:nvPicPr>
            <p:blipFill>
              <a:blip r:embed="rId1078"/>
            </p:blipFill>
            <p:spPr>
              <a:xfrm>
                <a:off x="5067300" y="4165600"/>
                <a:ext cx="1841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9" p14:bwMode="auto">
            <p14:nvContentPartPr>
              <p14:cNvPr id="595" name="墨迹 594"/>
              <p14:cNvContentPartPr/>
              <p14:nvPr/>
            </p14:nvContentPartPr>
            <p14:xfrm>
              <a:off x="4679950" y="4565650"/>
              <a:ext cx="69850" cy="114300"/>
            </p14:xfrm>
          </p:contentPart>
        </mc:Choice>
        <mc:Fallback xmlns="">
          <p:pic>
            <p:nvPicPr>
              <p:cNvPr id="595" name="墨迹 594"/>
            </p:nvPicPr>
            <p:blipFill>
              <a:blip r:embed="rId1080"/>
            </p:blipFill>
            <p:spPr>
              <a:xfrm>
                <a:off x="4679950" y="4565650"/>
                <a:ext cx="698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1" p14:bwMode="auto">
            <p14:nvContentPartPr>
              <p14:cNvPr id="596" name="墨迹 595"/>
              <p14:cNvContentPartPr/>
              <p14:nvPr/>
            </p14:nvContentPartPr>
            <p14:xfrm>
              <a:off x="4781550" y="4559300"/>
              <a:ext cx="360" cy="133350"/>
            </p14:xfrm>
          </p:contentPart>
        </mc:Choice>
        <mc:Fallback xmlns="">
          <p:pic>
            <p:nvPicPr>
              <p:cNvPr id="596" name="墨迹 595"/>
            </p:nvPicPr>
            <p:blipFill>
              <a:blip r:embed="rId1082"/>
            </p:blipFill>
            <p:spPr>
              <a:xfrm>
                <a:off x="4781550" y="4559300"/>
                <a:ext cx="36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3" p14:bwMode="auto">
            <p14:nvContentPartPr>
              <p14:cNvPr id="597" name="墨迹 596"/>
              <p14:cNvContentPartPr/>
              <p14:nvPr/>
            </p14:nvContentPartPr>
            <p14:xfrm>
              <a:off x="4743450" y="4654550"/>
              <a:ext cx="57150" cy="6350"/>
            </p14:xfrm>
          </p:contentPart>
        </mc:Choice>
        <mc:Fallback xmlns="">
          <p:pic>
            <p:nvPicPr>
              <p:cNvPr id="597" name="墨迹 596"/>
            </p:nvPicPr>
            <p:blipFill>
              <a:blip r:embed="rId1084"/>
            </p:blipFill>
            <p:spPr>
              <a:xfrm>
                <a:off x="4743450" y="4654550"/>
                <a:ext cx="571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5" p14:bwMode="auto">
            <p14:nvContentPartPr>
              <p14:cNvPr id="598" name="墨迹 597"/>
              <p14:cNvContentPartPr/>
              <p14:nvPr/>
            </p14:nvContentPartPr>
            <p14:xfrm>
              <a:off x="4819650" y="4654550"/>
              <a:ext cx="31750" cy="88900"/>
            </p14:xfrm>
          </p:contentPart>
        </mc:Choice>
        <mc:Fallback xmlns="">
          <p:pic>
            <p:nvPicPr>
              <p:cNvPr id="598" name="墨迹 597"/>
            </p:nvPicPr>
            <p:blipFill>
              <a:blip r:embed="rId1086"/>
            </p:blipFill>
            <p:spPr>
              <a:xfrm>
                <a:off x="4819650" y="4654550"/>
                <a:ext cx="317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7" p14:bwMode="auto">
            <p14:nvContentPartPr>
              <p14:cNvPr id="599" name="墨迹 598"/>
              <p14:cNvContentPartPr/>
              <p14:nvPr/>
            </p14:nvContentPartPr>
            <p14:xfrm>
              <a:off x="4870450" y="4667250"/>
              <a:ext cx="63500" cy="101600"/>
            </p14:xfrm>
          </p:contentPart>
        </mc:Choice>
        <mc:Fallback xmlns="">
          <p:pic>
            <p:nvPicPr>
              <p:cNvPr id="599" name="墨迹 598"/>
            </p:nvPicPr>
            <p:blipFill>
              <a:blip r:embed="rId1088"/>
            </p:blipFill>
            <p:spPr>
              <a:xfrm>
                <a:off x="4870450" y="4667250"/>
                <a:ext cx="635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9" p14:bwMode="auto">
            <p14:nvContentPartPr>
              <p14:cNvPr id="600" name="墨迹 599"/>
              <p14:cNvContentPartPr/>
              <p14:nvPr/>
            </p14:nvContentPartPr>
            <p14:xfrm>
              <a:off x="4781550" y="4546600"/>
              <a:ext cx="12700" cy="360"/>
            </p14:xfrm>
          </p:contentPart>
        </mc:Choice>
        <mc:Fallback xmlns="">
          <p:pic>
            <p:nvPicPr>
              <p:cNvPr id="600" name="墨迹 599"/>
            </p:nvPicPr>
            <p:blipFill>
              <a:blip r:embed="rId3"/>
            </p:blipFill>
            <p:spPr>
              <a:xfrm>
                <a:off x="4781550" y="45466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0" p14:bwMode="auto">
            <p14:nvContentPartPr>
              <p14:cNvPr id="601" name="墨迹 600"/>
              <p14:cNvContentPartPr/>
              <p14:nvPr/>
            </p14:nvContentPartPr>
            <p14:xfrm>
              <a:off x="4756150" y="4514850"/>
              <a:ext cx="196850" cy="19050"/>
            </p14:xfrm>
          </p:contentPart>
        </mc:Choice>
        <mc:Fallback xmlns="">
          <p:pic>
            <p:nvPicPr>
              <p:cNvPr id="601" name="墨迹 600"/>
            </p:nvPicPr>
            <p:blipFill>
              <a:blip r:embed="rId1091"/>
            </p:blipFill>
            <p:spPr>
              <a:xfrm>
                <a:off x="4756150" y="4514850"/>
                <a:ext cx="1968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2" p14:bwMode="auto">
            <p14:nvContentPartPr>
              <p14:cNvPr id="602" name="墨迹 601"/>
              <p14:cNvContentPartPr/>
              <p14:nvPr/>
            </p14:nvContentPartPr>
            <p14:xfrm>
              <a:off x="5035550" y="4603750"/>
              <a:ext cx="57150" cy="120650"/>
            </p14:xfrm>
          </p:contentPart>
        </mc:Choice>
        <mc:Fallback xmlns="">
          <p:pic>
            <p:nvPicPr>
              <p:cNvPr id="602" name="墨迹 601"/>
            </p:nvPicPr>
            <p:blipFill>
              <a:blip r:embed="rId1093"/>
            </p:blipFill>
            <p:spPr>
              <a:xfrm>
                <a:off x="5035550" y="4603750"/>
                <a:ext cx="571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4" p14:bwMode="auto">
            <p14:nvContentPartPr>
              <p14:cNvPr id="603" name="墨迹 602"/>
              <p14:cNvContentPartPr/>
              <p14:nvPr/>
            </p14:nvContentPartPr>
            <p14:xfrm>
              <a:off x="5086350" y="4616450"/>
              <a:ext cx="31750" cy="88900"/>
            </p14:xfrm>
          </p:contentPart>
        </mc:Choice>
        <mc:Fallback xmlns="">
          <p:pic>
            <p:nvPicPr>
              <p:cNvPr id="603" name="墨迹 602"/>
            </p:nvPicPr>
            <p:blipFill>
              <a:blip r:embed="rId1095"/>
            </p:blipFill>
            <p:spPr>
              <a:xfrm>
                <a:off x="5086350" y="4616450"/>
                <a:ext cx="317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6" p14:bwMode="auto">
            <p14:nvContentPartPr>
              <p14:cNvPr id="604" name="墨迹 603"/>
              <p14:cNvContentPartPr/>
              <p14:nvPr/>
            </p14:nvContentPartPr>
            <p14:xfrm>
              <a:off x="5073650" y="4673600"/>
              <a:ext cx="44450" cy="12700"/>
            </p14:xfrm>
          </p:contentPart>
        </mc:Choice>
        <mc:Fallback xmlns="">
          <p:pic>
            <p:nvPicPr>
              <p:cNvPr id="604" name="墨迹 603"/>
            </p:nvPicPr>
            <p:blipFill>
              <a:blip r:embed="rId1004"/>
            </p:blipFill>
            <p:spPr>
              <a:xfrm>
                <a:off x="5073650" y="4673600"/>
                <a:ext cx="44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7" p14:bwMode="auto">
            <p14:nvContentPartPr>
              <p14:cNvPr id="605" name="墨迹 604"/>
              <p14:cNvContentPartPr/>
              <p14:nvPr/>
            </p14:nvContentPartPr>
            <p14:xfrm>
              <a:off x="5137150" y="4654550"/>
              <a:ext cx="12700" cy="69850"/>
            </p14:xfrm>
          </p:contentPart>
        </mc:Choice>
        <mc:Fallback xmlns="">
          <p:pic>
            <p:nvPicPr>
              <p:cNvPr id="605" name="墨迹 604"/>
            </p:nvPicPr>
            <p:blipFill>
              <a:blip r:embed="rId958"/>
            </p:blipFill>
            <p:spPr>
              <a:xfrm>
                <a:off x="5137150" y="4654550"/>
                <a:ext cx="127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8" p14:bwMode="auto">
            <p14:nvContentPartPr>
              <p14:cNvPr id="606" name="墨迹 605"/>
              <p14:cNvContentPartPr/>
              <p14:nvPr/>
            </p14:nvContentPartPr>
            <p14:xfrm>
              <a:off x="5207000" y="4679950"/>
              <a:ext cx="44450" cy="69850"/>
            </p14:xfrm>
          </p:contentPart>
        </mc:Choice>
        <mc:Fallback xmlns="">
          <p:pic>
            <p:nvPicPr>
              <p:cNvPr id="606" name="墨迹 605"/>
            </p:nvPicPr>
            <p:blipFill>
              <a:blip r:embed="rId1099"/>
            </p:blipFill>
            <p:spPr>
              <a:xfrm>
                <a:off x="5207000" y="4679950"/>
                <a:ext cx="444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0" p14:bwMode="auto">
            <p14:nvContentPartPr>
              <p14:cNvPr id="607" name="墨迹 606"/>
              <p14:cNvContentPartPr/>
              <p14:nvPr/>
            </p14:nvContentPartPr>
            <p14:xfrm>
              <a:off x="4667250" y="4933950"/>
              <a:ext cx="88900" cy="177800"/>
            </p14:xfrm>
          </p:contentPart>
        </mc:Choice>
        <mc:Fallback xmlns="">
          <p:pic>
            <p:nvPicPr>
              <p:cNvPr id="607" name="墨迹 606"/>
            </p:nvPicPr>
            <p:blipFill>
              <a:blip r:embed="rId1101"/>
            </p:blipFill>
            <p:spPr>
              <a:xfrm>
                <a:off x="4667250" y="4933950"/>
                <a:ext cx="889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2" p14:bwMode="auto">
            <p14:nvContentPartPr>
              <p14:cNvPr id="608" name="墨迹 607"/>
              <p14:cNvContentPartPr/>
              <p14:nvPr/>
            </p14:nvContentPartPr>
            <p14:xfrm>
              <a:off x="4749800" y="4965700"/>
              <a:ext cx="31750" cy="114300"/>
            </p14:xfrm>
          </p:contentPart>
        </mc:Choice>
        <mc:Fallback xmlns="">
          <p:pic>
            <p:nvPicPr>
              <p:cNvPr id="608" name="墨迹 607"/>
            </p:nvPicPr>
            <p:blipFill>
              <a:blip r:embed="rId1103"/>
            </p:blipFill>
            <p:spPr>
              <a:xfrm>
                <a:off x="4749800" y="4965700"/>
                <a:ext cx="317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4" p14:bwMode="auto">
            <p14:nvContentPartPr>
              <p14:cNvPr id="609" name="墨迹 608"/>
              <p14:cNvContentPartPr/>
              <p14:nvPr/>
            </p14:nvContentPartPr>
            <p14:xfrm>
              <a:off x="4730750" y="5048250"/>
              <a:ext cx="57150" cy="12700"/>
            </p14:xfrm>
          </p:contentPart>
        </mc:Choice>
        <mc:Fallback xmlns="">
          <p:pic>
            <p:nvPicPr>
              <p:cNvPr id="609" name="墨迹 608"/>
            </p:nvPicPr>
            <p:blipFill>
              <a:blip r:embed="rId1105"/>
            </p:blipFill>
            <p:spPr>
              <a:xfrm>
                <a:off x="4730750" y="5048250"/>
                <a:ext cx="571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6" p14:bwMode="auto">
            <p14:nvContentPartPr>
              <p14:cNvPr id="610" name="墨迹 609"/>
              <p14:cNvContentPartPr/>
              <p14:nvPr/>
            </p14:nvContentPartPr>
            <p14:xfrm>
              <a:off x="4826000" y="5035550"/>
              <a:ext cx="19050" cy="82550"/>
            </p14:xfrm>
          </p:contentPart>
        </mc:Choice>
        <mc:Fallback xmlns="">
          <p:pic>
            <p:nvPicPr>
              <p:cNvPr id="610" name="墨迹 609"/>
            </p:nvPicPr>
            <p:blipFill>
              <a:blip r:embed="rId1107"/>
            </p:blipFill>
            <p:spPr>
              <a:xfrm>
                <a:off x="4826000" y="5035550"/>
                <a:ext cx="190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8" p14:bwMode="auto">
            <p14:nvContentPartPr>
              <p14:cNvPr id="611" name="墨迹 610"/>
              <p14:cNvContentPartPr/>
              <p14:nvPr/>
            </p14:nvContentPartPr>
            <p14:xfrm>
              <a:off x="4857750" y="5016500"/>
              <a:ext cx="63500" cy="114300"/>
            </p14:xfrm>
          </p:contentPart>
        </mc:Choice>
        <mc:Fallback xmlns="">
          <p:pic>
            <p:nvPicPr>
              <p:cNvPr id="611" name="墨迹 610"/>
            </p:nvPicPr>
            <p:blipFill>
              <a:blip r:embed="rId1109"/>
            </p:blipFill>
            <p:spPr>
              <a:xfrm>
                <a:off x="4857750" y="5016500"/>
                <a:ext cx="635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0" p14:bwMode="auto">
            <p14:nvContentPartPr>
              <p14:cNvPr id="612" name="墨迹 611"/>
              <p14:cNvContentPartPr/>
              <p14:nvPr/>
            </p14:nvContentPartPr>
            <p14:xfrm>
              <a:off x="4997450" y="4959350"/>
              <a:ext cx="88900" cy="139700"/>
            </p14:xfrm>
          </p:contentPart>
        </mc:Choice>
        <mc:Fallback xmlns="">
          <p:pic>
            <p:nvPicPr>
              <p:cNvPr id="612" name="墨迹 611"/>
            </p:nvPicPr>
            <p:blipFill>
              <a:blip r:embed="rId1111"/>
            </p:blipFill>
            <p:spPr>
              <a:xfrm>
                <a:off x="4997450" y="4959350"/>
                <a:ext cx="889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2" p14:bwMode="auto">
            <p14:nvContentPartPr>
              <p14:cNvPr id="613" name="墨迹 612"/>
              <p14:cNvContentPartPr/>
              <p14:nvPr/>
            </p14:nvContentPartPr>
            <p14:xfrm>
              <a:off x="5080000" y="4972050"/>
              <a:ext cx="25400" cy="120650"/>
            </p14:xfrm>
          </p:contentPart>
        </mc:Choice>
        <mc:Fallback xmlns="">
          <p:pic>
            <p:nvPicPr>
              <p:cNvPr id="613" name="墨迹 612"/>
            </p:nvPicPr>
            <p:blipFill>
              <a:blip r:embed="rId1113"/>
            </p:blipFill>
            <p:spPr>
              <a:xfrm>
                <a:off x="5080000" y="4972050"/>
                <a:ext cx="254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4" p14:bwMode="auto">
            <p14:nvContentPartPr>
              <p14:cNvPr id="614" name="墨迹 613"/>
              <p14:cNvContentPartPr/>
              <p14:nvPr/>
            </p14:nvContentPartPr>
            <p14:xfrm>
              <a:off x="5067300" y="5041900"/>
              <a:ext cx="19050" cy="360"/>
            </p14:xfrm>
          </p:contentPart>
        </mc:Choice>
        <mc:Fallback xmlns="">
          <p:pic>
            <p:nvPicPr>
              <p:cNvPr id="614" name="墨迹 613"/>
            </p:nvPicPr>
            <p:blipFill>
              <a:blip r:embed="rId340"/>
            </p:blipFill>
            <p:spPr>
              <a:xfrm>
                <a:off x="5067300" y="504190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5" p14:bwMode="auto">
            <p14:nvContentPartPr>
              <p14:cNvPr id="615" name="墨迹 614"/>
              <p14:cNvContentPartPr/>
              <p14:nvPr/>
            </p14:nvContentPartPr>
            <p14:xfrm>
              <a:off x="5099050" y="5054600"/>
              <a:ext cx="19050" cy="88900"/>
            </p14:xfrm>
          </p:contentPart>
        </mc:Choice>
        <mc:Fallback xmlns="">
          <p:pic>
            <p:nvPicPr>
              <p:cNvPr id="615" name="墨迹 614"/>
            </p:nvPicPr>
            <p:blipFill>
              <a:blip r:embed="rId1116"/>
            </p:blipFill>
            <p:spPr>
              <a:xfrm>
                <a:off x="5099050" y="5054600"/>
                <a:ext cx="190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7" p14:bwMode="auto">
            <p14:nvContentPartPr>
              <p14:cNvPr id="616" name="墨迹 615"/>
              <p14:cNvContentPartPr/>
              <p14:nvPr/>
            </p14:nvContentPartPr>
            <p14:xfrm>
              <a:off x="5194300" y="5080000"/>
              <a:ext cx="44450" cy="63500"/>
            </p14:xfrm>
          </p:contentPart>
        </mc:Choice>
        <mc:Fallback xmlns="">
          <p:pic>
            <p:nvPicPr>
              <p:cNvPr id="616" name="墨迹 615"/>
            </p:nvPicPr>
            <p:blipFill>
              <a:blip r:embed="rId1118"/>
            </p:blipFill>
            <p:spPr>
              <a:xfrm>
                <a:off x="5194300" y="5080000"/>
                <a:ext cx="444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9" p14:bwMode="auto">
            <p14:nvContentPartPr>
              <p14:cNvPr id="617" name="墨迹 616"/>
              <p14:cNvContentPartPr/>
              <p14:nvPr/>
            </p14:nvContentPartPr>
            <p14:xfrm>
              <a:off x="5029200" y="4895850"/>
              <a:ext cx="209550" cy="44450"/>
            </p14:xfrm>
          </p:contentPart>
        </mc:Choice>
        <mc:Fallback xmlns="">
          <p:pic>
            <p:nvPicPr>
              <p:cNvPr id="617" name="墨迹 616"/>
            </p:nvPicPr>
            <p:blipFill>
              <a:blip r:embed="rId1120"/>
            </p:blipFill>
            <p:spPr>
              <a:xfrm>
                <a:off x="5029200" y="4895850"/>
                <a:ext cx="2095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1" p14:bwMode="auto">
            <p14:nvContentPartPr>
              <p14:cNvPr id="618" name="墨迹 617"/>
              <p14:cNvContentPartPr/>
              <p14:nvPr/>
            </p14:nvContentPartPr>
            <p14:xfrm>
              <a:off x="4622800" y="5308600"/>
              <a:ext cx="76200" cy="190500"/>
            </p14:xfrm>
          </p:contentPart>
        </mc:Choice>
        <mc:Fallback xmlns="">
          <p:pic>
            <p:nvPicPr>
              <p:cNvPr id="618" name="墨迹 617"/>
            </p:nvPicPr>
            <p:blipFill>
              <a:blip r:embed="rId1122"/>
            </p:blipFill>
            <p:spPr>
              <a:xfrm>
                <a:off x="4622800" y="5308600"/>
                <a:ext cx="762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3" p14:bwMode="auto">
            <p14:nvContentPartPr>
              <p14:cNvPr id="619" name="墨迹 618"/>
              <p14:cNvContentPartPr/>
              <p14:nvPr/>
            </p14:nvContentPartPr>
            <p14:xfrm>
              <a:off x="4673600" y="5334000"/>
              <a:ext cx="57150" cy="139700"/>
            </p14:xfrm>
          </p:contentPart>
        </mc:Choice>
        <mc:Fallback xmlns="">
          <p:pic>
            <p:nvPicPr>
              <p:cNvPr id="619" name="墨迹 618"/>
            </p:nvPicPr>
            <p:blipFill>
              <a:blip r:embed="rId1124"/>
            </p:blipFill>
            <p:spPr>
              <a:xfrm>
                <a:off x="4673600" y="5334000"/>
                <a:ext cx="571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5" p14:bwMode="auto">
            <p14:nvContentPartPr>
              <p14:cNvPr id="620" name="墨迹 619"/>
              <p14:cNvContentPartPr/>
              <p14:nvPr/>
            </p14:nvContentPartPr>
            <p14:xfrm>
              <a:off x="4660900" y="5422900"/>
              <a:ext cx="57150" cy="6350"/>
            </p14:xfrm>
          </p:contentPart>
        </mc:Choice>
        <mc:Fallback xmlns="">
          <p:pic>
            <p:nvPicPr>
              <p:cNvPr id="620" name="墨迹 619"/>
            </p:nvPicPr>
            <p:blipFill>
              <a:blip r:embed="rId1084"/>
            </p:blipFill>
            <p:spPr>
              <a:xfrm>
                <a:off x="4660900" y="5422900"/>
                <a:ext cx="571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6" p14:bwMode="auto">
            <p14:nvContentPartPr>
              <p14:cNvPr id="621" name="墨迹 620"/>
              <p14:cNvContentPartPr/>
              <p14:nvPr/>
            </p14:nvContentPartPr>
            <p14:xfrm>
              <a:off x="4762500" y="5422900"/>
              <a:ext cx="6350" cy="88900"/>
            </p14:xfrm>
          </p:contentPart>
        </mc:Choice>
        <mc:Fallback xmlns="">
          <p:pic>
            <p:nvPicPr>
              <p:cNvPr id="621" name="墨迹 620"/>
            </p:nvPicPr>
            <p:blipFill>
              <a:blip r:embed="rId1127"/>
            </p:blipFill>
            <p:spPr>
              <a:xfrm>
                <a:off x="4762500" y="5422900"/>
                <a:ext cx="63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8" p14:bwMode="auto">
            <p14:nvContentPartPr>
              <p14:cNvPr id="622" name="墨迹 621"/>
              <p14:cNvContentPartPr/>
              <p14:nvPr/>
            </p14:nvContentPartPr>
            <p14:xfrm>
              <a:off x="4832350" y="5410200"/>
              <a:ext cx="57150" cy="107950"/>
            </p14:xfrm>
          </p:contentPart>
        </mc:Choice>
        <mc:Fallback xmlns="">
          <p:pic>
            <p:nvPicPr>
              <p:cNvPr id="622" name="墨迹 621"/>
            </p:nvPicPr>
            <p:blipFill>
              <a:blip r:embed="rId1129"/>
            </p:blipFill>
            <p:spPr>
              <a:xfrm>
                <a:off x="4832350" y="5410200"/>
                <a:ext cx="571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0" p14:bwMode="auto">
            <p14:nvContentPartPr>
              <p14:cNvPr id="623" name="墨迹 622"/>
              <p14:cNvContentPartPr/>
              <p14:nvPr/>
            </p14:nvContentPartPr>
            <p14:xfrm>
              <a:off x="4933950" y="5340350"/>
              <a:ext cx="101600" cy="139700"/>
            </p14:xfrm>
          </p:contentPart>
        </mc:Choice>
        <mc:Fallback xmlns="">
          <p:pic>
            <p:nvPicPr>
              <p:cNvPr id="623" name="墨迹 622"/>
            </p:nvPicPr>
            <p:blipFill>
              <a:blip r:embed="rId1131"/>
            </p:blipFill>
            <p:spPr>
              <a:xfrm>
                <a:off x="4933950" y="5340350"/>
                <a:ext cx="1016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2" p14:bwMode="auto">
            <p14:nvContentPartPr>
              <p14:cNvPr id="624" name="墨迹 623"/>
              <p14:cNvContentPartPr/>
              <p14:nvPr/>
            </p14:nvContentPartPr>
            <p14:xfrm>
              <a:off x="5016500" y="5365750"/>
              <a:ext cx="19050" cy="120650"/>
            </p14:xfrm>
          </p:contentPart>
        </mc:Choice>
        <mc:Fallback xmlns="">
          <p:pic>
            <p:nvPicPr>
              <p:cNvPr id="624" name="墨迹 623"/>
            </p:nvPicPr>
            <p:blipFill>
              <a:blip r:embed="rId1133"/>
            </p:blipFill>
            <p:spPr>
              <a:xfrm>
                <a:off x="5016500" y="5365750"/>
                <a:ext cx="190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4" p14:bwMode="auto">
            <p14:nvContentPartPr>
              <p14:cNvPr id="625" name="墨迹 624"/>
              <p14:cNvContentPartPr/>
              <p14:nvPr/>
            </p14:nvContentPartPr>
            <p14:xfrm>
              <a:off x="4991100" y="5448300"/>
              <a:ext cx="63500" cy="360"/>
            </p14:xfrm>
          </p:contentPart>
        </mc:Choice>
        <mc:Fallback xmlns="">
          <p:pic>
            <p:nvPicPr>
              <p:cNvPr id="625" name="墨迹 624"/>
            </p:nvPicPr>
            <p:blipFill>
              <a:blip r:embed="rId83"/>
            </p:blipFill>
            <p:spPr>
              <a:xfrm>
                <a:off x="4991100" y="5448300"/>
                <a:ext cx="635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5" p14:bwMode="auto">
            <p14:nvContentPartPr>
              <p14:cNvPr id="626" name="墨迹 625"/>
              <p14:cNvContentPartPr/>
              <p14:nvPr/>
            </p14:nvContentPartPr>
            <p14:xfrm>
              <a:off x="5054600" y="5448300"/>
              <a:ext cx="38100" cy="95250"/>
            </p14:xfrm>
          </p:contentPart>
        </mc:Choice>
        <mc:Fallback xmlns="">
          <p:pic>
            <p:nvPicPr>
              <p:cNvPr id="626" name="墨迹 625"/>
            </p:nvPicPr>
            <p:blipFill>
              <a:blip r:embed="rId1136"/>
            </p:blipFill>
            <p:spPr>
              <a:xfrm>
                <a:off x="5054600" y="5448300"/>
                <a:ext cx="381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7" p14:bwMode="auto">
            <p14:nvContentPartPr>
              <p14:cNvPr id="627" name="墨迹 626"/>
              <p14:cNvContentPartPr/>
              <p14:nvPr/>
            </p14:nvContentPartPr>
            <p14:xfrm>
              <a:off x="5149850" y="5448300"/>
              <a:ext cx="101600" cy="63500"/>
            </p14:xfrm>
          </p:contentPart>
        </mc:Choice>
        <mc:Fallback xmlns="">
          <p:pic>
            <p:nvPicPr>
              <p:cNvPr id="627" name="墨迹 626"/>
            </p:nvPicPr>
            <p:blipFill>
              <a:blip r:embed="rId1138"/>
            </p:blipFill>
            <p:spPr>
              <a:xfrm>
                <a:off x="5149850" y="5448300"/>
                <a:ext cx="1016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9" p14:bwMode="auto">
            <p14:nvContentPartPr>
              <p14:cNvPr id="628" name="墨迹 627"/>
              <p14:cNvContentPartPr/>
              <p14:nvPr/>
            </p14:nvContentPartPr>
            <p14:xfrm>
              <a:off x="5683250" y="3321050"/>
              <a:ext cx="196850" cy="184150"/>
            </p14:xfrm>
          </p:contentPart>
        </mc:Choice>
        <mc:Fallback xmlns="">
          <p:pic>
            <p:nvPicPr>
              <p:cNvPr id="628" name="墨迹 627"/>
            </p:nvPicPr>
            <p:blipFill>
              <a:blip r:embed="rId1140"/>
            </p:blipFill>
            <p:spPr>
              <a:xfrm>
                <a:off x="5683250" y="3321050"/>
                <a:ext cx="1968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1" p14:bwMode="auto">
            <p14:nvContentPartPr>
              <p14:cNvPr id="629" name="墨迹 628"/>
              <p14:cNvContentPartPr/>
              <p14:nvPr/>
            </p14:nvContentPartPr>
            <p14:xfrm>
              <a:off x="5695950" y="3409950"/>
              <a:ext cx="107950" cy="247650"/>
            </p14:xfrm>
          </p:contentPart>
        </mc:Choice>
        <mc:Fallback xmlns="">
          <p:pic>
            <p:nvPicPr>
              <p:cNvPr id="629" name="墨迹 628"/>
            </p:nvPicPr>
            <p:blipFill>
              <a:blip r:embed="rId1142"/>
            </p:blipFill>
            <p:spPr>
              <a:xfrm>
                <a:off x="5695950" y="3409950"/>
                <a:ext cx="1079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3" p14:bwMode="auto">
            <p14:nvContentPartPr>
              <p14:cNvPr id="630" name="墨迹 629"/>
              <p14:cNvContentPartPr/>
              <p14:nvPr/>
            </p14:nvContentPartPr>
            <p14:xfrm>
              <a:off x="5797550" y="3638550"/>
              <a:ext cx="12700" cy="360"/>
            </p14:xfrm>
          </p:contentPart>
        </mc:Choice>
        <mc:Fallback xmlns="">
          <p:pic>
            <p:nvPicPr>
              <p:cNvPr id="630" name="墨迹 629"/>
            </p:nvPicPr>
            <p:blipFill>
              <a:blip r:embed="rId3"/>
            </p:blipFill>
            <p:spPr>
              <a:xfrm>
                <a:off x="5797550" y="36385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4" p14:bwMode="auto">
            <p14:nvContentPartPr>
              <p14:cNvPr id="631" name="墨迹 630"/>
              <p14:cNvContentPartPr/>
              <p14:nvPr/>
            </p14:nvContentPartPr>
            <p14:xfrm>
              <a:off x="5930900" y="3371850"/>
              <a:ext cx="209550" cy="12700"/>
            </p14:xfrm>
          </p:contentPart>
        </mc:Choice>
        <mc:Fallback xmlns="">
          <p:pic>
            <p:nvPicPr>
              <p:cNvPr id="631" name="墨迹 630"/>
            </p:nvPicPr>
            <p:blipFill>
              <a:blip r:embed="rId1145"/>
            </p:blipFill>
            <p:spPr>
              <a:xfrm>
                <a:off x="5930900" y="3371850"/>
                <a:ext cx="2095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6" p14:bwMode="auto">
            <p14:nvContentPartPr>
              <p14:cNvPr id="632" name="墨迹 631"/>
              <p14:cNvContentPartPr/>
              <p14:nvPr/>
            </p14:nvContentPartPr>
            <p14:xfrm>
              <a:off x="6070600" y="3327400"/>
              <a:ext cx="12700" cy="196850"/>
            </p14:xfrm>
          </p:contentPart>
        </mc:Choice>
        <mc:Fallback xmlns="">
          <p:pic>
            <p:nvPicPr>
              <p:cNvPr id="632" name="墨迹 631"/>
            </p:nvPicPr>
            <p:blipFill>
              <a:blip r:embed="rId1147"/>
            </p:blipFill>
            <p:spPr>
              <a:xfrm>
                <a:off x="6070600" y="3327400"/>
                <a:ext cx="127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8" p14:bwMode="auto">
            <p14:nvContentPartPr>
              <p14:cNvPr id="633" name="墨迹 632"/>
              <p14:cNvContentPartPr/>
              <p14:nvPr/>
            </p14:nvContentPartPr>
            <p14:xfrm>
              <a:off x="5981700" y="3295650"/>
              <a:ext cx="317500" cy="196850"/>
            </p14:xfrm>
          </p:contentPart>
        </mc:Choice>
        <mc:Fallback xmlns="">
          <p:pic>
            <p:nvPicPr>
              <p:cNvPr id="633" name="墨迹 632"/>
            </p:nvPicPr>
            <p:blipFill>
              <a:blip r:embed="rId1149"/>
            </p:blipFill>
            <p:spPr>
              <a:xfrm>
                <a:off x="5981700" y="3295650"/>
                <a:ext cx="3175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0" p14:bwMode="auto">
            <p14:nvContentPartPr>
              <p14:cNvPr id="634" name="墨迹 633"/>
              <p14:cNvContentPartPr/>
              <p14:nvPr/>
            </p14:nvContentPartPr>
            <p14:xfrm>
              <a:off x="6121400" y="3359150"/>
              <a:ext cx="152400" cy="241300"/>
            </p14:xfrm>
          </p:contentPart>
        </mc:Choice>
        <mc:Fallback xmlns="">
          <p:pic>
            <p:nvPicPr>
              <p:cNvPr id="634" name="墨迹 633"/>
            </p:nvPicPr>
            <p:blipFill>
              <a:blip r:embed="rId1151"/>
            </p:blipFill>
            <p:spPr>
              <a:xfrm>
                <a:off x="6121400" y="3359150"/>
                <a:ext cx="1524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2" p14:bwMode="auto">
            <p14:nvContentPartPr>
              <p14:cNvPr id="635" name="墨迹 634"/>
              <p14:cNvContentPartPr/>
              <p14:nvPr/>
            </p14:nvContentPartPr>
            <p14:xfrm>
              <a:off x="6350000" y="3314700"/>
              <a:ext cx="57150" cy="279400"/>
            </p14:xfrm>
          </p:contentPart>
        </mc:Choice>
        <mc:Fallback xmlns="">
          <p:pic>
            <p:nvPicPr>
              <p:cNvPr id="635" name="墨迹 634"/>
            </p:nvPicPr>
            <p:blipFill>
              <a:blip r:embed="rId1153"/>
            </p:blipFill>
            <p:spPr>
              <a:xfrm>
                <a:off x="6350000" y="3314700"/>
                <a:ext cx="571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4" p14:bwMode="auto">
            <p14:nvContentPartPr>
              <p14:cNvPr id="636" name="墨迹 635"/>
              <p14:cNvContentPartPr/>
              <p14:nvPr/>
            </p14:nvContentPartPr>
            <p14:xfrm>
              <a:off x="6432550" y="3270250"/>
              <a:ext cx="177800" cy="342900"/>
            </p14:xfrm>
          </p:contentPart>
        </mc:Choice>
        <mc:Fallback xmlns="">
          <p:pic>
            <p:nvPicPr>
              <p:cNvPr id="636" name="墨迹 635"/>
            </p:nvPicPr>
            <p:blipFill>
              <a:blip r:embed="rId1155"/>
            </p:blipFill>
            <p:spPr>
              <a:xfrm>
                <a:off x="6432550" y="3270250"/>
                <a:ext cx="1778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6" p14:bwMode="auto">
            <p14:nvContentPartPr>
              <p14:cNvPr id="637" name="墨迹 636"/>
              <p14:cNvContentPartPr/>
              <p14:nvPr/>
            </p14:nvContentPartPr>
            <p14:xfrm>
              <a:off x="6381750" y="3327400"/>
              <a:ext cx="114300" cy="101600"/>
            </p14:xfrm>
          </p:contentPart>
        </mc:Choice>
        <mc:Fallback xmlns="">
          <p:pic>
            <p:nvPicPr>
              <p:cNvPr id="637" name="墨迹 636"/>
            </p:nvPicPr>
            <p:blipFill>
              <a:blip r:embed="rId1157"/>
            </p:blipFill>
            <p:spPr>
              <a:xfrm>
                <a:off x="6381750" y="3327400"/>
                <a:ext cx="1143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8" p14:bwMode="auto">
            <p14:nvContentPartPr>
              <p14:cNvPr id="638" name="墨迹 637"/>
              <p14:cNvContentPartPr/>
              <p14:nvPr/>
            </p14:nvContentPartPr>
            <p14:xfrm>
              <a:off x="6407150" y="3397250"/>
              <a:ext cx="88900" cy="19050"/>
            </p14:xfrm>
          </p:contentPart>
        </mc:Choice>
        <mc:Fallback xmlns="">
          <p:pic>
            <p:nvPicPr>
              <p:cNvPr id="638" name="墨迹 637"/>
            </p:nvPicPr>
            <p:blipFill>
              <a:blip r:embed="rId1159"/>
            </p:blipFill>
            <p:spPr>
              <a:xfrm>
                <a:off x="6407150" y="3397250"/>
                <a:ext cx="889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0" p14:bwMode="auto">
            <p14:nvContentPartPr>
              <p14:cNvPr id="639" name="墨迹 638"/>
              <p14:cNvContentPartPr/>
              <p14:nvPr/>
            </p14:nvContentPartPr>
            <p14:xfrm>
              <a:off x="6419850" y="3435350"/>
              <a:ext cx="38100" cy="19050"/>
            </p14:xfrm>
          </p:contentPart>
        </mc:Choice>
        <mc:Fallback xmlns="">
          <p:pic>
            <p:nvPicPr>
              <p:cNvPr id="639" name="墨迹 638"/>
            </p:nvPicPr>
            <p:blipFill>
              <a:blip r:embed="rId1161"/>
            </p:blipFill>
            <p:spPr>
              <a:xfrm>
                <a:off x="6419850" y="3435350"/>
                <a:ext cx="381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2" p14:bwMode="auto">
            <p14:nvContentPartPr>
              <p14:cNvPr id="640" name="墨迹 639"/>
              <p14:cNvContentPartPr/>
              <p14:nvPr/>
            </p14:nvContentPartPr>
            <p14:xfrm>
              <a:off x="6381750" y="3479800"/>
              <a:ext cx="101600" cy="101600"/>
            </p14:xfrm>
          </p:contentPart>
        </mc:Choice>
        <mc:Fallback xmlns="">
          <p:pic>
            <p:nvPicPr>
              <p:cNvPr id="640" name="墨迹 639"/>
            </p:nvPicPr>
            <p:blipFill>
              <a:blip r:embed="rId1163"/>
            </p:blipFill>
            <p:spPr>
              <a:xfrm>
                <a:off x="6381750" y="3479800"/>
                <a:ext cx="1016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4" p14:bwMode="auto">
            <p14:nvContentPartPr>
              <p14:cNvPr id="641" name="墨迹 640"/>
              <p14:cNvContentPartPr/>
              <p14:nvPr/>
            </p14:nvContentPartPr>
            <p14:xfrm>
              <a:off x="6648450" y="3587750"/>
              <a:ext cx="12700" cy="360"/>
            </p14:xfrm>
          </p:contentPart>
        </mc:Choice>
        <mc:Fallback xmlns="">
          <p:pic>
            <p:nvPicPr>
              <p:cNvPr id="641" name="墨迹 640"/>
            </p:nvPicPr>
            <p:blipFill>
              <a:blip r:embed="rId3"/>
            </p:blipFill>
            <p:spPr>
              <a:xfrm>
                <a:off x="6648450" y="35877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5" p14:bwMode="auto">
            <p14:nvContentPartPr>
              <p14:cNvPr id="642" name="墨迹 641"/>
              <p14:cNvContentPartPr/>
              <p14:nvPr/>
            </p14:nvContentPartPr>
            <p14:xfrm>
              <a:off x="6203950" y="3702050"/>
              <a:ext cx="82550" cy="88900"/>
            </p14:xfrm>
          </p:contentPart>
        </mc:Choice>
        <mc:Fallback xmlns="">
          <p:pic>
            <p:nvPicPr>
              <p:cNvPr id="642" name="墨迹 641"/>
            </p:nvPicPr>
            <p:blipFill>
              <a:blip r:embed="rId1166"/>
            </p:blipFill>
            <p:spPr>
              <a:xfrm>
                <a:off x="6203950" y="3702050"/>
                <a:ext cx="825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7" p14:bwMode="auto">
            <p14:nvContentPartPr>
              <p14:cNvPr id="643" name="墨迹 642"/>
              <p14:cNvContentPartPr/>
              <p14:nvPr/>
            </p14:nvContentPartPr>
            <p14:xfrm>
              <a:off x="6235700" y="3708400"/>
              <a:ext cx="3981450" cy="76200"/>
            </p14:xfrm>
          </p:contentPart>
        </mc:Choice>
        <mc:Fallback xmlns="">
          <p:pic>
            <p:nvPicPr>
              <p:cNvPr id="643" name="墨迹 642"/>
            </p:nvPicPr>
            <p:blipFill>
              <a:blip r:embed="rId1168"/>
            </p:blipFill>
            <p:spPr>
              <a:xfrm>
                <a:off x="6235700" y="3708400"/>
                <a:ext cx="39814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9" p14:bwMode="auto">
            <p14:nvContentPartPr>
              <p14:cNvPr id="644" name="墨迹 643"/>
              <p14:cNvContentPartPr/>
              <p14:nvPr/>
            </p14:nvContentPartPr>
            <p14:xfrm>
              <a:off x="10134600" y="3663950"/>
              <a:ext cx="152400" cy="171450"/>
            </p14:xfrm>
          </p:contentPart>
        </mc:Choice>
        <mc:Fallback xmlns="">
          <p:pic>
            <p:nvPicPr>
              <p:cNvPr id="644" name="墨迹 643"/>
            </p:nvPicPr>
            <p:blipFill>
              <a:blip r:embed="rId1170"/>
            </p:blipFill>
            <p:spPr>
              <a:xfrm>
                <a:off x="10134600" y="3663950"/>
                <a:ext cx="1524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1" p14:bwMode="auto">
            <p14:nvContentPartPr>
              <p14:cNvPr id="645" name="墨迹 644"/>
              <p14:cNvContentPartPr/>
              <p14:nvPr/>
            </p14:nvContentPartPr>
            <p14:xfrm>
              <a:off x="5664200" y="3740150"/>
              <a:ext cx="12700" cy="127000"/>
            </p14:xfrm>
          </p:contentPart>
        </mc:Choice>
        <mc:Fallback xmlns="">
          <p:pic>
            <p:nvPicPr>
              <p:cNvPr id="645" name="墨迹 644"/>
            </p:nvPicPr>
            <p:blipFill>
              <a:blip r:embed="rId1172"/>
            </p:blipFill>
            <p:spPr>
              <a:xfrm>
                <a:off x="5664200" y="3740150"/>
                <a:ext cx="127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3" p14:bwMode="auto">
            <p14:nvContentPartPr>
              <p14:cNvPr id="646" name="墨迹 645"/>
              <p14:cNvContentPartPr/>
              <p14:nvPr/>
            </p14:nvContentPartPr>
            <p14:xfrm>
              <a:off x="5632450" y="3733800"/>
              <a:ext cx="95250" cy="158750"/>
            </p14:xfrm>
          </p:contentPart>
        </mc:Choice>
        <mc:Fallback xmlns="">
          <p:pic>
            <p:nvPicPr>
              <p:cNvPr id="646" name="墨迹 645"/>
            </p:nvPicPr>
            <p:blipFill>
              <a:blip r:embed="rId1174"/>
            </p:blipFill>
            <p:spPr>
              <a:xfrm>
                <a:off x="5632450" y="3733800"/>
                <a:ext cx="952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5" p14:bwMode="auto">
            <p14:nvContentPartPr>
              <p14:cNvPr id="647" name="墨迹 646"/>
              <p14:cNvContentPartPr/>
              <p14:nvPr/>
            </p14:nvContentPartPr>
            <p14:xfrm>
              <a:off x="5746750" y="3822700"/>
              <a:ext cx="44450" cy="63500"/>
            </p14:xfrm>
          </p:contentPart>
        </mc:Choice>
        <mc:Fallback xmlns="">
          <p:pic>
            <p:nvPicPr>
              <p:cNvPr id="647" name="墨迹 646"/>
            </p:nvPicPr>
            <p:blipFill>
              <a:blip r:embed="rId1176"/>
            </p:blipFill>
            <p:spPr>
              <a:xfrm>
                <a:off x="5746750" y="3822700"/>
                <a:ext cx="444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7" p14:bwMode="auto">
            <p14:nvContentPartPr>
              <p14:cNvPr id="648" name="墨迹 647"/>
              <p14:cNvContentPartPr/>
              <p14:nvPr/>
            </p14:nvContentPartPr>
            <p14:xfrm>
              <a:off x="5842000" y="3797300"/>
              <a:ext cx="127000" cy="38100"/>
            </p14:xfrm>
          </p:contentPart>
        </mc:Choice>
        <mc:Fallback xmlns="">
          <p:pic>
            <p:nvPicPr>
              <p:cNvPr id="648" name="墨迹 647"/>
            </p:nvPicPr>
            <p:blipFill>
              <a:blip r:embed="rId1178"/>
            </p:blipFill>
            <p:spPr>
              <a:xfrm>
                <a:off x="5842000" y="3797300"/>
                <a:ext cx="1270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9" p14:bwMode="auto">
            <p14:nvContentPartPr>
              <p14:cNvPr id="649" name="墨迹 648"/>
              <p14:cNvContentPartPr/>
              <p14:nvPr/>
            </p14:nvContentPartPr>
            <p14:xfrm>
              <a:off x="5962650" y="3727450"/>
              <a:ext cx="38100" cy="133350"/>
            </p14:xfrm>
          </p:contentPart>
        </mc:Choice>
        <mc:Fallback xmlns="">
          <p:pic>
            <p:nvPicPr>
              <p:cNvPr id="649" name="墨迹 648"/>
            </p:nvPicPr>
            <p:blipFill>
              <a:blip r:embed="rId1180"/>
            </p:blipFill>
            <p:spPr>
              <a:xfrm>
                <a:off x="5962650" y="3727450"/>
                <a:ext cx="381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1" p14:bwMode="auto">
            <p14:nvContentPartPr>
              <p14:cNvPr id="650" name="墨迹 649"/>
              <p14:cNvContentPartPr/>
              <p14:nvPr/>
            </p14:nvContentPartPr>
            <p14:xfrm>
              <a:off x="5988050" y="3746500"/>
              <a:ext cx="63500" cy="107950"/>
            </p14:xfrm>
          </p:contentPart>
        </mc:Choice>
        <mc:Fallback xmlns="">
          <p:pic>
            <p:nvPicPr>
              <p:cNvPr id="650" name="墨迹 649"/>
            </p:nvPicPr>
            <p:blipFill>
              <a:blip r:embed="rId1182"/>
            </p:blipFill>
            <p:spPr>
              <a:xfrm>
                <a:off x="5988050" y="3746500"/>
                <a:ext cx="635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3" p14:bwMode="auto">
            <p14:nvContentPartPr>
              <p14:cNvPr id="651" name="墨迹 650"/>
              <p14:cNvContentPartPr/>
              <p14:nvPr/>
            </p14:nvContentPartPr>
            <p14:xfrm>
              <a:off x="6000750" y="3829050"/>
              <a:ext cx="38100" cy="12700"/>
            </p14:xfrm>
          </p:contentPart>
        </mc:Choice>
        <mc:Fallback xmlns="">
          <p:pic>
            <p:nvPicPr>
              <p:cNvPr id="651" name="墨迹 650"/>
            </p:nvPicPr>
            <p:blipFill>
              <a:blip r:embed="rId1184"/>
            </p:blipFill>
            <p:spPr>
              <a:xfrm>
                <a:off x="6000750" y="3829050"/>
                <a:ext cx="381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5" p14:bwMode="auto">
            <p14:nvContentPartPr>
              <p14:cNvPr id="652" name="墨迹 651"/>
              <p14:cNvContentPartPr/>
              <p14:nvPr/>
            </p14:nvContentPartPr>
            <p14:xfrm>
              <a:off x="6108700" y="3810000"/>
              <a:ext cx="76200" cy="82550"/>
            </p14:xfrm>
          </p:contentPart>
        </mc:Choice>
        <mc:Fallback xmlns="">
          <p:pic>
            <p:nvPicPr>
              <p:cNvPr id="652" name="墨迹 651"/>
            </p:nvPicPr>
            <p:blipFill>
              <a:blip r:embed="rId1186"/>
            </p:blipFill>
            <p:spPr>
              <a:xfrm>
                <a:off x="6108700" y="3810000"/>
                <a:ext cx="762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7" p14:bwMode="auto">
            <p14:nvContentPartPr>
              <p14:cNvPr id="653" name="墨迹 652"/>
              <p14:cNvContentPartPr/>
              <p14:nvPr/>
            </p14:nvContentPartPr>
            <p14:xfrm>
              <a:off x="6108700" y="3822700"/>
              <a:ext cx="63500" cy="107950"/>
            </p14:xfrm>
          </p:contentPart>
        </mc:Choice>
        <mc:Fallback xmlns="">
          <p:pic>
            <p:nvPicPr>
              <p:cNvPr id="653" name="墨迹 652"/>
            </p:nvPicPr>
            <p:blipFill>
              <a:blip r:embed="rId1188"/>
            </p:blipFill>
            <p:spPr>
              <a:xfrm>
                <a:off x="6108700" y="3822700"/>
                <a:ext cx="635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9" p14:bwMode="auto">
            <p14:nvContentPartPr>
              <p14:cNvPr id="654" name="墨迹 653"/>
              <p14:cNvContentPartPr/>
              <p14:nvPr/>
            </p14:nvContentPartPr>
            <p14:xfrm>
              <a:off x="5638800" y="4006850"/>
              <a:ext cx="360" cy="107950"/>
            </p14:xfrm>
          </p:contentPart>
        </mc:Choice>
        <mc:Fallback xmlns="">
          <p:pic>
            <p:nvPicPr>
              <p:cNvPr id="654" name="墨迹 653"/>
            </p:nvPicPr>
            <p:blipFill>
              <a:blip r:embed="rId59"/>
            </p:blipFill>
            <p:spPr>
              <a:xfrm>
                <a:off x="5638800" y="4006850"/>
                <a:ext cx="36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0" p14:bwMode="auto">
            <p14:nvContentPartPr>
              <p14:cNvPr id="655" name="墨迹 654"/>
              <p14:cNvContentPartPr/>
              <p14:nvPr/>
            </p14:nvContentPartPr>
            <p14:xfrm>
              <a:off x="5638800" y="4013200"/>
              <a:ext cx="114300" cy="107950"/>
            </p14:xfrm>
          </p:contentPart>
        </mc:Choice>
        <mc:Fallback xmlns="">
          <p:pic>
            <p:nvPicPr>
              <p:cNvPr id="655" name="墨迹 654"/>
            </p:nvPicPr>
            <p:blipFill>
              <a:blip r:embed="rId1191"/>
            </p:blipFill>
            <p:spPr>
              <a:xfrm>
                <a:off x="5638800" y="4013200"/>
                <a:ext cx="1143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2" p14:bwMode="auto">
            <p14:nvContentPartPr>
              <p14:cNvPr id="656" name="墨迹 655"/>
              <p14:cNvContentPartPr/>
              <p14:nvPr/>
            </p14:nvContentPartPr>
            <p14:xfrm>
              <a:off x="5753100" y="4064000"/>
              <a:ext cx="38100" cy="95250"/>
            </p14:xfrm>
          </p:contentPart>
        </mc:Choice>
        <mc:Fallback xmlns="">
          <p:pic>
            <p:nvPicPr>
              <p:cNvPr id="656" name="墨迹 655"/>
            </p:nvPicPr>
            <p:blipFill>
              <a:blip r:embed="rId1193"/>
            </p:blipFill>
            <p:spPr>
              <a:xfrm>
                <a:off x="5753100" y="4064000"/>
                <a:ext cx="381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4" p14:bwMode="auto">
            <p14:nvContentPartPr>
              <p14:cNvPr id="657" name="墨迹 656"/>
              <p14:cNvContentPartPr/>
              <p14:nvPr/>
            </p14:nvContentPartPr>
            <p14:xfrm>
              <a:off x="5854700" y="4076700"/>
              <a:ext cx="88900" cy="25400"/>
            </p14:xfrm>
          </p:contentPart>
        </mc:Choice>
        <mc:Fallback xmlns="">
          <p:pic>
            <p:nvPicPr>
              <p:cNvPr id="657" name="墨迹 656"/>
            </p:nvPicPr>
            <p:blipFill>
              <a:blip r:embed="rId1195"/>
            </p:blipFill>
            <p:spPr>
              <a:xfrm>
                <a:off x="5854700" y="4076700"/>
                <a:ext cx="889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6" p14:bwMode="auto">
            <p14:nvContentPartPr>
              <p14:cNvPr id="658" name="墨迹 657"/>
              <p14:cNvContentPartPr/>
              <p14:nvPr/>
            </p14:nvContentPartPr>
            <p14:xfrm>
              <a:off x="5975350" y="3987800"/>
              <a:ext cx="69850" cy="133350"/>
            </p14:xfrm>
          </p:contentPart>
        </mc:Choice>
        <mc:Fallback xmlns="">
          <p:pic>
            <p:nvPicPr>
              <p:cNvPr id="658" name="墨迹 657"/>
            </p:nvPicPr>
            <p:blipFill>
              <a:blip r:embed="rId1197"/>
            </p:blipFill>
            <p:spPr>
              <a:xfrm>
                <a:off x="5975350" y="3987800"/>
                <a:ext cx="698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8" p14:bwMode="auto">
            <p14:nvContentPartPr>
              <p14:cNvPr id="659" name="墨迹 658"/>
              <p14:cNvContentPartPr/>
              <p14:nvPr/>
            </p14:nvContentPartPr>
            <p14:xfrm>
              <a:off x="5956300" y="3981450"/>
              <a:ext cx="177800" cy="158750"/>
            </p14:xfrm>
          </p:contentPart>
        </mc:Choice>
        <mc:Fallback xmlns="">
          <p:pic>
            <p:nvPicPr>
              <p:cNvPr id="659" name="墨迹 658"/>
            </p:nvPicPr>
            <p:blipFill>
              <a:blip r:embed="rId1199"/>
            </p:blipFill>
            <p:spPr>
              <a:xfrm>
                <a:off x="5956300" y="3981450"/>
                <a:ext cx="1778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0" p14:bwMode="auto">
            <p14:nvContentPartPr>
              <p14:cNvPr id="660" name="墨迹 659"/>
              <p14:cNvContentPartPr/>
              <p14:nvPr/>
            </p14:nvContentPartPr>
            <p14:xfrm>
              <a:off x="6121400" y="4083050"/>
              <a:ext cx="69850" cy="69850"/>
            </p14:xfrm>
          </p:contentPart>
        </mc:Choice>
        <mc:Fallback xmlns="">
          <p:pic>
            <p:nvPicPr>
              <p:cNvPr id="660" name="墨迹 659"/>
            </p:nvPicPr>
            <p:blipFill>
              <a:blip r:embed="rId1201"/>
            </p:blipFill>
            <p:spPr>
              <a:xfrm>
                <a:off x="6121400" y="4083050"/>
                <a:ext cx="698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2" p14:bwMode="auto">
            <p14:nvContentPartPr>
              <p14:cNvPr id="661" name="墨迹 660"/>
              <p14:cNvContentPartPr/>
              <p14:nvPr/>
            </p14:nvContentPartPr>
            <p14:xfrm>
              <a:off x="6191250" y="3975100"/>
              <a:ext cx="101600" cy="101600"/>
            </p14:xfrm>
          </p:contentPart>
        </mc:Choice>
        <mc:Fallback xmlns="">
          <p:pic>
            <p:nvPicPr>
              <p:cNvPr id="661" name="墨迹 660"/>
            </p:nvPicPr>
            <p:blipFill>
              <a:blip r:embed="rId1203"/>
            </p:blipFill>
            <p:spPr>
              <a:xfrm>
                <a:off x="6191250" y="3975100"/>
                <a:ext cx="1016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4" p14:bwMode="auto">
            <p14:nvContentPartPr>
              <p14:cNvPr id="662" name="墨迹 661"/>
              <p14:cNvContentPartPr/>
              <p14:nvPr/>
            </p14:nvContentPartPr>
            <p14:xfrm>
              <a:off x="6229350" y="4025900"/>
              <a:ext cx="3403600" cy="69850"/>
            </p14:xfrm>
          </p:contentPart>
        </mc:Choice>
        <mc:Fallback xmlns="">
          <p:pic>
            <p:nvPicPr>
              <p:cNvPr id="662" name="墨迹 661"/>
            </p:nvPicPr>
            <p:blipFill>
              <a:blip r:embed="rId1205"/>
            </p:blipFill>
            <p:spPr>
              <a:xfrm>
                <a:off x="6229350" y="4025900"/>
                <a:ext cx="34036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6" p14:bwMode="auto">
            <p14:nvContentPartPr>
              <p14:cNvPr id="663" name="墨迹 662"/>
              <p14:cNvContentPartPr/>
              <p14:nvPr/>
            </p14:nvContentPartPr>
            <p14:xfrm>
              <a:off x="9652000" y="4025900"/>
              <a:ext cx="615950" cy="38100"/>
            </p14:xfrm>
          </p:contentPart>
        </mc:Choice>
        <mc:Fallback xmlns="">
          <p:pic>
            <p:nvPicPr>
              <p:cNvPr id="663" name="墨迹 662"/>
            </p:nvPicPr>
            <p:blipFill>
              <a:blip r:embed="rId1207"/>
            </p:blipFill>
            <p:spPr>
              <a:xfrm>
                <a:off x="9652000" y="4025900"/>
                <a:ext cx="6159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8" p14:bwMode="auto">
            <p14:nvContentPartPr>
              <p14:cNvPr id="664" name="墨迹 663"/>
              <p14:cNvContentPartPr/>
              <p14:nvPr/>
            </p14:nvContentPartPr>
            <p14:xfrm>
              <a:off x="10210800" y="3987800"/>
              <a:ext cx="127000" cy="133350"/>
            </p14:xfrm>
          </p:contentPart>
        </mc:Choice>
        <mc:Fallback xmlns="">
          <p:pic>
            <p:nvPicPr>
              <p:cNvPr id="664" name="墨迹 663"/>
            </p:nvPicPr>
            <p:blipFill>
              <a:blip r:embed="rId1209"/>
            </p:blipFill>
            <p:spPr>
              <a:xfrm>
                <a:off x="10210800" y="3987800"/>
                <a:ext cx="1270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0" p14:bwMode="auto">
            <p14:nvContentPartPr>
              <p14:cNvPr id="665" name="墨迹 664"/>
              <p14:cNvContentPartPr/>
              <p14:nvPr/>
            </p14:nvContentPartPr>
            <p14:xfrm>
              <a:off x="6337300" y="4343400"/>
              <a:ext cx="25400" cy="196850"/>
            </p14:xfrm>
          </p:contentPart>
        </mc:Choice>
        <mc:Fallback xmlns="">
          <p:pic>
            <p:nvPicPr>
              <p:cNvPr id="665" name="墨迹 664"/>
            </p:nvPicPr>
            <p:blipFill>
              <a:blip r:embed="rId1211"/>
            </p:blipFill>
            <p:spPr>
              <a:xfrm>
                <a:off x="6337300" y="4343400"/>
                <a:ext cx="254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2" p14:bwMode="auto">
            <p14:nvContentPartPr>
              <p14:cNvPr id="666" name="墨迹 665"/>
              <p14:cNvContentPartPr/>
              <p14:nvPr/>
            </p14:nvContentPartPr>
            <p14:xfrm>
              <a:off x="6356350" y="4267200"/>
              <a:ext cx="419100" cy="355600"/>
            </p14:xfrm>
          </p:contentPart>
        </mc:Choice>
        <mc:Fallback xmlns="">
          <p:pic>
            <p:nvPicPr>
              <p:cNvPr id="666" name="墨迹 665"/>
            </p:nvPicPr>
            <p:blipFill>
              <a:blip r:embed="rId1213"/>
            </p:blipFill>
            <p:spPr>
              <a:xfrm>
                <a:off x="6356350" y="4267200"/>
                <a:ext cx="4191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4" p14:bwMode="auto">
            <p14:nvContentPartPr>
              <p14:cNvPr id="667" name="墨迹 666"/>
              <p14:cNvContentPartPr/>
              <p14:nvPr/>
            </p14:nvContentPartPr>
            <p14:xfrm>
              <a:off x="6350000" y="4324350"/>
              <a:ext cx="438150" cy="368300"/>
            </p14:xfrm>
          </p:contentPart>
        </mc:Choice>
        <mc:Fallback xmlns="">
          <p:pic>
            <p:nvPicPr>
              <p:cNvPr id="667" name="墨迹 666"/>
            </p:nvPicPr>
            <p:blipFill>
              <a:blip r:embed="rId1215"/>
            </p:blipFill>
            <p:spPr>
              <a:xfrm>
                <a:off x="6350000" y="4324350"/>
                <a:ext cx="43815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6" p14:bwMode="auto">
            <p14:nvContentPartPr>
              <p14:cNvPr id="668" name="墨迹 667"/>
              <p14:cNvContentPartPr/>
              <p14:nvPr/>
            </p14:nvContentPartPr>
            <p14:xfrm>
              <a:off x="6369050" y="4953000"/>
              <a:ext cx="44450" cy="323850"/>
            </p14:xfrm>
          </p:contentPart>
        </mc:Choice>
        <mc:Fallback xmlns="">
          <p:pic>
            <p:nvPicPr>
              <p:cNvPr id="668" name="墨迹 667"/>
            </p:nvPicPr>
            <p:blipFill>
              <a:blip r:embed="rId1217"/>
            </p:blipFill>
            <p:spPr>
              <a:xfrm>
                <a:off x="6369050" y="4953000"/>
                <a:ext cx="444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8" p14:bwMode="auto">
            <p14:nvContentPartPr>
              <p14:cNvPr id="669" name="墨迹 668"/>
              <p14:cNvContentPartPr/>
              <p14:nvPr/>
            </p14:nvContentPartPr>
            <p14:xfrm>
              <a:off x="6350000" y="4933950"/>
              <a:ext cx="482600" cy="438150"/>
            </p14:xfrm>
          </p:contentPart>
        </mc:Choice>
        <mc:Fallback xmlns="">
          <p:pic>
            <p:nvPicPr>
              <p:cNvPr id="669" name="墨迹 668"/>
            </p:nvPicPr>
            <p:blipFill>
              <a:blip r:embed="rId1219"/>
            </p:blipFill>
            <p:spPr>
              <a:xfrm>
                <a:off x="6350000" y="4933950"/>
                <a:ext cx="48260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0" p14:bwMode="auto">
            <p14:nvContentPartPr>
              <p14:cNvPr id="670" name="墨迹 669"/>
              <p14:cNvContentPartPr/>
              <p14:nvPr/>
            </p14:nvContentPartPr>
            <p14:xfrm>
              <a:off x="6407150" y="5264150"/>
              <a:ext cx="12700" cy="88900"/>
            </p14:xfrm>
          </p:contentPart>
        </mc:Choice>
        <mc:Fallback xmlns="">
          <p:pic>
            <p:nvPicPr>
              <p:cNvPr id="670" name="墨迹 669"/>
            </p:nvPicPr>
            <p:blipFill>
              <a:blip r:embed="rId365"/>
            </p:blipFill>
            <p:spPr>
              <a:xfrm>
                <a:off x="6407150" y="5264150"/>
                <a:ext cx="127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1" p14:bwMode="auto">
            <p14:nvContentPartPr>
              <p14:cNvPr id="671" name="墨迹 670"/>
              <p14:cNvContentPartPr/>
              <p14:nvPr/>
            </p14:nvContentPartPr>
            <p14:xfrm>
              <a:off x="7366000" y="4273550"/>
              <a:ext cx="6350" cy="406400"/>
            </p14:xfrm>
          </p:contentPart>
        </mc:Choice>
        <mc:Fallback xmlns="">
          <p:pic>
            <p:nvPicPr>
              <p:cNvPr id="671" name="墨迹 670"/>
            </p:nvPicPr>
            <p:blipFill>
              <a:blip r:embed="rId1222"/>
            </p:blipFill>
            <p:spPr>
              <a:xfrm>
                <a:off x="7366000" y="4273550"/>
                <a:ext cx="635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3" p14:bwMode="auto">
            <p14:nvContentPartPr>
              <p14:cNvPr id="672" name="墨迹 671"/>
              <p14:cNvContentPartPr/>
              <p14:nvPr/>
            </p14:nvContentPartPr>
            <p14:xfrm>
              <a:off x="7378700" y="4260850"/>
              <a:ext cx="463550" cy="381000"/>
            </p14:xfrm>
          </p:contentPart>
        </mc:Choice>
        <mc:Fallback xmlns="">
          <p:pic>
            <p:nvPicPr>
              <p:cNvPr id="672" name="墨迹 671"/>
            </p:nvPicPr>
            <p:blipFill>
              <a:blip r:embed="rId1224"/>
            </p:blipFill>
            <p:spPr>
              <a:xfrm>
                <a:off x="7378700" y="4260850"/>
                <a:ext cx="4635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5" p14:bwMode="auto">
            <p14:nvContentPartPr>
              <p14:cNvPr id="673" name="墨迹 672"/>
              <p14:cNvContentPartPr/>
              <p14:nvPr/>
            </p14:nvContentPartPr>
            <p14:xfrm>
              <a:off x="7410450" y="4705350"/>
              <a:ext cx="44450" cy="6350"/>
            </p14:xfrm>
          </p:contentPart>
        </mc:Choice>
        <mc:Fallback xmlns="">
          <p:pic>
            <p:nvPicPr>
              <p:cNvPr id="673" name="墨迹 672"/>
            </p:nvPicPr>
            <p:blipFill>
              <a:blip r:embed="rId1226"/>
            </p:blipFill>
            <p:spPr>
              <a:xfrm>
                <a:off x="7410450" y="4705350"/>
                <a:ext cx="444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7" p14:bwMode="auto">
            <p14:nvContentPartPr>
              <p14:cNvPr id="674" name="墨迹 673"/>
              <p14:cNvContentPartPr/>
              <p14:nvPr/>
            </p14:nvContentPartPr>
            <p14:xfrm>
              <a:off x="7397750" y="4660900"/>
              <a:ext cx="488950" cy="38100"/>
            </p14:xfrm>
          </p:contentPart>
        </mc:Choice>
        <mc:Fallback xmlns="">
          <p:pic>
            <p:nvPicPr>
              <p:cNvPr id="674" name="墨迹 673"/>
            </p:nvPicPr>
            <p:blipFill>
              <a:blip r:embed="rId1228"/>
            </p:blipFill>
            <p:spPr>
              <a:xfrm>
                <a:off x="7397750" y="4660900"/>
                <a:ext cx="4889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9" p14:bwMode="auto">
            <p14:nvContentPartPr>
              <p14:cNvPr id="675" name="墨迹 674"/>
              <p14:cNvContentPartPr/>
              <p14:nvPr/>
            </p14:nvContentPartPr>
            <p14:xfrm>
              <a:off x="7397750" y="4940300"/>
              <a:ext cx="12700" cy="476250"/>
            </p14:xfrm>
          </p:contentPart>
        </mc:Choice>
        <mc:Fallback xmlns="">
          <p:pic>
            <p:nvPicPr>
              <p:cNvPr id="675" name="墨迹 674"/>
            </p:nvPicPr>
            <p:blipFill>
              <a:blip r:embed="rId1230"/>
            </p:blipFill>
            <p:spPr>
              <a:xfrm>
                <a:off x="7397750" y="4940300"/>
                <a:ext cx="12700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1" p14:bwMode="auto">
            <p14:nvContentPartPr>
              <p14:cNvPr id="676" name="墨迹 675"/>
              <p14:cNvContentPartPr/>
              <p14:nvPr/>
            </p14:nvContentPartPr>
            <p14:xfrm>
              <a:off x="7404100" y="4933950"/>
              <a:ext cx="476250" cy="444500"/>
            </p14:xfrm>
          </p:contentPart>
        </mc:Choice>
        <mc:Fallback xmlns="">
          <p:pic>
            <p:nvPicPr>
              <p:cNvPr id="676" name="墨迹 675"/>
            </p:nvPicPr>
            <p:blipFill>
              <a:blip r:embed="rId1232"/>
            </p:blipFill>
            <p:spPr>
              <a:xfrm>
                <a:off x="7404100" y="4933950"/>
                <a:ext cx="47625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3" p14:bwMode="auto">
            <p14:nvContentPartPr>
              <p14:cNvPr id="677" name="墨迹 676"/>
              <p14:cNvContentPartPr/>
              <p14:nvPr/>
            </p14:nvContentPartPr>
            <p14:xfrm>
              <a:off x="7366000" y="5365750"/>
              <a:ext cx="577850" cy="6350"/>
            </p14:xfrm>
          </p:contentPart>
        </mc:Choice>
        <mc:Fallback xmlns="">
          <p:pic>
            <p:nvPicPr>
              <p:cNvPr id="677" name="墨迹 676"/>
            </p:nvPicPr>
            <p:blipFill>
              <a:blip r:embed="rId1234"/>
            </p:blipFill>
            <p:spPr>
              <a:xfrm>
                <a:off x="7366000" y="5365750"/>
                <a:ext cx="5778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5" p14:bwMode="auto">
            <p14:nvContentPartPr>
              <p14:cNvPr id="678" name="墨迹 677"/>
              <p14:cNvContentPartPr/>
              <p14:nvPr/>
            </p14:nvContentPartPr>
            <p14:xfrm>
              <a:off x="8331200" y="4254500"/>
              <a:ext cx="360" cy="488950"/>
            </p14:xfrm>
          </p:contentPart>
        </mc:Choice>
        <mc:Fallback xmlns="">
          <p:pic>
            <p:nvPicPr>
              <p:cNvPr id="678" name="墨迹 677"/>
            </p:nvPicPr>
            <p:blipFill>
              <a:blip r:embed="rId1236"/>
            </p:blipFill>
            <p:spPr>
              <a:xfrm>
                <a:off x="8331200" y="4254500"/>
                <a:ext cx="360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7" p14:bwMode="auto">
            <p14:nvContentPartPr>
              <p14:cNvPr id="679" name="墨迹 678"/>
              <p14:cNvContentPartPr/>
              <p14:nvPr/>
            </p14:nvContentPartPr>
            <p14:xfrm>
              <a:off x="8350250" y="4254500"/>
              <a:ext cx="431800" cy="565150"/>
            </p14:xfrm>
          </p:contentPart>
        </mc:Choice>
        <mc:Fallback xmlns="">
          <p:pic>
            <p:nvPicPr>
              <p:cNvPr id="679" name="墨迹 678"/>
            </p:nvPicPr>
            <p:blipFill>
              <a:blip r:embed="rId1238"/>
            </p:blipFill>
            <p:spPr>
              <a:xfrm>
                <a:off x="8350250" y="4254500"/>
                <a:ext cx="431800" cy="565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9" p14:bwMode="auto">
            <p14:nvContentPartPr>
              <p14:cNvPr id="680" name="墨迹 679"/>
              <p14:cNvContentPartPr/>
              <p14:nvPr/>
            </p14:nvContentPartPr>
            <p14:xfrm>
              <a:off x="8350250" y="4724400"/>
              <a:ext cx="527050" cy="6350"/>
            </p14:xfrm>
          </p:contentPart>
        </mc:Choice>
        <mc:Fallback xmlns="">
          <p:pic>
            <p:nvPicPr>
              <p:cNvPr id="680" name="墨迹 679"/>
            </p:nvPicPr>
            <p:blipFill>
              <a:blip r:embed="rId1240"/>
            </p:blipFill>
            <p:spPr>
              <a:xfrm>
                <a:off x="8350250" y="4724400"/>
                <a:ext cx="527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1" p14:bwMode="auto">
            <p14:nvContentPartPr>
              <p14:cNvPr id="681" name="墨迹 680"/>
              <p14:cNvContentPartPr/>
              <p14:nvPr/>
            </p14:nvContentPartPr>
            <p14:xfrm>
              <a:off x="8369300" y="4984750"/>
              <a:ext cx="38100" cy="412750"/>
            </p14:xfrm>
          </p:contentPart>
        </mc:Choice>
        <mc:Fallback xmlns="">
          <p:pic>
            <p:nvPicPr>
              <p:cNvPr id="681" name="墨迹 680"/>
            </p:nvPicPr>
            <p:blipFill>
              <a:blip r:embed="rId1242"/>
            </p:blipFill>
            <p:spPr>
              <a:xfrm>
                <a:off x="8369300" y="4984750"/>
                <a:ext cx="3810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3" p14:bwMode="auto">
            <p14:nvContentPartPr>
              <p14:cNvPr id="682" name="墨迹 681"/>
              <p14:cNvContentPartPr/>
              <p14:nvPr/>
            </p14:nvContentPartPr>
            <p14:xfrm>
              <a:off x="8382000" y="4965700"/>
              <a:ext cx="501650" cy="444500"/>
            </p14:xfrm>
          </p:contentPart>
        </mc:Choice>
        <mc:Fallback xmlns="">
          <p:pic>
            <p:nvPicPr>
              <p:cNvPr id="682" name="墨迹 681"/>
            </p:nvPicPr>
            <p:blipFill>
              <a:blip r:embed="rId1244"/>
            </p:blipFill>
            <p:spPr>
              <a:xfrm>
                <a:off x="8382000" y="4965700"/>
                <a:ext cx="50165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5" p14:bwMode="auto">
            <p14:nvContentPartPr>
              <p14:cNvPr id="683" name="墨迹 682"/>
              <p14:cNvContentPartPr/>
              <p14:nvPr/>
            </p14:nvContentPartPr>
            <p14:xfrm>
              <a:off x="8331200" y="5359400"/>
              <a:ext cx="660400" cy="44450"/>
            </p14:xfrm>
          </p:contentPart>
        </mc:Choice>
        <mc:Fallback xmlns="">
          <p:pic>
            <p:nvPicPr>
              <p:cNvPr id="683" name="墨迹 682"/>
            </p:nvPicPr>
            <p:blipFill>
              <a:blip r:embed="rId1246"/>
            </p:blipFill>
            <p:spPr>
              <a:xfrm>
                <a:off x="8331200" y="5359400"/>
                <a:ext cx="6604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7" p14:bwMode="auto">
            <p14:nvContentPartPr>
              <p14:cNvPr id="684" name="墨迹 683"/>
              <p14:cNvContentPartPr/>
              <p14:nvPr/>
            </p14:nvContentPartPr>
            <p14:xfrm>
              <a:off x="9391650" y="4241800"/>
              <a:ext cx="25400" cy="533400"/>
            </p14:xfrm>
          </p:contentPart>
        </mc:Choice>
        <mc:Fallback xmlns="">
          <p:pic>
            <p:nvPicPr>
              <p:cNvPr id="684" name="墨迹 683"/>
            </p:nvPicPr>
            <p:blipFill>
              <a:blip r:embed="rId1248"/>
            </p:blipFill>
            <p:spPr>
              <a:xfrm>
                <a:off x="9391650" y="4241800"/>
                <a:ext cx="25400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9" p14:bwMode="auto">
            <p14:nvContentPartPr>
              <p14:cNvPr id="685" name="墨迹 684"/>
              <p14:cNvContentPartPr/>
              <p14:nvPr/>
            </p14:nvContentPartPr>
            <p14:xfrm>
              <a:off x="9404350" y="4254500"/>
              <a:ext cx="412750" cy="482600"/>
            </p14:xfrm>
          </p:contentPart>
        </mc:Choice>
        <mc:Fallback xmlns="">
          <p:pic>
            <p:nvPicPr>
              <p:cNvPr id="685" name="墨迹 684"/>
            </p:nvPicPr>
            <p:blipFill>
              <a:blip r:embed="rId1250"/>
            </p:blipFill>
            <p:spPr>
              <a:xfrm>
                <a:off x="9404350" y="4254500"/>
                <a:ext cx="41275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1" p14:bwMode="auto">
            <p14:nvContentPartPr>
              <p14:cNvPr id="686" name="墨迹 685"/>
              <p14:cNvContentPartPr/>
              <p14:nvPr/>
            </p14:nvContentPartPr>
            <p14:xfrm>
              <a:off x="9385300" y="4737100"/>
              <a:ext cx="482600" cy="12700"/>
            </p14:xfrm>
          </p:contentPart>
        </mc:Choice>
        <mc:Fallback xmlns="">
          <p:pic>
            <p:nvPicPr>
              <p:cNvPr id="686" name="墨迹 685"/>
            </p:nvPicPr>
            <p:blipFill>
              <a:blip r:embed="rId1252"/>
            </p:blipFill>
            <p:spPr>
              <a:xfrm>
                <a:off x="9385300" y="4737100"/>
                <a:ext cx="4826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3" p14:bwMode="auto">
            <p14:nvContentPartPr>
              <p14:cNvPr id="687" name="墨迹 686"/>
              <p14:cNvContentPartPr/>
              <p14:nvPr/>
            </p14:nvContentPartPr>
            <p14:xfrm>
              <a:off x="9378950" y="4959350"/>
              <a:ext cx="57150" cy="368300"/>
            </p14:xfrm>
          </p:contentPart>
        </mc:Choice>
        <mc:Fallback xmlns="">
          <p:pic>
            <p:nvPicPr>
              <p:cNvPr id="687" name="墨迹 686"/>
            </p:nvPicPr>
            <p:blipFill>
              <a:blip r:embed="rId1254"/>
            </p:blipFill>
            <p:spPr>
              <a:xfrm>
                <a:off x="9378950" y="4959350"/>
                <a:ext cx="5715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5" p14:bwMode="auto">
            <p14:nvContentPartPr>
              <p14:cNvPr id="688" name="墨迹 687"/>
              <p14:cNvContentPartPr/>
              <p14:nvPr/>
            </p14:nvContentPartPr>
            <p14:xfrm>
              <a:off x="9436100" y="4895850"/>
              <a:ext cx="476250" cy="450850"/>
            </p14:xfrm>
          </p:contentPart>
        </mc:Choice>
        <mc:Fallback xmlns="">
          <p:pic>
            <p:nvPicPr>
              <p:cNvPr id="688" name="墨迹 687"/>
            </p:nvPicPr>
            <p:blipFill>
              <a:blip r:embed="rId1256"/>
            </p:blipFill>
            <p:spPr>
              <a:xfrm>
                <a:off x="9436100" y="4895850"/>
                <a:ext cx="476250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7" p14:bwMode="auto">
            <p14:nvContentPartPr>
              <p14:cNvPr id="689" name="墨迹 688"/>
              <p14:cNvContentPartPr/>
              <p14:nvPr/>
            </p14:nvContentPartPr>
            <p14:xfrm>
              <a:off x="9417050" y="5359400"/>
              <a:ext cx="508000" cy="360"/>
            </p14:xfrm>
          </p:contentPart>
        </mc:Choice>
        <mc:Fallback xmlns="">
          <p:pic>
            <p:nvPicPr>
              <p:cNvPr id="689" name="墨迹 688"/>
            </p:nvPicPr>
            <p:blipFill>
              <a:blip r:embed="rId1258"/>
            </p:blipFill>
            <p:spPr>
              <a:xfrm>
                <a:off x="9417050" y="5359400"/>
                <a:ext cx="5080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9" p14:bwMode="auto">
            <p14:nvContentPartPr>
              <p14:cNvPr id="690" name="墨迹 689"/>
              <p14:cNvContentPartPr/>
              <p14:nvPr/>
            </p14:nvContentPartPr>
            <p14:xfrm>
              <a:off x="6762750" y="3721100"/>
              <a:ext cx="247650" cy="647700"/>
            </p14:xfrm>
          </p:contentPart>
        </mc:Choice>
        <mc:Fallback xmlns="">
          <p:pic>
            <p:nvPicPr>
              <p:cNvPr id="690" name="墨迹 689"/>
            </p:nvPicPr>
            <p:blipFill>
              <a:blip r:embed="rId1260"/>
            </p:blipFill>
            <p:spPr>
              <a:xfrm>
                <a:off x="6762750" y="3721100"/>
                <a:ext cx="247650" cy="647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1" p14:bwMode="auto">
            <p14:nvContentPartPr>
              <p14:cNvPr id="691" name="墨迹 690"/>
              <p14:cNvContentPartPr/>
              <p14:nvPr/>
            </p14:nvContentPartPr>
            <p14:xfrm>
              <a:off x="7004050" y="3727450"/>
              <a:ext cx="82550" cy="107950"/>
            </p14:xfrm>
          </p:contentPart>
        </mc:Choice>
        <mc:Fallback xmlns="">
          <p:pic>
            <p:nvPicPr>
              <p:cNvPr id="691" name="墨迹 690"/>
            </p:nvPicPr>
            <p:blipFill>
              <a:blip r:embed="rId1262"/>
            </p:blipFill>
            <p:spPr>
              <a:xfrm>
                <a:off x="7004050" y="3727450"/>
                <a:ext cx="825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3" p14:bwMode="auto">
            <p14:nvContentPartPr>
              <p14:cNvPr id="692" name="墨迹 691"/>
              <p14:cNvContentPartPr/>
              <p14:nvPr/>
            </p14:nvContentPartPr>
            <p14:xfrm>
              <a:off x="6731000" y="4286250"/>
              <a:ext cx="101600" cy="158750"/>
            </p14:xfrm>
          </p:contentPart>
        </mc:Choice>
        <mc:Fallback xmlns="">
          <p:pic>
            <p:nvPicPr>
              <p:cNvPr id="692" name="墨迹 691"/>
            </p:nvPicPr>
            <p:blipFill>
              <a:blip r:embed="rId1264"/>
            </p:blipFill>
            <p:spPr>
              <a:xfrm>
                <a:off x="6731000" y="4286250"/>
                <a:ext cx="1016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5" p14:bwMode="auto">
            <p14:nvContentPartPr>
              <p14:cNvPr id="693" name="墨迹 692"/>
              <p14:cNvContentPartPr/>
              <p14:nvPr/>
            </p14:nvContentPartPr>
            <p14:xfrm>
              <a:off x="6991350" y="4044950"/>
              <a:ext cx="95250" cy="1092200"/>
            </p14:xfrm>
          </p:contentPart>
        </mc:Choice>
        <mc:Fallback xmlns="">
          <p:pic>
            <p:nvPicPr>
              <p:cNvPr id="693" name="墨迹 692"/>
            </p:nvPicPr>
            <p:blipFill>
              <a:blip r:embed="rId1266"/>
            </p:blipFill>
            <p:spPr>
              <a:xfrm>
                <a:off x="6991350" y="4044950"/>
                <a:ext cx="95250" cy="1092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7" p14:bwMode="auto">
            <p14:nvContentPartPr>
              <p14:cNvPr id="694" name="墨迹 693"/>
              <p14:cNvContentPartPr/>
              <p14:nvPr/>
            </p14:nvContentPartPr>
            <p14:xfrm>
              <a:off x="7048500" y="4000500"/>
              <a:ext cx="57150" cy="146050"/>
            </p14:xfrm>
          </p:contentPart>
        </mc:Choice>
        <mc:Fallback xmlns="">
          <p:pic>
            <p:nvPicPr>
              <p:cNvPr id="694" name="墨迹 693"/>
            </p:nvPicPr>
            <p:blipFill>
              <a:blip r:embed="rId1268"/>
            </p:blipFill>
            <p:spPr>
              <a:xfrm>
                <a:off x="7048500" y="4000500"/>
                <a:ext cx="571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9" p14:bwMode="auto">
            <p14:nvContentPartPr>
              <p14:cNvPr id="695" name="墨迹 694"/>
              <p14:cNvContentPartPr/>
              <p14:nvPr/>
            </p14:nvContentPartPr>
            <p14:xfrm>
              <a:off x="7086600" y="4102100"/>
              <a:ext cx="76200" cy="127000"/>
            </p14:xfrm>
          </p:contentPart>
        </mc:Choice>
        <mc:Fallback xmlns="">
          <p:pic>
            <p:nvPicPr>
              <p:cNvPr id="695" name="墨迹 694"/>
            </p:nvPicPr>
            <p:blipFill>
              <a:blip r:embed="rId1270"/>
            </p:blipFill>
            <p:spPr>
              <a:xfrm>
                <a:off x="7086600" y="4102100"/>
                <a:ext cx="762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1" p14:bwMode="auto">
            <p14:nvContentPartPr>
              <p14:cNvPr id="696" name="墨迹 695"/>
              <p14:cNvContentPartPr/>
              <p14:nvPr/>
            </p14:nvContentPartPr>
            <p14:xfrm>
              <a:off x="6813550" y="5124450"/>
              <a:ext cx="165100" cy="12700"/>
            </p14:xfrm>
          </p:contentPart>
        </mc:Choice>
        <mc:Fallback xmlns="">
          <p:pic>
            <p:nvPicPr>
              <p:cNvPr id="696" name="墨迹 695"/>
            </p:nvPicPr>
            <p:blipFill>
              <a:blip r:embed="rId1272"/>
            </p:blipFill>
            <p:spPr>
              <a:xfrm>
                <a:off x="6813550" y="5124450"/>
                <a:ext cx="1651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3" p14:bwMode="auto">
            <p14:nvContentPartPr>
              <p14:cNvPr id="697" name="墨迹 696"/>
              <p14:cNvContentPartPr/>
              <p14:nvPr/>
            </p14:nvContentPartPr>
            <p14:xfrm>
              <a:off x="6813550" y="5073650"/>
              <a:ext cx="171450" cy="165100"/>
            </p14:xfrm>
          </p:contentPart>
        </mc:Choice>
        <mc:Fallback xmlns="">
          <p:pic>
            <p:nvPicPr>
              <p:cNvPr id="697" name="墨迹 696"/>
            </p:nvPicPr>
            <p:blipFill>
              <a:blip r:embed="rId1274"/>
            </p:blipFill>
            <p:spPr>
              <a:xfrm>
                <a:off x="6813550" y="5073650"/>
                <a:ext cx="1714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5" p14:bwMode="auto">
            <p14:nvContentPartPr>
              <p14:cNvPr id="698" name="墨迹 697"/>
              <p14:cNvContentPartPr/>
              <p14:nvPr/>
            </p14:nvContentPartPr>
            <p14:xfrm>
              <a:off x="6902450" y="4191000"/>
              <a:ext cx="120650" cy="88900"/>
            </p14:xfrm>
          </p:contentPart>
        </mc:Choice>
        <mc:Fallback xmlns="">
          <p:pic>
            <p:nvPicPr>
              <p:cNvPr id="698" name="墨迹 697"/>
            </p:nvPicPr>
            <p:blipFill>
              <a:blip r:embed="rId1276"/>
            </p:blipFill>
            <p:spPr>
              <a:xfrm>
                <a:off x="6902450" y="4191000"/>
                <a:ext cx="1206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7" p14:bwMode="auto">
            <p14:nvContentPartPr>
              <p14:cNvPr id="699" name="墨迹 698"/>
              <p14:cNvContentPartPr/>
              <p14:nvPr/>
            </p14:nvContentPartPr>
            <p14:xfrm>
              <a:off x="6927850" y="4870450"/>
              <a:ext cx="165100" cy="139700"/>
            </p14:xfrm>
          </p:contentPart>
        </mc:Choice>
        <mc:Fallback xmlns="">
          <p:pic>
            <p:nvPicPr>
              <p:cNvPr id="699" name="墨迹 698"/>
            </p:nvPicPr>
            <p:blipFill>
              <a:blip r:embed="rId1278"/>
            </p:blipFill>
            <p:spPr>
              <a:xfrm>
                <a:off x="6927850" y="4870450"/>
                <a:ext cx="1651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9" p14:bwMode="auto">
            <p14:nvContentPartPr>
              <p14:cNvPr id="700" name="墨迹 699"/>
              <p14:cNvContentPartPr/>
              <p14:nvPr/>
            </p14:nvContentPartPr>
            <p14:xfrm>
              <a:off x="6369050" y="3683000"/>
              <a:ext cx="120650" cy="114300"/>
            </p14:xfrm>
          </p:contentPart>
        </mc:Choice>
        <mc:Fallback xmlns="">
          <p:pic>
            <p:nvPicPr>
              <p:cNvPr id="700" name="墨迹 699"/>
            </p:nvPicPr>
            <p:blipFill>
              <a:blip r:embed="rId1280"/>
            </p:blipFill>
            <p:spPr>
              <a:xfrm>
                <a:off x="6369050" y="3683000"/>
                <a:ext cx="1206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1" p14:bwMode="auto">
            <p14:nvContentPartPr>
              <p14:cNvPr id="701" name="墨迹 700"/>
              <p14:cNvContentPartPr/>
              <p14:nvPr/>
            </p14:nvContentPartPr>
            <p14:xfrm>
              <a:off x="6337300" y="3892550"/>
              <a:ext cx="196850" cy="228600"/>
            </p14:xfrm>
          </p:contentPart>
        </mc:Choice>
        <mc:Fallback xmlns="">
          <p:pic>
            <p:nvPicPr>
              <p:cNvPr id="701" name="墨迹 700"/>
            </p:nvPicPr>
            <p:blipFill>
              <a:blip r:embed="rId1282"/>
            </p:blipFill>
            <p:spPr>
              <a:xfrm>
                <a:off x="6337300" y="3892550"/>
                <a:ext cx="1968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3" p14:bwMode="auto">
            <p14:nvContentPartPr>
              <p14:cNvPr id="702" name="墨迹 701"/>
              <p14:cNvContentPartPr/>
              <p14:nvPr/>
            </p14:nvContentPartPr>
            <p14:xfrm>
              <a:off x="7810500" y="4349750"/>
              <a:ext cx="101600" cy="114300"/>
            </p14:xfrm>
          </p:contentPart>
        </mc:Choice>
        <mc:Fallback xmlns="">
          <p:pic>
            <p:nvPicPr>
              <p:cNvPr id="702" name="墨迹 701"/>
            </p:nvPicPr>
            <p:blipFill>
              <a:blip r:embed="rId1284"/>
            </p:blipFill>
            <p:spPr>
              <a:xfrm>
                <a:off x="7810500" y="4349750"/>
                <a:ext cx="1016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5" p14:bwMode="auto">
            <p14:nvContentPartPr>
              <p14:cNvPr id="705" name="墨迹 704"/>
              <p14:cNvContentPartPr/>
              <p14:nvPr/>
            </p14:nvContentPartPr>
            <p14:xfrm>
              <a:off x="7848600" y="5092700"/>
              <a:ext cx="107950" cy="158750"/>
            </p14:xfrm>
          </p:contentPart>
        </mc:Choice>
        <mc:Fallback xmlns="">
          <p:pic>
            <p:nvPicPr>
              <p:cNvPr id="705" name="墨迹 704"/>
            </p:nvPicPr>
            <p:blipFill>
              <a:blip r:embed="rId1286"/>
            </p:blipFill>
            <p:spPr>
              <a:xfrm>
                <a:off x="7848600" y="5092700"/>
                <a:ext cx="1079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7" p14:bwMode="auto">
            <p14:nvContentPartPr>
              <p14:cNvPr id="710" name="墨迹 709"/>
              <p14:cNvContentPartPr/>
              <p14:nvPr/>
            </p14:nvContentPartPr>
            <p14:xfrm>
              <a:off x="8775700" y="4349750"/>
              <a:ext cx="82550" cy="158750"/>
            </p14:xfrm>
          </p:contentPart>
        </mc:Choice>
        <mc:Fallback xmlns="">
          <p:pic>
            <p:nvPicPr>
              <p:cNvPr id="710" name="墨迹 709"/>
            </p:nvPicPr>
            <p:blipFill>
              <a:blip r:embed="rId1288"/>
            </p:blipFill>
            <p:spPr>
              <a:xfrm>
                <a:off x="8775700" y="4349750"/>
                <a:ext cx="825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9" p14:bwMode="auto">
            <p14:nvContentPartPr>
              <p14:cNvPr id="713" name="墨迹 712"/>
              <p14:cNvContentPartPr/>
              <p14:nvPr/>
            </p14:nvContentPartPr>
            <p14:xfrm>
              <a:off x="8851900" y="5092700"/>
              <a:ext cx="114300" cy="177800"/>
            </p14:xfrm>
          </p:contentPart>
        </mc:Choice>
        <mc:Fallback xmlns="">
          <p:pic>
            <p:nvPicPr>
              <p:cNvPr id="713" name="墨迹 712"/>
            </p:nvPicPr>
            <p:blipFill>
              <a:blip r:embed="rId1290"/>
            </p:blipFill>
            <p:spPr>
              <a:xfrm>
                <a:off x="8851900" y="5092700"/>
                <a:ext cx="1143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1" p14:bwMode="auto">
            <p14:nvContentPartPr>
              <p14:cNvPr id="718" name="墨迹 717"/>
              <p14:cNvContentPartPr/>
              <p14:nvPr/>
            </p14:nvContentPartPr>
            <p14:xfrm>
              <a:off x="9817100" y="3765550"/>
              <a:ext cx="95250" cy="635000"/>
            </p14:xfrm>
          </p:contentPart>
        </mc:Choice>
        <mc:Fallback xmlns="">
          <p:pic>
            <p:nvPicPr>
              <p:cNvPr id="718" name="墨迹 717"/>
            </p:nvPicPr>
            <p:blipFill>
              <a:blip r:embed="rId1292"/>
            </p:blipFill>
            <p:spPr>
              <a:xfrm>
                <a:off x="9817100" y="3765550"/>
                <a:ext cx="95250" cy="635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3" p14:bwMode="auto">
            <p14:nvContentPartPr>
              <p14:cNvPr id="719" name="墨迹 718"/>
              <p14:cNvContentPartPr/>
              <p14:nvPr/>
            </p14:nvContentPartPr>
            <p14:xfrm>
              <a:off x="9886950" y="3790950"/>
              <a:ext cx="88900" cy="38100"/>
            </p14:xfrm>
          </p:contentPart>
        </mc:Choice>
        <mc:Fallback xmlns="">
          <p:pic>
            <p:nvPicPr>
              <p:cNvPr id="719" name="墨迹 718"/>
            </p:nvPicPr>
            <p:blipFill>
              <a:blip r:embed="rId1294"/>
            </p:blipFill>
            <p:spPr>
              <a:xfrm>
                <a:off x="9886950" y="3790950"/>
                <a:ext cx="889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5" p14:bwMode="auto">
            <p14:nvContentPartPr>
              <p14:cNvPr id="720" name="墨迹 719"/>
              <p14:cNvContentPartPr/>
              <p14:nvPr/>
            </p14:nvContentPartPr>
            <p14:xfrm>
              <a:off x="9874250" y="4222750"/>
              <a:ext cx="82550" cy="63500"/>
            </p14:xfrm>
          </p:contentPart>
        </mc:Choice>
        <mc:Fallback xmlns="">
          <p:pic>
            <p:nvPicPr>
              <p:cNvPr id="720" name="墨迹 719"/>
            </p:nvPicPr>
            <p:blipFill>
              <a:blip r:embed="rId1296"/>
            </p:blipFill>
            <p:spPr>
              <a:xfrm>
                <a:off x="9874250" y="4222750"/>
                <a:ext cx="825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7" p14:bwMode="auto">
            <p14:nvContentPartPr>
              <p14:cNvPr id="721" name="墨迹 720"/>
              <p14:cNvContentPartPr/>
              <p14:nvPr/>
            </p14:nvContentPartPr>
            <p14:xfrm>
              <a:off x="9893300" y="4044950"/>
              <a:ext cx="215900" cy="1136650"/>
            </p14:xfrm>
          </p:contentPart>
        </mc:Choice>
        <mc:Fallback xmlns="">
          <p:pic>
            <p:nvPicPr>
              <p:cNvPr id="721" name="墨迹 720"/>
            </p:nvPicPr>
            <p:blipFill>
              <a:blip r:embed="rId1298"/>
            </p:blipFill>
            <p:spPr>
              <a:xfrm>
                <a:off x="9893300" y="4044950"/>
                <a:ext cx="215900" cy="1136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9" p14:bwMode="auto">
            <p14:nvContentPartPr>
              <p14:cNvPr id="722" name="墨迹 721"/>
              <p14:cNvContentPartPr/>
              <p14:nvPr/>
            </p14:nvContentPartPr>
            <p14:xfrm>
              <a:off x="10077450" y="4057650"/>
              <a:ext cx="139700" cy="63500"/>
            </p14:xfrm>
          </p:contentPart>
        </mc:Choice>
        <mc:Fallback xmlns="">
          <p:pic>
            <p:nvPicPr>
              <p:cNvPr id="722" name="墨迹 721"/>
            </p:nvPicPr>
            <p:blipFill>
              <a:blip r:embed="rId1300"/>
            </p:blipFill>
            <p:spPr>
              <a:xfrm>
                <a:off x="10077450" y="4057650"/>
                <a:ext cx="1397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1" p14:bwMode="auto">
            <p14:nvContentPartPr>
              <p14:cNvPr id="723" name="墨迹 722"/>
              <p14:cNvContentPartPr/>
              <p14:nvPr/>
            </p14:nvContentPartPr>
            <p14:xfrm>
              <a:off x="9975850" y="4984750"/>
              <a:ext cx="133350" cy="88900"/>
            </p14:xfrm>
          </p:contentPart>
        </mc:Choice>
        <mc:Fallback xmlns="">
          <p:pic>
            <p:nvPicPr>
              <p:cNvPr id="723" name="墨迹 722"/>
            </p:nvPicPr>
            <p:blipFill>
              <a:blip r:embed="rId1302"/>
            </p:blipFill>
            <p:spPr>
              <a:xfrm>
                <a:off x="9975850" y="4984750"/>
                <a:ext cx="1333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3" p14:bwMode="auto">
            <p14:nvContentPartPr>
              <p14:cNvPr id="724" name="墨迹 723"/>
              <p14:cNvContentPartPr/>
              <p14:nvPr/>
            </p14:nvContentPartPr>
            <p14:xfrm>
              <a:off x="5937250" y="5543550"/>
              <a:ext cx="127000" cy="184150"/>
            </p14:xfrm>
          </p:contentPart>
        </mc:Choice>
        <mc:Fallback xmlns="">
          <p:pic>
            <p:nvPicPr>
              <p:cNvPr id="724" name="墨迹 723"/>
            </p:nvPicPr>
            <p:blipFill>
              <a:blip r:embed="rId1304"/>
            </p:blipFill>
            <p:spPr>
              <a:xfrm>
                <a:off x="5937250" y="5543550"/>
                <a:ext cx="1270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5" p14:bwMode="auto">
            <p14:nvContentPartPr>
              <p14:cNvPr id="725" name="墨迹 724"/>
              <p14:cNvContentPartPr/>
              <p14:nvPr/>
            </p14:nvContentPartPr>
            <p14:xfrm>
              <a:off x="5994400" y="5568950"/>
              <a:ext cx="4178300" cy="158750"/>
            </p14:xfrm>
          </p:contentPart>
        </mc:Choice>
        <mc:Fallback xmlns="">
          <p:pic>
            <p:nvPicPr>
              <p:cNvPr id="725" name="墨迹 724"/>
            </p:nvPicPr>
            <p:blipFill>
              <a:blip r:embed="rId1306"/>
            </p:blipFill>
            <p:spPr>
              <a:xfrm>
                <a:off x="5994400" y="5568950"/>
                <a:ext cx="41783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7" p14:bwMode="auto">
            <p14:nvContentPartPr>
              <p14:cNvPr id="726" name="墨迹 725"/>
              <p14:cNvContentPartPr/>
              <p14:nvPr/>
            </p14:nvContentPartPr>
            <p14:xfrm>
              <a:off x="10071100" y="5619750"/>
              <a:ext cx="171450" cy="146050"/>
            </p14:xfrm>
          </p:contentPart>
        </mc:Choice>
        <mc:Fallback xmlns="">
          <p:pic>
            <p:nvPicPr>
              <p:cNvPr id="726" name="墨迹 725"/>
            </p:nvPicPr>
            <p:blipFill>
              <a:blip r:embed="rId1308"/>
            </p:blipFill>
            <p:spPr>
              <a:xfrm>
                <a:off x="10071100" y="5619750"/>
                <a:ext cx="1714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9" p14:bwMode="auto">
            <p14:nvContentPartPr>
              <p14:cNvPr id="727" name="墨迹 726"/>
              <p14:cNvContentPartPr/>
              <p14:nvPr/>
            </p14:nvContentPartPr>
            <p14:xfrm>
              <a:off x="5962650" y="5613400"/>
              <a:ext cx="63500" cy="19050"/>
            </p14:xfrm>
          </p:contentPart>
        </mc:Choice>
        <mc:Fallback xmlns="">
          <p:pic>
            <p:nvPicPr>
              <p:cNvPr id="727" name="墨迹 726"/>
            </p:nvPicPr>
            <p:blipFill>
              <a:blip r:embed="rId1310"/>
            </p:blipFill>
            <p:spPr>
              <a:xfrm>
                <a:off x="5962650" y="5613400"/>
                <a:ext cx="635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1" p14:bwMode="auto">
            <p14:nvContentPartPr>
              <p14:cNvPr id="728" name="墨迹 727"/>
              <p14:cNvContentPartPr/>
              <p14:nvPr/>
            </p14:nvContentPartPr>
            <p14:xfrm>
              <a:off x="5429250" y="5537200"/>
              <a:ext cx="95250" cy="152400"/>
            </p14:xfrm>
          </p:contentPart>
        </mc:Choice>
        <mc:Fallback xmlns="">
          <p:pic>
            <p:nvPicPr>
              <p:cNvPr id="728" name="墨迹 727"/>
            </p:nvPicPr>
            <p:blipFill>
              <a:blip r:embed="rId1312"/>
            </p:blipFill>
            <p:spPr>
              <a:xfrm>
                <a:off x="5429250" y="5537200"/>
                <a:ext cx="952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3" p14:bwMode="auto">
            <p14:nvContentPartPr>
              <p14:cNvPr id="729" name="墨迹 728"/>
              <p14:cNvContentPartPr/>
              <p14:nvPr/>
            </p14:nvContentPartPr>
            <p14:xfrm>
              <a:off x="5518150" y="5524500"/>
              <a:ext cx="50800" cy="190500"/>
            </p14:xfrm>
          </p:contentPart>
        </mc:Choice>
        <mc:Fallback xmlns="">
          <p:pic>
            <p:nvPicPr>
              <p:cNvPr id="729" name="墨迹 728"/>
            </p:nvPicPr>
            <p:blipFill>
              <a:blip r:embed="rId1314"/>
            </p:blipFill>
            <p:spPr>
              <a:xfrm>
                <a:off x="5518150" y="5524500"/>
                <a:ext cx="508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5" p14:bwMode="auto">
            <p14:nvContentPartPr>
              <p14:cNvPr id="730" name="墨迹 729"/>
              <p14:cNvContentPartPr/>
              <p14:nvPr/>
            </p14:nvContentPartPr>
            <p14:xfrm>
              <a:off x="5473700" y="5632450"/>
              <a:ext cx="69850" cy="25400"/>
            </p14:xfrm>
          </p:contentPart>
        </mc:Choice>
        <mc:Fallback xmlns="">
          <p:pic>
            <p:nvPicPr>
              <p:cNvPr id="730" name="墨迹 729"/>
            </p:nvPicPr>
            <p:blipFill>
              <a:blip r:embed="rId1316"/>
            </p:blipFill>
            <p:spPr>
              <a:xfrm>
                <a:off x="5473700" y="5632450"/>
                <a:ext cx="698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7" p14:bwMode="auto">
            <p14:nvContentPartPr>
              <p14:cNvPr id="731" name="墨迹 730"/>
              <p14:cNvContentPartPr/>
              <p14:nvPr/>
            </p14:nvContentPartPr>
            <p14:xfrm>
              <a:off x="5613400" y="5645150"/>
              <a:ext cx="360" cy="63500"/>
            </p14:xfrm>
          </p:contentPart>
        </mc:Choice>
        <mc:Fallback xmlns="">
          <p:pic>
            <p:nvPicPr>
              <p:cNvPr id="731" name="墨迹 730"/>
            </p:nvPicPr>
            <p:blipFill>
              <a:blip r:embed="rId538"/>
            </p:blipFill>
            <p:spPr>
              <a:xfrm>
                <a:off x="5613400" y="5645150"/>
                <a:ext cx="36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8" p14:bwMode="auto">
            <p14:nvContentPartPr>
              <p14:cNvPr id="732" name="墨迹 731"/>
              <p14:cNvContentPartPr/>
              <p14:nvPr/>
            </p14:nvContentPartPr>
            <p14:xfrm>
              <a:off x="5670550" y="5645150"/>
              <a:ext cx="360" cy="63500"/>
            </p14:xfrm>
          </p:contentPart>
        </mc:Choice>
        <mc:Fallback xmlns="">
          <p:pic>
            <p:nvPicPr>
              <p:cNvPr id="732" name="墨迹 731"/>
            </p:nvPicPr>
            <p:blipFill>
              <a:blip r:embed="rId538"/>
            </p:blipFill>
            <p:spPr>
              <a:xfrm>
                <a:off x="5670550" y="5645150"/>
                <a:ext cx="36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9" p14:bwMode="auto">
            <p14:nvContentPartPr>
              <p14:cNvPr id="733" name="墨迹 732"/>
              <p14:cNvContentPartPr/>
              <p14:nvPr/>
            </p14:nvContentPartPr>
            <p14:xfrm>
              <a:off x="5715000" y="5543550"/>
              <a:ext cx="107950" cy="69850"/>
            </p14:xfrm>
          </p:contentPart>
        </mc:Choice>
        <mc:Fallback xmlns="">
          <p:pic>
            <p:nvPicPr>
              <p:cNvPr id="733" name="墨迹 732"/>
            </p:nvPicPr>
            <p:blipFill>
              <a:blip r:embed="rId1320"/>
            </p:blipFill>
            <p:spPr>
              <a:xfrm>
                <a:off x="5715000" y="5543550"/>
                <a:ext cx="1079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1" p14:bwMode="auto">
            <p14:nvContentPartPr>
              <p14:cNvPr id="734" name="墨迹 733"/>
              <p14:cNvContentPartPr/>
              <p14:nvPr/>
            </p14:nvContentPartPr>
            <p14:xfrm>
              <a:off x="5797550" y="5505450"/>
              <a:ext cx="69850" cy="222250"/>
            </p14:xfrm>
          </p:contentPart>
        </mc:Choice>
        <mc:Fallback xmlns="">
          <p:pic>
            <p:nvPicPr>
              <p:cNvPr id="734" name="墨迹 733"/>
            </p:nvPicPr>
            <p:blipFill>
              <a:blip r:embed="rId1322"/>
            </p:blipFill>
            <p:spPr>
              <a:xfrm>
                <a:off x="5797550" y="5505450"/>
                <a:ext cx="698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3" p14:bwMode="auto">
            <p14:nvContentPartPr>
              <p14:cNvPr id="735" name="墨迹 734"/>
              <p14:cNvContentPartPr/>
              <p14:nvPr/>
            </p14:nvContentPartPr>
            <p14:xfrm>
              <a:off x="5854700" y="5530850"/>
              <a:ext cx="38100" cy="190500"/>
            </p14:xfrm>
          </p:contentPart>
        </mc:Choice>
        <mc:Fallback xmlns="">
          <p:pic>
            <p:nvPicPr>
              <p:cNvPr id="735" name="墨迹 734"/>
            </p:nvPicPr>
            <p:blipFill>
              <a:blip r:embed="rId1324"/>
            </p:blipFill>
            <p:spPr>
              <a:xfrm>
                <a:off x="5854700" y="5530850"/>
                <a:ext cx="381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5" p14:bwMode="auto">
            <p14:nvContentPartPr>
              <p14:cNvPr id="736" name="墨迹 735"/>
              <p14:cNvContentPartPr/>
              <p14:nvPr/>
            </p14:nvContentPartPr>
            <p14:xfrm>
              <a:off x="5842000" y="5657850"/>
              <a:ext cx="63500" cy="360"/>
            </p14:xfrm>
          </p:contentPart>
        </mc:Choice>
        <mc:Fallback xmlns="">
          <p:pic>
            <p:nvPicPr>
              <p:cNvPr id="736" name="墨迹 735"/>
            </p:nvPicPr>
            <p:blipFill>
              <a:blip r:embed="rId83"/>
            </p:blipFill>
            <p:spPr>
              <a:xfrm>
                <a:off x="5842000" y="5657850"/>
                <a:ext cx="635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6" p14:bwMode="auto">
            <p14:nvContentPartPr>
              <p14:cNvPr id="738" name="墨迹 737"/>
              <p14:cNvContentPartPr/>
              <p14:nvPr/>
            </p14:nvContentPartPr>
            <p14:xfrm>
              <a:off x="5905500" y="5727700"/>
              <a:ext cx="44450" cy="114300"/>
            </p14:xfrm>
          </p:contentPart>
        </mc:Choice>
        <mc:Fallback xmlns="">
          <p:pic>
            <p:nvPicPr>
              <p:cNvPr id="738" name="墨迹 737"/>
            </p:nvPicPr>
            <p:blipFill>
              <a:blip r:embed="rId1327"/>
            </p:blipFill>
            <p:spPr>
              <a:xfrm>
                <a:off x="5905500" y="5727700"/>
                <a:ext cx="444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8" p14:bwMode="auto">
            <p14:nvContentPartPr>
              <p14:cNvPr id="742" name="墨迹 741"/>
              <p14:cNvContentPartPr/>
              <p14:nvPr/>
            </p14:nvContentPartPr>
            <p14:xfrm>
              <a:off x="6254750" y="4489450"/>
              <a:ext cx="101600" cy="133350"/>
            </p14:xfrm>
          </p:contentPart>
        </mc:Choice>
        <mc:Fallback xmlns="">
          <p:pic>
            <p:nvPicPr>
              <p:cNvPr id="742" name="墨迹 741"/>
            </p:nvPicPr>
            <p:blipFill>
              <a:blip r:embed="rId1329"/>
            </p:blipFill>
            <p:spPr>
              <a:xfrm>
                <a:off x="6254750" y="4489450"/>
                <a:ext cx="1016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0" p14:bwMode="auto">
            <p14:nvContentPartPr>
              <p14:cNvPr id="743" name="墨迹 742"/>
              <p14:cNvContentPartPr/>
              <p14:nvPr/>
            </p14:nvContentPartPr>
            <p14:xfrm>
              <a:off x="6210300" y="5143500"/>
              <a:ext cx="114300" cy="19050"/>
            </p14:xfrm>
          </p:contentPart>
        </mc:Choice>
        <mc:Fallback xmlns="">
          <p:pic>
            <p:nvPicPr>
              <p:cNvPr id="743" name="墨迹 742"/>
            </p:nvPicPr>
            <p:blipFill>
              <a:blip r:embed="rId1331"/>
            </p:blipFill>
            <p:spPr>
              <a:xfrm>
                <a:off x="6210300" y="5143500"/>
                <a:ext cx="1143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2" p14:bwMode="auto">
            <p14:nvContentPartPr>
              <p14:cNvPr id="744" name="墨迹 743"/>
              <p14:cNvContentPartPr/>
              <p14:nvPr/>
            </p14:nvContentPartPr>
            <p14:xfrm>
              <a:off x="6292850" y="5086350"/>
              <a:ext cx="107950" cy="133350"/>
            </p14:xfrm>
          </p:contentPart>
        </mc:Choice>
        <mc:Fallback xmlns="">
          <p:pic>
            <p:nvPicPr>
              <p:cNvPr id="744" name="墨迹 743"/>
            </p:nvPicPr>
            <p:blipFill>
              <a:blip r:embed="rId1333"/>
            </p:blipFill>
            <p:spPr>
              <a:xfrm>
                <a:off x="6292850" y="5086350"/>
                <a:ext cx="1079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4" p14:bwMode="auto">
            <p14:nvContentPartPr>
              <p14:cNvPr id="745" name="墨迹 744"/>
              <p14:cNvContentPartPr/>
              <p14:nvPr/>
            </p14:nvContentPartPr>
            <p14:xfrm>
              <a:off x="7226300" y="4489450"/>
              <a:ext cx="203200" cy="1092200"/>
            </p14:xfrm>
          </p:contentPart>
        </mc:Choice>
        <mc:Fallback xmlns="">
          <p:pic>
            <p:nvPicPr>
              <p:cNvPr id="745" name="墨迹 744"/>
            </p:nvPicPr>
            <p:blipFill>
              <a:blip r:embed="rId1335"/>
            </p:blipFill>
            <p:spPr>
              <a:xfrm>
                <a:off x="7226300" y="4489450"/>
                <a:ext cx="203200" cy="1092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6" p14:bwMode="auto">
            <p14:nvContentPartPr>
              <p14:cNvPr id="746" name="墨迹 745"/>
              <p14:cNvContentPartPr/>
              <p14:nvPr/>
            </p14:nvContentPartPr>
            <p14:xfrm>
              <a:off x="7296150" y="4457700"/>
              <a:ext cx="95250" cy="133350"/>
            </p14:xfrm>
          </p:contentPart>
        </mc:Choice>
        <mc:Fallback xmlns="">
          <p:pic>
            <p:nvPicPr>
              <p:cNvPr id="746" name="墨迹 745"/>
            </p:nvPicPr>
            <p:blipFill>
              <a:blip r:embed="rId1337"/>
            </p:blipFill>
            <p:spPr>
              <a:xfrm>
                <a:off x="7296150" y="4457700"/>
                <a:ext cx="952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8" p14:bwMode="auto">
            <p14:nvContentPartPr>
              <p14:cNvPr id="747" name="墨迹 746"/>
              <p14:cNvContentPartPr/>
              <p14:nvPr/>
            </p14:nvContentPartPr>
            <p14:xfrm>
              <a:off x="7226300" y="5143500"/>
              <a:ext cx="146050" cy="31750"/>
            </p14:xfrm>
          </p:contentPart>
        </mc:Choice>
        <mc:Fallback xmlns="">
          <p:pic>
            <p:nvPicPr>
              <p:cNvPr id="747" name="墨迹 746"/>
            </p:nvPicPr>
            <p:blipFill>
              <a:blip r:embed="rId1339"/>
            </p:blipFill>
            <p:spPr>
              <a:xfrm>
                <a:off x="7226300" y="5143500"/>
                <a:ext cx="1460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0" p14:bwMode="auto">
            <p14:nvContentPartPr>
              <p14:cNvPr id="748" name="墨迹 747"/>
              <p14:cNvContentPartPr/>
              <p14:nvPr/>
            </p14:nvContentPartPr>
            <p14:xfrm>
              <a:off x="7334250" y="5111750"/>
              <a:ext cx="82550" cy="114300"/>
            </p14:xfrm>
          </p:contentPart>
        </mc:Choice>
        <mc:Fallback xmlns="">
          <p:pic>
            <p:nvPicPr>
              <p:cNvPr id="748" name="墨迹 747"/>
            </p:nvPicPr>
            <p:blipFill>
              <a:blip r:embed="rId1341"/>
            </p:blipFill>
            <p:spPr>
              <a:xfrm>
                <a:off x="7334250" y="5111750"/>
                <a:ext cx="825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2" p14:bwMode="auto">
            <p14:nvContentPartPr>
              <p14:cNvPr id="750" name="墨迹 749"/>
              <p14:cNvContentPartPr/>
              <p14:nvPr/>
            </p14:nvContentPartPr>
            <p14:xfrm>
              <a:off x="8280400" y="4457700"/>
              <a:ext cx="44450" cy="120650"/>
            </p14:xfrm>
          </p:contentPart>
        </mc:Choice>
        <mc:Fallback xmlns="">
          <p:pic>
            <p:nvPicPr>
              <p:cNvPr id="750" name="墨迹 749"/>
            </p:nvPicPr>
            <p:blipFill>
              <a:blip r:embed="rId1343"/>
            </p:blipFill>
            <p:spPr>
              <a:xfrm>
                <a:off x="8280400" y="4457700"/>
                <a:ext cx="444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4" p14:bwMode="auto">
            <p14:nvContentPartPr>
              <p14:cNvPr id="751" name="墨迹 750"/>
              <p14:cNvContentPartPr/>
              <p14:nvPr/>
            </p14:nvContentPartPr>
            <p14:xfrm>
              <a:off x="8312150" y="5181600"/>
              <a:ext cx="38100" cy="6350"/>
            </p14:xfrm>
          </p:contentPart>
        </mc:Choice>
        <mc:Fallback xmlns="">
          <p:pic>
            <p:nvPicPr>
              <p:cNvPr id="751" name="墨迹 750"/>
            </p:nvPicPr>
            <p:blipFill>
              <a:blip r:embed="rId1345"/>
            </p:blipFill>
            <p:spPr>
              <a:xfrm>
                <a:off x="8312150" y="5181600"/>
                <a:ext cx="381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6" p14:bwMode="auto">
            <p14:nvContentPartPr>
              <p14:cNvPr id="752" name="墨迹 751"/>
              <p14:cNvContentPartPr/>
              <p14:nvPr/>
            </p14:nvContentPartPr>
            <p14:xfrm>
              <a:off x="8312150" y="5124450"/>
              <a:ext cx="63500" cy="127000"/>
            </p14:xfrm>
          </p:contentPart>
        </mc:Choice>
        <mc:Fallback xmlns="">
          <p:pic>
            <p:nvPicPr>
              <p:cNvPr id="752" name="墨迹 751"/>
            </p:nvPicPr>
            <p:blipFill>
              <a:blip r:embed="rId1347"/>
            </p:blipFill>
            <p:spPr>
              <a:xfrm>
                <a:off x="8312150" y="5124450"/>
                <a:ext cx="635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8" p14:bwMode="auto">
            <p14:nvContentPartPr>
              <p14:cNvPr id="753" name="墨迹 752"/>
              <p14:cNvContentPartPr/>
              <p14:nvPr/>
            </p14:nvContentPartPr>
            <p14:xfrm>
              <a:off x="9283700" y="4552950"/>
              <a:ext cx="127000" cy="1181100"/>
            </p14:xfrm>
          </p:contentPart>
        </mc:Choice>
        <mc:Fallback xmlns="">
          <p:pic>
            <p:nvPicPr>
              <p:cNvPr id="753" name="墨迹 752"/>
            </p:nvPicPr>
            <p:blipFill>
              <a:blip r:embed="rId1349"/>
            </p:blipFill>
            <p:spPr>
              <a:xfrm>
                <a:off x="9283700" y="4552950"/>
                <a:ext cx="127000" cy="1181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0" p14:bwMode="auto">
            <p14:nvContentPartPr>
              <p14:cNvPr id="754" name="墨迹 753"/>
              <p14:cNvContentPartPr/>
              <p14:nvPr/>
            </p14:nvContentPartPr>
            <p14:xfrm>
              <a:off x="9334500" y="4502150"/>
              <a:ext cx="82550" cy="120650"/>
            </p14:xfrm>
          </p:contentPart>
        </mc:Choice>
        <mc:Fallback xmlns="">
          <p:pic>
            <p:nvPicPr>
              <p:cNvPr id="754" name="墨迹 753"/>
            </p:nvPicPr>
            <p:blipFill>
              <a:blip r:embed="rId1351"/>
            </p:blipFill>
            <p:spPr>
              <a:xfrm>
                <a:off x="9334500" y="4502150"/>
                <a:ext cx="825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2" p14:bwMode="auto">
            <p14:nvContentPartPr>
              <p14:cNvPr id="755" name="墨迹 754"/>
              <p14:cNvContentPartPr/>
              <p14:nvPr/>
            </p14:nvContentPartPr>
            <p14:xfrm>
              <a:off x="9309100" y="5137150"/>
              <a:ext cx="57150" cy="12700"/>
            </p14:xfrm>
          </p:contentPart>
        </mc:Choice>
        <mc:Fallback xmlns="">
          <p:pic>
            <p:nvPicPr>
              <p:cNvPr id="755" name="墨迹 754"/>
            </p:nvPicPr>
            <p:blipFill>
              <a:blip r:embed="rId1353"/>
            </p:blipFill>
            <p:spPr>
              <a:xfrm>
                <a:off x="9309100" y="5137150"/>
                <a:ext cx="571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4" p14:bwMode="auto">
            <p14:nvContentPartPr>
              <p14:cNvPr id="756" name="墨迹 755"/>
              <p14:cNvContentPartPr/>
              <p14:nvPr/>
            </p14:nvContentPartPr>
            <p14:xfrm>
              <a:off x="9340850" y="5111750"/>
              <a:ext cx="63500" cy="82550"/>
            </p14:xfrm>
          </p:contentPart>
        </mc:Choice>
        <mc:Fallback xmlns="">
          <p:pic>
            <p:nvPicPr>
              <p:cNvPr id="756" name="墨迹 755"/>
            </p:nvPicPr>
            <p:blipFill>
              <a:blip r:embed="rId1355"/>
            </p:blipFill>
            <p:spPr>
              <a:xfrm>
                <a:off x="9340850" y="5111750"/>
                <a:ext cx="635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6" p14:bwMode="auto">
            <p14:nvContentPartPr>
              <p14:cNvPr id="757" name="墨迹 756"/>
              <p14:cNvContentPartPr/>
              <p14:nvPr/>
            </p14:nvContentPartPr>
            <p14:xfrm>
              <a:off x="9417050" y="4902200"/>
              <a:ext cx="44450" cy="12700"/>
            </p14:xfrm>
          </p:contentPart>
        </mc:Choice>
        <mc:Fallback xmlns="">
          <p:pic>
            <p:nvPicPr>
              <p:cNvPr id="757" name="墨迹 756"/>
            </p:nvPicPr>
            <p:blipFill>
              <a:blip r:embed="rId1357"/>
            </p:blipFill>
            <p:spPr>
              <a:xfrm>
                <a:off x="9417050" y="4902200"/>
                <a:ext cx="44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8" p14:bwMode="auto">
            <p14:nvContentPartPr>
              <p14:cNvPr id="765" name="墨迹 764"/>
              <p14:cNvContentPartPr/>
              <p14:nvPr/>
            </p14:nvContentPartPr>
            <p14:xfrm>
              <a:off x="6191250" y="5041900"/>
              <a:ext cx="196850" cy="25400"/>
            </p14:xfrm>
          </p:contentPart>
        </mc:Choice>
        <mc:Fallback xmlns="">
          <p:pic>
            <p:nvPicPr>
              <p:cNvPr id="765" name="墨迹 764"/>
            </p:nvPicPr>
            <p:blipFill>
              <a:blip r:embed="rId1359"/>
            </p:blipFill>
            <p:spPr>
              <a:xfrm>
                <a:off x="6191250" y="5041900"/>
                <a:ext cx="1968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0" p14:bwMode="auto">
            <p14:nvContentPartPr>
              <p14:cNvPr id="766" name="墨迹 765"/>
              <p14:cNvContentPartPr/>
              <p14:nvPr/>
            </p14:nvContentPartPr>
            <p14:xfrm>
              <a:off x="7124700" y="4660900"/>
              <a:ext cx="38100" cy="1397000"/>
            </p14:xfrm>
          </p:contentPart>
        </mc:Choice>
        <mc:Fallback xmlns="">
          <p:pic>
            <p:nvPicPr>
              <p:cNvPr id="766" name="墨迹 765"/>
            </p:nvPicPr>
            <p:blipFill>
              <a:blip r:embed="rId1361"/>
            </p:blipFill>
            <p:spPr>
              <a:xfrm>
                <a:off x="7124700" y="4660900"/>
                <a:ext cx="38100" cy="139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2" p14:bwMode="auto">
            <p14:nvContentPartPr>
              <p14:cNvPr id="767" name="墨迹 766"/>
              <p14:cNvContentPartPr/>
              <p14:nvPr/>
            </p14:nvContentPartPr>
            <p14:xfrm>
              <a:off x="7150100" y="4413250"/>
              <a:ext cx="203200" cy="285750"/>
            </p14:xfrm>
          </p:contentPart>
        </mc:Choice>
        <mc:Fallback xmlns="">
          <p:pic>
            <p:nvPicPr>
              <p:cNvPr id="767" name="墨迹 766"/>
            </p:nvPicPr>
            <p:blipFill>
              <a:blip r:embed="rId1363"/>
            </p:blipFill>
            <p:spPr>
              <a:xfrm>
                <a:off x="7150100" y="4413250"/>
                <a:ext cx="2032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4" p14:bwMode="auto">
            <p14:nvContentPartPr>
              <p14:cNvPr id="768" name="墨迹 767"/>
              <p14:cNvContentPartPr/>
              <p14:nvPr/>
            </p14:nvContentPartPr>
            <p14:xfrm>
              <a:off x="7131050" y="5029200"/>
              <a:ext cx="260350" cy="12700"/>
            </p14:xfrm>
          </p:contentPart>
        </mc:Choice>
        <mc:Fallback xmlns="">
          <p:pic>
            <p:nvPicPr>
              <p:cNvPr id="768" name="墨迹 767"/>
            </p:nvPicPr>
            <p:blipFill>
              <a:blip r:embed="rId1365"/>
            </p:blipFill>
            <p:spPr>
              <a:xfrm>
                <a:off x="7131050" y="5029200"/>
                <a:ext cx="2603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6" p14:bwMode="auto">
            <p14:nvContentPartPr>
              <p14:cNvPr id="769" name="墨迹 768"/>
              <p14:cNvContentPartPr/>
              <p14:nvPr/>
            </p14:nvContentPartPr>
            <p14:xfrm>
              <a:off x="8299450" y="3467100"/>
              <a:ext cx="12700" cy="360"/>
            </p14:xfrm>
          </p:contentPart>
        </mc:Choice>
        <mc:Fallback xmlns="">
          <p:pic>
            <p:nvPicPr>
              <p:cNvPr id="769" name="墨迹 768"/>
            </p:nvPicPr>
            <p:blipFill>
              <a:blip r:embed="rId3"/>
            </p:blipFill>
            <p:spPr>
              <a:xfrm>
                <a:off x="8299450" y="34671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7" p14:bwMode="auto">
            <p14:nvContentPartPr>
              <p14:cNvPr id="770" name="墨迹 769"/>
              <p14:cNvContentPartPr/>
              <p14:nvPr/>
            </p14:nvContentPartPr>
            <p14:xfrm>
              <a:off x="8299450" y="3467100"/>
              <a:ext cx="12700" cy="360"/>
            </p14:xfrm>
          </p:contentPart>
        </mc:Choice>
        <mc:Fallback xmlns="">
          <p:pic>
            <p:nvPicPr>
              <p:cNvPr id="770" name="墨迹 769"/>
            </p:nvPicPr>
            <p:blipFill>
              <a:blip r:embed="rId3"/>
            </p:blipFill>
            <p:spPr>
              <a:xfrm>
                <a:off x="8299450" y="34671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8" p14:bwMode="auto">
            <p14:nvContentPartPr>
              <p14:cNvPr id="771" name="墨迹 770"/>
              <p14:cNvContentPartPr/>
              <p14:nvPr/>
            </p14:nvContentPartPr>
            <p14:xfrm>
              <a:off x="6115050" y="5048250"/>
              <a:ext cx="82550" cy="12700"/>
            </p14:xfrm>
          </p:contentPart>
        </mc:Choice>
        <mc:Fallback xmlns="">
          <p:pic>
            <p:nvPicPr>
              <p:cNvPr id="771" name="墨迹 770"/>
            </p:nvPicPr>
            <p:blipFill>
              <a:blip r:embed="rId1369"/>
            </p:blipFill>
            <p:spPr>
              <a:xfrm>
                <a:off x="6115050" y="5048250"/>
                <a:ext cx="825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0" p14:bwMode="auto">
            <p14:nvContentPartPr>
              <p14:cNvPr id="772" name="墨迹 771"/>
              <p14:cNvContentPartPr/>
              <p14:nvPr/>
            </p14:nvContentPartPr>
            <p14:xfrm>
              <a:off x="6324600" y="4572000"/>
              <a:ext cx="12700" cy="360"/>
            </p14:xfrm>
          </p:contentPart>
        </mc:Choice>
        <mc:Fallback xmlns="">
          <p:pic>
            <p:nvPicPr>
              <p:cNvPr id="772" name="墨迹 771"/>
            </p:nvPicPr>
            <p:blipFill>
              <a:blip r:embed="rId3"/>
            </p:blipFill>
            <p:spPr>
              <a:xfrm>
                <a:off x="6324600" y="45720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1" p14:bwMode="auto">
            <p14:nvContentPartPr>
              <p14:cNvPr id="773" name="墨迹 772"/>
              <p14:cNvContentPartPr/>
              <p14:nvPr/>
            </p14:nvContentPartPr>
            <p14:xfrm>
              <a:off x="6146800" y="4552950"/>
              <a:ext cx="184150" cy="1079500"/>
            </p14:xfrm>
          </p:contentPart>
        </mc:Choice>
        <mc:Fallback xmlns="">
          <p:pic>
            <p:nvPicPr>
              <p:cNvPr id="773" name="墨迹 772"/>
            </p:nvPicPr>
            <p:blipFill>
              <a:blip r:embed="rId1372"/>
            </p:blipFill>
            <p:spPr>
              <a:xfrm>
                <a:off x="6146800" y="4552950"/>
                <a:ext cx="184150" cy="1079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3" p14:bwMode="auto">
            <p14:nvContentPartPr>
              <p14:cNvPr id="774" name="墨迹 773"/>
              <p14:cNvContentPartPr/>
              <p14:nvPr/>
            </p14:nvContentPartPr>
            <p14:xfrm>
              <a:off x="6159500" y="4381500"/>
              <a:ext cx="190500" cy="19050"/>
            </p14:xfrm>
          </p:contentPart>
        </mc:Choice>
        <mc:Fallback xmlns="">
          <p:pic>
            <p:nvPicPr>
              <p:cNvPr id="774" name="墨迹 773"/>
            </p:nvPicPr>
            <p:blipFill>
              <a:blip r:embed="rId1374"/>
            </p:blipFill>
            <p:spPr>
              <a:xfrm>
                <a:off x="6159500" y="4381500"/>
                <a:ext cx="1905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5" p14:bwMode="auto">
            <p14:nvContentPartPr>
              <p14:cNvPr id="775" name="墨迹 774"/>
              <p14:cNvContentPartPr/>
              <p14:nvPr/>
            </p14:nvContentPartPr>
            <p14:xfrm>
              <a:off x="6083300" y="4394200"/>
              <a:ext cx="82550" cy="1543050"/>
            </p14:xfrm>
          </p:contentPart>
        </mc:Choice>
        <mc:Fallback xmlns="">
          <p:pic>
            <p:nvPicPr>
              <p:cNvPr id="775" name="墨迹 774"/>
            </p:nvPicPr>
            <p:blipFill>
              <a:blip r:embed="rId1376"/>
            </p:blipFill>
            <p:spPr>
              <a:xfrm>
                <a:off x="6083300" y="4394200"/>
                <a:ext cx="82550" cy="154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7" p14:bwMode="auto">
            <p14:nvContentPartPr>
              <p14:cNvPr id="776" name="墨迹 775"/>
              <p14:cNvContentPartPr/>
              <p14:nvPr/>
            </p14:nvContentPartPr>
            <p14:xfrm>
              <a:off x="6089650" y="5905500"/>
              <a:ext cx="82550" cy="82550"/>
            </p14:xfrm>
          </p:contentPart>
        </mc:Choice>
        <mc:Fallback xmlns="">
          <p:pic>
            <p:nvPicPr>
              <p:cNvPr id="776" name="墨迹 775"/>
            </p:nvPicPr>
            <p:blipFill>
              <a:blip r:embed="rId1378"/>
            </p:blipFill>
            <p:spPr>
              <a:xfrm>
                <a:off x="6089650" y="5905500"/>
                <a:ext cx="825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9" p14:bwMode="auto">
            <p14:nvContentPartPr>
              <p14:cNvPr id="777" name="墨迹 776"/>
              <p14:cNvContentPartPr/>
              <p14:nvPr/>
            </p14:nvContentPartPr>
            <p14:xfrm>
              <a:off x="5949950" y="5988050"/>
              <a:ext cx="360" cy="127000"/>
            </p14:xfrm>
          </p:contentPart>
        </mc:Choice>
        <mc:Fallback xmlns="">
          <p:pic>
            <p:nvPicPr>
              <p:cNvPr id="777" name="墨迹 776"/>
            </p:nvPicPr>
            <p:blipFill>
              <a:blip r:embed="rId198"/>
            </p:blipFill>
            <p:spPr>
              <a:xfrm>
                <a:off x="5949950" y="5988050"/>
                <a:ext cx="36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0" p14:bwMode="auto">
            <p14:nvContentPartPr>
              <p14:cNvPr id="778" name="墨迹 777"/>
              <p14:cNvContentPartPr/>
              <p14:nvPr/>
            </p14:nvContentPartPr>
            <p14:xfrm>
              <a:off x="5943600" y="5988050"/>
              <a:ext cx="381000" cy="171450"/>
            </p14:xfrm>
          </p:contentPart>
        </mc:Choice>
        <mc:Fallback xmlns="">
          <p:pic>
            <p:nvPicPr>
              <p:cNvPr id="778" name="墨迹 777"/>
            </p:nvPicPr>
            <p:blipFill>
              <a:blip r:embed="rId1381"/>
            </p:blipFill>
            <p:spPr>
              <a:xfrm>
                <a:off x="5943600" y="5988050"/>
                <a:ext cx="3810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2" p14:bwMode="auto">
            <p14:nvContentPartPr>
              <p14:cNvPr id="779" name="墨迹 778"/>
              <p14:cNvContentPartPr/>
              <p14:nvPr/>
            </p14:nvContentPartPr>
            <p14:xfrm>
              <a:off x="6026150" y="6165850"/>
              <a:ext cx="12700" cy="107950"/>
            </p14:xfrm>
          </p:contentPart>
        </mc:Choice>
        <mc:Fallback xmlns="">
          <p:pic>
            <p:nvPicPr>
              <p:cNvPr id="779" name="墨迹 778"/>
            </p:nvPicPr>
            <p:blipFill>
              <a:blip r:embed="rId1383"/>
            </p:blipFill>
            <p:spPr>
              <a:xfrm>
                <a:off x="6026150" y="6165850"/>
                <a:ext cx="127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4" p14:bwMode="auto">
            <p14:nvContentPartPr>
              <p14:cNvPr id="780" name="墨迹 779"/>
              <p14:cNvContentPartPr/>
              <p14:nvPr/>
            </p14:nvContentPartPr>
            <p14:xfrm>
              <a:off x="5873750" y="6267450"/>
              <a:ext cx="57150" cy="165100"/>
            </p14:xfrm>
          </p:contentPart>
        </mc:Choice>
        <mc:Fallback xmlns="">
          <p:pic>
            <p:nvPicPr>
              <p:cNvPr id="780" name="墨迹 779"/>
            </p:nvPicPr>
            <p:blipFill>
              <a:blip r:embed="rId1385"/>
            </p:blipFill>
            <p:spPr>
              <a:xfrm>
                <a:off x="5873750" y="6267450"/>
                <a:ext cx="571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6" p14:bwMode="auto">
            <p14:nvContentPartPr>
              <p14:cNvPr id="781" name="墨迹 780"/>
              <p14:cNvContentPartPr/>
              <p14:nvPr/>
            </p14:nvContentPartPr>
            <p14:xfrm>
              <a:off x="5924550" y="6292850"/>
              <a:ext cx="12700" cy="127000"/>
            </p14:xfrm>
          </p:contentPart>
        </mc:Choice>
        <mc:Fallback xmlns="">
          <p:pic>
            <p:nvPicPr>
              <p:cNvPr id="781" name="墨迹 780"/>
            </p:nvPicPr>
            <p:blipFill>
              <a:blip r:embed="rId1387"/>
            </p:blipFill>
            <p:spPr>
              <a:xfrm>
                <a:off x="5924550" y="6292850"/>
                <a:ext cx="127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8" p14:bwMode="auto">
            <p14:nvContentPartPr>
              <p14:cNvPr id="782" name="墨迹 781"/>
              <p14:cNvContentPartPr/>
              <p14:nvPr/>
            </p14:nvContentPartPr>
            <p14:xfrm>
              <a:off x="5892800" y="6394450"/>
              <a:ext cx="38100" cy="360"/>
            </p14:xfrm>
          </p:contentPart>
        </mc:Choice>
        <mc:Fallback xmlns="">
          <p:pic>
            <p:nvPicPr>
              <p:cNvPr id="782" name="墨迹 781"/>
            </p:nvPicPr>
            <p:blipFill>
              <a:blip r:embed="rId362"/>
            </p:blipFill>
            <p:spPr>
              <a:xfrm>
                <a:off x="5892800" y="6394450"/>
                <a:ext cx="381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9" p14:bwMode="auto">
            <p14:nvContentPartPr>
              <p14:cNvPr id="783" name="墨迹 782"/>
              <p14:cNvContentPartPr/>
              <p14:nvPr/>
            </p14:nvContentPartPr>
            <p14:xfrm>
              <a:off x="5969000" y="6388100"/>
              <a:ext cx="6350" cy="57150"/>
            </p14:xfrm>
          </p:contentPart>
        </mc:Choice>
        <mc:Fallback xmlns="">
          <p:pic>
            <p:nvPicPr>
              <p:cNvPr id="783" name="墨迹 782"/>
            </p:nvPicPr>
            <p:blipFill>
              <a:blip r:embed="rId1390"/>
            </p:blipFill>
            <p:spPr>
              <a:xfrm>
                <a:off x="5969000" y="6388100"/>
                <a:ext cx="63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1" p14:bwMode="auto">
            <p14:nvContentPartPr>
              <p14:cNvPr id="784" name="墨迹 783"/>
              <p14:cNvContentPartPr/>
              <p14:nvPr/>
            </p14:nvContentPartPr>
            <p14:xfrm>
              <a:off x="6007100" y="6375400"/>
              <a:ext cx="57150" cy="114300"/>
            </p14:xfrm>
          </p:contentPart>
        </mc:Choice>
        <mc:Fallback xmlns="">
          <p:pic>
            <p:nvPicPr>
              <p:cNvPr id="784" name="墨迹 783"/>
            </p:nvPicPr>
            <p:blipFill>
              <a:blip r:embed="rId1392"/>
            </p:blipFill>
            <p:spPr>
              <a:xfrm>
                <a:off x="6007100" y="6375400"/>
                <a:ext cx="571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3" p14:bwMode="auto">
            <p14:nvContentPartPr>
              <p14:cNvPr id="785" name="墨迹 784"/>
              <p14:cNvContentPartPr/>
              <p14:nvPr/>
            </p14:nvContentPartPr>
            <p14:xfrm>
              <a:off x="5930900" y="6413500"/>
              <a:ext cx="12700" cy="360"/>
            </p14:xfrm>
          </p:contentPart>
        </mc:Choice>
        <mc:Fallback xmlns="">
          <p:pic>
            <p:nvPicPr>
              <p:cNvPr id="785" name="墨迹 784"/>
            </p:nvPicPr>
            <p:blipFill>
              <a:blip r:embed="rId3"/>
            </p:blipFill>
            <p:spPr>
              <a:xfrm>
                <a:off x="5930900" y="64135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4" p14:bwMode="auto">
            <p14:nvContentPartPr>
              <p14:cNvPr id="786" name="墨迹 785"/>
              <p14:cNvContentPartPr/>
              <p14:nvPr/>
            </p14:nvContentPartPr>
            <p14:xfrm>
              <a:off x="5930900" y="6407150"/>
              <a:ext cx="12700" cy="360"/>
            </p14:xfrm>
          </p:contentPart>
        </mc:Choice>
        <mc:Fallback xmlns="">
          <p:pic>
            <p:nvPicPr>
              <p:cNvPr id="786" name="墨迹 785"/>
            </p:nvPicPr>
            <p:blipFill>
              <a:blip r:embed="rId3"/>
            </p:blipFill>
            <p:spPr>
              <a:xfrm>
                <a:off x="5930900" y="64071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5" p14:bwMode="auto">
            <p14:nvContentPartPr>
              <p14:cNvPr id="787" name="墨迹 786"/>
              <p14:cNvContentPartPr/>
              <p14:nvPr/>
            </p14:nvContentPartPr>
            <p14:xfrm>
              <a:off x="6235700" y="6172200"/>
              <a:ext cx="19050" cy="101600"/>
            </p14:xfrm>
          </p:contentPart>
        </mc:Choice>
        <mc:Fallback xmlns="">
          <p:pic>
            <p:nvPicPr>
              <p:cNvPr id="787" name="墨迹 786"/>
            </p:nvPicPr>
            <p:blipFill>
              <a:blip r:embed="rId1396"/>
            </p:blipFill>
            <p:spPr>
              <a:xfrm>
                <a:off x="6235700" y="6172200"/>
                <a:ext cx="190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7" p14:bwMode="auto">
            <p14:nvContentPartPr>
              <p14:cNvPr id="788" name="墨迹 787"/>
              <p14:cNvContentPartPr/>
              <p14:nvPr/>
            </p14:nvContentPartPr>
            <p14:xfrm>
              <a:off x="6153150" y="6324600"/>
              <a:ext cx="57150" cy="127000"/>
            </p14:xfrm>
          </p:contentPart>
        </mc:Choice>
        <mc:Fallback xmlns="">
          <p:pic>
            <p:nvPicPr>
              <p:cNvPr id="788" name="墨迹 787"/>
            </p:nvPicPr>
            <p:blipFill>
              <a:blip r:embed="rId1398"/>
            </p:blipFill>
            <p:spPr>
              <a:xfrm>
                <a:off x="6153150" y="6324600"/>
                <a:ext cx="571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9" p14:bwMode="auto">
            <p14:nvContentPartPr>
              <p14:cNvPr id="789" name="墨迹 788"/>
              <p14:cNvContentPartPr/>
              <p14:nvPr/>
            </p14:nvContentPartPr>
            <p14:xfrm>
              <a:off x="6191250" y="6337300"/>
              <a:ext cx="31750" cy="107950"/>
            </p14:xfrm>
          </p:contentPart>
        </mc:Choice>
        <mc:Fallback xmlns="">
          <p:pic>
            <p:nvPicPr>
              <p:cNvPr id="789" name="墨迹 788"/>
            </p:nvPicPr>
            <p:blipFill>
              <a:blip r:embed="rId1400"/>
            </p:blipFill>
            <p:spPr>
              <a:xfrm>
                <a:off x="6191250" y="6337300"/>
                <a:ext cx="317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1" p14:bwMode="auto">
            <p14:nvContentPartPr>
              <p14:cNvPr id="790" name="墨迹 789"/>
              <p14:cNvContentPartPr/>
              <p14:nvPr/>
            </p14:nvContentPartPr>
            <p14:xfrm>
              <a:off x="6191250" y="6407150"/>
              <a:ext cx="44450" cy="19050"/>
            </p14:xfrm>
          </p:contentPart>
        </mc:Choice>
        <mc:Fallback xmlns="">
          <p:pic>
            <p:nvPicPr>
              <p:cNvPr id="790" name="墨迹 789"/>
            </p:nvPicPr>
            <p:blipFill>
              <a:blip r:embed="rId1402"/>
            </p:blipFill>
            <p:spPr>
              <a:xfrm>
                <a:off x="6191250" y="6407150"/>
                <a:ext cx="444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3" p14:bwMode="auto">
            <p14:nvContentPartPr>
              <p14:cNvPr id="791" name="墨迹 790"/>
              <p14:cNvContentPartPr/>
              <p14:nvPr/>
            </p14:nvContentPartPr>
            <p14:xfrm>
              <a:off x="6267450" y="6407150"/>
              <a:ext cx="360" cy="63500"/>
            </p14:xfrm>
          </p:contentPart>
        </mc:Choice>
        <mc:Fallback xmlns="">
          <p:pic>
            <p:nvPicPr>
              <p:cNvPr id="791" name="墨迹 790"/>
            </p:nvPicPr>
            <p:blipFill>
              <a:blip r:embed="rId538"/>
            </p:blipFill>
            <p:spPr>
              <a:xfrm>
                <a:off x="6267450" y="6407150"/>
                <a:ext cx="36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4" p14:bwMode="auto">
            <p14:nvContentPartPr>
              <p14:cNvPr id="792" name="墨迹 791"/>
              <p14:cNvContentPartPr/>
              <p14:nvPr/>
            </p14:nvContentPartPr>
            <p14:xfrm>
              <a:off x="6318250" y="6419850"/>
              <a:ext cx="69850" cy="63500"/>
            </p14:xfrm>
          </p:contentPart>
        </mc:Choice>
        <mc:Fallback xmlns="">
          <p:pic>
            <p:nvPicPr>
              <p:cNvPr id="792" name="墨迹 791"/>
            </p:nvPicPr>
            <p:blipFill>
              <a:blip r:embed="rId1405"/>
            </p:blipFill>
            <p:spPr>
              <a:xfrm>
                <a:off x="6318250" y="6419850"/>
                <a:ext cx="698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6" p14:bwMode="auto">
            <p14:nvContentPartPr>
              <p14:cNvPr id="793" name="墨迹 792"/>
              <p14:cNvContentPartPr/>
              <p14:nvPr/>
            </p14:nvContentPartPr>
            <p14:xfrm>
              <a:off x="6216650" y="6438900"/>
              <a:ext cx="6350" cy="19050"/>
            </p14:xfrm>
          </p:contentPart>
        </mc:Choice>
        <mc:Fallback xmlns="">
          <p:pic>
            <p:nvPicPr>
              <p:cNvPr id="793" name="墨迹 792"/>
            </p:nvPicPr>
            <p:blipFill>
              <a:blip r:embed="rId1407"/>
            </p:blipFill>
            <p:spPr>
              <a:xfrm>
                <a:off x="6216650" y="6438900"/>
                <a:ext cx="6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8" p14:bwMode="auto">
            <p14:nvContentPartPr>
              <p14:cNvPr id="794" name="墨迹 793"/>
              <p14:cNvContentPartPr/>
              <p14:nvPr/>
            </p14:nvContentPartPr>
            <p14:xfrm>
              <a:off x="7105650" y="5975350"/>
              <a:ext cx="44450" cy="95250"/>
            </p14:xfrm>
          </p:contentPart>
        </mc:Choice>
        <mc:Fallback xmlns="">
          <p:pic>
            <p:nvPicPr>
              <p:cNvPr id="794" name="墨迹 793"/>
            </p:nvPicPr>
            <p:blipFill>
              <a:blip r:embed="rId1409"/>
            </p:blipFill>
            <p:spPr>
              <a:xfrm>
                <a:off x="7105650" y="5975350"/>
                <a:ext cx="444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0" p14:bwMode="auto">
            <p14:nvContentPartPr>
              <p14:cNvPr id="795" name="墨迹 794"/>
              <p14:cNvContentPartPr/>
              <p14:nvPr/>
            </p14:nvContentPartPr>
            <p14:xfrm>
              <a:off x="7004050" y="6096000"/>
              <a:ext cx="12700" cy="88900"/>
            </p14:xfrm>
          </p:contentPart>
        </mc:Choice>
        <mc:Fallback xmlns="">
          <p:pic>
            <p:nvPicPr>
              <p:cNvPr id="795" name="墨迹 794"/>
            </p:nvPicPr>
            <p:blipFill>
              <a:blip r:embed="rId1411"/>
            </p:blipFill>
            <p:spPr>
              <a:xfrm>
                <a:off x="7004050" y="6096000"/>
                <a:ext cx="127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2" p14:bwMode="auto">
            <p14:nvContentPartPr>
              <p14:cNvPr id="796" name="墨迹 795"/>
              <p14:cNvContentPartPr/>
              <p14:nvPr/>
            </p14:nvContentPartPr>
            <p14:xfrm>
              <a:off x="7004050" y="6070600"/>
              <a:ext cx="349250" cy="146050"/>
            </p14:xfrm>
          </p:contentPart>
        </mc:Choice>
        <mc:Fallback xmlns="">
          <p:pic>
            <p:nvPicPr>
              <p:cNvPr id="796" name="墨迹 795"/>
            </p:nvPicPr>
            <p:blipFill>
              <a:blip r:embed="rId1413"/>
            </p:blipFill>
            <p:spPr>
              <a:xfrm>
                <a:off x="7004050" y="6070600"/>
                <a:ext cx="3492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4" p14:bwMode="auto">
            <p14:nvContentPartPr>
              <p14:cNvPr id="797" name="墨迹 796"/>
              <p14:cNvContentPartPr/>
              <p14:nvPr/>
            </p14:nvContentPartPr>
            <p14:xfrm>
              <a:off x="7029450" y="6216650"/>
              <a:ext cx="12700" cy="360"/>
            </p14:xfrm>
          </p:contentPart>
        </mc:Choice>
        <mc:Fallback xmlns="">
          <p:pic>
            <p:nvPicPr>
              <p:cNvPr id="797" name="墨迹 796"/>
            </p:nvPicPr>
            <p:blipFill>
              <a:blip r:embed="rId3"/>
            </p:blipFill>
            <p:spPr>
              <a:xfrm>
                <a:off x="7029450" y="62166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5" p14:bwMode="auto">
            <p14:nvContentPartPr>
              <p14:cNvPr id="798" name="墨迹 797"/>
              <p14:cNvContentPartPr/>
              <p14:nvPr/>
            </p14:nvContentPartPr>
            <p14:xfrm>
              <a:off x="7105650" y="6223000"/>
              <a:ext cx="360" cy="95250"/>
            </p14:xfrm>
          </p:contentPart>
        </mc:Choice>
        <mc:Fallback xmlns="">
          <p:pic>
            <p:nvPicPr>
              <p:cNvPr id="798" name="墨迹 797"/>
            </p:nvPicPr>
            <p:blipFill>
              <a:blip r:embed="rId522"/>
            </p:blipFill>
            <p:spPr>
              <a:xfrm>
                <a:off x="7105650" y="6223000"/>
                <a:ext cx="36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6" p14:bwMode="auto">
            <p14:nvContentPartPr>
              <p14:cNvPr id="799" name="墨迹 798"/>
              <p14:cNvContentPartPr/>
              <p14:nvPr/>
            </p14:nvContentPartPr>
            <p14:xfrm>
              <a:off x="7010400" y="6191250"/>
              <a:ext cx="360" cy="19050"/>
            </p14:xfrm>
          </p:contentPart>
        </mc:Choice>
        <mc:Fallback xmlns="">
          <p:pic>
            <p:nvPicPr>
              <p:cNvPr id="799" name="墨迹 798"/>
            </p:nvPicPr>
            <p:blipFill>
              <a:blip r:embed="rId5"/>
            </p:blipFill>
            <p:spPr>
              <a:xfrm>
                <a:off x="7010400" y="619125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7" p14:bwMode="auto">
            <p14:nvContentPartPr>
              <p14:cNvPr id="800" name="墨迹 799"/>
              <p14:cNvContentPartPr/>
              <p14:nvPr/>
            </p14:nvContentPartPr>
            <p14:xfrm>
              <a:off x="6985000" y="6400800"/>
              <a:ext cx="57150" cy="127000"/>
            </p14:xfrm>
          </p:contentPart>
        </mc:Choice>
        <mc:Fallback xmlns="">
          <p:pic>
            <p:nvPicPr>
              <p:cNvPr id="800" name="墨迹 799"/>
            </p:nvPicPr>
            <p:blipFill>
              <a:blip r:embed="rId1418"/>
            </p:blipFill>
            <p:spPr>
              <a:xfrm>
                <a:off x="6985000" y="6400800"/>
                <a:ext cx="571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9" p14:bwMode="auto">
            <p14:nvContentPartPr>
              <p14:cNvPr id="801" name="墨迹 800"/>
              <p14:cNvContentPartPr/>
              <p14:nvPr/>
            </p14:nvContentPartPr>
            <p14:xfrm>
              <a:off x="7042150" y="6426200"/>
              <a:ext cx="50800" cy="114300"/>
            </p14:xfrm>
          </p:contentPart>
        </mc:Choice>
        <mc:Fallback xmlns="">
          <p:pic>
            <p:nvPicPr>
              <p:cNvPr id="801" name="墨迹 800"/>
            </p:nvPicPr>
            <p:blipFill>
              <a:blip r:embed="rId1420"/>
            </p:blipFill>
            <p:spPr>
              <a:xfrm>
                <a:off x="7042150" y="6426200"/>
                <a:ext cx="508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1" p14:bwMode="auto">
            <p14:nvContentPartPr>
              <p14:cNvPr id="802" name="墨迹 801"/>
              <p14:cNvContentPartPr/>
              <p14:nvPr/>
            </p14:nvContentPartPr>
            <p14:xfrm>
              <a:off x="7131050" y="6502400"/>
              <a:ext cx="6350" cy="57150"/>
            </p14:xfrm>
          </p:contentPart>
        </mc:Choice>
        <mc:Fallback xmlns="">
          <p:pic>
            <p:nvPicPr>
              <p:cNvPr id="802" name="墨迹 801"/>
            </p:nvPicPr>
            <p:blipFill>
              <a:blip r:embed="rId1422"/>
            </p:blipFill>
            <p:spPr>
              <a:xfrm>
                <a:off x="7131050" y="6502400"/>
                <a:ext cx="63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3" p14:bwMode="auto">
            <p14:nvContentPartPr>
              <p14:cNvPr id="803" name="墨迹 802"/>
              <p14:cNvContentPartPr/>
              <p14:nvPr/>
            </p14:nvContentPartPr>
            <p14:xfrm>
              <a:off x="7169150" y="6477000"/>
              <a:ext cx="50800" cy="101600"/>
            </p14:xfrm>
          </p:contentPart>
        </mc:Choice>
        <mc:Fallback xmlns="">
          <p:pic>
            <p:nvPicPr>
              <p:cNvPr id="803" name="墨迹 802"/>
            </p:nvPicPr>
            <p:blipFill>
              <a:blip r:embed="rId1424"/>
            </p:blipFill>
            <p:spPr>
              <a:xfrm>
                <a:off x="7169150" y="6477000"/>
                <a:ext cx="508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5" p14:bwMode="auto">
            <p14:nvContentPartPr>
              <p14:cNvPr id="804" name="墨迹 803"/>
              <p14:cNvContentPartPr/>
              <p14:nvPr/>
            </p14:nvContentPartPr>
            <p14:xfrm>
              <a:off x="7302500" y="6210300"/>
              <a:ext cx="6350" cy="120650"/>
            </p14:xfrm>
          </p:contentPart>
        </mc:Choice>
        <mc:Fallback xmlns="">
          <p:pic>
            <p:nvPicPr>
              <p:cNvPr id="804" name="墨迹 803"/>
            </p:nvPicPr>
            <p:blipFill>
              <a:blip r:embed="rId1426"/>
            </p:blipFill>
            <p:spPr>
              <a:xfrm>
                <a:off x="7302500" y="6210300"/>
                <a:ext cx="63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7" p14:bwMode="auto">
            <p14:nvContentPartPr>
              <p14:cNvPr id="805" name="墨迹 804"/>
              <p14:cNvContentPartPr/>
              <p14:nvPr/>
            </p14:nvContentPartPr>
            <p14:xfrm>
              <a:off x="7245350" y="6375400"/>
              <a:ext cx="190500" cy="6350"/>
            </p14:xfrm>
          </p:contentPart>
        </mc:Choice>
        <mc:Fallback xmlns="">
          <p:pic>
            <p:nvPicPr>
              <p:cNvPr id="805" name="墨迹 804"/>
            </p:nvPicPr>
            <p:blipFill>
              <a:blip r:embed="rId1428"/>
            </p:blipFill>
            <p:spPr>
              <a:xfrm>
                <a:off x="7245350" y="6375400"/>
                <a:ext cx="1905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9" p14:bwMode="auto">
            <p14:nvContentPartPr>
              <p14:cNvPr id="806" name="墨迹 805"/>
              <p14:cNvContentPartPr/>
              <p14:nvPr/>
            </p14:nvContentPartPr>
            <p14:xfrm>
              <a:off x="7270750" y="6426200"/>
              <a:ext cx="63500" cy="101600"/>
            </p14:xfrm>
          </p:contentPart>
        </mc:Choice>
        <mc:Fallback xmlns="">
          <p:pic>
            <p:nvPicPr>
              <p:cNvPr id="806" name="墨迹 805"/>
            </p:nvPicPr>
            <p:blipFill>
              <a:blip r:embed="rId1430"/>
            </p:blipFill>
            <p:spPr>
              <a:xfrm>
                <a:off x="7270750" y="6426200"/>
                <a:ext cx="635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1" p14:bwMode="auto">
            <p14:nvContentPartPr>
              <p14:cNvPr id="807" name="墨迹 806"/>
              <p14:cNvContentPartPr/>
              <p14:nvPr/>
            </p14:nvContentPartPr>
            <p14:xfrm>
              <a:off x="7346950" y="6432550"/>
              <a:ext cx="12700" cy="88900"/>
            </p14:xfrm>
          </p:contentPart>
        </mc:Choice>
        <mc:Fallback xmlns="">
          <p:pic>
            <p:nvPicPr>
              <p:cNvPr id="807" name="墨迹 806"/>
            </p:nvPicPr>
            <p:blipFill>
              <a:blip r:embed="rId1432"/>
            </p:blipFill>
            <p:spPr>
              <a:xfrm>
                <a:off x="7346950" y="6432550"/>
                <a:ext cx="127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3" p14:bwMode="auto">
            <p14:nvContentPartPr>
              <p14:cNvPr id="808" name="墨迹 807"/>
              <p14:cNvContentPartPr/>
              <p14:nvPr/>
            </p14:nvContentPartPr>
            <p14:xfrm>
              <a:off x="7296150" y="6470650"/>
              <a:ext cx="44450" cy="360"/>
            </p14:xfrm>
          </p:contentPart>
        </mc:Choice>
        <mc:Fallback xmlns="">
          <p:pic>
            <p:nvPicPr>
              <p:cNvPr id="808" name="墨迹 807"/>
            </p:nvPicPr>
            <p:blipFill>
              <a:blip r:embed="rId590"/>
            </p:blipFill>
            <p:spPr>
              <a:xfrm>
                <a:off x="7296150" y="6470650"/>
                <a:ext cx="444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4" p14:bwMode="auto">
            <p14:nvContentPartPr>
              <p14:cNvPr id="809" name="墨迹 808"/>
              <p14:cNvContentPartPr/>
              <p14:nvPr/>
            </p14:nvContentPartPr>
            <p14:xfrm>
              <a:off x="7372350" y="6477000"/>
              <a:ext cx="360" cy="82550"/>
            </p14:xfrm>
          </p:contentPart>
        </mc:Choice>
        <mc:Fallback xmlns="">
          <p:pic>
            <p:nvPicPr>
              <p:cNvPr id="809" name="墨迹 808"/>
            </p:nvPicPr>
            <p:blipFill>
              <a:blip r:embed="rId631"/>
            </p:blipFill>
            <p:spPr>
              <a:xfrm>
                <a:off x="7372350" y="6477000"/>
                <a:ext cx="36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5" p14:bwMode="auto">
            <p14:nvContentPartPr>
              <p14:cNvPr id="810" name="墨迹 809"/>
              <p14:cNvContentPartPr/>
              <p14:nvPr/>
            </p14:nvContentPartPr>
            <p14:xfrm>
              <a:off x="7423150" y="6508750"/>
              <a:ext cx="57150" cy="57150"/>
            </p14:xfrm>
          </p:contentPart>
        </mc:Choice>
        <mc:Fallback xmlns="">
          <p:pic>
            <p:nvPicPr>
              <p:cNvPr id="810" name="墨迹 809"/>
            </p:nvPicPr>
            <p:blipFill>
              <a:blip r:embed="rId1436"/>
            </p:blipFill>
            <p:spPr>
              <a:xfrm>
                <a:off x="7423150" y="6508750"/>
                <a:ext cx="571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7" p14:bwMode="auto">
            <p14:nvContentPartPr>
              <p14:cNvPr id="811" name="墨迹 810"/>
              <p14:cNvContentPartPr/>
              <p14:nvPr/>
            </p14:nvContentPartPr>
            <p14:xfrm>
              <a:off x="8210550" y="4502150"/>
              <a:ext cx="95250" cy="368300"/>
            </p14:xfrm>
          </p:contentPart>
        </mc:Choice>
        <mc:Fallback xmlns="">
          <p:pic>
            <p:nvPicPr>
              <p:cNvPr id="811" name="墨迹 810"/>
            </p:nvPicPr>
            <p:blipFill>
              <a:blip r:embed="rId1438"/>
            </p:blipFill>
            <p:spPr>
              <a:xfrm>
                <a:off x="8210550" y="4502150"/>
                <a:ext cx="9525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9" p14:bwMode="auto">
            <p14:nvContentPartPr>
              <p14:cNvPr id="812" name="墨迹 811"/>
              <p14:cNvContentPartPr/>
              <p14:nvPr/>
            </p14:nvContentPartPr>
            <p14:xfrm>
              <a:off x="8216900" y="4845050"/>
              <a:ext cx="12700" cy="806450"/>
            </p14:xfrm>
          </p:contentPart>
        </mc:Choice>
        <mc:Fallback xmlns="">
          <p:pic>
            <p:nvPicPr>
              <p:cNvPr id="812" name="墨迹 811"/>
            </p:nvPicPr>
            <p:blipFill>
              <a:blip r:embed="rId1440"/>
            </p:blipFill>
            <p:spPr>
              <a:xfrm>
                <a:off x="8216900" y="4845050"/>
                <a:ext cx="12700" cy="806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1" p14:bwMode="auto">
            <p14:nvContentPartPr>
              <p14:cNvPr id="813" name="墨迹 812"/>
              <p14:cNvContentPartPr/>
              <p14:nvPr/>
            </p14:nvContentPartPr>
            <p14:xfrm>
              <a:off x="8235950" y="5168900"/>
              <a:ext cx="101600" cy="6350"/>
            </p14:xfrm>
          </p:contentPart>
        </mc:Choice>
        <mc:Fallback xmlns="">
          <p:pic>
            <p:nvPicPr>
              <p:cNvPr id="813" name="墨迹 812"/>
            </p:nvPicPr>
            <p:blipFill>
              <a:blip r:embed="rId1442"/>
            </p:blipFill>
            <p:spPr>
              <a:xfrm>
                <a:off x="8235950" y="5168900"/>
                <a:ext cx="1016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3" p14:bwMode="auto">
            <p14:nvContentPartPr>
              <p14:cNvPr id="814" name="墨迹 813"/>
              <p14:cNvContentPartPr/>
              <p14:nvPr/>
            </p14:nvContentPartPr>
            <p14:xfrm>
              <a:off x="7829550" y="3746500"/>
              <a:ext cx="165100" cy="666750"/>
            </p14:xfrm>
          </p:contentPart>
        </mc:Choice>
        <mc:Fallback xmlns="">
          <p:pic>
            <p:nvPicPr>
              <p:cNvPr id="814" name="墨迹 813"/>
            </p:nvPicPr>
            <p:blipFill>
              <a:blip r:embed="rId1444"/>
            </p:blipFill>
            <p:spPr>
              <a:xfrm>
                <a:off x="7829550" y="3746500"/>
                <a:ext cx="165100" cy="666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5" p14:bwMode="auto">
            <p14:nvContentPartPr>
              <p14:cNvPr id="815" name="墨迹 814"/>
              <p14:cNvContentPartPr/>
              <p14:nvPr/>
            </p14:nvContentPartPr>
            <p14:xfrm>
              <a:off x="7981950" y="3746500"/>
              <a:ext cx="69850" cy="57150"/>
            </p14:xfrm>
          </p:contentPart>
        </mc:Choice>
        <mc:Fallback xmlns="">
          <p:pic>
            <p:nvPicPr>
              <p:cNvPr id="815" name="墨迹 814"/>
            </p:nvPicPr>
            <p:blipFill>
              <a:blip r:embed="rId1446"/>
            </p:blipFill>
            <p:spPr>
              <a:xfrm>
                <a:off x="7981950" y="3746500"/>
                <a:ext cx="698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7" p14:bwMode="auto">
            <p14:nvContentPartPr>
              <p14:cNvPr id="816" name="墨迹 815"/>
              <p14:cNvContentPartPr/>
              <p14:nvPr/>
            </p14:nvContentPartPr>
            <p14:xfrm>
              <a:off x="7861300" y="4292600"/>
              <a:ext cx="120650" cy="31750"/>
            </p14:xfrm>
          </p:contentPart>
        </mc:Choice>
        <mc:Fallback xmlns="">
          <p:pic>
            <p:nvPicPr>
              <p:cNvPr id="816" name="墨迹 815"/>
            </p:nvPicPr>
            <p:blipFill>
              <a:blip r:embed="rId1448"/>
            </p:blipFill>
            <p:spPr>
              <a:xfrm>
                <a:off x="7861300" y="4292600"/>
                <a:ext cx="1206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9" p14:bwMode="auto">
            <p14:nvContentPartPr>
              <p14:cNvPr id="817" name="墨迹 816"/>
              <p14:cNvContentPartPr/>
              <p14:nvPr/>
            </p14:nvContentPartPr>
            <p14:xfrm>
              <a:off x="7874000" y="4114800"/>
              <a:ext cx="184150" cy="1085850"/>
            </p14:xfrm>
          </p:contentPart>
        </mc:Choice>
        <mc:Fallback xmlns="">
          <p:pic>
            <p:nvPicPr>
              <p:cNvPr id="817" name="墨迹 816"/>
            </p:nvPicPr>
            <p:blipFill>
              <a:blip r:embed="rId1450"/>
            </p:blipFill>
            <p:spPr>
              <a:xfrm>
                <a:off x="7874000" y="4114800"/>
                <a:ext cx="184150" cy="1085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1" p14:bwMode="auto">
            <p14:nvContentPartPr>
              <p14:cNvPr id="818" name="墨迹 817"/>
              <p14:cNvContentPartPr/>
              <p14:nvPr/>
            </p14:nvContentPartPr>
            <p14:xfrm>
              <a:off x="8039100" y="4102100"/>
              <a:ext cx="95250" cy="44450"/>
            </p14:xfrm>
          </p:contentPart>
        </mc:Choice>
        <mc:Fallback xmlns="">
          <p:pic>
            <p:nvPicPr>
              <p:cNvPr id="818" name="墨迹 817"/>
            </p:nvPicPr>
            <p:blipFill>
              <a:blip r:embed="rId1452"/>
            </p:blipFill>
            <p:spPr>
              <a:xfrm>
                <a:off x="8039100" y="4102100"/>
                <a:ext cx="952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3" p14:bwMode="auto">
            <p14:nvContentPartPr>
              <p14:cNvPr id="819" name="墨迹 818"/>
              <p14:cNvContentPartPr/>
              <p14:nvPr/>
            </p14:nvContentPartPr>
            <p14:xfrm>
              <a:off x="7956550" y="4965700"/>
              <a:ext cx="127000" cy="50800"/>
            </p14:xfrm>
          </p:contentPart>
        </mc:Choice>
        <mc:Fallback xmlns="">
          <p:pic>
            <p:nvPicPr>
              <p:cNvPr id="819" name="墨迹 818"/>
            </p:nvPicPr>
            <p:blipFill>
              <a:blip r:embed="rId1454"/>
            </p:blipFill>
            <p:spPr>
              <a:xfrm>
                <a:off x="7956550" y="4965700"/>
                <a:ext cx="1270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5" p14:bwMode="auto">
            <p14:nvContentPartPr>
              <p14:cNvPr id="820" name="墨迹 819"/>
              <p14:cNvContentPartPr/>
              <p14:nvPr/>
            </p14:nvContentPartPr>
            <p14:xfrm>
              <a:off x="8794750" y="3740150"/>
              <a:ext cx="146050" cy="685800"/>
            </p14:xfrm>
          </p:contentPart>
        </mc:Choice>
        <mc:Fallback xmlns="">
          <p:pic>
            <p:nvPicPr>
              <p:cNvPr id="820" name="墨迹 819"/>
            </p:nvPicPr>
            <p:blipFill>
              <a:blip r:embed="rId1456"/>
            </p:blipFill>
            <p:spPr>
              <a:xfrm>
                <a:off x="8794750" y="3740150"/>
                <a:ext cx="146050" cy="685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7" p14:bwMode="auto">
            <p14:nvContentPartPr>
              <p14:cNvPr id="821" name="墨迹 820"/>
              <p14:cNvContentPartPr/>
              <p14:nvPr/>
            </p14:nvContentPartPr>
            <p14:xfrm>
              <a:off x="8921750" y="3765550"/>
              <a:ext cx="107950" cy="50800"/>
            </p14:xfrm>
          </p:contentPart>
        </mc:Choice>
        <mc:Fallback xmlns="">
          <p:pic>
            <p:nvPicPr>
              <p:cNvPr id="821" name="墨迹 820"/>
            </p:nvPicPr>
            <p:blipFill>
              <a:blip r:embed="rId1458"/>
            </p:blipFill>
            <p:spPr>
              <a:xfrm>
                <a:off x="8921750" y="3765550"/>
                <a:ext cx="1079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9" p14:bwMode="auto">
            <p14:nvContentPartPr>
              <p14:cNvPr id="822" name="墨迹 821"/>
              <p14:cNvContentPartPr/>
              <p14:nvPr/>
            </p14:nvContentPartPr>
            <p14:xfrm>
              <a:off x="8864600" y="4248150"/>
              <a:ext cx="95250" cy="69850"/>
            </p14:xfrm>
          </p:contentPart>
        </mc:Choice>
        <mc:Fallback xmlns="">
          <p:pic>
            <p:nvPicPr>
              <p:cNvPr id="822" name="墨迹 821"/>
            </p:nvPicPr>
            <p:blipFill>
              <a:blip r:embed="rId1460"/>
            </p:blipFill>
            <p:spPr>
              <a:xfrm>
                <a:off x="8864600" y="4248150"/>
                <a:ext cx="952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1" p14:bwMode="auto">
            <p14:nvContentPartPr>
              <p14:cNvPr id="823" name="墨迹 822"/>
              <p14:cNvContentPartPr/>
              <p14:nvPr/>
            </p14:nvContentPartPr>
            <p14:xfrm>
              <a:off x="8870950" y="4057650"/>
              <a:ext cx="177800" cy="1117600"/>
            </p14:xfrm>
          </p:contentPart>
        </mc:Choice>
        <mc:Fallback xmlns="">
          <p:pic>
            <p:nvPicPr>
              <p:cNvPr id="823" name="墨迹 822"/>
            </p:nvPicPr>
            <p:blipFill>
              <a:blip r:embed="rId1462"/>
            </p:blipFill>
            <p:spPr>
              <a:xfrm>
                <a:off x="8870950" y="4057650"/>
                <a:ext cx="177800" cy="1117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3" p14:bwMode="auto">
            <p14:nvContentPartPr>
              <p14:cNvPr id="824" name="墨迹 823"/>
              <p14:cNvContentPartPr/>
              <p14:nvPr/>
            </p14:nvContentPartPr>
            <p14:xfrm>
              <a:off x="9029700" y="4070350"/>
              <a:ext cx="69850" cy="57150"/>
            </p14:xfrm>
          </p:contentPart>
        </mc:Choice>
        <mc:Fallback xmlns="">
          <p:pic>
            <p:nvPicPr>
              <p:cNvPr id="824" name="墨迹 823"/>
            </p:nvPicPr>
            <p:blipFill>
              <a:blip r:embed="rId1464"/>
            </p:blipFill>
            <p:spPr>
              <a:xfrm>
                <a:off x="9029700" y="4070350"/>
                <a:ext cx="698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5" p14:bwMode="auto">
            <p14:nvContentPartPr>
              <p14:cNvPr id="825" name="墨迹 824"/>
              <p14:cNvContentPartPr/>
              <p14:nvPr/>
            </p14:nvContentPartPr>
            <p14:xfrm>
              <a:off x="8915400" y="4953000"/>
              <a:ext cx="127000" cy="88900"/>
            </p14:xfrm>
          </p:contentPart>
        </mc:Choice>
        <mc:Fallback xmlns="">
          <p:pic>
            <p:nvPicPr>
              <p:cNvPr id="825" name="墨迹 824"/>
            </p:nvPicPr>
            <p:blipFill>
              <a:blip r:embed="rId1466"/>
            </p:blipFill>
            <p:spPr>
              <a:xfrm>
                <a:off x="8915400" y="4953000"/>
                <a:ext cx="1270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7" p14:bwMode="auto">
            <p14:nvContentPartPr>
              <p14:cNvPr id="826" name="墨迹 825"/>
              <p14:cNvContentPartPr/>
              <p14:nvPr/>
            </p14:nvContentPartPr>
            <p14:xfrm>
              <a:off x="8108950" y="4375150"/>
              <a:ext cx="203200" cy="1663700"/>
            </p14:xfrm>
          </p:contentPart>
        </mc:Choice>
        <mc:Fallback xmlns="">
          <p:pic>
            <p:nvPicPr>
              <p:cNvPr id="826" name="墨迹 825"/>
            </p:nvPicPr>
            <p:blipFill>
              <a:blip r:embed="rId1468"/>
            </p:blipFill>
            <p:spPr>
              <a:xfrm>
                <a:off x="8108950" y="4375150"/>
                <a:ext cx="203200" cy="166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9" p14:bwMode="auto">
            <p14:nvContentPartPr>
              <p14:cNvPr id="827" name="墨迹 826"/>
              <p14:cNvContentPartPr/>
              <p14:nvPr/>
            </p14:nvContentPartPr>
            <p14:xfrm>
              <a:off x="8115300" y="5080000"/>
              <a:ext cx="260350" cy="360"/>
            </p14:xfrm>
          </p:contentPart>
        </mc:Choice>
        <mc:Fallback xmlns="">
          <p:pic>
            <p:nvPicPr>
              <p:cNvPr id="827" name="墨迹 826"/>
            </p:nvPicPr>
            <p:blipFill>
              <a:blip r:embed="rId1470"/>
            </p:blipFill>
            <p:spPr>
              <a:xfrm>
                <a:off x="8115300" y="5080000"/>
                <a:ext cx="260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1" p14:bwMode="auto">
            <p14:nvContentPartPr>
              <p14:cNvPr id="828" name="墨迹 827"/>
              <p14:cNvContentPartPr/>
              <p14:nvPr/>
            </p14:nvContentPartPr>
            <p14:xfrm>
              <a:off x="8102600" y="5988050"/>
              <a:ext cx="107950" cy="76200"/>
            </p14:xfrm>
          </p:contentPart>
        </mc:Choice>
        <mc:Fallback xmlns="">
          <p:pic>
            <p:nvPicPr>
              <p:cNvPr id="828" name="墨迹 827"/>
            </p:nvPicPr>
            <p:blipFill>
              <a:blip r:embed="rId1472"/>
            </p:blipFill>
            <p:spPr>
              <a:xfrm>
                <a:off x="8102600" y="5988050"/>
                <a:ext cx="1079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3" p14:bwMode="auto">
            <p14:nvContentPartPr>
              <p14:cNvPr id="829" name="墨迹 828"/>
              <p14:cNvContentPartPr/>
              <p14:nvPr/>
            </p14:nvContentPartPr>
            <p14:xfrm>
              <a:off x="7924800" y="6064250"/>
              <a:ext cx="482600" cy="184150"/>
            </p14:xfrm>
          </p:contentPart>
        </mc:Choice>
        <mc:Fallback xmlns="">
          <p:pic>
            <p:nvPicPr>
              <p:cNvPr id="829" name="墨迹 828"/>
            </p:nvPicPr>
            <p:blipFill>
              <a:blip r:embed="rId1474"/>
            </p:blipFill>
            <p:spPr>
              <a:xfrm>
                <a:off x="7924800" y="6064250"/>
                <a:ext cx="4826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5" p14:bwMode="auto">
            <p14:nvContentPartPr>
              <p14:cNvPr id="830" name="墨迹 829"/>
              <p14:cNvContentPartPr/>
              <p14:nvPr/>
            </p14:nvContentPartPr>
            <p14:xfrm>
              <a:off x="8032750" y="6248400"/>
              <a:ext cx="360" cy="127000"/>
            </p14:xfrm>
          </p:contentPart>
        </mc:Choice>
        <mc:Fallback xmlns="">
          <p:pic>
            <p:nvPicPr>
              <p:cNvPr id="830" name="墨迹 829"/>
            </p:nvPicPr>
            <p:blipFill>
              <a:blip r:embed="rId198"/>
            </p:blipFill>
            <p:spPr>
              <a:xfrm>
                <a:off x="8032750" y="6248400"/>
                <a:ext cx="36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6" p14:bwMode="auto">
            <p14:nvContentPartPr>
              <p14:cNvPr id="831" name="墨迹 830"/>
              <p14:cNvContentPartPr/>
              <p14:nvPr/>
            </p14:nvContentPartPr>
            <p14:xfrm>
              <a:off x="7918450" y="6438900"/>
              <a:ext cx="76200" cy="133350"/>
            </p14:xfrm>
          </p:contentPart>
        </mc:Choice>
        <mc:Fallback xmlns="">
          <p:pic>
            <p:nvPicPr>
              <p:cNvPr id="831" name="墨迹 830"/>
            </p:nvPicPr>
            <p:blipFill>
              <a:blip r:embed="rId1477"/>
            </p:blipFill>
            <p:spPr>
              <a:xfrm>
                <a:off x="7918450" y="6438900"/>
                <a:ext cx="762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8" p14:bwMode="auto">
            <p14:nvContentPartPr>
              <p14:cNvPr id="832" name="墨迹 831"/>
              <p14:cNvContentPartPr/>
              <p14:nvPr/>
            </p14:nvContentPartPr>
            <p14:xfrm>
              <a:off x="7988300" y="6438900"/>
              <a:ext cx="25400" cy="133350"/>
            </p14:xfrm>
          </p:contentPart>
        </mc:Choice>
        <mc:Fallback xmlns="">
          <p:pic>
            <p:nvPicPr>
              <p:cNvPr id="832" name="墨迹 831"/>
            </p:nvPicPr>
            <p:blipFill>
              <a:blip r:embed="rId1479"/>
            </p:blipFill>
            <p:spPr>
              <a:xfrm>
                <a:off x="7988300" y="6438900"/>
                <a:ext cx="254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0" p14:bwMode="auto">
            <p14:nvContentPartPr>
              <p14:cNvPr id="833" name="墨迹 832"/>
              <p14:cNvContentPartPr/>
              <p14:nvPr/>
            </p14:nvContentPartPr>
            <p14:xfrm>
              <a:off x="7943850" y="6521450"/>
              <a:ext cx="82550" cy="6350"/>
            </p14:xfrm>
          </p:contentPart>
        </mc:Choice>
        <mc:Fallback xmlns="">
          <p:pic>
            <p:nvPicPr>
              <p:cNvPr id="833" name="墨迹 832"/>
            </p:nvPicPr>
            <p:blipFill>
              <a:blip r:embed="rId1481"/>
            </p:blipFill>
            <p:spPr>
              <a:xfrm>
                <a:off x="7943850" y="6521450"/>
                <a:ext cx="825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2" p14:bwMode="auto">
            <p14:nvContentPartPr>
              <p14:cNvPr id="834" name="墨迹 833"/>
              <p14:cNvContentPartPr/>
              <p14:nvPr/>
            </p14:nvContentPartPr>
            <p14:xfrm>
              <a:off x="8083550" y="6527800"/>
              <a:ext cx="6350" cy="63500"/>
            </p14:xfrm>
          </p:contentPart>
        </mc:Choice>
        <mc:Fallback xmlns="">
          <p:pic>
            <p:nvPicPr>
              <p:cNvPr id="834" name="墨迹 833"/>
            </p:nvPicPr>
            <p:blipFill>
              <a:blip r:embed="rId1483"/>
            </p:blipFill>
            <p:spPr>
              <a:xfrm>
                <a:off x="8083550" y="6527800"/>
                <a:ext cx="63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4" p14:bwMode="auto">
            <p14:nvContentPartPr>
              <p14:cNvPr id="835" name="墨迹 834"/>
              <p14:cNvContentPartPr/>
              <p14:nvPr/>
            </p14:nvContentPartPr>
            <p14:xfrm>
              <a:off x="8108950" y="6508750"/>
              <a:ext cx="57150" cy="120650"/>
            </p14:xfrm>
          </p:contentPart>
        </mc:Choice>
        <mc:Fallback xmlns="">
          <p:pic>
            <p:nvPicPr>
              <p:cNvPr id="835" name="墨迹 834"/>
            </p:nvPicPr>
            <p:blipFill>
              <a:blip r:embed="rId1485"/>
            </p:blipFill>
            <p:spPr>
              <a:xfrm>
                <a:off x="8108950" y="6508750"/>
                <a:ext cx="571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6" p14:bwMode="auto">
            <p14:nvContentPartPr>
              <p14:cNvPr id="836" name="墨迹 835"/>
              <p14:cNvContentPartPr/>
              <p14:nvPr/>
            </p14:nvContentPartPr>
            <p14:xfrm>
              <a:off x="7943850" y="6419850"/>
              <a:ext cx="196850" cy="6350"/>
            </p14:xfrm>
          </p:contentPart>
        </mc:Choice>
        <mc:Fallback xmlns="">
          <p:pic>
            <p:nvPicPr>
              <p:cNvPr id="836" name="墨迹 835"/>
            </p:nvPicPr>
            <p:blipFill>
              <a:blip r:embed="rId1487"/>
            </p:blipFill>
            <p:spPr>
              <a:xfrm>
                <a:off x="7943850" y="6419850"/>
                <a:ext cx="1968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8" p14:bwMode="auto">
            <p14:nvContentPartPr>
              <p14:cNvPr id="837" name="墨迹 836"/>
              <p14:cNvContentPartPr/>
              <p14:nvPr/>
            </p14:nvContentPartPr>
            <p14:xfrm>
              <a:off x="8337550" y="6229350"/>
              <a:ext cx="12700" cy="158750"/>
            </p14:xfrm>
          </p:contentPart>
        </mc:Choice>
        <mc:Fallback xmlns="">
          <p:pic>
            <p:nvPicPr>
              <p:cNvPr id="837" name="墨迹 836"/>
            </p:nvPicPr>
            <p:blipFill>
              <a:blip r:embed="rId1489"/>
            </p:blipFill>
            <p:spPr>
              <a:xfrm>
                <a:off x="8337550" y="6229350"/>
                <a:ext cx="127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0" p14:bwMode="auto">
            <p14:nvContentPartPr>
              <p14:cNvPr id="838" name="墨迹 837"/>
              <p14:cNvContentPartPr/>
              <p14:nvPr/>
            </p14:nvContentPartPr>
            <p14:xfrm>
              <a:off x="8267700" y="6419850"/>
              <a:ext cx="57150" cy="152400"/>
            </p14:xfrm>
          </p:contentPart>
        </mc:Choice>
        <mc:Fallback xmlns="">
          <p:pic>
            <p:nvPicPr>
              <p:cNvPr id="838" name="墨迹 837"/>
            </p:nvPicPr>
            <p:blipFill>
              <a:blip r:embed="rId1491"/>
            </p:blipFill>
            <p:spPr>
              <a:xfrm>
                <a:off x="8267700" y="6419850"/>
                <a:ext cx="571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2" p14:bwMode="auto">
            <p14:nvContentPartPr>
              <p14:cNvPr id="839" name="墨迹 838"/>
              <p14:cNvContentPartPr/>
              <p14:nvPr/>
            </p14:nvContentPartPr>
            <p14:xfrm>
              <a:off x="8331200" y="6438900"/>
              <a:ext cx="44450" cy="107950"/>
            </p14:xfrm>
          </p:contentPart>
        </mc:Choice>
        <mc:Fallback xmlns="">
          <p:pic>
            <p:nvPicPr>
              <p:cNvPr id="839" name="墨迹 838"/>
            </p:nvPicPr>
            <p:blipFill>
              <a:blip r:embed="rId1493"/>
            </p:blipFill>
            <p:spPr>
              <a:xfrm>
                <a:off x="8331200" y="6438900"/>
                <a:ext cx="444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4" p14:bwMode="auto">
            <p14:nvContentPartPr>
              <p14:cNvPr id="840" name="墨迹 839"/>
              <p14:cNvContentPartPr/>
              <p14:nvPr/>
            </p14:nvContentPartPr>
            <p14:xfrm>
              <a:off x="8293100" y="6496050"/>
              <a:ext cx="76200" cy="360"/>
            </p14:xfrm>
          </p:contentPart>
        </mc:Choice>
        <mc:Fallback xmlns="">
          <p:pic>
            <p:nvPicPr>
              <p:cNvPr id="840" name="墨迹 839"/>
            </p:nvPicPr>
            <p:blipFill>
              <a:blip r:embed="rId1495"/>
            </p:blipFill>
            <p:spPr>
              <a:xfrm>
                <a:off x="8293100" y="6496050"/>
                <a:ext cx="762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6" p14:bwMode="auto">
            <p14:nvContentPartPr>
              <p14:cNvPr id="841" name="墨迹 840"/>
              <p14:cNvContentPartPr/>
              <p14:nvPr/>
            </p14:nvContentPartPr>
            <p14:xfrm>
              <a:off x="8413750" y="6496050"/>
              <a:ext cx="360" cy="76200"/>
            </p14:xfrm>
          </p:contentPart>
        </mc:Choice>
        <mc:Fallback xmlns="">
          <p:pic>
            <p:nvPicPr>
              <p:cNvPr id="841" name="墨迹 840"/>
            </p:nvPicPr>
            <p:blipFill>
              <a:blip r:embed="rId326"/>
            </p:blipFill>
            <p:spPr>
              <a:xfrm>
                <a:off x="8413750" y="6496050"/>
                <a:ext cx="36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7" p14:bwMode="auto">
            <p14:nvContentPartPr>
              <p14:cNvPr id="842" name="墨迹 841"/>
              <p14:cNvContentPartPr/>
              <p14:nvPr/>
            </p14:nvContentPartPr>
            <p14:xfrm>
              <a:off x="8445500" y="6515100"/>
              <a:ext cx="76200" cy="69850"/>
            </p14:xfrm>
          </p:contentPart>
        </mc:Choice>
        <mc:Fallback xmlns="">
          <p:pic>
            <p:nvPicPr>
              <p:cNvPr id="842" name="墨迹 841"/>
            </p:nvPicPr>
            <p:blipFill>
              <a:blip r:embed="rId1498"/>
            </p:blipFill>
            <p:spPr>
              <a:xfrm>
                <a:off x="8445500" y="6515100"/>
                <a:ext cx="762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9" p14:bwMode="auto">
            <p14:nvContentPartPr>
              <p14:cNvPr id="843" name="墨迹 842"/>
              <p14:cNvContentPartPr/>
              <p14:nvPr/>
            </p14:nvContentPartPr>
            <p14:xfrm>
              <a:off x="9207500" y="4387850"/>
              <a:ext cx="203200" cy="25400"/>
            </p14:xfrm>
          </p:contentPart>
        </mc:Choice>
        <mc:Fallback xmlns="">
          <p:pic>
            <p:nvPicPr>
              <p:cNvPr id="843" name="墨迹 842"/>
            </p:nvPicPr>
            <p:blipFill>
              <a:blip r:embed="rId1500"/>
            </p:blipFill>
            <p:spPr>
              <a:xfrm>
                <a:off x="9207500" y="4387850"/>
                <a:ext cx="2032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1" p14:bwMode="auto">
            <p14:nvContentPartPr>
              <p14:cNvPr id="845" name="墨迹 844"/>
              <p14:cNvContentPartPr/>
              <p14:nvPr/>
            </p14:nvContentPartPr>
            <p14:xfrm>
              <a:off x="9207500" y="4394200"/>
              <a:ext cx="12700" cy="360"/>
            </p14:xfrm>
          </p:contentPart>
        </mc:Choice>
        <mc:Fallback xmlns="">
          <p:pic>
            <p:nvPicPr>
              <p:cNvPr id="845" name="墨迹 844"/>
            </p:nvPicPr>
            <p:blipFill>
              <a:blip r:embed="rId3"/>
            </p:blipFill>
            <p:spPr>
              <a:xfrm>
                <a:off x="9207500" y="4394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2" p14:bwMode="auto">
            <p14:nvContentPartPr>
              <p14:cNvPr id="846" name="墨迹 845"/>
              <p14:cNvContentPartPr/>
              <p14:nvPr/>
            </p14:nvContentPartPr>
            <p14:xfrm>
              <a:off x="9175750" y="4406900"/>
              <a:ext cx="57150" cy="1625600"/>
            </p14:xfrm>
          </p:contentPart>
        </mc:Choice>
        <mc:Fallback xmlns="">
          <p:pic>
            <p:nvPicPr>
              <p:cNvPr id="846" name="墨迹 845"/>
            </p:nvPicPr>
            <p:blipFill>
              <a:blip r:embed="rId1503"/>
            </p:blipFill>
            <p:spPr>
              <a:xfrm>
                <a:off x="9175750" y="4406900"/>
                <a:ext cx="57150" cy="162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4" p14:bwMode="auto">
            <p14:nvContentPartPr>
              <p14:cNvPr id="847" name="墨迹 846"/>
              <p14:cNvContentPartPr/>
              <p14:nvPr/>
            </p14:nvContentPartPr>
            <p14:xfrm>
              <a:off x="9194800" y="5016500"/>
              <a:ext cx="209550" cy="19050"/>
            </p14:xfrm>
          </p:contentPart>
        </mc:Choice>
        <mc:Fallback xmlns="">
          <p:pic>
            <p:nvPicPr>
              <p:cNvPr id="847" name="墨迹 846"/>
            </p:nvPicPr>
            <p:blipFill>
              <a:blip r:embed="rId1505"/>
            </p:blipFill>
            <p:spPr>
              <a:xfrm>
                <a:off x="9194800" y="5016500"/>
                <a:ext cx="2095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6" p14:bwMode="auto">
            <p14:nvContentPartPr>
              <p14:cNvPr id="848" name="墨迹 847"/>
              <p14:cNvContentPartPr/>
              <p14:nvPr/>
            </p14:nvContentPartPr>
            <p14:xfrm>
              <a:off x="9144000" y="6019800"/>
              <a:ext cx="69850" cy="120650"/>
            </p14:xfrm>
          </p:contentPart>
        </mc:Choice>
        <mc:Fallback xmlns="">
          <p:pic>
            <p:nvPicPr>
              <p:cNvPr id="848" name="墨迹 847"/>
            </p:nvPicPr>
            <p:blipFill>
              <a:blip r:embed="rId1507"/>
            </p:blipFill>
            <p:spPr>
              <a:xfrm>
                <a:off x="9144000" y="6019800"/>
                <a:ext cx="698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8" p14:bwMode="auto">
            <p14:nvContentPartPr>
              <p14:cNvPr id="849" name="墨迹 848"/>
              <p14:cNvContentPartPr/>
              <p14:nvPr/>
            </p14:nvContentPartPr>
            <p14:xfrm>
              <a:off x="9150350" y="6007100"/>
              <a:ext cx="101600" cy="127000"/>
            </p14:xfrm>
          </p:contentPart>
        </mc:Choice>
        <mc:Fallback xmlns="">
          <p:pic>
            <p:nvPicPr>
              <p:cNvPr id="849" name="墨迹 848"/>
            </p:nvPicPr>
            <p:blipFill>
              <a:blip r:embed="rId1509"/>
            </p:blipFill>
            <p:spPr>
              <a:xfrm>
                <a:off x="9150350" y="6007100"/>
                <a:ext cx="1016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0" p14:bwMode="auto">
            <p14:nvContentPartPr>
              <p14:cNvPr id="850" name="墨迹 849"/>
              <p14:cNvContentPartPr/>
              <p14:nvPr/>
            </p14:nvContentPartPr>
            <p14:xfrm>
              <a:off x="9017000" y="6140450"/>
              <a:ext cx="6350" cy="139700"/>
            </p14:xfrm>
          </p:contentPart>
        </mc:Choice>
        <mc:Fallback xmlns="">
          <p:pic>
            <p:nvPicPr>
              <p:cNvPr id="850" name="墨迹 849"/>
            </p:nvPicPr>
            <p:blipFill>
              <a:blip r:embed="rId1511"/>
            </p:blipFill>
            <p:spPr>
              <a:xfrm>
                <a:off x="9017000" y="6140450"/>
                <a:ext cx="63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2" p14:bwMode="auto">
            <p14:nvContentPartPr>
              <p14:cNvPr id="851" name="墨迹 850"/>
              <p14:cNvContentPartPr/>
              <p14:nvPr/>
            </p14:nvContentPartPr>
            <p14:xfrm>
              <a:off x="9017000" y="6165850"/>
              <a:ext cx="387350" cy="146050"/>
            </p14:xfrm>
          </p:contentPart>
        </mc:Choice>
        <mc:Fallback xmlns="">
          <p:pic>
            <p:nvPicPr>
              <p:cNvPr id="851" name="墨迹 850"/>
            </p:nvPicPr>
            <p:blipFill>
              <a:blip r:embed="rId1513"/>
            </p:blipFill>
            <p:spPr>
              <a:xfrm>
                <a:off x="9017000" y="6165850"/>
                <a:ext cx="3873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4" p14:bwMode="auto">
            <p14:nvContentPartPr>
              <p14:cNvPr id="852" name="墨迹 851"/>
              <p14:cNvContentPartPr/>
              <p14:nvPr/>
            </p14:nvContentPartPr>
            <p14:xfrm>
              <a:off x="9131300" y="6299200"/>
              <a:ext cx="360" cy="120650"/>
            </p14:xfrm>
          </p:contentPart>
        </mc:Choice>
        <mc:Fallback xmlns="">
          <p:pic>
            <p:nvPicPr>
              <p:cNvPr id="852" name="墨迹 851"/>
            </p:nvPicPr>
            <p:blipFill>
              <a:blip r:embed="rId1515"/>
            </p:blipFill>
            <p:spPr>
              <a:xfrm>
                <a:off x="9131300" y="6299200"/>
                <a:ext cx="36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6" p14:bwMode="auto">
            <p14:nvContentPartPr>
              <p14:cNvPr id="853" name="墨迹 852"/>
              <p14:cNvContentPartPr/>
              <p14:nvPr/>
            </p14:nvContentPartPr>
            <p14:xfrm>
              <a:off x="8934450" y="6508750"/>
              <a:ext cx="57150" cy="127000"/>
            </p14:xfrm>
          </p:contentPart>
        </mc:Choice>
        <mc:Fallback xmlns="">
          <p:pic>
            <p:nvPicPr>
              <p:cNvPr id="853" name="墨迹 852"/>
            </p:nvPicPr>
            <p:blipFill>
              <a:blip r:embed="rId1517"/>
            </p:blipFill>
            <p:spPr>
              <a:xfrm>
                <a:off x="8934450" y="6508750"/>
                <a:ext cx="571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8" p14:bwMode="auto">
            <p14:nvContentPartPr>
              <p14:cNvPr id="854" name="墨迹 853"/>
              <p14:cNvContentPartPr/>
              <p14:nvPr/>
            </p14:nvContentPartPr>
            <p14:xfrm>
              <a:off x="8997950" y="6489700"/>
              <a:ext cx="31750" cy="146050"/>
            </p14:xfrm>
          </p:contentPart>
        </mc:Choice>
        <mc:Fallback xmlns="">
          <p:pic>
            <p:nvPicPr>
              <p:cNvPr id="854" name="墨迹 853"/>
            </p:nvPicPr>
            <p:blipFill>
              <a:blip r:embed="rId1519"/>
            </p:blipFill>
            <p:spPr>
              <a:xfrm>
                <a:off x="8997950" y="6489700"/>
                <a:ext cx="317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0" p14:bwMode="auto">
            <p14:nvContentPartPr>
              <p14:cNvPr id="855" name="墨迹 854"/>
              <p14:cNvContentPartPr/>
              <p14:nvPr/>
            </p14:nvContentPartPr>
            <p14:xfrm>
              <a:off x="8985250" y="6578600"/>
              <a:ext cx="76200" cy="6350"/>
            </p14:xfrm>
          </p:contentPart>
        </mc:Choice>
        <mc:Fallback xmlns="">
          <p:pic>
            <p:nvPicPr>
              <p:cNvPr id="855" name="墨迹 854"/>
            </p:nvPicPr>
            <p:blipFill>
              <a:blip r:embed="rId1521"/>
            </p:blipFill>
            <p:spPr>
              <a:xfrm>
                <a:off x="8985250" y="6578600"/>
                <a:ext cx="762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2" p14:bwMode="auto">
            <p14:nvContentPartPr>
              <p14:cNvPr id="856" name="墨迹 855"/>
              <p14:cNvContentPartPr/>
              <p14:nvPr/>
            </p14:nvContentPartPr>
            <p14:xfrm>
              <a:off x="9124950" y="6515100"/>
              <a:ext cx="19050" cy="76200"/>
            </p14:xfrm>
          </p:contentPart>
        </mc:Choice>
        <mc:Fallback xmlns="">
          <p:pic>
            <p:nvPicPr>
              <p:cNvPr id="856" name="墨迹 855"/>
            </p:nvPicPr>
            <p:blipFill>
              <a:blip r:embed="rId1523"/>
            </p:blipFill>
            <p:spPr>
              <a:xfrm>
                <a:off x="9124950" y="6515100"/>
                <a:ext cx="190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4" p14:bwMode="auto">
            <p14:nvContentPartPr>
              <p14:cNvPr id="857" name="墨迹 856"/>
              <p14:cNvContentPartPr/>
              <p14:nvPr/>
            </p14:nvContentPartPr>
            <p14:xfrm>
              <a:off x="9188450" y="6464300"/>
              <a:ext cx="50800" cy="171450"/>
            </p14:xfrm>
          </p:contentPart>
        </mc:Choice>
        <mc:Fallback xmlns="">
          <p:pic>
            <p:nvPicPr>
              <p:cNvPr id="857" name="墨迹 856"/>
            </p:nvPicPr>
            <p:blipFill>
              <a:blip r:embed="rId1525"/>
            </p:blipFill>
            <p:spPr>
              <a:xfrm>
                <a:off x="9188450" y="6464300"/>
                <a:ext cx="508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6" p14:bwMode="auto">
            <p14:nvContentPartPr>
              <p14:cNvPr id="858" name="墨迹 857"/>
              <p14:cNvContentPartPr/>
              <p14:nvPr/>
            </p14:nvContentPartPr>
            <p14:xfrm>
              <a:off x="9010650" y="6445250"/>
              <a:ext cx="228600" cy="19050"/>
            </p14:xfrm>
          </p:contentPart>
        </mc:Choice>
        <mc:Fallback xmlns="">
          <p:pic>
            <p:nvPicPr>
              <p:cNvPr id="858" name="墨迹 857"/>
            </p:nvPicPr>
            <p:blipFill>
              <a:blip r:embed="rId1527"/>
            </p:blipFill>
            <p:spPr>
              <a:xfrm>
                <a:off x="9010650" y="6445250"/>
                <a:ext cx="228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8" p14:bwMode="auto">
            <p14:nvContentPartPr>
              <p14:cNvPr id="859" name="墨迹 858"/>
              <p14:cNvContentPartPr/>
              <p14:nvPr/>
            </p14:nvContentPartPr>
            <p14:xfrm>
              <a:off x="9150350" y="6470650"/>
              <a:ext cx="57150" cy="31750"/>
            </p14:xfrm>
          </p:contentPart>
        </mc:Choice>
        <mc:Fallback xmlns="">
          <p:pic>
            <p:nvPicPr>
              <p:cNvPr id="859" name="墨迹 858"/>
            </p:nvPicPr>
            <p:blipFill>
              <a:blip r:embed="rId1529"/>
            </p:blipFill>
            <p:spPr>
              <a:xfrm>
                <a:off x="9150350" y="6470650"/>
                <a:ext cx="571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0" p14:bwMode="auto">
            <p14:nvContentPartPr>
              <p14:cNvPr id="860" name="墨迹 859"/>
              <p14:cNvContentPartPr/>
              <p14:nvPr/>
            </p14:nvContentPartPr>
            <p14:xfrm>
              <a:off x="9353550" y="6305550"/>
              <a:ext cx="12700" cy="95250"/>
            </p14:xfrm>
          </p:contentPart>
        </mc:Choice>
        <mc:Fallback xmlns="">
          <p:pic>
            <p:nvPicPr>
              <p:cNvPr id="860" name="墨迹 859"/>
            </p:nvPicPr>
            <p:blipFill>
              <a:blip r:embed="rId1016"/>
            </p:blipFill>
            <p:spPr>
              <a:xfrm>
                <a:off x="9353550" y="6305550"/>
                <a:ext cx="127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1" p14:bwMode="auto">
            <p14:nvContentPartPr>
              <p14:cNvPr id="861" name="墨迹 860"/>
              <p14:cNvContentPartPr/>
              <p14:nvPr/>
            </p14:nvContentPartPr>
            <p14:xfrm>
              <a:off x="9290050" y="6445250"/>
              <a:ext cx="171450" cy="360"/>
            </p14:xfrm>
          </p:contentPart>
        </mc:Choice>
        <mc:Fallback xmlns="">
          <p:pic>
            <p:nvPicPr>
              <p:cNvPr id="861" name="墨迹 860"/>
            </p:nvPicPr>
            <p:blipFill>
              <a:blip r:embed="rId1532"/>
            </p:blipFill>
            <p:spPr>
              <a:xfrm>
                <a:off x="9290050" y="6445250"/>
                <a:ext cx="1714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3" p14:bwMode="auto">
            <p14:nvContentPartPr>
              <p14:cNvPr id="862" name="墨迹 861"/>
              <p14:cNvContentPartPr/>
              <p14:nvPr/>
            </p14:nvContentPartPr>
            <p14:xfrm>
              <a:off x="9315450" y="6521450"/>
              <a:ext cx="25400" cy="101600"/>
            </p14:xfrm>
          </p:contentPart>
        </mc:Choice>
        <mc:Fallback xmlns="">
          <p:pic>
            <p:nvPicPr>
              <p:cNvPr id="862" name="墨迹 861"/>
            </p:nvPicPr>
            <p:blipFill>
              <a:blip r:embed="rId1534"/>
            </p:blipFill>
            <p:spPr>
              <a:xfrm>
                <a:off x="9315450" y="6521450"/>
                <a:ext cx="254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5" p14:bwMode="auto">
            <p14:nvContentPartPr>
              <p14:cNvPr id="863" name="墨迹 862"/>
              <p14:cNvContentPartPr/>
              <p14:nvPr/>
            </p14:nvContentPartPr>
            <p14:xfrm>
              <a:off x="9340850" y="6508750"/>
              <a:ext cx="19050" cy="95250"/>
            </p14:xfrm>
          </p:contentPart>
        </mc:Choice>
        <mc:Fallback xmlns="">
          <p:pic>
            <p:nvPicPr>
              <p:cNvPr id="863" name="墨迹 862"/>
            </p:nvPicPr>
            <p:blipFill>
              <a:blip r:embed="rId1536"/>
            </p:blipFill>
            <p:spPr>
              <a:xfrm>
                <a:off x="9340850" y="6508750"/>
                <a:ext cx="190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7" p14:bwMode="auto">
            <p14:nvContentPartPr>
              <p14:cNvPr id="864" name="墨迹 863"/>
              <p14:cNvContentPartPr/>
              <p14:nvPr/>
            </p14:nvContentPartPr>
            <p14:xfrm>
              <a:off x="9334500" y="6565900"/>
              <a:ext cx="50800" cy="12700"/>
            </p14:xfrm>
          </p:contentPart>
        </mc:Choice>
        <mc:Fallback xmlns="">
          <p:pic>
            <p:nvPicPr>
              <p:cNvPr id="864" name="墨迹 863"/>
            </p:nvPicPr>
            <p:blipFill>
              <a:blip r:embed="rId1538"/>
            </p:blipFill>
            <p:spPr>
              <a:xfrm>
                <a:off x="9334500" y="6565900"/>
                <a:ext cx="508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9" p14:bwMode="auto">
            <p14:nvContentPartPr>
              <p14:cNvPr id="865" name="墨迹 864"/>
              <p14:cNvContentPartPr/>
              <p14:nvPr/>
            </p14:nvContentPartPr>
            <p14:xfrm>
              <a:off x="9398000" y="6559550"/>
              <a:ext cx="6350" cy="57150"/>
            </p14:xfrm>
          </p:contentPart>
        </mc:Choice>
        <mc:Fallback xmlns="">
          <p:pic>
            <p:nvPicPr>
              <p:cNvPr id="865" name="墨迹 864"/>
            </p:nvPicPr>
            <p:blipFill>
              <a:blip r:embed="rId1540"/>
            </p:blipFill>
            <p:spPr>
              <a:xfrm>
                <a:off x="9398000" y="6559550"/>
                <a:ext cx="63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1" p14:bwMode="auto">
            <p14:nvContentPartPr>
              <p14:cNvPr id="866" name="墨迹 865"/>
              <p14:cNvContentPartPr/>
              <p14:nvPr/>
            </p14:nvContentPartPr>
            <p14:xfrm>
              <a:off x="9442450" y="6540500"/>
              <a:ext cx="88900" cy="82550"/>
            </p14:xfrm>
          </p:contentPart>
        </mc:Choice>
        <mc:Fallback xmlns="">
          <p:pic>
            <p:nvPicPr>
              <p:cNvPr id="866" name="墨迹 865"/>
            </p:nvPicPr>
            <p:blipFill>
              <a:blip r:embed="rId1542"/>
            </p:blipFill>
            <p:spPr>
              <a:xfrm>
                <a:off x="9442450" y="6540500"/>
                <a:ext cx="889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3" p14:bwMode="auto">
            <p14:nvContentPartPr>
              <p14:cNvPr id="867" name="墨迹 866"/>
              <p14:cNvContentPartPr/>
              <p14:nvPr/>
            </p14:nvContentPartPr>
            <p14:xfrm>
              <a:off x="5803900" y="4787900"/>
              <a:ext cx="2476500" cy="63500"/>
            </p14:xfrm>
          </p:contentPart>
        </mc:Choice>
        <mc:Fallback xmlns="">
          <p:pic>
            <p:nvPicPr>
              <p:cNvPr id="867" name="墨迹 866"/>
            </p:nvPicPr>
            <p:blipFill>
              <a:blip r:embed="rId1544"/>
            </p:blipFill>
            <p:spPr>
              <a:xfrm>
                <a:off x="5803900" y="4787900"/>
                <a:ext cx="24765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5" p14:bwMode="auto">
            <p14:nvContentPartPr>
              <p14:cNvPr id="868" name="墨迹 867"/>
              <p14:cNvContentPartPr/>
              <p14:nvPr/>
            </p14:nvContentPartPr>
            <p14:xfrm>
              <a:off x="8267700" y="4800600"/>
              <a:ext cx="2209800" cy="69850"/>
            </p14:xfrm>
          </p:contentPart>
        </mc:Choice>
        <mc:Fallback xmlns="">
          <p:pic>
            <p:nvPicPr>
              <p:cNvPr id="868" name="墨迹 867"/>
            </p:nvPicPr>
            <p:blipFill>
              <a:blip r:embed="rId1546"/>
            </p:blipFill>
            <p:spPr>
              <a:xfrm>
                <a:off x="8267700" y="4800600"/>
                <a:ext cx="22098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7" p14:bwMode="auto">
            <p14:nvContentPartPr>
              <p14:cNvPr id="869" name="墨迹 868"/>
              <p14:cNvContentPartPr/>
              <p14:nvPr/>
            </p14:nvContentPartPr>
            <p14:xfrm>
              <a:off x="9398000" y="4921250"/>
              <a:ext cx="19050" cy="38100"/>
            </p14:xfrm>
          </p:contentPart>
        </mc:Choice>
        <mc:Fallback xmlns="">
          <p:pic>
            <p:nvPicPr>
              <p:cNvPr id="869" name="墨迹 868"/>
            </p:nvPicPr>
            <p:blipFill>
              <a:blip r:embed="rId1548"/>
            </p:blipFill>
            <p:spPr>
              <a:xfrm>
                <a:off x="9398000" y="4921250"/>
                <a:ext cx="190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9" p14:bwMode="auto">
            <p14:nvContentPartPr>
              <p14:cNvPr id="870" name="墨迹 869"/>
              <p14:cNvContentPartPr/>
              <p14:nvPr/>
            </p14:nvContentPartPr>
            <p14:xfrm>
              <a:off x="5429250" y="4718050"/>
              <a:ext cx="44450" cy="171450"/>
            </p14:xfrm>
          </p:contentPart>
        </mc:Choice>
        <mc:Fallback xmlns="">
          <p:pic>
            <p:nvPicPr>
              <p:cNvPr id="870" name="墨迹 869"/>
            </p:nvPicPr>
            <p:blipFill>
              <a:blip r:embed="rId1550"/>
            </p:blipFill>
            <p:spPr>
              <a:xfrm>
                <a:off x="5429250" y="4718050"/>
                <a:ext cx="444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1" p14:bwMode="auto">
            <p14:nvContentPartPr>
              <p14:cNvPr id="871" name="墨迹 870"/>
              <p14:cNvContentPartPr/>
              <p14:nvPr/>
            </p14:nvContentPartPr>
            <p14:xfrm>
              <a:off x="5441950" y="4756150"/>
              <a:ext cx="88900" cy="158750"/>
            </p14:xfrm>
          </p:contentPart>
        </mc:Choice>
        <mc:Fallback xmlns="">
          <p:pic>
            <p:nvPicPr>
              <p:cNvPr id="871" name="墨迹 870"/>
            </p:nvPicPr>
            <p:blipFill>
              <a:blip r:embed="rId1552"/>
            </p:blipFill>
            <p:spPr>
              <a:xfrm>
                <a:off x="5441950" y="4756150"/>
                <a:ext cx="889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3" p14:bwMode="auto">
            <p14:nvContentPartPr>
              <p14:cNvPr id="872" name="墨迹 871"/>
              <p14:cNvContentPartPr/>
              <p14:nvPr/>
            </p14:nvContentPartPr>
            <p14:xfrm>
              <a:off x="5492750" y="4756150"/>
              <a:ext cx="139700" cy="228600"/>
            </p14:xfrm>
          </p:contentPart>
        </mc:Choice>
        <mc:Fallback xmlns="">
          <p:pic>
            <p:nvPicPr>
              <p:cNvPr id="872" name="墨迹 871"/>
            </p:nvPicPr>
            <p:blipFill>
              <a:blip r:embed="rId1554"/>
            </p:blipFill>
            <p:spPr>
              <a:xfrm>
                <a:off x="5492750" y="4756150"/>
                <a:ext cx="1397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5" p14:bwMode="auto">
            <p14:nvContentPartPr>
              <p14:cNvPr id="873" name="墨迹 872"/>
              <p14:cNvContentPartPr/>
              <p14:nvPr/>
            </p14:nvContentPartPr>
            <p14:xfrm>
              <a:off x="5626100" y="4813300"/>
              <a:ext cx="95250" cy="12700"/>
            </p14:xfrm>
          </p:contentPart>
        </mc:Choice>
        <mc:Fallback xmlns="">
          <p:pic>
            <p:nvPicPr>
              <p:cNvPr id="873" name="墨迹 872"/>
            </p:nvPicPr>
            <p:blipFill>
              <a:blip r:embed="rId1556"/>
            </p:blipFill>
            <p:spPr>
              <a:xfrm>
                <a:off x="5626100" y="4813300"/>
                <a:ext cx="952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7" p14:bwMode="auto">
            <p14:nvContentPartPr>
              <p14:cNvPr id="874" name="墨迹 873"/>
              <p14:cNvContentPartPr/>
              <p14:nvPr/>
            </p14:nvContentPartPr>
            <p14:xfrm>
              <a:off x="5581650" y="4870450"/>
              <a:ext cx="203200" cy="133350"/>
            </p14:xfrm>
          </p:contentPart>
        </mc:Choice>
        <mc:Fallback xmlns="">
          <p:pic>
            <p:nvPicPr>
              <p:cNvPr id="874" name="墨迹 873"/>
            </p:nvPicPr>
            <p:blipFill>
              <a:blip r:embed="rId1558"/>
            </p:blipFill>
            <p:spPr>
              <a:xfrm>
                <a:off x="5581650" y="4870450"/>
                <a:ext cx="2032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9" p14:bwMode="auto">
            <p14:nvContentPartPr>
              <p14:cNvPr id="875" name="墨迹 874"/>
              <p14:cNvContentPartPr/>
              <p14:nvPr/>
            </p14:nvContentPartPr>
            <p14:xfrm>
              <a:off x="6534150" y="4660900"/>
              <a:ext cx="38100" cy="311150"/>
            </p14:xfrm>
          </p:contentPart>
        </mc:Choice>
        <mc:Fallback xmlns="">
          <p:pic>
            <p:nvPicPr>
              <p:cNvPr id="875" name="墨迹 874"/>
            </p:nvPicPr>
            <p:blipFill>
              <a:blip r:embed="rId1560"/>
            </p:blipFill>
            <p:spPr>
              <a:xfrm>
                <a:off x="6534150" y="4660900"/>
                <a:ext cx="381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1" p14:bwMode="auto">
            <p14:nvContentPartPr>
              <p14:cNvPr id="876" name="墨迹 875"/>
              <p14:cNvContentPartPr/>
              <p14:nvPr/>
            </p14:nvContentPartPr>
            <p14:xfrm>
              <a:off x="7639050" y="4705350"/>
              <a:ext cx="19050" cy="266700"/>
            </p14:xfrm>
          </p:contentPart>
        </mc:Choice>
        <mc:Fallback xmlns="">
          <p:pic>
            <p:nvPicPr>
              <p:cNvPr id="876" name="墨迹 875"/>
            </p:nvPicPr>
            <p:blipFill>
              <a:blip r:embed="rId1562"/>
            </p:blipFill>
            <p:spPr>
              <a:xfrm>
                <a:off x="7639050" y="4705350"/>
                <a:ext cx="190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3" p14:bwMode="auto">
            <p14:nvContentPartPr>
              <p14:cNvPr id="877" name="墨迹 876"/>
              <p14:cNvContentPartPr/>
              <p14:nvPr/>
            </p14:nvContentPartPr>
            <p14:xfrm>
              <a:off x="8597900" y="4737100"/>
              <a:ext cx="360" cy="228600"/>
            </p14:xfrm>
          </p:contentPart>
        </mc:Choice>
        <mc:Fallback xmlns="">
          <p:pic>
            <p:nvPicPr>
              <p:cNvPr id="877" name="墨迹 876"/>
            </p:nvPicPr>
            <p:blipFill>
              <a:blip r:embed="rId1564"/>
            </p:blipFill>
            <p:spPr>
              <a:xfrm>
                <a:off x="8597900" y="4737100"/>
                <a:ext cx="36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5" p14:bwMode="auto">
            <p14:nvContentPartPr>
              <p14:cNvPr id="878" name="墨迹 877"/>
              <p14:cNvContentPartPr/>
              <p14:nvPr/>
            </p14:nvContentPartPr>
            <p14:xfrm>
              <a:off x="9594850" y="4724400"/>
              <a:ext cx="38100" cy="177800"/>
            </p14:xfrm>
          </p:contentPart>
        </mc:Choice>
        <mc:Fallback xmlns="">
          <p:pic>
            <p:nvPicPr>
              <p:cNvPr id="878" name="墨迹 877"/>
            </p:nvPicPr>
            <p:blipFill>
              <a:blip r:embed="rId1566"/>
            </p:blipFill>
            <p:spPr>
              <a:xfrm>
                <a:off x="9594850" y="4724400"/>
                <a:ext cx="381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7" p14:bwMode="auto">
            <p14:nvContentPartPr>
              <p14:cNvPr id="879" name="墨迹 878"/>
              <p14:cNvContentPartPr/>
              <p14:nvPr/>
            </p14:nvContentPartPr>
            <p14:xfrm>
              <a:off x="5791200" y="4362450"/>
              <a:ext cx="114300" cy="95250"/>
            </p14:xfrm>
          </p:contentPart>
        </mc:Choice>
        <mc:Fallback xmlns="">
          <p:pic>
            <p:nvPicPr>
              <p:cNvPr id="879" name="墨迹 878"/>
            </p:nvPicPr>
            <p:blipFill>
              <a:blip r:embed="rId1568"/>
            </p:blipFill>
            <p:spPr>
              <a:xfrm>
                <a:off x="5791200" y="4362450"/>
                <a:ext cx="1143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9" p14:bwMode="auto">
            <p14:nvContentPartPr>
              <p14:cNvPr id="880" name="墨迹 879"/>
              <p14:cNvContentPartPr/>
              <p14:nvPr/>
            </p14:nvContentPartPr>
            <p14:xfrm>
              <a:off x="5911850" y="4356100"/>
              <a:ext cx="63500" cy="114300"/>
            </p14:xfrm>
          </p:contentPart>
        </mc:Choice>
        <mc:Fallback xmlns="">
          <p:pic>
            <p:nvPicPr>
              <p:cNvPr id="880" name="墨迹 879"/>
            </p:nvPicPr>
            <p:blipFill>
              <a:blip r:embed="rId1570"/>
            </p:blipFill>
            <p:spPr>
              <a:xfrm>
                <a:off x="5911850" y="4356100"/>
                <a:ext cx="635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1" p14:bwMode="auto">
            <p14:nvContentPartPr>
              <p14:cNvPr id="881" name="墨迹 880"/>
              <p14:cNvContentPartPr/>
              <p14:nvPr/>
            </p14:nvContentPartPr>
            <p14:xfrm>
              <a:off x="5956300" y="4425950"/>
              <a:ext cx="63500" cy="95250"/>
            </p14:xfrm>
          </p:contentPart>
        </mc:Choice>
        <mc:Fallback xmlns="">
          <p:pic>
            <p:nvPicPr>
              <p:cNvPr id="881" name="墨迹 880"/>
            </p:nvPicPr>
            <p:blipFill>
              <a:blip r:embed="rId1572"/>
            </p:blipFill>
            <p:spPr>
              <a:xfrm>
                <a:off x="5956300" y="4425950"/>
                <a:ext cx="635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3" p14:bwMode="auto">
            <p14:nvContentPartPr>
              <p14:cNvPr id="882" name="墨迹 881"/>
              <p14:cNvContentPartPr/>
              <p14:nvPr/>
            </p14:nvContentPartPr>
            <p14:xfrm>
              <a:off x="5803900" y="4286250"/>
              <a:ext cx="215900" cy="12700"/>
            </p14:xfrm>
          </p:contentPart>
        </mc:Choice>
        <mc:Fallback xmlns="">
          <p:pic>
            <p:nvPicPr>
              <p:cNvPr id="882" name="墨迹 881"/>
            </p:nvPicPr>
            <p:blipFill>
              <a:blip r:embed="rId1574"/>
            </p:blipFill>
            <p:spPr>
              <a:xfrm>
                <a:off x="5803900" y="4286250"/>
                <a:ext cx="2159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5" p14:bwMode="auto">
            <p14:nvContentPartPr>
              <p14:cNvPr id="883" name="墨迹 882"/>
              <p14:cNvContentPartPr/>
              <p14:nvPr/>
            </p14:nvContentPartPr>
            <p14:xfrm>
              <a:off x="7143750" y="4286250"/>
              <a:ext cx="69850" cy="63500"/>
            </p14:xfrm>
          </p:contentPart>
        </mc:Choice>
        <mc:Fallback xmlns="">
          <p:pic>
            <p:nvPicPr>
              <p:cNvPr id="883" name="墨迹 882"/>
            </p:nvPicPr>
            <p:blipFill>
              <a:blip r:embed="rId1576"/>
            </p:blipFill>
            <p:spPr>
              <a:xfrm>
                <a:off x="7143750" y="4286250"/>
                <a:ext cx="698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7" p14:bwMode="auto">
            <p14:nvContentPartPr>
              <p14:cNvPr id="884" name="墨迹 883"/>
              <p14:cNvContentPartPr/>
              <p14:nvPr/>
            </p14:nvContentPartPr>
            <p14:xfrm>
              <a:off x="7232650" y="4273550"/>
              <a:ext cx="50800" cy="76200"/>
            </p14:xfrm>
          </p:contentPart>
        </mc:Choice>
        <mc:Fallback xmlns="">
          <p:pic>
            <p:nvPicPr>
              <p:cNvPr id="884" name="墨迹 883"/>
            </p:nvPicPr>
            <p:blipFill>
              <a:blip r:embed="rId1578"/>
            </p:blipFill>
            <p:spPr>
              <a:xfrm>
                <a:off x="7232650" y="4273550"/>
                <a:ext cx="508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9" p14:bwMode="auto">
            <p14:nvContentPartPr>
              <p14:cNvPr id="885" name="墨迹 884"/>
              <p14:cNvContentPartPr/>
              <p14:nvPr/>
            </p14:nvContentPartPr>
            <p14:xfrm>
              <a:off x="7289800" y="4324350"/>
              <a:ext cx="57150" cy="69850"/>
            </p14:xfrm>
          </p:contentPart>
        </mc:Choice>
        <mc:Fallback xmlns="">
          <p:pic>
            <p:nvPicPr>
              <p:cNvPr id="885" name="墨迹 884"/>
            </p:nvPicPr>
            <p:blipFill>
              <a:blip r:embed="rId1580"/>
            </p:blipFill>
            <p:spPr>
              <a:xfrm>
                <a:off x="7289800" y="4324350"/>
                <a:ext cx="571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1" p14:bwMode="auto">
            <p14:nvContentPartPr>
              <p14:cNvPr id="886" name="墨迹 885"/>
              <p14:cNvContentPartPr/>
              <p14:nvPr/>
            </p14:nvContentPartPr>
            <p14:xfrm>
              <a:off x="7188200" y="4216400"/>
              <a:ext cx="158750" cy="25400"/>
            </p14:xfrm>
          </p:contentPart>
        </mc:Choice>
        <mc:Fallback xmlns="">
          <p:pic>
            <p:nvPicPr>
              <p:cNvPr id="886" name="墨迹 885"/>
            </p:nvPicPr>
            <p:blipFill>
              <a:blip r:embed="rId1582"/>
            </p:blipFill>
            <p:spPr>
              <a:xfrm>
                <a:off x="7188200" y="4216400"/>
                <a:ext cx="1587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3" p14:bwMode="auto">
            <p14:nvContentPartPr>
              <p14:cNvPr id="887" name="墨迹 886"/>
              <p14:cNvContentPartPr/>
              <p14:nvPr/>
            </p14:nvContentPartPr>
            <p14:xfrm>
              <a:off x="8070850" y="4229100"/>
              <a:ext cx="69850" cy="82550"/>
            </p14:xfrm>
          </p:contentPart>
        </mc:Choice>
        <mc:Fallback xmlns="">
          <p:pic>
            <p:nvPicPr>
              <p:cNvPr id="887" name="墨迹 886"/>
            </p:nvPicPr>
            <p:blipFill>
              <a:blip r:embed="rId1584"/>
            </p:blipFill>
            <p:spPr>
              <a:xfrm>
                <a:off x="8070850" y="4229100"/>
                <a:ext cx="698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5" p14:bwMode="auto">
            <p14:nvContentPartPr>
              <p14:cNvPr id="888" name="墨迹 887"/>
              <p14:cNvContentPartPr/>
              <p14:nvPr/>
            </p14:nvContentPartPr>
            <p14:xfrm>
              <a:off x="8178800" y="4222750"/>
              <a:ext cx="76200" cy="82550"/>
            </p14:xfrm>
          </p:contentPart>
        </mc:Choice>
        <mc:Fallback xmlns="">
          <p:pic>
            <p:nvPicPr>
              <p:cNvPr id="888" name="墨迹 887"/>
            </p:nvPicPr>
            <p:blipFill>
              <a:blip r:embed="rId1586"/>
            </p:blipFill>
            <p:spPr>
              <a:xfrm>
                <a:off x="8178800" y="4222750"/>
                <a:ext cx="762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7" p14:bwMode="auto">
            <p14:nvContentPartPr>
              <p14:cNvPr id="889" name="墨迹 888"/>
              <p14:cNvContentPartPr/>
              <p14:nvPr/>
            </p14:nvContentPartPr>
            <p14:xfrm>
              <a:off x="8267700" y="4305300"/>
              <a:ext cx="360" cy="50800"/>
            </p14:xfrm>
          </p:contentPart>
        </mc:Choice>
        <mc:Fallback xmlns="">
          <p:pic>
            <p:nvPicPr>
              <p:cNvPr id="889" name="墨迹 888"/>
            </p:nvPicPr>
            <p:blipFill>
              <a:blip r:embed="rId581"/>
            </p:blipFill>
            <p:spPr>
              <a:xfrm>
                <a:off x="8267700" y="4305300"/>
                <a:ext cx="36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8" p14:bwMode="auto">
            <p14:nvContentPartPr>
              <p14:cNvPr id="890" name="墨迹 889"/>
              <p14:cNvContentPartPr/>
              <p14:nvPr/>
            </p14:nvContentPartPr>
            <p14:xfrm>
              <a:off x="8115300" y="4178300"/>
              <a:ext cx="133350" cy="12700"/>
            </p14:xfrm>
          </p:contentPart>
        </mc:Choice>
        <mc:Fallback xmlns="">
          <p:pic>
            <p:nvPicPr>
              <p:cNvPr id="890" name="墨迹 889"/>
            </p:nvPicPr>
            <p:blipFill>
              <a:blip r:embed="rId1589"/>
            </p:blipFill>
            <p:spPr>
              <a:xfrm>
                <a:off x="8115300" y="4178300"/>
                <a:ext cx="1333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0" p14:bwMode="auto">
            <p14:nvContentPartPr>
              <p14:cNvPr id="891" name="墨迹 890"/>
              <p14:cNvContentPartPr/>
              <p14:nvPr/>
            </p14:nvContentPartPr>
            <p14:xfrm>
              <a:off x="9188450" y="4197350"/>
              <a:ext cx="82550" cy="88900"/>
            </p14:xfrm>
          </p:contentPart>
        </mc:Choice>
        <mc:Fallback xmlns="">
          <p:pic>
            <p:nvPicPr>
              <p:cNvPr id="891" name="墨迹 890"/>
            </p:nvPicPr>
            <p:blipFill>
              <a:blip r:embed="rId1591"/>
            </p:blipFill>
            <p:spPr>
              <a:xfrm>
                <a:off x="9188450" y="4197350"/>
                <a:ext cx="825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2" p14:bwMode="auto">
            <p14:nvContentPartPr>
              <p14:cNvPr id="892" name="墨迹 891"/>
              <p14:cNvContentPartPr/>
              <p14:nvPr/>
            </p14:nvContentPartPr>
            <p14:xfrm>
              <a:off x="9264650" y="4178300"/>
              <a:ext cx="76200" cy="120650"/>
            </p14:xfrm>
          </p:contentPart>
        </mc:Choice>
        <mc:Fallback xmlns="">
          <p:pic>
            <p:nvPicPr>
              <p:cNvPr id="892" name="墨迹 891"/>
            </p:nvPicPr>
            <p:blipFill>
              <a:blip r:embed="rId1593"/>
            </p:blipFill>
            <p:spPr>
              <a:xfrm>
                <a:off x="9264650" y="4178300"/>
                <a:ext cx="762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4" p14:bwMode="auto">
            <p14:nvContentPartPr>
              <p14:cNvPr id="893" name="墨迹 892"/>
              <p14:cNvContentPartPr/>
              <p14:nvPr/>
            </p14:nvContentPartPr>
            <p14:xfrm>
              <a:off x="9315450" y="4286250"/>
              <a:ext cx="44450" cy="57150"/>
            </p14:xfrm>
          </p:contentPart>
        </mc:Choice>
        <mc:Fallback xmlns="">
          <p:pic>
            <p:nvPicPr>
              <p:cNvPr id="893" name="墨迹 892"/>
            </p:nvPicPr>
            <p:blipFill>
              <a:blip r:embed="rId1595"/>
            </p:blipFill>
            <p:spPr>
              <a:xfrm>
                <a:off x="9315450" y="4286250"/>
                <a:ext cx="444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6" p14:bwMode="auto">
            <p14:nvContentPartPr>
              <p14:cNvPr id="894" name="墨迹 893"/>
              <p14:cNvContentPartPr/>
              <p14:nvPr/>
            </p14:nvContentPartPr>
            <p14:xfrm>
              <a:off x="9182100" y="4133850"/>
              <a:ext cx="222250" cy="25400"/>
            </p14:xfrm>
          </p:contentPart>
        </mc:Choice>
        <mc:Fallback xmlns="">
          <p:pic>
            <p:nvPicPr>
              <p:cNvPr id="894" name="墨迹 893"/>
            </p:nvPicPr>
            <p:blipFill>
              <a:blip r:embed="rId1597"/>
            </p:blipFill>
            <p:spPr>
              <a:xfrm>
                <a:off x="9182100" y="4133850"/>
                <a:ext cx="2222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8" p14:bwMode="auto">
            <p14:nvContentPartPr>
              <p14:cNvPr id="895" name="墨迹 894"/>
              <p14:cNvContentPartPr/>
              <p14:nvPr/>
            </p14:nvContentPartPr>
            <p14:xfrm>
              <a:off x="9321800" y="4286250"/>
              <a:ext cx="44450" cy="38100"/>
            </p14:xfrm>
          </p:contentPart>
        </mc:Choice>
        <mc:Fallback xmlns="">
          <p:pic>
            <p:nvPicPr>
              <p:cNvPr id="895" name="墨迹 894"/>
            </p:nvPicPr>
            <p:blipFill>
              <a:blip r:embed="rId1599"/>
            </p:blipFill>
            <p:spPr>
              <a:xfrm>
                <a:off x="9321800" y="4286250"/>
                <a:ext cx="444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0" p14:bwMode="auto">
            <p14:nvContentPartPr>
              <p14:cNvPr id="896" name="墨迹 895"/>
              <p14:cNvContentPartPr/>
              <p14:nvPr/>
            </p14:nvContentPartPr>
            <p14:xfrm>
              <a:off x="9226550" y="4267200"/>
              <a:ext cx="25400" cy="12700"/>
            </p14:xfrm>
          </p:contentPart>
        </mc:Choice>
        <mc:Fallback xmlns="">
          <p:pic>
            <p:nvPicPr>
              <p:cNvPr id="896" name="墨迹 895"/>
            </p:nvPicPr>
            <p:blipFill>
              <a:blip r:embed="rId1601"/>
            </p:blipFill>
            <p:spPr>
              <a:xfrm>
                <a:off x="9226550" y="4267200"/>
                <a:ext cx="254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2" p14:bwMode="auto">
            <p14:nvContentPartPr>
              <p14:cNvPr id="897" name="墨迹 896"/>
              <p14:cNvContentPartPr/>
              <p14:nvPr/>
            </p14:nvContentPartPr>
            <p14:xfrm>
              <a:off x="9245600" y="4254500"/>
              <a:ext cx="12700" cy="360"/>
            </p14:xfrm>
          </p:contentPart>
        </mc:Choice>
        <mc:Fallback xmlns="">
          <p:pic>
            <p:nvPicPr>
              <p:cNvPr id="897" name="墨迹 896"/>
            </p:nvPicPr>
            <p:blipFill>
              <a:blip r:embed="rId3"/>
            </p:blipFill>
            <p:spPr>
              <a:xfrm>
                <a:off x="9245600" y="42545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3" p14:bwMode="auto">
            <p14:nvContentPartPr>
              <p14:cNvPr id="898" name="墨迹 897"/>
              <p14:cNvContentPartPr/>
              <p14:nvPr/>
            </p14:nvContentPartPr>
            <p14:xfrm>
              <a:off x="6242050" y="5486400"/>
              <a:ext cx="222250" cy="228600"/>
            </p14:xfrm>
          </p:contentPart>
        </mc:Choice>
        <mc:Fallback xmlns="">
          <p:pic>
            <p:nvPicPr>
              <p:cNvPr id="898" name="墨迹 897"/>
            </p:nvPicPr>
            <p:blipFill>
              <a:blip r:embed="rId1604"/>
            </p:blipFill>
            <p:spPr>
              <a:xfrm>
                <a:off x="6242050" y="5486400"/>
                <a:ext cx="222250" cy="228600"/>
              </a:xfrm>
              <a:prstGeom prst="rect"/>
            </p:spPr>
          </p:pic>
        </mc:Fallback>
      </mc:AlternateContent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l="16951" t="21348" r="29847" b="10331"/>
          <a:stretch>
            <a:fillRect/>
          </a:stretch>
        </p:blipFill>
        <p:spPr>
          <a:xfrm>
            <a:off x="1306830" y="252095"/>
            <a:ext cx="8611235" cy="622109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l="18010" t="22049" r="28649" b="8916"/>
          <a:stretch>
            <a:fillRect/>
          </a:stretch>
        </p:blipFill>
        <p:spPr>
          <a:xfrm>
            <a:off x="1744345" y="260350"/>
            <a:ext cx="8703945" cy="63373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l="18954" t="21100" r="28378" b="10098"/>
          <a:stretch>
            <a:fillRect/>
          </a:stretch>
        </p:blipFill>
        <p:spPr>
          <a:xfrm>
            <a:off x="1337310" y="223520"/>
            <a:ext cx="8755380" cy="643382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l="19603" t="20867" r="28920" b="9616"/>
          <a:stretch>
            <a:fillRect/>
          </a:stretch>
        </p:blipFill>
        <p:spPr>
          <a:xfrm>
            <a:off x="1779270" y="99695"/>
            <a:ext cx="8456930" cy="642493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2" name="灯片编号占位符 3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sz="1400" dirty="0">
                <a:solidFill>
                  <a:schemeClr val="bg1"/>
                </a:solidFill>
              </a:rPr>
            </a:fld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51203" name="Text Box 2"/>
          <p:cNvSpPr txBox="1"/>
          <p:nvPr/>
        </p:nvSpPr>
        <p:spPr>
          <a:xfrm>
            <a:off x="5181600" y="152400"/>
            <a:ext cx="5105400" cy="9531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大容量芯片在地址低端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小容量芯片在地址高端。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204" name="Text Box 3"/>
          <p:cNvSpPr txBox="1"/>
          <p:nvPr/>
        </p:nvSpPr>
        <p:spPr>
          <a:xfrm>
            <a:off x="2438400" y="152400"/>
            <a:ext cx="31242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存储空间分配：</a:t>
            </a:r>
            <a:endParaRPr lang="zh-CN" altLang="en-US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205" name="Text Box 4"/>
          <p:cNvSpPr txBox="1"/>
          <p:nvPr/>
        </p:nvSpPr>
        <p:spPr>
          <a:xfrm>
            <a:off x="1524000" y="990600"/>
            <a:ext cx="44958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15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14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13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12</a:t>
            </a:r>
            <a:r>
              <a:rPr lang="en-US" altLang="zh-CN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en-US" altLang="zh-CN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11</a:t>
            </a:r>
            <a:r>
              <a:rPr lang="en-US" altLang="zh-CN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en-US" altLang="zh-CN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en-US" altLang="zh-CN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en-US" altLang="zh-CN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9</a:t>
            </a:r>
            <a:r>
              <a:rPr lang="en-US" altLang="zh-CN" sz="2800" b="1" dirty="0">
                <a:solidFill>
                  <a:srgbClr val="0000FF"/>
                </a:solidFill>
                <a:ea typeface="黑体" panose="02010609060101010101" pitchFamily="49" charset="-122"/>
              </a:rPr>
              <a:t>…</a:t>
            </a:r>
            <a:r>
              <a:rPr lang="en-US" altLang="zh-CN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en-US" altLang="zh-CN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endParaRPr lang="en-US" altLang="zh-CN" sz="28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206" name="Text Box 5"/>
          <p:cNvSpPr txBox="1"/>
          <p:nvPr/>
        </p:nvSpPr>
        <p:spPr>
          <a:xfrm>
            <a:off x="3276600" y="1447800"/>
            <a:ext cx="28194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  0  </a:t>
            </a:r>
            <a:r>
              <a:rPr lang="en-US" altLang="zh-CN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0  0</a:t>
            </a:r>
            <a:r>
              <a:rPr lang="en-US" altLang="zh-CN" sz="2400" b="1" dirty="0">
                <a:solidFill>
                  <a:srgbClr val="0000FF"/>
                </a:solidFill>
                <a:ea typeface="黑体" panose="02010609060101010101" pitchFamily="49" charset="-122"/>
              </a:rPr>
              <a:t>……</a:t>
            </a:r>
            <a:r>
              <a:rPr lang="en-US" altLang="zh-CN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endParaRPr lang="en-US" altLang="zh-CN" sz="24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207" name="Text Box 6"/>
          <p:cNvSpPr txBox="1"/>
          <p:nvPr/>
        </p:nvSpPr>
        <p:spPr>
          <a:xfrm>
            <a:off x="3276600" y="2743200"/>
            <a:ext cx="28956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  1  0</a:t>
            </a:r>
            <a:r>
              <a:rPr lang="en-US" altLang="zh-CN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1</a:t>
            </a:r>
            <a:r>
              <a:rPr lang="en-US" altLang="zh-CN" sz="2400" b="1" dirty="0">
                <a:solidFill>
                  <a:srgbClr val="0000FF"/>
                </a:solidFill>
                <a:ea typeface="黑体" panose="02010609060101010101" pitchFamily="49" charset="-122"/>
              </a:rPr>
              <a:t>……</a:t>
            </a:r>
            <a:r>
              <a:rPr lang="en-US" altLang="zh-CN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en-US" altLang="zh-CN" sz="24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208" name="Text Box 7"/>
          <p:cNvSpPr txBox="1"/>
          <p:nvPr/>
        </p:nvSpPr>
        <p:spPr>
          <a:xfrm>
            <a:off x="3276600" y="2286000"/>
            <a:ext cx="28194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  1  0</a:t>
            </a:r>
            <a:r>
              <a:rPr lang="en-US" altLang="zh-CN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0</a:t>
            </a:r>
            <a:r>
              <a:rPr lang="en-US" altLang="zh-CN" sz="2400" b="1" dirty="0">
                <a:solidFill>
                  <a:srgbClr val="0000FF"/>
                </a:solidFill>
                <a:ea typeface="黑体" panose="02010609060101010101" pitchFamily="49" charset="-122"/>
              </a:rPr>
              <a:t>……</a:t>
            </a:r>
            <a:r>
              <a:rPr lang="en-US" altLang="zh-CN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endParaRPr lang="en-US" altLang="zh-CN" sz="24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209" name="Text Box 8"/>
          <p:cNvSpPr txBox="1"/>
          <p:nvPr/>
        </p:nvSpPr>
        <p:spPr>
          <a:xfrm>
            <a:off x="9448800" y="1524000"/>
            <a:ext cx="990600" cy="22453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4KB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需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12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位地址寻址：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210" name="Text Box 9"/>
          <p:cNvSpPr txBox="1"/>
          <p:nvPr/>
        </p:nvSpPr>
        <p:spPr>
          <a:xfrm>
            <a:off x="8610600" y="1752600"/>
            <a:ext cx="1219200" cy="3924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70000"/>
              </a:lnSpc>
              <a:spcBef>
                <a:spcPct val="50000"/>
              </a:spcBef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ROM</a:t>
            </a:r>
            <a:endParaRPr lang="en-US" altLang="zh-CN" sz="28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211" name="AutoShape 10"/>
          <p:cNvSpPr/>
          <p:nvPr/>
        </p:nvSpPr>
        <p:spPr>
          <a:xfrm>
            <a:off x="8458200" y="1524000"/>
            <a:ext cx="228600" cy="838200"/>
          </a:xfrm>
          <a:prstGeom prst="rightBrace">
            <a:avLst>
              <a:gd name="adj1" fmla="val 30555"/>
              <a:gd name="adj2" fmla="val 50000"/>
            </a:avLst>
          </a:prstGeom>
          <a:noFill/>
          <a:ln w="28575" cap="sq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None/>
            </a:pPr>
            <a:endParaRPr lang="zh-CN" altLang="en-US" dirty="0">
              <a:solidFill>
                <a:srgbClr val="FFFF99"/>
              </a:solidFill>
              <a:ea typeface="黑体" panose="02010609060101010101" pitchFamily="49" charset="-122"/>
            </a:endParaRPr>
          </a:p>
        </p:txBody>
      </p:sp>
      <p:sp>
        <p:nvSpPr>
          <p:cNvPr id="51212" name="Text Box 11"/>
          <p:cNvSpPr txBox="1"/>
          <p:nvPr/>
        </p:nvSpPr>
        <p:spPr>
          <a:xfrm>
            <a:off x="8915400" y="3748088"/>
            <a:ext cx="1524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A11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～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A0</a:t>
            </a:r>
            <a:endParaRPr lang="en-US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213" name="Rectangle 13"/>
          <p:cNvSpPr/>
          <p:nvPr/>
        </p:nvSpPr>
        <p:spPr>
          <a:xfrm>
            <a:off x="5791200" y="1600200"/>
            <a:ext cx="2590800" cy="2590800"/>
          </a:xfrm>
          <a:prstGeom prst="rect">
            <a:avLst/>
          </a:prstGeom>
          <a:solidFill>
            <a:srgbClr val="FFFF66"/>
          </a:solidFill>
          <a:ln w="3810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None/>
            </a:pPr>
            <a:endParaRPr lang="zh-CN" altLang="en-US" dirty="0">
              <a:solidFill>
                <a:srgbClr val="FFFF99"/>
              </a:solidFill>
              <a:ea typeface="黑体" panose="02010609060101010101" pitchFamily="49" charset="-122"/>
            </a:endParaRPr>
          </a:p>
        </p:txBody>
      </p:sp>
      <p:sp>
        <p:nvSpPr>
          <p:cNvPr id="51214" name="Line 14"/>
          <p:cNvSpPr/>
          <p:nvPr/>
        </p:nvSpPr>
        <p:spPr>
          <a:xfrm>
            <a:off x="5791200" y="2362200"/>
            <a:ext cx="2590800" cy="0"/>
          </a:xfrm>
          <a:prstGeom prst="line">
            <a:avLst/>
          </a:prstGeom>
          <a:ln w="38100" cap="sq" cmpd="sng">
            <a:solidFill>
              <a:srgbClr val="FF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1215" name="Line 15"/>
          <p:cNvSpPr/>
          <p:nvPr/>
        </p:nvSpPr>
        <p:spPr>
          <a:xfrm>
            <a:off x="5791200" y="3124200"/>
            <a:ext cx="2590800" cy="0"/>
          </a:xfrm>
          <a:prstGeom prst="line">
            <a:avLst/>
          </a:prstGeom>
          <a:ln w="38100" cap="sq" cmpd="sng">
            <a:solidFill>
              <a:srgbClr val="FF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1216" name="Line 16"/>
          <p:cNvSpPr/>
          <p:nvPr/>
        </p:nvSpPr>
        <p:spPr>
          <a:xfrm>
            <a:off x="5791200" y="3886200"/>
            <a:ext cx="2590800" cy="0"/>
          </a:xfrm>
          <a:prstGeom prst="line">
            <a:avLst/>
          </a:prstGeom>
          <a:ln w="38100" cap="sq" cmpd="sng">
            <a:solidFill>
              <a:srgbClr val="FF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1217" name="Text Box 17"/>
          <p:cNvSpPr txBox="1"/>
          <p:nvPr/>
        </p:nvSpPr>
        <p:spPr>
          <a:xfrm>
            <a:off x="6629400" y="1676400"/>
            <a:ext cx="1219200" cy="52197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2KB</a:t>
            </a:r>
            <a:endParaRPr lang="en-US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218" name="Line 18"/>
          <p:cNvSpPr/>
          <p:nvPr/>
        </p:nvSpPr>
        <p:spPr>
          <a:xfrm>
            <a:off x="7010400" y="3886200"/>
            <a:ext cx="0" cy="304800"/>
          </a:xfrm>
          <a:prstGeom prst="line">
            <a:avLst/>
          </a:prstGeom>
          <a:ln w="38100" cap="rnd" cmpd="sng">
            <a:solidFill>
              <a:srgbClr val="FF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51219" name="Text Box 19"/>
          <p:cNvSpPr txBox="1"/>
          <p:nvPr/>
        </p:nvSpPr>
        <p:spPr>
          <a:xfrm>
            <a:off x="6019800" y="2362200"/>
            <a:ext cx="914400" cy="52197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1Kx4</a:t>
            </a:r>
            <a:endParaRPr lang="en-US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220" name="AutoShape 20"/>
          <p:cNvSpPr/>
          <p:nvPr/>
        </p:nvSpPr>
        <p:spPr>
          <a:xfrm>
            <a:off x="8458200" y="2514600"/>
            <a:ext cx="228600" cy="1219200"/>
          </a:xfrm>
          <a:prstGeom prst="rightBrace">
            <a:avLst>
              <a:gd name="adj1" fmla="val 44444"/>
              <a:gd name="adj2" fmla="val 50000"/>
            </a:avLst>
          </a:prstGeom>
          <a:noFill/>
          <a:ln w="28575" cap="sq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None/>
            </a:pPr>
            <a:endParaRPr lang="zh-CN" altLang="en-US" dirty="0">
              <a:solidFill>
                <a:srgbClr val="FFFF99"/>
              </a:solidFill>
              <a:ea typeface="黑体" panose="02010609060101010101" pitchFamily="49" charset="-122"/>
            </a:endParaRPr>
          </a:p>
        </p:txBody>
      </p:sp>
      <p:sp>
        <p:nvSpPr>
          <p:cNvPr id="51221" name="Text Box 21"/>
          <p:cNvSpPr txBox="1"/>
          <p:nvPr/>
        </p:nvSpPr>
        <p:spPr>
          <a:xfrm>
            <a:off x="8610600" y="3048000"/>
            <a:ext cx="1219200" cy="3924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70000"/>
              </a:lnSpc>
              <a:spcBef>
                <a:spcPct val="50000"/>
              </a:spcBef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RAM</a:t>
            </a:r>
            <a:endParaRPr lang="en-US" altLang="zh-CN" sz="28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222" name="AutoShape 22"/>
          <p:cNvSpPr/>
          <p:nvPr/>
        </p:nvSpPr>
        <p:spPr>
          <a:xfrm>
            <a:off x="9296400" y="1828800"/>
            <a:ext cx="228600" cy="1524000"/>
          </a:xfrm>
          <a:prstGeom prst="rightBrace">
            <a:avLst>
              <a:gd name="adj1" fmla="val 55555"/>
              <a:gd name="adj2" fmla="val 50000"/>
            </a:avLst>
          </a:prstGeom>
          <a:noFill/>
          <a:ln w="28575" cap="sq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None/>
            </a:pPr>
            <a:endParaRPr lang="zh-CN" altLang="en-US" dirty="0">
              <a:solidFill>
                <a:srgbClr val="FFFF99"/>
              </a:solidFill>
              <a:ea typeface="黑体" panose="02010609060101010101" pitchFamily="49" charset="-122"/>
            </a:endParaRPr>
          </a:p>
        </p:txBody>
      </p:sp>
      <p:sp>
        <p:nvSpPr>
          <p:cNvPr id="51223" name="Text Box 23"/>
          <p:cNvSpPr txBox="1"/>
          <p:nvPr/>
        </p:nvSpPr>
        <p:spPr>
          <a:xfrm>
            <a:off x="7239000" y="2376488"/>
            <a:ext cx="914400" cy="52197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1Kx4</a:t>
            </a:r>
            <a:endParaRPr lang="en-US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224" name="Text Box 24"/>
          <p:cNvSpPr txBox="1"/>
          <p:nvPr/>
        </p:nvSpPr>
        <p:spPr>
          <a:xfrm>
            <a:off x="6019800" y="3124200"/>
            <a:ext cx="914400" cy="52197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1Kx4</a:t>
            </a:r>
            <a:endParaRPr lang="en-US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225" name="Text Box 25"/>
          <p:cNvSpPr txBox="1"/>
          <p:nvPr/>
        </p:nvSpPr>
        <p:spPr>
          <a:xfrm>
            <a:off x="7239000" y="3138488"/>
            <a:ext cx="914400" cy="52197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1Kx4</a:t>
            </a:r>
            <a:endParaRPr lang="en-US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226" name="Text Box 26"/>
          <p:cNvSpPr txBox="1"/>
          <p:nvPr/>
        </p:nvSpPr>
        <p:spPr>
          <a:xfrm>
            <a:off x="3276600" y="3505200"/>
            <a:ext cx="29718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  1  1  </a:t>
            </a:r>
            <a:r>
              <a:rPr lang="en-US" altLang="zh-CN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en-US" altLang="zh-CN" sz="2400" b="1" dirty="0">
                <a:solidFill>
                  <a:srgbClr val="0000FF"/>
                </a:solidFill>
                <a:ea typeface="黑体" panose="02010609060101010101" pitchFamily="49" charset="-122"/>
              </a:rPr>
              <a:t>……</a:t>
            </a:r>
            <a:r>
              <a:rPr lang="en-US" altLang="zh-CN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en-US" altLang="zh-CN" sz="24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227" name="Text Box 27"/>
          <p:cNvSpPr txBox="1"/>
          <p:nvPr/>
        </p:nvSpPr>
        <p:spPr>
          <a:xfrm>
            <a:off x="3276600" y="3124200"/>
            <a:ext cx="28194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  1  1  </a:t>
            </a:r>
            <a:r>
              <a:rPr lang="en-US" altLang="zh-CN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en-US" altLang="zh-CN" sz="2400" b="1" dirty="0">
                <a:solidFill>
                  <a:srgbClr val="0000FF"/>
                </a:solidFill>
                <a:ea typeface="黑体" panose="02010609060101010101" pitchFamily="49" charset="-122"/>
              </a:rPr>
              <a:t>……</a:t>
            </a:r>
            <a:r>
              <a:rPr lang="en-US" altLang="zh-CN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endParaRPr lang="en-US" altLang="zh-CN" sz="24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228" name="Text Box 28"/>
          <p:cNvSpPr txBox="1"/>
          <p:nvPr/>
        </p:nvSpPr>
        <p:spPr>
          <a:xfrm>
            <a:off x="3276600" y="1905000"/>
            <a:ext cx="28194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  0  </a:t>
            </a:r>
            <a:r>
              <a:rPr lang="en-US" altLang="zh-CN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1  1</a:t>
            </a:r>
            <a:r>
              <a:rPr lang="en-US" altLang="zh-CN" sz="2400" b="1" dirty="0">
                <a:solidFill>
                  <a:srgbClr val="0000FF"/>
                </a:solidFill>
                <a:ea typeface="黑体" panose="02010609060101010101" pitchFamily="49" charset="-122"/>
              </a:rPr>
              <a:t>……</a:t>
            </a:r>
            <a:r>
              <a:rPr lang="en-US" altLang="zh-CN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en-US" altLang="zh-CN" sz="24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229" name="Line 29"/>
          <p:cNvSpPr/>
          <p:nvPr/>
        </p:nvSpPr>
        <p:spPr>
          <a:xfrm>
            <a:off x="3733800" y="3505200"/>
            <a:ext cx="0" cy="152400"/>
          </a:xfrm>
          <a:prstGeom prst="line">
            <a:avLst/>
          </a:prstGeom>
          <a:ln w="38100" cap="rnd" cmpd="sng">
            <a:solidFill>
              <a:srgbClr val="FF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51230" name="Line 30"/>
          <p:cNvSpPr/>
          <p:nvPr/>
        </p:nvSpPr>
        <p:spPr>
          <a:xfrm>
            <a:off x="3733800" y="2667000"/>
            <a:ext cx="0" cy="152400"/>
          </a:xfrm>
          <a:prstGeom prst="line">
            <a:avLst/>
          </a:prstGeom>
          <a:ln w="38100" cap="rnd" cmpd="sng">
            <a:solidFill>
              <a:srgbClr val="FF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51231" name="Line 31"/>
          <p:cNvSpPr/>
          <p:nvPr/>
        </p:nvSpPr>
        <p:spPr>
          <a:xfrm>
            <a:off x="3733800" y="1828800"/>
            <a:ext cx="0" cy="152400"/>
          </a:xfrm>
          <a:prstGeom prst="line">
            <a:avLst/>
          </a:prstGeom>
          <a:ln w="38100" cap="rnd" cmpd="sng">
            <a:solidFill>
              <a:srgbClr val="FF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51232" name="Text Box 32"/>
          <p:cNvSpPr txBox="1"/>
          <p:nvPr/>
        </p:nvSpPr>
        <p:spPr>
          <a:xfrm>
            <a:off x="2514600" y="4343400"/>
            <a:ext cx="77724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低位地址分配给芯片，高位地址形成片选逻辑。</a:t>
            </a:r>
            <a:endParaRPr lang="zh-CN" altLang="en-US" sz="28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233" name="Text Box 33"/>
          <p:cNvSpPr txBox="1"/>
          <p:nvPr/>
        </p:nvSpPr>
        <p:spPr>
          <a:xfrm>
            <a:off x="2057400" y="4800600"/>
            <a:ext cx="8382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芯片    芯片地址    片选信号    片选逻辑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234" name="Line 34"/>
          <p:cNvSpPr/>
          <p:nvPr/>
        </p:nvSpPr>
        <p:spPr>
          <a:xfrm>
            <a:off x="2590800" y="4876800"/>
            <a:ext cx="7391400" cy="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1235" name="Text Box 35"/>
          <p:cNvSpPr txBox="1"/>
          <p:nvPr/>
        </p:nvSpPr>
        <p:spPr>
          <a:xfrm>
            <a:off x="2667000" y="5334000"/>
            <a:ext cx="10668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2K</a:t>
            </a:r>
            <a:endParaRPr lang="en-US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236" name="Text Box 36"/>
          <p:cNvSpPr txBox="1"/>
          <p:nvPr/>
        </p:nvSpPr>
        <p:spPr>
          <a:xfrm>
            <a:off x="2667000" y="5715000"/>
            <a:ext cx="10668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1K</a:t>
            </a:r>
            <a:endParaRPr lang="en-US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237" name="Text Box 37"/>
          <p:cNvSpPr txBox="1"/>
          <p:nvPr/>
        </p:nvSpPr>
        <p:spPr>
          <a:xfrm>
            <a:off x="2667000" y="6172200"/>
            <a:ext cx="10668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1K</a:t>
            </a:r>
            <a:endParaRPr lang="en-US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238" name="Text Box 38"/>
          <p:cNvSpPr txBox="1"/>
          <p:nvPr/>
        </p:nvSpPr>
        <p:spPr>
          <a:xfrm>
            <a:off x="4114800" y="5334000"/>
            <a:ext cx="17526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A10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～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A0</a:t>
            </a:r>
            <a:endParaRPr lang="en-US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239" name="Text Box 39"/>
          <p:cNvSpPr txBox="1"/>
          <p:nvPr/>
        </p:nvSpPr>
        <p:spPr>
          <a:xfrm>
            <a:off x="4114800" y="5715000"/>
            <a:ext cx="17526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A9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～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A0</a:t>
            </a:r>
            <a:endParaRPr lang="en-US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240" name="Text Box 40"/>
          <p:cNvSpPr txBox="1"/>
          <p:nvPr/>
        </p:nvSpPr>
        <p:spPr>
          <a:xfrm>
            <a:off x="4114800" y="6172200"/>
            <a:ext cx="17526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A9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～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A0</a:t>
            </a:r>
            <a:endParaRPr lang="en-US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241" name="Text Box 41"/>
          <p:cNvSpPr txBox="1"/>
          <p:nvPr/>
        </p:nvSpPr>
        <p:spPr>
          <a:xfrm>
            <a:off x="6400800" y="5334000"/>
            <a:ext cx="17526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CS0</a:t>
            </a:r>
            <a:endParaRPr lang="en-US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242" name="Text Box 42"/>
          <p:cNvSpPr txBox="1"/>
          <p:nvPr/>
        </p:nvSpPr>
        <p:spPr>
          <a:xfrm>
            <a:off x="6400800" y="5715000"/>
            <a:ext cx="17526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CS1</a:t>
            </a:r>
            <a:endParaRPr lang="en-US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243" name="Text Box 43"/>
          <p:cNvSpPr txBox="1"/>
          <p:nvPr/>
        </p:nvSpPr>
        <p:spPr>
          <a:xfrm>
            <a:off x="6400800" y="6172200"/>
            <a:ext cx="17526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CS2</a:t>
            </a:r>
            <a:endParaRPr lang="en-US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244" name="Text Box 44"/>
          <p:cNvSpPr txBox="1"/>
          <p:nvPr/>
        </p:nvSpPr>
        <p:spPr>
          <a:xfrm>
            <a:off x="8534400" y="5334000"/>
            <a:ext cx="14478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11</a:t>
            </a:r>
            <a:endParaRPr lang="en-US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245" name="Line 45"/>
          <p:cNvSpPr/>
          <p:nvPr/>
        </p:nvSpPr>
        <p:spPr>
          <a:xfrm>
            <a:off x="8610600" y="5410200"/>
            <a:ext cx="228600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1246" name="Text Box 46"/>
          <p:cNvSpPr txBox="1"/>
          <p:nvPr/>
        </p:nvSpPr>
        <p:spPr>
          <a:xfrm>
            <a:off x="8534400" y="5715000"/>
            <a:ext cx="14478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11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endParaRPr lang="en-US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247" name="Text Box 47"/>
          <p:cNvSpPr txBox="1"/>
          <p:nvPr/>
        </p:nvSpPr>
        <p:spPr>
          <a:xfrm>
            <a:off x="8534400" y="6172200"/>
            <a:ext cx="14478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11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endParaRPr lang="en-US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248" name="Line 48"/>
          <p:cNvSpPr/>
          <p:nvPr/>
        </p:nvSpPr>
        <p:spPr>
          <a:xfrm>
            <a:off x="9144000" y="5867400"/>
            <a:ext cx="228600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1249" name="Line 49"/>
          <p:cNvSpPr/>
          <p:nvPr/>
        </p:nvSpPr>
        <p:spPr>
          <a:xfrm>
            <a:off x="2590800" y="5334000"/>
            <a:ext cx="7391400" cy="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1250" name="Line 50"/>
          <p:cNvSpPr/>
          <p:nvPr/>
        </p:nvSpPr>
        <p:spPr>
          <a:xfrm>
            <a:off x="7086600" y="2362200"/>
            <a:ext cx="0" cy="152400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800" b="0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91995" y="690880"/>
            <a:ext cx="7474585" cy="5908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>
                <a:latin typeface="等线" panose="02010600030101010101" charset="-122"/>
                <a:cs typeface="Times New Roman" panose="02020603050405020304" pitchFamily="18" charset="0"/>
                <a:sym typeface="+mn-ea"/>
              </a:rPr>
              <a:t> </a:t>
            </a:r>
            <a:endParaRPr lang="zh-CN" sz="1800">
              <a:ea typeface="等线" panose="02010600030101010101" charset="-122"/>
              <a:sym typeface="+mn-ea"/>
            </a:endParaRPr>
          </a:p>
          <a:p>
            <a:r>
              <a:rPr lang="zh-CN" sz="1800">
                <a:ea typeface="等线" panose="02010600030101010101" charset="-122"/>
                <a:sym typeface="+mn-ea"/>
              </a:rPr>
              <a:t>程序控制类指令的概念，熟练掌握传送类指令（各类）、算数逻辑运算指令（尤其加减类）、入栈出栈指令、移位指令（算术移位的用法）、串传送指令（默认的来源和去向）、跳转指令、调用指令等指令含义和用法（如何保存现场以备返回主程序），汇编相关的语句格式、数据、表达式、运算符、伪指令，子程序参数传递方法，程序段能读懂</a:t>
            </a:r>
            <a:endParaRPr lang="en-US" sz="1800">
              <a:latin typeface="等线" panose="02010600030101010101" charset="-122"/>
              <a:cs typeface="Times New Roman" panose="02020603050405020304" pitchFamily="18" charset="0"/>
              <a:sym typeface="+mn-ea"/>
            </a:endParaRPr>
          </a:p>
          <a:p>
            <a:r>
              <a:rPr lang="en-US" sz="1800">
                <a:latin typeface="等线" panose="02010600030101010101" charset="-122"/>
                <a:cs typeface="Times New Roman" panose="02020603050405020304" pitchFamily="18" charset="0"/>
                <a:sym typeface="+mn-ea"/>
              </a:rPr>
              <a:t> </a:t>
            </a:r>
            <a:endParaRPr lang="zh-CN" sz="1800">
              <a:ea typeface="等线" panose="02010600030101010101" charset="-122"/>
              <a:sym typeface="+mn-ea"/>
            </a:endParaRPr>
          </a:p>
          <a:p>
            <a:r>
              <a:rPr lang="zh-CN" sz="1800">
                <a:ea typeface="等线" panose="02010600030101010101" charset="-122"/>
                <a:sym typeface="+mn-ea"/>
              </a:rPr>
              <a:t>指令执行过程，熟练掌握查表程序、数据转送程序，分支跳转及循环程序、字符串表达式、定位伪指令、位置计数器</a:t>
            </a:r>
            <a:endParaRPr lang="en-US" sz="1800">
              <a:latin typeface="等线" panose="02010600030101010101" charset="-122"/>
              <a:cs typeface="Times New Roman" panose="02020603050405020304" pitchFamily="18" charset="0"/>
              <a:sym typeface="+mn-ea"/>
            </a:endParaRPr>
          </a:p>
          <a:p>
            <a:r>
              <a:rPr lang="en-US" sz="1800">
                <a:latin typeface="等线" panose="02010600030101010101" charset="-122"/>
                <a:cs typeface="Times New Roman" panose="02020603050405020304" pitchFamily="18" charset="0"/>
                <a:sym typeface="+mn-ea"/>
              </a:rPr>
              <a:t> </a:t>
            </a:r>
            <a:endParaRPr lang="zh-CN" sz="1800">
              <a:ea typeface="等线" panose="02010600030101010101" charset="-122"/>
              <a:sym typeface="+mn-ea"/>
            </a:endParaRPr>
          </a:p>
          <a:p>
            <a:r>
              <a:rPr lang="zh-CN" sz="1800">
                <a:ea typeface="等线" panose="02010600030101010101" charset="-122"/>
                <a:sym typeface="+mn-ea"/>
              </a:rPr>
              <a:t>中断概念原理、过程，中断响应压栈的内容，多级中断原理，DMA概念原理，中断和DMA对总线控制的区别</a:t>
            </a:r>
            <a:endParaRPr lang="en-US" sz="1800">
              <a:latin typeface="等线" panose="02010600030101010101" charset="-122"/>
              <a:cs typeface="Times New Roman" panose="02020603050405020304" pitchFamily="18" charset="0"/>
              <a:sym typeface="+mn-ea"/>
            </a:endParaRPr>
          </a:p>
          <a:p>
            <a:r>
              <a:rPr lang="en-US" sz="1800">
                <a:latin typeface="等线" panose="02010600030101010101" charset="-122"/>
                <a:cs typeface="Times New Roman" panose="02020603050405020304" pitchFamily="18" charset="0"/>
                <a:sym typeface="+mn-ea"/>
              </a:rPr>
              <a:t> </a:t>
            </a:r>
            <a:endParaRPr lang="zh-CN" sz="1800">
              <a:ea typeface="等线" panose="02010600030101010101" charset="-122"/>
              <a:sym typeface="+mn-ea"/>
            </a:endParaRPr>
          </a:p>
          <a:p>
            <a:r>
              <a:rPr lang="zh-CN" sz="1800">
                <a:ea typeface="等线" panose="02010600030101010101" charset="-122"/>
                <a:sym typeface="+mn-ea"/>
              </a:rPr>
              <a:t>存储器用不同芯片的组成设计过程，会画逻辑图，SRAM（特点、构成），DRAM（特点，刷新方式）</a:t>
            </a:r>
            <a:endParaRPr lang="en-US" sz="1800">
              <a:latin typeface="等线" panose="02010600030101010101" charset="-122"/>
              <a:cs typeface="Times New Roman" panose="02020603050405020304" pitchFamily="18" charset="0"/>
              <a:sym typeface="+mn-ea"/>
            </a:endParaRPr>
          </a:p>
          <a:p>
            <a:r>
              <a:rPr lang="en-US" sz="1800">
                <a:latin typeface="等线" panose="02010600030101010101" charset="-122"/>
                <a:cs typeface="Times New Roman" panose="02020603050405020304" pitchFamily="18" charset="0"/>
                <a:sym typeface="+mn-ea"/>
              </a:rPr>
              <a:t> </a:t>
            </a:r>
            <a:endParaRPr lang="en-US" sz="1800">
              <a:latin typeface="等线" panose="02010600030101010101" charset="-122"/>
              <a:sym typeface="+mn-ea"/>
            </a:endParaRPr>
          </a:p>
          <a:p>
            <a:r>
              <a:rPr lang="en-US" sz="1800">
                <a:latin typeface="等线" panose="02010600030101010101" charset="-122"/>
                <a:sym typeface="+mn-ea"/>
              </a:rPr>
              <a:t>I</a:t>
            </a:r>
            <a:r>
              <a:rPr lang="en-US" sz="1800">
                <a:latin typeface="等线" panose="02010600030101010101" charset="-122"/>
                <a:cs typeface="Times New Roman" panose="02020603050405020304" pitchFamily="18" charset="0"/>
                <a:sym typeface="+mn-ea"/>
              </a:rPr>
              <a:t>/O</a:t>
            </a:r>
            <a:r>
              <a:rPr lang="zh-CN" sz="1800">
                <a:ea typeface="等线" panose="02010600030101010101" charset="-122"/>
                <a:sym typeface="+mn-ea"/>
              </a:rPr>
              <a:t>编址方式，访问外设端口的输入输出指令</a:t>
            </a:r>
            <a:endParaRPr lang="en-US" sz="1800">
              <a:latin typeface="等线" panose="02010600030101010101" charset="-122"/>
              <a:cs typeface="Times New Roman" panose="02020603050405020304" pitchFamily="18" charset="0"/>
              <a:sym typeface="+mn-ea"/>
            </a:endParaRPr>
          </a:p>
          <a:p>
            <a:r>
              <a:rPr lang="en-US" sz="1800">
                <a:latin typeface="等线" panose="02010600030101010101" charset="-122"/>
                <a:cs typeface="Times New Roman" panose="02020603050405020304" pitchFamily="18" charset="0"/>
                <a:sym typeface="+mn-ea"/>
              </a:rPr>
              <a:t>  </a:t>
            </a:r>
            <a:endParaRPr lang="zh-CN" sz="1800">
              <a:ea typeface="等线" panose="02010600030101010101" charset="-122"/>
              <a:sym typeface="+mn-ea"/>
            </a:endParaRPr>
          </a:p>
          <a:p>
            <a:r>
              <a:rPr lang="zh-CN" sz="1800">
                <a:ea typeface="等线" panose="02010600030101010101" charset="-122"/>
                <a:sym typeface="+mn-ea"/>
              </a:rPr>
              <a:t>总线的概念、特点，控制方式</a:t>
            </a:r>
            <a:endParaRPr lang="en-US" sz="1800">
              <a:solidFill>
                <a:srgbClr val="FF0000"/>
              </a:solidFill>
              <a:latin typeface="等线" panose="02010600030101010101" charset="-122"/>
              <a:cs typeface="Times New Roman" panose="02020603050405020304" pitchFamily="18" charset="0"/>
              <a:sym typeface="+mn-ea"/>
            </a:endParaRPr>
          </a:p>
          <a:p>
            <a:r>
              <a:rPr lang="en-US" sz="1800">
                <a:solidFill>
                  <a:srgbClr val="FF0000"/>
                </a:solidFill>
                <a:latin typeface="等线" panose="02010600030101010101" charset="-122"/>
                <a:cs typeface="Times New Roman" panose="02020603050405020304" pitchFamily="18" charset="0"/>
                <a:sym typeface="+mn-ea"/>
              </a:rPr>
              <a:t> </a:t>
            </a:r>
            <a:endParaRPr lang="zh-CN" sz="1800">
              <a:solidFill>
                <a:srgbClr val="FF0000"/>
              </a:solidFill>
              <a:ea typeface="等线" panose="02010600030101010101" charset="-122"/>
              <a:sym typeface="+mn-ea"/>
            </a:endParaRPr>
          </a:p>
          <a:p>
            <a:endParaRPr lang="zh-CN" altLang="en-US" sz="1800">
              <a:solidFill>
                <a:srgbClr val="FF0000"/>
              </a:solidFill>
              <a:ea typeface="等线" panose="02010600030101010101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6" name="灯片编号占位符 3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sz="1400" dirty="0">
                <a:solidFill>
                  <a:schemeClr val="bg1"/>
                </a:solidFill>
              </a:rPr>
            </a:fld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52227" name="Text Box 2"/>
          <p:cNvSpPr txBox="1"/>
          <p:nvPr/>
        </p:nvSpPr>
        <p:spPr>
          <a:xfrm>
            <a:off x="2209800" y="182563"/>
            <a:ext cx="2971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）连接方式</a:t>
            </a:r>
            <a:endParaRPr lang="zh-CN" altLang="en-US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2228" name="Text Box 3"/>
          <p:cNvSpPr txBox="1"/>
          <p:nvPr/>
        </p:nvSpPr>
        <p:spPr>
          <a:xfrm>
            <a:off x="5181600" y="242888"/>
            <a:ext cx="18288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扩展位数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2229" name="Line 4"/>
          <p:cNvSpPr/>
          <p:nvPr/>
        </p:nvSpPr>
        <p:spPr>
          <a:xfrm>
            <a:off x="3733800" y="2330450"/>
            <a:ext cx="0" cy="27432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2230" name="Line 5"/>
          <p:cNvSpPr/>
          <p:nvPr/>
        </p:nvSpPr>
        <p:spPr>
          <a:xfrm>
            <a:off x="3505200" y="2940050"/>
            <a:ext cx="0" cy="2438400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none" w="med" len="med"/>
            <a:tailEnd type="oval" w="med" len="med"/>
          </a:ln>
        </p:spPr>
      </p:sp>
      <p:sp>
        <p:nvSpPr>
          <p:cNvPr id="52231" name="Line 6"/>
          <p:cNvSpPr/>
          <p:nvPr/>
        </p:nvSpPr>
        <p:spPr>
          <a:xfrm flipV="1">
            <a:off x="5105400" y="1492250"/>
            <a:ext cx="0" cy="11430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2232" name="Line 7"/>
          <p:cNvSpPr/>
          <p:nvPr/>
        </p:nvSpPr>
        <p:spPr>
          <a:xfrm>
            <a:off x="4876800" y="2635250"/>
            <a:ext cx="2286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2233" name="Line 8"/>
          <p:cNvSpPr/>
          <p:nvPr/>
        </p:nvSpPr>
        <p:spPr>
          <a:xfrm flipH="1">
            <a:off x="3505200" y="2940050"/>
            <a:ext cx="609600" cy="0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triangle" w="med" len="med"/>
            <a:tailEnd type="none" w="med" len="med"/>
          </a:ln>
        </p:spPr>
      </p:sp>
      <p:sp>
        <p:nvSpPr>
          <p:cNvPr id="52234" name="Line 9"/>
          <p:cNvSpPr/>
          <p:nvPr/>
        </p:nvSpPr>
        <p:spPr>
          <a:xfrm flipH="1">
            <a:off x="3733800" y="2330450"/>
            <a:ext cx="381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</p:sp>
      <p:grpSp>
        <p:nvGrpSpPr>
          <p:cNvPr id="52235" name="Group 10"/>
          <p:cNvGrpSpPr/>
          <p:nvPr/>
        </p:nvGrpSpPr>
        <p:grpSpPr>
          <a:xfrm>
            <a:off x="3962400" y="2178050"/>
            <a:ext cx="1143000" cy="990600"/>
            <a:chOff x="720" y="2928"/>
            <a:chExt cx="720" cy="624"/>
          </a:xfrm>
        </p:grpSpPr>
        <p:sp>
          <p:nvSpPr>
            <p:cNvPr id="52333" name="Rectangle 11"/>
            <p:cNvSpPr/>
            <p:nvPr/>
          </p:nvSpPr>
          <p:spPr>
            <a:xfrm>
              <a:off x="816" y="2928"/>
              <a:ext cx="480" cy="624"/>
            </a:xfrm>
            <a:prstGeom prst="rect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None/>
              </a:pPr>
              <a:endParaRPr lang="zh-CN" altLang="en-US" dirty="0">
                <a:solidFill>
                  <a:srgbClr val="FFFF99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52334" name="Text Box 12"/>
            <p:cNvSpPr txBox="1"/>
            <p:nvPr/>
          </p:nvSpPr>
          <p:spPr>
            <a:xfrm>
              <a:off x="720" y="3120"/>
              <a:ext cx="720" cy="251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50000"/>
                </a:spcBef>
                <a:buNone/>
              </a:pPr>
              <a:r>
                <a:rPr lang="en-US" altLang="zh-CN" sz="2000" b="1" dirty="0"/>
                <a:t>   2716</a:t>
              </a:r>
              <a:endParaRPr lang="en-US" altLang="zh-CN" sz="2000" b="1" dirty="0"/>
            </a:p>
          </p:txBody>
        </p:sp>
      </p:grpSp>
      <p:sp>
        <p:nvSpPr>
          <p:cNvPr id="52236" name="Text Box 13"/>
          <p:cNvSpPr txBox="1"/>
          <p:nvPr/>
        </p:nvSpPr>
        <p:spPr>
          <a:xfrm>
            <a:off x="4876800" y="1781175"/>
            <a:ext cx="762000" cy="39878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000" b="1" dirty="0"/>
              <a:t>4</a:t>
            </a:r>
            <a:endParaRPr lang="en-US" altLang="zh-CN" sz="2000" b="1" dirty="0"/>
          </a:p>
        </p:txBody>
      </p:sp>
      <p:sp>
        <p:nvSpPr>
          <p:cNvPr id="52237" name="Line 14"/>
          <p:cNvSpPr/>
          <p:nvPr/>
        </p:nvSpPr>
        <p:spPr>
          <a:xfrm flipH="1">
            <a:off x="5029200" y="1949450"/>
            <a:ext cx="152400" cy="1524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2238" name="Line 15"/>
          <p:cNvSpPr/>
          <p:nvPr/>
        </p:nvSpPr>
        <p:spPr>
          <a:xfrm flipH="1">
            <a:off x="3657600" y="4768850"/>
            <a:ext cx="152400" cy="1524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2239" name="Line 16"/>
          <p:cNvSpPr/>
          <p:nvPr/>
        </p:nvSpPr>
        <p:spPr>
          <a:xfrm rot="5400000" flipH="1">
            <a:off x="6515100" y="3451225"/>
            <a:ext cx="533400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triangle" w="med" len="med"/>
            <a:tailEnd type="triangle" w="med" len="med"/>
          </a:ln>
        </p:spPr>
      </p:sp>
      <p:sp>
        <p:nvSpPr>
          <p:cNvPr id="52240" name="Line 17"/>
          <p:cNvSpPr/>
          <p:nvPr/>
        </p:nvSpPr>
        <p:spPr>
          <a:xfrm rot="5400000" flipH="1">
            <a:off x="8877300" y="3451225"/>
            <a:ext cx="533400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triangle" w="med" len="med"/>
            <a:tailEnd type="triangle" w="med" len="med"/>
          </a:ln>
        </p:spPr>
      </p:sp>
      <p:sp>
        <p:nvSpPr>
          <p:cNvPr id="52241" name="Text Box 18"/>
          <p:cNvSpPr txBox="1"/>
          <p:nvPr/>
        </p:nvSpPr>
        <p:spPr>
          <a:xfrm>
            <a:off x="3810000" y="4632325"/>
            <a:ext cx="1295400" cy="39878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000" b="1" dirty="0"/>
              <a:t>A10~A0</a:t>
            </a:r>
            <a:endParaRPr lang="en-US" altLang="zh-CN" sz="2000" b="1" dirty="0"/>
          </a:p>
        </p:txBody>
      </p:sp>
      <p:sp>
        <p:nvSpPr>
          <p:cNvPr id="52242" name="Line 19"/>
          <p:cNvSpPr/>
          <p:nvPr/>
        </p:nvSpPr>
        <p:spPr>
          <a:xfrm>
            <a:off x="2362200" y="1492250"/>
            <a:ext cx="81534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</p:sp>
      <p:sp>
        <p:nvSpPr>
          <p:cNvPr id="52243" name="Line 20"/>
          <p:cNvSpPr/>
          <p:nvPr/>
        </p:nvSpPr>
        <p:spPr>
          <a:xfrm flipV="1">
            <a:off x="2362200" y="1720850"/>
            <a:ext cx="81534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</p:sp>
      <p:sp>
        <p:nvSpPr>
          <p:cNvPr id="52244" name="Text Box 21"/>
          <p:cNvSpPr txBox="1"/>
          <p:nvPr/>
        </p:nvSpPr>
        <p:spPr>
          <a:xfrm>
            <a:off x="2362200" y="974725"/>
            <a:ext cx="1295400" cy="39878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000" b="1" dirty="0"/>
              <a:t>D7~D4</a:t>
            </a:r>
            <a:endParaRPr lang="en-US" altLang="zh-CN" sz="2000" b="1" dirty="0"/>
          </a:p>
        </p:txBody>
      </p:sp>
      <p:sp>
        <p:nvSpPr>
          <p:cNvPr id="52245" name="Text Box 22"/>
          <p:cNvSpPr txBox="1"/>
          <p:nvPr/>
        </p:nvSpPr>
        <p:spPr>
          <a:xfrm>
            <a:off x="2438400" y="1736725"/>
            <a:ext cx="1295400" cy="39878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000" b="1" dirty="0"/>
              <a:t>D3~D0</a:t>
            </a:r>
            <a:endParaRPr lang="en-US" altLang="zh-CN" sz="2000" b="1" dirty="0"/>
          </a:p>
        </p:txBody>
      </p:sp>
      <p:sp>
        <p:nvSpPr>
          <p:cNvPr id="52246" name="Text Box 23"/>
          <p:cNvSpPr txBox="1"/>
          <p:nvPr/>
        </p:nvSpPr>
        <p:spPr>
          <a:xfrm>
            <a:off x="2667000" y="1171575"/>
            <a:ext cx="762000" cy="39878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000" b="1" dirty="0"/>
              <a:t>4</a:t>
            </a:r>
            <a:endParaRPr lang="en-US" altLang="zh-CN" sz="2000" b="1" dirty="0"/>
          </a:p>
        </p:txBody>
      </p:sp>
      <p:sp>
        <p:nvSpPr>
          <p:cNvPr id="52247" name="Text Box 24"/>
          <p:cNvSpPr txBox="1"/>
          <p:nvPr/>
        </p:nvSpPr>
        <p:spPr>
          <a:xfrm>
            <a:off x="2590800" y="1400175"/>
            <a:ext cx="762000" cy="39878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000" b="1" dirty="0"/>
              <a:t>4</a:t>
            </a:r>
            <a:endParaRPr lang="en-US" altLang="zh-CN" sz="2000" b="1" dirty="0"/>
          </a:p>
        </p:txBody>
      </p:sp>
      <p:sp>
        <p:nvSpPr>
          <p:cNvPr id="52248" name="Line 25"/>
          <p:cNvSpPr/>
          <p:nvPr/>
        </p:nvSpPr>
        <p:spPr>
          <a:xfrm flipH="1">
            <a:off x="2819400" y="1416050"/>
            <a:ext cx="152400" cy="1524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2249" name="Line 26"/>
          <p:cNvSpPr/>
          <p:nvPr/>
        </p:nvSpPr>
        <p:spPr>
          <a:xfrm flipH="1">
            <a:off x="2743200" y="1644650"/>
            <a:ext cx="152400" cy="1524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2250" name="Line 27"/>
          <p:cNvSpPr/>
          <p:nvPr/>
        </p:nvSpPr>
        <p:spPr>
          <a:xfrm flipV="1">
            <a:off x="2209800" y="5067300"/>
            <a:ext cx="8077200" cy="7938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</p:sp>
      <p:sp>
        <p:nvSpPr>
          <p:cNvPr id="52251" name="Line 28"/>
          <p:cNvSpPr/>
          <p:nvPr/>
        </p:nvSpPr>
        <p:spPr>
          <a:xfrm>
            <a:off x="2209800" y="3429000"/>
            <a:ext cx="6934200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52252" name="Group 29"/>
          <p:cNvGrpSpPr/>
          <p:nvPr/>
        </p:nvGrpSpPr>
        <p:grpSpPr>
          <a:xfrm>
            <a:off x="2438400" y="3092450"/>
            <a:ext cx="990600" cy="398463"/>
            <a:chOff x="576" y="1948"/>
            <a:chExt cx="624" cy="251"/>
          </a:xfrm>
        </p:grpSpPr>
        <p:sp>
          <p:nvSpPr>
            <p:cNvPr id="52331" name="Text Box 30"/>
            <p:cNvSpPr txBox="1"/>
            <p:nvPr/>
          </p:nvSpPr>
          <p:spPr>
            <a:xfrm>
              <a:off x="576" y="1948"/>
              <a:ext cx="624" cy="251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000" b="1" dirty="0"/>
                <a:t>R/W</a:t>
              </a:r>
              <a:endParaRPr lang="en-US" altLang="zh-CN" sz="2000" b="1" dirty="0"/>
            </a:p>
          </p:txBody>
        </p:sp>
        <p:sp>
          <p:nvSpPr>
            <p:cNvPr id="52332" name="Line 31"/>
            <p:cNvSpPr/>
            <p:nvPr/>
          </p:nvSpPr>
          <p:spPr>
            <a:xfrm>
              <a:off x="768" y="1948"/>
              <a:ext cx="192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2253" name="Group 32"/>
          <p:cNvGrpSpPr/>
          <p:nvPr/>
        </p:nvGrpSpPr>
        <p:grpSpPr>
          <a:xfrm>
            <a:off x="7543800" y="5378450"/>
            <a:ext cx="1447800" cy="1176338"/>
            <a:chOff x="3648" y="3388"/>
            <a:chExt cx="912" cy="741"/>
          </a:xfrm>
        </p:grpSpPr>
        <p:sp>
          <p:nvSpPr>
            <p:cNvPr id="52326" name="Rectangle 33"/>
            <p:cNvSpPr/>
            <p:nvPr/>
          </p:nvSpPr>
          <p:spPr>
            <a:xfrm>
              <a:off x="3792" y="3484"/>
              <a:ext cx="528" cy="192"/>
            </a:xfrm>
            <a:prstGeom prst="rect">
              <a:avLst/>
            </a:prstGeom>
            <a:noFill/>
            <a:ln w="38100" cap="sq" cmpd="sng">
              <a:solidFill>
                <a:srgbClr val="0000FF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None/>
              </a:pPr>
              <a:endParaRPr lang="zh-CN" altLang="en-US" dirty="0">
                <a:solidFill>
                  <a:srgbClr val="FFFF99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52327" name="Oval 34"/>
            <p:cNvSpPr/>
            <p:nvPr/>
          </p:nvSpPr>
          <p:spPr>
            <a:xfrm flipH="1" flipV="1">
              <a:off x="3984" y="3388"/>
              <a:ext cx="96" cy="96"/>
            </a:xfrm>
            <a:prstGeom prst="ellipse">
              <a:avLst/>
            </a:prstGeom>
            <a:noFill/>
            <a:ln w="38100" cap="sq" cmpd="sng">
              <a:solidFill>
                <a:srgbClr val="0000FF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None/>
              </a:pPr>
              <a:endParaRPr lang="zh-CN" altLang="en-US" dirty="0">
                <a:solidFill>
                  <a:srgbClr val="FFFF99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52328" name="Line 35"/>
            <p:cNvSpPr/>
            <p:nvPr/>
          </p:nvSpPr>
          <p:spPr>
            <a:xfrm>
              <a:off x="3936" y="3686"/>
              <a:ext cx="0" cy="192"/>
            </a:xfrm>
            <a:prstGeom prst="line">
              <a:avLst/>
            </a:prstGeom>
            <a:ln w="38100" cap="sq" cmpd="sng">
              <a:solidFill>
                <a:srgbClr val="0000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329" name="Line 36"/>
            <p:cNvSpPr/>
            <p:nvPr/>
          </p:nvSpPr>
          <p:spPr>
            <a:xfrm>
              <a:off x="4176" y="3676"/>
              <a:ext cx="0" cy="192"/>
            </a:xfrm>
            <a:prstGeom prst="line">
              <a:avLst/>
            </a:prstGeom>
            <a:ln w="38100" cap="sq" cmpd="sng">
              <a:solidFill>
                <a:srgbClr val="0000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330" name="Text Box 37"/>
            <p:cNvSpPr txBox="1"/>
            <p:nvPr/>
          </p:nvSpPr>
          <p:spPr>
            <a:xfrm>
              <a:off x="3648" y="3878"/>
              <a:ext cx="912" cy="251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000" b="1" dirty="0"/>
                <a:t>A11     A10</a:t>
              </a:r>
              <a:endParaRPr lang="en-US" altLang="zh-CN" sz="2000" b="1" dirty="0"/>
            </a:p>
          </p:txBody>
        </p:sp>
      </p:grpSp>
      <p:grpSp>
        <p:nvGrpSpPr>
          <p:cNvPr id="52254" name="Group 38"/>
          <p:cNvGrpSpPr/>
          <p:nvPr/>
        </p:nvGrpSpPr>
        <p:grpSpPr>
          <a:xfrm>
            <a:off x="2743200" y="5165725"/>
            <a:ext cx="762000" cy="398463"/>
            <a:chOff x="864" y="3264"/>
            <a:chExt cx="480" cy="251"/>
          </a:xfrm>
        </p:grpSpPr>
        <p:sp>
          <p:nvSpPr>
            <p:cNvPr id="52324" name="Text Box 39"/>
            <p:cNvSpPr txBox="1"/>
            <p:nvPr/>
          </p:nvSpPr>
          <p:spPr>
            <a:xfrm>
              <a:off x="864" y="3264"/>
              <a:ext cx="480" cy="251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000" b="1" dirty="0"/>
                <a:t>CS0</a:t>
              </a:r>
              <a:endParaRPr lang="en-US" altLang="zh-CN" sz="2000" b="1" dirty="0"/>
            </a:p>
          </p:txBody>
        </p:sp>
        <p:sp>
          <p:nvSpPr>
            <p:cNvPr id="52325" name="Line 40"/>
            <p:cNvSpPr/>
            <p:nvPr/>
          </p:nvSpPr>
          <p:spPr>
            <a:xfrm>
              <a:off x="960" y="3264"/>
              <a:ext cx="192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52255" name="Text Box 42"/>
          <p:cNvSpPr txBox="1"/>
          <p:nvPr/>
        </p:nvSpPr>
        <p:spPr>
          <a:xfrm>
            <a:off x="3200400" y="5638800"/>
            <a:ext cx="762000" cy="39878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000" b="1" dirty="0"/>
              <a:t>A11</a:t>
            </a:r>
            <a:endParaRPr lang="en-US" altLang="zh-CN" sz="2000" b="1" dirty="0"/>
          </a:p>
        </p:txBody>
      </p:sp>
      <p:grpSp>
        <p:nvGrpSpPr>
          <p:cNvPr id="52256" name="Group 44"/>
          <p:cNvGrpSpPr/>
          <p:nvPr/>
        </p:nvGrpSpPr>
        <p:grpSpPr>
          <a:xfrm>
            <a:off x="5029200" y="5378450"/>
            <a:ext cx="1752600" cy="1144588"/>
            <a:chOff x="2640" y="3388"/>
            <a:chExt cx="1104" cy="721"/>
          </a:xfrm>
        </p:grpSpPr>
        <p:sp>
          <p:nvSpPr>
            <p:cNvPr id="52318" name="Rectangle 45"/>
            <p:cNvSpPr/>
            <p:nvPr/>
          </p:nvSpPr>
          <p:spPr>
            <a:xfrm>
              <a:off x="2880" y="3484"/>
              <a:ext cx="528" cy="192"/>
            </a:xfrm>
            <a:prstGeom prst="rect">
              <a:avLst/>
            </a:prstGeom>
            <a:noFill/>
            <a:ln w="38100" cap="sq" cmpd="sng">
              <a:solidFill>
                <a:srgbClr val="0000FF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None/>
              </a:pPr>
              <a:endParaRPr lang="zh-CN" altLang="en-US" dirty="0">
                <a:solidFill>
                  <a:srgbClr val="FFFF99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52319" name="Oval 46"/>
            <p:cNvSpPr/>
            <p:nvPr/>
          </p:nvSpPr>
          <p:spPr>
            <a:xfrm flipH="1" flipV="1">
              <a:off x="3072" y="3388"/>
              <a:ext cx="96" cy="96"/>
            </a:xfrm>
            <a:prstGeom prst="ellipse">
              <a:avLst/>
            </a:prstGeom>
            <a:noFill/>
            <a:ln w="38100" cap="sq" cmpd="sng">
              <a:solidFill>
                <a:srgbClr val="0000FF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None/>
              </a:pPr>
              <a:endParaRPr lang="zh-CN" altLang="en-US" dirty="0">
                <a:solidFill>
                  <a:srgbClr val="FFFF99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52320" name="Line 47"/>
            <p:cNvSpPr/>
            <p:nvPr/>
          </p:nvSpPr>
          <p:spPr>
            <a:xfrm>
              <a:off x="2976" y="3676"/>
              <a:ext cx="0" cy="192"/>
            </a:xfrm>
            <a:prstGeom prst="line">
              <a:avLst/>
            </a:prstGeom>
            <a:ln w="38100" cap="sq" cmpd="sng">
              <a:solidFill>
                <a:srgbClr val="0000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321" name="Line 48"/>
            <p:cNvSpPr/>
            <p:nvPr/>
          </p:nvSpPr>
          <p:spPr>
            <a:xfrm>
              <a:off x="3264" y="3676"/>
              <a:ext cx="0" cy="192"/>
            </a:xfrm>
            <a:prstGeom prst="line">
              <a:avLst/>
            </a:prstGeom>
            <a:ln w="38100" cap="sq" cmpd="sng">
              <a:solidFill>
                <a:srgbClr val="0000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322" name="Text Box 49"/>
            <p:cNvSpPr txBox="1"/>
            <p:nvPr/>
          </p:nvSpPr>
          <p:spPr>
            <a:xfrm>
              <a:off x="2640" y="3858"/>
              <a:ext cx="1104" cy="251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000" b="1" dirty="0"/>
                <a:t>A11        A10</a:t>
              </a:r>
              <a:endParaRPr lang="en-US" altLang="zh-CN" sz="2000" b="1" dirty="0"/>
            </a:p>
          </p:txBody>
        </p:sp>
        <p:sp>
          <p:nvSpPr>
            <p:cNvPr id="52323" name="Line 50"/>
            <p:cNvSpPr/>
            <p:nvPr/>
          </p:nvSpPr>
          <p:spPr>
            <a:xfrm>
              <a:off x="3312" y="3878"/>
              <a:ext cx="144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52257" name="Text Box 51"/>
          <p:cNvSpPr txBox="1"/>
          <p:nvPr/>
        </p:nvSpPr>
        <p:spPr>
          <a:xfrm>
            <a:off x="7239000" y="228600"/>
            <a:ext cx="21336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扩展单元数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2258" name="Text Box 52"/>
          <p:cNvSpPr txBox="1"/>
          <p:nvPr/>
        </p:nvSpPr>
        <p:spPr>
          <a:xfrm>
            <a:off x="5105400" y="776288"/>
            <a:ext cx="20574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连接控制线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2259" name="Line 53"/>
          <p:cNvSpPr/>
          <p:nvPr/>
        </p:nvSpPr>
        <p:spPr>
          <a:xfrm flipH="1">
            <a:off x="3276600" y="5410200"/>
            <a:ext cx="609600" cy="0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triangle" w="med" len="med"/>
            <a:tailEnd type="none" w="med" len="med"/>
          </a:ln>
        </p:spPr>
      </p:sp>
      <p:grpSp>
        <p:nvGrpSpPr>
          <p:cNvPr id="52260" name="Group 54"/>
          <p:cNvGrpSpPr/>
          <p:nvPr/>
        </p:nvGrpSpPr>
        <p:grpSpPr>
          <a:xfrm>
            <a:off x="5105400" y="5165725"/>
            <a:ext cx="762000" cy="398463"/>
            <a:chOff x="864" y="3264"/>
            <a:chExt cx="480" cy="251"/>
          </a:xfrm>
        </p:grpSpPr>
        <p:sp>
          <p:nvSpPr>
            <p:cNvPr id="52316" name="Text Box 55"/>
            <p:cNvSpPr txBox="1"/>
            <p:nvPr/>
          </p:nvSpPr>
          <p:spPr>
            <a:xfrm>
              <a:off x="864" y="3264"/>
              <a:ext cx="480" cy="251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000" b="1" dirty="0"/>
                <a:t>CS1</a:t>
              </a:r>
              <a:endParaRPr lang="en-US" altLang="zh-CN" sz="2000" b="1" dirty="0"/>
            </a:p>
          </p:txBody>
        </p:sp>
        <p:sp>
          <p:nvSpPr>
            <p:cNvPr id="52317" name="Line 56"/>
            <p:cNvSpPr/>
            <p:nvPr/>
          </p:nvSpPr>
          <p:spPr>
            <a:xfrm>
              <a:off x="960" y="3264"/>
              <a:ext cx="192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2261" name="Group 57"/>
          <p:cNvGrpSpPr/>
          <p:nvPr/>
        </p:nvGrpSpPr>
        <p:grpSpPr>
          <a:xfrm>
            <a:off x="7467600" y="5165725"/>
            <a:ext cx="762000" cy="398463"/>
            <a:chOff x="864" y="3264"/>
            <a:chExt cx="480" cy="251"/>
          </a:xfrm>
        </p:grpSpPr>
        <p:sp>
          <p:nvSpPr>
            <p:cNvPr id="52314" name="Text Box 58"/>
            <p:cNvSpPr txBox="1"/>
            <p:nvPr/>
          </p:nvSpPr>
          <p:spPr>
            <a:xfrm>
              <a:off x="864" y="3264"/>
              <a:ext cx="480" cy="251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000" b="1" dirty="0"/>
                <a:t>CS2</a:t>
              </a:r>
              <a:endParaRPr lang="en-US" altLang="zh-CN" sz="2000" b="1" dirty="0"/>
            </a:p>
          </p:txBody>
        </p:sp>
        <p:sp>
          <p:nvSpPr>
            <p:cNvPr id="52315" name="Line 59"/>
            <p:cNvSpPr/>
            <p:nvPr/>
          </p:nvSpPr>
          <p:spPr>
            <a:xfrm>
              <a:off x="960" y="3264"/>
              <a:ext cx="192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2262" name="Group 60"/>
          <p:cNvGrpSpPr/>
          <p:nvPr/>
        </p:nvGrpSpPr>
        <p:grpSpPr>
          <a:xfrm>
            <a:off x="5791200" y="1492250"/>
            <a:ext cx="2286000" cy="3917950"/>
            <a:chOff x="2736" y="940"/>
            <a:chExt cx="1440" cy="2468"/>
          </a:xfrm>
        </p:grpSpPr>
        <p:sp>
          <p:nvSpPr>
            <p:cNvPr id="52292" name="Line 61"/>
            <p:cNvSpPr/>
            <p:nvPr/>
          </p:nvSpPr>
          <p:spPr>
            <a:xfrm>
              <a:off x="2880" y="1468"/>
              <a:ext cx="0" cy="1728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2293" name="Line 62"/>
            <p:cNvSpPr/>
            <p:nvPr/>
          </p:nvSpPr>
          <p:spPr>
            <a:xfrm>
              <a:off x="3888" y="1084"/>
              <a:ext cx="0" cy="153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52294" name="Line 63"/>
            <p:cNvSpPr/>
            <p:nvPr/>
          </p:nvSpPr>
          <p:spPr>
            <a:xfrm flipH="1">
              <a:off x="3600" y="2620"/>
              <a:ext cx="288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52295" name="Line 64"/>
            <p:cNvSpPr/>
            <p:nvPr/>
          </p:nvSpPr>
          <p:spPr>
            <a:xfrm flipH="1">
              <a:off x="2736" y="2812"/>
              <a:ext cx="384" cy="0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52296" name="Line 65"/>
            <p:cNvSpPr/>
            <p:nvPr/>
          </p:nvSpPr>
          <p:spPr>
            <a:xfrm flipH="1">
              <a:off x="2880" y="2428"/>
              <a:ext cx="240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sp>
        <p:grpSp>
          <p:nvGrpSpPr>
            <p:cNvPr id="52297" name="Group 66"/>
            <p:cNvGrpSpPr/>
            <p:nvPr/>
          </p:nvGrpSpPr>
          <p:grpSpPr>
            <a:xfrm>
              <a:off x="3024" y="2332"/>
              <a:ext cx="720" cy="624"/>
              <a:chOff x="720" y="2928"/>
              <a:chExt cx="720" cy="624"/>
            </a:xfrm>
          </p:grpSpPr>
          <p:sp>
            <p:nvSpPr>
              <p:cNvPr id="52312" name="Rectangle 67"/>
              <p:cNvSpPr/>
              <p:nvPr/>
            </p:nvSpPr>
            <p:spPr>
              <a:xfrm>
                <a:off x="816" y="2928"/>
                <a:ext cx="480" cy="624"/>
              </a:xfrm>
              <a:prstGeom prst="rect">
                <a:avLst/>
              </a:prstGeom>
              <a:noFill/>
              <a:ln w="381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21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81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None/>
                </a:pPr>
                <a:endParaRPr lang="zh-CN" altLang="en-US" dirty="0">
                  <a:solidFill>
                    <a:srgbClr val="FFFF99"/>
                  </a:solidFill>
                  <a:ea typeface="黑体" panose="02010609060101010101" pitchFamily="49" charset="-122"/>
                </a:endParaRPr>
              </a:p>
            </p:txBody>
          </p:sp>
          <p:sp>
            <p:nvSpPr>
              <p:cNvPr id="52313" name="Text Box 68"/>
              <p:cNvSpPr txBox="1"/>
              <p:nvPr/>
            </p:nvSpPr>
            <p:spPr>
              <a:xfrm>
                <a:off x="720" y="3120"/>
                <a:ext cx="720" cy="25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21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81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>
                  <a:spcBef>
                    <a:spcPct val="50000"/>
                  </a:spcBef>
                  <a:buNone/>
                </a:pPr>
                <a:r>
                  <a:rPr lang="en-US" altLang="zh-CN" sz="2000" b="1" dirty="0"/>
                  <a:t>   2114</a:t>
                </a:r>
                <a:endParaRPr lang="en-US" altLang="zh-CN" sz="2000" b="1" dirty="0"/>
              </a:p>
            </p:txBody>
          </p:sp>
        </p:grpSp>
        <p:sp>
          <p:nvSpPr>
            <p:cNvPr id="52298" name="Line 69"/>
            <p:cNvSpPr/>
            <p:nvPr/>
          </p:nvSpPr>
          <p:spPr>
            <a:xfrm flipV="1">
              <a:off x="3744" y="940"/>
              <a:ext cx="0" cy="72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52299" name="Line 70"/>
            <p:cNvSpPr/>
            <p:nvPr/>
          </p:nvSpPr>
          <p:spPr>
            <a:xfrm>
              <a:off x="3600" y="1660"/>
              <a:ext cx="144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52300" name="Line 71"/>
            <p:cNvSpPr/>
            <p:nvPr/>
          </p:nvSpPr>
          <p:spPr>
            <a:xfrm flipH="1">
              <a:off x="2736" y="1852"/>
              <a:ext cx="384" cy="0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52301" name="Line 72"/>
            <p:cNvSpPr/>
            <p:nvPr/>
          </p:nvSpPr>
          <p:spPr>
            <a:xfrm flipH="1">
              <a:off x="2880" y="1468"/>
              <a:ext cx="240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sp>
        <p:grpSp>
          <p:nvGrpSpPr>
            <p:cNvPr id="52302" name="Group 73"/>
            <p:cNvGrpSpPr/>
            <p:nvPr/>
          </p:nvGrpSpPr>
          <p:grpSpPr>
            <a:xfrm>
              <a:off x="3024" y="1372"/>
              <a:ext cx="720" cy="624"/>
              <a:chOff x="720" y="2928"/>
              <a:chExt cx="720" cy="624"/>
            </a:xfrm>
          </p:grpSpPr>
          <p:sp>
            <p:nvSpPr>
              <p:cNvPr id="52310" name="Rectangle 74"/>
              <p:cNvSpPr/>
              <p:nvPr/>
            </p:nvSpPr>
            <p:spPr>
              <a:xfrm>
                <a:off x="816" y="2928"/>
                <a:ext cx="480" cy="624"/>
              </a:xfrm>
              <a:prstGeom prst="rect">
                <a:avLst/>
              </a:prstGeom>
              <a:noFill/>
              <a:ln w="381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21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81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None/>
                </a:pPr>
                <a:endParaRPr lang="zh-CN" altLang="en-US" dirty="0">
                  <a:solidFill>
                    <a:srgbClr val="FFFF99"/>
                  </a:solidFill>
                  <a:ea typeface="黑体" panose="02010609060101010101" pitchFamily="49" charset="-122"/>
                </a:endParaRPr>
              </a:p>
            </p:txBody>
          </p:sp>
          <p:sp>
            <p:nvSpPr>
              <p:cNvPr id="52311" name="Text Box 75"/>
              <p:cNvSpPr txBox="1"/>
              <p:nvPr/>
            </p:nvSpPr>
            <p:spPr>
              <a:xfrm>
                <a:off x="720" y="3120"/>
                <a:ext cx="720" cy="25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21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81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>
                  <a:spcBef>
                    <a:spcPct val="50000"/>
                  </a:spcBef>
                  <a:buNone/>
                </a:pPr>
                <a:r>
                  <a:rPr lang="en-US" altLang="zh-CN" sz="2000" b="1" dirty="0"/>
                  <a:t>   2114</a:t>
                </a:r>
                <a:endParaRPr lang="en-US" altLang="zh-CN" sz="2000" b="1" dirty="0"/>
              </a:p>
            </p:txBody>
          </p:sp>
        </p:grpSp>
        <p:sp>
          <p:nvSpPr>
            <p:cNvPr id="52303" name="Text Box 76"/>
            <p:cNvSpPr txBox="1"/>
            <p:nvPr/>
          </p:nvSpPr>
          <p:spPr>
            <a:xfrm>
              <a:off x="3552" y="1122"/>
              <a:ext cx="480" cy="251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000" b="1" dirty="0"/>
                <a:t>4</a:t>
              </a:r>
              <a:endParaRPr lang="en-US" altLang="zh-CN" sz="2000" b="1" dirty="0"/>
            </a:p>
          </p:txBody>
        </p:sp>
        <p:sp>
          <p:nvSpPr>
            <p:cNvPr id="52304" name="Line 77"/>
            <p:cNvSpPr/>
            <p:nvPr/>
          </p:nvSpPr>
          <p:spPr>
            <a:xfrm flipH="1">
              <a:off x="3696" y="1228"/>
              <a:ext cx="96" cy="96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305" name="Line 78"/>
            <p:cNvSpPr/>
            <p:nvPr/>
          </p:nvSpPr>
          <p:spPr>
            <a:xfrm flipH="1">
              <a:off x="3840" y="1852"/>
              <a:ext cx="96" cy="96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306" name="Line 79"/>
            <p:cNvSpPr/>
            <p:nvPr/>
          </p:nvSpPr>
          <p:spPr>
            <a:xfrm flipH="1">
              <a:off x="2832" y="3004"/>
              <a:ext cx="96" cy="96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307" name="Text Box 80"/>
            <p:cNvSpPr txBox="1"/>
            <p:nvPr/>
          </p:nvSpPr>
          <p:spPr>
            <a:xfrm>
              <a:off x="3696" y="1746"/>
              <a:ext cx="480" cy="251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000" b="1" dirty="0"/>
                <a:t>4</a:t>
              </a:r>
              <a:endParaRPr lang="en-US" altLang="zh-CN" sz="2000" b="1" dirty="0"/>
            </a:p>
          </p:txBody>
        </p:sp>
        <p:sp>
          <p:nvSpPr>
            <p:cNvPr id="52308" name="Line 81"/>
            <p:cNvSpPr/>
            <p:nvPr/>
          </p:nvSpPr>
          <p:spPr>
            <a:xfrm>
              <a:off x="2736" y="1872"/>
              <a:ext cx="0" cy="1536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2309" name="Text Box 82"/>
            <p:cNvSpPr txBox="1"/>
            <p:nvPr/>
          </p:nvSpPr>
          <p:spPr>
            <a:xfrm>
              <a:off x="2880" y="2966"/>
              <a:ext cx="816" cy="251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000" b="1" dirty="0"/>
                <a:t>A9~A0</a:t>
              </a:r>
              <a:endParaRPr lang="en-US" altLang="zh-CN" sz="2000" b="1" dirty="0"/>
            </a:p>
          </p:txBody>
        </p:sp>
      </p:grpSp>
      <p:grpSp>
        <p:nvGrpSpPr>
          <p:cNvPr id="52263" name="Group 83"/>
          <p:cNvGrpSpPr/>
          <p:nvPr/>
        </p:nvGrpSpPr>
        <p:grpSpPr>
          <a:xfrm>
            <a:off x="8153400" y="1492250"/>
            <a:ext cx="2286000" cy="3886200"/>
            <a:chOff x="4032" y="940"/>
            <a:chExt cx="1440" cy="2448"/>
          </a:xfrm>
        </p:grpSpPr>
        <p:sp>
          <p:nvSpPr>
            <p:cNvPr id="52270" name="Line 84"/>
            <p:cNvSpPr/>
            <p:nvPr/>
          </p:nvSpPr>
          <p:spPr>
            <a:xfrm>
              <a:off x="4176" y="1468"/>
              <a:ext cx="0" cy="1728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2271" name="Line 85"/>
            <p:cNvSpPr/>
            <p:nvPr/>
          </p:nvSpPr>
          <p:spPr>
            <a:xfrm>
              <a:off x="4032" y="1852"/>
              <a:ext cx="0" cy="1536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2272" name="Line 86"/>
            <p:cNvSpPr/>
            <p:nvPr/>
          </p:nvSpPr>
          <p:spPr>
            <a:xfrm>
              <a:off x="5184" y="1084"/>
              <a:ext cx="0" cy="153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52273" name="Line 87"/>
            <p:cNvSpPr/>
            <p:nvPr/>
          </p:nvSpPr>
          <p:spPr>
            <a:xfrm flipH="1">
              <a:off x="4896" y="2620"/>
              <a:ext cx="288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52274" name="Line 88"/>
            <p:cNvSpPr/>
            <p:nvPr/>
          </p:nvSpPr>
          <p:spPr>
            <a:xfrm flipH="1">
              <a:off x="4032" y="2812"/>
              <a:ext cx="384" cy="0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52275" name="Line 89"/>
            <p:cNvSpPr/>
            <p:nvPr/>
          </p:nvSpPr>
          <p:spPr>
            <a:xfrm flipH="1">
              <a:off x="4176" y="2428"/>
              <a:ext cx="240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sp>
        <p:grpSp>
          <p:nvGrpSpPr>
            <p:cNvPr id="52276" name="Group 90"/>
            <p:cNvGrpSpPr/>
            <p:nvPr/>
          </p:nvGrpSpPr>
          <p:grpSpPr>
            <a:xfrm>
              <a:off x="4320" y="2332"/>
              <a:ext cx="720" cy="624"/>
              <a:chOff x="720" y="2928"/>
              <a:chExt cx="720" cy="624"/>
            </a:xfrm>
          </p:grpSpPr>
          <p:sp>
            <p:nvSpPr>
              <p:cNvPr id="52290" name="Rectangle 91"/>
              <p:cNvSpPr/>
              <p:nvPr/>
            </p:nvSpPr>
            <p:spPr>
              <a:xfrm>
                <a:off x="816" y="2928"/>
                <a:ext cx="480" cy="624"/>
              </a:xfrm>
              <a:prstGeom prst="rect">
                <a:avLst/>
              </a:prstGeom>
              <a:noFill/>
              <a:ln w="381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21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81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None/>
                </a:pPr>
                <a:endParaRPr lang="zh-CN" altLang="en-US" dirty="0">
                  <a:solidFill>
                    <a:srgbClr val="FFFF99"/>
                  </a:solidFill>
                  <a:ea typeface="黑体" panose="02010609060101010101" pitchFamily="49" charset="-122"/>
                </a:endParaRPr>
              </a:p>
            </p:txBody>
          </p:sp>
          <p:sp>
            <p:nvSpPr>
              <p:cNvPr id="52291" name="Text Box 92"/>
              <p:cNvSpPr txBox="1"/>
              <p:nvPr/>
            </p:nvSpPr>
            <p:spPr>
              <a:xfrm>
                <a:off x="720" y="3120"/>
                <a:ext cx="720" cy="25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21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81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>
                  <a:spcBef>
                    <a:spcPct val="50000"/>
                  </a:spcBef>
                  <a:buNone/>
                </a:pPr>
                <a:r>
                  <a:rPr lang="en-US" altLang="zh-CN" sz="2000" b="1" dirty="0"/>
                  <a:t>   2114</a:t>
                </a:r>
                <a:endParaRPr lang="en-US" altLang="zh-CN" sz="2000" b="1" dirty="0"/>
              </a:p>
            </p:txBody>
          </p:sp>
        </p:grpSp>
        <p:sp>
          <p:nvSpPr>
            <p:cNvPr id="52277" name="Line 93"/>
            <p:cNvSpPr/>
            <p:nvPr/>
          </p:nvSpPr>
          <p:spPr>
            <a:xfrm flipV="1">
              <a:off x="5040" y="940"/>
              <a:ext cx="0" cy="72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52278" name="Line 94"/>
            <p:cNvSpPr/>
            <p:nvPr/>
          </p:nvSpPr>
          <p:spPr>
            <a:xfrm>
              <a:off x="4896" y="1660"/>
              <a:ext cx="144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52279" name="Line 95"/>
            <p:cNvSpPr/>
            <p:nvPr/>
          </p:nvSpPr>
          <p:spPr>
            <a:xfrm flipH="1">
              <a:off x="4032" y="1852"/>
              <a:ext cx="384" cy="0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52280" name="Line 96"/>
            <p:cNvSpPr/>
            <p:nvPr/>
          </p:nvSpPr>
          <p:spPr>
            <a:xfrm flipH="1">
              <a:off x="4176" y="1468"/>
              <a:ext cx="240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sp>
        <p:grpSp>
          <p:nvGrpSpPr>
            <p:cNvPr id="52281" name="Group 97"/>
            <p:cNvGrpSpPr/>
            <p:nvPr/>
          </p:nvGrpSpPr>
          <p:grpSpPr>
            <a:xfrm>
              <a:off x="4320" y="1372"/>
              <a:ext cx="720" cy="624"/>
              <a:chOff x="720" y="2928"/>
              <a:chExt cx="720" cy="624"/>
            </a:xfrm>
          </p:grpSpPr>
          <p:sp>
            <p:nvSpPr>
              <p:cNvPr id="52288" name="Rectangle 98"/>
              <p:cNvSpPr/>
              <p:nvPr/>
            </p:nvSpPr>
            <p:spPr>
              <a:xfrm>
                <a:off x="816" y="2928"/>
                <a:ext cx="480" cy="624"/>
              </a:xfrm>
              <a:prstGeom prst="rect">
                <a:avLst/>
              </a:prstGeom>
              <a:noFill/>
              <a:ln w="381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21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81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None/>
                </a:pPr>
                <a:endParaRPr lang="zh-CN" altLang="en-US" dirty="0">
                  <a:solidFill>
                    <a:srgbClr val="FFFF99"/>
                  </a:solidFill>
                  <a:ea typeface="黑体" panose="02010609060101010101" pitchFamily="49" charset="-122"/>
                </a:endParaRPr>
              </a:p>
            </p:txBody>
          </p:sp>
          <p:sp>
            <p:nvSpPr>
              <p:cNvPr id="52289" name="Text Box 99"/>
              <p:cNvSpPr txBox="1"/>
              <p:nvPr/>
            </p:nvSpPr>
            <p:spPr>
              <a:xfrm>
                <a:off x="720" y="3120"/>
                <a:ext cx="720" cy="25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21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81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>
                  <a:spcBef>
                    <a:spcPct val="50000"/>
                  </a:spcBef>
                  <a:buNone/>
                </a:pPr>
                <a:r>
                  <a:rPr lang="en-US" altLang="zh-CN" sz="2000" b="1" dirty="0"/>
                  <a:t>   2114</a:t>
                </a:r>
                <a:endParaRPr lang="en-US" altLang="zh-CN" sz="2000" b="1" dirty="0"/>
              </a:p>
            </p:txBody>
          </p:sp>
        </p:grpSp>
        <p:sp>
          <p:nvSpPr>
            <p:cNvPr id="52282" name="Text Box 100"/>
            <p:cNvSpPr txBox="1"/>
            <p:nvPr/>
          </p:nvSpPr>
          <p:spPr>
            <a:xfrm>
              <a:off x="4848" y="1122"/>
              <a:ext cx="480" cy="251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000" b="1" dirty="0"/>
                <a:t>4</a:t>
              </a:r>
              <a:endParaRPr lang="en-US" altLang="zh-CN" sz="2000" b="1" dirty="0"/>
            </a:p>
          </p:txBody>
        </p:sp>
        <p:sp>
          <p:nvSpPr>
            <p:cNvPr id="52283" name="Line 101"/>
            <p:cNvSpPr/>
            <p:nvPr/>
          </p:nvSpPr>
          <p:spPr>
            <a:xfrm flipH="1">
              <a:off x="4992" y="1228"/>
              <a:ext cx="96" cy="96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284" name="Line 102"/>
            <p:cNvSpPr/>
            <p:nvPr/>
          </p:nvSpPr>
          <p:spPr>
            <a:xfrm flipH="1">
              <a:off x="5136" y="1852"/>
              <a:ext cx="96" cy="96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285" name="Line 103"/>
            <p:cNvSpPr/>
            <p:nvPr/>
          </p:nvSpPr>
          <p:spPr>
            <a:xfrm flipH="1">
              <a:off x="4128" y="3004"/>
              <a:ext cx="96" cy="96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286" name="Text Box 104"/>
            <p:cNvSpPr txBox="1"/>
            <p:nvPr/>
          </p:nvSpPr>
          <p:spPr>
            <a:xfrm>
              <a:off x="4992" y="1746"/>
              <a:ext cx="480" cy="251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000" b="1" dirty="0"/>
                <a:t>4</a:t>
              </a:r>
              <a:endParaRPr lang="en-US" altLang="zh-CN" sz="2000" b="1" dirty="0"/>
            </a:p>
          </p:txBody>
        </p:sp>
        <p:sp>
          <p:nvSpPr>
            <p:cNvPr id="52287" name="Text Box 105"/>
            <p:cNvSpPr txBox="1"/>
            <p:nvPr/>
          </p:nvSpPr>
          <p:spPr>
            <a:xfrm>
              <a:off x="4176" y="2966"/>
              <a:ext cx="816" cy="251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000" b="1" dirty="0"/>
                <a:t>A9~A0</a:t>
              </a:r>
              <a:endParaRPr lang="en-US" altLang="zh-CN" sz="2000" b="1" dirty="0"/>
            </a:p>
          </p:txBody>
        </p:sp>
      </p:grpSp>
      <p:sp>
        <p:nvSpPr>
          <p:cNvPr id="52264" name="Line 106"/>
          <p:cNvSpPr/>
          <p:nvPr/>
        </p:nvSpPr>
        <p:spPr>
          <a:xfrm flipV="1">
            <a:off x="5334000" y="1676400"/>
            <a:ext cx="0" cy="11430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2265" name="Text Box 107"/>
          <p:cNvSpPr txBox="1"/>
          <p:nvPr/>
        </p:nvSpPr>
        <p:spPr>
          <a:xfrm>
            <a:off x="5105400" y="1965325"/>
            <a:ext cx="762000" cy="39878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000" b="1" dirty="0"/>
              <a:t>4</a:t>
            </a:r>
            <a:endParaRPr lang="en-US" altLang="zh-CN" sz="2000" b="1" dirty="0"/>
          </a:p>
        </p:txBody>
      </p:sp>
      <p:sp>
        <p:nvSpPr>
          <p:cNvPr id="52266" name="Line 108"/>
          <p:cNvSpPr/>
          <p:nvPr/>
        </p:nvSpPr>
        <p:spPr>
          <a:xfrm flipH="1">
            <a:off x="5257800" y="2133600"/>
            <a:ext cx="152400" cy="1524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2267" name="Line 109"/>
          <p:cNvSpPr/>
          <p:nvPr/>
        </p:nvSpPr>
        <p:spPr>
          <a:xfrm>
            <a:off x="4876800" y="2819400"/>
            <a:ext cx="4572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2268" name="Text Box 110"/>
          <p:cNvSpPr txBox="1"/>
          <p:nvPr/>
        </p:nvSpPr>
        <p:spPr>
          <a:xfrm>
            <a:off x="7239000" y="762000"/>
            <a:ext cx="31242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形成片选逻辑电路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2269" name="Line 111"/>
          <p:cNvSpPr/>
          <p:nvPr/>
        </p:nvSpPr>
        <p:spPr>
          <a:xfrm flipH="1">
            <a:off x="2514600" y="5029200"/>
            <a:ext cx="152400" cy="1524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18880" t="21389" r="27604" b="9992"/>
          <a:stretch>
            <a:fillRect/>
          </a:stretch>
        </p:blipFill>
        <p:spPr>
          <a:xfrm>
            <a:off x="1649730" y="220980"/>
            <a:ext cx="8468995" cy="610806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9090" name="灯片编号占位符 1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sz="1400" dirty="0">
                <a:solidFill>
                  <a:schemeClr val="bg1"/>
                </a:solidFill>
              </a:rPr>
            </a:fld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74825" y="973138"/>
            <a:ext cx="8569325" cy="57759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182245" algn="r"/>
                <a:tab pos="239395" algn="l"/>
              </a:tabLst>
              <a:defRPr/>
            </a:pPr>
            <a:r>
              <a:rPr kumimoji="1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有一主存－</a:t>
            </a:r>
            <a:r>
              <a:rPr kumimoji="1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Cache</a:t>
            </a:r>
            <a:r>
              <a:rPr kumimoji="1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层次存储器，其主存容量</a:t>
            </a:r>
            <a:r>
              <a:rPr kumimoji="1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1M</a:t>
            </a:r>
            <a:r>
              <a:rPr kumimoji="1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，按字节编址，</a:t>
            </a:r>
            <a:r>
              <a:rPr kumimoji="1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Cache</a:t>
            </a:r>
            <a:r>
              <a:rPr kumimoji="1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容量</a:t>
            </a:r>
            <a:r>
              <a:rPr kumimoji="1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64KB</a:t>
            </a:r>
            <a:r>
              <a:rPr kumimoji="1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，每个字块</a:t>
            </a:r>
            <a:r>
              <a:rPr kumimoji="1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8KB</a:t>
            </a:r>
            <a:r>
              <a:rPr kumimoji="1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，采用直接映像方式。</a:t>
            </a:r>
            <a:endParaRPr kumimoji="1" lang="zh-CN" altLang="zh-CN" sz="2800" b="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2245" algn="r"/>
                <a:tab pos="239395" algn="l"/>
              </a:tabLst>
              <a:defRPr/>
            </a:pPr>
            <a:r>
              <a:rPr kumimoji="1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(1) </a:t>
            </a:r>
            <a:r>
              <a:rPr kumimoji="1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写出反映主存与</a:t>
            </a:r>
            <a:r>
              <a:rPr kumimoji="1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Cache</a:t>
            </a:r>
            <a:r>
              <a:rPr kumimoji="1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映像关系的主存地址各字段分配框图，并说明各字段的名称和位数。</a:t>
            </a:r>
            <a:endParaRPr kumimoji="1" lang="zh-CN" altLang="zh-CN" sz="2800" b="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2245" algn="r"/>
                <a:tab pos="239395" algn="l"/>
              </a:tabLst>
              <a:defRPr/>
            </a:pPr>
            <a:r>
              <a:rPr kumimoji="1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(2) </a:t>
            </a:r>
            <a:r>
              <a:rPr kumimoji="1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主存地址为</a:t>
            </a:r>
            <a:r>
              <a:rPr kumimoji="1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3B403H</a:t>
            </a:r>
            <a:r>
              <a:rPr kumimoji="1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，问当它在命中时，放入</a:t>
            </a:r>
            <a:r>
              <a:rPr kumimoji="1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Cache</a:t>
            </a:r>
            <a:r>
              <a:rPr kumimoji="1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中的那一块的块号是多少？</a:t>
            </a:r>
            <a:endParaRPr kumimoji="1" lang="zh-CN" altLang="zh-CN" sz="2800" b="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2245" algn="r"/>
                <a:tab pos="239395" algn="l"/>
              </a:tabLst>
              <a:defRPr/>
            </a:pPr>
            <a:r>
              <a:rPr kumimoji="1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(3) CPU</a:t>
            </a:r>
            <a:r>
              <a:rPr kumimoji="1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执行一段程序时，访存</a:t>
            </a:r>
            <a:r>
              <a:rPr kumimoji="1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1000</a:t>
            </a:r>
            <a:r>
              <a:rPr kumimoji="1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次，其中访问</a:t>
            </a:r>
            <a:r>
              <a:rPr kumimoji="1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Cache</a:t>
            </a:r>
            <a:r>
              <a:rPr kumimoji="1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缺失（未命中）</a:t>
            </a:r>
            <a:r>
              <a:rPr kumimoji="1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50</a:t>
            </a:r>
            <a:r>
              <a:rPr kumimoji="1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次，已知</a:t>
            </a:r>
            <a:r>
              <a:rPr kumimoji="1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Cache</a:t>
            </a:r>
            <a:r>
              <a:rPr kumimoji="1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存取周期为</a:t>
            </a:r>
            <a:r>
              <a:rPr kumimoji="1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50ns</a:t>
            </a:r>
            <a:r>
              <a:rPr kumimoji="1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，主存存取周期为</a:t>
            </a:r>
            <a:r>
              <a:rPr kumimoji="1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250ns</a:t>
            </a:r>
            <a:r>
              <a:rPr kumimoji="1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，求“</a:t>
            </a:r>
            <a:r>
              <a:rPr kumimoji="1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Cache</a:t>
            </a:r>
            <a:r>
              <a:rPr kumimoji="1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—主存”体系的命中率、平均访问时间。</a:t>
            </a:r>
            <a:endParaRPr kumimoji="1" lang="zh-CN" altLang="zh-CN" sz="2800" b="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8133" y="1226820"/>
            <a:ext cx="1198245" cy="1076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Cache</a:t>
            </a:r>
            <a:endParaRPr kumimoji="1" lang="en-US" altLang="zh-CN" sz="3200" b="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习题</a:t>
            </a:r>
            <a:endParaRPr kumimoji="1" lang="zh-CN" altLang="en-US" sz="3200" b="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476885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/>
              <a:t>主存、</a:t>
            </a:r>
            <a:r>
              <a:rPr lang="en-US" altLang="zh-CN" sz="3600"/>
              <a:t>Cache</a:t>
            </a:r>
            <a:r>
              <a:rPr lang="zh-CN" altLang="en-US" sz="3600"/>
              <a:t>地址映像，三种</a:t>
            </a:r>
            <a:r>
              <a:rPr lang="zh-CN" altLang="en-US" sz="3600"/>
              <a:t>映像方式的</a:t>
            </a:r>
            <a:r>
              <a:rPr lang="zh-CN" altLang="en-US" sz="3600"/>
              <a:t>特点</a:t>
            </a:r>
            <a:endParaRPr lang="zh-CN" altLang="en-US" sz="3600"/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0114" name="灯片编号占位符 1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sz="1400" dirty="0">
                <a:solidFill>
                  <a:schemeClr val="bg1"/>
                </a:solidFill>
              </a:rPr>
            </a:fld>
            <a:endParaRPr lang="en-US" altLang="zh-CN" sz="1400" dirty="0">
              <a:solidFill>
                <a:schemeClr val="bg1"/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497138" y="1708150"/>
          <a:ext cx="6838950" cy="36576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{17292A2E-F333-43FB-9621-5CBBE7FDCDCB}</a:tableStyleId>
              </a:tblPr>
              <a:tblGrid>
                <a:gridCol w="2089785"/>
                <a:gridCol w="2026285"/>
                <a:gridCol w="2722880"/>
              </a:tblGrid>
              <a:tr h="365760">
                <a:tc>
                  <a:txBody>
                    <a:bodyPr/>
                    <a:lstStyle/>
                    <a:p>
                      <a:pPr algn="ctr">
                        <a:spcBef>
                          <a:spcPts val="765"/>
                        </a:spcBef>
                        <a:spcAft>
                          <a:spcPts val="0"/>
                        </a:spcAft>
                        <a:tabLst>
                          <a:tab pos="182245" algn="r"/>
                          <a:tab pos="239395" algn="l"/>
                          <a:tab pos="611505" algn="l"/>
                        </a:tabLst>
                      </a:pPr>
                      <a:r>
                        <a:rPr lang="en-US" sz="2400" kern="100" dirty="0">
                          <a:effectLst/>
                        </a:rPr>
                        <a:t>	</a:t>
                      </a:r>
                      <a:r>
                        <a:rPr lang="zh-CN" altLang="en-US" sz="2400" kern="0" dirty="0">
                          <a:effectLst/>
                        </a:rPr>
                        <a:t>主存标记</a:t>
                      </a:r>
                      <a:r>
                        <a:rPr lang="en-US" sz="2400" kern="0" dirty="0">
                          <a:effectLst/>
                        </a:rPr>
                        <a:t>4</a:t>
                      </a:r>
                      <a:r>
                        <a:rPr lang="zh-CN" sz="2400" kern="0" dirty="0">
                          <a:effectLst/>
                        </a:rPr>
                        <a:t>位</a:t>
                      </a:r>
                      <a:endParaRPr lang="zh-CN" sz="24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71" marR="68571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765"/>
                        </a:spcBef>
                        <a:spcAft>
                          <a:spcPts val="0"/>
                        </a:spcAft>
                        <a:tabLst>
                          <a:tab pos="182245" algn="r"/>
                          <a:tab pos="239395" algn="l"/>
                          <a:tab pos="611505" algn="l"/>
                        </a:tabLst>
                      </a:pPr>
                      <a:r>
                        <a:rPr lang="en-US" altLang="zh-CN" sz="2400" kern="0" dirty="0">
                          <a:effectLst/>
                        </a:rPr>
                        <a:t>Cache</a:t>
                      </a:r>
                      <a:r>
                        <a:rPr lang="zh-CN" sz="2400" kern="0" dirty="0">
                          <a:effectLst/>
                        </a:rPr>
                        <a:t>块号</a:t>
                      </a:r>
                      <a:r>
                        <a:rPr lang="en-US" sz="2400" kern="0" dirty="0">
                          <a:effectLst/>
                        </a:rPr>
                        <a:t>3</a:t>
                      </a:r>
                      <a:r>
                        <a:rPr lang="zh-CN" sz="2400" kern="0" dirty="0">
                          <a:effectLst/>
                        </a:rPr>
                        <a:t>位</a:t>
                      </a:r>
                      <a:endParaRPr lang="zh-CN" sz="24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71" marR="68571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765"/>
                        </a:spcBef>
                        <a:spcAft>
                          <a:spcPts val="0"/>
                        </a:spcAft>
                        <a:tabLst>
                          <a:tab pos="182245" algn="r"/>
                          <a:tab pos="239395" algn="l"/>
                          <a:tab pos="611505" algn="l"/>
                        </a:tabLst>
                      </a:pPr>
                      <a:r>
                        <a:rPr lang="zh-CN" sz="2400" kern="0" dirty="0">
                          <a:effectLst/>
                        </a:rPr>
                        <a:t>块内地址</a:t>
                      </a:r>
                      <a:r>
                        <a:rPr lang="en-US" sz="2400" kern="0" dirty="0">
                          <a:effectLst/>
                        </a:rPr>
                        <a:t>13</a:t>
                      </a:r>
                      <a:r>
                        <a:rPr lang="zh-CN" sz="2400" kern="0" dirty="0">
                          <a:effectLst/>
                        </a:rPr>
                        <a:t>位</a:t>
                      </a:r>
                      <a:endParaRPr lang="zh-CN" sz="24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71" marR="68571" marT="0" marB="0"/>
                </a:tc>
              </a:tr>
            </a:tbl>
          </a:graphicData>
        </a:graphic>
      </p:graphicFrame>
      <p:sp>
        <p:nvSpPr>
          <p:cNvPr id="90125" name="Rectangle 1"/>
          <p:cNvSpPr/>
          <p:nvPr/>
        </p:nvSpPr>
        <p:spPr>
          <a:xfrm>
            <a:off x="1517650" y="3142139"/>
            <a:ext cx="11887200" cy="95313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133350" defTabSz="914400">
              <a:spcBef>
                <a:spcPct val="0"/>
              </a:spcBef>
              <a:buNone/>
              <a:tabLst>
                <a:tab pos="182880" algn="r"/>
                <a:tab pos="240030" algn="l"/>
              </a:tabLst>
            </a:pPr>
            <a:r>
              <a:rPr lang="zh-CN" altLang="en-US" sz="2800" dirty="0">
                <a:solidFill>
                  <a:schemeClr val="tx1"/>
                </a:solidFill>
                <a:ea typeface="黑体" panose="02010609060101010101" pitchFamily="49" charset="-122"/>
              </a:rPr>
              <a:t>（</a:t>
            </a:r>
            <a:r>
              <a:rPr lang="en-US" altLang="zh-CN" sz="2800" dirty="0">
                <a:solidFill>
                  <a:schemeClr val="tx1"/>
                </a:solidFill>
                <a:ea typeface="黑体" panose="02010609060101010101" pitchFamily="49" charset="-122"/>
              </a:rPr>
              <a:t>3</a:t>
            </a:r>
            <a:r>
              <a:rPr lang="zh-CN" altLang="en-US" sz="2800" dirty="0">
                <a:solidFill>
                  <a:schemeClr val="tx1"/>
                </a:solidFill>
                <a:ea typeface="黑体" panose="02010609060101010101" pitchFamily="49" charset="-122"/>
              </a:rPr>
              <a:t>）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</a:rPr>
              <a:t>① </a:t>
            </a:r>
            <a:r>
              <a:rPr lang="en-US" altLang="zh-CN" sz="2800" dirty="0">
                <a:solidFill>
                  <a:schemeClr val="tx1"/>
                </a:solidFill>
                <a:ea typeface="黑体" panose="02010609060101010101" pitchFamily="49" charset="-122"/>
              </a:rPr>
              <a:t>Cache </a:t>
            </a:r>
            <a:r>
              <a:rPr lang="zh-CN" altLang="en-US" sz="2800" dirty="0">
                <a:solidFill>
                  <a:schemeClr val="tx1"/>
                </a:solidFill>
                <a:ea typeface="黑体" panose="02010609060101010101" pitchFamily="49" charset="-122"/>
              </a:rPr>
              <a:t>命中率</a:t>
            </a:r>
            <a:r>
              <a:rPr lang="en-US" altLang="zh-CN" sz="2800" dirty="0">
                <a:solidFill>
                  <a:schemeClr val="tx1"/>
                </a:solidFill>
                <a:ea typeface="黑体" panose="02010609060101010101" pitchFamily="49" charset="-122"/>
              </a:rPr>
              <a:t>=</a:t>
            </a:r>
            <a:r>
              <a:rPr lang="zh-CN" altLang="en-US" sz="2800" dirty="0">
                <a:solidFill>
                  <a:schemeClr val="tx1"/>
                </a:solidFill>
                <a:ea typeface="黑体" panose="02010609060101010101" pitchFamily="49" charset="-122"/>
              </a:rPr>
              <a:t>（</a:t>
            </a:r>
            <a:r>
              <a:rPr lang="en-US" altLang="zh-CN" sz="2800" dirty="0">
                <a:solidFill>
                  <a:schemeClr val="tx1"/>
                </a:solidFill>
                <a:ea typeface="黑体" panose="02010609060101010101" pitchFamily="49" charset="-122"/>
              </a:rPr>
              <a:t>1000-50</a:t>
            </a:r>
            <a:r>
              <a:rPr lang="zh-CN" altLang="en-US" sz="2800" dirty="0">
                <a:solidFill>
                  <a:schemeClr val="tx1"/>
                </a:solidFill>
                <a:ea typeface="黑体" panose="02010609060101010101" pitchFamily="49" charset="-122"/>
              </a:rPr>
              <a:t>）</a:t>
            </a:r>
            <a:r>
              <a:rPr lang="en-US" altLang="zh-CN" sz="2800" dirty="0">
                <a:solidFill>
                  <a:schemeClr val="tx1"/>
                </a:solidFill>
                <a:ea typeface="黑体" panose="02010609060101010101" pitchFamily="49" charset="-122"/>
              </a:rPr>
              <a:t>/1000=95%</a:t>
            </a:r>
            <a:endParaRPr lang="zh-CN" altLang="en-US" sz="2800" dirty="0">
              <a:solidFill>
                <a:schemeClr val="tx1"/>
              </a:solidFill>
              <a:ea typeface="黑体" panose="02010609060101010101" pitchFamily="49" charset="-122"/>
            </a:endParaRPr>
          </a:p>
          <a:p>
            <a:pPr marL="0" lvl="0" indent="133350" defTabSz="914400">
              <a:spcBef>
                <a:spcPct val="0"/>
              </a:spcBef>
              <a:buNone/>
              <a:tabLst>
                <a:tab pos="182880" algn="r"/>
                <a:tab pos="240030" algn="l"/>
              </a:tabLst>
            </a:pPr>
            <a:r>
              <a:rPr lang="zh-CN" altLang="en-US" sz="2800" dirty="0">
                <a:solidFill>
                  <a:schemeClr val="tx1"/>
                </a:solidFill>
                <a:ea typeface="黑体" panose="02010609060101010101" pitchFamily="49" charset="-122"/>
              </a:rPr>
              <a:t>          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</a:rPr>
              <a:t>②</a:t>
            </a:r>
            <a:r>
              <a:rPr lang="zh-CN" altLang="en-US" sz="2800" dirty="0">
                <a:solidFill>
                  <a:schemeClr val="tx1"/>
                </a:solidFill>
                <a:ea typeface="黑体" panose="02010609060101010101" pitchFamily="49" charset="-122"/>
              </a:rPr>
              <a:t> 平均访问时间</a:t>
            </a:r>
            <a:r>
              <a:rPr lang="en-US" altLang="zh-CN" sz="2800" dirty="0">
                <a:solidFill>
                  <a:schemeClr val="tx1"/>
                </a:solidFill>
                <a:ea typeface="黑体" panose="02010609060101010101" pitchFamily="49" charset="-122"/>
              </a:rPr>
              <a:t>=(950×50+50×250)/1000=60ns</a:t>
            </a:r>
            <a:endParaRPr lang="en-US" altLang="zh-CN" sz="2800" dirty="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  <p:sp>
        <p:nvSpPr>
          <p:cNvPr id="90126" name="矩形 4"/>
          <p:cNvSpPr/>
          <p:nvPr/>
        </p:nvSpPr>
        <p:spPr>
          <a:xfrm>
            <a:off x="1524000" y="1671638"/>
            <a:ext cx="107442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zh-CN" sz="2800" dirty="0">
                <a:solidFill>
                  <a:schemeClr val="tx1"/>
                </a:solidFill>
                <a:ea typeface="黑体" panose="02010609060101010101" pitchFamily="49" charset="-122"/>
              </a:rPr>
              <a:t>（</a:t>
            </a:r>
            <a:r>
              <a:rPr lang="en-US" altLang="zh-CN" sz="2800" dirty="0">
                <a:solidFill>
                  <a:schemeClr val="tx1"/>
                </a:solidFill>
                <a:ea typeface="黑体" panose="02010609060101010101" pitchFamily="49" charset="-122"/>
              </a:rPr>
              <a:t>1</a:t>
            </a:r>
            <a:r>
              <a:rPr lang="zh-CN" altLang="en-US" sz="2800" dirty="0">
                <a:solidFill>
                  <a:schemeClr val="tx1"/>
                </a:solidFill>
                <a:ea typeface="黑体" panose="02010609060101010101" pitchFamily="49" charset="-122"/>
              </a:rPr>
              <a:t>）</a:t>
            </a:r>
            <a:endParaRPr lang="zh-CN" altLang="en-US" sz="2800" dirty="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  <p:sp>
        <p:nvSpPr>
          <p:cNvPr id="90127" name="矩形 5"/>
          <p:cNvSpPr/>
          <p:nvPr/>
        </p:nvSpPr>
        <p:spPr>
          <a:xfrm>
            <a:off x="1379538" y="2465388"/>
            <a:ext cx="174879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133350" defTabSz="914400">
              <a:spcBef>
                <a:spcPct val="0"/>
              </a:spcBef>
              <a:buNone/>
              <a:tabLst>
                <a:tab pos="182880" algn="r"/>
                <a:tab pos="240030" algn="l"/>
              </a:tabLst>
            </a:pPr>
            <a:r>
              <a:rPr lang="zh-CN" altLang="zh-CN" sz="2800" dirty="0">
                <a:solidFill>
                  <a:schemeClr val="tx1"/>
                </a:solidFill>
                <a:ea typeface="黑体" panose="02010609060101010101" pitchFamily="49" charset="-122"/>
              </a:rPr>
              <a:t>（</a:t>
            </a:r>
            <a:r>
              <a:rPr lang="en-US" altLang="zh-CN" sz="2800" dirty="0">
                <a:solidFill>
                  <a:schemeClr val="tx1"/>
                </a:solidFill>
                <a:ea typeface="黑体" panose="02010609060101010101" pitchFamily="49" charset="-122"/>
              </a:rPr>
              <a:t>2</a:t>
            </a:r>
            <a:r>
              <a:rPr lang="zh-CN" altLang="en-US" sz="2800" dirty="0">
                <a:solidFill>
                  <a:schemeClr val="tx1"/>
                </a:solidFill>
                <a:ea typeface="黑体" panose="02010609060101010101" pitchFamily="49" charset="-122"/>
              </a:rPr>
              <a:t>）</a:t>
            </a:r>
            <a:r>
              <a:rPr lang="en-US" altLang="zh-CN" sz="2800" dirty="0">
                <a:solidFill>
                  <a:schemeClr val="tx1"/>
                </a:solidFill>
                <a:ea typeface="黑体" panose="02010609060101010101" pitchFamily="49" charset="-122"/>
              </a:rPr>
              <a:t>101</a:t>
            </a:r>
            <a:endParaRPr lang="en-US" altLang="zh-CN" sz="2800" dirty="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4511675" y="1671638"/>
            <a:ext cx="0" cy="401638"/>
          </a:xfrm>
          <a:prstGeom prst="line">
            <a:avLst/>
          </a:prstGeom>
          <a:ln w="31750" cap="rnd">
            <a:solidFill>
              <a:schemeClr val="accent3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 bwMode="auto">
          <a:xfrm>
            <a:off x="6743065" y="1671638"/>
            <a:ext cx="0" cy="401638"/>
          </a:xfrm>
          <a:prstGeom prst="line">
            <a:avLst/>
          </a:prstGeom>
          <a:ln w="31750" cap="rnd">
            <a:solidFill>
              <a:schemeClr val="accent3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2667000" y="1123950"/>
            <a:ext cx="18084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主存组号</a:t>
            </a:r>
            <a:endParaRPr kumimoji="1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1138" name="灯片编号占位符 1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sz="1400" dirty="0">
                <a:solidFill>
                  <a:schemeClr val="bg1"/>
                </a:solidFill>
              </a:rPr>
            </a:fld>
            <a:endParaRPr lang="en-US" altLang="zh-CN" sz="1400" dirty="0">
              <a:solidFill>
                <a:schemeClr val="bg1"/>
              </a:solidFill>
            </a:endParaRPr>
          </a:p>
        </p:txBody>
      </p:sp>
      <p:pic>
        <p:nvPicPr>
          <p:cNvPr id="91139" name="图片 3"/>
          <p:cNvPicPr>
            <a:picLocks noChangeAspect="1"/>
          </p:cNvPicPr>
          <p:nvPr/>
        </p:nvPicPr>
        <p:blipFill>
          <a:blip r:embed="rId1"/>
          <a:srcRect t="18021" b="11626"/>
          <a:stretch>
            <a:fillRect/>
          </a:stretch>
        </p:blipFill>
        <p:spPr>
          <a:xfrm>
            <a:off x="1847850" y="1268413"/>
            <a:ext cx="8277225" cy="39608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62" name="灯片编号占位符 1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sz="1400" dirty="0">
                <a:solidFill>
                  <a:schemeClr val="bg1"/>
                </a:solidFill>
              </a:rPr>
            </a:fld>
            <a:endParaRPr lang="en-US" altLang="zh-CN" sz="1400" dirty="0">
              <a:solidFill>
                <a:schemeClr val="bg1"/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633855" y="1708150"/>
          <a:ext cx="10376535" cy="48577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{17292A2E-F333-43FB-9621-5CBBE7FDCDCB}</a:tableStyleId>
              </a:tblPr>
              <a:tblGrid>
                <a:gridCol w="2236470"/>
                <a:gridCol w="2285365"/>
                <a:gridCol w="5854700"/>
              </a:tblGrid>
              <a:tr h="485775">
                <a:tc>
                  <a:txBody>
                    <a:bodyPr/>
                    <a:lstStyle/>
                    <a:p>
                      <a:pPr algn="l">
                        <a:spcBef>
                          <a:spcPts val="765"/>
                        </a:spcBef>
                        <a:spcAft>
                          <a:spcPts val="0"/>
                        </a:spcAft>
                        <a:tabLst>
                          <a:tab pos="182245" algn="r"/>
                          <a:tab pos="239395" algn="l"/>
                          <a:tab pos="611505" algn="l"/>
                        </a:tabLst>
                      </a:pPr>
                      <a:r>
                        <a:rPr lang="en-US" sz="2400" kern="100" dirty="0">
                          <a:effectLst/>
                        </a:rPr>
                        <a:t>	</a:t>
                      </a:r>
                      <a:r>
                        <a:rPr lang="zh-CN" altLang="en-US" sz="2400" kern="100" dirty="0">
                          <a:effectLst/>
                        </a:rPr>
                        <a:t>主存标记</a:t>
                      </a:r>
                      <a:r>
                        <a:rPr lang="en-US" sz="2400" kern="100" dirty="0">
                          <a:effectLst/>
                        </a:rPr>
                        <a:t>25</a:t>
                      </a:r>
                      <a:r>
                        <a:rPr lang="zh-CN" sz="2400" kern="0" dirty="0">
                          <a:effectLst/>
                        </a:rPr>
                        <a:t>位</a:t>
                      </a:r>
                      <a:endParaRPr lang="zh-CN" sz="24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765"/>
                        </a:spcBef>
                        <a:spcAft>
                          <a:spcPts val="0"/>
                        </a:spcAft>
                        <a:tabLst>
                          <a:tab pos="182245" algn="r"/>
                          <a:tab pos="239395" algn="l"/>
                          <a:tab pos="611505" algn="l"/>
                        </a:tabLst>
                      </a:pPr>
                      <a:r>
                        <a:rPr lang="en-US" sz="2400" kern="0" dirty="0">
                          <a:effectLst/>
                        </a:rPr>
                        <a:t> Cache</a:t>
                      </a:r>
                      <a:r>
                        <a:rPr lang="zh-CN" altLang="en-US" sz="2400" kern="0" dirty="0">
                          <a:effectLst/>
                        </a:rPr>
                        <a:t>组号</a:t>
                      </a:r>
                      <a:r>
                        <a:rPr lang="en-US" altLang="zh-CN" sz="2400" kern="0" dirty="0">
                          <a:effectLst/>
                        </a:rPr>
                        <a:t>2</a:t>
                      </a:r>
                      <a:r>
                        <a:rPr lang="zh-CN" sz="2400" kern="0" dirty="0">
                          <a:effectLst/>
                        </a:rPr>
                        <a:t>位</a:t>
                      </a:r>
                      <a:endParaRPr lang="zh-CN" sz="24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765"/>
                        </a:spcBef>
                        <a:spcAft>
                          <a:spcPts val="0"/>
                        </a:spcAft>
                        <a:tabLst>
                          <a:tab pos="182245" algn="r"/>
                          <a:tab pos="239395" algn="l"/>
                          <a:tab pos="611505" algn="l"/>
                        </a:tabLst>
                      </a:pPr>
                      <a:r>
                        <a:rPr lang="zh-CN" altLang="en-US" sz="2400" kern="0" dirty="0">
                          <a:effectLst/>
                        </a:rPr>
                        <a:t>组内块号（主存标记）</a:t>
                      </a:r>
                      <a:r>
                        <a:rPr lang="en-US" altLang="zh-CN" sz="2400" kern="0" dirty="0">
                          <a:effectLst/>
                        </a:rPr>
                        <a:t>2</a:t>
                      </a:r>
                      <a:r>
                        <a:rPr lang="zh-CN" altLang="en-US" sz="2400" kern="0" dirty="0">
                          <a:effectLst/>
                        </a:rPr>
                        <a:t>位  </a:t>
                      </a:r>
                      <a:r>
                        <a:rPr lang="en-US" altLang="zh-CN" sz="2400" kern="0" dirty="0">
                          <a:effectLst/>
                        </a:rPr>
                        <a:t>    </a:t>
                      </a:r>
                      <a:r>
                        <a:rPr lang="zh-CN" altLang="en-US" sz="2400" kern="0" dirty="0">
                          <a:effectLst/>
                        </a:rPr>
                        <a:t>块内地址</a:t>
                      </a:r>
                      <a:r>
                        <a:rPr lang="en-US" altLang="zh-CN" sz="2400" kern="0" dirty="0">
                          <a:effectLst/>
                        </a:rPr>
                        <a:t>3</a:t>
                      </a:r>
                      <a:r>
                        <a:rPr lang="zh-CN" altLang="en-US" sz="2400" kern="0" dirty="0">
                          <a:effectLst/>
                        </a:rPr>
                        <a:t>位</a:t>
                      </a:r>
                      <a:r>
                        <a:rPr lang="en-US" altLang="zh-CN" sz="2400" kern="0" dirty="0">
                          <a:effectLst/>
                        </a:rPr>
                        <a:t>       </a:t>
                      </a:r>
                      <a:endParaRPr lang="zh-CN" sz="24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76" marR="68576" marT="0" marB="0"/>
                </a:tc>
              </a:tr>
            </a:tbl>
          </a:graphicData>
        </a:graphic>
      </p:graphicFrame>
      <p:sp>
        <p:nvSpPr>
          <p:cNvPr id="92173" name="矩形 4"/>
          <p:cNvSpPr/>
          <p:nvPr/>
        </p:nvSpPr>
        <p:spPr>
          <a:xfrm>
            <a:off x="660400" y="1671638"/>
            <a:ext cx="107442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zh-CN" sz="2800" dirty="0">
                <a:solidFill>
                  <a:schemeClr val="tx1"/>
                </a:solidFill>
                <a:ea typeface="黑体" panose="02010609060101010101" pitchFamily="49" charset="-122"/>
              </a:rPr>
              <a:t>（</a:t>
            </a:r>
            <a:r>
              <a:rPr lang="en-US" altLang="zh-CN" sz="2800" dirty="0">
                <a:solidFill>
                  <a:schemeClr val="tx1"/>
                </a:solidFill>
                <a:ea typeface="黑体" panose="02010609060101010101" pitchFamily="49" charset="-122"/>
              </a:rPr>
              <a:t>1</a:t>
            </a:r>
            <a:r>
              <a:rPr lang="zh-CN" altLang="en-US" sz="2800" dirty="0">
                <a:solidFill>
                  <a:schemeClr val="tx1"/>
                </a:solidFill>
                <a:ea typeface="黑体" panose="02010609060101010101" pitchFamily="49" charset="-122"/>
              </a:rPr>
              <a:t>）</a:t>
            </a:r>
            <a:endParaRPr lang="zh-CN" altLang="en-US" sz="2800" dirty="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  <p:sp>
        <p:nvSpPr>
          <p:cNvPr id="92174" name="矩形 5"/>
          <p:cNvSpPr/>
          <p:nvPr/>
        </p:nvSpPr>
        <p:spPr>
          <a:xfrm>
            <a:off x="515938" y="2465388"/>
            <a:ext cx="156845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133350" defTabSz="914400">
              <a:spcBef>
                <a:spcPct val="0"/>
              </a:spcBef>
              <a:buNone/>
              <a:tabLst>
                <a:tab pos="182880" algn="r"/>
                <a:tab pos="240030" algn="l"/>
              </a:tabLst>
            </a:pPr>
            <a:r>
              <a:rPr lang="zh-CN" altLang="zh-CN" sz="2800" dirty="0">
                <a:solidFill>
                  <a:schemeClr val="tx1"/>
                </a:solidFill>
                <a:ea typeface="黑体" panose="02010609060101010101" pitchFamily="49" charset="-122"/>
              </a:rPr>
              <a:t>（</a:t>
            </a:r>
            <a:r>
              <a:rPr lang="en-US" altLang="zh-CN" sz="2800" dirty="0">
                <a:solidFill>
                  <a:schemeClr val="tx1"/>
                </a:solidFill>
                <a:ea typeface="黑体" panose="02010609060101010101" pitchFamily="49" charset="-122"/>
              </a:rPr>
              <a:t>2</a:t>
            </a:r>
            <a:r>
              <a:rPr lang="zh-CN" altLang="en-US" sz="2800" dirty="0">
                <a:solidFill>
                  <a:schemeClr val="tx1"/>
                </a:solidFill>
                <a:ea typeface="黑体" panose="02010609060101010101" pitchFamily="49" charset="-122"/>
              </a:rPr>
              <a:t>）</a:t>
            </a:r>
            <a:r>
              <a:rPr lang="en-US" altLang="zh-CN" sz="2800" dirty="0">
                <a:solidFill>
                  <a:schemeClr val="tx1"/>
                </a:solidFill>
                <a:ea typeface="黑体" panose="02010609060101010101" pitchFamily="49" charset="-122"/>
              </a:rPr>
              <a:t>01</a:t>
            </a:r>
            <a:endParaRPr lang="en-US" altLang="zh-CN" sz="2800" dirty="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6095683" y="1707198"/>
            <a:ext cx="0" cy="401638"/>
          </a:xfrm>
          <a:prstGeom prst="line">
            <a:avLst/>
          </a:prstGeom>
          <a:ln w="31750" cap="rnd">
            <a:solidFill>
              <a:schemeClr val="accent3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 bwMode="auto">
          <a:xfrm>
            <a:off x="3830955" y="1702118"/>
            <a:ext cx="0" cy="401638"/>
          </a:xfrm>
          <a:prstGeom prst="line">
            <a:avLst/>
          </a:prstGeom>
          <a:ln w="31750" cap="rnd">
            <a:solidFill>
              <a:schemeClr val="accent3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 bwMode="auto">
          <a:xfrm>
            <a:off x="9982200" y="1708150"/>
            <a:ext cx="0" cy="401638"/>
          </a:xfrm>
          <a:prstGeom prst="line">
            <a:avLst/>
          </a:prstGeom>
          <a:ln w="31750" cap="rnd">
            <a:solidFill>
              <a:schemeClr val="accent3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2290" name="Text Box 2"/>
          <p:cNvSpPr txBox="1"/>
          <p:nvPr/>
        </p:nvSpPr>
        <p:spPr>
          <a:xfrm>
            <a:off x="1774825" y="1125538"/>
            <a:ext cx="8174038" cy="167894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>
              <a:lnSpc>
                <a:spcPct val="130000"/>
              </a:lnSpc>
              <a:spcBef>
                <a:spcPct val="50000"/>
              </a:spcBef>
              <a:buNone/>
            </a:pPr>
            <a:r>
              <a:rPr lang="zh-CN" altLang="en-US" sz="2400" b="1" dirty="0">
                <a:solidFill>
                  <a:schemeClr val="bg1"/>
                </a:solidFill>
                <a:ea typeface="黑体" panose="02010609060101010101" pitchFamily="49" charset="-122"/>
              </a:rPr>
              <a:t>从汇编语言源程序到可执行程序的生成过程如图所示。</a:t>
            </a:r>
            <a:endParaRPr lang="zh-CN" altLang="en-US" sz="2400" b="1" dirty="0">
              <a:solidFill>
                <a:schemeClr val="bg1"/>
              </a:solidFill>
              <a:ea typeface="黑体" panose="02010609060101010101" pitchFamily="49" charset="-122"/>
            </a:endParaRPr>
          </a:p>
          <a:p>
            <a:pPr marL="0" lvl="0" indent="0" algn="just">
              <a:spcBef>
                <a:spcPct val="50000"/>
              </a:spcBef>
              <a:buNone/>
            </a:pPr>
            <a:endParaRPr lang="zh-CN" altLang="en-US" sz="2400" b="1" dirty="0">
              <a:solidFill>
                <a:schemeClr val="bg1"/>
              </a:solidFill>
              <a:ea typeface="黑体" panose="02010609060101010101" pitchFamily="49" charset="-122"/>
            </a:endParaRPr>
          </a:p>
          <a:p>
            <a:pPr marL="0" lvl="0" indent="0" algn="just">
              <a:spcBef>
                <a:spcPct val="50000"/>
              </a:spcBef>
              <a:buNone/>
            </a:pPr>
            <a:endParaRPr lang="en-US" altLang="zh-CN" sz="2400" b="1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12291" name="Rectangle 3"/>
          <p:cNvSpPr/>
          <p:nvPr/>
        </p:nvSpPr>
        <p:spPr>
          <a:xfrm>
            <a:off x="1774825" y="2998788"/>
            <a:ext cx="2592388" cy="43338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50000"/>
              </a:spcBef>
              <a:buNone/>
            </a:pPr>
            <a:r>
              <a:rPr lang="zh-CN" altLang="en-US" sz="2800" dirty="0">
                <a:solidFill>
                  <a:srgbClr val="FFFF00"/>
                </a:solidFill>
                <a:ea typeface="黑体" panose="02010609060101010101" pitchFamily="49" charset="-122"/>
              </a:rPr>
              <a:t>汇编语言源程序</a:t>
            </a:r>
            <a:endParaRPr lang="zh-CN" altLang="en-US" sz="2800" dirty="0">
              <a:solidFill>
                <a:srgbClr val="FFFF00"/>
              </a:solidFill>
              <a:ea typeface="黑体" panose="02010609060101010101" pitchFamily="49" charset="-122"/>
            </a:endParaRPr>
          </a:p>
        </p:txBody>
      </p:sp>
      <p:sp>
        <p:nvSpPr>
          <p:cNvPr id="12292" name="Oval 4"/>
          <p:cNvSpPr/>
          <p:nvPr/>
        </p:nvSpPr>
        <p:spPr>
          <a:xfrm>
            <a:off x="5014913" y="2998788"/>
            <a:ext cx="1727200" cy="504825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50000"/>
              </a:spcBef>
              <a:buNone/>
            </a:pPr>
            <a:r>
              <a:rPr lang="zh-CN" altLang="en-US" sz="2800" dirty="0">
                <a:solidFill>
                  <a:srgbClr val="FFFF00"/>
                </a:solidFill>
                <a:ea typeface="黑体" panose="02010609060101010101" pitchFamily="49" charset="-122"/>
              </a:rPr>
              <a:t>汇编</a:t>
            </a:r>
            <a:endParaRPr lang="zh-CN" altLang="en-US" sz="2800" dirty="0">
              <a:solidFill>
                <a:srgbClr val="FFFF00"/>
              </a:solidFill>
              <a:ea typeface="黑体" panose="02010609060101010101" pitchFamily="49" charset="-122"/>
            </a:endParaRPr>
          </a:p>
        </p:txBody>
      </p:sp>
      <p:sp>
        <p:nvSpPr>
          <p:cNvPr id="12293" name="Rectangle 5"/>
          <p:cNvSpPr/>
          <p:nvPr/>
        </p:nvSpPr>
        <p:spPr>
          <a:xfrm>
            <a:off x="7462838" y="3000375"/>
            <a:ext cx="2376487" cy="431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50000"/>
              </a:spcBef>
              <a:buNone/>
            </a:pPr>
            <a:r>
              <a:rPr lang="zh-CN" altLang="en-US" sz="2800" dirty="0">
                <a:solidFill>
                  <a:srgbClr val="FFFF00"/>
                </a:solidFill>
                <a:ea typeface="黑体" panose="02010609060101010101" pitchFamily="49" charset="-122"/>
              </a:rPr>
              <a:t>目标程序</a:t>
            </a:r>
            <a:endParaRPr lang="zh-CN" altLang="en-US" sz="2800" dirty="0">
              <a:solidFill>
                <a:srgbClr val="FFFF00"/>
              </a:solidFill>
              <a:ea typeface="黑体" panose="02010609060101010101" pitchFamily="49" charset="-122"/>
            </a:endParaRPr>
          </a:p>
        </p:txBody>
      </p:sp>
      <p:sp>
        <p:nvSpPr>
          <p:cNvPr id="12294" name="Oval 6"/>
          <p:cNvSpPr/>
          <p:nvPr/>
        </p:nvSpPr>
        <p:spPr>
          <a:xfrm>
            <a:off x="6815138" y="4008438"/>
            <a:ext cx="1727200" cy="504825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50000"/>
              </a:spcBef>
              <a:buNone/>
            </a:pPr>
            <a:r>
              <a:rPr lang="zh-CN" altLang="en-US" sz="2800" dirty="0">
                <a:solidFill>
                  <a:srgbClr val="FFFF00"/>
                </a:solidFill>
                <a:ea typeface="黑体" panose="02010609060101010101" pitchFamily="49" charset="-122"/>
              </a:rPr>
              <a:t>连接</a:t>
            </a:r>
            <a:endParaRPr lang="zh-CN" altLang="en-US" sz="2800" dirty="0">
              <a:solidFill>
                <a:srgbClr val="FFFF00"/>
              </a:solidFill>
              <a:ea typeface="黑体" panose="02010609060101010101" pitchFamily="49" charset="-122"/>
            </a:endParaRPr>
          </a:p>
        </p:txBody>
      </p:sp>
      <p:sp>
        <p:nvSpPr>
          <p:cNvPr id="12295" name="Rectangle 7"/>
          <p:cNvSpPr/>
          <p:nvPr/>
        </p:nvSpPr>
        <p:spPr>
          <a:xfrm>
            <a:off x="3502025" y="4008438"/>
            <a:ext cx="2376488" cy="431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50000"/>
              </a:spcBef>
              <a:buNone/>
            </a:pPr>
            <a:r>
              <a:rPr lang="zh-CN" altLang="en-US" sz="2800" dirty="0">
                <a:solidFill>
                  <a:srgbClr val="FFFF00"/>
                </a:solidFill>
                <a:ea typeface="黑体" panose="02010609060101010101" pitchFamily="49" charset="-122"/>
              </a:rPr>
              <a:t>可执行程序</a:t>
            </a:r>
            <a:endParaRPr lang="zh-CN" altLang="en-US" sz="2800" dirty="0">
              <a:solidFill>
                <a:srgbClr val="FFFF00"/>
              </a:solidFill>
              <a:ea typeface="黑体" panose="02010609060101010101" pitchFamily="49" charset="-122"/>
            </a:endParaRPr>
          </a:p>
        </p:txBody>
      </p:sp>
      <p:sp>
        <p:nvSpPr>
          <p:cNvPr id="12296" name="Line 8"/>
          <p:cNvSpPr/>
          <p:nvPr/>
        </p:nvSpPr>
        <p:spPr>
          <a:xfrm>
            <a:off x="4438650" y="3287713"/>
            <a:ext cx="576263" cy="0"/>
          </a:xfrm>
          <a:prstGeom prst="line">
            <a:avLst/>
          </a:prstGeom>
          <a:ln w="9525" cap="flat" cmpd="sng">
            <a:solidFill>
              <a:schemeClr val="bg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2297" name="Line 9"/>
          <p:cNvSpPr/>
          <p:nvPr/>
        </p:nvSpPr>
        <p:spPr>
          <a:xfrm>
            <a:off x="6815138" y="3287713"/>
            <a:ext cx="576262" cy="0"/>
          </a:xfrm>
          <a:prstGeom prst="line">
            <a:avLst/>
          </a:prstGeom>
          <a:ln w="9525" cap="flat" cmpd="sng">
            <a:solidFill>
              <a:schemeClr val="bg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2298" name="Line 10"/>
          <p:cNvSpPr/>
          <p:nvPr/>
        </p:nvSpPr>
        <p:spPr>
          <a:xfrm>
            <a:off x="9839325" y="3216275"/>
            <a:ext cx="503238" cy="0"/>
          </a:xfrm>
          <a:prstGeom prst="line">
            <a:avLst/>
          </a:prstGeom>
          <a:ln w="9525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299" name="Line 11"/>
          <p:cNvSpPr/>
          <p:nvPr/>
        </p:nvSpPr>
        <p:spPr>
          <a:xfrm>
            <a:off x="10342563" y="3216275"/>
            <a:ext cx="0" cy="1079500"/>
          </a:xfrm>
          <a:prstGeom prst="line">
            <a:avLst/>
          </a:prstGeom>
          <a:ln w="9525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300" name="Line 12"/>
          <p:cNvSpPr/>
          <p:nvPr/>
        </p:nvSpPr>
        <p:spPr>
          <a:xfrm flipH="1">
            <a:off x="8615363" y="4295775"/>
            <a:ext cx="1727200" cy="0"/>
          </a:xfrm>
          <a:prstGeom prst="line">
            <a:avLst/>
          </a:prstGeom>
          <a:ln w="9525" cap="flat" cmpd="sng">
            <a:solidFill>
              <a:schemeClr val="bg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2301" name="Line 13"/>
          <p:cNvSpPr/>
          <p:nvPr/>
        </p:nvSpPr>
        <p:spPr>
          <a:xfrm flipH="1">
            <a:off x="5878513" y="4224338"/>
            <a:ext cx="863600" cy="0"/>
          </a:xfrm>
          <a:prstGeom prst="line">
            <a:avLst/>
          </a:prstGeom>
          <a:ln w="9525" cap="flat" cmpd="sng">
            <a:solidFill>
              <a:schemeClr val="bg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2302" name="矩形 1"/>
          <p:cNvSpPr/>
          <p:nvPr/>
        </p:nvSpPr>
        <p:spPr>
          <a:xfrm>
            <a:off x="2711450" y="2346325"/>
            <a:ext cx="984885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b="1" dirty="0">
                <a:solidFill>
                  <a:schemeClr val="bg1"/>
                </a:solidFill>
                <a:ea typeface="黑体" panose="02010609060101010101" pitchFamily="49" charset="-122"/>
              </a:rPr>
              <a:t>.asm</a:t>
            </a:r>
            <a:endParaRPr lang="zh-CN" altLang="en-US" dirty="0">
              <a:solidFill>
                <a:srgbClr val="FFFF99"/>
              </a:solidFill>
              <a:ea typeface="黑体" panose="02010609060101010101" pitchFamily="49" charset="-122"/>
            </a:endParaRPr>
          </a:p>
        </p:txBody>
      </p:sp>
      <p:sp>
        <p:nvSpPr>
          <p:cNvPr id="12303" name="矩形 14"/>
          <p:cNvSpPr/>
          <p:nvPr/>
        </p:nvSpPr>
        <p:spPr>
          <a:xfrm>
            <a:off x="8153400" y="2411413"/>
            <a:ext cx="831215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b="1" dirty="0">
                <a:solidFill>
                  <a:schemeClr val="bg1"/>
                </a:solidFill>
                <a:ea typeface="黑体" panose="02010609060101010101" pitchFamily="49" charset="-122"/>
              </a:rPr>
              <a:t>.obj</a:t>
            </a:r>
            <a:endParaRPr lang="zh-CN" altLang="en-US" dirty="0">
              <a:solidFill>
                <a:srgbClr val="FFFF99"/>
              </a:solidFill>
              <a:ea typeface="黑体" panose="02010609060101010101" pitchFamily="49" charset="-122"/>
            </a:endParaRPr>
          </a:p>
        </p:txBody>
      </p:sp>
      <p:sp>
        <p:nvSpPr>
          <p:cNvPr id="12304" name="矩形 15"/>
          <p:cNvSpPr/>
          <p:nvPr/>
        </p:nvSpPr>
        <p:spPr>
          <a:xfrm>
            <a:off x="4173538" y="4360863"/>
            <a:ext cx="870585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b="1" dirty="0">
                <a:solidFill>
                  <a:schemeClr val="bg1"/>
                </a:solidFill>
                <a:ea typeface="黑体" panose="02010609060101010101" pitchFamily="49" charset="-122"/>
              </a:rPr>
              <a:t>.exe</a:t>
            </a:r>
            <a:endParaRPr lang="zh-CN" altLang="en-US" dirty="0">
              <a:solidFill>
                <a:srgbClr val="FFFF99"/>
              </a:solidFill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30250" y="5254625"/>
            <a:ext cx="2880360" cy="104902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主要命令行的</a:t>
            </a:r>
            <a:r>
              <a:rPr lang="zh-CN" altLang="en-US"/>
              <a:t>功能！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日期占位符 3"/>
          <p:cNvSpPr txBox="1">
            <a:spLocks noGrp="1"/>
          </p:cNvSpPr>
          <p:nvPr>
            <p:ph type="dt" sz="half" idx="2"/>
          </p:nvPr>
        </p:nvSpPr>
        <p:spPr bwMode="auto"/>
        <p:txBody>
          <a:bodyPr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1987" name="灯片编号占位符 4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p>
            <a:pPr marL="0" indent="0"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sz="1400" dirty="0">
                <a:solidFill>
                  <a:schemeClr val="bg1"/>
                </a:solidFill>
              </a:rPr>
            </a:fld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41988" name="Rectangle 5"/>
          <p:cNvSpPr/>
          <p:nvPr/>
        </p:nvSpPr>
        <p:spPr>
          <a:xfrm>
            <a:off x="5029200" y="908050"/>
            <a:ext cx="1828800" cy="457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latin typeface="Tahoma" panose="020B0604030504040204" pitchFamily="34" charset="0"/>
              </a:rPr>
              <a:t>运算器</a:t>
            </a:r>
            <a:endParaRPr lang="zh-CN" altLang="en-US" sz="2400" b="1" dirty="0">
              <a:latin typeface="Tahoma" panose="020B0604030504040204" pitchFamily="34" charset="0"/>
            </a:endParaRPr>
          </a:p>
        </p:txBody>
      </p:sp>
      <p:sp>
        <p:nvSpPr>
          <p:cNvPr id="41989" name="Rectangle 6"/>
          <p:cNvSpPr/>
          <p:nvPr/>
        </p:nvSpPr>
        <p:spPr>
          <a:xfrm>
            <a:off x="5029200" y="2432050"/>
            <a:ext cx="1828800" cy="457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latin typeface="Tahoma" panose="020B0604030504040204" pitchFamily="34" charset="0"/>
              </a:rPr>
              <a:t>存储器</a:t>
            </a:r>
            <a:endParaRPr lang="zh-CN" altLang="en-US" sz="2400" b="1" dirty="0">
              <a:latin typeface="Tahoma" panose="020B0604030504040204" pitchFamily="34" charset="0"/>
            </a:endParaRPr>
          </a:p>
        </p:txBody>
      </p:sp>
      <p:sp>
        <p:nvSpPr>
          <p:cNvPr id="41990" name="Rectangle 7"/>
          <p:cNvSpPr/>
          <p:nvPr/>
        </p:nvSpPr>
        <p:spPr>
          <a:xfrm>
            <a:off x="5029200" y="3803650"/>
            <a:ext cx="1828800" cy="457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latin typeface="Tahoma" panose="020B0604030504040204" pitchFamily="34" charset="0"/>
              </a:rPr>
              <a:t>控制器</a:t>
            </a:r>
            <a:endParaRPr lang="zh-CN" altLang="en-US" sz="2400" b="1" dirty="0">
              <a:latin typeface="Tahoma" panose="020B0604030504040204" pitchFamily="34" charset="0"/>
            </a:endParaRPr>
          </a:p>
        </p:txBody>
      </p:sp>
      <p:sp>
        <p:nvSpPr>
          <p:cNvPr id="41991" name="AutoShape 8"/>
          <p:cNvSpPr/>
          <p:nvPr/>
        </p:nvSpPr>
        <p:spPr>
          <a:xfrm>
            <a:off x="2590800" y="2279650"/>
            <a:ext cx="13716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latin typeface="Tahoma" panose="020B0604030504040204" pitchFamily="34" charset="0"/>
              </a:rPr>
              <a:t>输入设备</a:t>
            </a:r>
            <a:endParaRPr lang="zh-CN" altLang="en-US" sz="2400" b="1" dirty="0">
              <a:latin typeface="Tahoma" panose="020B0604030504040204" pitchFamily="34" charset="0"/>
            </a:endParaRPr>
          </a:p>
        </p:txBody>
      </p:sp>
      <p:sp>
        <p:nvSpPr>
          <p:cNvPr id="41992" name="AutoShape 9"/>
          <p:cNvSpPr/>
          <p:nvPr/>
        </p:nvSpPr>
        <p:spPr>
          <a:xfrm>
            <a:off x="8077200" y="2279650"/>
            <a:ext cx="13716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latin typeface="Tahoma" panose="020B0604030504040204" pitchFamily="34" charset="0"/>
              </a:rPr>
              <a:t>输出设备</a:t>
            </a:r>
            <a:endParaRPr lang="zh-CN" altLang="en-US" sz="2400" b="1" dirty="0">
              <a:latin typeface="Tahoma" panose="020B0604030504040204" pitchFamily="34" charset="0"/>
            </a:endParaRPr>
          </a:p>
        </p:txBody>
      </p:sp>
      <p:sp>
        <p:nvSpPr>
          <p:cNvPr id="41993" name="AutoShape 10"/>
          <p:cNvSpPr/>
          <p:nvPr/>
        </p:nvSpPr>
        <p:spPr>
          <a:xfrm>
            <a:off x="1828800" y="258445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50000"/>
              </a:spcBef>
              <a:buNone/>
            </a:pPr>
            <a:endParaRPr lang="zh-CN" altLang="en-US" dirty="0">
              <a:solidFill>
                <a:srgbClr val="FFFF99"/>
              </a:solidFill>
              <a:ea typeface="黑体" panose="02010609060101010101" pitchFamily="49" charset="-122"/>
            </a:endParaRPr>
          </a:p>
        </p:txBody>
      </p:sp>
      <p:sp>
        <p:nvSpPr>
          <p:cNvPr id="41994" name="Text Box 11"/>
          <p:cNvSpPr txBox="1"/>
          <p:nvPr/>
        </p:nvSpPr>
        <p:spPr>
          <a:xfrm>
            <a:off x="1524000" y="2271713"/>
            <a:ext cx="9144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solidFill>
                  <a:srgbClr val="FFFF99"/>
                </a:solidFill>
                <a:latin typeface="Tahoma" panose="020B0604030504040204" pitchFamily="34" charset="0"/>
              </a:rPr>
              <a:t>程序</a:t>
            </a:r>
            <a:endParaRPr lang="zh-CN" altLang="en-US" sz="2400" b="1" dirty="0">
              <a:solidFill>
                <a:srgbClr val="FFFF99"/>
              </a:solidFill>
              <a:latin typeface="Tahoma" panose="020B0604030504040204" pitchFamily="34" charset="0"/>
            </a:endParaRPr>
          </a:p>
        </p:txBody>
      </p:sp>
      <p:sp>
        <p:nvSpPr>
          <p:cNvPr id="41995" name="AutoShape 12"/>
          <p:cNvSpPr/>
          <p:nvPr/>
        </p:nvSpPr>
        <p:spPr>
          <a:xfrm>
            <a:off x="4038600" y="2584450"/>
            <a:ext cx="990600" cy="228600"/>
          </a:xfrm>
          <a:prstGeom prst="rightArrow">
            <a:avLst>
              <a:gd name="adj1" fmla="val 50000"/>
              <a:gd name="adj2" fmla="val 108333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50000"/>
              </a:spcBef>
              <a:buNone/>
            </a:pPr>
            <a:endParaRPr lang="zh-CN" altLang="en-US" dirty="0">
              <a:solidFill>
                <a:srgbClr val="FFFF99"/>
              </a:solidFill>
              <a:ea typeface="黑体" panose="02010609060101010101" pitchFamily="49" charset="-122"/>
            </a:endParaRPr>
          </a:p>
        </p:txBody>
      </p:sp>
      <p:sp>
        <p:nvSpPr>
          <p:cNvPr id="41996" name="AutoShape 13"/>
          <p:cNvSpPr/>
          <p:nvPr/>
        </p:nvSpPr>
        <p:spPr>
          <a:xfrm>
            <a:off x="6934200" y="2584450"/>
            <a:ext cx="1143000" cy="228600"/>
          </a:xfrm>
          <a:prstGeom prst="rightArrow">
            <a:avLst>
              <a:gd name="adj1" fmla="val 50000"/>
              <a:gd name="adj2" fmla="val 125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50000"/>
              </a:spcBef>
              <a:buNone/>
            </a:pPr>
            <a:endParaRPr lang="zh-CN" altLang="en-US" dirty="0">
              <a:solidFill>
                <a:srgbClr val="FFFF99"/>
              </a:solidFill>
              <a:ea typeface="黑体" panose="02010609060101010101" pitchFamily="49" charset="-122"/>
            </a:endParaRPr>
          </a:p>
        </p:txBody>
      </p:sp>
      <p:sp>
        <p:nvSpPr>
          <p:cNvPr id="41997" name="AutoShape 14"/>
          <p:cNvSpPr/>
          <p:nvPr/>
        </p:nvSpPr>
        <p:spPr>
          <a:xfrm>
            <a:off x="9525000" y="2584450"/>
            <a:ext cx="914400" cy="2286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50000"/>
              </a:spcBef>
              <a:buNone/>
            </a:pPr>
            <a:endParaRPr lang="zh-CN" altLang="en-US" dirty="0">
              <a:solidFill>
                <a:srgbClr val="FFFF99"/>
              </a:solidFill>
              <a:ea typeface="黑体" panose="02010609060101010101" pitchFamily="49" charset="-122"/>
            </a:endParaRPr>
          </a:p>
        </p:txBody>
      </p:sp>
      <p:sp>
        <p:nvSpPr>
          <p:cNvPr id="41998" name="Text Box 15"/>
          <p:cNvSpPr txBox="1"/>
          <p:nvPr/>
        </p:nvSpPr>
        <p:spPr>
          <a:xfrm>
            <a:off x="9448800" y="2127250"/>
            <a:ext cx="9906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solidFill>
                  <a:srgbClr val="FFFF99"/>
                </a:solidFill>
                <a:latin typeface="Tahoma" panose="020B0604030504040204" pitchFamily="34" charset="0"/>
              </a:rPr>
              <a:t>结果</a:t>
            </a:r>
            <a:endParaRPr lang="zh-CN" altLang="en-US" sz="2400" b="1" dirty="0">
              <a:solidFill>
                <a:srgbClr val="FFFF99"/>
              </a:solidFill>
              <a:latin typeface="Tahoma" panose="020B0604030504040204" pitchFamily="34" charset="0"/>
            </a:endParaRPr>
          </a:p>
        </p:txBody>
      </p:sp>
      <p:cxnSp>
        <p:nvCxnSpPr>
          <p:cNvPr id="41999" name="AutoShape 16"/>
          <p:cNvCxnSpPr/>
          <p:nvPr/>
        </p:nvCxnSpPr>
        <p:spPr>
          <a:xfrm flipV="1">
            <a:off x="5638800" y="1365250"/>
            <a:ext cx="0" cy="1066800"/>
          </a:xfrm>
          <a:prstGeom prst="straightConnector1">
            <a:avLst/>
          </a:prstGeom>
          <a:ln w="9525" cap="flat" cmpd="sng">
            <a:solidFill>
              <a:srgbClr val="FFCCCC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2000" name="AutoShape 17"/>
          <p:cNvCxnSpPr/>
          <p:nvPr/>
        </p:nvCxnSpPr>
        <p:spPr>
          <a:xfrm>
            <a:off x="6248400" y="1365250"/>
            <a:ext cx="0" cy="1066800"/>
          </a:xfrm>
          <a:prstGeom prst="straightConnector1">
            <a:avLst/>
          </a:prstGeom>
          <a:ln w="9525" cap="flat" cmpd="sng">
            <a:solidFill>
              <a:srgbClr val="FFCCCC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2001" name="AutoShape 18"/>
          <p:cNvCxnSpPr/>
          <p:nvPr/>
        </p:nvCxnSpPr>
        <p:spPr>
          <a:xfrm>
            <a:off x="6248400" y="2889250"/>
            <a:ext cx="0" cy="914400"/>
          </a:xfrm>
          <a:prstGeom prst="straightConnector1">
            <a:avLst/>
          </a:prstGeom>
          <a:ln w="9525" cap="flat" cmpd="sng">
            <a:solidFill>
              <a:srgbClr val="FFCCCC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2002" name="AutoShape 19"/>
          <p:cNvCxnSpPr/>
          <p:nvPr/>
        </p:nvCxnSpPr>
        <p:spPr>
          <a:xfrm flipV="1">
            <a:off x="5638800" y="2889250"/>
            <a:ext cx="0" cy="914400"/>
          </a:xfrm>
          <a:prstGeom prst="straightConnector1">
            <a:avLst/>
          </a:prstGeom>
          <a:ln w="9525" cap="flat" cmpd="sng">
            <a:solidFill>
              <a:srgbClr val="FFCCCC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2003" name="AutoShape 20"/>
          <p:cNvCxnSpPr/>
          <p:nvPr/>
        </p:nvCxnSpPr>
        <p:spPr>
          <a:xfrm flipV="1">
            <a:off x="6858000" y="984250"/>
            <a:ext cx="1588" cy="2897188"/>
          </a:xfrm>
          <a:prstGeom prst="bentConnector3">
            <a:avLst>
              <a:gd name="adj1" fmla="val 14300000"/>
            </a:avLst>
          </a:prstGeom>
          <a:ln w="9525" cap="flat" cmpd="sng">
            <a:solidFill>
              <a:srgbClr val="FFCCCC"/>
            </a:solidFill>
            <a:prstDash val="solid"/>
            <a:miter/>
            <a:headEnd type="none" w="med" len="med"/>
            <a:tailEnd type="triangle" w="med" len="med"/>
          </a:ln>
        </p:spPr>
      </p:cxnSp>
      <p:cxnSp>
        <p:nvCxnSpPr>
          <p:cNvPr id="42004" name="AutoShape 21"/>
          <p:cNvCxnSpPr/>
          <p:nvPr/>
        </p:nvCxnSpPr>
        <p:spPr>
          <a:xfrm rot="10800000" flipH="1" flipV="1">
            <a:off x="5029200" y="984250"/>
            <a:ext cx="1588" cy="2895600"/>
          </a:xfrm>
          <a:prstGeom prst="bentConnector3">
            <a:avLst>
              <a:gd name="adj1" fmla="val -14400000"/>
            </a:avLst>
          </a:prstGeom>
          <a:ln w="9525" cap="flat" cmpd="sng">
            <a:solidFill>
              <a:srgbClr val="FFCCCC"/>
            </a:solidFill>
            <a:prstDash val="solid"/>
            <a:miter/>
            <a:headEnd type="none" w="med" len="med"/>
            <a:tailEnd type="triangle" w="med" len="med"/>
          </a:ln>
        </p:spPr>
      </p:cxnSp>
      <p:cxnSp>
        <p:nvCxnSpPr>
          <p:cNvPr id="42005" name="AutoShape 22"/>
          <p:cNvCxnSpPr/>
          <p:nvPr/>
        </p:nvCxnSpPr>
        <p:spPr>
          <a:xfrm rot="10800000">
            <a:off x="3559175" y="2962275"/>
            <a:ext cx="1465263" cy="1066800"/>
          </a:xfrm>
          <a:prstGeom prst="bentConnector2">
            <a:avLst/>
          </a:prstGeom>
          <a:ln w="9525" cap="flat" cmpd="sng">
            <a:solidFill>
              <a:srgbClr val="FFCCCC"/>
            </a:solidFill>
            <a:prstDash val="solid"/>
            <a:miter/>
            <a:headEnd type="none" w="med" len="med"/>
            <a:tailEnd type="triangle" w="med" len="med"/>
          </a:ln>
        </p:spPr>
      </p:cxnSp>
      <p:cxnSp>
        <p:nvCxnSpPr>
          <p:cNvPr id="42006" name="AutoShape 23"/>
          <p:cNvCxnSpPr/>
          <p:nvPr/>
        </p:nvCxnSpPr>
        <p:spPr>
          <a:xfrm rot="-5400000" flipH="1">
            <a:off x="3463925" y="2617788"/>
            <a:ext cx="1209675" cy="1897062"/>
          </a:xfrm>
          <a:prstGeom prst="bentConnector2">
            <a:avLst/>
          </a:prstGeom>
          <a:ln w="9525" cap="flat" cmpd="sng">
            <a:solidFill>
              <a:srgbClr val="FFCCCC"/>
            </a:solidFill>
            <a:prstDash val="solid"/>
            <a:miter/>
            <a:headEnd type="none" w="med" len="med"/>
            <a:tailEnd type="triangle" w="med" len="med"/>
          </a:ln>
        </p:spPr>
      </p:cxnSp>
      <p:cxnSp>
        <p:nvCxnSpPr>
          <p:cNvPr id="42007" name="AutoShape 24"/>
          <p:cNvCxnSpPr/>
          <p:nvPr/>
        </p:nvCxnSpPr>
        <p:spPr>
          <a:xfrm flipV="1">
            <a:off x="6858000" y="3041650"/>
            <a:ext cx="1655763" cy="989013"/>
          </a:xfrm>
          <a:prstGeom prst="bentConnector2">
            <a:avLst/>
          </a:prstGeom>
          <a:ln w="9525" cap="flat" cmpd="sng">
            <a:solidFill>
              <a:srgbClr val="FFCCCC"/>
            </a:solidFill>
            <a:prstDash val="solid"/>
            <a:miter/>
            <a:headEnd type="none" w="med" len="med"/>
            <a:tailEnd type="triangle" w="med" len="med"/>
          </a:ln>
        </p:spPr>
      </p:cxnSp>
      <p:cxnSp>
        <p:nvCxnSpPr>
          <p:cNvPr id="42008" name="AutoShape 25"/>
          <p:cNvCxnSpPr/>
          <p:nvPr/>
        </p:nvCxnSpPr>
        <p:spPr>
          <a:xfrm rot="5400000">
            <a:off x="7366000" y="2570163"/>
            <a:ext cx="1144588" cy="2079625"/>
          </a:xfrm>
          <a:prstGeom prst="bentConnector2">
            <a:avLst/>
          </a:prstGeom>
          <a:ln w="9525" cap="flat" cmpd="sng">
            <a:solidFill>
              <a:srgbClr val="FFCCCC"/>
            </a:solidFill>
            <a:prstDash val="solid"/>
            <a:miter/>
            <a:headEnd type="none" w="med" len="med"/>
            <a:tailEnd type="triangle" w="med" len="med"/>
          </a:ln>
        </p:spPr>
      </p:cxnSp>
      <p:sp>
        <p:nvSpPr>
          <p:cNvPr id="42009" name="Text Box 26"/>
          <p:cNvSpPr txBox="1"/>
          <p:nvPr/>
        </p:nvSpPr>
        <p:spPr>
          <a:xfrm>
            <a:off x="5181600" y="1441450"/>
            <a:ext cx="457200" cy="768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200" b="1" dirty="0">
                <a:solidFill>
                  <a:srgbClr val="FFFF99"/>
                </a:solidFill>
                <a:latin typeface="Tahoma" panose="020B0604030504040204" pitchFamily="34" charset="0"/>
                <a:ea typeface="楷体_GB2312" pitchFamily="49" charset="-122"/>
              </a:rPr>
              <a:t>数据</a:t>
            </a:r>
            <a:endParaRPr lang="zh-CN" altLang="en-US" sz="2200" b="1" dirty="0">
              <a:solidFill>
                <a:srgbClr val="FFFF99"/>
              </a:solidFill>
              <a:latin typeface="Tahoma" panose="020B0604030504040204" pitchFamily="34" charset="0"/>
              <a:ea typeface="楷体_GB2312" pitchFamily="49" charset="-122"/>
            </a:endParaRPr>
          </a:p>
        </p:txBody>
      </p:sp>
      <p:sp>
        <p:nvSpPr>
          <p:cNvPr id="42010" name="Text Box 27"/>
          <p:cNvSpPr txBox="1"/>
          <p:nvPr/>
        </p:nvSpPr>
        <p:spPr>
          <a:xfrm>
            <a:off x="6248400" y="1441450"/>
            <a:ext cx="533400" cy="768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200" b="1" dirty="0">
                <a:solidFill>
                  <a:srgbClr val="FFFF99"/>
                </a:solidFill>
                <a:latin typeface="Tahoma" panose="020B0604030504040204" pitchFamily="34" charset="0"/>
                <a:ea typeface="楷体_GB2312" pitchFamily="49" charset="-122"/>
              </a:rPr>
              <a:t>结果</a:t>
            </a:r>
            <a:endParaRPr lang="zh-CN" altLang="en-US" sz="2200" b="1" dirty="0">
              <a:solidFill>
                <a:srgbClr val="FFFF99"/>
              </a:solidFill>
              <a:latin typeface="Tahoma" panose="020B0604030504040204" pitchFamily="34" charset="0"/>
              <a:ea typeface="楷体_GB2312" pitchFamily="49" charset="-122"/>
            </a:endParaRPr>
          </a:p>
        </p:txBody>
      </p:sp>
      <p:sp>
        <p:nvSpPr>
          <p:cNvPr id="42011" name="Text Box 28"/>
          <p:cNvSpPr txBox="1"/>
          <p:nvPr/>
        </p:nvSpPr>
        <p:spPr>
          <a:xfrm>
            <a:off x="5087938" y="3021013"/>
            <a:ext cx="457200" cy="768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200" b="1" dirty="0">
                <a:solidFill>
                  <a:srgbClr val="FFFF99"/>
                </a:solidFill>
                <a:latin typeface="Tahoma" panose="020B0604030504040204" pitchFamily="34" charset="0"/>
                <a:ea typeface="楷体_GB2312" pitchFamily="49" charset="-122"/>
              </a:rPr>
              <a:t>地址</a:t>
            </a:r>
            <a:endParaRPr lang="zh-CN" altLang="en-US" sz="2200" b="1" dirty="0">
              <a:solidFill>
                <a:srgbClr val="FFFF99"/>
              </a:solidFill>
              <a:latin typeface="Tahoma" panose="020B0604030504040204" pitchFamily="34" charset="0"/>
              <a:ea typeface="楷体_GB2312" pitchFamily="49" charset="-122"/>
            </a:endParaRPr>
          </a:p>
        </p:txBody>
      </p:sp>
      <p:sp>
        <p:nvSpPr>
          <p:cNvPr id="42012" name="Text Box 29"/>
          <p:cNvSpPr txBox="1"/>
          <p:nvPr/>
        </p:nvSpPr>
        <p:spPr>
          <a:xfrm>
            <a:off x="6311900" y="2947988"/>
            <a:ext cx="533400" cy="768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200" b="1" dirty="0">
                <a:solidFill>
                  <a:srgbClr val="FFFF99"/>
                </a:solidFill>
                <a:latin typeface="Tahoma" panose="020B0604030504040204" pitchFamily="34" charset="0"/>
                <a:ea typeface="楷体_GB2312" pitchFamily="49" charset="-122"/>
              </a:rPr>
              <a:t>指令</a:t>
            </a:r>
            <a:endParaRPr lang="zh-CN" altLang="en-US" sz="2200" b="1" dirty="0">
              <a:solidFill>
                <a:srgbClr val="FFFF99"/>
              </a:solidFill>
              <a:latin typeface="Tahoma" panose="020B0604030504040204" pitchFamily="34" charset="0"/>
              <a:ea typeface="楷体_GB2312" pitchFamily="49" charset="-122"/>
            </a:endParaRPr>
          </a:p>
        </p:txBody>
      </p:sp>
      <p:sp>
        <p:nvSpPr>
          <p:cNvPr id="42013" name="Text Box 30"/>
          <p:cNvSpPr txBox="1"/>
          <p:nvPr/>
        </p:nvSpPr>
        <p:spPr>
          <a:xfrm>
            <a:off x="7086600" y="1212850"/>
            <a:ext cx="609600" cy="768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200" b="1" dirty="0">
                <a:solidFill>
                  <a:srgbClr val="FFFF99"/>
                </a:solidFill>
                <a:latin typeface="Tahoma" panose="020B0604030504040204" pitchFamily="34" charset="0"/>
                <a:ea typeface="楷体_GB2312" pitchFamily="49" charset="-122"/>
              </a:rPr>
              <a:t>命令</a:t>
            </a:r>
            <a:endParaRPr lang="zh-CN" altLang="en-US" sz="2200" b="1" dirty="0">
              <a:solidFill>
                <a:srgbClr val="FFFF99"/>
              </a:solidFill>
              <a:latin typeface="Tahoma" panose="020B0604030504040204" pitchFamily="34" charset="0"/>
              <a:ea typeface="楷体_GB2312" pitchFamily="49" charset="-122"/>
            </a:endParaRPr>
          </a:p>
        </p:txBody>
      </p:sp>
      <p:sp>
        <p:nvSpPr>
          <p:cNvPr id="42014" name="Text Box 31"/>
          <p:cNvSpPr txBox="1"/>
          <p:nvPr/>
        </p:nvSpPr>
        <p:spPr>
          <a:xfrm>
            <a:off x="4343400" y="1212850"/>
            <a:ext cx="533400" cy="768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200" b="1" dirty="0">
                <a:solidFill>
                  <a:srgbClr val="FFFF99"/>
                </a:solidFill>
                <a:latin typeface="Tahoma" panose="020B0604030504040204" pitchFamily="34" charset="0"/>
                <a:ea typeface="楷体_GB2312" pitchFamily="49" charset="-122"/>
              </a:rPr>
              <a:t>状态</a:t>
            </a:r>
            <a:endParaRPr lang="zh-CN" altLang="en-US" sz="2200" b="1" dirty="0">
              <a:solidFill>
                <a:srgbClr val="FFFF99"/>
              </a:solidFill>
              <a:latin typeface="Tahoma" panose="020B0604030504040204" pitchFamily="34" charset="0"/>
              <a:ea typeface="楷体_GB2312" pitchFamily="49" charset="-122"/>
            </a:endParaRPr>
          </a:p>
        </p:txBody>
      </p:sp>
      <p:sp>
        <p:nvSpPr>
          <p:cNvPr id="42015" name="Text Box 32"/>
          <p:cNvSpPr txBox="1"/>
          <p:nvPr/>
        </p:nvSpPr>
        <p:spPr>
          <a:xfrm>
            <a:off x="3810000" y="4184650"/>
            <a:ext cx="990600" cy="4298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200" b="1" dirty="0">
                <a:solidFill>
                  <a:srgbClr val="FFFF99"/>
                </a:solidFill>
                <a:latin typeface="Tahoma" panose="020B0604030504040204" pitchFamily="34" charset="0"/>
                <a:ea typeface="楷体_GB2312" pitchFamily="49" charset="-122"/>
              </a:rPr>
              <a:t>请求</a:t>
            </a:r>
            <a:endParaRPr lang="zh-CN" altLang="en-US" sz="2200" b="1" dirty="0">
              <a:solidFill>
                <a:srgbClr val="FFFF99"/>
              </a:solidFill>
              <a:latin typeface="Tahoma" panose="020B0604030504040204" pitchFamily="34" charset="0"/>
              <a:ea typeface="楷体_GB2312" pitchFamily="49" charset="-122"/>
            </a:endParaRPr>
          </a:p>
        </p:txBody>
      </p:sp>
      <p:sp>
        <p:nvSpPr>
          <p:cNvPr id="42016" name="Text Box 33"/>
          <p:cNvSpPr txBox="1"/>
          <p:nvPr/>
        </p:nvSpPr>
        <p:spPr>
          <a:xfrm>
            <a:off x="3581400" y="3117850"/>
            <a:ext cx="533400" cy="768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200" b="1" dirty="0">
                <a:solidFill>
                  <a:srgbClr val="FFFF99"/>
                </a:solidFill>
                <a:latin typeface="Tahoma" panose="020B0604030504040204" pitchFamily="34" charset="0"/>
                <a:ea typeface="楷体_GB2312" pitchFamily="49" charset="-122"/>
              </a:rPr>
              <a:t>命令</a:t>
            </a:r>
            <a:endParaRPr lang="zh-CN" altLang="en-US" sz="2200" b="1" dirty="0">
              <a:solidFill>
                <a:srgbClr val="FFFF99"/>
              </a:solidFill>
              <a:latin typeface="Tahoma" panose="020B0604030504040204" pitchFamily="34" charset="0"/>
              <a:ea typeface="楷体_GB2312" pitchFamily="49" charset="-122"/>
            </a:endParaRPr>
          </a:p>
        </p:txBody>
      </p:sp>
      <p:sp>
        <p:nvSpPr>
          <p:cNvPr id="42017" name="Text Box 34"/>
          <p:cNvSpPr txBox="1"/>
          <p:nvPr/>
        </p:nvSpPr>
        <p:spPr>
          <a:xfrm>
            <a:off x="7239000" y="4184650"/>
            <a:ext cx="990600" cy="4298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200" b="1" dirty="0">
                <a:solidFill>
                  <a:srgbClr val="FFFF99"/>
                </a:solidFill>
                <a:latin typeface="Tahoma" panose="020B0604030504040204" pitchFamily="34" charset="0"/>
                <a:ea typeface="楷体_GB2312" pitchFamily="49" charset="-122"/>
              </a:rPr>
              <a:t>请求</a:t>
            </a:r>
            <a:endParaRPr lang="zh-CN" altLang="en-US" sz="2200" b="1" dirty="0">
              <a:solidFill>
                <a:srgbClr val="FFFF99"/>
              </a:solidFill>
              <a:latin typeface="Tahoma" panose="020B0604030504040204" pitchFamily="34" charset="0"/>
              <a:ea typeface="楷体_GB2312" pitchFamily="49" charset="-122"/>
            </a:endParaRPr>
          </a:p>
        </p:txBody>
      </p:sp>
      <p:sp>
        <p:nvSpPr>
          <p:cNvPr id="42018" name="Text Box 35"/>
          <p:cNvSpPr txBox="1"/>
          <p:nvPr/>
        </p:nvSpPr>
        <p:spPr>
          <a:xfrm>
            <a:off x="8077200" y="3117850"/>
            <a:ext cx="533400" cy="768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200" b="1" dirty="0">
                <a:solidFill>
                  <a:srgbClr val="FFFF99"/>
                </a:solidFill>
                <a:latin typeface="Tahoma" panose="020B0604030504040204" pitchFamily="34" charset="0"/>
                <a:ea typeface="楷体_GB2312" pitchFamily="49" charset="-122"/>
              </a:rPr>
              <a:t>命令</a:t>
            </a:r>
            <a:endParaRPr lang="zh-CN" altLang="en-US" sz="2200" b="1" dirty="0">
              <a:solidFill>
                <a:srgbClr val="FFFF99"/>
              </a:solidFill>
              <a:latin typeface="Tahoma" panose="020B0604030504040204" pitchFamily="34" charset="0"/>
              <a:ea typeface="楷体_GB2312" pitchFamily="49" charset="-122"/>
            </a:endParaRPr>
          </a:p>
        </p:txBody>
      </p:sp>
      <p:sp>
        <p:nvSpPr>
          <p:cNvPr id="42019" name="Text Box 36"/>
          <p:cNvSpPr txBox="1"/>
          <p:nvPr/>
        </p:nvSpPr>
        <p:spPr>
          <a:xfrm>
            <a:off x="1703388" y="4718050"/>
            <a:ext cx="10153650" cy="1014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Tahoma" panose="020B0604030504040204" pitchFamily="34" charset="0"/>
              </a:rPr>
              <a:t>计算机：</a:t>
            </a:r>
            <a:r>
              <a:rPr lang="en-US" altLang="zh-CN" sz="2400" b="1" dirty="0">
                <a:solidFill>
                  <a:schemeClr val="bg1"/>
                </a:solidFill>
                <a:latin typeface="Tahoma" panose="020B0604030504040204" pitchFamily="34" charset="0"/>
              </a:rPr>
              <a:t>CPU </a:t>
            </a:r>
            <a:r>
              <a:rPr lang="zh-CN" altLang="en-US" sz="2400" b="1" dirty="0">
                <a:solidFill>
                  <a:schemeClr val="bg1"/>
                </a:solidFill>
                <a:latin typeface="Tahoma" panose="020B0604030504040204" pitchFamily="34" charset="0"/>
              </a:rPr>
              <a:t>、存储器、输入输出设备（</a:t>
            </a:r>
            <a:r>
              <a:rPr lang="en-US" altLang="zh-CN" sz="2400" b="1" dirty="0">
                <a:solidFill>
                  <a:schemeClr val="bg1"/>
                </a:solidFill>
                <a:latin typeface="Tahoma" panose="020B0604030504040204" pitchFamily="34" charset="0"/>
              </a:rPr>
              <a:t>I/O</a:t>
            </a:r>
            <a:r>
              <a:rPr lang="zh-CN" altLang="en-US" sz="2400" b="1" dirty="0">
                <a:solidFill>
                  <a:schemeClr val="bg1"/>
                </a:solidFill>
                <a:latin typeface="Tahoma" panose="020B0604030504040204" pitchFamily="34" charset="0"/>
              </a:rPr>
              <a:t>）</a:t>
            </a:r>
            <a:r>
              <a:rPr lang="en-US" altLang="zh-CN" sz="2400" b="1" dirty="0">
                <a:solidFill>
                  <a:schemeClr val="bg1"/>
                </a:solidFill>
                <a:latin typeface="Tahoma" panose="020B0604030504040204" pitchFamily="34" charset="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latin typeface="Tahoma" panose="020B0604030504040204" pitchFamily="34" charset="0"/>
              </a:rPr>
              <a:t>接口</a:t>
            </a:r>
            <a:r>
              <a:rPr lang="en-US" altLang="zh-CN" sz="2400" b="1" dirty="0">
                <a:solidFill>
                  <a:schemeClr val="bg1"/>
                </a:solidFill>
                <a:latin typeface="Tahoma" panose="020B0604030504040204" pitchFamily="34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Tahoma" panose="020B0604030504040204" pitchFamily="34" charset="0"/>
              </a:rPr>
              <a:t>、总线</a:t>
            </a:r>
            <a:endParaRPr lang="zh-CN" altLang="en-US" sz="2400" b="1" dirty="0">
              <a:solidFill>
                <a:schemeClr val="bg1"/>
              </a:solidFill>
              <a:latin typeface="Tahoma" panose="020B0604030504040204" pitchFamily="34" charset="0"/>
            </a:endParaRPr>
          </a:p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Tahoma" panose="020B0604030504040204" pitchFamily="34" charset="0"/>
              </a:rPr>
              <a:t>      运算器</a:t>
            </a:r>
            <a:r>
              <a:rPr lang="en-US" altLang="zh-CN" sz="2400" b="1" dirty="0">
                <a:solidFill>
                  <a:schemeClr val="bg1"/>
                </a:solidFill>
                <a:latin typeface="Tahoma" panose="020B0604030504040204" pitchFamily="34" charset="0"/>
              </a:rPr>
              <a:t>ALU+</a:t>
            </a:r>
            <a:r>
              <a:rPr lang="zh-CN" altLang="en-US" sz="2400" b="1" dirty="0">
                <a:solidFill>
                  <a:schemeClr val="bg1"/>
                </a:solidFill>
                <a:latin typeface="Tahoma" panose="020B0604030504040204" pitchFamily="34" charset="0"/>
              </a:rPr>
              <a:t>控制器</a:t>
            </a:r>
            <a:r>
              <a:rPr lang="en-US" altLang="zh-CN" sz="2400" b="1" dirty="0">
                <a:solidFill>
                  <a:schemeClr val="bg1"/>
                </a:solidFill>
                <a:latin typeface="Tahoma" panose="020B0604030504040204" pitchFamily="34" charset="0"/>
              </a:rPr>
              <a:t>+</a:t>
            </a:r>
            <a:r>
              <a:rPr lang="zh-CN" altLang="en-US" sz="2400" b="1" dirty="0">
                <a:solidFill>
                  <a:schemeClr val="bg1"/>
                </a:solidFill>
                <a:latin typeface="Tahoma" panose="020B0604030504040204" pitchFamily="34" charset="0"/>
              </a:rPr>
              <a:t>程序计数器</a:t>
            </a:r>
            <a:r>
              <a:rPr lang="en-US" altLang="zh-CN" sz="2400" b="1" dirty="0">
                <a:solidFill>
                  <a:schemeClr val="bg1"/>
                </a:solidFill>
                <a:latin typeface="Tahoma" panose="020B0604030504040204" pitchFamily="34" charset="0"/>
              </a:rPr>
              <a:t>PC</a:t>
            </a:r>
            <a:r>
              <a:rPr lang="zh-CN" altLang="en-US" sz="2400" b="1" dirty="0">
                <a:solidFill>
                  <a:schemeClr val="bg1"/>
                </a:solidFill>
                <a:latin typeface="Tahoma" panose="020B0604030504040204" pitchFamily="34" charset="0"/>
              </a:rPr>
              <a:t>（</a:t>
            </a:r>
            <a:r>
              <a:rPr lang="en-US" altLang="zh-CN" sz="2400" b="1" dirty="0">
                <a:solidFill>
                  <a:schemeClr val="bg1"/>
                </a:solidFill>
                <a:latin typeface="Tahoma" panose="020B0604030504040204" pitchFamily="34" charset="0"/>
              </a:rPr>
              <a:t>+</a:t>
            </a:r>
            <a:r>
              <a:rPr lang="zh-CN" altLang="en-US" sz="2400" b="1" dirty="0">
                <a:solidFill>
                  <a:schemeClr val="bg1"/>
                </a:solidFill>
                <a:latin typeface="Tahoma" panose="020B0604030504040204" pitchFamily="34" charset="0"/>
              </a:rPr>
              <a:t>缓存</a:t>
            </a:r>
            <a:r>
              <a:rPr lang="en-US" altLang="zh-CN" sz="2400" b="1" dirty="0">
                <a:solidFill>
                  <a:schemeClr val="bg1"/>
                </a:solidFill>
                <a:latin typeface="Tahoma" panose="020B0604030504040204" pitchFamily="34" charset="0"/>
              </a:rPr>
              <a:t>Cache</a:t>
            </a:r>
            <a:r>
              <a:rPr lang="zh-CN" altLang="en-US" sz="2400" b="1" dirty="0">
                <a:solidFill>
                  <a:schemeClr val="bg1"/>
                </a:solidFill>
                <a:latin typeface="Tahoma" panose="020B0604030504040204" pitchFamily="34" charset="0"/>
              </a:rPr>
              <a:t>、寄存器）</a:t>
            </a:r>
            <a:endParaRPr lang="zh-CN" altLang="en-US" sz="2400" b="1" dirty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42020" name="Line 37"/>
          <p:cNvSpPr/>
          <p:nvPr/>
        </p:nvSpPr>
        <p:spPr>
          <a:xfrm flipH="1">
            <a:off x="2743200" y="5099050"/>
            <a:ext cx="838200" cy="228600"/>
          </a:xfrm>
          <a:prstGeom prst="line">
            <a:avLst/>
          </a:prstGeom>
          <a:ln w="9525" cap="flat" cmpd="sng">
            <a:solidFill>
              <a:srgbClr val="FFCCCC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2021" name="Line 38"/>
          <p:cNvSpPr/>
          <p:nvPr/>
        </p:nvSpPr>
        <p:spPr>
          <a:xfrm>
            <a:off x="3581400" y="5099050"/>
            <a:ext cx="685800" cy="228600"/>
          </a:xfrm>
          <a:prstGeom prst="line">
            <a:avLst/>
          </a:prstGeom>
          <a:ln w="9525" cap="flat" cmpd="sng">
            <a:solidFill>
              <a:srgbClr val="FFCCCC"/>
            </a:solidFill>
            <a:prstDash val="solid"/>
            <a:headEnd type="none" w="med" len="med"/>
            <a:tailEnd type="none" w="med" len="med"/>
          </a:ln>
        </p:spPr>
      </p:sp>
      <p:cxnSp>
        <p:nvCxnSpPr>
          <p:cNvPr id="42022" name="AutoShape 17"/>
          <p:cNvCxnSpPr/>
          <p:nvPr/>
        </p:nvCxnSpPr>
        <p:spPr>
          <a:xfrm>
            <a:off x="4572000" y="5732463"/>
            <a:ext cx="0" cy="374650"/>
          </a:xfrm>
          <a:prstGeom prst="straightConnector1">
            <a:avLst/>
          </a:prstGeom>
          <a:ln w="9525" cap="flat" cmpd="sng">
            <a:solidFill>
              <a:srgbClr val="FFCCCC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2023" name="AutoShape 17"/>
          <p:cNvCxnSpPr/>
          <p:nvPr/>
        </p:nvCxnSpPr>
        <p:spPr>
          <a:xfrm>
            <a:off x="4727893" y="5734050"/>
            <a:ext cx="255587" cy="374650"/>
          </a:xfrm>
          <a:prstGeom prst="straightConnector1">
            <a:avLst/>
          </a:prstGeom>
          <a:ln w="9525" cap="flat" cmpd="sng">
            <a:solidFill>
              <a:srgbClr val="FFCCCC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2024" name="AutoShape 17"/>
          <p:cNvCxnSpPr/>
          <p:nvPr/>
        </p:nvCxnSpPr>
        <p:spPr>
          <a:xfrm>
            <a:off x="4800600" y="5735320"/>
            <a:ext cx="800100" cy="373063"/>
          </a:xfrm>
          <a:prstGeom prst="straightConnector1">
            <a:avLst/>
          </a:prstGeom>
          <a:ln w="9525" cap="flat" cmpd="sng">
            <a:solidFill>
              <a:srgbClr val="FFCCCC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42025" name="矩形 46"/>
          <p:cNvSpPr/>
          <p:nvPr/>
        </p:nvSpPr>
        <p:spPr>
          <a:xfrm>
            <a:off x="4328796" y="6108700"/>
            <a:ext cx="414528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50000"/>
              </a:spcBef>
              <a:buNone/>
            </a:pPr>
            <a:r>
              <a:rPr lang="zh-CN" altLang="en-US" sz="2400" dirty="0">
                <a:solidFill>
                  <a:srgbClr val="FFFF99"/>
                </a:solidFill>
                <a:ea typeface="黑体" panose="02010609060101010101" pitchFamily="49" charset="-122"/>
              </a:rPr>
              <a:t>组合逻辑、</a:t>
            </a:r>
            <a:r>
              <a:rPr lang="zh-CN" altLang="en-US" sz="2400" dirty="0">
                <a:solidFill>
                  <a:srgbClr val="FFFF99"/>
                </a:solidFill>
                <a:ea typeface="黑体" panose="02010609060101010101" pitchFamily="49" charset="-122"/>
              </a:rPr>
              <a:t>微程序（微指令）</a:t>
            </a:r>
            <a:endParaRPr lang="zh-CN" altLang="en-US" sz="2400" dirty="0">
              <a:solidFill>
                <a:srgbClr val="FFFF99"/>
              </a:solidFill>
              <a:ea typeface="黑体" panose="02010609060101010101" pitchFamily="49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1736567" y="5921375"/>
            <a:ext cx="256730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主机：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CPU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+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主存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42027" name="矩形 54"/>
          <p:cNvSpPr/>
          <p:nvPr/>
        </p:nvSpPr>
        <p:spPr>
          <a:xfrm>
            <a:off x="2969261" y="188913"/>
            <a:ext cx="546608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5000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ea typeface="黑体" panose="02010609060101010101" pitchFamily="49" charset="-122"/>
              </a:rPr>
              <a:t>计算机硬件系统，</a:t>
            </a:r>
            <a:r>
              <a:rPr lang="zh-CN" altLang="en-US" dirty="0">
                <a:solidFill>
                  <a:srgbClr val="FF0000"/>
                </a:solidFill>
                <a:ea typeface="黑体" panose="02010609060101010101" pitchFamily="49" charset="-122"/>
              </a:rPr>
              <a:t>五大部件！</a:t>
            </a:r>
            <a:endParaRPr lang="zh-CN" altLang="en-US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CN" altLang="en-US" dirty="0"/>
              <a:t>第四章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18937"/>
            <a:ext cx="10515600" cy="5058026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设某一存储单元的物理地址是 </a:t>
            </a:r>
            <a:r>
              <a:rPr lang="en-US" altLang="zh-CN" dirty="0"/>
              <a:t>34567H</a:t>
            </a:r>
            <a:r>
              <a:rPr lang="zh-CN" altLang="en-US" dirty="0"/>
              <a:t>，试完成下列不同的逻辑地址表示。 </a:t>
            </a:r>
            <a:r>
              <a:rPr lang="en-US" altLang="zh-CN" dirty="0"/>
              <a:t>(1) 3456H</a:t>
            </a:r>
            <a:r>
              <a:rPr lang="zh-CN" altLang="en-US" dirty="0"/>
              <a:t>：</a:t>
            </a:r>
            <a:r>
              <a:rPr lang="en-US" altLang="zh-CN" dirty="0">
                <a:solidFill>
                  <a:srgbClr val="FF0000"/>
                </a:solidFill>
              </a:rPr>
              <a:t>0007H</a:t>
            </a:r>
            <a:r>
              <a:rPr lang="en-US" altLang="zh-CN" dirty="0"/>
              <a:t> (2</a:t>
            </a:r>
            <a:r>
              <a:rPr lang="zh-CN" altLang="en-US" dirty="0"/>
              <a:t>）</a:t>
            </a:r>
            <a:r>
              <a:rPr lang="en-US" altLang="zh-CN" dirty="0">
                <a:solidFill>
                  <a:srgbClr val="FF0000"/>
                </a:solidFill>
              </a:rPr>
              <a:t>3400H</a:t>
            </a:r>
            <a:r>
              <a:rPr lang="zh-CN" altLang="en-US" dirty="0"/>
              <a:t>：</a:t>
            </a:r>
            <a:r>
              <a:rPr lang="en-US" altLang="zh-CN" dirty="0"/>
              <a:t>0567H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寻址方式：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(1) ADD AX , 0A51H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</a:t>
            </a:r>
            <a:r>
              <a:rPr lang="zh-CN" altLang="en-US" dirty="0"/>
              <a:t>寄存器    立即数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(2) MOV BL , DATA1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</a:t>
            </a:r>
            <a:r>
              <a:rPr lang="zh-CN" altLang="en-US" dirty="0"/>
              <a:t>寄存器   直接寻址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(3) AND AL , VAR1+2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</a:t>
            </a:r>
            <a:r>
              <a:rPr lang="zh-CN" altLang="en-US" dirty="0"/>
              <a:t>寄存器    直接</a:t>
            </a:r>
            <a:endParaRPr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5974181" y="2407246"/>
            <a:ext cx="6093994" cy="4087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altLang="zh-CN" sz="2800" dirty="0"/>
              <a:t>(4) TEST [SI] , CL</a:t>
            </a:r>
            <a:endParaRPr lang="en-US" altLang="zh-CN" sz="2800" dirty="0"/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altLang="zh-CN" sz="2800" dirty="0"/>
              <a:t>           </a:t>
            </a:r>
            <a:r>
              <a:rPr lang="zh-CN" altLang="en-US" sz="2800" dirty="0"/>
              <a:t>寄存器间接    寄存器</a:t>
            </a:r>
            <a:endParaRPr lang="en-US" altLang="zh-CN" sz="2800" dirty="0"/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altLang="zh-CN" sz="2800" dirty="0"/>
              <a:t>(5) OR  ARRY[BX] , DS:[01FE]</a:t>
            </a:r>
            <a:endParaRPr lang="en-US" altLang="zh-CN" sz="2800" dirty="0"/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altLang="zh-CN" sz="2800" dirty="0"/>
              <a:t>          </a:t>
            </a:r>
            <a:r>
              <a:rPr lang="zh-CN" altLang="en-US" sz="2800" dirty="0"/>
              <a:t>基址寻址     立即数</a:t>
            </a:r>
            <a:endParaRPr lang="zh-CN" altLang="en-US" sz="2800" dirty="0"/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altLang="zh-CN" sz="2800" dirty="0">
                <a:sym typeface="+mn-ea"/>
              </a:rPr>
              <a:t>(6) MOV  AX,  [BX+2]</a:t>
            </a:r>
            <a:endParaRPr lang="en-US" altLang="zh-CN" sz="2800" dirty="0">
              <a:sym typeface="+mn-ea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altLang="zh-CN" sz="2800" dirty="0">
                <a:sym typeface="+mn-ea"/>
              </a:rPr>
              <a:t>          </a:t>
            </a:r>
            <a:r>
              <a:rPr lang="zh-CN" altLang="en-US" sz="2800" dirty="0">
                <a:sym typeface="+mn-ea"/>
              </a:rPr>
              <a:t>寄存器</a:t>
            </a:r>
            <a:r>
              <a:rPr lang="en-US" altLang="zh-CN" sz="2800" dirty="0">
                <a:sym typeface="+mn-ea"/>
              </a:rPr>
              <a:t>    </a:t>
            </a:r>
            <a:r>
              <a:rPr lang="zh-CN" altLang="en-US" sz="2800" dirty="0">
                <a:sym typeface="+mn-ea"/>
              </a:rPr>
              <a:t>基址寻址</a:t>
            </a:r>
            <a:endParaRPr lang="en-US" altLang="zh-CN" sz="2800" dirty="0"/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altLang="zh-CN" sz="2800" dirty="0"/>
              <a:t>(7) ADC [BP][DI] ,  BH</a:t>
            </a:r>
            <a:endParaRPr lang="en-US" altLang="zh-CN" sz="2800" dirty="0"/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altLang="zh-CN" sz="2800" dirty="0"/>
              <a:t>          </a:t>
            </a:r>
            <a:r>
              <a:rPr lang="zh-CN" altLang="en-US" sz="2800" dirty="0"/>
              <a:t>基址变址    寄存器</a:t>
            </a:r>
            <a:endParaRPr lang="en-US" altLang="zh-CN" sz="28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9529c38504d25813797d249239fc320"/>
          <p:cNvPicPr>
            <a:picLocks noChangeAspect="1"/>
          </p:cNvPicPr>
          <p:nvPr/>
        </p:nvPicPr>
        <p:blipFill>
          <a:blip r:embed="rId1">
            <a:lum contrast="42000"/>
          </a:blip>
          <a:srcRect r="1345"/>
          <a:stretch>
            <a:fillRect/>
          </a:stretch>
        </p:blipFill>
        <p:spPr>
          <a:xfrm>
            <a:off x="340995" y="303530"/>
            <a:ext cx="11476355" cy="34404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84994" name="灯片编号占位符 3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sz="1400" dirty="0">
                <a:solidFill>
                  <a:schemeClr val="bg1"/>
                </a:solidFill>
              </a:rPr>
            </a:fld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84995" name="Text Box 2"/>
          <p:cNvSpPr txBox="1"/>
          <p:nvPr/>
        </p:nvSpPr>
        <p:spPr>
          <a:xfrm>
            <a:off x="2895600" y="228600"/>
            <a:ext cx="67056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None/>
            </a:pPr>
            <a:r>
              <a:rPr lang="en-US" altLang="zh-CN" sz="3600" dirty="0">
                <a:solidFill>
                  <a:srgbClr val="66CC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7.3  </a:t>
            </a:r>
            <a:r>
              <a:rPr lang="zh-CN" altLang="en-US" sz="3600" dirty="0">
                <a:solidFill>
                  <a:srgbClr val="66CC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程序中断方式</a:t>
            </a:r>
            <a:endParaRPr lang="zh-CN" altLang="en-US" sz="3600" dirty="0">
              <a:solidFill>
                <a:srgbClr val="66CC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4996" name="Freeform 3"/>
          <p:cNvSpPr/>
          <p:nvPr/>
        </p:nvSpPr>
        <p:spPr>
          <a:xfrm>
            <a:off x="6705600" y="1981200"/>
            <a:ext cx="203200" cy="152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2147483646"/>
              </a:cxn>
            </a:cxnLst>
            <a:pathLst>
              <a:path w="128" h="96">
                <a:moveTo>
                  <a:pt x="0" y="0"/>
                </a:moveTo>
                <a:cubicBezTo>
                  <a:pt x="64" y="48"/>
                  <a:pt x="128" y="96"/>
                  <a:pt x="96" y="96"/>
                </a:cubicBezTo>
              </a:path>
            </a:pathLst>
          </a:custGeom>
          <a:noFill/>
          <a:ln w="9525">
            <a:noFill/>
          </a:ln>
        </p:spPr>
        <p:txBody>
          <a:bodyPr/>
          <a:p>
            <a:endParaRPr lang="zh-CN" altLang="en-US"/>
          </a:p>
        </p:txBody>
      </p:sp>
      <p:graphicFrame>
        <p:nvGraphicFramePr>
          <p:cNvPr id="84997" name="Object 4"/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114300" imgH="215900" progId="Equation.3">
                  <p:embed/>
                </p:oleObj>
              </mc:Choice>
              <mc:Fallback>
                <p:oleObj name="" r:id="rId1" imgW="114300" imgH="215900" progId="Equation.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998" name="Text Box 5"/>
          <p:cNvSpPr txBox="1"/>
          <p:nvPr/>
        </p:nvSpPr>
        <p:spPr>
          <a:xfrm>
            <a:off x="4572000" y="2819400"/>
            <a:ext cx="1905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50000"/>
              </a:spcBef>
              <a:buNone/>
            </a:pPr>
            <a:endParaRPr lang="zh-CN" altLang="zh-CN" dirty="0">
              <a:solidFill>
                <a:srgbClr val="FFFF99"/>
              </a:solidFill>
              <a:ea typeface="黑体" panose="02010609060101010101" pitchFamily="49" charset="-122"/>
            </a:endParaRPr>
          </a:p>
        </p:txBody>
      </p:sp>
      <p:sp>
        <p:nvSpPr>
          <p:cNvPr id="84999" name="Text Box 6"/>
          <p:cNvSpPr txBox="1"/>
          <p:nvPr/>
        </p:nvSpPr>
        <p:spPr>
          <a:xfrm>
            <a:off x="1847850" y="1628775"/>
            <a:ext cx="187325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50000"/>
              </a:spcBef>
              <a:buNone/>
            </a:pPr>
            <a:r>
              <a:rPr lang="zh-CN" altLang="en-US" dirty="0">
                <a:solidFill>
                  <a:srgbClr val="CCFF99"/>
                </a:solidFill>
                <a:ea typeface="黑体" panose="02010609060101010101" pitchFamily="49" charset="-122"/>
              </a:rPr>
              <a:t>中断嵌套</a:t>
            </a:r>
            <a:endParaRPr lang="zh-CN" altLang="en-US" dirty="0">
              <a:solidFill>
                <a:srgbClr val="CCFF99"/>
              </a:solidFill>
              <a:ea typeface="黑体" panose="02010609060101010101" pitchFamily="49" charset="-122"/>
            </a:endParaRPr>
          </a:p>
        </p:txBody>
      </p:sp>
      <p:pic>
        <p:nvPicPr>
          <p:cNvPr id="85000" name="Picture 7" descr="图片3"/>
          <p:cNvPicPr>
            <a:picLocks noChangeAspect="1"/>
          </p:cNvPicPr>
          <p:nvPr/>
        </p:nvPicPr>
        <p:blipFill>
          <a:blip r:embed="rId3"/>
          <a:srcRect b="14819"/>
          <a:stretch>
            <a:fillRect/>
          </a:stretch>
        </p:blipFill>
        <p:spPr>
          <a:xfrm>
            <a:off x="3432175" y="2897188"/>
            <a:ext cx="4956175" cy="36274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5001" name="Rectangle 8"/>
          <p:cNvSpPr/>
          <p:nvPr/>
        </p:nvSpPr>
        <p:spPr>
          <a:xfrm>
            <a:off x="1778318" y="981075"/>
            <a:ext cx="3021965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None/>
            </a:pPr>
            <a:r>
              <a:rPr lang="en-US" altLang="zh-CN" dirty="0">
                <a:solidFill>
                  <a:srgbClr val="FFCCCC"/>
                </a:solidFill>
                <a:ea typeface="黑体" panose="02010609060101010101" pitchFamily="49" charset="-122"/>
              </a:rPr>
              <a:t>3. </a:t>
            </a:r>
            <a:r>
              <a:rPr lang="zh-CN" altLang="en-US" dirty="0">
                <a:solidFill>
                  <a:srgbClr val="FFCCCC"/>
                </a:solidFill>
                <a:ea typeface="黑体" panose="02010609060101010101" pitchFamily="49" charset="-122"/>
              </a:rPr>
              <a:t>多重中断处理</a:t>
            </a:r>
            <a:endParaRPr lang="zh-CN" altLang="en-US" dirty="0">
              <a:solidFill>
                <a:srgbClr val="FFCCCC"/>
              </a:solidFill>
              <a:ea typeface="黑体" panose="02010609060101010101" pitchFamily="49" charset="-122"/>
            </a:endParaRPr>
          </a:p>
        </p:txBody>
      </p:sp>
      <p:sp>
        <p:nvSpPr>
          <p:cNvPr id="85002" name="Rectangle 9"/>
          <p:cNvSpPr/>
          <p:nvPr/>
        </p:nvSpPr>
        <p:spPr>
          <a:xfrm>
            <a:off x="3810000" y="1628775"/>
            <a:ext cx="6858000" cy="1076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50000"/>
              </a:spcBef>
              <a:buNone/>
            </a:pPr>
            <a:r>
              <a:rPr lang="zh-CN" altLang="en-US" dirty="0">
                <a:solidFill>
                  <a:srgbClr val="FFFF99"/>
                </a:solidFill>
                <a:ea typeface="黑体" panose="02010609060101010101" pitchFamily="49" charset="-122"/>
              </a:rPr>
              <a:t>原则：同级与低级的不能中断</a:t>
            </a:r>
            <a:br>
              <a:rPr lang="zh-CN" altLang="en-US" dirty="0">
                <a:solidFill>
                  <a:srgbClr val="FFFF99"/>
                </a:solidFill>
                <a:ea typeface="黑体" panose="02010609060101010101" pitchFamily="49" charset="-122"/>
              </a:rPr>
            </a:br>
            <a:r>
              <a:rPr lang="zh-CN" altLang="en-US" dirty="0">
                <a:solidFill>
                  <a:srgbClr val="FFFF99"/>
                </a:solidFill>
                <a:ea typeface="黑体" panose="02010609060101010101" pitchFamily="49" charset="-122"/>
              </a:rPr>
              <a:t>	   高级的可以中断低级的</a:t>
            </a:r>
            <a:endParaRPr lang="zh-CN" altLang="en-US" dirty="0">
              <a:solidFill>
                <a:srgbClr val="FFFF99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b525ebbd273e79f3ea3cf249262c13e"/>
          <p:cNvPicPr>
            <a:picLocks noChangeAspect="1"/>
          </p:cNvPicPr>
          <p:nvPr/>
        </p:nvPicPr>
        <p:blipFill>
          <a:blip r:embed="rId1">
            <a:lum contrast="36000"/>
          </a:blip>
          <a:srcRect l="4148" r="4987" b="74148"/>
          <a:stretch>
            <a:fillRect/>
          </a:stretch>
        </p:blipFill>
        <p:spPr>
          <a:xfrm>
            <a:off x="760730" y="255270"/>
            <a:ext cx="10041890" cy="409829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b525ebbd273e79f3ea3cf249262c13e"/>
          <p:cNvPicPr>
            <a:picLocks noChangeAspect="1"/>
          </p:cNvPicPr>
          <p:nvPr/>
        </p:nvPicPr>
        <p:blipFill>
          <a:blip r:embed="rId1">
            <a:lum bright="6000" contrast="30000"/>
          </a:blip>
          <a:srcRect l="4567" t="28250" r="4356" b="54944"/>
          <a:stretch>
            <a:fillRect/>
          </a:stretch>
        </p:blipFill>
        <p:spPr>
          <a:xfrm>
            <a:off x="307975" y="196850"/>
            <a:ext cx="10648950" cy="281876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b525ebbd273e79f3ea3cf249262c13e"/>
          <p:cNvPicPr>
            <a:picLocks noChangeAspect="1"/>
          </p:cNvPicPr>
          <p:nvPr/>
        </p:nvPicPr>
        <p:blipFill>
          <a:blip r:embed="rId1"/>
          <a:srcRect t="44454" r="5220" b="31398"/>
          <a:stretch>
            <a:fillRect/>
          </a:stretch>
        </p:blipFill>
        <p:spPr>
          <a:xfrm>
            <a:off x="175260" y="128270"/>
            <a:ext cx="11680825" cy="426910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30505" y="5975985"/>
            <a:ext cx="7243445" cy="78740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JMP</a:t>
            </a:r>
            <a:r>
              <a:rPr lang="zh-CN" altLang="en-US"/>
              <a:t>、</a:t>
            </a:r>
            <a:r>
              <a:rPr lang="en-US" altLang="zh-CN"/>
              <a:t>CALL</a:t>
            </a:r>
            <a:r>
              <a:rPr lang="zh-CN" altLang="en-US"/>
              <a:t>指令的执行，如果是远地址转移？，</a:t>
            </a:r>
            <a:r>
              <a:rPr lang="zh-CN" altLang="en-US"/>
              <a:t>压栈内容</a:t>
            </a:r>
            <a:endParaRPr lang="zh-CN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b525ebbd273e79f3ea3cf249262c13e"/>
          <p:cNvPicPr>
            <a:picLocks noChangeAspect="1"/>
          </p:cNvPicPr>
          <p:nvPr/>
        </p:nvPicPr>
        <p:blipFill>
          <a:blip r:embed="rId1"/>
          <a:srcRect l="3562" t="74731" r="5427"/>
          <a:stretch>
            <a:fillRect/>
          </a:stretch>
        </p:blipFill>
        <p:spPr>
          <a:xfrm>
            <a:off x="563880" y="97155"/>
            <a:ext cx="9255760" cy="368617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42" name="灯片编号占位符 3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sz="1400" dirty="0">
                <a:solidFill>
                  <a:schemeClr val="bg1"/>
                </a:solidFill>
              </a:rPr>
            </a:fld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10243" name="Text Box 5"/>
          <p:cNvSpPr txBox="1"/>
          <p:nvPr/>
        </p:nvSpPr>
        <p:spPr>
          <a:xfrm>
            <a:off x="1524000" y="895350"/>
            <a:ext cx="381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50000"/>
              </a:spcBef>
              <a:buNone/>
            </a:pPr>
            <a:r>
              <a:rPr lang="en-US" altLang="zh-CN" sz="3600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3600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汇编语言</a:t>
            </a:r>
            <a:endParaRPr lang="zh-CN" altLang="en-US" sz="3600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244" name="Text Box 6"/>
          <p:cNvSpPr txBox="1"/>
          <p:nvPr/>
        </p:nvSpPr>
        <p:spPr>
          <a:xfrm>
            <a:off x="2000250" y="1657350"/>
            <a:ext cx="7239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50000"/>
              </a:spcBef>
              <a:buNone/>
            </a:pPr>
            <a:r>
              <a:rPr lang="zh-CN" altLang="en-US" dirty="0">
                <a:solidFill>
                  <a:srgbClr val="FFFF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一种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面向机器</a:t>
            </a:r>
            <a:r>
              <a:rPr lang="zh-CN" altLang="en-US" dirty="0">
                <a:solidFill>
                  <a:srgbClr val="FFFF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的低级程序设计语言</a:t>
            </a:r>
            <a:r>
              <a:rPr lang="zh-CN" altLang="en-US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endParaRPr lang="zh-CN" altLang="en-US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245" name="Text Box 7"/>
          <p:cNvSpPr txBox="1"/>
          <p:nvPr/>
        </p:nvSpPr>
        <p:spPr>
          <a:xfrm>
            <a:off x="1924050" y="2343150"/>
            <a:ext cx="7239000" cy="1076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None/>
            </a:pP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符号化</a:t>
            </a:r>
            <a:r>
              <a:rPr lang="zh-CN" altLang="en-US" b="1" dirty="0">
                <a:solidFill>
                  <a:srgbClr val="FFFF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的机器语言，汇编指令与机器指令一一对应。</a:t>
            </a:r>
            <a:endParaRPr lang="zh-CN" altLang="en-US" b="1" dirty="0">
              <a:solidFill>
                <a:srgbClr val="FFFF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246" name="Text Box 8"/>
          <p:cNvSpPr txBox="1"/>
          <p:nvPr/>
        </p:nvSpPr>
        <p:spPr>
          <a:xfrm>
            <a:off x="1524000" y="3598863"/>
            <a:ext cx="52578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50000"/>
              </a:spcBef>
              <a:buNone/>
            </a:pPr>
            <a:r>
              <a:rPr lang="en-US" altLang="zh-CN" sz="3600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3600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汇编语言</a:t>
            </a:r>
            <a:r>
              <a:rPr lang="zh-CN" altLang="en-US" sz="3600" dirty="0">
                <a:solidFill>
                  <a:srgbClr val="FFC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源程序</a:t>
            </a:r>
            <a:endParaRPr lang="zh-CN" altLang="en-US" sz="3600" dirty="0">
              <a:solidFill>
                <a:srgbClr val="FFC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247" name="Text Box 9"/>
          <p:cNvSpPr txBox="1"/>
          <p:nvPr/>
        </p:nvSpPr>
        <p:spPr>
          <a:xfrm>
            <a:off x="1952625" y="4352925"/>
            <a:ext cx="7239000" cy="30460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汇编语言编制的程序</a:t>
            </a:r>
            <a:r>
              <a:rPr lang="zh-CN" altLang="en-US" dirty="0">
                <a:solidFill>
                  <a:srgbClr val="FFFF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；不能由计算机直接执行</a:t>
            </a:r>
            <a:endParaRPr lang="en-US" altLang="zh-CN" dirty="0">
              <a:solidFill>
                <a:srgbClr val="FFFF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>
              <a:spcBef>
                <a:spcPct val="50000"/>
              </a:spcBef>
              <a:buNone/>
            </a:pPr>
            <a:r>
              <a:rPr lang="zh-CN" altLang="en-US" dirty="0">
                <a:solidFill>
                  <a:srgbClr val="FFFFFF"/>
                </a:solidFill>
                <a:ea typeface="黑体" panose="02010609060101010101" pitchFamily="49" charset="-122"/>
              </a:rPr>
              <a:t>汇编源程序翻译成</a:t>
            </a:r>
            <a:r>
              <a:rPr lang="zh-CN" altLang="en-US" b="1" dirty="0">
                <a:solidFill>
                  <a:srgbClr val="FFFF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目标程序</a:t>
            </a:r>
            <a:r>
              <a:rPr lang="zh-CN" altLang="en-US" dirty="0">
                <a:solidFill>
                  <a:srgbClr val="FFFFFF"/>
                </a:solidFill>
                <a:ea typeface="黑体" panose="02010609060101010101" pitchFamily="49" charset="-122"/>
              </a:rPr>
              <a:t>的语言加工程序称为汇编程序。 </a:t>
            </a:r>
            <a:endParaRPr lang="zh-CN" altLang="en-US" dirty="0">
              <a:solidFill>
                <a:srgbClr val="FFFFFF"/>
              </a:solidFill>
              <a:ea typeface="黑体" panose="02010609060101010101" pitchFamily="49" charset="-122"/>
            </a:endParaRPr>
          </a:p>
          <a:p>
            <a:pPr marL="0" lvl="0" indent="0">
              <a:spcBef>
                <a:spcPct val="50000"/>
              </a:spcBef>
              <a:buNone/>
            </a:pPr>
            <a:r>
              <a:rPr lang="zh-CN" altLang="en-US" dirty="0">
                <a:solidFill>
                  <a:srgbClr val="FFFF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dirty="0">
              <a:solidFill>
                <a:srgbClr val="FFFF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1266" name="Text Box 2"/>
          <p:cNvSpPr txBox="1"/>
          <p:nvPr/>
        </p:nvSpPr>
        <p:spPr>
          <a:xfrm>
            <a:off x="1774825" y="819150"/>
            <a:ext cx="8497888" cy="555561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>
              <a:lnSpc>
                <a:spcPct val="130000"/>
              </a:lnSpc>
              <a:spcBef>
                <a:spcPct val="50000"/>
              </a:spcBef>
              <a:buNone/>
            </a:pPr>
            <a:r>
              <a:rPr lang="en-US" altLang="zh-CN" b="1" dirty="0">
                <a:solidFill>
                  <a:srgbClr val="FFFF00"/>
                </a:solidFill>
                <a:ea typeface="黑体" panose="02010609060101010101" pitchFamily="49" charset="-122"/>
              </a:rPr>
              <a:t>3</a:t>
            </a:r>
            <a:r>
              <a:rPr lang="zh-CN" altLang="en-US" b="1" dirty="0">
                <a:solidFill>
                  <a:srgbClr val="FFFF00"/>
                </a:solidFill>
                <a:ea typeface="黑体" panose="02010609060101010101" pitchFamily="49" charset="-122"/>
              </a:rPr>
              <a:t>．汇编程序 </a:t>
            </a:r>
            <a:endParaRPr lang="zh-CN" altLang="en-US" b="1" dirty="0">
              <a:solidFill>
                <a:srgbClr val="FFFF00"/>
              </a:solidFill>
              <a:ea typeface="黑体" panose="02010609060101010101" pitchFamily="49" charset="-122"/>
            </a:endParaRPr>
          </a:p>
          <a:p>
            <a:pPr marL="0" lvl="0" indent="0" algn="just">
              <a:lnSpc>
                <a:spcPct val="130000"/>
              </a:lnSpc>
              <a:spcBef>
                <a:spcPct val="50000"/>
              </a:spcBef>
              <a:buNone/>
            </a:pPr>
            <a:r>
              <a:rPr lang="zh-CN" altLang="en-US" b="1" dirty="0">
                <a:solidFill>
                  <a:schemeClr val="bg1"/>
                </a:solidFill>
                <a:ea typeface="黑体" panose="02010609060101010101" pitchFamily="49" charset="-122"/>
              </a:rPr>
              <a:t>	汇编是把汇编语言程序</a:t>
            </a:r>
            <a:r>
              <a:rPr lang="zh-CN" altLang="en-US" b="1" dirty="0">
                <a:solidFill>
                  <a:srgbClr val="FFFF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翻译成机器语言描述的</a:t>
            </a:r>
            <a:r>
              <a:rPr lang="zh-CN" altLang="en-US" b="1" dirty="0">
                <a:solidFill>
                  <a:srgbClr val="FFC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目标程序</a:t>
            </a:r>
            <a:r>
              <a:rPr lang="zh-CN" altLang="en-US" b="1" dirty="0">
                <a:solidFill>
                  <a:srgbClr val="FFFF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的过程</a:t>
            </a:r>
            <a:r>
              <a:rPr lang="zh-CN" altLang="en-US" b="1" dirty="0">
                <a:solidFill>
                  <a:schemeClr val="bg1"/>
                </a:solidFill>
                <a:ea typeface="黑体" panose="02010609060101010101" pitchFamily="49" charset="-122"/>
              </a:rPr>
              <a:t>。</a:t>
            </a:r>
            <a:endParaRPr lang="zh-CN" altLang="en-US" b="1" dirty="0">
              <a:solidFill>
                <a:schemeClr val="bg1"/>
              </a:solidFill>
              <a:ea typeface="黑体" panose="02010609060101010101" pitchFamily="49" charset="-122"/>
            </a:endParaRPr>
          </a:p>
          <a:p>
            <a:pPr marL="0" lvl="0" indent="0" algn="just">
              <a:lnSpc>
                <a:spcPct val="130000"/>
              </a:lnSpc>
              <a:spcBef>
                <a:spcPct val="50000"/>
              </a:spcBef>
              <a:buNone/>
            </a:pPr>
            <a:r>
              <a:rPr lang="zh-CN" altLang="en-US" b="1" dirty="0">
                <a:solidFill>
                  <a:schemeClr val="bg1"/>
                </a:solidFill>
                <a:ea typeface="黑体" panose="02010609060101010101" pitchFamily="49" charset="-122"/>
              </a:rPr>
              <a:t>汇编程序是完成汇编任务的程序。</a:t>
            </a:r>
            <a:endParaRPr lang="zh-CN" altLang="en-US" b="1" dirty="0">
              <a:solidFill>
                <a:schemeClr val="bg1"/>
              </a:solidFill>
              <a:ea typeface="黑体" panose="02010609060101010101" pitchFamily="49" charset="-122"/>
            </a:endParaRPr>
          </a:p>
          <a:p>
            <a:pPr marL="0" lvl="0" indent="0" algn="just">
              <a:lnSpc>
                <a:spcPct val="130000"/>
              </a:lnSpc>
              <a:spcBef>
                <a:spcPct val="50000"/>
              </a:spcBef>
              <a:buNone/>
            </a:pPr>
            <a:r>
              <a:rPr lang="en-US" altLang="zh-CN" b="1" dirty="0">
                <a:solidFill>
                  <a:srgbClr val="FFFF00"/>
                </a:solidFill>
                <a:ea typeface="黑体" panose="02010609060101010101" pitchFamily="49" charset="-122"/>
              </a:rPr>
              <a:t>4</a:t>
            </a:r>
            <a:r>
              <a:rPr lang="zh-CN" altLang="en-US" b="1" dirty="0">
                <a:solidFill>
                  <a:srgbClr val="FFFF00"/>
                </a:solidFill>
                <a:ea typeface="黑体" panose="02010609060101010101" pitchFamily="49" charset="-122"/>
              </a:rPr>
              <a:t>．连接程序 </a:t>
            </a:r>
            <a:endParaRPr lang="zh-CN" altLang="en-US" b="1" dirty="0">
              <a:solidFill>
                <a:srgbClr val="FFFF00"/>
              </a:solidFill>
              <a:ea typeface="黑体" panose="02010609060101010101" pitchFamily="49" charset="-122"/>
            </a:endParaRPr>
          </a:p>
          <a:p>
            <a:pPr marL="0" lvl="0" indent="0" algn="just">
              <a:lnSpc>
                <a:spcPct val="130000"/>
              </a:lnSpc>
              <a:spcBef>
                <a:spcPct val="50000"/>
              </a:spcBef>
              <a:buNone/>
            </a:pPr>
            <a:r>
              <a:rPr lang="zh-CN" altLang="en-US" b="1" dirty="0">
                <a:solidFill>
                  <a:schemeClr val="bg1"/>
                </a:solidFill>
                <a:ea typeface="黑体" panose="02010609060101010101" pitchFamily="49" charset="-122"/>
              </a:rPr>
              <a:t>	连接程序的主要功能是实现</a:t>
            </a:r>
            <a:r>
              <a:rPr lang="zh-CN" altLang="en-US" b="1" dirty="0">
                <a:solidFill>
                  <a:srgbClr val="FFFF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多个目标文件及库文件的连接</a:t>
            </a:r>
            <a:r>
              <a:rPr lang="zh-CN" altLang="en-US" b="1" dirty="0">
                <a:solidFill>
                  <a:schemeClr val="bg1"/>
                </a:solidFill>
                <a:ea typeface="黑体" panose="02010609060101010101" pitchFamily="49" charset="-122"/>
              </a:rPr>
              <a:t>，并完成浮动地址的重定位。</a:t>
            </a:r>
            <a:endParaRPr lang="zh-CN" altLang="en-US" b="1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2290" name="Text Box 2"/>
          <p:cNvSpPr txBox="1"/>
          <p:nvPr/>
        </p:nvSpPr>
        <p:spPr>
          <a:xfrm>
            <a:off x="1774825" y="1125538"/>
            <a:ext cx="8174038" cy="167894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>
              <a:lnSpc>
                <a:spcPct val="130000"/>
              </a:lnSpc>
              <a:spcBef>
                <a:spcPct val="50000"/>
              </a:spcBef>
              <a:buNone/>
            </a:pPr>
            <a:r>
              <a:rPr lang="zh-CN" altLang="en-US" sz="2400" b="1" dirty="0">
                <a:solidFill>
                  <a:schemeClr val="bg1"/>
                </a:solidFill>
                <a:ea typeface="黑体" panose="02010609060101010101" pitchFamily="49" charset="-122"/>
              </a:rPr>
              <a:t>从汇编语言源程序到可执行程序的生成过程如图所示。</a:t>
            </a:r>
            <a:endParaRPr lang="zh-CN" altLang="en-US" sz="2400" b="1" dirty="0">
              <a:solidFill>
                <a:schemeClr val="bg1"/>
              </a:solidFill>
              <a:ea typeface="黑体" panose="02010609060101010101" pitchFamily="49" charset="-122"/>
            </a:endParaRPr>
          </a:p>
          <a:p>
            <a:pPr marL="0" lvl="0" indent="0" algn="just">
              <a:spcBef>
                <a:spcPct val="50000"/>
              </a:spcBef>
              <a:buNone/>
            </a:pPr>
            <a:endParaRPr lang="zh-CN" altLang="en-US" sz="2400" b="1" dirty="0">
              <a:solidFill>
                <a:schemeClr val="bg1"/>
              </a:solidFill>
              <a:ea typeface="黑体" panose="02010609060101010101" pitchFamily="49" charset="-122"/>
            </a:endParaRPr>
          </a:p>
          <a:p>
            <a:pPr marL="0" lvl="0" indent="0" algn="just">
              <a:spcBef>
                <a:spcPct val="50000"/>
              </a:spcBef>
              <a:buNone/>
            </a:pPr>
            <a:endParaRPr lang="en-US" altLang="zh-CN" sz="2400" b="1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12291" name="Rectangle 3"/>
          <p:cNvSpPr/>
          <p:nvPr/>
        </p:nvSpPr>
        <p:spPr>
          <a:xfrm>
            <a:off x="1774825" y="2998788"/>
            <a:ext cx="2592388" cy="43338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50000"/>
              </a:spcBef>
              <a:buNone/>
            </a:pPr>
            <a:r>
              <a:rPr lang="zh-CN" altLang="en-US" sz="2800" dirty="0">
                <a:solidFill>
                  <a:srgbClr val="FFFF00"/>
                </a:solidFill>
                <a:ea typeface="黑体" panose="02010609060101010101" pitchFamily="49" charset="-122"/>
              </a:rPr>
              <a:t>汇编语言源程序</a:t>
            </a:r>
            <a:endParaRPr lang="zh-CN" altLang="en-US" sz="2800" dirty="0">
              <a:solidFill>
                <a:srgbClr val="FFFF00"/>
              </a:solidFill>
              <a:ea typeface="黑体" panose="02010609060101010101" pitchFamily="49" charset="-122"/>
            </a:endParaRPr>
          </a:p>
        </p:txBody>
      </p:sp>
      <p:sp>
        <p:nvSpPr>
          <p:cNvPr id="12292" name="Oval 4"/>
          <p:cNvSpPr/>
          <p:nvPr/>
        </p:nvSpPr>
        <p:spPr>
          <a:xfrm>
            <a:off x="5014913" y="2998788"/>
            <a:ext cx="1727200" cy="504825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50000"/>
              </a:spcBef>
              <a:buNone/>
            </a:pPr>
            <a:r>
              <a:rPr lang="zh-CN" altLang="en-US" sz="2800" dirty="0">
                <a:solidFill>
                  <a:srgbClr val="FFFF00"/>
                </a:solidFill>
                <a:ea typeface="黑体" panose="02010609060101010101" pitchFamily="49" charset="-122"/>
              </a:rPr>
              <a:t>汇编</a:t>
            </a:r>
            <a:endParaRPr lang="zh-CN" altLang="en-US" sz="2800" dirty="0">
              <a:solidFill>
                <a:srgbClr val="FFFF00"/>
              </a:solidFill>
              <a:ea typeface="黑体" panose="02010609060101010101" pitchFamily="49" charset="-122"/>
            </a:endParaRPr>
          </a:p>
        </p:txBody>
      </p:sp>
      <p:sp>
        <p:nvSpPr>
          <p:cNvPr id="12293" name="Rectangle 5"/>
          <p:cNvSpPr/>
          <p:nvPr/>
        </p:nvSpPr>
        <p:spPr>
          <a:xfrm>
            <a:off x="7462838" y="3000375"/>
            <a:ext cx="2376487" cy="431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50000"/>
              </a:spcBef>
              <a:buNone/>
            </a:pPr>
            <a:r>
              <a:rPr lang="zh-CN" altLang="en-US" sz="2800" dirty="0">
                <a:solidFill>
                  <a:srgbClr val="FFFF00"/>
                </a:solidFill>
                <a:ea typeface="黑体" panose="02010609060101010101" pitchFamily="49" charset="-122"/>
              </a:rPr>
              <a:t>目标程序</a:t>
            </a:r>
            <a:endParaRPr lang="zh-CN" altLang="en-US" sz="2800" dirty="0">
              <a:solidFill>
                <a:srgbClr val="FFFF00"/>
              </a:solidFill>
              <a:ea typeface="黑体" panose="02010609060101010101" pitchFamily="49" charset="-122"/>
            </a:endParaRPr>
          </a:p>
        </p:txBody>
      </p:sp>
      <p:sp>
        <p:nvSpPr>
          <p:cNvPr id="12294" name="Oval 6"/>
          <p:cNvSpPr/>
          <p:nvPr/>
        </p:nvSpPr>
        <p:spPr>
          <a:xfrm>
            <a:off x="6815138" y="4008438"/>
            <a:ext cx="1727200" cy="504825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50000"/>
              </a:spcBef>
              <a:buNone/>
            </a:pPr>
            <a:r>
              <a:rPr lang="zh-CN" altLang="en-US" sz="2800" dirty="0">
                <a:solidFill>
                  <a:srgbClr val="FFFF00"/>
                </a:solidFill>
                <a:ea typeface="黑体" panose="02010609060101010101" pitchFamily="49" charset="-122"/>
              </a:rPr>
              <a:t>连接</a:t>
            </a:r>
            <a:endParaRPr lang="zh-CN" altLang="en-US" sz="2800" dirty="0">
              <a:solidFill>
                <a:srgbClr val="FFFF00"/>
              </a:solidFill>
              <a:ea typeface="黑体" panose="02010609060101010101" pitchFamily="49" charset="-122"/>
            </a:endParaRPr>
          </a:p>
        </p:txBody>
      </p:sp>
      <p:sp>
        <p:nvSpPr>
          <p:cNvPr id="12295" name="Rectangle 7"/>
          <p:cNvSpPr/>
          <p:nvPr/>
        </p:nvSpPr>
        <p:spPr>
          <a:xfrm>
            <a:off x="3502025" y="4008438"/>
            <a:ext cx="2376488" cy="431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50000"/>
              </a:spcBef>
              <a:buNone/>
            </a:pPr>
            <a:r>
              <a:rPr lang="zh-CN" altLang="en-US" sz="2800" dirty="0">
                <a:solidFill>
                  <a:srgbClr val="FFFF00"/>
                </a:solidFill>
                <a:ea typeface="黑体" panose="02010609060101010101" pitchFamily="49" charset="-122"/>
              </a:rPr>
              <a:t>可执行程序</a:t>
            </a:r>
            <a:endParaRPr lang="zh-CN" altLang="en-US" sz="2800" dirty="0">
              <a:solidFill>
                <a:srgbClr val="FFFF00"/>
              </a:solidFill>
              <a:ea typeface="黑体" panose="02010609060101010101" pitchFamily="49" charset="-122"/>
            </a:endParaRPr>
          </a:p>
        </p:txBody>
      </p:sp>
      <p:sp>
        <p:nvSpPr>
          <p:cNvPr id="12296" name="Line 8"/>
          <p:cNvSpPr/>
          <p:nvPr/>
        </p:nvSpPr>
        <p:spPr>
          <a:xfrm>
            <a:off x="4438650" y="3287713"/>
            <a:ext cx="576263" cy="0"/>
          </a:xfrm>
          <a:prstGeom prst="line">
            <a:avLst/>
          </a:prstGeom>
          <a:ln w="9525" cap="flat" cmpd="sng">
            <a:solidFill>
              <a:schemeClr val="bg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2297" name="Line 9"/>
          <p:cNvSpPr/>
          <p:nvPr/>
        </p:nvSpPr>
        <p:spPr>
          <a:xfrm>
            <a:off x="6815138" y="3287713"/>
            <a:ext cx="576262" cy="0"/>
          </a:xfrm>
          <a:prstGeom prst="line">
            <a:avLst/>
          </a:prstGeom>
          <a:ln w="9525" cap="flat" cmpd="sng">
            <a:solidFill>
              <a:schemeClr val="bg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2298" name="Line 10"/>
          <p:cNvSpPr/>
          <p:nvPr/>
        </p:nvSpPr>
        <p:spPr>
          <a:xfrm>
            <a:off x="9839325" y="3216275"/>
            <a:ext cx="503238" cy="0"/>
          </a:xfrm>
          <a:prstGeom prst="line">
            <a:avLst/>
          </a:prstGeom>
          <a:ln w="9525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299" name="Line 11"/>
          <p:cNvSpPr/>
          <p:nvPr/>
        </p:nvSpPr>
        <p:spPr>
          <a:xfrm>
            <a:off x="10342563" y="3216275"/>
            <a:ext cx="0" cy="1079500"/>
          </a:xfrm>
          <a:prstGeom prst="line">
            <a:avLst/>
          </a:prstGeom>
          <a:ln w="9525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300" name="Line 12"/>
          <p:cNvSpPr/>
          <p:nvPr/>
        </p:nvSpPr>
        <p:spPr>
          <a:xfrm flipH="1">
            <a:off x="8615363" y="4295775"/>
            <a:ext cx="1727200" cy="0"/>
          </a:xfrm>
          <a:prstGeom prst="line">
            <a:avLst/>
          </a:prstGeom>
          <a:ln w="9525" cap="flat" cmpd="sng">
            <a:solidFill>
              <a:schemeClr val="bg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2301" name="Line 13"/>
          <p:cNvSpPr/>
          <p:nvPr/>
        </p:nvSpPr>
        <p:spPr>
          <a:xfrm flipH="1">
            <a:off x="5878513" y="4224338"/>
            <a:ext cx="863600" cy="0"/>
          </a:xfrm>
          <a:prstGeom prst="line">
            <a:avLst/>
          </a:prstGeom>
          <a:ln w="9525" cap="flat" cmpd="sng">
            <a:solidFill>
              <a:schemeClr val="bg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2302" name="矩形 1"/>
          <p:cNvSpPr/>
          <p:nvPr/>
        </p:nvSpPr>
        <p:spPr>
          <a:xfrm>
            <a:off x="2711450" y="2346325"/>
            <a:ext cx="984885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b="1" dirty="0">
                <a:solidFill>
                  <a:schemeClr val="bg1"/>
                </a:solidFill>
                <a:ea typeface="黑体" panose="02010609060101010101" pitchFamily="49" charset="-122"/>
              </a:rPr>
              <a:t>.asm</a:t>
            </a:r>
            <a:endParaRPr lang="zh-CN" altLang="en-US" dirty="0">
              <a:solidFill>
                <a:srgbClr val="FFFF99"/>
              </a:solidFill>
              <a:ea typeface="黑体" panose="02010609060101010101" pitchFamily="49" charset="-122"/>
            </a:endParaRPr>
          </a:p>
        </p:txBody>
      </p:sp>
      <p:sp>
        <p:nvSpPr>
          <p:cNvPr id="12303" name="矩形 14"/>
          <p:cNvSpPr/>
          <p:nvPr/>
        </p:nvSpPr>
        <p:spPr>
          <a:xfrm>
            <a:off x="8153400" y="2411413"/>
            <a:ext cx="831215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b="1" dirty="0">
                <a:solidFill>
                  <a:schemeClr val="bg1"/>
                </a:solidFill>
                <a:ea typeface="黑体" panose="02010609060101010101" pitchFamily="49" charset="-122"/>
              </a:rPr>
              <a:t>.obj</a:t>
            </a:r>
            <a:endParaRPr lang="zh-CN" altLang="en-US" dirty="0">
              <a:solidFill>
                <a:srgbClr val="FFFF99"/>
              </a:solidFill>
              <a:ea typeface="黑体" panose="02010609060101010101" pitchFamily="49" charset="-122"/>
            </a:endParaRPr>
          </a:p>
        </p:txBody>
      </p:sp>
      <p:sp>
        <p:nvSpPr>
          <p:cNvPr id="12304" name="矩形 15"/>
          <p:cNvSpPr/>
          <p:nvPr/>
        </p:nvSpPr>
        <p:spPr>
          <a:xfrm>
            <a:off x="4173538" y="4360863"/>
            <a:ext cx="870585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b="1" dirty="0">
                <a:solidFill>
                  <a:schemeClr val="bg1"/>
                </a:solidFill>
                <a:ea typeface="黑体" panose="02010609060101010101" pitchFamily="49" charset="-122"/>
              </a:rPr>
              <a:t>.exe</a:t>
            </a:r>
            <a:endParaRPr lang="zh-CN" altLang="en-US" dirty="0">
              <a:solidFill>
                <a:srgbClr val="FFFF99"/>
              </a:solidFill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30250" y="5254625"/>
            <a:ext cx="2880360" cy="104902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主要命令行的</a:t>
            </a:r>
            <a:r>
              <a:rPr lang="zh-CN" altLang="en-US"/>
              <a:t>功能！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86018" name="灯片编号占位符 1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sz="1400" dirty="0">
                <a:solidFill>
                  <a:schemeClr val="bg1"/>
                </a:solidFill>
              </a:rPr>
            </a:fld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063115" y="5546408"/>
            <a:ext cx="8351838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zh-CN" dirty="0">
                <a:solidFill>
                  <a:schemeClr val="bg1"/>
                </a:solidFill>
                <a:cs typeface="Times New Roman" panose="02020603050405020304" pitchFamily="18" charset="0"/>
              </a:rPr>
              <a:t>主</a:t>
            </a:r>
            <a:r>
              <a:rPr lang="en-US" altLang="zh-CN" dirty="0">
                <a:solidFill>
                  <a:schemeClr val="bg1"/>
                </a:solidFill>
                <a:cs typeface="Times New Roman" panose="02020603050405020304" pitchFamily="18" charset="0"/>
              </a:rPr>
              <a:t>--3—2—1—2—3—</a:t>
            </a:r>
            <a:r>
              <a:rPr lang="zh-CN" altLang="zh-CN" dirty="0">
                <a:solidFill>
                  <a:schemeClr val="bg1"/>
                </a:solidFill>
                <a:cs typeface="Times New Roman" panose="02020603050405020304" pitchFamily="18" charset="0"/>
              </a:rPr>
              <a:t>主</a:t>
            </a:r>
            <a:r>
              <a:rPr lang="en-US" altLang="zh-CN" dirty="0">
                <a:solidFill>
                  <a:schemeClr val="bg1"/>
                </a:solidFill>
              </a:rPr>
              <a:t>—4—</a:t>
            </a:r>
            <a:r>
              <a:rPr lang="zh-CN" altLang="zh-CN" dirty="0">
                <a:solidFill>
                  <a:schemeClr val="bg1"/>
                </a:solidFill>
              </a:rPr>
              <a:t>主</a:t>
            </a:r>
            <a:r>
              <a:rPr lang="en-US" altLang="zh-CN" dirty="0">
                <a:solidFill>
                  <a:schemeClr val="bg1"/>
                </a:solidFill>
              </a:rPr>
              <a:t>—5—</a:t>
            </a:r>
            <a:r>
              <a:rPr lang="zh-CN" altLang="zh-CN" dirty="0">
                <a:solidFill>
                  <a:schemeClr val="bg1"/>
                </a:solidFill>
              </a:rPr>
              <a:t>主</a:t>
            </a:r>
            <a:endParaRPr lang="zh-CN" altLang="en-US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03705" y="1203325"/>
            <a:ext cx="6601460" cy="4225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340" algn="l"/>
              </a:tabLst>
              <a:defRPr/>
            </a:pPr>
            <a:r>
              <a:rPr kumimoji="1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某计算机有五级中断，其中断响应及处理优先级从高到低依次为</a:t>
            </a:r>
            <a:r>
              <a:rPr kumimoji="1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kumimoji="1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、</a:t>
            </a:r>
            <a:r>
              <a:rPr kumimoji="1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kumimoji="1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、</a:t>
            </a:r>
            <a:r>
              <a:rPr kumimoji="1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kumimoji="1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、</a:t>
            </a:r>
            <a:r>
              <a:rPr kumimoji="1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r>
              <a:rPr kumimoji="1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、</a:t>
            </a:r>
            <a:r>
              <a:rPr kumimoji="1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r>
              <a:rPr kumimoji="1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。假定在运行用户主程序过程中，出现</a:t>
            </a:r>
            <a:r>
              <a:rPr kumimoji="1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kumimoji="1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、</a:t>
            </a:r>
            <a:r>
              <a:rPr kumimoji="1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r>
              <a:rPr kumimoji="1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级中断请求。在处理</a:t>
            </a:r>
            <a:r>
              <a:rPr kumimoji="1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kumimoji="1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级中断过程中，又同时出现</a:t>
            </a:r>
            <a:r>
              <a:rPr kumimoji="1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kumimoji="1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级和</a:t>
            </a:r>
            <a:r>
              <a:rPr kumimoji="1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r>
              <a:rPr kumimoji="1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级中断请求，在处理</a:t>
            </a:r>
            <a:r>
              <a:rPr kumimoji="1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kumimoji="1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级中断过程中出现</a:t>
            </a:r>
            <a:r>
              <a:rPr kumimoji="1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kumimoji="1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级中断请求。试问各级中断处理完成的顺序，并画出处理该多重中断的示意图。</a:t>
            </a:r>
            <a:endParaRPr kumimoji="1" lang="zh-CN" altLang="zh-CN" sz="2800" b="0" i="0" u="none" strike="noStrike" kern="100" cap="none" spc="0" normalizeH="0" baseline="0" noProof="0" dirty="0">
              <a:ln>
                <a:noFill/>
              </a:ln>
              <a:solidFill>
                <a:srgbClr val="FFFF99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583113" y="247650"/>
            <a:ext cx="26212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0" i="0" u="none" strike="noStrike" kern="1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中断处理习题</a:t>
            </a:r>
            <a:endParaRPr kumimoji="1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99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2" name="图片 1" descr="00682ef756fef2bec4ea4e4def3b5cf"/>
          <p:cNvPicPr>
            <a:picLocks noChangeAspect="1"/>
          </p:cNvPicPr>
          <p:nvPr/>
        </p:nvPicPr>
        <p:blipFill>
          <a:blip r:embed="rId1">
            <a:lum bright="24000" contrast="48000"/>
          </a:blip>
          <a:stretch>
            <a:fillRect/>
          </a:stretch>
        </p:blipFill>
        <p:spPr>
          <a:xfrm>
            <a:off x="8472170" y="1628775"/>
            <a:ext cx="1911350" cy="351028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日期占位符 3"/>
          <p:cNvSpPr txBox="1">
            <a:spLocks noGrp="1"/>
          </p:cNvSpPr>
          <p:nvPr>
            <p:ph type="dt" sz="half" idx="2"/>
          </p:nvPr>
        </p:nvSpPr>
        <p:spPr bwMode="auto"/>
        <p:txBody>
          <a:bodyPr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0963" name="灯片编号占位符 4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p>
            <a:pPr marL="0" indent="0"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sz="1400" dirty="0">
                <a:solidFill>
                  <a:schemeClr val="bg1"/>
                </a:solidFill>
              </a:rPr>
            </a:fld>
            <a:endParaRPr lang="en-US" altLang="zh-CN" sz="1400" dirty="0">
              <a:solidFill>
                <a:schemeClr val="bg1"/>
              </a:solidFill>
            </a:endParaRPr>
          </a:p>
        </p:txBody>
      </p:sp>
      <p:grpSp>
        <p:nvGrpSpPr>
          <p:cNvPr id="40964" name="组合 26"/>
          <p:cNvGrpSpPr/>
          <p:nvPr/>
        </p:nvGrpSpPr>
        <p:grpSpPr>
          <a:xfrm>
            <a:off x="1878013" y="2001838"/>
            <a:ext cx="8539162" cy="3227387"/>
            <a:chOff x="1317625" y="2001838"/>
            <a:chExt cx="5976937" cy="2447925"/>
          </a:xfrm>
        </p:grpSpPr>
        <p:sp>
          <p:nvSpPr>
            <p:cNvPr id="40967" name="Line 9"/>
            <p:cNvSpPr/>
            <p:nvPr/>
          </p:nvSpPr>
          <p:spPr>
            <a:xfrm>
              <a:off x="1317625" y="2001838"/>
              <a:ext cx="5976937" cy="0"/>
            </a:xfrm>
            <a:prstGeom prst="line">
              <a:avLst/>
            </a:prstGeom>
            <a:ln w="57150" cap="flat" cmpd="sng">
              <a:solidFill>
                <a:srgbClr val="FFC000"/>
              </a:solidFill>
              <a:prstDash val="solid"/>
              <a:headEnd type="stealth" w="lg" len="lg"/>
              <a:tailEnd type="stealth" w="lg" len="lg"/>
            </a:ln>
          </p:spPr>
        </p:sp>
        <p:sp>
          <p:nvSpPr>
            <p:cNvPr id="40968" name="Line 10"/>
            <p:cNvSpPr/>
            <p:nvPr/>
          </p:nvSpPr>
          <p:spPr>
            <a:xfrm>
              <a:off x="1987151" y="2001838"/>
              <a:ext cx="0" cy="647700"/>
            </a:xfrm>
            <a:prstGeom prst="line">
              <a:avLst/>
            </a:prstGeom>
            <a:ln w="9525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0969" name="Rectangle 11"/>
            <p:cNvSpPr/>
            <p:nvPr/>
          </p:nvSpPr>
          <p:spPr>
            <a:xfrm>
              <a:off x="1483914" y="2649538"/>
              <a:ext cx="1008063" cy="576263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None/>
              </a:pPr>
              <a:endParaRPr lang="zh-CN" altLang="en-US" dirty="0">
                <a:solidFill>
                  <a:srgbClr val="FFFF99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40970" name="Rectangle 12"/>
            <p:cNvSpPr/>
            <p:nvPr/>
          </p:nvSpPr>
          <p:spPr>
            <a:xfrm>
              <a:off x="2707878" y="2649538"/>
              <a:ext cx="1008062" cy="576263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None/>
              </a:pPr>
              <a:endParaRPr lang="zh-CN" altLang="en-US" dirty="0">
                <a:solidFill>
                  <a:srgbClr val="FFFF99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40971" name="Line 13"/>
            <p:cNvSpPr/>
            <p:nvPr/>
          </p:nvSpPr>
          <p:spPr>
            <a:xfrm>
              <a:off x="3212703" y="2001838"/>
              <a:ext cx="0" cy="647700"/>
            </a:xfrm>
            <a:prstGeom prst="line">
              <a:avLst/>
            </a:prstGeom>
            <a:ln w="9525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0972" name="Rectangle 14"/>
            <p:cNvSpPr/>
            <p:nvPr/>
          </p:nvSpPr>
          <p:spPr>
            <a:xfrm>
              <a:off x="4414837" y="2649538"/>
              <a:ext cx="1008063" cy="576263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None/>
              </a:pPr>
              <a:endParaRPr lang="zh-CN" altLang="en-US" dirty="0">
                <a:solidFill>
                  <a:srgbClr val="FFFF99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40973" name="Rectangle 15"/>
            <p:cNvSpPr/>
            <p:nvPr/>
          </p:nvSpPr>
          <p:spPr>
            <a:xfrm>
              <a:off x="5854700" y="2649538"/>
              <a:ext cx="1008062" cy="576263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None/>
              </a:pPr>
              <a:endParaRPr lang="zh-CN" altLang="en-US" dirty="0">
                <a:solidFill>
                  <a:srgbClr val="FFFF99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40974" name="Rectangle 16"/>
            <p:cNvSpPr/>
            <p:nvPr/>
          </p:nvSpPr>
          <p:spPr>
            <a:xfrm>
              <a:off x="4323713" y="3873501"/>
              <a:ext cx="1099188" cy="576262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None/>
              </a:pPr>
              <a:endParaRPr lang="zh-CN" altLang="en-US" dirty="0">
                <a:solidFill>
                  <a:srgbClr val="FFFF99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40975" name="Rectangle 17"/>
            <p:cNvSpPr/>
            <p:nvPr/>
          </p:nvSpPr>
          <p:spPr>
            <a:xfrm>
              <a:off x="5854700" y="3873501"/>
              <a:ext cx="1095878" cy="576262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None/>
              </a:pPr>
              <a:endParaRPr lang="zh-CN" altLang="en-US" dirty="0">
                <a:solidFill>
                  <a:srgbClr val="FFFF99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40976" name="Line 18"/>
            <p:cNvSpPr/>
            <p:nvPr/>
          </p:nvSpPr>
          <p:spPr>
            <a:xfrm>
              <a:off x="4918075" y="2001838"/>
              <a:ext cx="0" cy="647700"/>
            </a:xfrm>
            <a:prstGeom prst="line">
              <a:avLst/>
            </a:prstGeom>
            <a:ln w="9525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0977" name="Line 19"/>
            <p:cNvSpPr/>
            <p:nvPr/>
          </p:nvSpPr>
          <p:spPr>
            <a:xfrm>
              <a:off x="6357937" y="2001838"/>
              <a:ext cx="0" cy="647700"/>
            </a:xfrm>
            <a:prstGeom prst="line">
              <a:avLst/>
            </a:prstGeom>
            <a:ln w="9525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0978" name="Line 20"/>
            <p:cNvSpPr/>
            <p:nvPr/>
          </p:nvSpPr>
          <p:spPr>
            <a:xfrm>
              <a:off x="4918075" y="3225801"/>
              <a:ext cx="0" cy="647700"/>
            </a:xfrm>
            <a:prstGeom prst="line">
              <a:avLst/>
            </a:prstGeom>
            <a:ln w="9525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0979" name="Line 21"/>
            <p:cNvSpPr/>
            <p:nvPr/>
          </p:nvSpPr>
          <p:spPr>
            <a:xfrm>
              <a:off x="6357937" y="3225801"/>
              <a:ext cx="0" cy="647700"/>
            </a:xfrm>
            <a:prstGeom prst="line">
              <a:avLst/>
            </a:prstGeom>
            <a:ln w="9525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0980" name="Line 22"/>
            <p:cNvSpPr/>
            <p:nvPr/>
          </p:nvSpPr>
          <p:spPr>
            <a:xfrm>
              <a:off x="5422900" y="2938463"/>
              <a:ext cx="431800" cy="0"/>
            </a:xfrm>
            <a:prstGeom prst="line">
              <a:avLst/>
            </a:prstGeom>
            <a:ln w="9525" cap="flat" cmpd="sng">
              <a:solidFill>
                <a:schemeClr val="bg1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40981" name="Line 23"/>
            <p:cNvSpPr/>
            <p:nvPr/>
          </p:nvSpPr>
          <p:spPr>
            <a:xfrm flipV="1">
              <a:off x="5422900" y="4161632"/>
              <a:ext cx="431800" cy="794"/>
            </a:xfrm>
            <a:prstGeom prst="line">
              <a:avLst/>
            </a:prstGeom>
            <a:ln w="9525" cap="flat" cmpd="sng">
              <a:solidFill>
                <a:schemeClr val="bg1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40982" name="Text Box 24"/>
            <p:cNvSpPr txBox="1"/>
            <p:nvPr/>
          </p:nvSpPr>
          <p:spPr>
            <a:xfrm>
              <a:off x="1555352" y="2702006"/>
              <a:ext cx="865187" cy="4426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None/>
              </a:pPr>
              <a:r>
                <a:rPr lang="en-US" altLang="zh-CN" dirty="0">
                  <a:solidFill>
                    <a:srgbClr val="FF0000"/>
                  </a:solidFill>
                  <a:ea typeface="黑体" panose="02010609060101010101" pitchFamily="49" charset="-122"/>
                </a:rPr>
                <a:t>CPU</a:t>
              </a:r>
              <a:endParaRPr lang="en-US" altLang="zh-CN" dirty="0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40983" name="Text Box 25"/>
            <p:cNvSpPr txBox="1"/>
            <p:nvPr/>
          </p:nvSpPr>
          <p:spPr>
            <a:xfrm>
              <a:off x="2852339" y="2702006"/>
              <a:ext cx="719138" cy="4426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None/>
              </a:pPr>
              <a:r>
                <a:rPr lang="zh-CN" altLang="en-US" dirty="0">
                  <a:solidFill>
                    <a:srgbClr val="FF0000"/>
                  </a:solidFill>
                  <a:ea typeface="黑体" panose="02010609060101010101" pitchFamily="49" charset="-122"/>
                </a:rPr>
                <a:t>主存</a:t>
              </a:r>
              <a:endParaRPr lang="zh-CN" altLang="en-US" dirty="0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40984" name="Text Box 26"/>
            <p:cNvSpPr txBox="1"/>
            <p:nvPr/>
          </p:nvSpPr>
          <p:spPr>
            <a:xfrm>
              <a:off x="4486275" y="2702006"/>
              <a:ext cx="792162" cy="4426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None/>
              </a:pPr>
              <a:r>
                <a:rPr lang="zh-CN" altLang="en-US" dirty="0">
                  <a:solidFill>
                    <a:srgbClr val="FF0000"/>
                  </a:solidFill>
                  <a:ea typeface="黑体" panose="02010609060101010101" pitchFamily="49" charset="-122"/>
                </a:rPr>
                <a:t>接口</a:t>
              </a:r>
              <a:endParaRPr lang="zh-CN" altLang="en-US" dirty="0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40985" name="Text Box 27"/>
            <p:cNvSpPr txBox="1"/>
            <p:nvPr/>
          </p:nvSpPr>
          <p:spPr>
            <a:xfrm>
              <a:off x="5926137" y="2702006"/>
              <a:ext cx="792163" cy="4426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None/>
              </a:pPr>
              <a:r>
                <a:rPr lang="zh-CN" altLang="en-US" dirty="0">
                  <a:solidFill>
                    <a:srgbClr val="FF0000"/>
                  </a:solidFill>
                  <a:ea typeface="黑体" panose="02010609060101010101" pitchFamily="49" charset="-122"/>
                </a:rPr>
                <a:t>接口</a:t>
              </a:r>
              <a:endParaRPr lang="zh-CN" altLang="en-US" dirty="0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40986" name="Text Box 28"/>
            <p:cNvSpPr txBox="1"/>
            <p:nvPr/>
          </p:nvSpPr>
          <p:spPr>
            <a:xfrm>
              <a:off x="4169568" y="3925969"/>
              <a:ext cx="1368425" cy="4426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None/>
              </a:pPr>
              <a:r>
                <a:rPr lang="en-US" altLang="zh-CN" dirty="0">
                  <a:solidFill>
                    <a:srgbClr val="FF0000"/>
                  </a:solidFill>
                  <a:ea typeface="黑体" panose="02010609060101010101" pitchFamily="49" charset="-122"/>
                </a:rPr>
                <a:t>I/O</a:t>
              </a:r>
              <a:r>
                <a:rPr lang="zh-CN" altLang="en-US" dirty="0">
                  <a:solidFill>
                    <a:srgbClr val="FF0000"/>
                  </a:solidFill>
                  <a:ea typeface="黑体" panose="02010609060101010101" pitchFamily="49" charset="-122"/>
                </a:rPr>
                <a:t>设备</a:t>
              </a:r>
              <a:endParaRPr lang="zh-CN" altLang="en-US" dirty="0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40987" name="Text Box 29"/>
            <p:cNvSpPr txBox="1"/>
            <p:nvPr/>
          </p:nvSpPr>
          <p:spPr>
            <a:xfrm>
              <a:off x="5724524" y="3925969"/>
              <a:ext cx="1368425" cy="4426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None/>
              </a:pPr>
              <a:r>
                <a:rPr lang="en-US" altLang="zh-CN" dirty="0">
                  <a:solidFill>
                    <a:srgbClr val="FF0000"/>
                  </a:solidFill>
                  <a:ea typeface="黑体" panose="02010609060101010101" pitchFamily="49" charset="-122"/>
                </a:rPr>
                <a:t>I/O</a:t>
              </a:r>
              <a:r>
                <a:rPr lang="zh-CN" altLang="en-US" dirty="0">
                  <a:solidFill>
                    <a:srgbClr val="FF0000"/>
                  </a:solidFill>
                  <a:ea typeface="黑体" panose="02010609060101010101" pitchFamily="49" charset="-122"/>
                </a:rPr>
                <a:t>设备</a:t>
              </a:r>
              <a:endParaRPr lang="zh-CN" altLang="en-US" dirty="0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</p:grpSp>
      <p:sp>
        <p:nvSpPr>
          <p:cNvPr id="40965" name="Text Box 25"/>
          <p:cNvSpPr txBox="1"/>
          <p:nvPr/>
        </p:nvSpPr>
        <p:spPr>
          <a:xfrm>
            <a:off x="5438775" y="1341438"/>
            <a:ext cx="1027113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50000"/>
              </a:spcBef>
              <a:buNone/>
            </a:pPr>
            <a:r>
              <a:rPr lang="zh-CN" altLang="en-US" dirty="0">
                <a:solidFill>
                  <a:srgbClr val="FF0000"/>
                </a:solidFill>
                <a:ea typeface="黑体" panose="02010609060101010101" pitchFamily="49" charset="-122"/>
              </a:rPr>
              <a:t>总线</a:t>
            </a:r>
            <a:endParaRPr lang="zh-CN" altLang="en-US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40966" name="矩形 29"/>
          <p:cNvSpPr/>
          <p:nvPr/>
        </p:nvSpPr>
        <p:spPr>
          <a:xfrm>
            <a:off x="4238467" y="260350"/>
            <a:ext cx="302768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5000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ea typeface="黑体" panose="02010609060101010101" pitchFamily="49" charset="-122"/>
              </a:rPr>
              <a:t>计算机硬件系统</a:t>
            </a:r>
            <a:endParaRPr lang="zh-CN" altLang="en-US" dirty="0">
              <a:solidFill>
                <a:srgbClr val="FFFF99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日期占位符 3"/>
          <p:cNvSpPr txBox="1">
            <a:spLocks noGrp="1"/>
          </p:cNvSpPr>
          <p:nvPr>
            <p:ph type="dt" sz="half" idx="2"/>
          </p:nvPr>
        </p:nvSpPr>
        <p:spPr bwMode="auto"/>
        <p:txBody>
          <a:bodyPr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1987" name="灯片编号占位符 4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p>
            <a:pPr marL="0" indent="0"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sz="1400" dirty="0">
                <a:solidFill>
                  <a:schemeClr val="bg1"/>
                </a:solidFill>
              </a:rPr>
            </a:fld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41988" name="Rectangle 5"/>
          <p:cNvSpPr/>
          <p:nvPr/>
        </p:nvSpPr>
        <p:spPr>
          <a:xfrm>
            <a:off x="5029200" y="908050"/>
            <a:ext cx="1828800" cy="457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latin typeface="Tahoma" panose="020B0604030504040204" pitchFamily="34" charset="0"/>
              </a:rPr>
              <a:t>运算器</a:t>
            </a:r>
            <a:endParaRPr lang="zh-CN" altLang="en-US" sz="2400" b="1" dirty="0">
              <a:latin typeface="Tahoma" panose="020B0604030504040204" pitchFamily="34" charset="0"/>
            </a:endParaRPr>
          </a:p>
        </p:txBody>
      </p:sp>
      <p:sp>
        <p:nvSpPr>
          <p:cNvPr id="41989" name="Rectangle 6"/>
          <p:cNvSpPr/>
          <p:nvPr/>
        </p:nvSpPr>
        <p:spPr>
          <a:xfrm>
            <a:off x="5029200" y="2432050"/>
            <a:ext cx="1828800" cy="457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latin typeface="Tahoma" panose="020B0604030504040204" pitchFamily="34" charset="0"/>
              </a:rPr>
              <a:t>存储器</a:t>
            </a:r>
            <a:endParaRPr lang="zh-CN" altLang="en-US" sz="2400" b="1" dirty="0">
              <a:latin typeface="Tahoma" panose="020B0604030504040204" pitchFamily="34" charset="0"/>
            </a:endParaRPr>
          </a:p>
        </p:txBody>
      </p:sp>
      <p:sp>
        <p:nvSpPr>
          <p:cNvPr id="41990" name="Rectangle 7"/>
          <p:cNvSpPr/>
          <p:nvPr/>
        </p:nvSpPr>
        <p:spPr>
          <a:xfrm>
            <a:off x="5029200" y="3803650"/>
            <a:ext cx="1828800" cy="457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latin typeface="Tahoma" panose="020B0604030504040204" pitchFamily="34" charset="0"/>
              </a:rPr>
              <a:t>控制器</a:t>
            </a:r>
            <a:endParaRPr lang="zh-CN" altLang="en-US" sz="2400" b="1" dirty="0">
              <a:latin typeface="Tahoma" panose="020B0604030504040204" pitchFamily="34" charset="0"/>
            </a:endParaRPr>
          </a:p>
        </p:txBody>
      </p:sp>
      <p:sp>
        <p:nvSpPr>
          <p:cNvPr id="41991" name="AutoShape 8"/>
          <p:cNvSpPr/>
          <p:nvPr/>
        </p:nvSpPr>
        <p:spPr>
          <a:xfrm>
            <a:off x="2590800" y="2279650"/>
            <a:ext cx="13716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latin typeface="Tahoma" panose="020B0604030504040204" pitchFamily="34" charset="0"/>
              </a:rPr>
              <a:t>输入设备</a:t>
            </a:r>
            <a:endParaRPr lang="zh-CN" altLang="en-US" sz="2400" b="1" dirty="0">
              <a:latin typeface="Tahoma" panose="020B0604030504040204" pitchFamily="34" charset="0"/>
            </a:endParaRPr>
          </a:p>
        </p:txBody>
      </p:sp>
      <p:sp>
        <p:nvSpPr>
          <p:cNvPr id="41992" name="AutoShape 9"/>
          <p:cNvSpPr/>
          <p:nvPr/>
        </p:nvSpPr>
        <p:spPr>
          <a:xfrm>
            <a:off x="8077200" y="2279650"/>
            <a:ext cx="13716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latin typeface="Tahoma" panose="020B0604030504040204" pitchFamily="34" charset="0"/>
              </a:rPr>
              <a:t>输出设备</a:t>
            </a:r>
            <a:endParaRPr lang="zh-CN" altLang="en-US" sz="2400" b="1" dirty="0">
              <a:latin typeface="Tahoma" panose="020B0604030504040204" pitchFamily="34" charset="0"/>
            </a:endParaRPr>
          </a:p>
        </p:txBody>
      </p:sp>
      <p:sp>
        <p:nvSpPr>
          <p:cNvPr id="41993" name="AutoShape 10"/>
          <p:cNvSpPr/>
          <p:nvPr/>
        </p:nvSpPr>
        <p:spPr>
          <a:xfrm>
            <a:off x="1828800" y="258445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50000"/>
              </a:spcBef>
              <a:buNone/>
            </a:pPr>
            <a:endParaRPr lang="zh-CN" altLang="en-US" dirty="0">
              <a:solidFill>
                <a:srgbClr val="FFFF99"/>
              </a:solidFill>
              <a:ea typeface="黑体" panose="02010609060101010101" pitchFamily="49" charset="-122"/>
            </a:endParaRPr>
          </a:p>
        </p:txBody>
      </p:sp>
      <p:sp>
        <p:nvSpPr>
          <p:cNvPr id="41994" name="Text Box 11"/>
          <p:cNvSpPr txBox="1"/>
          <p:nvPr/>
        </p:nvSpPr>
        <p:spPr>
          <a:xfrm>
            <a:off x="1524000" y="2271713"/>
            <a:ext cx="9144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solidFill>
                  <a:srgbClr val="FFFF99"/>
                </a:solidFill>
                <a:latin typeface="Tahoma" panose="020B0604030504040204" pitchFamily="34" charset="0"/>
              </a:rPr>
              <a:t>程序</a:t>
            </a:r>
            <a:endParaRPr lang="zh-CN" altLang="en-US" sz="2400" b="1" dirty="0">
              <a:solidFill>
                <a:srgbClr val="FFFF99"/>
              </a:solidFill>
              <a:latin typeface="Tahoma" panose="020B0604030504040204" pitchFamily="34" charset="0"/>
            </a:endParaRPr>
          </a:p>
        </p:txBody>
      </p:sp>
      <p:sp>
        <p:nvSpPr>
          <p:cNvPr id="41995" name="AutoShape 12"/>
          <p:cNvSpPr/>
          <p:nvPr/>
        </p:nvSpPr>
        <p:spPr>
          <a:xfrm>
            <a:off x="4038600" y="2584450"/>
            <a:ext cx="990600" cy="228600"/>
          </a:xfrm>
          <a:prstGeom prst="rightArrow">
            <a:avLst>
              <a:gd name="adj1" fmla="val 50000"/>
              <a:gd name="adj2" fmla="val 108333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50000"/>
              </a:spcBef>
              <a:buNone/>
            </a:pPr>
            <a:endParaRPr lang="zh-CN" altLang="en-US" dirty="0">
              <a:solidFill>
                <a:srgbClr val="FFFF99"/>
              </a:solidFill>
              <a:ea typeface="黑体" panose="02010609060101010101" pitchFamily="49" charset="-122"/>
            </a:endParaRPr>
          </a:p>
        </p:txBody>
      </p:sp>
      <p:sp>
        <p:nvSpPr>
          <p:cNvPr id="41996" name="AutoShape 13"/>
          <p:cNvSpPr/>
          <p:nvPr/>
        </p:nvSpPr>
        <p:spPr>
          <a:xfrm>
            <a:off x="6934200" y="2584450"/>
            <a:ext cx="1143000" cy="228600"/>
          </a:xfrm>
          <a:prstGeom prst="rightArrow">
            <a:avLst>
              <a:gd name="adj1" fmla="val 50000"/>
              <a:gd name="adj2" fmla="val 125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50000"/>
              </a:spcBef>
              <a:buNone/>
            </a:pPr>
            <a:endParaRPr lang="zh-CN" altLang="en-US" dirty="0">
              <a:solidFill>
                <a:srgbClr val="FFFF99"/>
              </a:solidFill>
              <a:ea typeface="黑体" panose="02010609060101010101" pitchFamily="49" charset="-122"/>
            </a:endParaRPr>
          </a:p>
        </p:txBody>
      </p:sp>
      <p:sp>
        <p:nvSpPr>
          <p:cNvPr id="41997" name="AutoShape 14"/>
          <p:cNvSpPr/>
          <p:nvPr/>
        </p:nvSpPr>
        <p:spPr>
          <a:xfrm>
            <a:off x="9525000" y="2584450"/>
            <a:ext cx="914400" cy="2286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50000"/>
              </a:spcBef>
              <a:buNone/>
            </a:pPr>
            <a:endParaRPr lang="zh-CN" altLang="en-US" dirty="0">
              <a:solidFill>
                <a:srgbClr val="FFFF99"/>
              </a:solidFill>
              <a:ea typeface="黑体" panose="02010609060101010101" pitchFamily="49" charset="-122"/>
            </a:endParaRPr>
          </a:p>
        </p:txBody>
      </p:sp>
      <p:sp>
        <p:nvSpPr>
          <p:cNvPr id="41998" name="Text Box 15"/>
          <p:cNvSpPr txBox="1"/>
          <p:nvPr/>
        </p:nvSpPr>
        <p:spPr>
          <a:xfrm>
            <a:off x="9448800" y="2127250"/>
            <a:ext cx="9906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solidFill>
                  <a:srgbClr val="FFFF99"/>
                </a:solidFill>
                <a:latin typeface="Tahoma" panose="020B0604030504040204" pitchFamily="34" charset="0"/>
              </a:rPr>
              <a:t>结果</a:t>
            </a:r>
            <a:endParaRPr lang="zh-CN" altLang="en-US" sz="2400" b="1" dirty="0">
              <a:solidFill>
                <a:srgbClr val="FFFF99"/>
              </a:solidFill>
              <a:latin typeface="Tahoma" panose="020B0604030504040204" pitchFamily="34" charset="0"/>
            </a:endParaRPr>
          </a:p>
        </p:txBody>
      </p:sp>
      <p:cxnSp>
        <p:nvCxnSpPr>
          <p:cNvPr id="41999" name="AutoShape 16"/>
          <p:cNvCxnSpPr/>
          <p:nvPr/>
        </p:nvCxnSpPr>
        <p:spPr>
          <a:xfrm flipV="1">
            <a:off x="5638800" y="1365250"/>
            <a:ext cx="0" cy="1066800"/>
          </a:xfrm>
          <a:prstGeom prst="straightConnector1">
            <a:avLst/>
          </a:prstGeom>
          <a:ln w="9525" cap="flat" cmpd="sng">
            <a:solidFill>
              <a:srgbClr val="FFCCCC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2000" name="AutoShape 17"/>
          <p:cNvCxnSpPr/>
          <p:nvPr/>
        </p:nvCxnSpPr>
        <p:spPr>
          <a:xfrm>
            <a:off x="6248400" y="1365250"/>
            <a:ext cx="0" cy="1066800"/>
          </a:xfrm>
          <a:prstGeom prst="straightConnector1">
            <a:avLst/>
          </a:prstGeom>
          <a:ln w="9525" cap="flat" cmpd="sng">
            <a:solidFill>
              <a:srgbClr val="FFCCCC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2001" name="AutoShape 18"/>
          <p:cNvCxnSpPr/>
          <p:nvPr/>
        </p:nvCxnSpPr>
        <p:spPr>
          <a:xfrm>
            <a:off x="6248400" y="2889250"/>
            <a:ext cx="0" cy="914400"/>
          </a:xfrm>
          <a:prstGeom prst="straightConnector1">
            <a:avLst/>
          </a:prstGeom>
          <a:ln w="9525" cap="flat" cmpd="sng">
            <a:solidFill>
              <a:srgbClr val="FFCCCC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2002" name="AutoShape 19"/>
          <p:cNvCxnSpPr/>
          <p:nvPr/>
        </p:nvCxnSpPr>
        <p:spPr>
          <a:xfrm flipV="1">
            <a:off x="5638800" y="2889250"/>
            <a:ext cx="0" cy="914400"/>
          </a:xfrm>
          <a:prstGeom prst="straightConnector1">
            <a:avLst/>
          </a:prstGeom>
          <a:ln w="9525" cap="flat" cmpd="sng">
            <a:solidFill>
              <a:srgbClr val="FFCCCC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2003" name="AutoShape 20"/>
          <p:cNvCxnSpPr/>
          <p:nvPr/>
        </p:nvCxnSpPr>
        <p:spPr>
          <a:xfrm flipV="1">
            <a:off x="6858000" y="984250"/>
            <a:ext cx="1588" cy="2897188"/>
          </a:xfrm>
          <a:prstGeom prst="bentConnector3">
            <a:avLst>
              <a:gd name="adj1" fmla="val 14300000"/>
            </a:avLst>
          </a:prstGeom>
          <a:ln w="9525" cap="flat" cmpd="sng">
            <a:solidFill>
              <a:srgbClr val="FFCCCC"/>
            </a:solidFill>
            <a:prstDash val="solid"/>
            <a:miter/>
            <a:headEnd type="none" w="med" len="med"/>
            <a:tailEnd type="triangle" w="med" len="med"/>
          </a:ln>
        </p:spPr>
      </p:cxnSp>
      <p:cxnSp>
        <p:nvCxnSpPr>
          <p:cNvPr id="42004" name="AutoShape 21"/>
          <p:cNvCxnSpPr/>
          <p:nvPr/>
        </p:nvCxnSpPr>
        <p:spPr>
          <a:xfrm rot="10800000" flipH="1" flipV="1">
            <a:off x="5029200" y="984250"/>
            <a:ext cx="1588" cy="2895600"/>
          </a:xfrm>
          <a:prstGeom prst="bentConnector3">
            <a:avLst>
              <a:gd name="adj1" fmla="val -14400000"/>
            </a:avLst>
          </a:prstGeom>
          <a:ln w="9525" cap="flat" cmpd="sng">
            <a:solidFill>
              <a:srgbClr val="FFCCCC"/>
            </a:solidFill>
            <a:prstDash val="solid"/>
            <a:miter/>
            <a:headEnd type="none" w="med" len="med"/>
            <a:tailEnd type="triangle" w="med" len="med"/>
          </a:ln>
        </p:spPr>
      </p:cxnSp>
      <p:cxnSp>
        <p:nvCxnSpPr>
          <p:cNvPr id="42005" name="AutoShape 22"/>
          <p:cNvCxnSpPr/>
          <p:nvPr/>
        </p:nvCxnSpPr>
        <p:spPr>
          <a:xfrm rot="10800000">
            <a:off x="3559175" y="2962275"/>
            <a:ext cx="1465263" cy="1066800"/>
          </a:xfrm>
          <a:prstGeom prst="bentConnector2">
            <a:avLst/>
          </a:prstGeom>
          <a:ln w="9525" cap="flat" cmpd="sng">
            <a:solidFill>
              <a:srgbClr val="FFCCCC"/>
            </a:solidFill>
            <a:prstDash val="solid"/>
            <a:miter/>
            <a:headEnd type="none" w="med" len="med"/>
            <a:tailEnd type="triangle" w="med" len="med"/>
          </a:ln>
        </p:spPr>
      </p:cxnSp>
      <p:cxnSp>
        <p:nvCxnSpPr>
          <p:cNvPr id="42006" name="AutoShape 23"/>
          <p:cNvCxnSpPr/>
          <p:nvPr/>
        </p:nvCxnSpPr>
        <p:spPr>
          <a:xfrm rot="-5400000" flipH="1">
            <a:off x="3463925" y="2617788"/>
            <a:ext cx="1209675" cy="1897062"/>
          </a:xfrm>
          <a:prstGeom prst="bentConnector2">
            <a:avLst/>
          </a:prstGeom>
          <a:ln w="9525" cap="flat" cmpd="sng">
            <a:solidFill>
              <a:srgbClr val="FFCCCC"/>
            </a:solidFill>
            <a:prstDash val="solid"/>
            <a:miter/>
            <a:headEnd type="none" w="med" len="med"/>
            <a:tailEnd type="triangle" w="med" len="med"/>
          </a:ln>
        </p:spPr>
      </p:cxnSp>
      <p:cxnSp>
        <p:nvCxnSpPr>
          <p:cNvPr id="42007" name="AutoShape 24"/>
          <p:cNvCxnSpPr/>
          <p:nvPr/>
        </p:nvCxnSpPr>
        <p:spPr>
          <a:xfrm flipV="1">
            <a:off x="6858000" y="3041650"/>
            <a:ext cx="1655763" cy="989013"/>
          </a:xfrm>
          <a:prstGeom prst="bentConnector2">
            <a:avLst/>
          </a:prstGeom>
          <a:ln w="9525" cap="flat" cmpd="sng">
            <a:solidFill>
              <a:srgbClr val="FFCCCC"/>
            </a:solidFill>
            <a:prstDash val="solid"/>
            <a:miter/>
            <a:headEnd type="none" w="med" len="med"/>
            <a:tailEnd type="triangle" w="med" len="med"/>
          </a:ln>
        </p:spPr>
      </p:cxnSp>
      <p:cxnSp>
        <p:nvCxnSpPr>
          <p:cNvPr id="42008" name="AutoShape 25"/>
          <p:cNvCxnSpPr/>
          <p:nvPr/>
        </p:nvCxnSpPr>
        <p:spPr>
          <a:xfrm rot="5400000">
            <a:off x="7366000" y="2570163"/>
            <a:ext cx="1144588" cy="2079625"/>
          </a:xfrm>
          <a:prstGeom prst="bentConnector2">
            <a:avLst/>
          </a:prstGeom>
          <a:ln w="9525" cap="flat" cmpd="sng">
            <a:solidFill>
              <a:srgbClr val="FFCCCC"/>
            </a:solidFill>
            <a:prstDash val="solid"/>
            <a:miter/>
            <a:headEnd type="none" w="med" len="med"/>
            <a:tailEnd type="triangle" w="med" len="med"/>
          </a:ln>
        </p:spPr>
      </p:cxnSp>
      <p:sp>
        <p:nvSpPr>
          <p:cNvPr id="42009" name="Text Box 26"/>
          <p:cNvSpPr txBox="1"/>
          <p:nvPr/>
        </p:nvSpPr>
        <p:spPr>
          <a:xfrm>
            <a:off x="5181600" y="1441450"/>
            <a:ext cx="457200" cy="768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200" b="1" dirty="0">
                <a:solidFill>
                  <a:srgbClr val="FFFF99"/>
                </a:solidFill>
                <a:latin typeface="Tahoma" panose="020B0604030504040204" pitchFamily="34" charset="0"/>
                <a:ea typeface="楷体_GB2312" pitchFamily="49" charset="-122"/>
              </a:rPr>
              <a:t>数据</a:t>
            </a:r>
            <a:endParaRPr lang="zh-CN" altLang="en-US" sz="2200" b="1" dirty="0">
              <a:solidFill>
                <a:srgbClr val="FFFF99"/>
              </a:solidFill>
              <a:latin typeface="Tahoma" panose="020B0604030504040204" pitchFamily="34" charset="0"/>
              <a:ea typeface="楷体_GB2312" pitchFamily="49" charset="-122"/>
            </a:endParaRPr>
          </a:p>
        </p:txBody>
      </p:sp>
      <p:sp>
        <p:nvSpPr>
          <p:cNvPr id="42010" name="Text Box 27"/>
          <p:cNvSpPr txBox="1"/>
          <p:nvPr/>
        </p:nvSpPr>
        <p:spPr>
          <a:xfrm>
            <a:off x="6248400" y="1441450"/>
            <a:ext cx="533400" cy="768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200" b="1" dirty="0">
                <a:solidFill>
                  <a:srgbClr val="FFFF99"/>
                </a:solidFill>
                <a:latin typeface="Tahoma" panose="020B0604030504040204" pitchFamily="34" charset="0"/>
                <a:ea typeface="楷体_GB2312" pitchFamily="49" charset="-122"/>
              </a:rPr>
              <a:t>结果</a:t>
            </a:r>
            <a:endParaRPr lang="zh-CN" altLang="en-US" sz="2200" b="1" dirty="0">
              <a:solidFill>
                <a:srgbClr val="FFFF99"/>
              </a:solidFill>
              <a:latin typeface="Tahoma" panose="020B0604030504040204" pitchFamily="34" charset="0"/>
              <a:ea typeface="楷体_GB2312" pitchFamily="49" charset="-122"/>
            </a:endParaRPr>
          </a:p>
        </p:txBody>
      </p:sp>
      <p:sp>
        <p:nvSpPr>
          <p:cNvPr id="42011" name="Text Box 28"/>
          <p:cNvSpPr txBox="1"/>
          <p:nvPr/>
        </p:nvSpPr>
        <p:spPr>
          <a:xfrm>
            <a:off x="5087938" y="3021013"/>
            <a:ext cx="457200" cy="768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200" b="1" dirty="0">
                <a:solidFill>
                  <a:srgbClr val="FFFF99"/>
                </a:solidFill>
                <a:latin typeface="Tahoma" panose="020B0604030504040204" pitchFamily="34" charset="0"/>
                <a:ea typeface="楷体_GB2312" pitchFamily="49" charset="-122"/>
              </a:rPr>
              <a:t>地址</a:t>
            </a:r>
            <a:endParaRPr lang="zh-CN" altLang="en-US" sz="2200" b="1" dirty="0">
              <a:solidFill>
                <a:srgbClr val="FFFF99"/>
              </a:solidFill>
              <a:latin typeface="Tahoma" panose="020B0604030504040204" pitchFamily="34" charset="0"/>
              <a:ea typeface="楷体_GB2312" pitchFamily="49" charset="-122"/>
            </a:endParaRPr>
          </a:p>
        </p:txBody>
      </p:sp>
      <p:sp>
        <p:nvSpPr>
          <p:cNvPr id="42012" name="Text Box 29"/>
          <p:cNvSpPr txBox="1"/>
          <p:nvPr/>
        </p:nvSpPr>
        <p:spPr>
          <a:xfrm>
            <a:off x="6311900" y="2947988"/>
            <a:ext cx="533400" cy="768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200" b="1" dirty="0">
                <a:solidFill>
                  <a:srgbClr val="FFFF99"/>
                </a:solidFill>
                <a:latin typeface="Tahoma" panose="020B0604030504040204" pitchFamily="34" charset="0"/>
                <a:ea typeface="楷体_GB2312" pitchFamily="49" charset="-122"/>
              </a:rPr>
              <a:t>指令</a:t>
            </a:r>
            <a:endParaRPr lang="zh-CN" altLang="en-US" sz="2200" b="1" dirty="0">
              <a:solidFill>
                <a:srgbClr val="FFFF99"/>
              </a:solidFill>
              <a:latin typeface="Tahoma" panose="020B0604030504040204" pitchFamily="34" charset="0"/>
              <a:ea typeface="楷体_GB2312" pitchFamily="49" charset="-122"/>
            </a:endParaRPr>
          </a:p>
        </p:txBody>
      </p:sp>
      <p:sp>
        <p:nvSpPr>
          <p:cNvPr id="42013" name="Text Box 30"/>
          <p:cNvSpPr txBox="1"/>
          <p:nvPr/>
        </p:nvSpPr>
        <p:spPr>
          <a:xfrm>
            <a:off x="7086600" y="1212850"/>
            <a:ext cx="609600" cy="768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200" b="1" dirty="0">
                <a:solidFill>
                  <a:srgbClr val="FFFF99"/>
                </a:solidFill>
                <a:latin typeface="Tahoma" panose="020B0604030504040204" pitchFamily="34" charset="0"/>
                <a:ea typeface="楷体_GB2312" pitchFamily="49" charset="-122"/>
              </a:rPr>
              <a:t>命令</a:t>
            </a:r>
            <a:endParaRPr lang="zh-CN" altLang="en-US" sz="2200" b="1" dirty="0">
              <a:solidFill>
                <a:srgbClr val="FFFF99"/>
              </a:solidFill>
              <a:latin typeface="Tahoma" panose="020B0604030504040204" pitchFamily="34" charset="0"/>
              <a:ea typeface="楷体_GB2312" pitchFamily="49" charset="-122"/>
            </a:endParaRPr>
          </a:p>
        </p:txBody>
      </p:sp>
      <p:sp>
        <p:nvSpPr>
          <p:cNvPr id="42014" name="Text Box 31"/>
          <p:cNvSpPr txBox="1"/>
          <p:nvPr/>
        </p:nvSpPr>
        <p:spPr>
          <a:xfrm>
            <a:off x="4343400" y="1212850"/>
            <a:ext cx="533400" cy="768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200" b="1" dirty="0">
                <a:solidFill>
                  <a:srgbClr val="FFFF99"/>
                </a:solidFill>
                <a:latin typeface="Tahoma" panose="020B0604030504040204" pitchFamily="34" charset="0"/>
                <a:ea typeface="楷体_GB2312" pitchFamily="49" charset="-122"/>
              </a:rPr>
              <a:t>状态</a:t>
            </a:r>
            <a:endParaRPr lang="zh-CN" altLang="en-US" sz="2200" b="1" dirty="0">
              <a:solidFill>
                <a:srgbClr val="FFFF99"/>
              </a:solidFill>
              <a:latin typeface="Tahoma" panose="020B0604030504040204" pitchFamily="34" charset="0"/>
              <a:ea typeface="楷体_GB2312" pitchFamily="49" charset="-122"/>
            </a:endParaRPr>
          </a:p>
        </p:txBody>
      </p:sp>
      <p:sp>
        <p:nvSpPr>
          <p:cNvPr id="42015" name="Text Box 32"/>
          <p:cNvSpPr txBox="1"/>
          <p:nvPr/>
        </p:nvSpPr>
        <p:spPr>
          <a:xfrm>
            <a:off x="3810000" y="4184650"/>
            <a:ext cx="990600" cy="4298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200" b="1" dirty="0">
                <a:solidFill>
                  <a:srgbClr val="FFFF99"/>
                </a:solidFill>
                <a:latin typeface="Tahoma" panose="020B0604030504040204" pitchFamily="34" charset="0"/>
                <a:ea typeface="楷体_GB2312" pitchFamily="49" charset="-122"/>
              </a:rPr>
              <a:t>请求</a:t>
            </a:r>
            <a:endParaRPr lang="zh-CN" altLang="en-US" sz="2200" b="1" dirty="0">
              <a:solidFill>
                <a:srgbClr val="FFFF99"/>
              </a:solidFill>
              <a:latin typeface="Tahoma" panose="020B0604030504040204" pitchFamily="34" charset="0"/>
              <a:ea typeface="楷体_GB2312" pitchFamily="49" charset="-122"/>
            </a:endParaRPr>
          </a:p>
        </p:txBody>
      </p:sp>
      <p:sp>
        <p:nvSpPr>
          <p:cNvPr id="42016" name="Text Box 33"/>
          <p:cNvSpPr txBox="1"/>
          <p:nvPr/>
        </p:nvSpPr>
        <p:spPr>
          <a:xfrm>
            <a:off x="3581400" y="3117850"/>
            <a:ext cx="533400" cy="768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200" b="1" dirty="0">
                <a:solidFill>
                  <a:srgbClr val="FFFF99"/>
                </a:solidFill>
                <a:latin typeface="Tahoma" panose="020B0604030504040204" pitchFamily="34" charset="0"/>
                <a:ea typeface="楷体_GB2312" pitchFamily="49" charset="-122"/>
              </a:rPr>
              <a:t>命令</a:t>
            </a:r>
            <a:endParaRPr lang="zh-CN" altLang="en-US" sz="2200" b="1" dirty="0">
              <a:solidFill>
                <a:srgbClr val="FFFF99"/>
              </a:solidFill>
              <a:latin typeface="Tahoma" panose="020B0604030504040204" pitchFamily="34" charset="0"/>
              <a:ea typeface="楷体_GB2312" pitchFamily="49" charset="-122"/>
            </a:endParaRPr>
          </a:p>
        </p:txBody>
      </p:sp>
      <p:sp>
        <p:nvSpPr>
          <p:cNvPr id="42017" name="Text Box 34"/>
          <p:cNvSpPr txBox="1"/>
          <p:nvPr/>
        </p:nvSpPr>
        <p:spPr>
          <a:xfrm>
            <a:off x="7239000" y="4184650"/>
            <a:ext cx="990600" cy="4298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200" b="1" dirty="0">
                <a:solidFill>
                  <a:srgbClr val="FFFF99"/>
                </a:solidFill>
                <a:latin typeface="Tahoma" panose="020B0604030504040204" pitchFamily="34" charset="0"/>
                <a:ea typeface="楷体_GB2312" pitchFamily="49" charset="-122"/>
              </a:rPr>
              <a:t>请求</a:t>
            </a:r>
            <a:endParaRPr lang="zh-CN" altLang="en-US" sz="2200" b="1" dirty="0">
              <a:solidFill>
                <a:srgbClr val="FFFF99"/>
              </a:solidFill>
              <a:latin typeface="Tahoma" panose="020B0604030504040204" pitchFamily="34" charset="0"/>
              <a:ea typeface="楷体_GB2312" pitchFamily="49" charset="-122"/>
            </a:endParaRPr>
          </a:p>
        </p:txBody>
      </p:sp>
      <p:sp>
        <p:nvSpPr>
          <p:cNvPr id="42018" name="Text Box 35"/>
          <p:cNvSpPr txBox="1"/>
          <p:nvPr/>
        </p:nvSpPr>
        <p:spPr>
          <a:xfrm>
            <a:off x="8077200" y="3117850"/>
            <a:ext cx="533400" cy="768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200" b="1" dirty="0">
                <a:solidFill>
                  <a:srgbClr val="FFFF99"/>
                </a:solidFill>
                <a:latin typeface="Tahoma" panose="020B0604030504040204" pitchFamily="34" charset="0"/>
                <a:ea typeface="楷体_GB2312" pitchFamily="49" charset="-122"/>
              </a:rPr>
              <a:t>命令</a:t>
            </a:r>
            <a:endParaRPr lang="zh-CN" altLang="en-US" sz="2200" b="1" dirty="0">
              <a:solidFill>
                <a:srgbClr val="FFFF99"/>
              </a:solidFill>
              <a:latin typeface="Tahoma" panose="020B0604030504040204" pitchFamily="34" charset="0"/>
              <a:ea typeface="楷体_GB2312" pitchFamily="49" charset="-122"/>
            </a:endParaRPr>
          </a:p>
        </p:txBody>
      </p:sp>
      <p:sp>
        <p:nvSpPr>
          <p:cNvPr id="42019" name="Text Box 36"/>
          <p:cNvSpPr txBox="1"/>
          <p:nvPr/>
        </p:nvSpPr>
        <p:spPr>
          <a:xfrm>
            <a:off x="1703388" y="4718050"/>
            <a:ext cx="10153650" cy="1014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Tahoma" panose="020B0604030504040204" pitchFamily="34" charset="0"/>
              </a:rPr>
              <a:t>计算机：</a:t>
            </a:r>
            <a:r>
              <a:rPr lang="en-US" altLang="zh-CN" sz="2400" b="1" dirty="0">
                <a:solidFill>
                  <a:schemeClr val="bg1"/>
                </a:solidFill>
                <a:latin typeface="Tahoma" panose="020B0604030504040204" pitchFamily="34" charset="0"/>
              </a:rPr>
              <a:t>CPU </a:t>
            </a:r>
            <a:r>
              <a:rPr lang="zh-CN" altLang="en-US" sz="2400" b="1" dirty="0">
                <a:solidFill>
                  <a:schemeClr val="bg1"/>
                </a:solidFill>
                <a:latin typeface="Tahoma" panose="020B0604030504040204" pitchFamily="34" charset="0"/>
              </a:rPr>
              <a:t>、存储器、输入输出设备（</a:t>
            </a:r>
            <a:r>
              <a:rPr lang="en-US" altLang="zh-CN" sz="2400" b="1" dirty="0">
                <a:solidFill>
                  <a:schemeClr val="bg1"/>
                </a:solidFill>
                <a:latin typeface="Tahoma" panose="020B0604030504040204" pitchFamily="34" charset="0"/>
              </a:rPr>
              <a:t>I/O</a:t>
            </a:r>
            <a:r>
              <a:rPr lang="zh-CN" altLang="en-US" sz="2400" b="1" dirty="0">
                <a:solidFill>
                  <a:schemeClr val="bg1"/>
                </a:solidFill>
                <a:latin typeface="Tahoma" panose="020B0604030504040204" pitchFamily="34" charset="0"/>
              </a:rPr>
              <a:t>）</a:t>
            </a:r>
            <a:r>
              <a:rPr lang="en-US" altLang="zh-CN" sz="2400" b="1" dirty="0">
                <a:solidFill>
                  <a:schemeClr val="bg1"/>
                </a:solidFill>
                <a:latin typeface="Tahoma" panose="020B0604030504040204" pitchFamily="34" charset="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latin typeface="Tahoma" panose="020B0604030504040204" pitchFamily="34" charset="0"/>
              </a:rPr>
              <a:t>接口</a:t>
            </a:r>
            <a:r>
              <a:rPr lang="en-US" altLang="zh-CN" sz="2400" b="1" dirty="0">
                <a:solidFill>
                  <a:schemeClr val="bg1"/>
                </a:solidFill>
                <a:latin typeface="Tahoma" panose="020B0604030504040204" pitchFamily="34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Tahoma" panose="020B0604030504040204" pitchFamily="34" charset="0"/>
              </a:rPr>
              <a:t>、总线</a:t>
            </a:r>
            <a:endParaRPr lang="zh-CN" altLang="en-US" sz="2400" b="1" dirty="0">
              <a:solidFill>
                <a:schemeClr val="bg1"/>
              </a:solidFill>
              <a:latin typeface="Tahoma" panose="020B0604030504040204" pitchFamily="34" charset="0"/>
            </a:endParaRPr>
          </a:p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Tahoma" panose="020B0604030504040204" pitchFamily="34" charset="0"/>
              </a:rPr>
              <a:t>      运算器</a:t>
            </a:r>
            <a:r>
              <a:rPr lang="en-US" altLang="zh-CN" sz="2400" b="1" dirty="0">
                <a:solidFill>
                  <a:schemeClr val="bg1"/>
                </a:solidFill>
                <a:latin typeface="Tahoma" panose="020B0604030504040204" pitchFamily="34" charset="0"/>
              </a:rPr>
              <a:t>ALU+</a:t>
            </a:r>
            <a:r>
              <a:rPr lang="zh-CN" altLang="en-US" sz="2400" b="1" dirty="0">
                <a:solidFill>
                  <a:schemeClr val="bg1"/>
                </a:solidFill>
                <a:latin typeface="Tahoma" panose="020B0604030504040204" pitchFamily="34" charset="0"/>
              </a:rPr>
              <a:t>控制器</a:t>
            </a:r>
            <a:r>
              <a:rPr lang="en-US" altLang="zh-CN" sz="2400" b="1" dirty="0">
                <a:solidFill>
                  <a:schemeClr val="bg1"/>
                </a:solidFill>
                <a:latin typeface="Tahoma" panose="020B0604030504040204" pitchFamily="34" charset="0"/>
              </a:rPr>
              <a:t>+</a:t>
            </a:r>
            <a:r>
              <a:rPr lang="zh-CN" altLang="en-US" sz="2400" b="1" dirty="0">
                <a:solidFill>
                  <a:schemeClr val="bg1"/>
                </a:solidFill>
                <a:latin typeface="Tahoma" panose="020B0604030504040204" pitchFamily="34" charset="0"/>
              </a:rPr>
              <a:t>程序计数器</a:t>
            </a:r>
            <a:r>
              <a:rPr lang="en-US" altLang="zh-CN" sz="2400" b="1" dirty="0">
                <a:solidFill>
                  <a:schemeClr val="bg1"/>
                </a:solidFill>
                <a:latin typeface="Tahoma" panose="020B0604030504040204" pitchFamily="34" charset="0"/>
              </a:rPr>
              <a:t>PC</a:t>
            </a:r>
            <a:r>
              <a:rPr lang="zh-CN" altLang="en-US" sz="2400" b="1" dirty="0">
                <a:solidFill>
                  <a:schemeClr val="bg1"/>
                </a:solidFill>
                <a:latin typeface="Tahoma" panose="020B0604030504040204" pitchFamily="34" charset="0"/>
              </a:rPr>
              <a:t>（</a:t>
            </a:r>
            <a:r>
              <a:rPr lang="en-US" altLang="zh-CN" sz="2400" b="1" dirty="0">
                <a:solidFill>
                  <a:schemeClr val="bg1"/>
                </a:solidFill>
                <a:latin typeface="Tahoma" panose="020B0604030504040204" pitchFamily="34" charset="0"/>
              </a:rPr>
              <a:t>+</a:t>
            </a:r>
            <a:r>
              <a:rPr lang="zh-CN" altLang="en-US" sz="2400" b="1" dirty="0">
                <a:solidFill>
                  <a:schemeClr val="bg1"/>
                </a:solidFill>
                <a:latin typeface="Tahoma" panose="020B0604030504040204" pitchFamily="34" charset="0"/>
              </a:rPr>
              <a:t>缓存</a:t>
            </a:r>
            <a:r>
              <a:rPr lang="en-US" altLang="zh-CN" sz="2400" b="1" dirty="0">
                <a:solidFill>
                  <a:schemeClr val="bg1"/>
                </a:solidFill>
                <a:latin typeface="Tahoma" panose="020B0604030504040204" pitchFamily="34" charset="0"/>
              </a:rPr>
              <a:t>Cache</a:t>
            </a:r>
            <a:r>
              <a:rPr lang="zh-CN" altLang="en-US" sz="2400" b="1" dirty="0">
                <a:solidFill>
                  <a:schemeClr val="bg1"/>
                </a:solidFill>
                <a:latin typeface="Tahoma" panose="020B0604030504040204" pitchFamily="34" charset="0"/>
              </a:rPr>
              <a:t>、寄存器）</a:t>
            </a:r>
            <a:endParaRPr lang="zh-CN" altLang="en-US" sz="2400" b="1" dirty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42020" name="Line 37"/>
          <p:cNvSpPr/>
          <p:nvPr/>
        </p:nvSpPr>
        <p:spPr>
          <a:xfrm flipH="1">
            <a:off x="2743200" y="5099050"/>
            <a:ext cx="838200" cy="228600"/>
          </a:xfrm>
          <a:prstGeom prst="line">
            <a:avLst/>
          </a:prstGeom>
          <a:ln w="9525" cap="flat" cmpd="sng">
            <a:solidFill>
              <a:srgbClr val="FFCCCC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2021" name="Line 38"/>
          <p:cNvSpPr/>
          <p:nvPr/>
        </p:nvSpPr>
        <p:spPr>
          <a:xfrm>
            <a:off x="3581400" y="5099050"/>
            <a:ext cx="685800" cy="228600"/>
          </a:xfrm>
          <a:prstGeom prst="line">
            <a:avLst/>
          </a:prstGeom>
          <a:ln w="9525" cap="flat" cmpd="sng">
            <a:solidFill>
              <a:srgbClr val="FFCCCC"/>
            </a:solidFill>
            <a:prstDash val="solid"/>
            <a:headEnd type="none" w="med" len="med"/>
            <a:tailEnd type="none" w="med" len="med"/>
          </a:ln>
        </p:spPr>
      </p:sp>
      <p:cxnSp>
        <p:nvCxnSpPr>
          <p:cNvPr id="42022" name="AutoShape 17"/>
          <p:cNvCxnSpPr/>
          <p:nvPr/>
        </p:nvCxnSpPr>
        <p:spPr>
          <a:xfrm>
            <a:off x="4572000" y="5732463"/>
            <a:ext cx="0" cy="374650"/>
          </a:xfrm>
          <a:prstGeom prst="straightConnector1">
            <a:avLst/>
          </a:prstGeom>
          <a:ln w="9525" cap="flat" cmpd="sng">
            <a:solidFill>
              <a:srgbClr val="FFCCCC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2023" name="AutoShape 17"/>
          <p:cNvCxnSpPr/>
          <p:nvPr/>
        </p:nvCxnSpPr>
        <p:spPr>
          <a:xfrm>
            <a:off x="4727893" y="5734050"/>
            <a:ext cx="255587" cy="374650"/>
          </a:xfrm>
          <a:prstGeom prst="straightConnector1">
            <a:avLst/>
          </a:prstGeom>
          <a:ln w="9525" cap="flat" cmpd="sng">
            <a:solidFill>
              <a:srgbClr val="FFCCCC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2024" name="AutoShape 17"/>
          <p:cNvCxnSpPr/>
          <p:nvPr/>
        </p:nvCxnSpPr>
        <p:spPr>
          <a:xfrm>
            <a:off x="4800600" y="5735320"/>
            <a:ext cx="800100" cy="373063"/>
          </a:xfrm>
          <a:prstGeom prst="straightConnector1">
            <a:avLst/>
          </a:prstGeom>
          <a:ln w="9525" cap="flat" cmpd="sng">
            <a:solidFill>
              <a:srgbClr val="FFCCCC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42025" name="矩形 46"/>
          <p:cNvSpPr/>
          <p:nvPr/>
        </p:nvSpPr>
        <p:spPr>
          <a:xfrm>
            <a:off x="4328796" y="6108700"/>
            <a:ext cx="414528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50000"/>
              </a:spcBef>
              <a:buNone/>
            </a:pPr>
            <a:r>
              <a:rPr lang="zh-CN" altLang="en-US" sz="2400" dirty="0">
                <a:solidFill>
                  <a:srgbClr val="FFFF99"/>
                </a:solidFill>
                <a:ea typeface="黑体" panose="02010609060101010101" pitchFamily="49" charset="-122"/>
              </a:rPr>
              <a:t>组合逻辑、</a:t>
            </a:r>
            <a:r>
              <a:rPr lang="zh-CN" altLang="en-US" sz="2400" dirty="0">
                <a:solidFill>
                  <a:srgbClr val="FFFF99"/>
                </a:solidFill>
                <a:ea typeface="黑体" panose="02010609060101010101" pitchFamily="49" charset="-122"/>
              </a:rPr>
              <a:t>微程序（微指令）</a:t>
            </a:r>
            <a:endParaRPr lang="zh-CN" altLang="en-US" sz="2400" dirty="0">
              <a:solidFill>
                <a:srgbClr val="FFFF99"/>
              </a:solidFill>
              <a:ea typeface="黑体" panose="02010609060101010101" pitchFamily="49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1736567" y="5921375"/>
            <a:ext cx="256730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主机：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CPU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+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主存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42027" name="矩形 54"/>
          <p:cNvSpPr/>
          <p:nvPr/>
        </p:nvSpPr>
        <p:spPr>
          <a:xfrm>
            <a:off x="2969261" y="188913"/>
            <a:ext cx="546608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5000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ea typeface="黑体" panose="02010609060101010101" pitchFamily="49" charset="-122"/>
              </a:rPr>
              <a:t>计算机硬件系统，</a:t>
            </a:r>
            <a:r>
              <a:rPr lang="zh-CN" altLang="en-US" dirty="0">
                <a:solidFill>
                  <a:schemeClr val="bg1"/>
                </a:solidFill>
                <a:ea typeface="黑体" panose="02010609060101010101" pitchFamily="49" charset="-122"/>
              </a:rPr>
              <a:t>五大部件！</a:t>
            </a:r>
            <a:endParaRPr lang="zh-CN" altLang="en-US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3010" name="Text Box 7"/>
          <p:cNvSpPr txBox="1"/>
          <p:nvPr/>
        </p:nvSpPr>
        <p:spPr>
          <a:xfrm>
            <a:off x="1524000" y="188913"/>
            <a:ext cx="8243888" cy="1476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3600" dirty="0">
                <a:solidFill>
                  <a:srgbClr val="FFFF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   CPU</a:t>
            </a:r>
            <a:r>
              <a:rPr lang="en-US" altLang="zh-CN" sz="3600" dirty="0">
                <a:solidFill>
                  <a:srgbClr val="FFFF00"/>
                </a:solidFill>
                <a:cs typeface="Arial" panose="020B0604020202020204" pitchFamily="34" charset="0"/>
              </a:rPr>
              <a:t>─Central Processing Unit</a:t>
            </a:r>
            <a:endParaRPr lang="en-US" altLang="zh-CN" sz="3600" dirty="0">
              <a:solidFill>
                <a:srgbClr val="FFFF00"/>
              </a:solidFill>
              <a:cs typeface="Arial" panose="020B0604020202020204" pitchFamily="34" charset="0"/>
            </a:endParaRPr>
          </a:p>
          <a:p>
            <a:pPr marL="0" lvl="0" indent="0" eaLnBrk="1" hangingPunct="1">
              <a:spcBef>
                <a:spcPct val="50000"/>
              </a:spcBef>
              <a:buNone/>
            </a:pPr>
            <a:endParaRPr lang="en-US" altLang="zh-CN" sz="3600" dirty="0">
              <a:solidFill>
                <a:srgbClr val="FFFF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011" name="Text Box 8"/>
          <p:cNvSpPr txBox="1"/>
          <p:nvPr/>
        </p:nvSpPr>
        <p:spPr>
          <a:xfrm>
            <a:off x="1631950" y="1196975"/>
            <a:ext cx="9144000" cy="54463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>
                <a:srgbClr val="FFFF99"/>
              </a:buClr>
            </a:pPr>
            <a:r>
              <a:rPr lang="en-US" altLang="zh-CN" sz="2800" b="1" dirty="0">
                <a:latin typeface="Tahoma" panose="020B0604030504040204" pitchFamily="34" charset="0"/>
                <a:ea typeface="华文细黑" panose="02010600040101010101" pitchFamily="2" charset="-122"/>
              </a:rPr>
              <a:t>    </a:t>
            </a:r>
            <a:r>
              <a:rPr lang="en-US" altLang="zh-CN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CPU</a:t>
            </a:r>
            <a:r>
              <a:rPr lang="zh-CN" altLang="en-US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的</a:t>
            </a:r>
            <a:r>
              <a:rPr lang="zh-CN" altLang="en-US" b="1" dirty="0">
                <a:solidFill>
                  <a:srgbClr val="FF33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功能</a:t>
            </a:r>
            <a:r>
              <a:rPr lang="zh-CN" altLang="en-US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：从主存储器中取出指令、解释指令和执行指令，即按指令控制计算机各部件工作，并对数据进行处理</a:t>
            </a:r>
            <a:endParaRPr lang="zh-CN" altLang="en-US" b="1" dirty="0">
              <a:solidFill>
                <a:srgbClr val="FFFF99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b="1" dirty="0">
                <a:latin typeface="Tahoma" panose="020B0604030504040204" pitchFamily="34" charset="0"/>
                <a:ea typeface="华文细黑" panose="02010600040101010101" pitchFamily="2" charset="-122"/>
              </a:rPr>
              <a:t>	</a:t>
            </a:r>
            <a:r>
              <a:rPr lang="zh-CN" altLang="en-US" b="1" dirty="0">
                <a:solidFill>
                  <a:srgbClr val="FFFF66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运算</a:t>
            </a:r>
            <a:r>
              <a:rPr lang="en-US" altLang="zh-CN" b="1" dirty="0">
                <a:solidFill>
                  <a:srgbClr val="FFFF66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+</a:t>
            </a:r>
            <a:r>
              <a:rPr lang="zh-CN" altLang="en-US" b="1" dirty="0">
                <a:solidFill>
                  <a:srgbClr val="FFFF66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控制</a:t>
            </a:r>
            <a:endParaRPr lang="zh-CN" altLang="en-US" b="1" dirty="0">
              <a:solidFill>
                <a:srgbClr val="FFFF66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  <a:p>
            <a:pPr marL="0" lvl="0" indent="0" eaLnBrk="1" hangingPunct="1">
              <a:spcBef>
                <a:spcPct val="50000"/>
              </a:spcBef>
              <a:buClr>
                <a:srgbClr val="FFFF99"/>
              </a:buClr>
            </a:pPr>
            <a:r>
              <a:rPr lang="zh-CN" altLang="en-US" b="1" dirty="0">
                <a:latin typeface="Tahoma" panose="020B0604030504040204" pitchFamily="34" charset="0"/>
                <a:ea typeface="华文细黑" panose="02010600040101010101" pitchFamily="2" charset="-122"/>
              </a:rPr>
              <a:t>  </a:t>
            </a:r>
            <a:r>
              <a:rPr lang="en-US" altLang="zh-CN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CPU</a:t>
            </a:r>
            <a:r>
              <a:rPr lang="zh-CN" altLang="en-US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的</a:t>
            </a:r>
            <a:r>
              <a:rPr lang="zh-CN" altLang="en-US" b="1" dirty="0">
                <a:solidFill>
                  <a:srgbClr val="FF33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组成</a:t>
            </a:r>
            <a:r>
              <a:rPr lang="zh-CN" altLang="en-US" b="1" dirty="0">
                <a:solidFill>
                  <a:schemeClr val="bg1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：</a:t>
            </a:r>
            <a:r>
              <a:rPr lang="en-US" altLang="zh-CN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ALU</a:t>
            </a:r>
            <a:r>
              <a:rPr lang="zh-CN" altLang="en-US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（</a:t>
            </a:r>
            <a:r>
              <a:rPr lang="en-US" altLang="zh-CN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Arithmatic Logic Unit)</a:t>
            </a:r>
            <a:br>
              <a:rPr lang="en-US" altLang="zh-CN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</a:br>
            <a:r>
              <a:rPr lang="en-US" altLang="zh-CN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		         </a:t>
            </a:r>
            <a:r>
              <a:rPr lang="zh-CN" altLang="en-US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控制部件：微命令</a:t>
            </a:r>
            <a:r>
              <a:rPr lang="en-US" altLang="zh-CN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  <a:sym typeface="Wingdings" panose="05000000000000000000" pitchFamily="2" charset="2"/>
              </a:rPr>
              <a:t></a:t>
            </a:r>
            <a:r>
              <a:rPr lang="zh-CN" altLang="en-US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  <a:sym typeface="Wingdings" panose="05000000000000000000" pitchFamily="2" charset="2"/>
              </a:rPr>
              <a:t>组合逻辑</a:t>
            </a:r>
            <a:r>
              <a:rPr lang="en-US" altLang="zh-CN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  <a:sym typeface="Wingdings" panose="05000000000000000000" pitchFamily="2" charset="2"/>
              </a:rPr>
              <a:t>/</a:t>
            </a:r>
            <a:r>
              <a:rPr lang="zh-CN" altLang="en-US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  <a:sym typeface="Wingdings" panose="05000000000000000000" pitchFamily="2" charset="2"/>
              </a:rPr>
              <a:t>微程序</a:t>
            </a:r>
            <a:endParaRPr lang="en-US" altLang="zh-CN" sz="2400" b="1" dirty="0">
              <a:solidFill>
                <a:srgbClr val="FFFF99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  <a:p>
            <a:pPr marL="0" lvl="0" indent="0" eaLnBrk="1" hangingPunct="1">
              <a:spcBef>
                <a:spcPct val="50000"/>
              </a:spcBef>
              <a:buClr>
                <a:srgbClr val="FFFF99"/>
              </a:buClr>
              <a:buNone/>
            </a:pPr>
            <a:r>
              <a:rPr lang="en-US" altLang="zh-CN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                              PC</a:t>
            </a:r>
            <a:br>
              <a:rPr lang="zh-CN" altLang="en-US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</a:br>
            <a:r>
              <a:rPr lang="zh-CN" altLang="en-US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		         寄存器</a:t>
            </a:r>
            <a:br>
              <a:rPr lang="zh-CN" altLang="en-US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</a:br>
            <a:r>
              <a:rPr lang="zh-CN" altLang="en-US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		         </a:t>
            </a:r>
            <a:r>
              <a:rPr lang="en-US" altLang="zh-CN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CPU</a:t>
            </a:r>
            <a:r>
              <a:rPr lang="zh-CN" altLang="en-US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内部数据通路</a:t>
            </a:r>
            <a:endParaRPr lang="en-US" altLang="zh-CN" sz="2400" b="1" dirty="0">
              <a:solidFill>
                <a:srgbClr val="FFFF99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  <a:p>
            <a:pPr marL="0" lvl="0" indent="0" eaLnBrk="1" hangingPunct="1">
              <a:spcBef>
                <a:spcPct val="50000"/>
              </a:spcBef>
              <a:buClr>
                <a:srgbClr val="FFFF99"/>
              </a:buClr>
            </a:pPr>
            <a:r>
              <a:rPr lang="zh-CN" altLang="en-US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  微处理器</a:t>
            </a:r>
            <a:endParaRPr lang="zh-CN" altLang="en-US" b="1" dirty="0">
              <a:solidFill>
                <a:srgbClr val="FFFF99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</p:txBody>
      </p:sp>
      <p:sp>
        <p:nvSpPr>
          <p:cNvPr id="43012" name="灯片编号占位符 3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sz="1400" dirty="0">
                <a:solidFill>
                  <a:schemeClr val="bg1"/>
                </a:solidFill>
              </a:rPr>
            </a:fld>
            <a:endParaRPr lang="en-US" altLang="zh-CN" sz="1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2381250" y="2711450"/>
              <a:ext cx="2800350" cy="9398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2381250" y="2711450"/>
                <a:ext cx="2800350" cy="939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5035550" y="1022350"/>
              <a:ext cx="3765550" cy="79375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5035550" y="1022350"/>
                <a:ext cx="3765550" cy="793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9086850" y="1016000"/>
              <a:ext cx="952500" cy="6286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9086850" y="1016000"/>
                <a:ext cx="952500" cy="628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5384800" y="2286000"/>
              <a:ext cx="1149350" cy="444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5384800" y="2286000"/>
                <a:ext cx="11493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6629400" y="2139950"/>
              <a:ext cx="3263900" cy="1587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6629400" y="2139950"/>
                <a:ext cx="32639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1993900" y="2660650"/>
              <a:ext cx="3251200" cy="889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1993900" y="2660650"/>
                <a:ext cx="32512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1600200" y="2641600"/>
              <a:ext cx="3790950" cy="762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1600200" y="2641600"/>
                <a:ext cx="37909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1638300" y="2654300"/>
              <a:ext cx="425450" cy="63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1638300" y="2654300"/>
                <a:ext cx="4254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5" name="墨迹 14"/>
              <p14:cNvContentPartPr/>
              <p14:nvPr/>
            </p14:nvContentPartPr>
            <p14:xfrm>
              <a:off x="4495800" y="4051300"/>
              <a:ext cx="1504950" cy="698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8"/>
            </p:blipFill>
            <p:spPr>
              <a:xfrm>
                <a:off x="4495800" y="4051300"/>
                <a:ext cx="15049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6" name="墨迹 15"/>
              <p14:cNvContentPartPr/>
              <p14:nvPr/>
            </p14:nvContentPartPr>
            <p14:xfrm>
              <a:off x="4394200" y="4064000"/>
              <a:ext cx="1092200" cy="762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0"/>
            </p:blipFill>
            <p:spPr>
              <a:xfrm>
                <a:off x="4394200" y="4064000"/>
                <a:ext cx="10922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7" name="墨迹 16"/>
              <p14:cNvContentPartPr/>
              <p14:nvPr/>
            </p14:nvContentPartPr>
            <p14:xfrm>
              <a:off x="4146550" y="5022850"/>
              <a:ext cx="1130300" cy="63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2"/>
            </p:blipFill>
            <p:spPr>
              <a:xfrm>
                <a:off x="4146550" y="5022850"/>
                <a:ext cx="11303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8" name="墨迹 17"/>
              <p14:cNvContentPartPr/>
              <p14:nvPr/>
            </p14:nvContentPartPr>
            <p14:xfrm>
              <a:off x="4292600" y="5454650"/>
              <a:ext cx="1504950" cy="952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4"/>
            </p:blipFill>
            <p:spPr>
              <a:xfrm>
                <a:off x="4292600" y="5454650"/>
                <a:ext cx="15049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9" name="墨迹 18"/>
              <p14:cNvContentPartPr/>
              <p14:nvPr/>
            </p14:nvContentPartPr>
            <p14:xfrm>
              <a:off x="4699000" y="5899150"/>
              <a:ext cx="2000250" cy="698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6"/>
            </p:blipFill>
            <p:spPr>
              <a:xfrm>
                <a:off x="4699000" y="5899150"/>
                <a:ext cx="20002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0" name="墨迹 19"/>
              <p14:cNvContentPartPr/>
              <p14:nvPr/>
            </p14:nvContentPartPr>
            <p14:xfrm>
              <a:off x="4133850" y="4546600"/>
              <a:ext cx="1600200" cy="2095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8"/>
            </p:blipFill>
            <p:spPr>
              <a:xfrm>
                <a:off x="4133850" y="4546600"/>
                <a:ext cx="1600200" cy="209550"/>
              </a:xfrm>
              <a:prstGeom prst="rect"/>
            </p:spPr>
          </p:pic>
        </mc:Fallback>
      </mc:AlternateContent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5058" name="Text Box 4"/>
          <p:cNvSpPr txBox="1"/>
          <p:nvPr/>
        </p:nvSpPr>
        <p:spPr>
          <a:xfrm>
            <a:off x="1524000" y="838200"/>
            <a:ext cx="8893175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b="1" dirty="0">
                <a:solidFill>
                  <a:srgbClr val="FFFF99"/>
                </a:solidFill>
                <a:latin typeface="楷体_GB2312" pitchFamily="49" charset="-122"/>
                <a:ea typeface="楷体_GB2312" pitchFamily="49" charset="-122"/>
              </a:rPr>
              <a:t>一、</a:t>
            </a:r>
            <a:r>
              <a:rPr lang="en-US" altLang="zh-CN" b="1" dirty="0">
                <a:solidFill>
                  <a:srgbClr val="FFFF99"/>
                </a:solidFill>
                <a:latin typeface="楷体_GB2312" pitchFamily="49" charset="-122"/>
                <a:ea typeface="楷体_GB2312" pitchFamily="49" charset="-122"/>
              </a:rPr>
              <a:t>ALU</a:t>
            </a:r>
            <a:r>
              <a:rPr lang="zh-CN" altLang="en-US" b="1" dirty="0">
                <a:solidFill>
                  <a:srgbClr val="FFFF99"/>
                </a:solidFill>
                <a:latin typeface="楷体_GB2312" pitchFamily="49" charset="-122"/>
                <a:ea typeface="楷体_GB2312" pitchFamily="49" charset="-122"/>
              </a:rPr>
              <a:t>部件</a:t>
            </a:r>
            <a:endParaRPr lang="zh-CN" altLang="en-US" b="1" dirty="0">
              <a:solidFill>
                <a:srgbClr val="FFFF99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b="1" dirty="0">
                <a:solidFill>
                  <a:srgbClr val="FF3399"/>
                </a:solidFill>
                <a:latin typeface="楷体_GB2312" pitchFamily="49" charset="-122"/>
                <a:ea typeface="楷体_GB2312" pitchFamily="49" charset="-122"/>
              </a:rPr>
              <a:t>功能：</a:t>
            </a:r>
            <a:r>
              <a:rPr lang="zh-CN" altLang="en-US" sz="2800" b="1" dirty="0">
                <a:solidFill>
                  <a:srgbClr val="FFFF99"/>
                </a:solidFill>
                <a:latin typeface="楷体_GB2312" pitchFamily="49" charset="-122"/>
                <a:ea typeface="楷体_GB2312" pitchFamily="49" charset="-122"/>
              </a:rPr>
              <a:t>完成各种算术运算、逻辑运算及移位操作。</a:t>
            </a:r>
            <a:endParaRPr lang="zh-CN" altLang="en-US" sz="2800" b="1" dirty="0">
              <a:solidFill>
                <a:srgbClr val="FFFF99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45059" name="Group 5"/>
          <p:cNvGrpSpPr/>
          <p:nvPr/>
        </p:nvGrpSpPr>
        <p:grpSpPr>
          <a:xfrm>
            <a:off x="1919288" y="2349500"/>
            <a:ext cx="2133600" cy="2286000"/>
            <a:chOff x="480" y="1248"/>
            <a:chExt cx="1344" cy="1440"/>
          </a:xfrm>
        </p:grpSpPr>
        <p:grpSp>
          <p:nvGrpSpPr>
            <p:cNvPr id="45070" name="Group 6"/>
            <p:cNvGrpSpPr/>
            <p:nvPr/>
          </p:nvGrpSpPr>
          <p:grpSpPr>
            <a:xfrm>
              <a:off x="480" y="1680"/>
              <a:ext cx="1344" cy="624"/>
              <a:chOff x="480" y="1680"/>
              <a:chExt cx="1344" cy="624"/>
            </a:xfrm>
          </p:grpSpPr>
          <p:sp>
            <p:nvSpPr>
              <p:cNvPr id="45074" name="Line 7"/>
              <p:cNvSpPr/>
              <p:nvPr/>
            </p:nvSpPr>
            <p:spPr>
              <a:xfrm>
                <a:off x="480" y="2304"/>
                <a:ext cx="480" cy="0"/>
              </a:xfrm>
              <a:prstGeom prst="line">
                <a:avLst/>
              </a:prstGeom>
              <a:ln w="9525" cap="flat" cmpd="sng">
                <a:solidFill>
                  <a:srgbClr val="FFCCCC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5075" name="Line 8"/>
              <p:cNvSpPr/>
              <p:nvPr/>
            </p:nvSpPr>
            <p:spPr>
              <a:xfrm>
                <a:off x="1344" y="2304"/>
                <a:ext cx="480" cy="0"/>
              </a:xfrm>
              <a:prstGeom prst="line">
                <a:avLst/>
              </a:prstGeom>
              <a:ln w="9525" cap="flat" cmpd="sng">
                <a:solidFill>
                  <a:srgbClr val="FFCCCC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5076" name="Line 9"/>
              <p:cNvSpPr/>
              <p:nvPr/>
            </p:nvSpPr>
            <p:spPr>
              <a:xfrm>
                <a:off x="864" y="1680"/>
                <a:ext cx="672" cy="0"/>
              </a:xfrm>
              <a:prstGeom prst="line">
                <a:avLst/>
              </a:prstGeom>
              <a:ln w="9525" cap="flat" cmpd="sng">
                <a:solidFill>
                  <a:srgbClr val="FFCCCC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5077" name="Line 10"/>
              <p:cNvSpPr/>
              <p:nvPr/>
            </p:nvSpPr>
            <p:spPr>
              <a:xfrm flipH="1">
                <a:off x="480" y="1680"/>
                <a:ext cx="384" cy="624"/>
              </a:xfrm>
              <a:prstGeom prst="line">
                <a:avLst/>
              </a:prstGeom>
              <a:ln w="9525" cap="flat" cmpd="sng">
                <a:solidFill>
                  <a:srgbClr val="FFCCCC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5078" name="Line 11"/>
              <p:cNvSpPr/>
              <p:nvPr/>
            </p:nvSpPr>
            <p:spPr>
              <a:xfrm>
                <a:off x="1536" y="1680"/>
                <a:ext cx="288" cy="624"/>
              </a:xfrm>
              <a:prstGeom prst="line">
                <a:avLst/>
              </a:prstGeom>
              <a:ln w="9525" cap="flat" cmpd="sng">
                <a:solidFill>
                  <a:srgbClr val="FFCCCC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5079" name="Line 12"/>
              <p:cNvSpPr/>
              <p:nvPr/>
            </p:nvSpPr>
            <p:spPr>
              <a:xfrm flipH="1">
                <a:off x="960" y="2112"/>
                <a:ext cx="192" cy="192"/>
              </a:xfrm>
              <a:prstGeom prst="line">
                <a:avLst/>
              </a:prstGeom>
              <a:ln w="9525" cap="flat" cmpd="sng">
                <a:solidFill>
                  <a:srgbClr val="FFCCCC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5080" name="Line 13"/>
              <p:cNvSpPr/>
              <p:nvPr/>
            </p:nvSpPr>
            <p:spPr>
              <a:xfrm>
                <a:off x="1152" y="2112"/>
                <a:ext cx="192" cy="192"/>
              </a:xfrm>
              <a:prstGeom prst="line">
                <a:avLst/>
              </a:prstGeom>
              <a:ln w="9525" cap="flat" cmpd="sng">
                <a:solidFill>
                  <a:srgbClr val="FFCCCC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45071" name="Line 14"/>
            <p:cNvSpPr/>
            <p:nvPr/>
          </p:nvSpPr>
          <p:spPr>
            <a:xfrm flipH="1" flipV="1">
              <a:off x="720" y="2304"/>
              <a:ext cx="0" cy="384"/>
            </a:xfrm>
            <a:prstGeom prst="line">
              <a:avLst/>
            </a:prstGeom>
            <a:ln w="9525" cap="flat" cmpd="sng">
              <a:solidFill>
                <a:srgbClr val="FFCCCC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45072" name="Line 15"/>
            <p:cNvSpPr/>
            <p:nvPr/>
          </p:nvSpPr>
          <p:spPr>
            <a:xfrm flipV="1">
              <a:off x="1584" y="2304"/>
              <a:ext cx="0" cy="384"/>
            </a:xfrm>
            <a:prstGeom prst="line">
              <a:avLst/>
            </a:prstGeom>
            <a:ln w="9525" cap="flat" cmpd="sng">
              <a:solidFill>
                <a:srgbClr val="FFCCCC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45073" name="Line 16"/>
            <p:cNvSpPr/>
            <p:nvPr/>
          </p:nvSpPr>
          <p:spPr>
            <a:xfrm flipV="1">
              <a:off x="1200" y="1248"/>
              <a:ext cx="0" cy="432"/>
            </a:xfrm>
            <a:prstGeom prst="line">
              <a:avLst/>
            </a:prstGeom>
            <a:ln w="9525" cap="flat" cmpd="sng">
              <a:solidFill>
                <a:srgbClr val="FFCCCC"/>
              </a:solidFill>
              <a:prstDash val="solid"/>
              <a:headEnd type="none" w="med" len="med"/>
              <a:tailEnd type="triangle" w="med" len="lg"/>
            </a:ln>
          </p:spPr>
        </p:sp>
      </p:grpSp>
      <p:sp>
        <p:nvSpPr>
          <p:cNvPr id="45060" name="Text Box 17"/>
          <p:cNvSpPr txBox="1"/>
          <p:nvPr/>
        </p:nvSpPr>
        <p:spPr>
          <a:xfrm>
            <a:off x="2362200" y="4267200"/>
            <a:ext cx="6858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In 1</a:t>
            </a:r>
            <a:endParaRPr lang="en-US" altLang="zh-CN" sz="2000" dirty="0">
              <a:solidFill>
                <a:schemeClr val="bg1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</p:txBody>
      </p:sp>
      <p:sp>
        <p:nvSpPr>
          <p:cNvPr id="45061" name="Text Box 18"/>
          <p:cNvSpPr txBox="1"/>
          <p:nvPr/>
        </p:nvSpPr>
        <p:spPr>
          <a:xfrm>
            <a:off x="3733800" y="4267200"/>
            <a:ext cx="8382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In 2</a:t>
            </a:r>
            <a:endParaRPr lang="en-US" altLang="zh-CN" sz="2000" dirty="0">
              <a:solidFill>
                <a:schemeClr val="bg1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</p:txBody>
      </p:sp>
      <p:sp>
        <p:nvSpPr>
          <p:cNvPr id="45062" name="Text Box 19"/>
          <p:cNvSpPr txBox="1"/>
          <p:nvPr/>
        </p:nvSpPr>
        <p:spPr>
          <a:xfrm>
            <a:off x="3214688" y="2197100"/>
            <a:ext cx="762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Out</a:t>
            </a:r>
            <a:endParaRPr lang="en-US" altLang="zh-CN" sz="2000" dirty="0">
              <a:solidFill>
                <a:schemeClr val="bg1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</p:txBody>
      </p:sp>
      <p:sp>
        <p:nvSpPr>
          <p:cNvPr id="45063" name="Line 20"/>
          <p:cNvSpPr/>
          <p:nvPr/>
        </p:nvSpPr>
        <p:spPr>
          <a:xfrm flipH="1">
            <a:off x="3748088" y="3340100"/>
            <a:ext cx="1219200" cy="0"/>
          </a:xfrm>
          <a:prstGeom prst="line">
            <a:avLst/>
          </a:prstGeom>
          <a:ln w="9525" cap="flat" cmpd="sng">
            <a:solidFill>
              <a:srgbClr val="FFCCCC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45064" name="Line 21"/>
          <p:cNvSpPr/>
          <p:nvPr/>
        </p:nvSpPr>
        <p:spPr>
          <a:xfrm flipH="1">
            <a:off x="3976688" y="3797300"/>
            <a:ext cx="990600" cy="0"/>
          </a:xfrm>
          <a:prstGeom prst="line">
            <a:avLst/>
          </a:prstGeom>
          <a:ln w="9525" cap="flat" cmpd="sng">
            <a:solidFill>
              <a:srgbClr val="FFCCCC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45065" name="Text Box 22"/>
          <p:cNvSpPr txBox="1"/>
          <p:nvPr/>
        </p:nvSpPr>
        <p:spPr>
          <a:xfrm>
            <a:off x="4967288" y="3111500"/>
            <a:ext cx="914400" cy="1014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控制信号端</a:t>
            </a:r>
            <a:endParaRPr lang="zh-CN" altLang="en-US" sz="2000" dirty="0">
              <a:solidFill>
                <a:schemeClr val="bg1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</p:txBody>
      </p:sp>
      <p:sp>
        <p:nvSpPr>
          <p:cNvPr id="45066" name="Text Box 24"/>
          <p:cNvSpPr txBox="1"/>
          <p:nvPr/>
        </p:nvSpPr>
        <p:spPr>
          <a:xfrm>
            <a:off x="5999163" y="2816225"/>
            <a:ext cx="4500562" cy="9531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dirty="0">
                <a:solidFill>
                  <a:srgbClr val="FFFF66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In</a:t>
            </a:r>
            <a:r>
              <a:rPr lang="zh-CN" altLang="en-US" sz="2800" dirty="0">
                <a:solidFill>
                  <a:srgbClr val="FFFF66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、</a:t>
            </a:r>
            <a:r>
              <a:rPr lang="en-US" altLang="zh-CN" sz="2800" dirty="0">
                <a:solidFill>
                  <a:srgbClr val="FFFF66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Out</a:t>
            </a:r>
            <a:r>
              <a:rPr lang="zh-CN" altLang="en-US" sz="2800" dirty="0">
                <a:solidFill>
                  <a:srgbClr val="FFFF66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的数据宽度与</a:t>
            </a:r>
            <a:r>
              <a:rPr lang="en-US" altLang="zh-CN" sz="2800" dirty="0">
                <a:solidFill>
                  <a:srgbClr val="FFFF66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ALU</a:t>
            </a:r>
            <a:r>
              <a:rPr lang="zh-CN" altLang="en-US" sz="2800" dirty="0">
                <a:solidFill>
                  <a:srgbClr val="FFFF66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处理的数据宽度相同</a:t>
            </a:r>
            <a:endParaRPr lang="zh-CN" altLang="en-US" sz="2800" dirty="0">
              <a:solidFill>
                <a:srgbClr val="FFFF66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</p:txBody>
      </p:sp>
      <p:sp>
        <p:nvSpPr>
          <p:cNvPr id="45067" name="Text Box 25"/>
          <p:cNvSpPr txBox="1"/>
          <p:nvPr/>
        </p:nvSpPr>
        <p:spPr>
          <a:xfrm>
            <a:off x="1992313" y="5157788"/>
            <a:ext cx="7620000" cy="11684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99FFCC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例如：一位加法器  </a:t>
            </a:r>
            <a:r>
              <a:rPr lang="en-US" altLang="zh-CN" sz="2800" b="1" dirty="0">
                <a:solidFill>
                  <a:srgbClr val="99FFCC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In 1</a:t>
            </a:r>
            <a:r>
              <a:rPr lang="zh-CN" altLang="en-US" sz="2800" b="1" dirty="0">
                <a:solidFill>
                  <a:srgbClr val="99FFCC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、 </a:t>
            </a:r>
            <a:r>
              <a:rPr lang="en-US" altLang="zh-CN" sz="2800" b="1" dirty="0">
                <a:solidFill>
                  <a:srgbClr val="99FFCC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In 2</a:t>
            </a:r>
            <a:r>
              <a:rPr lang="zh-CN" altLang="en-US" sz="2800" b="1" dirty="0">
                <a:solidFill>
                  <a:srgbClr val="99FFCC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、 </a:t>
            </a:r>
            <a:r>
              <a:rPr lang="en-US" altLang="zh-CN" sz="2800" b="1" dirty="0">
                <a:solidFill>
                  <a:srgbClr val="99FFCC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Out</a:t>
            </a:r>
            <a:r>
              <a:rPr lang="zh-CN" altLang="en-US" sz="2800" b="1" dirty="0">
                <a:solidFill>
                  <a:srgbClr val="99FFCC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：</a:t>
            </a:r>
            <a:r>
              <a:rPr lang="en-US" altLang="zh-CN" sz="2800" b="1" dirty="0">
                <a:solidFill>
                  <a:srgbClr val="99FFCC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1</a:t>
            </a:r>
            <a:r>
              <a:rPr lang="zh-CN" altLang="en-US" sz="2800" b="1" dirty="0">
                <a:solidFill>
                  <a:srgbClr val="99FFCC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位</a:t>
            </a:r>
            <a:endParaRPr lang="zh-CN" altLang="en-US" sz="2800" b="1" dirty="0">
              <a:solidFill>
                <a:srgbClr val="99FFCC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99FFCC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	八位加法器 </a:t>
            </a:r>
            <a:r>
              <a:rPr lang="en-US" altLang="zh-CN" sz="2800" b="1" dirty="0">
                <a:solidFill>
                  <a:srgbClr val="99FFCC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In 1</a:t>
            </a:r>
            <a:r>
              <a:rPr lang="zh-CN" altLang="en-US" sz="2800" b="1" dirty="0">
                <a:solidFill>
                  <a:srgbClr val="99FFCC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、 </a:t>
            </a:r>
            <a:r>
              <a:rPr lang="en-US" altLang="zh-CN" sz="2800" b="1" dirty="0">
                <a:solidFill>
                  <a:srgbClr val="99FFCC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In 2</a:t>
            </a:r>
            <a:r>
              <a:rPr lang="zh-CN" altLang="en-US" sz="2800" b="1" dirty="0">
                <a:solidFill>
                  <a:srgbClr val="99FFCC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、 </a:t>
            </a:r>
            <a:r>
              <a:rPr lang="en-US" altLang="zh-CN" sz="2800" b="1" dirty="0">
                <a:solidFill>
                  <a:srgbClr val="99FFCC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Out</a:t>
            </a:r>
            <a:r>
              <a:rPr lang="zh-CN" altLang="en-US" sz="2800" b="1" dirty="0">
                <a:solidFill>
                  <a:srgbClr val="99FFCC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：</a:t>
            </a:r>
            <a:r>
              <a:rPr lang="en-US" altLang="zh-CN" sz="2800" b="1" dirty="0">
                <a:solidFill>
                  <a:srgbClr val="99FFCC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8</a:t>
            </a:r>
            <a:r>
              <a:rPr lang="zh-CN" altLang="en-US" sz="2800" b="1" dirty="0">
                <a:solidFill>
                  <a:srgbClr val="99FFCC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位</a:t>
            </a:r>
            <a:endParaRPr lang="zh-CN" altLang="en-US" sz="2800" b="1" dirty="0">
              <a:solidFill>
                <a:srgbClr val="99FFCC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</p:txBody>
      </p:sp>
      <p:sp>
        <p:nvSpPr>
          <p:cNvPr id="45068" name="Text Box 28"/>
          <p:cNvSpPr txBox="1"/>
          <p:nvPr/>
        </p:nvSpPr>
        <p:spPr>
          <a:xfrm>
            <a:off x="3503613" y="260350"/>
            <a:ext cx="48006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dirty="0">
                <a:solidFill>
                  <a:srgbClr val="66CC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Chapter 1  </a:t>
            </a:r>
            <a:r>
              <a:rPr lang="zh-CN" altLang="en-US" dirty="0">
                <a:solidFill>
                  <a:srgbClr val="66CC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绪 论</a:t>
            </a:r>
            <a:endParaRPr lang="zh-CN" altLang="en-US" dirty="0">
              <a:solidFill>
                <a:srgbClr val="66CC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069" name="灯片编号占位符 3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sz="1400" dirty="0">
                <a:solidFill>
                  <a:schemeClr val="bg1"/>
                </a:solidFill>
              </a:rPr>
            </a:fld>
            <a:endParaRPr lang="en-US" altLang="zh-CN" sz="1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墨迹 1"/>
              <p14:cNvContentPartPr/>
              <p14:nvPr/>
            </p14:nvContentPartPr>
            <p14:xfrm>
              <a:off x="4191000" y="2082800"/>
              <a:ext cx="1066800" cy="6985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"/>
            </p:blipFill>
            <p:spPr>
              <a:xfrm>
                <a:off x="4191000" y="2082800"/>
                <a:ext cx="10668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6203950" y="2025650"/>
              <a:ext cx="1111250" cy="1016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6203950" y="2025650"/>
                <a:ext cx="11112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" name="墨迹 3"/>
              <p14:cNvContentPartPr/>
              <p14:nvPr/>
            </p14:nvContentPartPr>
            <p14:xfrm>
              <a:off x="7658100" y="2032000"/>
              <a:ext cx="1454150" cy="5715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6"/>
            </p:blipFill>
            <p:spPr>
              <a:xfrm>
                <a:off x="7658100" y="2032000"/>
                <a:ext cx="14541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5" name="墨迹 4"/>
              <p14:cNvContentPartPr/>
              <p14:nvPr/>
            </p14:nvContentPartPr>
            <p14:xfrm>
              <a:off x="7797800" y="1987550"/>
              <a:ext cx="1651000" cy="889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8"/>
            </p:blipFill>
            <p:spPr>
              <a:xfrm>
                <a:off x="7797800" y="1987550"/>
                <a:ext cx="16510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6" name="墨迹 5"/>
              <p14:cNvContentPartPr/>
              <p14:nvPr/>
            </p14:nvContentPartPr>
            <p14:xfrm>
              <a:off x="2311400" y="4044950"/>
              <a:ext cx="12700" cy="5270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0"/>
            </p:blipFill>
            <p:spPr>
              <a:xfrm>
                <a:off x="2311400" y="4044950"/>
                <a:ext cx="12700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7" name="墨迹 6"/>
              <p14:cNvContentPartPr/>
              <p14:nvPr/>
            </p14:nvContentPartPr>
            <p14:xfrm>
              <a:off x="2165350" y="4051300"/>
              <a:ext cx="133350" cy="2032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2"/>
            </p:blipFill>
            <p:spPr>
              <a:xfrm>
                <a:off x="2165350" y="4051300"/>
                <a:ext cx="1333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8" name="墨迹 7"/>
              <p14:cNvContentPartPr/>
              <p14:nvPr/>
            </p14:nvContentPartPr>
            <p14:xfrm>
              <a:off x="2317750" y="4070350"/>
              <a:ext cx="190500" cy="889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4"/>
            </p:blipFill>
            <p:spPr>
              <a:xfrm>
                <a:off x="2317750" y="4070350"/>
                <a:ext cx="1905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9" name="墨迹 8"/>
              <p14:cNvContentPartPr/>
              <p14:nvPr/>
            </p14:nvContentPartPr>
            <p14:xfrm>
              <a:off x="3689350" y="4019550"/>
              <a:ext cx="19050" cy="6540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6"/>
            </p:blipFill>
            <p:spPr>
              <a:xfrm>
                <a:off x="3689350" y="4019550"/>
                <a:ext cx="19050" cy="654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0" name="墨迹 9"/>
              <p14:cNvContentPartPr/>
              <p14:nvPr/>
            </p14:nvContentPartPr>
            <p14:xfrm>
              <a:off x="3556000" y="4025900"/>
              <a:ext cx="165100" cy="2286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8"/>
            </p:blipFill>
            <p:spPr>
              <a:xfrm>
                <a:off x="3556000" y="4025900"/>
                <a:ext cx="1651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1" name="墨迹 10"/>
              <p14:cNvContentPartPr/>
              <p14:nvPr/>
            </p14:nvContentPartPr>
            <p14:xfrm>
              <a:off x="3727450" y="4006850"/>
              <a:ext cx="152400" cy="1841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0"/>
            </p:blipFill>
            <p:spPr>
              <a:xfrm>
                <a:off x="3727450" y="4006850"/>
                <a:ext cx="1524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2" name="墨迹 11"/>
              <p14:cNvContentPartPr/>
              <p14:nvPr/>
            </p14:nvContentPartPr>
            <p14:xfrm>
              <a:off x="4997450" y="2959100"/>
              <a:ext cx="952500" cy="14033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2"/>
            </p:blipFill>
            <p:spPr>
              <a:xfrm>
                <a:off x="4997450" y="2959100"/>
                <a:ext cx="952500" cy="140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3" name="墨迹 12"/>
              <p14:cNvContentPartPr/>
              <p14:nvPr/>
            </p14:nvContentPartPr>
            <p14:xfrm>
              <a:off x="5530850" y="3911600"/>
              <a:ext cx="920750" cy="3556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4"/>
            </p:blipFill>
            <p:spPr>
              <a:xfrm>
                <a:off x="5530850" y="3911600"/>
                <a:ext cx="9207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4" name="墨迹 13"/>
              <p14:cNvContentPartPr/>
              <p14:nvPr/>
            </p14:nvContentPartPr>
            <p14:xfrm>
              <a:off x="5543550" y="3867150"/>
              <a:ext cx="158750" cy="127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6"/>
            </p:blipFill>
            <p:spPr>
              <a:xfrm>
                <a:off x="5543550" y="3867150"/>
                <a:ext cx="158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5" name="墨迹 14"/>
              <p14:cNvContentPartPr/>
              <p14:nvPr/>
            </p14:nvContentPartPr>
            <p14:xfrm>
              <a:off x="3086100" y="2393950"/>
              <a:ext cx="50800" cy="6477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8"/>
            </p:blipFill>
            <p:spPr>
              <a:xfrm>
                <a:off x="3086100" y="2393950"/>
                <a:ext cx="50800" cy="647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6" name="墨迹 15"/>
              <p14:cNvContentPartPr/>
              <p14:nvPr/>
            </p14:nvContentPartPr>
            <p14:xfrm>
              <a:off x="3143250" y="2457450"/>
              <a:ext cx="165100" cy="2159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0"/>
            </p:blipFill>
            <p:spPr>
              <a:xfrm>
                <a:off x="3143250" y="2457450"/>
                <a:ext cx="1651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7" name="墨迹 16"/>
              <p14:cNvContentPartPr/>
              <p14:nvPr/>
            </p14:nvContentPartPr>
            <p14:xfrm>
              <a:off x="7581900" y="2774950"/>
              <a:ext cx="1854200" cy="5270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2"/>
            </p:blipFill>
            <p:spPr>
              <a:xfrm>
                <a:off x="7581900" y="2774950"/>
                <a:ext cx="1854200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8" name="墨迹 17"/>
              <p14:cNvContentPartPr/>
              <p14:nvPr/>
            </p14:nvContentPartPr>
            <p14:xfrm>
              <a:off x="6362700" y="3771900"/>
              <a:ext cx="2749550" cy="698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4"/>
            </p:blipFill>
            <p:spPr>
              <a:xfrm>
                <a:off x="6362700" y="3771900"/>
                <a:ext cx="2749550" cy="69850"/>
              </a:xfrm>
              <a:prstGeom prst="rect"/>
            </p:spPr>
          </p:pic>
        </mc:Fallback>
      </mc:AlternateContent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7106" name="Text Box 4"/>
          <p:cNvSpPr txBox="1"/>
          <p:nvPr/>
        </p:nvSpPr>
        <p:spPr>
          <a:xfrm>
            <a:off x="1847850" y="838200"/>
            <a:ext cx="8820150" cy="18148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b="1" dirty="0">
                <a:solidFill>
                  <a:srgbClr val="FFFF99"/>
                </a:solidFill>
                <a:latin typeface="楷体_GB2312" pitchFamily="49" charset="-122"/>
                <a:ea typeface="楷体_GB2312" pitchFamily="49" charset="-122"/>
              </a:rPr>
              <a:t>二、寄存器  </a:t>
            </a:r>
            <a:endParaRPr lang="zh-CN" altLang="en-US" b="1" dirty="0">
              <a:solidFill>
                <a:srgbClr val="FFFF99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b="1" dirty="0">
                <a:solidFill>
                  <a:srgbClr val="FFFF99"/>
                </a:solidFill>
                <a:latin typeface="楷体_GB2312" pitchFamily="49" charset="-122"/>
                <a:ea typeface="楷体_GB2312" pitchFamily="49" charset="-122"/>
              </a:rPr>
              <a:t>通用寄存器组：用来保存参与运算的操作数和中间结果（数据）</a:t>
            </a:r>
            <a:endParaRPr lang="zh-CN" altLang="en-US" b="1" dirty="0">
              <a:solidFill>
                <a:srgbClr val="FFFF99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7107" name="Text Box 5"/>
          <p:cNvSpPr txBox="1"/>
          <p:nvPr/>
        </p:nvSpPr>
        <p:spPr>
          <a:xfrm>
            <a:off x="1743075" y="2936875"/>
            <a:ext cx="8924925" cy="329184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457200" lvl="0" indent="-457200" eaLnBrk="1" hangingPunct="1">
              <a:spcBef>
                <a:spcPct val="50000"/>
              </a:spcBef>
              <a:buClr>
                <a:srgbClr val="FF3399"/>
              </a:buClr>
              <a:buAutoNum type="arabicParenR"/>
            </a:pPr>
            <a:r>
              <a:rPr lang="zh-CN" altLang="en-US" b="1" dirty="0">
                <a:solidFill>
                  <a:srgbClr val="FF7C80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通用寄存器：</a:t>
            </a:r>
            <a:r>
              <a:rPr lang="zh-CN" altLang="en-US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程序可直接访问，越多，有寄存器号，</a:t>
            </a:r>
            <a:r>
              <a:rPr lang="en-US" altLang="zh-CN" b="1" dirty="0">
                <a:solidFill>
                  <a:srgbClr val="FFFF99"/>
                </a:solidFill>
                <a:ea typeface="华文细黑" panose="02010600040101010101" pitchFamily="2" charset="-122"/>
              </a:rPr>
              <a:t>CPU</a:t>
            </a:r>
            <a:r>
              <a:rPr lang="zh-CN" altLang="en-US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暂存数据能力越强，减少访问</a:t>
            </a:r>
            <a:r>
              <a:rPr lang="en-US" altLang="zh-CN" b="1" dirty="0">
                <a:solidFill>
                  <a:srgbClr val="FFFF99"/>
                </a:solidFill>
                <a:ea typeface="华文细黑" panose="02010600040101010101" pitchFamily="2" charset="-122"/>
              </a:rPr>
              <a:t>Memory</a:t>
            </a:r>
            <a:r>
              <a:rPr lang="zh-CN" altLang="en-US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次数，速度提高</a:t>
            </a:r>
            <a:br>
              <a:rPr lang="zh-CN" altLang="en-US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</a:br>
            <a:r>
              <a:rPr lang="zh-CN" altLang="en-US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 </a:t>
            </a:r>
            <a:r>
              <a:rPr lang="en-US" altLang="zh-CN" b="1" dirty="0">
                <a:solidFill>
                  <a:srgbClr val="FFFF99"/>
                </a:solidFill>
                <a:ea typeface="华文细黑" panose="02010600040101010101" pitchFamily="2" charset="-122"/>
              </a:rPr>
              <a:t>8086</a:t>
            </a:r>
            <a:r>
              <a:rPr lang="zh-CN" altLang="en-US" b="1" dirty="0">
                <a:solidFill>
                  <a:srgbClr val="FFFF99"/>
                </a:solidFill>
                <a:ea typeface="华文细黑" panose="02010600040101010101" pitchFamily="2" charset="-122"/>
              </a:rPr>
              <a:t>：</a:t>
            </a:r>
            <a:r>
              <a:rPr lang="en-US" altLang="zh-CN" b="1" dirty="0">
                <a:solidFill>
                  <a:srgbClr val="FFFF99"/>
                </a:solidFill>
                <a:ea typeface="华文细黑" panose="02010600040101010101" pitchFamily="2" charset="-122"/>
              </a:rPr>
              <a:t>AX</a:t>
            </a:r>
            <a:r>
              <a:rPr lang="zh-CN" altLang="en-US" b="1" dirty="0">
                <a:solidFill>
                  <a:srgbClr val="FFFF99"/>
                </a:solidFill>
                <a:ea typeface="华文细黑" panose="02010600040101010101" pitchFamily="2" charset="-122"/>
              </a:rPr>
              <a:t>（</a:t>
            </a:r>
            <a:r>
              <a:rPr lang="en-US" altLang="zh-CN" b="1" dirty="0">
                <a:solidFill>
                  <a:srgbClr val="FFFF99"/>
                </a:solidFill>
                <a:ea typeface="华文细黑" panose="02010600040101010101" pitchFamily="2" charset="-122"/>
              </a:rPr>
              <a:t>AH</a:t>
            </a:r>
            <a:r>
              <a:rPr lang="zh-CN" altLang="en-US" b="1" dirty="0">
                <a:solidFill>
                  <a:srgbClr val="FFFF99"/>
                </a:solidFill>
                <a:ea typeface="华文细黑" panose="02010600040101010101" pitchFamily="2" charset="-122"/>
              </a:rPr>
              <a:t>，</a:t>
            </a:r>
            <a:r>
              <a:rPr lang="en-US" altLang="zh-CN" b="1" dirty="0">
                <a:solidFill>
                  <a:srgbClr val="FFFF99"/>
                </a:solidFill>
                <a:ea typeface="华文细黑" panose="02010600040101010101" pitchFamily="2" charset="-122"/>
              </a:rPr>
              <a:t>AL</a:t>
            </a:r>
            <a:r>
              <a:rPr lang="zh-CN" altLang="en-US" b="1" dirty="0">
                <a:solidFill>
                  <a:srgbClr val="FFFF99"/>
                </a:solidFill>
                <a:ea typeface="华文细黑" panose="02010600040101010101" pitchFamily="2" charset="-122"/>
              </a:rPr>
              <a:t>）</a:t>
            </a:r>
            <a:r>
              <a:rPr lang="en-US" altLang="zh-CN" b="1" dirty="0">
                <a:solidFill>
                  <a:srgbClr val="FFFF99"/>
                </a:solidFill>
                <a:ea typeface="华文细黑" panose="02010600040101010101" pitchFamily="2" charset="-122"/>
              </a:rPr>
              <a:t>BX</a:t>
            </a:r>
            <a:r>
              <a:rPr lang="zh-CN" altLang="en-US" b="1" dirty="0">
                <a:solidFill>
                  <a:srgbClr val="FFFF99"/>
                </a:solidFill>
                <a:ea typeface="华文细黑" panose="02010600040101010101" pitchFamily="2" charset="-122"/>
              </a:rPr>
              <a:t>，</a:t>
            </a:r>
            <a:r>
              <a:rPr lang="en-US" altLang="zh-CN" b="1" dirty="0">
                <a:solidFill>
                  <a:srgbClr val="FFFF99"/>
                </a:solidFill>
                <a:ea typeface="华文细黑" panose="02010600040101010101" pitchFamily="2" charset="-122"/>
              </a:rPr>
              <a:t>CX</a:t>
            </a:r>
            <a:r>
              <a:rPr lang="zh-CN" altLang="en-US" b="1" dirty="0">
                <a:solidFill>
                  <a:srgbClr val="FFFF99"/>
                </a:solidFill>
                <a:ea typeface="华文细黑" panose="02010600040101010101" pitchFamily="2" charset="-122"/>
              </a:rPr>
              <a:t>，</a:t>
            </a:r>
            <a:r>
              <a:rPr lang="en-US" altLang="zh-CN" b="1" dirty="0">
                <a:solidFill>
                  <a:srgbClr val="FFFF99"/>
                </a:solidFill>
                <a:ea typeface="华文细黑" panose="02010600040101010101" pitchFamily="2" charset="-122"/>
              </a:rPr>
              <a:t>DX</a:t>
            </a:r>
            <a:r>
              <a:rPr lang="zh-CN" altLang="en-US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，有地址，有多种用途</a:t>
            </a:r>
            <a:endParaRPr lang="zh-CN" altLang="en-US" b="1" dirty="0">
              <a:solidFill>
                <a:srgbClr val="FFFF99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  <a:p>
            <a:pPr marL="457200" lvl="0" indent="-457200" eaLnBrk="1" hangingPunct="1">
              <a:spcBef>
                <a:spcPct val="50000"/>
              </a:spcBef>
              <a:buClr>
                <a:srgbClr val="FF3399"/>
              </a:buClr>
              <a:buAutoNum type="arabicParenR"/>
            </a:pPr>
            <a:r>
              <a:rPr lang="zh-CN" altLang="en-US" b="1" dirty="0">
                <a:solidFill>
                  <a:srgbClr val="FF7C80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暂存器：</a:t>
            </a:r>
            <a:r>
              <a:rPr lang="zh-CN" altLang="en-US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无寄存器号，不能直接访问</a:t>
            </a:r>
            <a:endParaRPr lang="zh-CN" altLang="en-US" b="1" dirty="0">
              <a:solidFill>
                <a:srgbClr val="FFFF99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</p:txBody>
      </p:sp>
      <p:sp>
        <p:nvSpPr>
          <p:cNvPr id="47108" name="Text Box 8"/>
          <p:cNvSpPr txBox="1"/>
          <p:nvPr/>
        </p:nvSpPr>
        <p:spPr>
          <a:xfrm>
            <a:off x="3503613" y="260350"/>
            <a:ext cx="48006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dirty="0">
                <a:solidFill>
                  <a:srgbClr val="66CC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Chapter 1  </a:t>
            </a:r>
            <a:r>
              <a:rPr lang="zh-CN" altLang="en-US" dirty="0">
                <a:solidFill>
                  <a:srgbClr val="66CC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绪 论</a:t>
            </a:r>
            <a:endParaRPr lang="zh-CN" altLang="en-US" dirty="0">
              <a:solidFill>
                <a:srgbClr val="66CC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7109" name="灯片编号占位符 3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sz="1400" dirty="0">
                <a:solidFill>
                  <a:schemeClr val="bg1"/>
                </a:solidFill>
              </a:rPr>
            </a:fld>
            <a:endParaRPr lang="en-US" altLang="zh-CN" sz="1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墨迹 1"/>
              <p14:cNvContentPartPr/>
              <p14:nvPr/>
            </p14:nvContentPartPr>
            <p14:xfrm>
              <a:off x="2774950" y="685800"/>
              <a:ext cx="1187450" cy="80010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"/>
            </p:blipFill>
            <p:spPr>
              <a:xfrm>
                <a:off x="2774950" y="685800"/>
                <a:ext cx="1187450" cy="800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5137150" y="2152650"/>
              <a:ext cx="2489200" cy="1333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5137150" y="2152650"/>
                <a:ext cx="24892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" name="墨迹 3"/>
              <p14:cNvContentPartPr/>
              <p14:nvPr/>
            </p14:nvContentPartPr>
            <p14:xfrm>
              <a:off x="5594350" y="1117600"/>
              <a:ext cx="1117600" cy="126365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6"/>
            </p:blipFill>
            <p:spPr>
              <a:xfrm>
                <a:off x="5594350" y="1117600"/>
                <a:ext cx="1117600" cy="1263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5" name="墨迹 4"/>
              <p14:cNvContentPartPr/>
              <p14:nvPr/>
            </p14:nvContentPartPr>
            <p14:xfrm>
              <a:off x="7086600" y="2133600"/>
              <a:ext cx="2457450" cy="508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8"/>
            </p:blipFill>
            <p:spPr>
              <a:xfrm>
                <a:off x="7086600" y="2133600"/>
                <a:ext cx="24574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6" name="墨迹 5"/>
              <p14:cNvContentPartPr/>
              <p14:nvPr/>
            </p14:nvContentPartPr>
            <p14:xfrm>
              <a:off x="9823450" y="2076450"/>
              <a:ext cx="742950" cy="825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0"/>
            </p:blipFill>
            <p:spPr>
              <a:xfrm>
                <a:off x="9823450" y="2076450"/>
                <a:ext cx="7429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7" name="墨迹 6"/>
              <p14:cNvContentPartPr/>
              <p14:nvPr/>
            </p14:nvContentPartPr>
            <p14:xfrm>
              <a:off x="1892300" y="2597150"/>
              <a:ext cx="2717800" cy="2222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2"/>
            </p:blipFill>
            <p:spPr>
              <a:xfrm>
                <a:off x="1892300" y="2597150"/>
                <a:ext cx="27178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8" name="墨迹 7"/>
              <p14:cNvContentPartPr/>
              <p14:nvPr/>
            </p14:nvContentPartPr>
            <p14:xfrm>
              <a:off x="2203450" y="2717800"/>
              <a:ext cx="2222500" cy="7493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4"/>
            </p:blipFill>
            <p:spPr>
              <a:xfrm>
                <a:off x="2203450" y="2717800"/>
                <a:ext cx="2222500" cy="749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0" name="墨迹 9"/>
              <p14:cNvContentPartPr/>
              <p14:nvPr/>
            </p14:nvContentPartPr>
            <p14:xfrm>
              <a:off x="4572000" y="3378200"/>
              <a:ext cx="3060700" cy="1587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6"/>
            </p:blipFill>
            <p:spPr>
              <a:xfrm>
                <a:off x="4572000" y="3378200"/>
                <a:ext cx="30607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1" name="墨迹 10"/>
              <p14:cNvContentPartPr/>
              <p14:nvPr/>
            </p14:nvContentPartPr>
            <p14:xfrm>
              <a:off x="7823200" y="3397250"/>
              <a:ext cx="1250950" cy="698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7823200" y="3397250"/>
                <a:ext cx="12509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2" name="墨迹 11"/>
              <p14:cNvContentPartPr/>
              <p14:nvPr/>
            </p14:nvContentPartPr>
            <p14:xfrm>
              <a:off x="3644900" y="3917950"/>
              <a:ext cx="3829050" cy="1397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3644900" y="3917950"/>
                <a:ext cx="38290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3" name="墨迹 12"/>
              <p14:cNvContentPartPr/>
              <p14:nvPr/>
            </p14:nvContentPartPr>
            <p14:xfrm>
              <a:off x="4864100" y="3403600"/>
              <a:ext cx="2794000" cy="1079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4864100" y="3403600"/>
                <a:ext cx="27940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" name="墨迹 13"/>
              <p14:cNvContentPartPr/>
              <p14:nvPr/>
            </p14:nvContentPartPr>
            <p14:xfrm>
              <a:off x="7448550" y="3962400"/>
              <a:ext cx="177800" cy="63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7448550" y="3962400"/>
                <a:ext cx="1778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5" name="墨迹 14"/>
              <p14:cNvContentPartPr/>
              <p14:nvPr/>
            </p14:nvContentPartPr>
            <p14:xfrm>
              <a:off x="8089900" y="3930650"/>
              <a:ext cx="1758950" cy="1460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"/>
            </p:blipFill>
            <p:spPr>
              <a:xfrm>
                <a:off x="8089900" y="3930650"/>
                <a:ext cx="17589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6" name="墨迹 15"/>
              <p14:cNvContentPartPr/>
              <p14:nvPr/>
            </p14:nvContentPartPr>
            <p14:xfrm>
              <a:off x="2343150" y="4413250"/>
              <a:ext cx="2616200" cy="571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8"/>
            </p:blipFill>
            <p:spPr>
              <a:xfrm>
                <a:off x="2343150" y="4413250"/>
                <a:ext cx="26162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7" name="墨迹 16"/>
              <p14:cNvContentPartPr/>
              <p14:nvPr/>
            </p14:nvContentPartPr>
            <p14:xfrm>
              <a:off x="8013700" y="3994150"/>
              <a:ext cx="1644650" cy="1016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0"/>
            </p:blipFill>
            <p:spPr>
              <a:xfrm>
                <a:off x="8013700" y="3994150"/>
                <a:ext cx="16446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8" name="墨迹 17"/>
              <p14:cNvContentPartPr/>
              <p14:nvPr/>
            </p14:nvContentPartPr>
            <p14:xfrm>
              <a:off x="2273300" y="4337050"/>
              <a:ext cx="2628900" cy="1333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2"/>
            </p:blipFill>
            <p:spPr>
              <a:xfrm>
                <a:off x="2273300" y="4337050"/>
                <a:ext cx="26289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9" name="墨迹 18"/>
              <p14:cNvContentPartPr/>
              <p14:nvPr/>
            </p14:nvContentPartPr>
            <p14:xfrm>
              <a:off x="4991100" y="4330700"/>
              <a:ext cx="1828800" cy="952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4"/>
            </p:blipFill>
            <p:spPr>
              <a:xfrm>
                <a:off x="4991100" y="4330700"/>
                <a:ext cx="18288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0" name="墨迹 19"/>
              <p14:cNvContentPartPr/>
              <p14:nvPr/>
            </p14:nvContentPartPr>
            <p14:xfrm>
              <a:off x="4591050" y="2698750"/>
              <a:ext cx="3168650" cy="8826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6"/>
            </p:blipFill>
            <p:spPr>
              <a:xfrm>
                <a:off x="4591050" y="2698750"/>
                <a:ext cx="3168650" cy="882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1" name="墨迹 20"/>
              <p14:cNvContentPartPr/>
              <p14:nvPr/>
            </p14:nvContentPartPr>
            <p14:xfrm>
              <a:off x="3460750" y="4438650"/>
              <a:ext cx="1003300" cy="5588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8"/>
            </p:blipFill>
            <p:spPr>
              <a:xfrm>
                <a:off x="3460750" y="4438650"/>
                <a:ext cx="1003300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2" name="墨迹 21"/>
              <p14:cNvContentPartPr/>
              <p14:nvPr/>
            </p14:nvContentPartPr>
            <p14:xfrm>
              <a:off x="6540500" y="4267200"/>
              <a:ext cx="768350" cy="7048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0"/>
            </p:blipFill>
            <p:spPr>
              <a:xfrm>
                <a:off x="6540500" y="4267200"/>
                <a:ext cx="768350" cy="704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3" name="墨迹 22"/>
              <p14:cNvContentPartPr/>
              <p14:nvPr/>
            </p14:nvContentPartPr>
            <p14:xfrm>
              <a:off x="7651750" y="4622800"/>
              <a:ext cx="450850" cy="3175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2"/>
            </p:blipFill>
            <p:spPr>
              <a:xfrm>
                <a:off x="7651750" y="4622800"/>
                <a:ext cx="4508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4" name="墨迹 23"/>
              <p14:cNvContentPartPr/>
              <p14:nvPr/>
            </p14:nvContentPartPr>
            <p14:xfrm>
              <a:off x="7543800" y="4241800"/>
              <a:ext cx="628650" cy="7810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4"/>
            </p:blipFill>
            <p:spPr>
              <a:xfrm>
                <a:off x="7543800" y="4241800"/>
                <a:ext cx="628650" cy="781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5" name="墨迹 24"/>
              <p14:cNvContentPartPr/>
              <p14:nvPr/>
            </p14:nvContentPartPr>
            <p14:xfrm>
              <a:off x="8394700" y="4305300"/>
              <a:ext cx="812800" cy="5715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6"/>
            </p:blipFill>
            <p:spPr>
              <a:xfrm>
                <a:off x="8394700" y="4305300"/>
                <a:ext cx="812800" cy="571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6" name="墨迹 25"/>
              <p14:cNvContentPartPr/>
              <p14:nvPr/>
            </p14:nvContentPartPr>
            <p14:xfrm>
              <a:off x="2006600" y="4927600"/>
              <a:ext cx="1530350" cy="1079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8"/>
            </p:blipFill>
            <p:spPr>
              <a:xfrm>
                <a:off x="2006600" y="4927600"/>
                <a:ext cx="15303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7" name="墨迹 26"/>
              <p14:cNvContentPartPr/>
              <p14:nvPr/>
            </p14:nvContentPartPr>
            <p14:xfrm>
              <a:off x="3441700" y="4826000"/>
              <a:ext cx="5689600" cy="2857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0"/>
            </p:blipFill>
            <p:spPr>
              <a:xfrm>
                <a:off x="3441700" y="4826000"/>
                <a:ext cx="56896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8" name="墨迹 27"/>
              <p14:cNvContentPartPr/>
              <p14:nvPr/>
            </p14:nvContentPartPr>
            <p14:xfrm>
              <a:off x="2305050" y="5353050"/>
              <a:ext cx="1460500" cy="9588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2"/>
            </p:blipFill>
            <p:spPr>
              <a:xfrm>
                <a:off x="2305050" y="5353050"/>
                <a:ext cx="1460500" cy="958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9" name="墨迹 28"/>
              <p14:cNvContentPartPr/>
              <p14:nvPr/>
            </p14:nvContentPartPr>
            <p14:xfrm>
              <a:off x="3975100" y="5994400"/>
              <a:ext cx="2406650" cy="2730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4"/>
            </p:blipFill>
            <p:spPr>
              <a:xfrm>
                <a:off x="3975100" y="5994400"/>
                <a:ext cx="24066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0" name="墨迹 29"/>
              <p14:cNvContentPartPr/>
              <p14:nvPr/>
            </p14:nvContentPartPr>
            <p14:xfrm>
              <a:off x="6604000" y="6197600"/>
              <a:ext cx="2514600" cy="317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6"/>
            </p:blipFill>
            <p:spPr>
              <a:xfrm>
                <a:off x="6604000" y="6197600"/>
                <a:ext cx="25146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1" name="墨迹 30"/>
              <p14:cNvContentPartPr/>
              <p14:nvPr/>
            </p14:nvContentPartPr>
            <p14:xfrm>
              <a:off x="2692400" y="1339850"/>
              <a:ext cx="1155700" cy="698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8"/>
            </p:blipFill>
            <p:spPr>
              <a:xfrm>
                <a:off x="2692400" y="1339850"/>
                <a:ext cx="11557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2" name="墨迹 31"/>
              <p14:cNvContentPartPr/>
              <p14:nvPr/>
            </p14:nvContentPartPr>
            <p14:xfrm>
              <a:off x="2139950" y="3308350"/>
              <a:ext cx="1981200" cy="1460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0"/>
            </p:blipFill>
            <p:spPr>
              <a:xfrm>
                <a:off x="2139950" y="3308350"/>
                <a:ext cx="19812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3" name="墨迹 32"/>
              <p14:cNvContentPartPr/>
              <p14:nvPr/>
            </p14:nvContentPartPr>
            <p14:xfrm>
              <a:off x="2114550" y="6032500"/>
              <a:ext cx="1206500" cy="889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2"/>
            </p:blipFill>
            <p:spPr>
              <a:xfrm>
                <a:off x="2114550" y="6032500"/>
                <a:ext cx="12065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4" name="墨迹 33"/>
              <p14:cNvContentPartPr/>
              <p14:nvPr/>
            </p14:nvContentPartPr>
            <p14:xfrm>
              <a:off x="4381500" y="6115050"/>
              <a:ext cx="927100" cy="508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4"/>
            </p:blipFill>
            <p:spPr>
              <a:xfrm>
                <a:off x="4381500" y="6115050"/>
                <a:ext cx="927100" cy="50800"/>
              </a:xfrm>
              <a:prstGeom prst="rect"/>
            </p:spPr>
          </p:pic>
        </mc:Fallback>
      </mc:AlternateContent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9154" name="Text Box 2"/>
          <p:cNvSpPr txBox="1"/>
          <p:nvPr/>
        </p:nvSpPr>
        <p:spPr>
          <a:xfrm>
            <a:off x="1524000" y="838200"/>
            <a:ext cx="9144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3600" b="1" dirty="0">
                <a:solidFill>
                  <a:srgbClr val="FFFF99"/>
                </a:solidFill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b="1" dirty="0">
                <a:solidFill>
                  <a:srgbClr val="FFFF99"/>
                </a:solidFill>
                <a:ea typeface="楷体_GB2312" pitchFamily="49" charset="-122"/>
              </a:rPr>
              <a:t>控制寄存器：存放控制信息</a:t>
            </a:r>
            <a:endParaRPr lang="zh-CN" altLang="en-US" b="1" dirty="0">
              <a:solidFill>
                <a:srgbClr val="FFFF99"/>
              </a:solidFill>
              <a:ea typeface="楷体_GB2312" pitchFamily="49" charset="-122"/>
            </a:endParaRPr>
          </a:p>
        </p:txBody>
      </p:sp>
      <p:sp>
        <p:nvSpPr>
          <p:cNvPr id="49155" name="Text Box 3"/>
          <p:cNvSpPr txBox="1"/>
          <p:nvPr/>
        </p:nvSpPr>
        <p:spPr>
          <a:xfrm>
            <a:off x="1524000" y="1916113"/>
            <a:ext cx="9144000" cy="35382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457200" lvl="0" indent="-457200" eaLnBrk="1" hangingPunct="1">
              <a:spcBef>
                <a:spcPct val="50000"/>
              </a:spcBef>
              <a:buClr>
                <a:srgbClr val="FF3399"/>
              </a:buClr>
              <a:buAutoNum type="arabicParenR"/>
            </a:pPr>
            <a:r>
              <a:rPr lang="zh-CN" altLang="en-US" b="1" dirty="0">
                <a:solidFill>
                  <a:srgbClr val="FF7C80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指令寄存器</a:t>
            </a:r>
            <a:r>
              <a:rPr lang="en-US" altLang="zh-CN" b="1" dirty="0">
                <a:solidFill>
                  <a:srgbClr val="FF7C80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IR</a:t>
            </a:r>
            <a:r>
              <a:rPr lang="zh-CN" altLang="en-US" b="1" dirty="0">
                <a:solidFill>
                  <a:srgbClr val="FF7C80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（</a:t>
            </a:r>
            <a:r>
              <a:rPr lang="en-US" altLang="zh-CN" b="1" dirty="0">
                <a:solidFill>
                  <a:srgbClr val="FF7C80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instructor register</a:t>
            </a:r>
            <a:r>
              <a:rPr lang="zh-CN" altLang="en-US" b="1" dirty="0">
                <a:solidFill>
                  <a:srgbClr val="FF7C80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）：</a:t>
            </a:r>
            <a:r>
              <a:rPr lang="zh-CN" altLang="en-US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存放当前正在执行的一条指令的内容</a:t>
            </a:r>
            <a:endParaRPr lang="zh-CN" altLang="en-US" b="1" dirty="0">
              <a:solidFill>
                <a:srgbClr val="FFFF99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  <a:p>
            <a:pPr marL="457200" lvl="0" indent="-457200" eaLnBrk="1" hangingPunct="1">
              <a:spcBef>
                <a:spcPct val="50000"/>
              </a:spcBef>
              <a:buClr>
                <a:srgbClr val="FF3399"/>
              </a:buClr>
              <a:buAutoNum type="arabicParenR"/>
            </a:pPr>
            <a:r>
              <a:rPr lang="zh-CN" altLang="en-US" b="1" dirty="0">
                <a:solidFill>
                  <a:srgbClr val="FF7C80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程序计数器</a:t>
            </a:r>
            <a:r>
              <a:rPr lang="en-US" altLang="zh-CN" b="1" dirty="0">
                <a:solidFill>
                  <a:srgbClr val="FF7C80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PC</a:t>
            </a:r>
            <a:r>
              <a:rPr lang="zh-CN" altLang="en-US" b="1" dirty="0">
                <a:solidFill>
                  <a:srgbClr val="FF7C80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（</a:t>
            </a:r>
            <a:r>
              <a:rPr lang="en-US" altLang="zh-CN" b="1" dirty="0">
                <a:solidFill>
                  <a:srgbClr val="FF7C80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program counter</a:t>
            </a:r>
            <a:r>
              <a:rPr lang="zh-CN" altLang="en-US" b="1" dirty="0">
                <a:solidFill>
                  <a:srgbClr val="FF7C80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）：</a:t>
            </a:r>
            <a:r>
              <a:rPr lang="zh-CN" altLang="en-US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存放下一条指令地址，有</a:t>
            </a:r>
            <a:r>
              <a:rPr lang="en-US" altLang="zh-CN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+1</a:t>
            </a:r>
            <a:r>
              <a:rPr lang="zh-CN" altLang="en-US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或接收新值功能</a:t>
            </a:r>
            <a:endParaRPr lang="zh-CN" altLang="en-US" b="1" dirty="0">
              <a:solidFill>
                <a:srgbClr val="FFFF99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  <a:p>
            <a:pPr marL="457200" lvl="0" indent="-457200" eaLnBrk="1" hangingPunct="1">
              <a:spcBef>
                <a:spcPct val="50000"/>
              </a:spcBef>
              <a:buClr>
                <a:srgbClr val="FF3399"/>
              </a:buClr>
              <a:buAutoNum type="arabicParenR"/>
            </a:pPr>
            <a:r>
              <a:rPr lang="zh-CN" altLang="en-US" b="1" dirty="0">
                <a:solidFill>
                  <a:srgbClr val="FF7C80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状态寄存器：</a:t>
            </a:r>
            <a:r>
              <a:rPr lang="zh-CN" altLang="en-US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存放现行程序的工作状态和工作方式。</a:t>
            </a:r>
            <a:endParaRPr lang="en-US" altLang="zh-CN" b="1" dirty="0">
              <a:solidFill>
                <a:srgbClr val="FFFF99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</p:txBody>
      </p:sp>
      <p:sp>
        <p:nvSpPr>
          <p:cNvPr id="49156" name="Text Box 6"/>
          <p:cNvSpPr txBox="1"/>
          <p:nvPr/>
        </p:nvSpPr>
        <p:spPr>
          <a:xfrm>
            <a:off x="3503613" y="260350"/>
            <a:ext cx="48006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dirty="0">
                <a:solidFill>
                  <a:srgbClr val="66CC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Chapter 1  </a:t>
            </a:r>
            <a:r>
              <a:rPr lang="zh-CN" altLang="en-US" dirty="0">
                <a:solidFill>
                  <a:srgbClr val="66CC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绪 论</a:t>
            </a:r>
            <a:endParaRPr lang="zh-CN" altLang="en-US" dirty="0">
              <a:solidFill>
                <a:srgbClr val="66CC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9157" name="灯片编号占位符 3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sz="1400" dirty="0">
                <a:solidFill>
                  <a:schemeClr val="bg1"/>
                </a:solidFill>
              </a:rPr>
            </a:fld>
            <a:endParaRPr lang="en-US" altLang="zh-CN" sz="1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5029200" y="2374900"/>
              <a:ext cx="1797050" cy="698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5029200" y="2374900"/>
                <a:ext cx="17970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7080250" y="2438400"/>
              <a:ext cx="1981200" cy="571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7080250" y="2438400"/>
                <a:ext cx="19812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5289550" y="2247900"/>
              <a:ext cx="2813050" cy="8953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5289550" y="2247900"/>
                <a:ext cx="2813050" cy="895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7010400" y="2349500"/>
              <a:ext cx="19050" cy="8890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7010400" y="2349500"/>
                <a:ext cx="19050" cy="889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1" name="墨迹 10"/>
              <p14:cNvContentPartPr/>
              <p14:nvPr/>
            </p14:nvContentPartPr>
            <p14:xfrm>
              <a:off x="4914900" y="3708400"/>
              <a:ext cx="3365500" cy="1714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0"/>
            </p:blipFill>
            <p:spPr>
              <a:xfrm>
                <a:off x="4914900" y="3708400"/>
                <a:ext cx="33655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24" name="墨迹 23"/>
              <p14:cNvContentPartPr/>
              <p14:nvPr/>
            </p14:nvContentPartPr>
            <p14:xfrm>
              <a:off x="3689350" y="5181600"/>
              <a:ext cx="69850" cy="5651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12"/>
            </p:blipFill>
            <p:spPr>
              <a:xfrm>
                <a:off x="3689350" y="5181600"/>
                <a:ext cx="69850" cy="565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25" name="墨迹 24"/>
              <p14:cNvContentPartPr/>
              <p14:nvPr/>
            </p14:nvContentPartPr>
            <p14:xfrm>
              <a:off x="3790950" y="5156200"/>
              <a:ext cx="171450" cy="1651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14"/>
            </p:blipFill>
            <p:spPr>
              <a:xfrm>
                <a:off x="3790950" y="5156200"/>
                <a:ext cx="1714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26" name="墨迹 25"/>
              <p14:cNvContentPartPr/>
              <p14:nvPr/>
            </p14:nvContentPartPr>
            <p14:xfrm>
              <a:off x="4108450" y="5124450"/>
              <a:ext cx="279400" cy="2857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16"/>
            </p:blipFill>
            <p:spPr>
              <a:xfrm>
                <a:off x="4108450" y="5124450"/>
                <a:ext cx="2794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27" name="墨迹 26"/>
              <p14:cNvContentPartPr/>
              <p14:nvPr/>
            </p14:nvContentPartPr>
            <p14:xfrm>
              <a:off x="4514850" y="5080000"/>
              <a:ext cx="158750" cy="3429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18"/>
            </p:blipFill>
            <p:spPr>
              <a:xfrm>
                <a:off x="4514850" y="5080000"/>
                <a:ext cx="1587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8" name="墨迹 27"/>
              <p14:cNvContentPartPr/>
              <p14:nvPr/>
            </p14:nvContentPartPr>
            <p14:xfrm>
              <a:off x="4673600" y="5060950"/>
              <a:ext cx="190500" cy="3873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20"/>
            </p:blipFill>
            <p:spPr>
              <a:xfrm>
                <a:off x="4673600" y="5060950"/>
                <a:ext cx="19050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9" name="墨迹 28"/>
              <p14:cNvContentPartPr/>
              <p14:nvPr/>
            </p14:nvContentPartPr>
            <p14:xfrm>
              <a:off x="3517900" y="5537200"/>
              <a:ext cx="1492250" cy="635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22"/>
            </p:blipFill>
            <p:spPr>
              <a:xfrm>
                <a:off x="3517900" y="5537200"/>
                <a:ext cx="14922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30" name="墨迹 29"/>
              <p14:cNvContentPartPr/>
              <p14:nvPr/>
            </p14:nvContentPartPr>
            <p14:xfrm>
              <a:off x="5956300" y="4286250"/>
              <a:ext cx="3143250" cy="6731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24"/>
            </p:blipFill>
            <p:spPr>
              <a:xfrm>
                <a:off x="5956300" y="4286250"/>
                <a:ext cx="3143250" cy="673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31" name="墨迹 30"/>
              <p14:cNvContentPartPr/>
              <p14:nvPr/>
            </p14:nvContentPartPr>
            <p14:xfrm>
              <a:off x="9334500" y="4254500"/>
              <a:ext cx="723900" cy="8255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26"/>
            </p:blipFill>
            <p:spPr>
              <a:xfrm>
                <a:off x="9334500" y="4254500"/>
                <a:ext cx="723900" cy="825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34" name="墨迹 33"/>
              <p14:cNvContentPartPr/>
              <p14:nvPr/>
            </p14:nvContentPartPr>
            <p14:xfrm>
              <a:off x="5924550" y="5213350"/>
              <a:ext cx="2921000" cy="5143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28"/>
            </p:blipFill>
            <p:spPr>
              <a:xfrm>
                <a:off x="5924550" y="5213350"/>
                <a:ext cx="2921000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35" name="墨迹 34"/>
              <p14:cNvContentPartPr/>
              <p14:nvPr/>
            </p14:nvContentPartPr>
            <p14:xfrm>
              <a:off x="6083300" y="5257800"/>
              <a:ext cx="6350" cy="2222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30"/>
            </p:blipFill>
            <p:spPr>
              <a:xfrm>
                <a:off x="6083300" y="5257800"/>
                <a:ext cx="63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36" name="墨迹 35"/>
              <p14:cNvContentPartPr/>
              <p14:nvPr/>
            </p14:nvContentPartPr>
            <p14:xfrm>
              <a:off x="6413500" y="5245100"/>
              <a:ext cx="360" cy="3048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32"/>
            </p:blipFill>
            <p:spPr>
              <a:xfrm>
                <a:off x="6413500" y="5245100"/>
                <a:ext cx="36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37" name="墨迹 36"/>
              <p14:cNvContentPartPr/>
              <p14:nvPr/>
            </p14:nvContentPartPr>
            <p14:xfrm>
              <a:off x="6756400" y="5308600"/>
              <a:ext cx="6350" cy="2667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34"/>
            </p:blipFill>
            <p:spPr>
              <a:xfrm>
                <a:off x="6756400" y="5308600"/>
                <a:ext cx="63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38" name="墨迹 37"/>
              <p14:cNvContentPartPr/>
              <p14:nvPr/>
            </p14:nvContentPartPr>
            <p14:xfrm>
              <a:off x="7073900" y="5327650"/>
              <a:ext cx="63500" cy="2984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36"/>
            </p:blipFill>
            <p:spPr>
              <a:xfrm>
                <a:off x="7073900" y="5327650"/>
                <a:ext cx="635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39" name="墨迹 38"/>
              <p14:cNvContentPartPr/>
              <p14:nvPr/>
            </p14:nvContentPartPr>
            <p14:xfrm>
              <a:off x="7404100" y="5353050"/>
              <a:ext cx="44450" cy="2984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38"/>
            </p:blipFill>
            <p:spPr>
              <a:xfrm>
                <a:off x="7404100" y="5353050"/>
                <a:ext cx="444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40" name="墨迹 39"/>
              <p14:cNvContentPartPr/>
              <p14:nvPr/>
            </p14:nvContentPartPr>
            <p14:xfrm>
              <a:off x="6248400" y="5245100"/>
              <a:ext cx="120650" cy="2032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40"/>
            </p:blipFill>
            <p:spPr>
              <a:xfrm>
                <a:off x="6248400" y="5245100"/>
                <a:ext cx="1206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41" name="墨迹 40"/>
              <p14:cNvContentPartPr/>
              <p14:nvPr/>
            </p14:nvContentPartPr>
            <p14:xfrm>
              <a:off x="6235700" y="5448300"/>
              <a:ext cx="88900" cy="5016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42"/>
            </p:blipFill>
            <p:spPr>
              <a:xfrm>
                <a:off x="6235700" y="5448300"/>
                <a:ext cx="88900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42" name="墨迹 41"/>
              <p14:cNvContentPartPr/>
              <p14:nvPr/>
            </p14:nvContentPartPr>
            <p14:xfrm>
              <a:off x="6254750" y="5245100"/>
              <a:ext cx="101600" cy="127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44"/>
            </p:blipFill>
            <p:spPr>
              <a:xfrm>
                <a:off x="6254750" y="5245100"/>
                <a:ext cx="1016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43" name="墨迹 42"/>
              <p14:cNvContentPartPr/>
              <p14:nvPr/>
            </p14:nvContentPartPr>
            <p14:xfrm>
              <a:off x="6146800" y="6057900"/>
              <a:ext cx="215900" cy="1524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46"/>
            </p:blipFill>
            <p:spPr>
              <a:xfrm>
                <a:off x="6146800" y="6057900"/>
                <a:ext cx="2159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44" name="墨迹 43"/>
              <p14:cNvContentPartPr/>
              <p14:nvPr/>
            </p14:nvContentPartPr>
            <p14:xfrm>
              <a:off x="6623050" y="5314950"/>
              <a:ext cx="6350" cy="1841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48"/>
            </p:blipFill>
            <p:spPr>
              <a:xfrm>
                <a:off x="6623050" y="5314950"/>
                <a:ext cx="63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45" name="墨迹 44"/>
              <p14:cNvContentPartPr/>
              <p14:nvPr/>
            </p14:nvContentPartPr>
            <p14:xfrm>
              <a:off x="6648450" y="5511800"/>
              <a:ext cx="25400" cy="4826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50"/>
            </p:blipFill>
            <p:spPr>
              <a:xfrm>
                <a:off x="6648450" y="5511800"/>
                <a:ext cx="2540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46" name="墨迹 45"/>
              <p14:cNvContentPartPr/>
              <p14:nvPr/>
            </p14:nvContentPartPr>
            <p14:xfrm>
              <a:off x="6705600" y="5981700"/>
              <a:ext cx="165100" cy="1968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52"/>
            </p:blipFill>
            <p:spPr>
              <a:xfrm>
                <a:off x="6705600" y="5981700"/>
                <a:ext cx="1651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47" name="墨迹 46"/>
              <p14:cNvContentPartPr/>
              <p14:nvPr/>
            </p14:nvContentPartPr>
            <p14:xfrm>
              <a:off x="7334250" y="4806950"/>
              <a:ext cx="1530350" cy="444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54"/>
            </p:blipFill>
            <p:spPr>
              <a:xfrm>
                <a:off x="7334250" y="4806950"/>
                <a:ext cx="15303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48" name="墨迹 47"/>
              <p14:cNvContentPartPr/>
              <p14:nvPr/>
            </p14:nvContentPartPr>
            <p14:xfrm>
              <a:off x="9131300" y="4845050"/>
              <a:ext cx="990600" cy="571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56"/>
            </p:blipFill>
            <p:spPr>
              <a:xfrm>
                <a:off x="9131300" y="4845050"/>
                <a:ext cx="9906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49" name="墨迹 48"/>
              <p14:cNvContentPartPr/>
              <p14:nvPr/>
            </p14:nvContentPartPr>
            <p14:xfrm>
              <a:off x="7232650" y="5384800"/>
              <a:ext cx="158750" cy="1714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58"/>
            </p:blipFill>
            <p:spPr>
              <a:xfrm>
                <a:off x="7232650" y="5384800"/>
                <a:ext cx="1587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50" name="墨迹 49"/>
              <p14:cNvContentPartPr/>
              <p14:nvPr/>
            </p14:nvContentPartPr>
            <p14:xfrm>
              <a:off x="7334250" y="5549900"/>
              <a:ext cx="44450" cy="3683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60"/>
            </p:blipFill>
            <p:spPr>
              <a:xfrm>
                <a:off x="7334250" y="5549900"/>
                <a:ext cx="4445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51" name="墨迹 50"/>
              <p14:cNvContentPartPr/>
              <p14:nvPr/>
            </p14:nvContentPartPr>
            <p14:xfrm>
              <a:off x="7397750" y="5918200"/>
              <a:ext cx="127000" cy="127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62"/>
            </p:blipFill>
            <p:spPr>
              <a:xfrm>
                <a:off x="7397750" y="5918200"/>
                <a:ext cx="1270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52" name="墨迹 51"/>
              <p14:cNvContentPartPr/>
              <p14:nvPr/>
            </p14:nvContentPartPr>
            <p14:xfrm>
              <a:off x="7448550" y="5835650"/>
              <a:ext cx="12700" cy="1524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64"/>
            </p:blipFill>
            <p:spPr>
              <a:xfrm>
                <a:off x="7448550" y="5835650"/>
                <a:ext cx="127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53" name="墨迹 52"/>
              <p14:cNvContentPartPr/>
              <p14:nvPr/>
            </p14:nvContentPartPr>
            <p14:xfrm>
              <a:off x="7613650" y="5816600"/>
              <a:ext cx="12700" cy="1778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66"/>
            </p:blipFill>
            <p:spPr>
              <a:xfrm>
                <a:off x="7613650" y="5816600"/>
                <a:ext cx="127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54" name="墨迹 53"/>
              <p14:cNvContentPartPr/>
              <p14:nvPr/>
            </p14:nvContentPartPr>
            <p14:xfrm>
              <a:off x="7454900" y="6235700"/>
              <a:ext cx="177800" cy="317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68"/>
            </p:blipFill>
            <p:spPr>
              <a:xfrm>
                <a:off x="7454900" y="6235700"/>
                <a:ext cx="1778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55" name="墨迹 54"/>
              <p14:cNvContentPartPr/>
              <p14:nvPr/>
            </p14:nvContentPartPr>
            <p14:xfrm>
              <a:off x="7702550" y="6134100"/>
              <a:ext cx="6350" cy="1905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70"/>
            </p:blipFill>
            <p:spPr>
              <a:xfrm>
                <a:off x="7702550" y="6134100"/>
                <a:ext cx="6350" cy="190500"/>
              </a:xfrm>
              <a:prstGeom prst="rect"/>
            </p:spPr>
          </p:pic>
        </mc:Fallback>
      </mc:AlternateContent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4274" name="灯片编号占位符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p>
            <a:pPr marL="0" indent="0"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sz="1400" dirty="0">
                <a:solidFill>
                  <a:schemeClr val="bg1"/>
                </a:solidFill>
              </a:rPr>
            </a:fld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132100" name="Text Box 4"/>
          <p:cNvSpPr txBox="1"/>
          <p:nvPr/>
        </p:nvSpPr>
        <p:spPr>
          <a:xfrm>
            <a:off x="1774825" y="260350"/>
            <a:ext cx="4537075" cy="49390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80000"/>
              </a:lnSpc>
              <a:spcBef>
                <a:spcPct val="50000"/>
              </a:spcBef>
              <a:buNone/>
            </a:pPr>
            <a:r>
              <a:rPr lang="en-US" altLang="zh-CN" sz="4400" b="1" dirty="0">
                <a:solidFill>
                  <a:srgbClr val="FFFF99"/>
                </a:solidFill>
              </a:rPr>
              <a:t>2. </a:t>
            </a:r>
            <a:r>
              <a:rPr lang="zh-CN" altLang="en-US" sz="4400" b="1" dirty="0">
                <a:solidFill>
                  <a:srgbClr val="FFFF99"/>
                </a:solidFill>
              </a:rPr>
              <a:t>主存储器</a:t>
            </a:r>
            <a:endParaRPr lang="zh-CN" altLang="en-US" sz="4400" b="1" dirty="0">
              <a:solidFill>
                <a:srgbClr val="FFFF99"/>
              </a:solidFill>
            </a:endParaRPr>
          </a:p>
          <a:p>
            <a:pPr marL="0" lvl="0" indent="0" eaLnBrk="1" hangingPunct="1">
              <a:lnSpc>
                <a:spcPct val="80000"/>
              </a:lnSpc>
              <a:spcBef>
                <a:spcPct val="50000"/>
              </a:spcBef>
              <a:buNone/>
            </a:pPr>
            <a:r>
              <a:rPr lang="zh-CN" altLang="en-US" b="1" dirty="0">
                <a:solidFill>
                  <a:srgbClr val="FFFF99"/>
                </a:solidFill>
              </a:rPr>
              <a:t>    存储系统</a:t>
            </a:r>
            <a:endParaRPr lang="en-US" altLang="zh-CN" b="1" dirty="0">
              <a:solidFill>
                <a:srgbClr val="FFFF99"/>
              </a:solidFill>
            </a:endParaRPr>
          </a:p>
          <a:p>
            <a:pPr marL="0" lvl="0" indent="0" eaLnBrk="1" hangingPunct="1">
              <a:lnSpc>
                <a:spcPct val="80000"/>
              </a:lnSpc>
              <a:spcBef>
                <a:spcPct val="50000"/>
              </a:spcBef>
              <a:buNone/>
            </a:pPr>
            <a:r>
              <a:rPr lang="en-US" altLang="zh-CN" sz="4000" b="1" dirty="0">
                <a:solidFill>
                  <a:srgbClr val="FFFF99"/>
                </a:solidFill>
              </a:rPr>
              <a:t> 1</a:t>
            </a:r>
            <a:r>
              <a:rPr lang="zh-CN" altLang="en-US" sz="4000" b="1" dirty="0">
                <a:solidFill>
                  <a:srgbClr val="FFFF99"/>
                </a:solidFill>
              </a:rPr>
              <a:t>）功能</a:t>
            </a:r>
            <a:r>
              <a:rPr lang="en-US" altLang="zh-CN" sz="4000" b="1" dirty="0">
                <a:solidFill>
                  <a:srgbClr val="FFFF99"/>
                </a:solidFill>
              </a:rPr>
              <a:t>:  </a:t>
            </a:r>
            <a:r>
              <a:rPr lang="zh-CN" altLang="en-US" sz="2800" b="1" dirty="0">
                <a:solidFill>
                  <a:srgbClr val="99FFCC"/>
                </a:solidFill>
              </a:rPr>
              <a:t>存放需执行的程序及需要处理的数据，</a:t>
            </a:r>
            <a:r>
              <a:rPr lang="en-US" altLang="zh-CN" sz="2800" b="1" dirty="0">
                <a:solidFill>
                  <a:srgbClr val="99FFCC"/>
                </a:solidFill>
              </a:rPr>
              <a:t>CPU</a:t>
            </a:r>
            <a:r>
              <a:rPr lang="zh-CN" altLang="en-US" sz="2800" b="1" dirty="0">
                <a:solidFill>
                  <a:srgbClr val="99FFCC"/>
                </a:solidFill>
              </a:rPr>
              <a:t>能直接读出或写入。</a:t>
            </a:r>
            <a:endParaRPr lang="zh-CN" altLang="en-US" sz="2800" b="1" dirty="0">
              <a:solidFill>
                <a:srgbClr val="99FFCC"/>
              </a:solidFill>
            </a:endParaRPr>
          </a:p>
          <a:p>
            <a:pPr marL="0" lvl="0" indent="0" eaLnBrk="1" hangingPunct="1">
              <a:lnSpc>
                <a:spcPct val="80000"/>
              </a:lnSpc>
              <a:spcBef>
                <a:spcPct val="50000"/>
              </a:spcBef>
              <a:buNone/>
            </a:pPr>
            <a:r>
              <a:rPr lang="en-US" altLang="zh-CN" sz="4000" b="1" dirty="0">
                <a:solidFill>
                  <a:srgbClr val="FFFF99"/>
                </a:solidFill>
              </a:rPr>
              <a:t> 2</a:t>
            </a:r>
            <a:r>
              <a:rPr lang="zh-CN" altLang="en-US" sz="4000" b="1" dirty="0">
                <a:solidFill>
                  <a:srgbClr val="FFFF99"/>
                </a:solidFill>
              </a:rPr>
              <a:t>）逻辑组成：</a:t>
            </a:r>
            <a:r>
              <a:rPr lang="zh-CN" altLang="en-US" sz="2800" b="1" dirty="0">
                <a:solidFill>
                  <a:srgbClr val="99FFCC"/>
                </a:solidFill>
              </a:rPr>
              <a:t>由连续的单元组成。通常</a:t>
            </a:r>
            <a:r>
              <a:rPr lang="zh-CN" altLang="en-US" sz="2800" b="1" dirty="0">
                <a:solidFill>
                  <a:srgbClr val="FFFF00"/>
                </a:solidFill>
              </a:rPr>
              <a:t>每个单元存放</a:t>
            </a:r>
            <a:r>
              <a:rPr lang="en-US" altLang="zh-CN" sz="2800" b="1" dirty="0">
                <a:solidFill>
                  <a:srgbClr val="FFFF00"/>
                </a:solidFill>
              </a:rPr>
              <a:t>8</a:t>
            </a:r>
            <a:r>
              <a:rPr lang="zh-CN" altLang="en-US" sz="2800" b="1" dirty="0">
                <a:solidFill>
                  <a:srgbClr val="FFFF00"/>
                </a:solidFill>
              </a:rPr>
              <a:t>位二进制数即一个字节</a:t>
            </a:r>
            <a:r>
              <a:rPr lang="zh-CN" altLang="en-US" sz="2800" b="1" dirty="0">
                <a:solidFill>
                  <a:srgbClr val="99FFCC"/>
                </a:solidFill>
              </a:rPr>
              <a:t>。每个单元有一个</a:t>
            </a:r>
            <a:r>
              <a:rPr lang="zh-CN" altLang="en-US" sz="2800" b="1" dirty="0">
                <a:solidFill>
                  <a:srgbClr val="FFFF00"/>
                </a:solidFill>
              </a:rPr>
              <a:t>唯一</a:t>
            </a:r>
            <a:r>
              <a:rPr lang="zh-CN" altLang="en-US" sz="2800" b="1" dirty="0">
                <a:solidFill>
                  <a:srgbClr val="99FFCC"/>
                </a:solidFill>
              </a:rPr>
              <a:t>的地址。</a:t>
            </a:r>
            <a:endParaRPr lang="zh-CN" altLang="en-US" sz="2800" b="1" dirty="0">
              <a:solidFill>
                <a:srgbClr val="99FFCC"/>
              </a:solidFill>
            </a:endParaRPr>
          </a:p>
        </p:txBody>
      </p:sp>
      <p:sp>
        <p:nvSpPr>
          <p:cNvPr id="54276" name="Text Box 5"/>
          <p:cNvSpPr txBox="1"/>
          <p:nvPr/>
        </p:nvSpPr>
        <p:spPr>
          <a:xfrm>
            <a:off x="6527800" y="908050"/>
            <a:ext cx="1389063" cy="46037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400" dirty="0">
                <a:solidFill>
                  <a:srgbClr val="FFFF99"/>
                </a:solidFill>
                <a:ea typeface="黑体" panose="02010609060101010101" pitchFamily="49" charset="-122"/>
              </a:rPr>
              <a:t>  00000H</a:t>
            </a:r>
            <a:endParaRPr lang="en-US" altLang="zh-CN" sz="2400" dirty="0">
              <a:solidFill>
                <a:srgbClr val="FFFF99"/>
              </a:solidFill>
              <a:ea typeface="黑体" panose="02010609060101010101" pitchFamily="49" charset="-122"/>
            </a:endParaRPr>
          </a:p>
        </p:txBody>
      </p:sp>
      <p:sp>
        <p:nvSpPr>
          <p:cNvPr id="54277" name="Rectangle 6"/>
          <p:cNvSpPr/>
          <p:nvPr/>
        </p:nvSpPr>
        <p:spPr>
          <a:xfrm>
            <a:off x="7808913" y="1003300"/>
            <a:ext cx="1828800" cy="3276600"/>
          </a:xfrm>
          <a:prstGeom prst="rect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50000"/>
              </a:spcBef>
              <a:buNone/>
            </a:pPr>
            <a:endParaRPr lang="zh-CN" altLang="en-US" dirty="0">
              <a:solidFill>
                <a:srgbClr val="FFFF99"/>
              </a:solidFill>
              <a:ea typeface="黑体" panose="02010609060101010101" pitchFamily="49" charset="-122"/>
            </a:endParaRPr>
          </a:p>
        </p:txBody>
      </p:sp>
      <p:sp>
        <p:nvSpPr>
          <p:cNvPr id="54278" name="Line 7"/>
          <p:cNvSpPr/>
          <p:nvPr/>
        </p:nvSpPr>
        <p:spPr>
          <a:xfrm>
            <a:off x="7808913" y="1308100"/>
            <a:ext cx="1828800" cy="0"/>
          </a:xfrm>
          <a:prstGeom prst="line">
            <a:avLst/>
          </a:prstGeom>
          <a:ln w="12700" cap="sq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4279" name="Line 8"/>
          <p:cNvSpPr/>
          <p:nvPr/>
        </p:nvSpPr>
        <p:spPr>
          <a:xfrm>
            <a:off x="7808913" y="1612900"/>
            <a:ext cx="1828800" cy="0"/>
          </a:xfrm>
          <a:prstGeom prst="line">
            <a:avLst/>
          </a:prstGeom>
          <a:ln w="12700" cap="sq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4280" name="Line 9"/>
          <p:cNvSpPr/>
          <p:nvPr/>
        </p:nvSpPr>
        <p:spPr>
          <a:xfrm>
            <a:off x="7808913" y="1917700"/>
            <a:ext cx="1828800" cy="0"/>
          </a:xfrm>
          <a:prstGeom prst="line">
            <a:avLst/>
          </a:prstGeom>
          <a:ln w="12700" cap="sq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4281" name="Line 10"/>
          <p:cNvSpPr/>
          <p:nvPr/>
        </p:nvSpPr>
        <p:spPr>
          <a:xfrm>
            <a:off x="7808913" y="2222500"/>
            <a:ext cx="1828800" cy="0"/>
          </a:xfrm>
          <a:prstGeom prst="line">
            <a:avLst/>
          </a:prstGeom>
          <a:ln w="12700" cap="sq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4282" name="Line 11"/>
          <p:cNvSpPr/>
          <p:nvPr/>
        </p:nvSpPr>
        <p:spPr>
          <a:xfrm>
            <a:off x="7808913" y="3594100"/>
            <a:ext cx="1828800" cy="0"/>
          </a:xfrm>
          <a:prstGeom prst="line">
            <a:avLst/>
          </a:prstGeom>
          <a:ln w="12700" cap="sq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4283" name="Line 12"/>
          <p:cNvSpPr/>
          <p:nvPr/>
        </p:nvSpPr>
        <p:spPr>
          <a:xfrm>
            <a:off x="7808913" y="3898900"/>
            <a:ext cx="1828800" cy="0"/>
          </a:xfrm>
          <a:prstGeom prst="line">
            <a:avLst/>
          </a:prstGeom>
          <a:ln w="12700" cap="sq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4284" name="Rectangle 13"/>
          <p:cNvSpPr/>
          <p:nvPr/>
        </p:nvSpPr>
        <p:spPr>
          <a:xfrm>
            <a:off x="6527800" y="1196975"/>
            <a:ext cx="1282700" cy="46037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400" dirty="0">
                <a:solidFill>
                  <a:srgbClr val="FFFF99"/>
                </a:solidFill>
                <a:ea typeface="黑体" panose="02010609060101010101" pitchFamily="49" charset="-122"/>
              </a:rPr>
              <a:t>  00001H</a:t>
            </a:r>
            <a:endParaRPr lang="en-US" altLang="zh-CN" sz="2400" dirty="0">
              <a:solidFill>
                <a:srgbClr val="FFFF99"/>
              </a:solidFill>
              <a:ea typeface="黑体" panose="02010609060101010101" pitchFamily="49" charset="-122"/>
            </a:endParaRPr>
          </a:p>
        </p:txBody>
      </p:sp>
      <p:sp>
        <p:nvSpPr>
          <p:cNvPr id="54285" name="Rectangle 14"/>
          <p:cNvSpPr/>
          <p:nvPr/>
        </p:nvSpPr>
        <p:spPr>
          <a:xfrm>
            <a:off x="6527800" y="1519238"/>
            <a:ext cx="1282700" cy="46037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400" dirty="0">
                <a:solidFill>
                  <a:srgbClr val="FFFF99"/>
                </a:solidFill>
                <a:ea typeface="黑体" panose="02010609060101010101" pitchFamily="49" charset="-122"/>
              </a:rPr>
              <a:t>  00002H</a:t>
            </a:r>
            <a:endParaRPr lang="en-US" altLang="zh-CN" sz="2400" dirty="0">
              <a:solidFill>
                <a:srgbClr val="FFFF99"/>
              </a:solidFill>
              <a:ea typeface="黑体" panose="02010609060101010101" pitchFamily="49" charset="-122"/>
            </a:endParaRPr>
          </a:p>
        </p:txBody>
      </p:sp>
      <p:sp>
        <p:nvSpPr>
          <p:cNvPr id="54286" name="Rectangle 15"/>
          <p:cNvSpPr/>
          <p:nvPr/>
        </p:nvSpPr>
        <p:spPr>
          <a:xfrm>
            <a:off x="6527800" y="1824038"/>
            <a:ext cx="1282700" cy="46037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400" dirty="0">
                <a:solidFill>
                  <a:srgbClr val="FFFF99"/>
                </a:solidFill>
                <a:ea typeface="黑体" panose="02010609060101010101" pitchFamily="49" charset="-122"/>
              </a:rPr>
              <a:t>  00003H</a:t>
            </a:r>
            <a:endParaRPr lang="en-US" altLang="zh-CN" sz="2400" dirty="0">
              <a:solidFill>
                <a:srgbClr val="FFFF99"/>
              </a:solidFill>
              <a:ea typeface="黑体" panose="02010609060101010101" pitchFamily="49" charset="-122"/>
            </a:endParaRPr>
          </a:p>
        </p:txBody>
      </p:sp>
      <p:sp>
        <p:nvSpPr>
          <p:cNvPr id="54287" name="Rectangle 16"/>
          <p:cNvSpPr/>
          <p:nvPr/>
        </p:nvSpPr>
        <p:spPr>
          <a:xfrm>
            <a:off x="6456363" y="3500438"/>
            <a:ext cx="1221105" cy="46037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zh-CN" sz="2400" dirty="0">
                <a:solidFill>
                  <a:srgbClr val="FFFF99"/>
                </a:solidFill>
                <a:ea typeface="黑体" panose="02010609060101010101" pitchFamily="49" charset="-122"/>
              </a:rPr>
              <a:t>  </a:t>
            </a:r>
            <a:r>
              <a:rPr lang="en-US" altLang="zh-CN" sz="2400" dirty="0">
                <a:solidFill>
                  <a:srgbClr val="FFFF99"/>
                </a:solidFill>
                <a:ea typeface="黑体" panose="02010609060101010101" pitchFamily="49" charset="-122"/>
              </a:rPr>
              <a:t>FFFFEH</a:t>
            </a:r>
            <a:endParaRPr lang="en-US" altLang="zh-CN" sz="2400" dirty="0">
              <a:solidFill>
                <a:srgbClr val="FFFF99"/>
              </a:solidFill>
              <a:ea typeface="黑体" panose="02010609060101010101" pitchFamily="49" charset="-122"/>
            </a:endParaRPr>
          </a:p>
        </p:txBody>
      </p:sp>
      <p:sp>
        <p:nvSpPr>
          <p:cNvPr id="54288" name="Rectangle 17"/>
          <p:cNvSpPr/>
          <p:nvPr/>
        </p:nvSpPr>
        <p:spPr>
          <a:xfrm>
            <a:off x="6456363" y="3860800"/>
            <a:ext cx="1212850" cy="46037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zh-CN" sz="2400" dirty="0">
                <a:ea typeface="黑体" panose="02010609060101010101" pitchFamily="49" charset="-122"/>
              </a:rPr>
              <a:t>  </a:t>
            </a:r>
            <a:r>
              <a:rPr lang="en-US" altLang="zh-CN" sz="2400" dirty="0">
                <a:solidFill>
                  <a:srgbClr val="FFFF99"/>
                </a:solidFill>
                <a:ea typeface="黑体" panose="02010609060101010101" pitchFamily="49" charset="-122"/>
              </a:rPr>
              <a:t>FFFFFH</a:t>
            </a:r>
            <a:endParaRPr lang="en-US" altLang="zh-CN" sz="2400" dirty="0">
              <a:solidFill>
                <a:srgbClr val="FFFF99"/>
              </a:solidFill>
              <a:ea typeface="黑体" panose="02010609060101010101" pitchFamily="49" charset="-122"/>
            </a:endParaRPr>
          </a:p>
        </p:txBody>
      </p:sp>
      <p:sp>
        <p:nvSpPr>
          <p:cNvPr id="54289" name="Text Box 18"/>
          <p:cNvSpPr txBox="1"/>
          <p:nvPr/>
        </p:nvSpPr>
        <p:spPr>
          <a:xfrm>
            <a:off x="6562725" y="4508500"/>
            <a:ext cx="4105275" cy="58356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b="1" dirty="0">
                <a:solidFill>
                  <a:srgbClr val="FFCCCC"/>
                </a:solidFill>
                <a:ea typeface="黑体" panose="02010609060101010101" pitchFamily="49" charset="-122"/>
              </a:rPr>
              <a:t>主存逻辑组成示意图</a:t>
            </a:r>
            <a:endParaRPr lang="zh-CN" altLang="en-US" b="1" dirty="0">
              <a:solidFill>
                <a:srgbClr val="FFCCCC"/>
              </a:solidFill>
              <a:ea typeface="黑体" panose="02010609060101010101" pitchFamily="49" charset="-122"/>
            </a:endParaRPr>
          </a:p>
        </p:txBody>
      </p:sp>
      <p:sp>
        <p:nvSpPr>
          <p:cNvPr id="54290" name="Text Box 19"/>
          <p:cNvSpPr txBox="1"/>
          <p:nvPr/>
        </p:nvSpPr>
        <p:spPr>
          <a:xfrm>
            <a:off x="6816725" y="404813"/>
            <a:ext cx="1079500" cy="46037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solidFill>
                  <a:srgbClr val="FFCCCC"/>
                </a:solidFill>
                <a:ea typeface="黑体" panose="02010609060101010101" pitchFamily="49" charset="-122"/>
              </a:rPr>
              <a:t>地址</a:t>
            </a:r>
            <a:endParaRPr lang="zh-CN" altLang="en-US" sz="2800" dirty="0">
              <a:solidFill>
                <a:srgbClr val="FFCCCC"/>
              </a:solidFill>
              <a:ea typeface="黑体" panose="02010609060101010101" pitchFamily="49" charset="-122"/>
            </a:endParaRPr>
          </a:p>
        </p:txBody>
      </p:sp>
      <p:sp>
        <p:nvSpPr>
          <p:cNvPr id="54291" name="Text Box 20"/>
          <p:cNvSpPr txBox="1"/>
          <p:nvPr/>
        </p:nvSpPr>
        <p:spPr>
          <a:xfrm>
            <a:off x="7808913" y="622300"/>
            <a:ext cx="2057400" cy="46037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400" dirty="0">
                <a:solidFill>
                  <a:srgbClr val="FFFF99"/>
                </a:solidFill>
                <a:ea typeface="黑体" panose="02010609060101010101" pitchFamily="49" charset="-122"/>
              </a:rPr>
              <a:t>7                  0</a:t>
            </a:r>
            <a:endParaRPr lang="en-US" altLang="zh-CN" sz="2400" dirty="0">
              <a:solidFill>
                <a:srgbClr val="FFFF99"/>
              </a:solidFill>
              <a:ea typeface="黑体" panose="02010609060101010101" pitchFamily="49" charset="-122"/>
            </a:endParaRPr>
          </a:p>
        </p:txBody>
      </p:sp>
      <p:sp>
        <p:nvSpPr>
          <p:cNvPr id="54292" name="Text Box 21"/>
          <p:cNvSpPr txBox="1"/>
          <p:nvPr/>
        </p:nvSpPr>
        <p:spPr>
          <a:xfrm>
            <a:off x="7732713" y="241300"/>
            <a:ext cx="2133600" cy="46037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400" dirty="0">
                <a:solidFill>
                  <a:srgbClr val="FFCCCC"/>
                </a:solidFill>
                <a:ea typeface="黑体" panose="02010609060101010101" pitchFamily="49" charset="-122"/>
              </a:rPr>
              <a:t>   </a:t>
            </a:r>
            <a:r>
              <a:rPr lang="zh-CN" altLang="en-US" sz="2400" b="1" dirty="0">
                <a:solidFill>
                  <a:srgbClr val="FFCCCC"/>
                </a:solidFill>
                <a:ea typeface="黑体" panose="02010609060101010101" pitchFamily="49" charset="-122"/>
              </a:rPr>
              <a:t>主存储器</a:t>
            </a:r>
            <a:endParaRPr lang="zh-CN" altLang="en-US" sz="2400" b="1" dirty="0">
              <a:solidFill>
                <a:srgbClr val="FFCCCC"/>
              </a:solidFill>
              <a:ea typeface="黑体" panose="02010609060101010101" pitchFamily="49" charset="-122"/>
            </a:endParaRPr>
          </a:p>
        </p:txBody>
      </p:sp>
      <p:sp>
        <p:nvSpPr>
          <p:cNvPr id="54293" name="Text Box 22"/>
          <p:cNvSpPr txBox="1"/>
          <p:nvPr/>
        </p:nvSpPr>
        <p:spPr>
          <a:xfrm>
            <a:off x="6822758" y="2263775"/>
            <a:ext cx="675005" cy="1600200"/>
          </a:xfrm>
          <a:prstGeom prst="rect">
            <a:avLst/>
          </a:prstGeom>
          <a:noFill/>
          <a:ln w="12700">
            <a:noFill/>
          </a:ln>
        </p:spPr>
        <p:txBody>
          <a:bodyPr vert="eaVert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dirty="0">
                <a:solidFill>
                  <a:srgbClr val="FFFF99"/>
                </a:solidFill>
                <a:ea typeface="黑体" panose="02010609060101010101" pitchFamily="49" charset="-122"/>
              </a:rPr>
              <a:t>：：：</a:t>
            </a:r>
            <a:endParaRPr lang="zh-CN" altLang="en-US" dirty="0">
              <a:solidFill>
                <a:srgbClr val="FFFF99"/>
              </a:solidFill>
              <a:ea typeface="黑体" panose="02010609060101010101" pitchFamily="49" charset="-122"/>
            </a:endParaRPr>
          </a:p>
        </p:txBody>
      </p:sp>
      <p:sp>
        <p:nvSpPr>
          <p:cNvPr id="54294" name="Text Box 23"/>
          <p:cNvSpPr txBox="1"/>
          <p:nvPr/>
        </p:nvSpPr>
        <p:spPr>
          <a:xfrm>
            <a:off x="8262620" y="2298700"/>
            <a:ext cx="675005" cy="1600200"/>
          </a:xfrm>
          <a:prstGeom prst="rect">
            <a:avLst/>
          </a:prstGeom>
          <a:noFill/>
          <a:ln w="12700">
            <a:noFill/>
          </a:ln>
        </p:spPr>
        <p:txBody>
          <a:bodyPr vert="eaVert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ea typeface="黑体" panose="02010609060101010101" pitchFamily="49" charset="-122"/>
              </a:rPr>
              <a:t>：：：</a:t>
            </a:r>
            <a:endParaRPr lang="zh-CN" altLang="en-US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54295" name="Text Box 24"/>
          <p:cNvSpPr txBox="1"/>
          <p:nvPr/>
        </p:nvSpPr>
        <p:spPr>
          <a:xfrm>
            <a:off x="8102600" y="914400"/>
            <a:ext cx="1152525" cy="46037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  <a:ea typeface="黑体" panose="02010609060101010101" pitchFamily="49" charset="-122"/>
              </a:rPr>
              <a:t>  </a:t>
            </a:r>
            <a:r>
              <a:rPr lang="zh-CN" altLang="en-US" sz="2000" dirty="0">
                <a:solidFill>
                  <a:schemeClr val="bg1"/>
                </a:solidFill>
                <a:ea typeface="黑体" panose="02010609060101010101" pitchFamily="49" charset="-122"/>
              </a:rPr>
              <a:t>指令</a:t>
            </a: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1</a:t>
            </a:r>
            <a:endParaRPr lang="en-US" altLang="zh-CN" sz="2000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54296" name="Text Box 25"/>
          <p:cNvSpPr txBox="1"/>
          <p:nvPr/>
        </p:nvSpPr>
        <p:spPr>
          <a:xfrm>
            <a:off x="8102600" y="1201738"/>
            <a:ext cx="1152525" cy="46037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  <a:ea typeface="黑体" panose="02010609060101010101" pitchFamily="49" charset="-122"/>
              </a:rPr>
              <a:t>  </a:t>
            </a:r>
            <a:r>
              <a:rPr lang="zh-CN" altLang="en-US" sz="2000" dirty="0">
                <a:solidFill>
                  <a:schemeClr val="bg1"/>
                </a:solidFill>
                <a:ea typeface="黑体" panose="02010609060101010101" pitchFamily="49" charset="-122"/>
              </a:rPr>
              <a:t>指令</a:t>
            </a: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2</a:t>
            </a:r>
            <a:endParaRPr lang="en-US" altLang="zh-CN" sz="2000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54297" name="Text Box 26"/>
          <p:cNvSpPr txBox="1"/>
          <p:nvPr/>
        </p:nvSpPr>
        <p:spPr>
          <a:xfrm>
            <a:off x="8102600" y="1489075"/>
            <a:ext cx="1152525" cy="46037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  <a:ea typeface="黑体" panose="02010609060101010101" pitchFamily="49" charset="-122"/>
              </a:rPr>
              <a:t>  </a:t>
            </a:r>
            <a:r>
              <a:rPr lang="zh-CN" altLang="en-US" sz="2000" dirty="0">
                <a:solidFill>
                  <a:schemeClr val="bg1"/>
                </a:solidFill>
                <a:ea typeface="黑体" panose="02010609060101010101" pitchFamily="49" charset="-122"/>
              </a:rPr>
              <a:t>指令</a:t>
            </a: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2</a:t>
            </a:r>
            <a:endParaRPr lang="en-US" altLang="zh-CN" sz="2000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54298" name="Text Box 27"/>
          <p:cNvSpPr txBox="1"/>
          <p:nvPr/>
        </p:nvSpPr>
        <p:spPr>
          <a:xfrm>
            <a:off x="8102600" y="1849438"/>
            <a:ext cx="1152525" cy="46037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  <a:ea typeface="黑体" panose="02010609060101010101" pitchFamily="49" charset="-122"/>
              </a:rPr>
              <a:t>  </a:t>
            </a:r>
            <a:r>
              <a:rPr lang="zh-CN" altLang="en-US" sz="2000" dirty="0">
                <a:solidFill>
                  <a:schemeClr val="bg1"/>
                </a:solidFill>
                <a:ea typeface="黑体" panose="02010609060101010101" pitchFamily="49" charset="-122"/>
              </a:rPr>
              <a:t>指令</a:t>
            </a: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3</a:t>
            </a:r>
            <a:endParaRPr lang="en-US" altLang="zh-CN" sz="2000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54299" name="Text Box 28"/>
          <p:cNvSpPr txBox="1"/>
          <p:nvPr/>
        </p:nvSpPr>
        <p:spPr>
          <a:xfrm>
            <a:off x="8102600" y="3506788"/>
            <a:ext cx="1152525" cy="46037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  <a:ea typeface="黑体" panose="02010609060101010101" pitchFamily="49" charset="-122"/>
              </a:rPr>
              <a:t>  </a:t>
            </a:r>
            <a:r>
              <a:rPr lang="zh-CN" altLang="en-US" sz="2000" dirty="0">
                <a:solidFill>
                  <a:schemeClr val="bg1"/>
                </a:solidFill>
                <a:ea typeface="黑体" panose="02010609060101010101" pitchFamily="49" charset="-122"/>
              </a:rPr>
              <a:t>操作数</a:t>
            </a:r>
            <a:endParaRPr lang="zh-CN" altLang="en-US" sz="2000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54300" name="Text Box 29"/>
          <p:cNvSpPr txBox="1"/>
          <p:nvPr/>
        </p:nvSpPr>
        <p:spPr>
          <a:xfrm>
            <a:off x="1992313" y="5373688"/>
            <a:ext cx="8135937" cy="11372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None/>
            </a:pPr>
            <a:r>
              <a:rPr lang="zh-CN" altLang="en-US" sz="3600" b="1" dirty="0">
                <a:solidFill>
                  <a:srgbClr val="FFFFCC"/>
                </a:solidFill>
              </a:rPr>
              <a:t>主存的一个重要特点：</a:t>
            </a:r>
            <a:r>
              <a:rPr lang="zh-CN" altLang="en-US" b="1" dirty="0">
                <a:solidFill>
                  <a:srgbClr val="FFFFCC"/>
                </a:solidFill>
              </a:rPr>
              <a:t>能按地址存放或读取单元内容，即允许</a:t>
            </a:r>
            <a:r>
              <a:rPr lang="en-US" altLang="zh-CN" b="1" dirty="0">
                <a:solidFill>
                  <a:srgbClr val="FFFFCC"/>
                </a:solidFill>
              </a:rPr>
              <a:t>CPU</a:t>
            </a:r>
            <a:r>
              <a:rPr lang="zh-CN" altLang="en-US" b="1" dirty="0">
                <a:solidFill>
                  <a:srgbClr val="FFFFCC"/>
                </a:solidFill>
              </a:rPr>
              <a:t>直接编址访问。</a:t>
            </a:r>
            <a:endParaRPr lang="zh-CN" altLang="en-US" b="1" dirty="0">
              <a:solidFill>
                <a:srgbClr val="FFFFCC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墨迹 1"/>
              <p14:cNvContentPartPr/>
              <p14:nvPr/>
            </p14:nvContentPartPr>
            <p14:xfrm>
              <a:off x="2463800" y="88900"/>
              <a:ext cx="2133600" cy="86995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"/>
            </p:blipFill>
            <p:spPr>
              <a:xfrm>
                <a:off x="2463800" y="88900"/>
                <a:ext cx="2133600" cy="869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9182100" y="1149350"/>
              <a:ext cx="12700" cy="36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9182100" y="11493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" name="墨迹 3"/>
              <p14:cNvContentPartPr/>
              <p14:nvPr/>
            </p14:nvContentPartPr>
            <p14:xfrm>
              <a:off x="9201150" y="1543050"/>
              <a:ext cx="360" cy="1905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6"/>
            </p:blipFill>
            <p:spPr>
              <a:xfrm>
                <a:off x="9201150" y="154305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5" name="墨迹 4"/>
              <p14:cNvContentPartPr/>
              <p14:nvPr/>
            </p14:nvContentPartPr>
            <p14:xfrm>
              <a:off x="9220200" y="1727200"/>
              <a:ext cx="12700" cy="36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9220200" y="1727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6" name="墨迹 5"/>
              <p14:cNvContentPartPr/>
              <p14:nvPr/>
            </p14:nvContentPartPr>
            <p14:xfrm>
              <a:off x="9201150" y="2159000"/>
              <a:ext cx="12700" cy="36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9201150" y="21590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9226550" y="1397000"/>
              <a:ext cx="12700" cy="3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9226550" y="13970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8" name="墨迹 7"/>
              <p14:cNvContentPartPr/>
              <p14:nvPr/>
            </p14:nvContentPartPr>
            <p14:xfrm>
              <a:off x="4222750" y="2120900"/>
              <a:ext cx="1803400" cy="1206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1"/>
            </p:blipFill>
            <p:spPr>
              <a:xfrm>
                <a:off x="4222750" y="2120900"/>
                <a:ext cx="18034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9" name="墨迹 8"/>
              <p14:cNvContentPartPr/>
              <p14:nvPr/>
            </p14:nvContentPartPr>
            <p14:xfrm>
              <a:off x="1987550" y="2470150"/>
              <a:ext cx="1130300" cy="444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3"/>
            </p:blipFill>
            <p:spPr>
              <a:xfrm>
                <a:off x="1987550" y="2470150"/>
                <a:ext cx="11303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0" name="墨迹 9"/>
              <p14:cNvContentPartPr/>
              <p14:nvPr/>
            </p14:nvContentPartPr>
            <p14:xfrm>
              <a:off x="3937000" y="2393950"/>
              <a:ext cx="2057400" cy="2159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5"/>
            </p:blipFill>
            <p:spPr>
              <a:xfrm>
                <a:off x="3937000" y="2393950"/>
                <a:ext cx="20574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1" name="墨迹 10"/>
              <p14:cNvContentPartPr/>
              <p14:nvPr/>
            </p14:nvContentPartPr>
            <p14:xfrm>
              <a:off x="1809750" y="3987800"/>
              <a:ext cx="2425700" cy="381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7"/>
            </p:blipFill>
            <p:spPr>
              <a:xfrm>
                <a:off x="1809750" y="3987800"/>
                <a:ext cx="24257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2" name="墨迹 11"/>
              <p14:cNvContentPartPr/>
              <p14:nvPr/>
            </p14:nvContentPartPr>
            <p14:xfrm>
              <a:off x="1898650" y="3917950"/>
              <a:ext cx="3067050" cy="4889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9"/>
            </p:blipFill>
            <p:spPr>
              <a:xfrm>
                <a:off x="1898650" y="3917950"/>
                <a:ext cx="3067050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3" name="墨迹 12"/>
              <p14:cNvContentPartPr/>
              <p14:nvPr/>
            </p14:nvContentPartPr>
            <p14:xfrm>
              <a:off x="1949450" y="4648200"/>
              <a:ext cx="666750" cy="571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1"/>
            </p:blipFill>
            <p:spPr>
              <a:xfrm>
                <a:off x="1949450" y="4648200"/>
                <a:ext cx="6667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4" name="墨迹 13"/>
              <p14:cNvContentPartPr/>
              <p14:nvPr/>
            </p14:nvContentPartPr>
            <p14:xfrm>
              <a:off x="7943850" y="1003300"/>
              <a:ext cx="1524000" cy="3365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3"/>
            </p:blipFill>
            <p:spPr>
              <a:xfrm>
                <a:off x="7943850" y="1003300"/>
                <a:ext cx="15240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5" name="墨迹 14"/>
              <p14:cNvContentPartPr/>
              <p14:nvPr/>
            </p14:nvContentPartPr>
            <p14:xfrm>
              <a:off x="9366250" y="615950"/>
              <a:ext cx="311150" cy="4635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5"/>
            </p:blipFill>
            <p:spPr>
              <a:xfrm>
                <a:off x="9366250" y="615950"/>
                <a:ext cx="31115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6" name="墨迹 15"/>
              <p14:cNvContentPartPr/>
              <p14:nvPr/>
            </p14:nvContentPartPr>
            <p14:xfrm>
              <a:off x="9347200" y="603250"/>
              <a:ext cx="304800" cy="444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7"/>
            </p:blipFill>
            <p:spPr>
              <a:xfrm>
                <a:off x="9347200" y="603250"/>
                <a:ext cx="3048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7" name="墨迹 16"/>
              <p14:cNvContentPartPr/>
              <p14:nvPr/>
            </p14:nvContentPartPr>
            <p14:xfrm>
              <a:off x="7874000" y="647700"/>
              <a:ext cx="406400" cy="4762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9"/>
            </p:blipFill>
            <p:spPr>
              <a:xfrm>
                <a:off x="7874000" y="647700"/>
                <a:ext cx="406400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8" name="墨迹 17"/>
              <p14:cNvContentPartPr/>
              <p14:nvPr/>
            </p14:nvContentPartPr>
            <p14:xfrm>
              <a:off x="7975600" y="596900"/>
              <a:ext cx="285750" cy="444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1"/>
            </p:blipFill>
            <p:spPr>
              <a:xfrm>
                <a:off x="7975600" y="596900"/>
                <a:ext cx="2857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9" name="墨迹 18"/>
              <p14:cNvContentPartPr/>
              <p14:nvPr/>
            </p14:nvContentPartPr>
            <p14:xfrm>
              <a:off x="6724650" y="323850"/>
              <a:ext cx="711200" cy="18796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3"/>
            </p:blipFill>
            <p:spPr>
              <a:xfrm>
                <a:off x="6724650" y="323850"/>
                <a:ext cx="711200" cy="1879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0" name="墨迹 19"/>
              <p14:cNvContentPartPr/>
              <p14:nvPr/>
            </p14:nvContentPartPr>
            <p14:xfrm>
              <a:off x="7353300" y="323850"/>
              <a:ext cx="469900" cy="21844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5"/>
            </p:blipFill>
            <p:spPr>
              <a:xfrm>
                <a:off x="7353300" y="323850"/>
                <a:ext cx="469900" cy="2184400"/>
              </a:xfrm>
              <a:prstGeom prst="rect"/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0">
                                            <p:txEl>
                                              <p:charRg st="8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2100">
                                            <p:txEl>
                                              <p:charRg st="8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0">
                                            <p:txEl>
                                              <p:charRg st="17" end="5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2100">
                                            <p:txEl>
                                              <p:charRg st="17" end="5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0">
                                            <p:txEl>
                                              <p:charRg st="55" end="10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2100">
                                            <p:txEl>
                                              <p:charRg st="55" end="10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4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100" grpId="0" build="p"/>
      <p:bldP spid="54300" grpId="0"/>
      <p:bldP spid="54300" grpId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6322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p>
            <a:endParaRPr lang="zh-CN" altLang="en-US" dirty="0"/>
          </a:p>
        </p:txBody>
      </p:sp>
      <p:sp>
        <p:nvSpPr>
          <p:cNvPr id="56323" name="内容占位符 2"/>
          <p:cNvSpPr>
            <a:spLocks noGrp="1"/>
          </p:cNvSpPr>
          <p:nvPr>
            <p:ph idx="1"/>
          </p:nvPr>
        </p:nvSpPr>
        <p:spPr>
          <a:xfrm>
            <a:off x="2207260" y="1363345"/>
            <a:ext cx="7772400" cy="4114800"/>
          </a:xfrm>
        </p:spPr>
        <p:txBody>
          <a:bodyPr vert="horz" wrap="square" lIns="91440" tIns="45720" rIns="91440" bIns="45720" anchor="t" anchorCtr="0"/>
          <a:p>
            <a:r>
              <a:rPr lang="zh-CN" altLang="en-US" dirty="0">
                <a:solidFill>
                  <a:schemeClr val="bg1"/>
                </a:solidFill>
              </a:rPr>
              <a:t>需要用时由外存调入内存使用，不由</a:t>
            </a:r>
            <a:r>
              <a:rPr lang="en-US" altLang="zh-CN" dirty="0">
                <a:solidFill>
                  <a:schemeClr val="bg1"/>
                </a:solidFill>
              </a:rPr>
              <a:t>CPU</a:t>
            </a:r>
            <a:r>
              <a:rPr lang="zh-CN" altLang="en-US" dirty="0">
                <a:solidFill>
                  <a:schemeClr val="bg1"/>
                </a:solidFill>
              </a:rPr>
              <a:t>直接编址访问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外存内容以文件形式进行组织，按文件名进行调用，以数据块（包含许多字节）读写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日期占位符 3"/>
          <p:cNvSpPr txBox="1">
            <a:spLocks noGrp="1"/>
          </p:cNvSpPr>
          <p:nvPr>
            <p:ph type="dt" sz="half" idx="2"/>
          </p:nvPr>
        </p:nvSpPr>
        <p:spPr bwMode="auto"/>
        <p:txBody>
          <a:bodyPr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6325" name="灯片编号占位符 4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p>
            <a:pPr marL="0" indent="0"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sz="1400" dirty="0">
                <a:solidFill>
                  <a:schemeClr val="bg1"/>
                </a:solidFill>
              </a:rPr>
            </a:fld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6" name="Text Box 4"/>
          <p:cNvSpPr txBox="1"/>
          <p:nvPr/>
        </p:nvSpPr>
        <p:spPr>
          <a:xfrm>
            <a:off x="1743075" y="274638"/>
            <a:ext cx="4537075" cy="127254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80000"/>
              </a:lnSpc>
              <a:spcBef>
                <a:spcPct val="50000"/>
              </a:spcBef>
              <a:buNone/>
            </a:pPr>
            <a:r>
              <a:rPr lang="en-US" altLang="zh-CN" sz="4400" b="1" dirty="0">
                <a:solidFill>
                  <a:srgbClr val="FFFF99"/>
                </a:solidFill>
              </a:rPr>
              <a:t>3. </a:t>
            </a:r>
            <a:r>
              <a:rPr lang="zh-CN" altLang="en-US" sz="4400" b="1" dirty="0">
                <a:solidFill>
                  <a:srgbClr val="FFFF99"/>
                </a:solidFill>
              </a:rPr>
              <a:t>外存储器</a:t>
            </a:r>
            <a:endParaRPr lang="zh-CN" altLang="en-US" sz="4400" b="1" dirty="0">
              <a:solidFill>
                <a:srgbClr val="FFFF99"/>
              </a:solidFill>
            </a:endParaRPr>
          </a:p>
          <a:p>
            <a:pPr marL="0" lvl="0" indent="0" eaLnBrk="1" hangingPunct="1">
              <a:lnSpc>
                <a:spcPct val="80000"/>
              </a:lnSpc>
              <a:spcBef>
                <a:spcPct val="50000"/>
              </a:spcBef>
              <a:buNone/>
            </a:pPr>
            <a:r>
              <a:rPr lang="zh-CN" altLang="en-US" b="1" dirty="0">
                <a:solidFill>
                  <a:srgbClr val="FFFF99"/>
                </a:solidFill>
              </a:rPr>
              <a:t>    </a:t>
            </a:r>
            <a:endParaRPr lang="zh-CN" altLang="en-US" sz="2800" b="1" dirty="0">
              <a:solidFill>
                <a:srgbClr val="99FFCC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05"/>
          <a:stretch>
            <a:fillRect/>
          </a:stretch>
        </p:blipFill>
        <p:spPr>
          <a:xfrm>
            <a:off x="5160010" y="4193540"/>
            <a:ext cx="2278380" cy="13487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lum bright="12000" contrast="1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5400">
                        <a14:backgroundMark x1="31000" y1="28600" x2="31000" y2="28600"/>
                        <a14:backgroundMark x1="23600" y1="32200" x2="29400" y2="36800"/>
                        <a14:backgroundMark x1="22000" y1="18400" x2="36000" y2="30000"/>
                        <a14:backgroundMark x1="56600" y1="36000" x2="56600" y2="3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01" t="34212" r="3812" b="4949"/>
          <a:stretch>
            <a:fillRect/>
          </a:stretch>
        </p:blipFill>
        <p:spPr>
          <a:xfrm>
            <a:off x="8112125" y="3789045"/>
            <a:ext cx="1992630" cy="1628140"/>
          </a:xfrm>
          <a:prstGeom prst="rect">
            <a:avLst/>
          </a:prstGeom>
        </p:spPr>
      </p:pic>
      <p:sp>
        <p:nvSpPr>
          <p:cNvPr id="12" name="文本框 11">
            <a:hlinkClick r:id="rId4" action="ppaction://hlinkfile"/>
          </p:cNvPr>
          <p:cNvSpPr txBox="1"/>
          <p:nvPr/>
        </p:nvSpPr>
        <p:spPr>
          <a:xfrm>
            <a:off x="5448300" y="5661660"/>
            <a:ext cx="19005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U</a:t>
            </a: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盘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12">
            <a:hlinkClick r:id="rId4" action="ppaction://hlinkfile"/>
          </p:cNvPr>
          <p:cNvSpPr txBox="1"/>
          <p:nvPr/>
        </p:nvSpPr>
        <p:spPr>
          <a:xfrm>
            <a:off x="8204200" y="5542280"/>
            <a:ext cx="19005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移动硬盘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70" b="89426" l="1804" r="97996">
                        <a14:backgroundMark x1="17635" y1="30816" x2="17635" y2="30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075" y="4023995"/>
            <a:ext cx="2543175" cy="1687195"/>
          </a:xfrm>
          <a:prstGeom prst="rect">
            <a:avLst/>
          </a:prstGeom>
        </p:spPr>
      </p:pic>
      <p:sp>
        <p:nvSpPr>
          <p:cNvPr id="16" name="文本框 15">
            <a:hlinkClick r:id="rId4" action="ppaction://hlinkfile"/>
          </p:cNvPr>
          <p:cNvSpPr txBox="1"/>
          <p:nvPr/>
        </p:nvSpPr>
        <p:spPr>
          <a:xfrm>
            <a:off x="2279650" y="5517515"/>
            <a:ext cx="19005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软盘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8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charRg st="8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7346" name="灯片编号占位符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p>
            <a:pPr marL="0" indent="0"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sz="1400" dirty="0">
                <a:solidFill>
                  <a:schemeClr val="bg1"/>
                </a:solidFill>
              </a:rPr>
            </a:fld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57347" name="Text Box 4"/>
          <p:cNvSpPr txBox="1"/>
          <p:nvPr/>
        </p:nvSpPr>
        <p:spPr>
          <a:xfrm>
            <a:off x="1524000" y="241300"/>
            <a:ext cx="8686800" cy="1383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80000"/>
              </a:lnSpc>
              <a:spcBef>
                <a:spcPct val="50000"/>
              </a:spcBef>
              <a:buNone/>
            </a:pPr>
            <a:r>
              <a:rPr lang="en-US" altLang="zh-CN" sz="4000" b="1" dirty="0">
                <a:solidFill>
                  <a:srgbClr val="FFFF99"/>
                </a:solidFill>
              </a:rPr>
              <a:t>  4. </a:t>
            </a:r>
            <a:r>
              <a:rPr lang="zh-CN" altLang="en-US" sz="4000" b="1" dirty="0">
                <a:solidFill>
                  <a:srgbClr val="FFFF99"/>
                </a:solidFill>
              </a:rPr>
              <a:t>输入</a:t>
            </a:r>
            <a:r>
              <a:rPr lang="en-US" altLang="zh-CN" sz="4000" b="1" dirty="0">
                <a:solidFill>
                  <a:srgbClr val="FFFF99"/>
                </a:solidFill>
              </a:rPr>
              <a:t>/</a:t>
            </a:r>
            <a:r>
              <a:rPr lang="zh-CN" altLang="en-US" sz="4000" b="1" dirty="0">
                <a:solidFill>
                  <a:srgbClr val="FFFF99"/>
                </a:solidFill>
              </a:rPr>
              <a:t>输出（</a:t>
            </a:r>
            <a:r>
              <a:rPr lang="en-US" altLang="zh-CN" sz="4000" b="1" dirty="0">
                <a:solidFill>
                  <a:srgbClr val="FFFF99"/>
                </a:solidFill>
              </a:rPr>
              <a:t>I/O</a:t>
            </a:r>
            <a:r>
              <a:rPr lang="zh-CN" altLang="en-US" sz="4000" b="1" dirty="0">
                <a:solidFill>
                  <a:srgbClr val="FFFF99"/>
                </a:solidFill>
              </a:rPr>
              <a:t>）设备</a:t>
            </a:r>
            <a:endParaRPr lang="zh-CN" altLang="en-US" sz="4000" b="1" dirty="0">
              <a:solidFill>
                <a:srgbClr val="FFFF99"/>
              </a:solidFill>
            </a:endParaRPr>
          </a:p>
          <a:p>
            <a:pPr marL="0" lvl="0" indent="0" eaLnBrk="1" hangingPunct="1">
              <a:lnSpc>
                <a:spcPct val="80000"/>
              </a:lnSpc>
              <a:spcBef>
                <a:spcPct val="50000"/>
              </a:spcBef>
              <a:buNone/>
            </a:pPr>
            <a:r>
              <a:rPr lang="zh-CN" altLang="en-US" sz="4000" b="1" dirty="0">
                <a:solidFill>
                  <a:srgbClr val="FFFF99"/>
                </a:solidFill>
              </a:rPr>
              <a:t>   功能：转换信息         </a:t>
            </a:r>
            <a:endParaRPr lang="zh-CN" altLang="en-US" sz="4000" b="1" dirty="0">
              <a:solidFill>
                <a:srgbClr val="FFFF99"/>
              </a:solidFill>
            </a:endParaRPr>
          </a:p>
        </p:txBody>
      </p:sp>
      <p:sp>
        <p:nvSpPr>
          <p:cNvPr id="57348" name="Line 5"/>
          <p:cNvSpPr/>
          <p:nvPr/>
        </p:nvSpPr>
        <p:spPr>
          <a:xfrm>
            <a:off x="5159375" y="1989138"/>
            <a:ext cx="381000" cy="0"/>
          </a:xfrm>
          <a:prstGeom prst="line">
            <a:avLst/>
          </a:prstGeom>
          <a:ln w="38100" cap="flat" cmpd="sng">
            <a:solidFill>
              <a:srgbClr val="FFFFCC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7349" name="Text Box 6"/>
          <p:cNvSpPr txBox="1"/>
          <p:nvPr/>
        </p:nvSpPr>
        <p:spPr>
          <a:xfrm>
            <a:off x="1847850" y="1628775"/>
            <a:ext cx="3962400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None/>
            </a:pPr>
            <a:r>
              <a:rPr lang="zh-CN" altLang="en-US" sz="4000" b="1" dirty="0">
                <a:solidFill>
                  <a:srgbClr val="FFCCCC"/>
                </a:solidFill>
              </a:rPr>
              <a:t>输入：</a:t>
            </a:r>
            <a:r>
              <a:rPr lang="zh-CN" altLang="en-US" b="1" dirty="0">
                <a:solidFill>
                  <a:srgbClr val="99FFCC"/>
                </a:solidFill>
              </a:rPr>
              <a:t>原始信息</a:t>
            </a:r>
            <a:r>
              <a:rPr lang="zh-CN" altLang="en-US" sz="4000" b="1" dirty="0">
                <a:solidFill>
                  <a:srgbClr val="FFCCCC"/>
                </a:solidFill>
              </a:rPr>
              <a:t> </a:t>
            </a:r>
            <a:endParaRPr lang="zh-CN" altLang="en-US" sz="2400" dirty="0">
              <a:solidFill>
                <a:srgbClr val="FFCCCC"/>
              </a:solidFill>
            </a:endParaRPr>
          </a:p>
        </p:txBody>
      </p:sp>
      <p:sp>
        <p:nvSpPr>
          <p:cNvPr id="57350" name="Text Box 7"/>
          <p:cNvSpPr txBox="1"/>
          <p:nvPr/>
        </p:nvSpPr>
        <p:spPr>
          <a:xfrm>
            <a:off x="5519738" y="1700213"/>
            <a:ext cx="467995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b="1" dirty="0">
                <a:solidFill>
                  <a:schemeClr val="bg1"/>
                </a:solidFill>
              </a:rPr>
              <a:t>二进制代码，送入主机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7351" name="Text Box 8"/>
          <p:cNvSpPr txBox="1"/>
          <p:nvPr/>
        </p:nvSpPr>
        <p:spPr>
          <a:xfrm>
            <a:off x="1828800" y="2268538"/>
            <a:ext cx="3886200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None/>
            </a:pPr>
            <a:r>
              <a:rPr lang="zh-CN" altLang="en-US" sz="4000" b="1" dirty="0">
                <a:solidFill>
                  <a:srgbClr val="FFCCCC"/>
                </a:solidFill>
              </a:rPr>
              <a:t>输出：</a:t>
            </a:r>
            <a:r>
              <a:rPr lang="zh-CN" altLang="en-US" b="1" dirty="0">
                <a:solidFill>
                  <a:srgbClr val="99FFCC"/>
                </a:solidFill>
              </a:rPr>
              <a:t>处理结果</a:t>
            </a:r>
            <a:r>
              <a:rPr lang="zh-CN" altLang="en-US" sz="4000" b="1" dirty="0">
                <a:solidFill>
                  <a:srgbClr val="FFFF99"/>
                </a:solidFill>
              </a:rPr>
              <a:t> </a:t>
            </a:r>
            <a:endParaRPr lang="zh-CN" altLang="en-US" sz="2400" dirty="0">
              <a:solidFill>
                <a:srgbClr val="FFFF99"/>
              </a:solidFill>
            </a:endParaRPr>
          </a:p>
        </p:txBody>
      </p:sp>
      <p:sp>
        <p:nvSpPr>
          <p:cNvPr id="57352" name="Text Box 9"/>
          <p:cNvSpPr txBox="1"/>
          <p:nvPr/>
        </p:nvSpPr>
        <p:spPr>
          <a:xfrm>
            <a:off x="5664200" y="2420938"/>
            <a:ext cx="5256213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b="1" dirty="0">
                <a:solidFill>
                  <a:schemeClr val="bg1"/>
                </a:solidFill>
              </a:rPr>
              <a:t>人所能接受的形式并输出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7353" name="Text Box 10"/>
          <p:cNvSpPr txBox="1"/>
          <p:nvPr/>
        </p:nvSpPr>
        <p:spPr>
          <a:xfrm>
            <a:off x="1524000" y="3213100"/>
            <a:ext cx="88392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80000"/>
              </a:lnSpc>
              <a:spcBef>
                <a:spcPct val="50000"/>
              </a:spcBef>
              <a:buNone/>
            </a:pPr>
            <a:r>
              <a:rPr lang="en-US" altLang="zh-CN" sz="4000" dirty="0">
                <a:solidFill>
                  <a:srgbClr val="FFFF99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  </a:t>
            </a:r>
            <a:r>
              <a:rPr lang="zh-CN" altLang="en-US" sz="3600" dirty="0">
                <a:solidFill>
                  <a:srgbClr val="FFFF99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例如：输入设备键盘，输出设备显示器。</a:t>
            </a:r>
            <a:endParaRPr lang="zh-CN" altLang="en-US" sz="3600" dirty="0">
              <a:solidFill>
                <a:srgbClr val="FFFF99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7354" name="Line 11"/>
          <p:cNvSpPr/>
          <p:nvPr/>
        </p:nvSpPr>
        <p:spPr>
          <a:xfrm>
            <a:off x="5159375" y="2708275"/>
            <a:ext cx="504825" cy="0"/>
          </a:xfrm>
          <a:prstGeom prst="line">
            <a:avLst/>
          </a:prstGeom>
          <a:ln w="38100" cap="flat" cmpd="sng">
            <a:solidFill>
              <a:srgbClr val="FFFFCC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7355" name="Text Box 13"/>
          <p:cNvSpPr txBox="1"/>
          <p:nvPr/>
        </p:nvSpPr>
        <p:spPr>
          <a:xfrm>
            <a:off x="1793875" y="4173538"/>
            <a:ext cx="8604250" cy="2435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80000"/>
              </a:lnSpc>
              <a:spcBef>
                <a:spcPct val="50000"/>
              </a:spcBef>
              <a:buNone/>
            </a:pPr>
            <a:r>
              <a:rPr lang="en-US" altLang="zh-CN" sz="4000" b="1" dirty="0">
                <a:solidFill>
                  <a:srgbClr val="FFFF99"/>
                </a:solidFill>
              </a:rPr>
              <a:t>5.  I/O</a:t>
            </a:r>
            <a:r>
              <a:rPr lang="zh-CN" altLang="en-US" sz="4000" b="1" dirty="0">
                <a:solidFill>
                  <a:srgbClr val="FFFF99"/>
                </a:solidFill>
              </a:rPr>
              <a:t>接口</a:t>
            </a:r>
            <a:r>
              <a:rPr lang="en-US" altLang="zh-CN" sz="4000" b="1" dirty="0">
                <a:solidFill>
                  <a:srgbClr val="FFFF99"/>
                </a:solidFill>
              </a:rPr>
              <a:t>:</a:t>
            </a:r>
            <a:r>
              <a:rPr lang="zh-CN" altLang="en-US" sz="2800" b="1" dirty="0">
                <a:solidFill>
                  <a:srgbClr val="FFFF99"/>
                </a:solidFill>
              </a:rPr>
              <a:t>系统总线与</a:t>
            </a:r>
            <a:r>
              <a:rPr lang="en-US" altLang="zh-CN" sz="2800" b="1" dirty="0">
                <a:solidFill>
                  <a:srgbClr val="FFFF99"/>
                </a:solidFill>
              </a:rPr>
              <a:t>I/O</a:t>
            </a:r>
            <a:r>
              <a:rPr lang="zh-CN" altLang="en-US" sz="2800" b="1" dirty="0">
                <a:solidFill>
                  <a:srgbClr val="FFFF99"/>
                </a:solidFill>
              </a:rPr>
              <a:t>设备之间的转换逻辑部件</a:t>
            </a:r>
            <a:endParaRPr lang="zh-CN" altLang="en-US" sz="2800" b="1" dirty="0">
              <a:solidFill>
                <a:srgbClr val="FFFF99"/>
              </a:solidFill>
            </a:endParaRPr>
          </a:p>
          <a:p>
            <a:pPr marL="0" lvl="0" indent="0" eaLnBrk="1" hangingPunct="1">
              <a:lnSpc>
                <a:spcPct val="80000"/>
              </a:lnSpc>
              <a:spcBef>
                <a:spcPct val="50000"/>
              </a:spcBef>
              <a:buNone/>
            </a:pPr>
            <a:r>
              <a:rPr lang="zh-CN" altLang="en-US" sz="3600" b="1" dirty="0">
                <a:solidFill>
                  <a:srgbClr val="FFFF99"/>
                </a:solidFill>
              </a:rPr>
              <a:t> 基本功能：</a:t>
            </a:r>
            <a:r>
              <a:rPr lang="zh-CN" altLang="en-US" b="1" dirty="0">
                <a:solidFill>
                  <a:srgbClr val="FFCCCC"/>
                </a:solidFill>
                <a:sym typeface="Symbol" panose="05050102010706020507" pitchFamily="18" charset="2"/>
              </a:rPr>
              <a:t>实现</a:t>
            </a:r>
            <a:r>
              <a:rPr lang="en-US" altLang="zh-CN" b="1" dirty="0">
                <a:solidFill>
                  <a:srgbClr val="FFFF00"/>
                </a:solidFill>
                <a:sym typeface="Symbol" panose="05050102010706020507" pitchFamily="18" charset="2"/>
              </a:rPr>
              <a:t>CPU</a:t>
            </a:r>
            <a:r>
              <a:rPr lang="zh-CN" altLang="en-US" b="1" dirty="0">
                <a:solidFill>
                  <a:srgbClr val="FFFF00"/>
                </a:solidFill>
                <a:sym typeface="Symbol" panose="05050102010706020507" pitchFamily="18" charset="2"/>
              </a:rPr>
              <a:t>与</a:t>
            </a:r>
            <a:r>
              <a:rPr lang="en-US" altLang="zh-CN" b="1" dirty="0">
                <a:solidFill>
                  <a:srgbClr val="FFFF00"/>
                </a:solidFill>
                <a:sym typeface="Symbol" panose="05050102010706020507" pitchFamily="18" charset="2"/>
              </a:rPr>
              <a:t>I/O</a:t>
            </a:r>
            <a:r>
              <a:rPr lang="zh-CN" altLang="en-US" b="1" dirty="0">
                <a:solidFill>
                  <a:srgbClr val="FFFF00"/>
                </a:solidFill>
                <a:sym typeface="Symbol" panose="05050102010706020507" pitchFamily="18" charset="2"/>
              </a:rPr>
              <a:t>设备之间</a:t>
            </a:r>
            <a:r>
              <a:rPr lang="zh-CN" altLang="en-US" b="1" dirty="0">
                <a:solidFill>
                  <a:srgbClr val="FFCCCC"/>
                </a:solidFill>
                <a:sym typeface="Symbol" panose="05050102010706020507" pitchFamily="18" charset="2"/>
              </a:rPr>
              <a:t>控制信息、数据、状态信息的转换和传送；还可实现</a:t>
            </a:r>
            <a:r>
              <a:rPr lang="zh-CN" altLang="en-US" b="1" dirty="0">
                <a:solidFill>
                  <a:srgbClr val="FFFF00"/>
                </a:solidFill>
                <a:sym typeface="Symbol" panose="05050102010706020507" pitchFamily="18" charset="2"/>
              </a:rPr>
              <a:t>主存与</a:t>
            </a:r>
            <a:r>
              <a:rPr lang="en-US" altLang="zh-CN" b="1" dirty="0">
                <a:solidFill>
                  <a:srgbClr val="FFFF00"/>
                </a:solidFill>
                <a:sym typeface="Symbol" panose="05050102010706020507" pitchFamily="18" charset="2"/>
              </a:rPr>
              <a:t>I/O</a:t>
            </a:r>
            <a:r>
              <a:rPr lang="zh-CN" altLang="en-US" b="1" dirty="0">
                <a:solidFill>
                  <a:srgbClr val="FFFF00"/>
                </a:solidFill>
                <a:sym typeface="Symbol" panose="05050102010706020507" pitchFamily="18" charset="2"/>
              </a:rPr>
              <a:t>设备之间</a:t>
            </a:r>
            <a:r>
              <a:rPr lang="zh-CN" altLang="en-US" b="1" dirty="0">
                <a:solidFill>
                  <a:srgbClr val="FFCCCC"/>
                </a:solidFill>
                <a:sym typeface="Symbol" panose="05050102010706020507" pitchFamily="18" charset="2"/>
              </a:rPr>
              <a:t>的数据转换和传送。</a:t>
            </a:r>
            <a:endParaRPr lang="zh-CN" altLang="en-US" b="1" dirty="0">
              <a:solidFill>
                <a:srgbClr val="FFCCCC"/>
              </a:solidFill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9394" name="Text Box 4"/>
          <p:cNvSpPr txBox="1"/>
          <p:nvPr/>
        </p:nvSpPr>
        <p:spPr>
          <a:xfrm>
            <a:off x="1919288" y="1052513"/>
            <a:ext cx="8534400" cy="42767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b="1" dirty="0">
                <a:solidFill>
                  <a:srgbClr val="FFFF99"/>
                </a:solidFill>
                <a:latin typeface="楷体_GB2312" pitchFamily="49" charset="-122"/>
                <a:ea typeface="楷体_GB2312" pitchFamily="49" charset="-122"/>
              </a:rPr>
              <a:t>6.</a:t>
            </a:r>
            <a:r>
              <a:rPr lang="zh-CN" altLang="en-US" b="1" dirty="0">
                <a:solidFill>
                  <a:srgbClr val="FFFF99"/>
                </a:solidFill>
                <a:latin typeface="楷体_GB2312" pitchFamily="49" charset="-122"/>
                <a:ea typeface="楷体_GB2312" pitchFamily="49" charset="-122"/>
              </a:rPr>
              <a:t>总线：</a:t>
            </a:r>
            <a:r>
              <a:rPr lang="zh-CN" altLang="en-US" b="1" dirty="0">
                <a:solidFill>
                  <a:srgbClr val="FFFF99"/>
                </a:solidFill>
                <a:ea typeface="黑体" panose="02010609060101010101" pitchFamily="49" charset="-122"/>
              </a:rPr>
              <a:t>一组能为多个部件分时共享的信息传送线路</a:t>
            </a:r>
            <a:endParaRPr lang="zh-CN" altLang="en-US" b="1" dirty="0">
              <a:solidFill>
                <a:srgbClr val="FFFF99"/>
              </a:solidFill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Clr>
                <a:schemeClr val="bg1"/>
              </a:buClr>
            </a:pP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为多个部件</a:t>
            </a:r>
            <a:r>
              <a:rPr lang="zh-CN" altLang="en-US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分时共享</a:t>
            </a:r>
            <a:endParaRPr lang="zh-CN" altLang="en-US" b="1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0" lvl="0" indent="0"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 利用总线可减少传送线的数量，使数据通路简化，便于控制</a:t>
            </a:r>
            <a:endParaRPr lang="zh-CN" altLang="en-US" b="1" dirty="0">
              <a:solidFill>
                <a:schemeClr val="bg1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0" lvl="0" indent="0"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 争用总线：用</a:t>
            </a:r>
            <a:r>
              <a:rPr lang="zh-CN" altLang="en-US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总线控制逻辑</a:t>
            </a:r>
            <a:r>
              <a:rPr lang="zh-CN" altLang="en-US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解决总线控制权的问题</a:t>
            </a:r>
            <a:endParaRPr lang="zh-CN" altLang="en-US" b="1" dirty="0">
              <a:solidFill>
                <a:schemeClr val="bg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9395" name="Text Box 8"/>
          <p:cNvSpPr txBox="1"/>
          <p:nvPr/>
        </p:nvSpPr>
        <p:spPr>
          <a:xfrm>
            <a:off x="3503613" y="260350"/>
            <a:ext cx="48006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dirty="0">
                <a:solidFill>
                  <a:srgbClr val="66CC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Chapter 1  </a:t>
            </a:r>
            <a:r>
              <a:rPr lang="zh-CN" altLang="en-US" dirty="0">
                <a:solidFill>
                  <a:srgbClr val="66CC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绪 论</a:t>
            </a:r>
            <a:endParaRPr lang="zh-CN" altLang="en-US" dirty="0">
              <a:solidFill>
                <a:srgbClr val="66CC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9396" name="灯片编号占位符 3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sz="1400" dirty="0">
                <a:solidFill>
                  <a:schemeClr val="bg1"/>
                </a:solidFill>
              </a:rPr>
            </a:fld>
            <a:endParaRPr lang="en-US" altLang="zh-CN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796665"/>
            <a:ext cx="1729105" cy="2380615"/>
          </a:xfrm>
        </p:spPr>
        <p:txBody>
          <a:bodyPr/>
          <a:p>
            <a:r>
              <a:rPr lang="zh-CN" altLang="en-US"/>
              <a:t>模型机，寄存器名称和</a:t>
            </a:r>
            <a:r>
              <a:rPr lang="zh-CN" altLang="en-US"/>
              <a:t>功能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5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9255" t="40892" r="29105" b="14188"/>
          <a:stretch>
            <a:fillRect/>
          </a:stretch>
        </p:blipFill>
        <p:spPr>
          <a:xfrm>
            <a:off x="2781935" y="116840"/>
            <a:ext cx="6124575" cy="29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60" name="Picture 5" descr="3X2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67305" y="3058795"/>
            <a:ext cx="6553835" cy="371602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8058150" y="5397500"/>
              <a:ext cx="215900" cy="36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8058150" y="5397500"/>
                <a:ext cx="2159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8178800" y="5327650"/>
              <a:ext cx="12700" cy="2667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8178800" y="5327650"/>
                <a:ext cx="127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8077200" y="5429250"/>
              <a:ext cx="107950" cy="1397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8077200" y="5429250"/>
                <a:ext cx="1079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8185150" y="5435600"/>
              <a:ext cx="38100" cy="635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8185150" y="5435600"/>
                <a:ext cx="381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8299450" y="5276850"/>
              <a:ext cx="247650" cy="63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8299450" y="5276850"/>
                <a:ext cx="2476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8312150" y="5238750"/>
              <a:ext cx="69850" cy="698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8312150" y="5238750"/>
                <a:ext cx="698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8369300" y="5187950"/>
              <a:ext cx="82550" cy="1714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8369300" y="5187950"/>
                <a:ext cx="825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8248650" y="5359400"/>
              <a:ext cx="285750" cy="1651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8248650" y="5359400"/>
                <a:ext cx="2857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墨迹 13"/>
              <p14:cNvContentPartPr/>
              <p14:nvPr/>
            </p14:nvContentPartPr>
            <p14:xfrm>
              <a:off x="8312150" y="5473700"/>
              <a:ext cx="88900" cy="2159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2"/>
            </p:blipFill>
            <p:spPr>
              <a:xfrm>
                <a:off x="8312150" y="5473700"/>
                <a:ext cx="889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5" name="墨迹 14"/>
              <p14:cNvContentPartPr/>
              <p14:nvPr/>
            </p14:nvContentPartPr>
            <p14:xfrm>
              <a:off x="8502650" y="5562600"/>
              <a:ext cx="63500" cy="825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4"/>
            </p:blipFill>
            <p:spPr>
              <a:xfrm>
                <a:off x="8502650" y="5562600"/>
                <a:ext cx="635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墨迹 15"/>
              <p14:cNvContentPartPr/>
              <p14:nvPr/>
            </p14:nvContentPartPr>
            <p14:xfrm>
              <a:off x="8369300" y="5384800"/>
              <a:ext cx="44450" cy="190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6"/>
            </p:blipFill>
            <p:spPr>
              <a:xfrm>
                <a:off x="8369300" y="5384800"/>
                <a:ext cx="444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7" name="墨迹 16"/>
              <p14:cNvContentPartPr/>
              <p14:nvPr/>
            </p14:nvContentPartPr>
            <p14:xfrm>
              <a:off x="7778750" y="5765800"/>
              <a:ext cx="107950" cy="1460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8"/>
            </p:blipFill>
            <p:spPr>
              <a:xfrm>
                <a:off x="7778750" y="5765800"/>
                <a:ext cx="1079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8" name="墨迹 17"/>
              <p14:cNvContentPartPr/>
              <p14:nvPr/>
            </p14:nvContentPartPr>
            <p14:xfrm>
              <a:off x="7810500" y="5784850"/>
              <a:ext cx="114300" cy="1587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0"/>
            </p:blipFill>
            <p:spPr>
              <a:xfrm>
                <a:off x="7810500" y="5784850"/>
                <a:ext cx="1143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9" name="墨迹 18"/>
              <p14:cNvContentPartPr/>
              <p14:nvPr/>
            </p14:nvContentPartPr>
            <p14:xfrm>
              <a:off x="7937500" y="5765800"/>
              <a:ext cx="158750" cy="1587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2"/>
            </p:blipFill>
            <p:spPr>
              <a:xfrm>
                <a:off x="7937500" y="5765800"/>
                <a:ext cx="1587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墨迹 19"/>
              <p14:cNvContentPartPr/>
              <p14:nvPr/>
            </p14:nvContentPartPr>
            <p14:xfrm>
              <a:off x="7975600" y="5791200"/>
              <a:ext cx="101600" cy="1333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4"/>
            </p:blipFill>
            <p:spPr>
              <a:xfrm>
                <a:off x="7975600" y="5791200"/>
                <a:ext cx="1016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" name="墨迹 20"/>
              <p14:cNvContentPartPr/>
              <p14:nvPr/>
            </p14:nvContentPartPr>
            <p14:xfrm>
              <a:off x="7721600" y="5543550"/>
              <a:ext cx="50800" cy="571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6"/>
            </p:blipFill>
            <p:spPr>
              <a:xfrm>
                <a:off x="7721600" y="5543550"/>
                <a:ext cx="508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2" name="墨迹 21"/>
              <p14:cNvContentPartPr/>
              <p14:nvPr/>
            </p14:nvContentPartPr>
            <p14:xfrm>
              <a:off x="7753350" y="5594350"/>
              <a:ext cx="12700" cy="1270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8"/>
            </p:blipFill>
            <p:spPr>
              <a:xfrm>
                <a:off x="7753350" y="5594350"/>
                <a:ext cx="127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3" name="墨迹 22"/>
              <p14:cNvContentPartPr/>
              <p14:nvPr/>
            </p14:nvContentPartPr>
            <p14:xfrm>
              <a:off x="7804150" y="5568950"/>
              <a:ext cx="50800" cy="127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0"/>
            </p:blipFill>
            <p:spPr>
              <a:xfrm>
                <a:off x="7804150" y="5568950"/>
                <a:ext cx="508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4" name="墨迹 23"/>
              <p14:cNvContentPartPr/>
              <p14:nvPr/>
            </p14:nvContentPartPr>
            <p14:xfrm>
              <a:off x="7785100" y="5600700"/>
              <a:ext cx="139700" cy="381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2"/>
            </p:blipFill>
            <p:spPr>
              <a:xfrm>
                <a:off x="7785100" y="5600700"/>
                <a:ext cx="1397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" name="墨迹 24"/>
              <p14:cNvContentPartPr/>
              <p14:nvPr/>
            </p14:nvContentPartPr>
            <p14:xfrm>
              <a:off x="7861300" y="5549900"/>
              <a:ext cx="165100" cy="1651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4"/>
            </p:blipFill>
            <p:spPr>
              <a:xfrm>
                <a:off x="7861300" y="5549900"/>
                <a:ext cx="1651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6" name="墨迹 25"/>
              <p14:cNvContentPartPr/>
              <p14:nvPr/>
            </p14:nvContentPartPr>
            <p14:xfrm>
              <a:off x="8210550" y="5600700"/>
              <a:ext cx="50800" cy="1143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6"/>
            </p:blipFill>
            <p:spPr>
              <a:xfrm>
                <a:off x="8210550" y="5600700"/>
                <a:ext cx="508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墨迹 26"/>
              <p14:cNvContentPartPr/>
              <p14:nvPr/>
            </p14:nvContentPartPr>
            <p14:xfrm>
              <a:off x="8235950" y="5626100"/>
              <a:ext cx="171450" cy="825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8"/>
            </p:blipFill>
            <p:spPr>
              <a:xfrm>
                <a:off x="8235950" y="5626100"/>
                <a:ext cx="1714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墨迹 27"/>
              <p14:cNvContentPartPr/>
              <p14:nvPr/>
            </p14:nvContentPartPr>
            <p14:xfrm>
              <a:off x="8445500" y="5613400"/>
              <a:ext cx="82550" cy="1016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0"/>
            </p:blipFill>
            <p:spPr>
              <a:xfrm>
                <a:off x="8445500" y="5613400"/>
                <a:ext cx="825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9" name="墨迹 28"/>
              <p14:cNvContentPartPr/>
              <p14:nvPr/>
            </p14:nvContentPartPr>
            <p14:xfrm>
              <a:off x="8636000" y="5549900"/>
              <a:ext cx="146050" cy="1397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2"/>
            </p:blipFill>
            <p:spPr>
              <a:xfrm>
                <a:off x="8636000" y="5549900"/>
                <a:ext cx="1460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0" name="墨迹 29"/>
              <p14:cNvContentPartPr/>
              <p14:nvPr/>
            </p14:nvContentPartPr>
            <p14:xfrm>
              <a:off x="8324850" y="6013450"/>
              <a:ext cx="12700" cy="36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4"/>
            </p:blipFill>
            <p:spPr>
              <a:xfrm>
                <a:off x="8324850" y="60134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1" name="墨迹 30"/>
              <p14:cNvContentPartPr/>
              <p14:nvPr/>
            </p14:nvContentPartPr>
            <p14:xfrm>
              <a:off x="8242300" y="5803900"/>
              <a:ext cx="101600" cy="1841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6"/>
            </p:blipFill>
            <p:spPr>
              <a:xfrm>
                <a:off x="8242300" y="5803900"/>
                <a:ext cx="1016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2" name="墨迹 31"/>
              <p14:cNvContentPartPr/>
              <p14:nvPr/>
            </p14:nvContentPartPr>
            <p14:xfrm>
              <a:off x="8331200" y="5810250"/>
              <a:ext cx="31750" cy="1524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8"/>
            </p:blipFill>
            <p:spPr>
              <a:xfrm>
                <a:off x="8331200" y="5810250"/>
                <a:ext cx="317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3" name="墨迹 32"/>
              <p14:cNvContentPartPr/>
              <p14:nvPr/>
            </p14:nvContentPartPr>
            <p14:xfrm>
              <a:off x="8286750" y="5899150"/>
              <a:ext cx="95250" cy="63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0"/>
            </p:blipFill>
            <p:spPr>
              <a:xfrm>
                <a:off x="8286750" y="5899150"/>
                <a:ext cx="95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" name="墨迹 33"/>
              <p14:cNvContentPartPr/>
              <p14:nvPr/>
            </p14:nvContentPartPr>
            <p14:xfrm>
              <a:off x="8413750" y="5842000"/>
              <a:ext cx="6350" cy="1143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2"/>
            </p:blipFill>
            <p:spPr>
              <a:xfrm>
                <a:off x="8413750" y="5842000"/>
                <a:ext cx="63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5" name="墨迹 34"/>
              <p14:cNvContentPartPr/>
              <p14:nvPr/>
            </p14:nvContentPartPr>
            <p14:xfrm>
              <a:off x="8394700" y="5842000"/>
              <a:ext cx="101600" cy="952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4"/>
            </p:blipFill>
            <p:spPr>
              <a:xfrm>
                <a:off x="8394700" y="5842000"/>
                <a:ext cx="1016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6" name="墨迹 35"/>
              <p14:cNvContentPartPr/>
              <p14:nvPr/>
            </p14:nvContentPartPr>
            <p14:xfrm>
              <a:off x="8515350" y="5861050"/>
              <a:ext cx="360" cy="1079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6"/>
            </p:blipFill>
            <p:spPr>
              <a:xfrm>
                <a:off x="8515350" y="5861050"/>
                <a:ext cx="36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7" name="墨迹 36"/>
              <p14:cNvContentPartPr/>
              <p14:nvPr/>
            </p14:nvContentPartPr>
            <p14:xfrm>
              <a:off x="8515350" y="5829300"/>
              <a:ext cx="114300" cy="1333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8"/>
            </p:blipFill>
            <p:spPr>
              <a:xfrm>
                <a:off x="8515350" y="5829300"/>
                <a:ext cx="1143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8" name="墨迹 37"/>
              <p14:cNvContentPartPr/>
              <p14:nvPr/>
            </p14:nvContentPartPr>
            <p14:xfrm>
              <a:off x="8610600" y="5772150"/>
              <a:ext cx="171450" cy="3619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0"/>
            </p:blipFill>
            <p:spPr>
              <a:xfrm>
                <a:off x="8610600" y="5772150"/>
                <a:ext cx="1714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9" name="墨迹 38"/>
              <p14:cNvContentPartPr/>
              <p14:nvPr/>
            </p14:nvContentPartPr>
            <p14:xfrm>
              <a:off x="8775700" y="5816600"/>
              <a:ext cx="120650" cy="1587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2"/>
            </p:blipFill>
            <p:spPr>
              <a:xfrm>
                <a:off x="8775700" y="5816600"/>
                <a:ext cx="1206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0" name="墨迹 39"/>
              <p14:cNvContentPartPr/>
              <p14:nvPr/>
            </p14:nvContentPartPr>
            <p14:xfrm>
              <a:off x="8915400" y="5842000"/>
              <a:ext cx="152400" cy="1714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4"/>
            </p:blipFill>
            <p:spPr>
              <a:xfrm>
                <a:off x="8915400" y="5842000"/>
                <a:ext cx="1524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1" name="墨迹 40"/>
              <p14:cNvContentPartPr/>
              <p14:nvPr/>
            </p14:nvContentPartPr>
            <p14:xfrm>
              <a:off x="8909050" y="5810250"/>
              <a:ext cx="222250" cy="2159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6"/>
            </p:blipFill>
            <p:spPr>
              <a:xfrm>
                <a:off x="8909050" y="5810250"/>
                <a:ext cx="2222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2" name="墨迹 41"/>
              <p14:cNvContentPartPr/>
              <p14:nvPr/>
            </p14:nvContentPartPr>
            <p14:xfrm>
              <a:off x="7785100" y="6108700"/>
              <a:ext cx="95250" cy="571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8"/>
            </p:blipFill>
            <p:spPr>
              <a:xfrm>
                <a:off x="7785100" y="6108700"/>
                <a:ext cx="952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3" name="墨迹 42"/>
              <p14:cNvContentPartPr/>
              <p14:nvPr/>
            </p14:nvContentPartPr>
            <p14:xfrm>
              <a:off x="7759700" y="6070600"/>
              <a:ext cx="234950" cy="2286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0"/>
            </p:blipFill>
            <p:spPr>
              <a:xfrm>
                <a:off x="7759700" y="6070600"/>
                <a:ext cx="2349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4" name="墨迹 43"/>
              <p14:cNvContentPartPr/>
              <p14:nvPr/>
            </p14:nvContentPartPr>
            <p14:xfrm>
              <a:off x="7874000" y="6216650"/>
              <a:ext cx="57150" cy="3429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2"/>
            </p:blipFill>
            <p:spPr>
              <a:xfrm>
                <a:off x="7874000" y="6216650"/>
                <a:ext cx="571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5" name="墨迹 44"/>
              <p14:cNvContentPartPr/>
              <p14:nvPr/>
            </p14:nvContentPartPr>
            <p14:xfrm>
              <a:off x="8178800" y="6178550"/>
              <a:ext cx="88900" cy="762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4"/>
            </p:blipFill>
            <p:spPr>
              <a:xfrm>
                <a:off x="8178800" y="6178550"/>
                <a:ext cx="889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6" name="墨迹 45"/>
              <p14:cNvContentPartPr/>
              <p14:nvPr/>
            </p14:nvContentPartPr>
            <p14:xfrm>
              <a:off x="8280400" y="6127750"/>
              <a:ext cx="158750" cy="1397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6"/>
            </p:blipFill>
            <p:spPr>
              <a:xfrm>
                <a:off x="8280400" y="6127750"/>
                <a:ext cx="1587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7" name="墨迹 46"/>
              <p14:cNvContentPartPr/>
              <p14:nvPr/>
            </p14:nvContentPartPr>
            <p14:xfrm>
              <a:off x="8432800" y="6146800"/>
              <a:ext cx="107950" cy="1270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8"/>
            </p:blipFill>
            <p:spPr>
              <a:xfrm>
                <a:off x="8432800" y="6146800"/>
                <a:ext cx="1079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8" name="墨迹 47"/>
              <p14:cNvContentPartPr/>
              <p14:nvPr/>
            </p14:nvContentPartPr>
            <p14:xfrm>
              <a:off x="8407400" y="6121400"/>
              <a:ext cx="298450" cy="3619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0"/>
            </p:blipFill>
            <p:spPr>
              <a:xfrm>
                <a:off x="8407400" y="6121400"/>
                <a:ext cx="2984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9" name="墨迹 48"/>
              <p14:cNvContentPartPr/>
              <p14:nvPr/>
            </p14:nvContentPartPr>
            <p14:xfrm>
              <a:off x="8661400" y="6248400"/>
              <a:ext cx="19050" cy="1206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2"/>
            </p:blipFill>
            <p:spPr>
              <a:xfrm>
                <a:off x="8661400" y="6248400"/>
                <a:ext cx="190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0" name="墨迹 49"/>
              <p14:cNvContentPartPr/>
              <p14:nvPr/>
            </p14:nvContentPartPr>
            <p14:xfrm>
              <a:off x="8667750" y="6235700"/>
              <a:ext cx="101600" cy="1206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4"/>
            </p:blipFill>
            <p:spPr>
              <a:xfrm>
                <a:off x="8667750" y="6235700"/>
                <a:ext cx="1016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1" name="墨迹 50"/>
              <p14:cNvContentPartPr/>
              <p14:nvPr/>
            </p14:nvContentPartPr>
            <p14:xfrm>
              <a:off x="8794750" y="6273800"/>
              <a:ext cx="82550" cy="1079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6"/>
            </p:blipFill>
            <p:spPr>
              <a:xfrm>
                <a:off x="8794750" y="6273800"/>
                <a:ext cx="825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2" name="墨迹 51"/>
              <p14:cNvContentPartPr/>
              <p14:nvPr/>
            </p14:nvContentPartPr>
            <p14:xfrm>
              <a:off x="8839200" y="6235700"/>
              <a:ext cx="50800" cy="127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8"/>
            </p:blipFill>
            <p:spPr>
              <a:xfrm>
                <a:off x="8839200" y="6235700"/>
                <a:ext cx="508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3" name="墨迹 52"/>
              <p14:cNvContentPartPr/>
              <p14:nvPr/>
            </p14:nvContentPartPr>
            <p14:xfrm>
              <a:off x="8832850" y="6280150"/>
              <a:ext cx="57150" cy="36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0"/>
            </p:blipFill>
            <p:spPr>
              <a:xfrm>
                <a:off x="8832850" y="6280150"/>
                <a:ext cx="571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4" name="墨迹 53"/>
              <p14:cNvContentPartPr/>
              <p14:nvPr/>
            </p14:nvContentPartPr>
            <p14:xfrm>
              <a:off x="8870950" y="6248400"/>
              <a:ext cx="133350" cy="1397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2"/>
            </p:blipFill>
            <p:spPr>
              <a:xfrm>
                <a:off x="8870950" y="6248400"/>
                <a:ext cx="1333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5" name="墨迹 54"/>
              <p14:cNvContentPartPr/>
              <p14:nvPr/>
            </p14:nvContentPartPr>
            <p14:xfrm>
              <a:off x="8839200" y="6254750"/>
              <a:ext cx="12700" cy="36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54"/>
            </p:blipFill>
            <p:spPr>
              <a:xfrm>
                <a:off x="8839200" y="62547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6" name="墨迹 55"/>
              <p14:cNvContentPartPr/>
              <p14:nvPr/>
            </p14:nvContentPartPr>
            <p14:xfrm>
              <a:off x="8839200" y="6254750"/>
              <a:ext cx="12700" cy="36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54"/>
            </p:blipFill>
            <p:spPr>
              <a:xfrm>
                <a:off x="8839200" y="62547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7" name="墨迹 56"/>
              <p14:cNvContentPartPr/>
              <p14:nvPr/>
            </p14:nvContentPartPr>
            <p14:xfrm>
              <a:off x="7537450" y="5549900"/>
              <a:ext cx="171450" cy="12636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6"/>
            </p:blipFill>
            <p:spPr>
              <a:xfrm>
                <a:off x="7537450" y="5549900"/>
                <a:ext cx="171450" cy="1263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8" name="墨迹 57"/>
              <p14:cNvContentPartPr/>
              <p14:nvPr/>
            </p14:nvContentPartPr>
            <p14:xfrm>
              <a:off x="4337050" y="438150"/>
              <a:ext cx="571500" cy="23812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8"/>
            </p:blipFill>
            <p:spPr>
              <a:xfrm>
                <a:off x="4337050" y="438150"/>
                <a:ext cx="571500" cy="2381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9" name="墨迹 58"/>
              <p14:cNvContentPartPr/>
              <p14:nvPr/>
            </p14:nvContentPartPr>
            <p14:xfrm>
              <a:off x="4521200" y="527050"/>
              <a:ext cx="704850" cy="25273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0"/>
            </p:blipFill>
            <p:spPr>
              <a:xfrm>
                <a:off x="4521200" y="527050"/>
                <a:ext cx="704850" cy="2527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0" name="墨迹 59"/>
              <p14:cNvContentPartPr/>
              <p14:nvPr/>
            </p14:nvContentPartPr>
            <p14:xfrm>
              <a:off x="3460750" y="4521200"/>
              <a:ext cx="12700" cy="36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54"/>
            </p:blipFill>
            <p:spPr>
              <a:xfrm>
                <a:off x="3460750" y="4521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1" name="墨迹 60"/>
              <p14:cNvContentPartPr/>
              <p14:nvPr/>
            </p14:nvContentPartPr>
            <p14:xfrm>
              <a:off x="3467100" y="4514850"/>
              <a:ext cx="12700" cy="36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54"/>
            </p:blipFill>
            <p:spPr>
              <a:xfrm>
                <a:off x="3467100" y="45148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2" name="墨迹 61"/>
              <p14:cNvContentPartPr/>
              <p14:nvPr/>
            </p14:nvContentPartPr>
            <p14:xfrm>
              <a:off x="3409950" y="4483100"/>
              <a:ext cx="514350" cy="127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4"/>
            </p:blipFill>
            <p:spPr>
              <a:xfrm>
                <a:off x="3409950" y="4483100"/>
                <a:ext cx="5143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3" name="墨迹 62"/>
              <p14:cNvContentPartPr/>
              <p14:nvPr/>
            </p14:nvContentPartPr>
            <p14:xfrm>
              <a:off x="4241800" y="4171950"/>
              <a:ext cx="495300" cy="3238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6"/>
            </p:blipFill>
            <p:spPr>
              <a:xfrm>
                <a:off x="4241800" y="4171950"/>
                <a:ext cx="4953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4" name="墨迹 63"/>
              <p14:cNvContentPartPr/>
              <p14:nvPr/>
            </p14:nvContentPartPr>
            <p14:xfrm>
              <a:off x="3409950" y="4229100"/>
              <a:ext cx="419100" cy="2857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8"/>
            </p:blipFill>
            <p:spPr>
              <a:xfrm>
                <a:off x="3409950" y="4229100"/>
                <a:ext cx="4191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5" name="墨迹 64"/>
              <p14:cNvContentPartPr/>
              <p14:nvPr/>
            </p14:nvContentPartPr>
            <p14:xfrm>
              <a:off x="7689850" y="4102100"/>
              <a:ext cx="482600" cy="2921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0"/>
            </p:blipFill>
            <p:spPr>
              <a:xfrm>
                <a:off x="7689850" y="4102100"/>
                <a:ext cx="4826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6" name="墨迹 65"/>
              <p14:cNvContentPartPr/>
              <p14:nvPr/>
            </p14:nvContentPartPr>
            <p14:xfrm>
              <a:off x="3683000" y="3352800"/>
              <a:ext cx="82550" cy="6731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2"/>
            </p:blipFill>
            <p:spPr>
              <a:xfrm>
                <a:off x="3683000" y="3352800"/>
                <a:ext cx="82550" cy="673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7" name="墨迹 66"/>
              <p14:cNvContentPartPr/>
              <p14:nvPr/>
            </p14:nvContentPartPr>
            <p14:xfrm>
              <a:off x="3784600" y="3225800"/>
              <a:ext cx="622300" cy="825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4"/>
            </p:blipFill>
            <p:spPr>
              <a:xfrm>
                <a:off x="3784600" y="3225800"/>
                <a:ext cx="6223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8" name="墨迹 67"/>
              <p14:cNvContentPartPr/>
              <p14:nvPr/>
            </p14:nvContentPartPr>
            <p14:xfrm>
              <a:off x="4241800" y="3155950"/>
              <a:ext cx="222250" cy="1714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6"/>
            </p:blipFill>
            <p:spPr>
              <a:xfrm>
                <a:off x="4241800" y="3155950"/>
                <a:ext cx="2222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9" name="墨迹 68"/>
              <p14:cNvContentPartPr/>
              <p14:nvPr/>
            </p14:nvContentPartPr>
            <p14:xfrm>
              <a:off x="3390900" y="4165600"/>
              <a:ext cx="57150" cy="2984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8"/>
            </p:blipFill>
            <p:spPr>
              <a:xfrm>
                <a:off x="3390900" y="4165600"/>
                <a:ext cx="571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0" name="墨迹 69"/>
              <p14:cNvContentPartPr/>
              <p14:nvPr/>
            </p14:nvContentPartPr>
            <p14:xfrm>
              <a:off x="3435350" y="4114800"/>
              <a:ext cx="495300" cy="3619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0"/>
            </p:blipFill>
            <p:spPr>
              <a:xfrm>
                <a:off x="3435350" y="4114800"/>
                <a:ext cx="49530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1" name="墨迹 70"/>
              <p14:cNvContentPartPr/>
              <p14:nvPr/>
            </p14:nvContentPartPr>
            <p14:xfrm>
              <a:off x="7677150" y="4159250"/>
              <a:ext cx="203200" cy="444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2"/>
            </p:blipFill>
            <p:spPr>
              <a:xfrm>
                <a:off x="7677150" y="4159250"/>
                <a:ext cx="2032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2" name="墨迹 71"/>
              <p14:cNvContentPartPr/>
              <p14:nvPr/>
            </p14:nvContentPartPr>
            <p14:xfrm>
              <a:off x="7664450" y="4203700"/>
              <a:ext cx="171450" cy="254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4"/>
            </p:blipFill>
            <p:spPr>
              <a:xfrm>
                <a:off x="7664450" y="4203700"/>
                <a:ext cx="1714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3" name="墨迹 72"/>
              <p14:cNvContentPartPr/>
              <p14:nvPr/>
            </p14:nvContentPartPr>
            <p14:xfrm>
              <a:off x="7753350" y="4191000"/>
              <a:ext cx="12700" cy="36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54"/>
            </p:blipFill>
            <p:spPr>
              <a:xfrm>
                <a:off x="7753350" y="41910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4" name="墨迹 73"/>
              <p14:cNvContentPartPr/>
              <p14:nvPr/>
            </p14:nvContentPartPr>
            <p14:xfrm>
              <a:off x="7772400" y="4191000"/>
              <a:ext cx="12700" cy="36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54"/>
            </p:blipFill>
            <p:spPr>
              <a:xfrm>
                <a:off x="7772400" y="41910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5" name="墨迹 74"/>
              <p14:cNvContentPartPr/>
              <p14:nvPr/>
            </p14:nvContentPartPr>
            <p14:xfrm>
              <a:off x="7816850" y="4216400"/>
              <a:ext cx="12700" cy="36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54"/>
            </p:blipFill>
            <p:spPr>
              <a:xfrm>
                <a:off x="7816850" y="42164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6" name="墨迹 75"/>
              <p14:cNvContentPartPr/>
              <p14:nvPr/>
            </p14:nvContentPartPr>
            <p14:xfrm>
              <a:off x="4248150" y="4165600"/>
              <a:ext cx="419100" cy="2730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9"/>
            </p:blipFill>
            <p:spPr>
              <a:xfrm>
                <a:off x="4248150" y="4165600"/>
                <a:ext cx="4191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7" name="墨迹 76"/>
              <p14:cNvContentPartPr/>
              <p14:nvPr/>
            </p14:nvContentPartPr>
            <p14:xfrm>
              <a:off x="3638550" y="5238750"/>
              <a:ext cx="12700" cy="36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54"/>
            </p:blipFill>
            <p:spPr>
              <a:xfrm>
                <a:off x="3638550" y="52387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8" name="墨迹 77"/>
              <p14:cNvContentPartPr/>
              <p14:nvPr/>
            </p14:nvContentPartPr>
            <p14:xfrm>
              <a:off x="3657600" y="4914900"/>
              <a:ext cx="196850" cy="2286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2"/>
            </p:blipFill>
            <p:spPr>
              <a:xfrm>
                <a:off x="3657600" y="4914900"/>
                <a:ext cx="1968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9" name="墨迹 78"/>
              <p14:cNvContentPartPr/>
              <p14:nvPr/>
            </p14:nvContentPartPr>
            <p14:xfrm>
              <a:off x="3632200" y="5022850"/>
              <a:ext cx="120650" cy="1397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4"/>
            </p:blipFill>
            <p:spPr>
              <a:xfrm>
                <a:off x="3632200" y="5022850"/>
                <a:ext cx="1206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0" name="墨迹 79"/>
              <p14:cNvContentPartPr/>
              <p14:nvPr/>
            </p14:nvContentPartPr>
            <p14:xfrm>
              <a:off x="3924300" y="4781550"/>
              <a:ext cx="165100" cy="1079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6"/>
            </p:blipFill>
            <p:spPr>
              <a:xfrm>
                <a:off x="3924300" y="4781550"/>
                <a:ext cx="1651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1" name="墨迹 80"/>
              <p14:cNvContentPartPr/>
              <p14:nvPr/>
            </p14:nvContentPartPr>
            <p14:xfrm>
              <a:off x="3898900" y="4533900"/>
              <a:ext cx="419100" cy="3429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8"/>
            </p:blipFill>
            <p:spPr>
              <a:xfrm>
                <a:off x="3898900" y="4533900"/>
                <a:ext cx="4191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2" name="墨迹 81"/>
              <p14:cNvContentPartPr/>
              <p14:nvPr/>
            </p14:nvContentPartPr>
            <p14:xfrm>
              <a:off x="3752850" y="5213350"/>
              <a:ext cx="203200" cy="1651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0"/>
            </p:blipFill>
            <p:spPr>
              <a:xfrm>
                <a:off x="3752850" y="5213350"/>
                <a:ext cx="2032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3" name="墨迹 82"/>
              <p14:cNvContentPartPr/>
              <p14:nvPr/>
            </p14:nvContentPartPr>
            <p14:xfrm>
              <a:off x="4457700" y="5200650"/>
              <a:ext cx="203200" cy="1841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2"/>
            </p:blipFill>
            <p:spPr>
              <a:xfrm>
                <a:off x="4457700" y="5200650"/>
                <a:ext cx="2032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4" name="墨迹 83"/>
              <p14:cNvContentPartPr/>
              <p14:nvPr/>
            </p14:nvContentPartPr>
            <p14:xfrm>
              <a:off x="3759200" y="5232400"/>
              <a:ext cx="254000" cy="2032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4"/>
            </p:blipFill>
            <p:spPr>
              <a:xfrm>
                <a:off x="3759200" y="5232400"/>
                <a:ext cx="2540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5" name="墨迹 84"/>
              <p14:cNvContentPartPr/>
              <p14:nvPr/>
            </p14:nvContentPartPr>
            <p14:xfrm>
              <a:off x="4025900" y="5226050"/>
              <a:ext cx="120650" cy="36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6"/>
            </p:blipFill>
            <p:spPr>
              <a:xfrm>
                <a:off x="4025900" y="5226050"/>
                <a:ext cx="1206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6" name="墨迹 85"/>
              <p14:cNvContentPartPr/>
              <p14:nvPr/>
            </p14:nvContentPartPr>
            <p14:xfrm>
              <a:off x="4387850" y="5207000"/>
              <a:ext cx="406400" cy="2413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8"/>
            </p:blipFill>
            <p:spPr>
              <a:xfrm>
                <a:off x="4387850" y="5207000"/>
                <a:ext cx="4064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7" name="墨迹 86"/>
              <p14:cNvContentPartPr/>
              <p14:nvPr/>
            </p14:nvContentPartPr>
            <p14:xfrm>
              <a:off x="4445000" y="685800"/>
              <a:ext cx="431800" cy="381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0"/>
            </p:blipFill>
            <p:spPr>
              <a:xfrm>
                <a:off x="4445000" y="685800"/>
                <a:ext cx="4318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8" name="墨迹 87"/>
              <p14:cNvContentPartPr/>
              <p14:nvPr/>
            </p14:nvContentPartPr>
            <p14:xfrm>
              <a:off x="4521200" y="723900"/>
              <a:ext cx="317500" cy="698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2"/>
            </p:blipFill>
            <p:spPr>
              <a:xfrm>
                <a:off x="4521200" y="723900"/>
                <a:ext cx="3175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9" name="墨迹 88"/>
              <p14:cNvContentPartPr/>
              <p14:nvPr/>
            </p14:nvContentPartPr>
            <p14:xfrm>
              <a:off x="6705600" y="742950"/>
              <a:ext cx="1244600" cy="381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4"/>
            </p:blipFill>
            <p:spPr>
              <a:xfrm>
                <a:off x="6705600" y="742950"/>
                <a:ext cx="12446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0" name="墨迹 89"/>
              <p14:cNvContentPartPr/>
              <p14:nvPr/>
            </p14:nvContentPartPr>
            <p14:xfrm>
              <a:off x="4495800" y="1098550"/>
              <a:ext cx="463550" cy="190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6"/>
            </p:blipFill>
            <p:spPr>
              <a:xfrm>
                <a:off x="4495800" y="1098550"/>
                <a:ext cx="4635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1" name="墨迹 90"/>
              <p14:cNvContentPartPr/>
              <p14:nvPr/>
            </p14:nvContentPartPr>
            <p14:xfrm>
              <a:off x="4679950" y="1136650"/>
              <a:ext cx="12700" cy="36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54"/>
            </p:blipFill>
            <p:spPr>
              <a:xfrm>
                <a:off x="4679950" y="11366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2" name="墨迹 91"/>
              <p14:cNvContentPartPr/>
              <p14:nvPr/>
            </p14:nvContentPartPr>
            <p14:xfrm>
              <a:off x="4603750" y="1104900"/>
              <a:ext cx="158750" cy="762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9"/>
            </p:blipFill>
            <p:spPr>
              <a:xfrm>
                <a:off x="4603750" y="1104900"/>
                <a:ext cx="1587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3" name="墨迹 92"/>
              <p14:cNvContentPartPr/>
              <p14:nvPr/>
            </p14:nvContentPartPr>
            <p14:xfrm>
              <a:off x="4578350" y="1104900"/>
              <a:ext cx="304800" cy="2540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1"/>
            </p:blipFill>
            <p:spPr>
              <a:xfrm>
                <a:off x="4578350" y="1104900"/>
                <a:ext cx="3048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4" name="墨迹 93"/>
              <p14:cNvContentPartPr/>
              <p14:nvPr/>
            </p14:nvContentPartPr>
            <p14:xfrm>
              <a:off x="6654800" y="1092200"/>
              <a:ext cx="279400" cy="127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3"/>
            </p:blipFill>
            <p:spPr>
              <a:xfrm>
                <a:off x="6654800" y="1092200"/>
                <a:ext cx="2794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5" name="墨迹 94"/>
              <p14:cNvContentPartPr/>
              <p14:nvPr/>
            </p14:nvContentPartPr>
            <p14:xfrm>
              <a:off x="7296150" y="1117600"/>
              <a:ext cx="609600" cy="381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5"/>
            </p:blipFill>
            <p:spPr>
              <a:xfrm>
                <a:off x="7296150" y="1117600"/>
                <a:ext cx="6096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6" name="墨迹 95"/>
              <p14:cNvContentPartPr/>
              <p14:nvPr/>
            </p14:nvContentPartPr>
            <p14:xfrm>
              <a:off x="6629400" y="831850"/>
              <a:ext cx="425450" cy="3175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7"/>
            </p:blipFill>
            <p:spPr>
              <a:xfrm>
                <a:off x="6629400" y="831850"/>
                <a:ext cx="4254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7" name="墨迹 96"/>
              <p14:cNvContentPartPr/>
              <p14:nvPr/>
            </p14:nvContentPartPr>
            <p14:xfrm>
              <a:off x="4464050" y="787400"/>
              <a:ext cx="488950" cy="4572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9"/>
            </p:blipFill>
            <p:spPr>
              <a:xfrm>
                <a:off x="4464050" y="787400"/>
                <a:ext cx="48895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8" name="墨迹 97"/>
              <p14:cNvContentPartPr/>
              <p14:nvPr/>
            </p14:nvContentPartPr>
            <p14:xfrm>
              <a:off x="8096250" y="711200"/>
              <a:ext cx="38100" cy="1524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1"/>
            </p:blipFill>
            <p:spPr>
              <a:xfrm>
                <a:off x="8096250" y="711200"/>
                <a:ext cx="381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9" name="墨迹 98"/>
              <p14:cNvContentPartPr/>
              <p14:nvPr/>
            </p14:nvContentPartPr>
            <p14:xfrm>
              <a:off x="8128000" y="666750"/>
              <a:ext cx="114300" cy="1968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3"/>
            </p:blipFill>
            <p:spPr>
              <a:xfrm>
                <a:off x="8128000" y="666750"/>
                <a:ext cx="1143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100" name="墨迹 99"/>
              <p14:cNvContentPartPr/>
              <p14:nvPr/>
            </p14:nvContentPartPr>
            <p14:xfrm>
              <a:off x="8255000" y="781050"/>
              <a:ext cx="114300" cy="1270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5"/>
            </p:blipFill>
            <p:spPr>
              <a:xfrm>
                <a:off x="8255000" y="781050"/>
                <a:ext cx="1143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01" name="墨迹 100"/>
              <p14:cNvContentPartPr/>
              <p14:nvPr/>
            </p14:nvContentPartPr>
            <p14:xfrm>
              <a:off x="8286750" y="730250"/>
              <a:ext cx="107950" cy="952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7"/>
            </p:blipFill>
            <p:spPr>
              <a:xfrm>
                <a:off x="8286750" y="730250"/>
                <a:ext cx="1079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2" name="墨迹 101"/>
              <p14:cNvContentPartPr/>
              <p14:nvPr/>
            </p14:nvContentPartPr>
            <p14:xfrm>
              <a:off x="8432800" y="730250"/>
              <a:ext cx="203200" cy="1460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9"/>
            </p:blipFill>
            <p:spPr>
              <a:xfrm>
                <a:off x="8432800" y="730250"/>
                <a:ext cx="2032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3" name="墨迹 102"/>
              <p14:cNvContentPartPr/>
              <p14:nvPr/>
            </p14:nvContentPartPr>
            <p14:xfrm>
              <a:off x="8648700" y="774700"/>
              <a:ext cx="139700" cy="1333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1"/>
            </p:blipFill>
            <p:spPr>
              <a:xfrm>
                <a:off x="8648700" y="774700"/>
                <a:ext cx="1397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4" name="墨迹 103"/>
              <p14:cNvContentPartPr/>
              <p14:nvPr/>
            </p14:nvContentPartPr>
            <p14:xfrm>
              <a:off x="8743950" y="793750"/>
              <a:ext cx="50800" cy="1270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3"/>
            </p:blipFill>
            <p:spPr>
              <a:xfrm>
                <a:off x="8743950" y="793750"/>
                <a:ext cx="508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5" name="墨迹 104"/>
              <p14:cNvContentPartPr/>
              <p14:nvPr/>
            </p14:nvContentPartPr>
            <p14:xfrm>
              <a:off x="8737600" y="838200"/>
              <a:ext cx="50800" cy="127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5"/>
            </p:blipFill>
            <p:spPr>
              <a:xfrm>
                <a:off x="8737600" y="838200"/>
                <a:ext cx="508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6" name="墨迹 105"/>
              <p14:cNvContentPartPr/>
              <p14:nvPr/>
            </p14:nvContentPartPr>
            <p14:xfrm>
              <a:off x="8769350" y="838200"/>
              <a:ext cx="69850" cy="1524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7"/>
            </p:blipFill>
            <p:spPr>
              <a:xfrm>
                <a:off x="8769350" y="838200"/>
                <a:ext cx="698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7" name="墨迹 106"/>
              <p14:cNvContentPartPr/>
              <p14:nvPr/>
            </p14:nvContentPartPr>
            <p14:xfrm>
              <a:off x="8820150" y="825500"/>
              <a:ext cx="76200" cy="2032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9"/>
            </p:blipFill>
            <p:spPr>
              <a:xfrm>
                <a:off x="8820150" y="825500"/>
                <a:ext cx="762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8" name="墨迹 107"/>
              <p14:cNvContentPartPr/>
              <p14:nvPr/>
            </p14:nvContentPartPr>
            <p14:xfrm>
              <a:off x="4603750" y="1473200"/>
              <a:ext cx="260350" cy="444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1"/>
            </p:blipFill>
            <p:spPr>
              <a:xfrm>
                <a:off x="4603750" y="1473200"/>
                <a:ext cx="2603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9" name="墨迹 108"/>
              <p14:cNvContentPartPr/>
              <p14:nvPr/>
            </p14:nvContentPartPr>
            <p14:xfrm>
              <a:off x="4559300" y="2089150"/>
              <a:ext cx="317500" cy="127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3"/>
            </p:blipFill>
            <p:spPr>
              <a:xfrm>
                <a:off x="4559300" y="2089150"/>
                <a:ext cx="3175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10" name="墨迹 109"/>
              <p14:cNvContentPartPr/>
              <p14:nvPr/>
            </p14:nvContentPartPr>
            <p14:xfrm>
              <a:off x="4889500" y="1035050"/>
              <a:ext cx="12700" cy="36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54"/>
            </p:blipFill>
            <p:spPr>
              <a:xfrm>
                <a:off x="4889500" y="10350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11" name="墨迹 110"/>
              <p14:cNvContentPartPr/>
              <p14:nvPr/>
            </p14:nvContentPartPr>
            <p14:xfrm>
              <a:off x="4908550" y="1035050"/>
              <a:ext cx="12700" cy="36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54"/>
            </p:blipFill>
            <p:spPr>
              <a:xfrm>
                <a:off x="4908550" y="10350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12" name="墨迹 111"/>
              <p14:cNvContentPartPr/>
              <p14:nvPr/>
            </p14:nvContentPartPr>
            <p14:xfrm>
              <a:off x="4933950" y="1035050"/>
              <a:ext cx="12700" cy="36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54"/>
            </p:blipFill>
            <p:spPr>
              <a:xfrm>
                <a:off x="4933950" y="10350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3" name="墨迹 112"/>
              <p14:cNvContentPartPr/>
              <p14:nvPr/>
            </p14:nvContentPartPr>
            <p14:xfrm>
              <a:off x="4603750" y="1485900"/>
              <a:ext cx="361950" cy="635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08"/>
            </p:blipFill>
            <p:spPr>
              <a:xfrm>
                <a:off x="4603750" y="1485900"/>
                <a:ext cx="3619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4" name="墨迹 113"/>
              <p14:cNvContentPartPr/>
              <p14:nvPr/>
            </p14:nvContentPartPr>
            <p14:xfrm>
              <a:off x="4572000" y="1987550"/>
              <a:ext cx="279400" cy="317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0"/>
            </p:blipFill>
            <p:spPr>
              <a:xfrm>
                <a:off x="4572000" y="1987550"/>
                <a:ext cx="2794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5" name="墨迹 114"/>
              <p14:cNvContentPartPr/>
              <p14:nvPr/>
            </p14:nvContentPartPr>
            <p14:xfrm>
              <a:off x="4533900" y="1993900"/>
              <a:ext cx="323850" cy="5715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2"/>
            </p:blipFill>
            <p:spPr>
              <a:xfrm>
                <a:off x="4533900" y="1993900"/>
                <a:ext cx="3238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6" name="墨迹 115"/>
              <p14:cNvContentPartPr/>
              <p14:nvPr/>
            </p14:nvContentPartPr>
            <p14:xfrm>
              <a:off x="4502150" y="1466850"/>
              <a:ext cx="368300" cy="381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4"/>
            </p:blipFill>
            <p:spPr>
              <a:xfrm>
                <a:off x="4502150" y="1466850"/>
                <a:ext cx="3683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7" name="墨迹 116"/>
              <p14:cNvContentPartPr/>
              <p14:nvPr/>
            </p14:nvContentPartPr>
            <p14:xfrm>
              <a:off x="4495800" y="2006600"/>
              <a:ext cx="336550" cy="36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16"/>
            </p:blipFill>
            <p:spPr>
              <a:xfrm>
                <a:off x="4495800" y="2006600"/>
                <a:ext cx="336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8" name="墨迹 117"/>
              <p14:cNvContentPartPr/>
              <p14:nvPr/>
            </p14:nvContentPartPr>
            <p14:xfrm>
              <a:off x="4527550" y="2000250"/>
              <a:ext cx="342900" cy="2540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18"/>
            </p:blipFill>
            <p:spPr>
              <a:xfrm>
                <a:off x="4527550" y="2000250"/>
                <a:ext cx="3429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9" name="墨迹 118"/>
              <p14:cNvContentPartPr/>
              <p14:nvPr/>
            </p14:nvContentPartPr>
            <p14:xfrm>
              <a:off x="4603750" y="1543050"/>
              <a:ext cx="12700" cy="36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54"/>
            </p:blipFill>
            <p:spPr>
              <a:xfrm>
                <a:off x="4603750" y="15430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20" name="墨迹 119"/>
              <p14:cNvContentPartPr/>
              <p14:nvPr/>
            </p14:nvContentPartPr>
            <p14:xfrm>
              <a:off x="4584700" y="1524000"/>
              <a:ext cx="323850" cy="6985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1"/>
            </p:blipFill>
            <p:spPr>
              <a:xfrm>
                <a:off x="4584700" y="1524000"/>
                <a:ext cx="3238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21" name="墨迹 120"/>
              <p14:cNvContentPartPr/>
              <p14:nvPr/>
            </p14:nvContentPartPr>
            <p14:xfrm>
              <a:off x="4502150" y="2120900"/>
              <a:ext cx="552450" cy="53975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3"/>
            </p:blipFill>
            <p:spPr>
              <a:xfrm>
                <a:off x="4502150" y="2120900"/>
                <a:ext cx="552450" cy="539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22" name="墨迹 121"/>
              <p14:cNvContentPartPr/>
              <p14:nvPr/>
            </p14:nvContentPartPr>
            <p14:xfrm>
              <a:off x="5283200" y="2546350"/>
              <a:ext cx="292100" cy="127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25"/>
            </p:blipFill>
            <p:spPr>
              <a:xfrm>
                <a:off x="5283200" y="2546350"/>
                <a:ext cx="2921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23" name="墨迹 122"/>
              <p14:cNvContentPartPr/>
              <p14:nvPr/>
            </p14:nvContentPartPr>
            <p14:xfrm>
              <a:off x="7143750" y="2228850"/>
              <a:ext cx="1181100" cy="34925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27"/>
            </p:blipFill>
            <p:spPr>
              <a:xfrm>
                <a:off x="7143750" y="2228850"/>
                <a:ext cx="11811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4" name="墨迹 123"/>
              <p14:cNvContentPartPr/>
              <p14:nvPr/>
            </p14:nvContentPartPr>
            <p14:xfrm>
              <a:off x="5321300" y="2209800"/>
              <a:ext cx="342900" cy="38100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29"/>
            </p:blipFill>
            <p:spPr>
              <a:xfrm>
                <a:off x="5321300" y="2209800"/>
                <a:ext cx="3429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5" name="墨迹 124"/>
              <p14:cNvContentPartPr/>
              <p14:nvPr/>
            </p14:nvContentPartPr>
            <p14:xfrm>
              <a:off x="5683250" y="2381250"/>
              <a:ext cx="203200" cy="635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1"/>
            </p:blipFill>
            <p:spPr>
              <a:xfrm>
                <a:off x="5683250" y="2381250"/>
                <a:ext cx="2032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6" name="墨迹 125"/>
              <p14:cNvContentPartPr/>
              <p14:nvPr/>
            </p14:nvContentPartPr>
            <p14:xfrm>
              <a:off x="5810250" y="2349500"/>
              <a:ext cx="107950" cy="698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3"/>
            </p:blipFill>
            <p:spPr>
              <a:xfrm>
                <a:off x="5810250" y="2349500"/>
                <a:ext cx="1079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7" name="墨迹 126"/>
              <p14:cNvContentPartPr/>
              <p14:nvPr/>
            </p14:nvContentPartPr>
            <p14:xfrm>
              <a:off x="6026150" y="2305050"/>
              <a:ext cx="82550" cy="1651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35"/>
            </p:blipFill>
            <p:spPr>
              <a:xfrm>
                <a:off x="6026150" y="2305050"/>
                <a:ext cx="825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8" name="墨迹 127"/>
              <p14:cNvContentPartPr/>
              <p14:nvPr/>
            </p14:nvContentPartPr>
            <p14:xfrm>
              <a:off x="6121400" y="2305050"/>
              <a:ext cx="120650" cy="15240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37"/>
            </p:blipFill>
            <p:spPr>
              <a:xfrm>
                <a:off x="6121400" y="2305050"/>
                <a:ext cx="1206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9" name="墨迹 128"/>
              <p14:cNvContentPartPr/>
              <p14:nvPr/>
            </p14:nvContentPartPr>
            <p14:xfrm>
              <a:off x="6267450" y="2305050"/>
              <a:ext cx="88900" cy="17145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39"/>
            </p:blipFill>
            <p:spPr>
              <a:xfrm>
                <a:off x="6267450" y="2305050"/>
                <a:ext cx="889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30" name="墨迹 129"/>
              <p14:cNvContentPartPr/>
              <p14:nvPr/>
            </p14:nvContentPartPr>
            <p14:xfrm>
              <a:off x="6369050" y="2273300"/>
              <a:ext cx="6350" cy="1460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1"/>
            </p:blipFill>
            <p:spPr>
              <a:xfrm>
                <a:off x="6369050" y="2273300"/>
                <a:ext cx="63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31" name="墨迹 130"/>
              <p14:cNvContentPartPr/>
              <p14:nvPr/>
            </p14:nvContentPartPr>
            <p14:xfrm>
              <a:off x="6324600" y="2362200"/>
              <a:ext cx="63500" cy="2540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3"/>
            </p:blipFill>
            <p:spPr>
              <a:xfrm>
                <a:off x="6324600" y="2362200"/>
                <a:ext cx="635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32" name="墨迹 131"/>
              <p14:cNvContentPartPr/>
              <p14:nvPr/>
            </p14:nvContentPartPr>
            <p14:xfrm>
              <a:off x="6413500" y="2286000"/>
              <a:ext cx="44450" cy="19050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45"/>
            </p:blipFill>
            <p:spPr>
              <a:xfrm>
                <a:off x="6413500" y="2286000"/>
                <a:ext cx="444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33" name="墨迹 132"/>
              <p14:cNvContentPartPr/>
              <p14:nvPr/>
            </p14:nvContentPartPr>
            <p14:xfrm>
              <a:off x="6464300" y="2336800"/>
              <a:ext cx="88900" cy="1524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47"/>
            </p:blipFill>
            <p:spPr>
              <a:xfrm>
                <a:off x="6464300" y="2336800"/>
                <a:ext cx="889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4" name="墨迹 133"/>
              <p14:cNvContentPartPr/>
              <p14:nvPr/>
            </p14:nvContentPartPr>
            <p14:xfrm>
              <a:off x="5956300" y="2540000"/>
              <a:ext cx="654050" cy="1905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49"/>
            </p:blipFill>
            <p:spPr>
              <a:xfrm>
                <a:off x="5956300" y="2540000"/>
                <a:ext cx="6540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5" name="墨迹 134"/>
              <p14:cNvContentPartPr/>
              <p14:nvPr/>
            </p14:nvContentPartPr>
            <p14:xfrm>
              <a:off x="6737350" y="2171700"/>
              <a:ext cx="755650" cy="46990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1"/>
            </p:blipFill>
            <p:spPr>
              <a:xfrm>
                <a:off x="6737350" y="2171700"/>
                <a:ext cx="75565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6" name="墨迹 135"/>
              <p14:cNvContentPartPr/>
              <p14:nvPr/>
            </p14:nvContentPartPr>
            <p14:xfrm>
              <a:off x="5632450" y="2609850"/>
              <a:ext cx="215900" cy="127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53"/>
            </p:blipFill>
            <p:spPr>
              <a:xfrm>
                <a:off x="5632450" y="2609850"/>
                <a:ext cx="2159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7" name="墨迹 136"/>
              <p14:cNvContentPartPr/>
              <p14:nvPr/>
            </p14:nvContentPartPr>
            <p14:xfrm>
              <a:off x="5848350" y="2546350"/>
              <a:ext cx="82550" cy="14605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55"/>
            </p:blipFill>
            <p:spPr>
              <a:xfrm>
                <a:off x="5848350" y="2546350"/>
                <a:ext cx="825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8" name="墨迹 137"/>
              <p14:cNvContentPartPr/>
              <p14:nvPr/>
            </p14:nvContentPartPr>
            <p14:xfrm>
              <a:off x="6096000" y="2584450"/>
              <a:ext cx="69850" cy="14605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57"/>
            </p:blipFill>
            <p:spPr>
              <a:xfrm>
                <a:off x="6096000" y="2584450"/>
                <a:ext cx="698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9" name="墨迹 138"/>
              <p14:cNvContentPartPr/>
              <p14:nvPr/>
            </p14:nvContentPartPr>
            <p14:xfrm>
              <a:off x="6203950" y="2565400"/>
              <a:ext cx="114300" cy="889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59"/>
            </p:blipFill>
            <p:spPr>
              <a:xfrm>
                <a:off x="6203950" y="2565400"/>
                <a:ext cx="1143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40" name="墨迹 139"/>
              <p14:cNvContentPartPr/>
              <p14:nvPr/>
            </p14:nvContentPartPr>
            <p14:xfrm>
              <a:off x="6330950" y="2578100"/>
              <a:ext cx="76200" cy="13970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1"/>
            </p:blipFill>
            <p:spPr>
              <a:xfrm>
                <a:off x="6330950" y="2578100"/>
                <a:ext cx="762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41" name="墨迹 140"/>
              <p14:cNvContentPartPr/>
              <p14:nvPr/>
            </p14:nvContentPartPr>
            <p14:xfrm>
              <a:off x="6432550" y="2571750"/>
              <a:ext cx="12700" cy="1397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63"/>
            </p:blipFill>
            <p:spPr>
              <a:xfrm>
                <a:off x="6432550" y="2571750"/>
                <a:ext cx="127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42" name="墨迹 141"/>
              <p14:cNvContentPartPr/>
              <p14:nvPr/>
            </p14:nvContentPartPr>
            <p14:xfrm>
              <a:off x="6407150" y="2647950"/>
              <a:ext cx="63500" cy="36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65"/>
            </p:blipFill>
            <p:spPr>
              <a:xfrm>
                <a:off x="6407150" y="2647950"/>
                <a:ext cx="635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43" name="墨迹 142"/>
              <p14:cNvContentPartPr/>
              <p14:nvPr/>
            </p14:nvContentPartPr>
            <p14:xfrm>
              <a:off x="6496050" y="2584450"/>
              <a:ext cx="38100" cy="15240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67"/>
            </p:blipFill>
            <p:spPr>
              <a:xfrm>
                <a:off x="6496050" y="2584450"/>
                <a:ext cx="381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4" name="墨迹 143"/>
              <p14:cNvContentPartPr/>
              <p14:nvPr/>
            </p14:nvContentPartPr>
            <p14:xfrm>
              <a:off x="6534150" y="2584450"/>
              <a:ext cx="114300" cy="1778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69"/>
            </p:blipFill>
            <p:spPr>
              <a:xfrm>
                <a:off x="6534150" y="2584450"/>
                <a:ext cx="1143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5" name="墨迹 144"/>
              <p14:cNvContentPartPr/>
              <p14:nvPr/>
            </p14:nvContentPartPr>
            <p14:xfrm>
              <a:off x="5600700" y="2292350"/>
              <a:ext cx="127000" cy="8255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1"/>
            </p:blipFill>
            <p:spPr>
              <a:xfrm>
                <a:off x="5600700" y="2292350"/>
                <a:ext cx="1270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6" name="墨迹 145"/>
              <p14:cNvContentPartPr/>
              <p14:nvPr/>
            </p14:nvContentPartPr>
            <p14:xfrm>
              <a:off x="4552950" y="2520950"/>
              <a:ext cx="323850" cy="36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73"/>
            </p:blipFill>
            <p:spPr>
              <a:xfrm>
                <a:off x="4552950" y="2520950"/>
                <a:ext cx="3238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7" name="墨迹 146"/>
              <p14:cNvContentPartPr/>
              <p14:nvPr/>
            </p14:nvContentPartPr>
            <p14:xfrm>
              <a:off x="4381500" y="2470150"/>
              <a:ext cx="685800" cy="62230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75"/>
            </p:blipFill>
            <p:spPr>
              <a:xfrm>
                <a:off x="4381500" y="2470150"/>
                <a:ext cx="685800" cy="622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8" name="墨迹 147"/>
              <p14:cNvContentPartPr/>
              <p14:nvPr/>
            </p14:nvContentPartPr>
            <p14:xfrm>
              <a:off x="6985000" y="2590800"/>
              <a:ext cx="1536700" cy="26670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77"/>
            </p:blipFill>
            <p:spPr>
              <a:xfrm>
                <a:off x="6985000" y="2590800"/>
                <a:ext cx="15367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9" name="墨迹 148"/>
              <p14:cNvContentPartPr/>
              <p14:nvPr/>
            </p14:nvContentPartPr>
            <p14:xfrm>
              <a:off x="6750050" y="2762250"/>
              <a:ext cx="463550" cy="24765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79"/>
            </p:blipFill>
            <p:spPr>
              <a:xfrm>
                <a:off x="6750050" y="2762250"/>
                <a:ext cx="4635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50" name="墨迹 149"/>
              <p14:cNvContentPartPr/>
              <p14:nvPr/>
            </p14:nvContentPartPr>
            <p14:xfrm>
              <a:off x="4343400" y="2940050"/>
              <a:ext cx="800100" cy="13970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1"/>
            </p:blipFill>
            <p:spPr>
              <a:xfrm>
                <a:off x="4343400" y="2940050"/>
                <a:ext cx="8001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51" name="墨迹 150"/>
              <p14:cNvContentPartPr/>
              <p14:nvPr/>
            </p14:nvContentPartPr>
            <p14:xfrm>
              <a:off x="4400550" y="2933700"/>
              <a:ext cx="590550" cy="5715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83"/>
            </p:blipFill>
            <p:spPr>
              <a:xfrm>
                <a:off x="4400550" y="2933700"/>
                <a:ext cx="5905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52" name="墨迹 151"/>
              <p14:cNvContentPartPr/>
              <p14:nvPr/>
            </p14:nvContentPartPr>
            <p14:xfrm>
              <a:off x="7105650" y="2813050"/>
              <a:ext cx="12700" cy="36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54"/>
            </p:blipFill>
            <p:spPr>
              <a:xfrm>
                <a:off x="7105650" y="28130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53" name="墨迹 152"/>
              <p14:cNvContentPartPr/>
              <p14:nvPr/>
            </p14:nvContentPartPr>
            <p14:xfrm>
              <a:off x="7467600" y="2806700"/>
              <a:ext cx="12700" cy="36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54"/>
            </p:blipFill>
            <p:spPr>
              <a:xfrm>
                <a:off x="7467600" y="28067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54" name="墨迹 153"/>
              <p14:cNvContentPartPr/>
              <p14:nvPr/>
            </p14:nvContentPartPr>
            <p14:xfrm>
              <a:off x="8077200" y="2838450"/>
              <a:ext cx="12700" cy="36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54"/>
            </p:blipFill>
            <p:spPr>
              <a:xfrm>
                <a:off x="8077200" y="28384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55" name="墨迹 154"/>
              <p14:cNvContentPartPr/>
              <p14:nvPr/>
            </p14:nvContentPartPr>
            <p14:xfrm>
              <a:off x="6813550" y="2997200"/>
              <a:ext cx="44450" cy="36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88"/>
            </p:blipFill>
            <p:spPr>
              <a:xfrm>
                <a:off x="6813550" y="2997200"/>
                <a:ext cx="444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6" name="墨迹 155"/>
              <p14:cNvContentPartPr/>
              <p14:nvPr/>
            </p14:nvContentPartPr>
            <p14:xfrm>
              <a:off x="7378700" y="2940050"/>
              <a:ext cx="635000" cy="6350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90"/>
            </p:blipFill>
            <p:spPr>
              <a:xfrm>
                <a:off x="7378700" y="2940050"/>
                <a:ext cx="6350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7" name="墨迹 156"/>
              <p14:cNvContentPartPr/>
              <p14:nvPr/>
            </p14:nvContentPartPr>
            <p14:xfrm>
              <a:off x="4749800" y="2851150"/>
              <a:ext cx="114300" cy="8255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92"/>
            </p:blipFill>
            <p:spPr>
              <a:xfrm>
                <a:off x="4749800" y="2851150"/>
                <a:ext cx="1143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8" name="墨迹 157"/>
              <p14:cNvContentPartPr/>
              <p14:nvPr/>
            </p14:nvContentPartPr>
            <p14:xfrm>
              <a:off x="9359900" y="2292350"/>
              <a:ext cx="107950" cy="16510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294"/>
            </p:blipFill>
            <p:spPr>
              <a:xfrm>
                <a:off x="9359900" y="2292350"/>
                <a:ext cx="1079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9" name="墨迹 158"/>
              <p14:cNvContentPartPr/>
              <p14:nvPr/>
            </p14:nvContentPartPr>
            <p14:xfrm>
              <a:off x="9372600" y="2343150"/>
              <a:ext cx="107950" cy="11430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296"/>
            </p:blipFill>
            <p:spPr>
              <a:xfrm>
                <a:off x="9372600" y="2343150"/>
                <a:ext cx="1079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60" name="墨迹 159"/>
              <p14:cNvContentPartPr/>
              <p14:nvPr/>
            </p14:nvContentPartPr>
            <p14:xfrm>
              <a:off x="9728200" y="2286000"/>
              <a:ext cx="76200" cy="20320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298"/>
            </p:blipFill>
            <p:spPr>
              <a:xfrm>
                <a:off x="9728200" y="2286000"/>
                <a:ext cx="762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61" name="墨迹 160"/>
              <p14:cNvContentPartPr/>
              <p14:nvPr/>
            </p14:nvContentPartPr>
            <p14:xfrm>
              <a:off x="9867900" y="2286000"/>
              <a:ext cx="31750" cy="17780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0"/>
            </p:blipFill>
            <p:spPr>
              <a:xfrm>
                <a:off x="9867900" y="2286000"/>
                <a:ext cx="317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62" name="墨迹 161"/>
              <p14:cNvContentPartPr/>
              <p14:nvPr/>
            </p14:nvContentPartPr>
            <p14:xfrm>
              <a:off x="9880600" y="2286000"/>
              <a:ext cx="127000" cy="17145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02"/>
            </p:blipFill>
            <p:spPr>
              <a:xfrm>
                <a:off x="9880600" y="2286000"/>
                <a:ext cx="1270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63" name="墨迹 162"/>
              <p14:cNvContentPartPr/>
              <p14:nvPr/>
            </p14:nvContentPartPr>
            <p14:xfrm>
              <a:off x="10033000" y="2381250"/>
              <a:ext cx="82550" cy="8890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04"/>
            </p:blipFill>
            <p:spPr>
              <a:xfrm>
                <a:off x="10033000" y="2381250"/>
                <a:ext cx="825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64" name="墨迹 163"/>
              <p14:cNvContentPartPr/>
              <p14:nvPr/>
            </p14:nvContentPartPr>
            <p14:xfrm>
              <a:off x="10128250" y="2273300"/>
              <a:ext cx="158750" cy="39370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06"/>
            </p:blipFill>
            <p:spPr>
              <a:xfrm>
                <a:off x="10128250" y="2273300"/>
                <a:ext cx="15875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65" name="墨迹 164"/>
              <p14:cNvContentPartPr/>
              <p14:nvPr/>
            </p14:nvContentPartPr>
            <p14:xfrm>
              <a:off x="9296400" y="2749550"/>
              <a:ext cx="50800" cy="16510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08"/>
            </p:blipFill>
            <p:spPr>
              <a:xfrm>
                <a:off x="9296400" y="2749550"/>
                <a:ext cx="508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66" name="墨迹 165"/>
              <p14:cNvContentPartPr/>
              <p14:nvPr/>
            </p14:nvContentPartPr>
            <p14:xfrm>
              <a:off x="9334500" y="2743200"/>
              <a:ext cx="76200" cy="14605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10"/>
            </p:blipFill>
            <p:spPr>
              <a:xfrm>
                <a:off x="9334500" y="2743200"/>
                <a:ext cx="762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7" name="墨迹 166"/>
              <p14:cNvContentPartPr/>
              <p14:nvPr/>
            </p14:nvContentPartPr>
            <p14:xfrm>
              <a:off x="9455150" y="2838450"/>
              <a:ext cx="76200" cy="8255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12"/>
            </p:blipFill>
            <p:spPr>
              <a:xfrm>
                <a:off x="9455150" y="2838450"/>
                <a:ext cx="762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8" name="墨迹 167"/>
              <p14:cNvContentPartPr/>
              <p14:nvPr/>
            </p14:nvContentPartPr>
            <p14:xfrm>
              <a:off x="9264650" y="3035300"/>
              <a:ext cx="273050" cy="36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14"/>
            </p:blipFill>
            <p:spPr>
              <a:xfrm>
                <a:off x="9264650" y="3035300"/>
                <a:ext cx="273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9" name="墨迹 168"/>
              <p14:cNvContentPartPr/>
              <p14:nvPr/>
            </p14:nvContentPartPr>
            <p14:xfrm>
              <a:off x="9607550" y="2819400"/>
              <a:ext cx="127000" cy="1270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16"/>
            </p:blipFill>
            <p:spPr>
              <a:xfrm>
                <a:off x="9607550" y="2819400"/>
                <a:ext cx="1270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70" name="墨迹 169"/>
              <p14:cNvContentPartPr/>
              <p14:nvPr/>
            </p14:nvContentPartPr>
            <p14:xfrm>
              <a:off x="9664700" y="2768600"/>
              <a:ext cx="44450" cy="12700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18"/>
            </p:blipFill>
            <p:spPr>
              <a:xfrm>
                <a:off x="9664700" y="2768600"/>
                <a:ext cx="444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71" name="墨迹 170"/>
              <p14:cNvContentPartPr/>
              <p14:nvPr/>
            </p14:nvContentPartPr>
            <p14:xfrm>
              <a:off x="9988550" y="2819400"/>
              <a:ext cx="12700" cy="36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54"/>
            </p:blipFill>
            <p:spPr>
              <a:xfrm>
                <a:off x="9988550" y="28194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72" name="墨迹 171"/>
              <p14:cNvContentPartPr/>
              <p14:nvPr/>
            </p14:nvContentPartPr>
            <p14:xfrm>
              <a:off x="10039350" y="2819400"/>
              <a:ext cx="12700" cy="36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54"/>
            </p:blipFill>
            <p:spPr>
              <a:xfrm>
                <a:off x="10039350" y="28194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73" name="墨迹 172"/>
              <p14:cNvContentPartPr/>
              <p14:nvPr/>
            </p14:nvContentPartPr>
            <p14:xfrm>
              <a:off x="10134600" y="2819400"/>
              <a:ext cx="12700" cy="36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54"/>
            </p:blipFill>
            <p:spPr>
              <a:xfrm>
                <a:off x="10134600" y="28194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74" name="墨迹 173"/>
              <p14:cNvContentPartPr/>
              <p14:nvPr/>
            </p14:nvContentPartPr>
            <p14:xfrm>
              <a:off x="7797800" y="2768600"/>
              <a:ext cx="857250" cy="3810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23"/>
            </p:blipFill>
            <p:spPr>
              <a:xfrm>
                <a:off x="7797800" y="2768600"/>
                <a:ext cx="8572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75" name="墨迹 174"/>
              <p14:cNvContentPartPr/>
              <p14:nvPr/>
            </p14:nvContentPartPr>
            <p14:xfrm>
              <a:off x="9944100" y="2990850"/>
              <a:ext cx="247650" cy="2540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25"/>
            </p:blipFill>
            <p:spPr>
              <a:xfrm>
                <a:off x="9944100" y="2990850"/>
                <a:ext cx="2476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76" name="墨迹 175"/>
              <p14:cNvContentPartPr/>
              <p14:nvPr/>
            </p14:nvContentPartPr>
            <p14:xfrm>
              <a:off x="8350250" y="2787650"/>
              <a:ext cx="12700" cy="36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54"/>
            </p:blipFill>
            <p:spPr>
              <a:xfrm>
                <a:off x="8350250" y="27876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77" name="墨迹 176"/>
              <p14:cNvContentPartPr/>
              <p14:nvPr/>
            </p14:nvContentPartPr>
            <p14:xfrm>
              <a:off x="9385300" y="1168400"/>
              <a:ext cx="82550" cy="64135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28"/>
            </p:blipFill>
            <p:spPr>
              <a:xfrm>
                <a:off x="9385300" y="1168400"/>
                <a:ext cx="82550" cy="641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78" name="墨迹 177"/>
              <p14:cNvContentPartPr/>
              <p14:nvPr/>
            </p14:nvContentPartPr>
            <p14:xfrm>
              <a:off x="9486900" y="1041400"/>
              <a:ext cx="679450" cy="90805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30"/>
            </p:blipFill>
            <p:spPr>
              <a:xfrm>
                <a:off x="9486900" y="1041400"/>
                <a:ext cx="679450" cy="908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9" name="墨迹 178"/>
              <p14:cNvContentPartPr/>
              <p14:nvPr/>
            </p14:nvContentPartPr>
            <p14:xfrm>
              <a:off x="9486900" y="1047750"/>
              <a:ext cx="44450" cy="14605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32"/>
            </p:blipFill>
            <p:spPr>
              <a:xfrm>
                <a:off x="9486900" y="1047750"/>
                <a:ext cx="444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80" name="墨迹 179"/>
              <p14:cNvContentPartPr/>
              <p14:nvPr/>
            </p14:nvContentPartPr>
            <p14:xfrm>
              <a:off x="9493250" y="1187450"/>
              <a:ext cx="571500" cy="3175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34"/>
            </p:blipFill>
            <p:spPr>
              <a:xfrm>
                <a:off x="9493250" y="1187450"/>
                <a:ext cx="5715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81" name="墨迹 180"/>
              <p14:cNvContentPartPr/>
              <p14:nvPr/>
            </p14:nvContentPartPr>
            <p14:xfrm>
              <a:off x="9353550" y="1346200"/>
              <a:ext cx="882650" cy="5715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36"/>
            </p:blipFill>
            <p:spPr>
              <a:xfrm>
                <a:off x="9353550" y="1346200"/>
                <a:ext cx="8826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82" name="墨迹 181"/>
              <p14:cNvContentPartPr/>
              <p14:nvPr/>
            </p14:nvContentPartPr>
            <p14:xfrm>
              <a:off x="9988550" y="1200150"/>
              <a:ext cx="82550" cy="36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38"/>
            </p:blipFill>
            <p:spPr>
              <a:xfrm>
                <a:off x="9988550" y="1200150"/>
                <a:ext cx="82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83" name="墨迹 182"/>
              <p14:cNvContentPartPr/>
              <p14:nvPr/>
            </p14:nvContentPartPr>
            <p14:xfrm>
              <a:off x="9620250" y="1257300"/>
              <a:ext cx="127000" cy="635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40"/>
            </p:blipFill>
            <p:spPr>
              <a:xfrm>
                <a:off x="9620250" y="1257300"/>
                <a:ext cx="1270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84" name="墨迹 183"/>
              <p14:cNvContentPartPr/>
              <p14:nvPr/>
            </p14:nvContentPartPr>
            <p14:xfrm>
              <a:off x="9690100" y="1219200"/>
              <a:ext cx="25400" cy="14605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42"/>
            </p:blipFill>
            <p:spPr>
              <a:xfrm>
                <a:off x="9690100" y="1219200"/>
                <a:ext cx="254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85" name="墨迹 184"/>
              <p14:cNvContentPartPr/>
              <p14:nvPr/>
            </p14:nvContentPartPr>
            <p14:xfrm>
              <a:off x="9658350" y="1250950"/>
              <a:ext cx="146050" cy="5715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44"/>
            </p:blipFill>
            <p:spPr>
              <a:xfrm>
                <a:off x="9658350" y="1250950"/>
                <a:ext cx="1460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86" name="墨迹 185"/>
              <p14:cNvContentPartPr/>
              <p14:nvPr/>
            </p14:nvContentPartPr>
            <p14:xfrm>
              <a:off x="9804400" y="1187450"/>
              <a:ext cx="19050" cy="8255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46"/>
            </p:blipFill>
            <p:spPr>
              <a:xfrm>
                <a:off x="9804400" y="1187450"/>
                <a:ext cx="190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87" name="墨迹 186"/>
              <p14:cNvContentPartPr/>
              <p14:nvPr/>
            </p14:nvContentPartPr>
            <p14:xfrm>
              <a:off x="9785350" y="1238250"/>
              <a:ext cx="158750" cy="12065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48"/>
            </p:blipFill>
            <p:spPr>
              <a:xfrm>
                <a:off x="9785350" y="1238250"/>
                <a:ext cx="1587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88" name="墨迹 187"/>
              <p14:cNvContentPartPr/>
              <p14:nvPr/>
            </p14:nvContentPartPr>
            <p14:xfrm>
              <a:off x="9423400" y="1600200"/>
              <a:ext cx="660400" cy="4445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50"/>
            </p:blipFill>
            <p:spPr>
              <a:xfrm>
                <a:off x="9423400" y="1600200"/>
                <a:ext cx="6604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89" name="墨迹 188"/>
              <p14:cNvContentPartPr/>
              <p14:nvPr/>
            </p14:nvContentPartPr>
            <p14:xfrm>
              <a:off x="9632950" y="1524000"/>
              <a:ext cx="38100" cy="36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52"/>
            </p:blipFill>
            <p:spPr>
              <a:xfrm>
                <a:off x="9632950" y="1524000"/>
                <a:ext cx="381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90" name="墨迹 189"/>
              <p14:cNvContentPartPr/>
              <p14:nvPr/>
            </p14:nvContentPartPr>
            <p14:xfrm>
              <a:off x="9740900" y="1511300"/>
              <a:ext cx="25400" cy="36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54"/>
            </p:blipFill>
            <p:spPr>
              <a:xfrm>
                <a:off x="9740900" y="151130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91" name="墨迹 190"/>
              <p14:cNvContentPartPr/>
              <p14:nvPr/>
            </p14:nvContentPartPr>
            <p14:xfrm>
              <a:off x="9785350" y="1511300"/>
              <a:ext cx="19050" cy="36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56"/>
            </p:blipFill>
            <p:spPr>
              <a:xfrm>
                <a:off x="9785350" y="151130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92" name="墨迹 191"/>
              <p14:cNvContentPartPr/>
              <p14:nvPr/>
            </p14:nvContentPartPr>
            <p14:xfrm>
              <a:off x="9842500" y="1511300"/>
              <a:ext cx="12700" cy="36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54"/>
            </p:blipFill>
            <p:spPr>
              <a:xfrm>
                <a:off x="9842500" y="15113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93" name="墨迹 192"/>
              <p14:cNvContentPartPr/>
              <p14:nvPr/>
            </p14:nvContentPartPr>
            <p14:xfrm>
              <a:off x="8915400" y="1435100"/>
              <a:ext cx="38100" cy="15875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59"/>
            </p:blipFill>
            <p:spPr>
              <a:xfrm>
                <a:off x="8915400" y="1435100"/>
                <a:ext cx="381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94" name="墨迹 193"/>
              <p14:cNvContentPartPr/>
              <p14:nvPr/>
            </p14:nvContentPartPr>
            <p14:xfrm>
              <a:off x="8915400" y="1441450"/>
              <a:ext cx="139700" cy="8255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61"/>
            </p:blipFill>
            <p:spPr>
              <a:xfrm>
                <a:off x="8915400" y="1441450"/>
                <a:ext cx="1397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95" name="墨迹 194"/>
              <p14:cNvContentPartPr/>
              <p14:nvPr/>
            </p14:nvContentPartPr>
            <p14:xfrm>
              <a:off x="9042400" y="1485900"/>
              <a:ext cx="88900" cy="7620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63"/>
            </p:blipFill>
            <p:spPr>
              <a:xfrm>
                <a:off x="9042400" y="1485900"/>
                <a:ext cx="889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96" name="墨迹 195"/>
              <p14:cNvContentPartPr/>
              <p14:nvPr/>
            </p14:nvContentPartPr>
            <p14:xfrm>
              <a:off x="8731250" y="1333500"/>
              <a:ext cx="133350" cy="24130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65"/>
            </p:blipFill>
            <p:spPr>
              <a:xfrm>
                <a:off x="8731250" y="1333500"/>
                <a:ext cx="1333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97" name="墨迹 196"/>
              <p14:cNvContentPartPr/>
              <p14:nvPr/>
            </p14:nvContentPartPr>
            <p14:xfrm>
              <a:off x="9124950" y="1397000"/>
              <a:ext cx="63500" cy="19050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67"/>
            </p:blipFill>
            <p:spPr>
              <a:xfrm>
                <a:off x="9124950" y="1397000"/>
                <a:ext cx="635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98" name="墨迹 197"/>
              <p14:cNvContentPartPr/>
              <p14:nvPr/>
            </p14:nvContentPartPr>
            <p14:xfrm>
              <a:off x="9213850" y="1492250"/>
              <a:ext cx="139700" cy="635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69"/>
            </p:blipFill>
            <p:spPr>
              <a:xfrm>
                <a:off x="9213850" y="1492250"/>
                <a:ext cx="1397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99" name="墨迹 198"/>
              <p14:cNvContentPartPr/>
              <p14:nvPr/>
            </p14:nvContentPartPr>
            <p14:xfrm>
              <a:off x="9271000" y="1447800"/>
              <a:ext cx="63500" cy="10795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71"/>
            </p:blipFill>
            <p:spPr>
              <a:xfrm>
                <a:off x="9271000" y="1447800"/>
                <a:ext cx="635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200" name="墨迹 199"/>
              <p14:cNvContentPartPr/>
              <p14:nvPr/>
            </p14:nvContentPartPr>
            <p14:xfrm>
              <a:off x="9563100" y="1377950"/>
              <a:ext cx="457200" cy="23495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73"/>
            </p:blipFill>
            <p:spPr>
              <a:xfrm>
                <a:off x="9563100" y="1377950"/>
                <a:ext cx="4572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201" name="墨迹 200"/>
              <p14:cNvContentPartPr/>
              <p14:nvPr/>
            </p14:nvContentPartPr>
            <p14:xfrm>
              <a:off x="9277350" y="3403600"/>
              <a:ext cx="82550" cy="24130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75"/>
            </p:blipFill>
            <p:spPr>
              <a:xfrm>
                <a:off x="9277350" y="3403600"/>
                <a:ext cx="825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202" name="墨迹 201"/>
              <p14:cNvContentPartPr/>
              <p14:nvPr/>
            </p14:nvContentPartPr>
            <p14:xfrm>
              <a:off x="9290050" y="3435350"/>
              <a:ext cx="127000" cy="8890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77"/>
            </p:blipFill>
            <p:spPr>
              <a:xfrm>
                <a:off x="9290050" y="3435350"/>
                <a:ext cx="1270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203" name="墨迹 202"/>
              <p14:cNvContentPartPr/>
              <p14:nvPr/>
            </p14:nvContentPartPr>
            <p14:xfrm>
              <a:off x="9448800" y="3467100"/>
              <a:ext cx="120650" cy="12065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79"/>
            </p:blipFill>
            <p:spPr>
              <a:xfrm>
                <a:off x="9448800" y="3467100"/>
                <a:ext cx="1206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204" name="墨迹 203"/>
              <p14:cNvContentPartPr/>
              <p14:nvPr/>
            </p14:nvContentPartPr>
            <p14:xfrm>
              <a:off x="9626600" y="3505200"/>
              <a:ext cx="146050" cy="36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81"/>
            </p:blipFill>
            <p:spPr>
              <a:xfrm>
                <a:off x="9626600" y="3505200"/>
                <a:ext cx="146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205" name="墨迹 204"/>
              <p14:cNvContentPartPr/>
              <p14:nvPr/>
            </p14:nvContentPartPr>
            <p14:xfrm>
              <a:off x="9671050" y="3454400"/>
              <a:ext cx="133350" cy="10795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83"/>
            </p:blipFill>
            <p:spPr>
              <a:xfrm>
                <a:off x="9671050" y="3454400"/>
                <a:ext cx="1333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206" name="墨迹 205"/>
              <p14:cNvContentPartPr/>
              <p14:nvPr/>
            </p14:nvContentPartPr>
            <p14:xfrm>
              <a:off x="9823450" y="3409950"/>
              <a:ext cx="139700" cy="20955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85"/>
            </p:blipFill>
            <p:spPr>
              <a:xfrm>
                <a:off x="9823450" y="3409950"/>
                <a:ext cx="1397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207" name="墨迹 206"/>
              <p14:cNvContentPartPr/>
              <p14:nvPr/>
            </p14:nvContentPartPr>
            <p14:xfrm>
              <a:off x="9925050" y="3454400"/>
              <a:ext cx="152400" cy="10160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387"/>
            </p:blipFill>
            <p:spPr>
              <a:xfrm>
                <a:off x="9925050" y="3454400"/>
                <a:ext cx="1524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208" name="墨迹 207"/>
              <p14:cNvContentPartPr/>
              <p14:nvPr/>
            </p14:nvContentPartPr>
            <p14:xfrm>
              <a:off x="10102850" y="3435350"/>
              <a:ext cx="133350" cy="15240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389"/>
            </p:blipFill>
            <p:spPr>
              <a:xfrm>
                <a:off x="10102850" y="3435350"/>
                <a:ext cx="1333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209" name="墨迹 208"/>
              <p14:cNvContentPartPr/>
              <p14:nvPr/>
            </p14:nvContentPartPr>
            <p14:xfrm>
              <a:off x="10217150" y="3435350"/>
              <a:ext cx="25400" cy="15875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391"/>
            </p:blipFill>
            <p:spPr>
              <a:xfrm>
                <a:off x="10217150" y="3435350"/>
                <a:ext cx="254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210" name="墨迹 209"/>
              <p14:cNvContentPartPr/>
              <p14:nvPr/>
            </p14:nvContentPartPr>
            <p14:xfrm>
              <a:off x="10185400" y="3524250"/>
              <a:ext cx="95250" cy="1270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393"/>
            </p:blipFill>
            <p:spPr>
              <a:xfrm>
                <a:off x="10185400" y="3524250"/>
                <a:ext cx="952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211" name="墨迹 210"/>
              <p14:cNvContentPartPr/>
              <p14:nvPr/>
            </p14:nvContentPartPr>
            <p14:xfrm>
              <a:off x="10306050" y="3460750"/>
              <a:ext cx="127000" cy="20320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395"/>
            </p:blipFill>
            <p:spPr>
              <a:xfrm>
                <a:off x="10306050" y="3460750"/>
                <a:ext cx="1270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212" name="墨迹 211"/>
              <p14:cNvContentPartPr/>
              <p14:nvPr/>
            </p14:nvContentPartPr>
            <p14:xfrm>
              <a:off x="9309100" y="3841750"/>
              <a:ext cx="76200" cy="13970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397"/>
            </p:blipFill>
            <p:spPr>
              <a:xfrm>
                <a:off x="9309100" y="3841750"/>
                <a:ext cx="762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213" name="墨迹 212"/>
              <p14:cNvContentPartPr/>
              <p14:nvPr/>
            </p14:nvContentPartPr>
            <p14:xfrm>
              <a:off x="9378950" y="3829050"/>
              <a:ext cx="107950" cy="17780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399"/>
            </p:blipFill>
            <p:spPr>
              <a:xfrm>
                <a:off x="9378950" y="3829050"/>
                <a:ext cx="1079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0" p14:bwMode="auto">
            <p14:nvContentPartPr>
              <p14:cNvPr id="214" name="墨迹 213"/>
              <p14:cNvContentPartPr/>
              <p14:nvPr/>
            </p14:nvContentPartPr>
            <p14:xfrm>
              <a:off x="9531350" y="3937000"/>
              <a:ext cx="139700" cy="1905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01"/>
            </p:blipFill>
            <p:spPr>
              <a:xfrm>
                <a:off x="9531350" y="3937000"/>
                <a:ext cx="139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2" p14:bwMode="auto">
            <p14:nvContentPartPr>
              <p14:cNvPr id="215" name="墨迹 214"/>
              <p14:cNvContentPartPr/>
              <p14:nvPr/>
            </p14:nvContentPartPr>
            <p14:xfrm>
              <a:off x="9601200" y="3898900"/>
              <a:ext cx="69850" cy="101600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03"/>
            </p:blipFill>
            <p:spPr>
              <a:xfrm>
                <a:off x="9601200" y="3898900"/>
                <a:ext cx="698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4" p14:bwMode="auto">
            <p14:nvContentPartPr>
              <p14:cNvPr id="216" name="墨迹 215"/>
              <p14:cNvContentPartPr/>
              <p14:nvPr/>
            </p14:nvContentPartPr>
            <p14:xfrm>
              <a:off x="9766300" y="3930650"/>
              <a:ext cx="69850" cy="101600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05"/>
            </p:blipFill>
            <p:spPr>
              <a:xfrm>
                <a:off x="9766300" y="3930650"/>
                <a:ext cx="698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217" name="墨迹 216"/>
              <p14:cNvContentPartPr/>
              <p14:nvPr/>
            </p14:nvContentPartPr>
            <p14:xfrm>
              <a:off x="9836150" y="3924300"/>
              <a:ext cx="107950" cy="15240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07"/>
            </p:blipFill>
            <p:spPr>
              <a:xfrm>
                <a:off x="9836150" y="3924300"/>
                <a:ext cx="1079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218" name="墨迹 217"/>
              <p14:cNvContentPartPr/>
              <p14:nvPr/>
            </p14:nvContentPartPr>
            <p14:xfrm>
              <a:off x="10026650" y="3956050"/>
              <a:ext cx="31750" cy="10160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09"/>
            </p:blipFill>
            <p:spPr>
              <a:xfrm>
                <a:off x="10026650" y="3956050"/>
                <a:ext cx="317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219" name="墨迹 218"/>
              <p14:cNvContentPartPr/>
              <p14:nvPr/>
            </p14:nvContentPartPr>
            <p14:xfrm>
              <a:off x="10013950" y="3937000"/>
              <a:ext cx="139700" cy="12065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11"/>
            </p:blipFill>
            <p:spPr>
              <a:xfrm>
                <a:off x="10013950" y="3937000"/>
                <a:ext cx="1397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20" name="墨迹 219"/>
              <p14:cNvContentPartPr/>
              <p14:nvPr/>
            </p14:nvContentPartPr>
            <p14:xfrm>
              <a:off x="10229850" y="3943350"/>
              <a:ext cx="76200" cy="15875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13"/>
            </p:blipFill>
            <p:spPr>
              <a:xfrm>
                <a:off x="10229850" y="3943350"/>
                <a:ext cx="762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221" name="墨迹 220"/>
              <p14:cNvContentPartPr/>
              <p14:nvPr/>
            </p14:nvContentPartPr>
            <p14:xfrm>
              <a:off x="10293350" y="3930650"/>
              <a:ext cx="82550" cy="22225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15"/>
            </p:blipFill>
            <p:spPr>
              <a:xfrm>
                <a:off x="10293350" y="3930650"/>
                <a:ext cx="825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222" name="墨迹 221"/>
              <p14:cNvContentPartPr/>
              <p14:nvPr/>
            </p14:nvContentPartPr>
            <p14:xfrm>
              <a:off x="10350500" y="4051300"/>
              <a:ext cx="95250" cy="36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17"/>
            </p:blipFill>
            <p:spPr>
              <a:xfrm>
                <a:off x="10350500" y="4051300"/>
                <a:ext cx="952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8" p14:bwMode="auto">
            <p14:nvContentPartPr>
              <p14:cNvPr id="223" name="墨迹 222"/>
              <p14:cNvContentPartPr/>
              <p14:nvPr/>
            </p14:nvContentPartPr>
            <p14:xfrm>
              <a:off x="10452100" y="3994150"/>
              <a:ext cx="38100" cy="7620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19"/>
            </p:blipFill>
            <p:spPr>
              <a:xfrm>
                <a:off x="10452100" y="3994150"/>
                <a:ext cx="381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0" p14:bwMode="auto">
            <p14:nvContentPartPr>
              <p14:cNvPr id="224" name="墨迹 223"/>
              <p14:cNvContentPartPr/>
              <p14:nvPr/>
            </p14:nvContentPartPr>
            <p14:xfrm>
              <a:off x="10502900" y="4044950"/>
              <a:ext cx="127000" cy="146050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21"/>
            </p:blipFill>
            <p:spPr>
              <a:xfrm>
                <a:off x="10502900" y="4044950"/>
                <a:ext cx="1270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2" p14:bwMode="auto">
            <p14:nvContentPartPr>
              <p14:cNvPr id="225" name="墨迹 224"/>
              <p14:cNvContentPartPr/>
              <p14:nvPr/>
            </p14:nvContentPartPr>
            <p14:xfrm>
              <a:off x="10502900" y="4013200"/>
              <a:ext cx="44450" cy="127000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23"/>
            </p:blipFill>
            <p:spPr>
              <a:xfrm>
                <a:off x="10502900" y="4013200"/>
                <a:ext cx="444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4" p14:bwMode="auto">
            <p14:nvContentPartPr>
              <p14:cNvPr id="226" name="墨迹 225"/>
              <p14:cNvContentPartPr/>
              <p14:nvPr/>
            </p14:nvContentPartPr>
            <p14:xfrm>
              <a:off x="10426700" y="3987800"/>
              <a:ext cx="215900" cy="16510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25"/>
            </p:blipFill>
            <p:spPr>
              <a:xfrm>
                <a:off x="10426700" y="3987800"/>
                <a:ext cx="2159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6" p14:bwMode="auto">
            <p14:nvContentPartPr>
              <p14:cNvPr id="227" name="墨迹 226"/>
              <p14:cNvContentPartPr/>
              <p14:nvPr/>
            </p14:nvContentPartPr>
            <p14:xfrm>
              <a:off x="10471150" y="3975100"/>
              <a:ext cx="114300" cy="16510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27"/>
            </p:blipFill>
            <p:spPr>
              <a:xfrm>
                <a:off x="10471150" y="3975100"/>
                <a:ext cx="1143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8" p14:bwMode="auto">
            <p14:nvContentPartPr>
              <p14:cNvPr id="228" name="墨迹 227"/>
              <p14:cNvContentPartPr/>
              <p14:nvPr/>
            </p14:nvContentPartPr>
            <p14:xfrm>
              <a:off x="10445750" y="3981450"/>
              <a:ext cx="158750" cy="209550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29"/>
            </p:blipFill>
            <p:spPr>
              <a:xfrm>
                <a:off x="10445750" y="3981450"/>
                <a:ext cx="1587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0" p14:bwMode="auto">
            <p14:nvContentPartPr>
              <p14:cNvPr id="229" name="墨迹 228"/>
              <p14:cNvContentPartPr/>
              <p14:nvPr/>
            </p14:nvContentPartPr>
            <p14:xfrm>
              <a:off x="10515600" y="3994150"/>
              <a:ext cx="38100" cy="120650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31"/>
            </p:blipFill>
            <p:spPr>
              <a:xfrm>
                <a:off x="10515600" y="3994150"/>
                <a:ext cx="381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2" p14:bwMode="auto">
            <p14:nvContentPartPr>
              <p14:cNvPr id="230" name="墨迹 229"/>
              <p14:cNvContentPartPr/>
              <p14:nvPr/>
            </p14:nvContentPartPr>
            <p14:xfrm>
              <a:off x="10464800" y="3987800"/>
              <a:ext cx="184150" cy="190500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33"/>
            </p:blipFill>
            <p:spPr>
              <a:xfrm>
                <a:off x="10464800" y="3987800"/>
                <a:ext cx="1841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4" p14:bwMode="auto">
            <p14:nvContentPartPr>
              <p14:cNvPr id="231" name="墨迹 230"/>
              <p14:cNvContentPartPr/>
              <p14:nvPr/>
            </p14:nvContentPartPr>
            <p14:xfrm>
              <a:off x="10439400" y="3968750"/>
              <a:ext cx="12700" cy="360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54"/>
            </p:blipFill>
            <p:spPr>
              <a:xfrm>
                <a:off x="10439400" y="39687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5" p14:bwMode="auto">
            <p14:nvContentPartPr>
              <p14:cNvPr id="232" name="墨迹 231"/>
              <p14:cNvContentPartPr/>
              <p14:nvPr/>
            </p14:nvContentPartPr>
            <p14:xfrm>
              <a:off x="10388600" y="3962400"/>
              <a:ext cx="82550" cy="10160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36"/>
            </p:blipFill>
            <p:spPr>
              <a:xfrm>
                <a:off x="10388600" y="3962400"/>
                <a:ext cx="825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7" p14:bwMode="auto">
            <p14:nvContentPartPr>
              <p14:cNvPr id="233" name="墨迹 232"/>
              <p14:cNvContentPartPr/>
              <p14:nvPr/>
            </p14:nvContentPartPr>
            <p14:xfrm>
              <a:off x="9855200" y="2698750"/>
              <a:ext cx="336550" cy="29845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38"/>
            </p:blipFill>
            <p:spPr>
              <a:xfrm>
                <a:off x="9855200" y="2698750"/>
                <a:ext cx="3365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9" p14:bwMode="auto">
            <p14:nvContentPartPr>
              <p14:cNvPr id="234" name="墨迹 233"/>
              <p14:cNvContentPartPr/>
              <p14:nvPr/>
            </p14:nvContentPartPr>
            <p14:xfrm>
              <a:off x="9258300" y="3003550"/>
              <a:ext cx="234950" cy="1905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40"/>
            </p:blipFill>
            <p:spPr>
              <a:xfrm>
                <a:off x="9258300" y="3003550"/>
                <a:ext cx="2349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1" p14:bwMode="auto">
            <p14:nvContentPartPr>
              <p14:cNvPr id="235" name="墨迹 234"/>
              <p14:cNvContentPartPr/>
              <p14:nvPr/>
            </p14:nvContentPartPr>
            <p14:xfrm>
              <a:off x="9867900" y="3060700"/>
              <a:ext cx="336550" cy="57150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42"/>
            </p:blipFill>
            <p:spPr>
              <a:xfrm>
                <a:off x="9867900" y="3060700"/>
                <a:ext cx="3365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3" p14:bwMode="auto">
            <p14:nvContentPartPr>
              <p14:cNvPr id="236" name="墨迹 235"/>
              <p14:cNvContentPartPr/>
              <p14:nvPr/>
            </p14:nvContentPartPr>
            <p14:xfrm>
              <a:off x="9340850" y="4248150"/>
              <a:ext cx="25400" cy="107950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44"/>
            </p:blipFill>
            <p:spPr>
              <a:xfrm>
                <a:off x="9340850" y="4248150"/>
                <a:ext cx="254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5" p14:bwMode="auto">
            <p14:nvContentPartPr>
              <p14:cNvPr id="237" name="墨迹 236"/>
              <p14:cNvContentPartPr/>
              <p14:nvPr/>
            </p14:nvContentPartPr>
            <p14:xfrm>
              <a:off x="9296400" y="4229100"/>
              <a:ext cx="171450" cy="15240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46"/>
            </p:blipFill>
            <p:spPr>
              <a:xfrm>
                <a:off x="9296400" y="4229100"/>
                <a:ext cx="1714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7" p14:bwMode="auto">
            <p14:nvContentPartPr>
              <p14:cNvPr id="238" name="墨迹 237"/>
              <p14:cNvContentPartPr/>
              <p14:nvPr/>
            </p14:nvContentPartPr>
            <p14:xfrm>
              <a:off x="9537700" y="4311650"/>
              <a:ext cx="107950" cy="360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48"/>
            </p:blipFill>
            <p:spPr>
              <a:xfrm>
                <a:off x="9537700" y="4311650"/>
                <a:ext cx="1079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9" p14:bwMode="auto">
            <p14:nvContentPartPr>
              <p14:cNvPr id="239" name="墨迹 238"/>
              <p14:cNvContentPartPr/>
              <p14:nvPr/>
            </p14:nvContentPartPr>
            <p14:xfrm>
              <a:off x="9550400" y="4241800"/>
              <a:ext cx="69850" cy="165100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50"/>
            </p:blipFill>
            <p:spPr>
              <a:xfrm>
                <a:off x="9550400" y="4241800"/>
                <a:ext cx="698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1" p14:bwMode="auto">
            <p14:nvContentPartPr>
              <p14:cNvPr id="240" name="墨迹 239"/>
              <p14:cNvContentPartPr/>
              <p14:nvPr/>
            </p14:nvContentPartPr>
            <p14:xfrm>
              <a:off x="9709150" y="4235450"/>
              <a:ext cx="82550" cy="158750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52"/>
            </p:blipFill>
            <p:spPr>
              <a:xfrm>
                <a:off x="9709150" y="4235450"/>
                <a:ext cx="825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3" p14:bwMode="auto">
            <p14:nvContentPartPr>
              <p14:cNvPr id="241" name="墨迹 240"/>
              <p14:cNvContentPartPr/>
              <p14:nvPr/>
            </p14:nvContentPartPr>
            <p14:xfrm>
              <a:off x="9747250" y="4203700"/>
              <a:ext cx="88900" cy="158750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54"/>
            </p:blipFill>
            <p:spPr>
              <a:xfrm>
                <a:off x="9747250" y="4203700"/>
                <a:ext cx="889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5" p14:bwMode="auto">
            <p14:nvContentPartPr>
              <p14:cNvPr id="242" name="墨迹 241"/>
              <p14:cNvContentPartPr/>
              <p14:nvPr/>
            </p14:nvContentPartPr>
            <p14:xfrm>
              <a:off x="9836150" y="4356100"/>
              <a:ext cx="76200" cy="82550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56"/>
            </p:blipFill>
            <p:spPr>
              <a:xfrm>
                <a:off x="9836150" y="4356100"/>
                <a:ext cx="762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7" p14:bwMode="auto">
            <p14:nvContentPartPr>
              <p14:cNvPr id="243" name="墨迹 242"/>
              <p14:cNvContentPartPr/>
              <p14:nvPr/>
            </p14:nvContentPartPr>
            <p14:xfrm>
              <a:off x="10033000" y="4305300"/>
              <a:ext cx="114300" cy="6350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58"/>
            </p:blipFill>
            <p:spPr>
              <a:xfrm>
                <a:off x="10033000" y="4305300"/>
                <a:ext cx="1143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9" p14:bwMode="auto">
            <p14:nvContentPartPr>
              <p14:cNvPr id="244" name="墨迹 243"/>
              <p14:cNvContentPartPr/>
              <p14:nvPr/>
            </p14:nvContentPartPr>
            <p14:xfrm>
              <a:off x="10121900" y="4254500"/>
              <a:ext cx="69850" cy="107950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60"/>
            </p:blipFill>
            <p:spPr>
              <a:xfrm>
                <a:off x="10121900" y="4254500"/>
                <a:ext cx="698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1" p14:bwMode="auto">
            <p14:nvContentPartPr>
              <p14:cNvPr id="245" name="墨迹 244"/>
              <p14:cNvContentPartPr/>
              <p14:nvPr/>
            </p14:nvContentPartPr>
            <p14:xfrm>
              <a:off x="10280650" y="4267200"/>
              <a:ext cx="158750" cy="16510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62"/>
            </p:blipFill>
            <p:spPr>
              <a:xfrm>
                <a:off x="10280650" y="4267200"/>
                <a:ext cx="1587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3" p14:bwMode="auto">
            <p14:nvContentPartPr>
              <p14:cNvPr id="246" name="墨迹 245"/>
              <p14:cNvContentPartPr/>
              <p14:nvPr/>
            </p14:nvContentPartPr>
            <p14:xfrm>
              <a:off x="10344150" y="4311650"/>
              <a:ext cx="44450" cy="69850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64"/>
            </p:blipFill>
            <p:spPr>
              <a:xfrm>
                <a:off x="10344150" y="4311650"/>
                <a:ext cx="444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5" p14:bwMode="auto">
            <p14:nvContentPartPr>
              <p14:cNvPr id="247" name="墨迹 246"/>
              <p14:cNvContentPartPr/>
              <p14:nvPr/>
            </p14:nvContentPartPr>
            <p14:xfrm>
              <a:off x="3657600" y="5969000"/>
              <a:ext cx="203200" cy="254000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66"/>
            </p:blipFill>
            <p:spPr>
              <a:xfrm>
                <a:off x="3657600" y="5969000"/>
                <a:ext cx="2032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7" p14:bwMode="auto">
            <p14:nvContentPartPr>
              <p14:cNvPr id="248" name="墨迹 247"/>
              <p14:cNvContentPartPr/>
              <p14:nvPr/>
            </p14:nvContentPartPr>
            <p14:xfrm>
              <a:off x="9251950" y="2978150"/>
              <a:ext cx="114300" cy="50800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468"/>
            </p:blipFill>
            <p:spPr>
              <a:xfrm>
                <a:off x="9251950" y="2978150"/>
                <a:ext cx="1143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9" p14:bwMode="auto">
            <p14:nvContentPartPr>
              <p14:cNvPr id="249" name="墨迹 248"/>
              <p14:cNvContentPartPr/>
              <p14:nvPr/>
            </p14:nvContentPartPr>
            <p14:xfrm>
              <a:off x="7327900" y="2743200"/>
              <a:ext cx="12700" cy="360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54"/>
            </p:blipFill>
            <p:spPr>
              <a:xfrm>
                <a:off x="7327900" y="2743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0" p14:bwMode="auto">
            <p14:nvContentPartPr>
              <p14:cNvPr id="250" name="墨迹 249"/>
              <p14:cNvContentPartPr/>
              <p14:nvPr/>
            </p14:nvContentPartPr>
            <p14:xfrm>
              <a:off x="6781800" y="2946400"/>
              <a:ext cx="196850" cy="25400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471"/>
            </p:blipFill>
            <p:spPr>
              <a:xfrm>
                <a:off x="6781800" y="2946400"/>
                <a:ext cx="1968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2" p14:bwMode="auto">
            <p14:nvContentPartPr>
              <p14:cNvPr id="251" name="墨迹 250"/>
              <p14:cNvContentPartPr/>
              <p14:nvPr/>
            </p14:nvContentPartPr>
            <p14:xfrm>
              <a:off x="7346950" y="2686050"/>
              <a:ext cx="768350" cy="431800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473"/>
            </p:blipFill>
            <p:spPr>
              <a:xfrm>
                <a:off x="7346950" y="2686050"/>
                <a:ext cx="76835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4" p14:bwMode="auto">
            <p14:nvContentPartPr>
              <p14:cNvPr id="252" name="墨迹 251"/>
              <p14:cNvContentPartPr/>
              <p14:nvPr/>
            </p14:nvContentPartPr>
            <p14:xfrm>
              <a:off x="7385050" y="2990850"/>
              <a:ext cx="285750" cy="57150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475"/>
            </p:blipFill>
            <p:spPr>
              <a:xfrm>
                <a:off x="7385050" y="2990850"/>
                <a:ext cx="2857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6" p14:bwMode="auto">
            <p14:nvContentPartPr>
              <p14:cNvPr id="253" name="墨迹 252"/>
              <p14:cNvContentPartPr/>
              <p14:nvPr/>
            </p14:nvContentPartPr>
            <p14:xfrm>
              <a:off x="9245600" y="4622800"/>
              <a:ext cx="139700" cy="177800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477"/>
            </p:blipFill>
            <p:spPr>
              <a:xfrm>
                <a:off x="9245600" y="4622800"/>
                <a:ext cx="1397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8" p14:bwMode="auto">
            <p14:nvContentPartPr>
              <p14:cNvPr id="254" name="墨迹 253"/>
              <p14:cNvContentPartPr/>
              <p14:nvPr/>
            </p14:nvContentPartPr>
            <p14:xfrm>
              <a:off x="9271000" y="4654550"/>
              <a:ext cx="82550" cy="63500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479"/>
            </p:blipFill>
            <p:spPr>
              <a:xfrm>
                <a:off x="9271000" y="4654550"/>
                <a:ext cx="825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0" p14:bwMode="auto">
            <p14:nvContentPartPr>
              <p14:cNvPr id="255" name="墨迹 254"/>
              <p14:cNvContentPartPr/>
              <p14:nvPr/>
            </p14:nvContentPartPr>
            <p14:xfrm>
              <a:off x="9474200" y="4673600"/>
              <a:ext cx="190500" cy="19050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481"/>
            </p:blipFill>
            <p:spPr>
              <a:xfrm>
                <a:off x="9474200" y="4673600"/>
                <a:ext cx="1905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2" p14:bwMode="auto">
            <p14:nvContentPartPr>
              <p14:cNvPr id="256" name="墨迹 255"/>
              <p14:cNvContentPartPr/>
              <p14:nvPr/>
            </p14:nvContentPartPr>
            <p14:xfrm>
              <a:off x="9575800" y="4629150"/>
              <a:ext cx="127000" cy="127000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483"/>
            </p:blipFill>
            <p:spPr>
              <a:xfrm>
                <a:off x="9575800" y="4629150"/>
                <a:ext cx="1270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4" p14:bwMode="auto">
            <p14:nvContentPartPr>
              <p14:cNvPr id="257" name="墨迹 256"/>
              <p14:cNvContentPartPr/>
              <p14:nvPr/>
            </p14:nvContentPartPr>
            <p14:xfrm>
              <a:off x="9779000" y="4610100"/>
              <a:ext cx="88900" cy="82550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485"/>
            </p:blipFill>
            <p:spPr>
              <a:xfrm>
                <a:off x="9779000" y="4610100"/>
                <a:ext cx="889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6" p14:bwMode="auto">
            <p14:nvContentPartPr>
              <p14:cNvPr id="258" name="墨迹 257"/>
              <p14:cNvContentPartPr/>
              <p14:nvPr/>
            </p14:nvContentPartPr>
            <p14:xfrm>
              <a:off x="9829800" y="4597400"/>
              <a:ext cx="171450" cy="146050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487"/>
            </p:blipFill>
            <p:spPr>
              <a:xfrm>
                <a:off x="9829800" y="4597400"/>
                <a:ext cx="1714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8" p14:bwMode="auto">
            <p14:nvContentPartPr>
              <p14:cNvPr id="259" name="墨迹 258"/>
              <p14:cNvContentPartPr/>
              <p14:nvPr/>
            </p14:nvContentPartPr>
            <p14:xfrm>
              <a:off x="10039350" y="4610100"/>
              <a:ext cx="101600" cy="165100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489"/>
            </p:blipFill>
            <p:spPr>
              <a:xfrm>
                <a:off x="10039350" y="4610100"/>
                <a:ext cx="1016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0" p14:bwMode="auto">
            <p14:nvContentPartPr>
              <p14:cNvPr id="260" name="墨迹 259"/>
              <p14:cNvContentPartPr/>
              <p14:nvPr/>
            </p14:nvContentPartPr>
            <p14:xfrm>
              <a:off x="10160000" y="4635500"/>
              <a:ext cx="19050" cy="146050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491"/>
            </p:blipFill>
            <p:spPr>
              <a:xfrm>
                <a:off x="10160000" y="4635500"/>
                <a:ext cx="19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2" p14:bwMode="auto">
            <p14:nvContentPartPr>
              <p14:cNvPr id="261" name="墨迹 260"/>
              <p14:cNvContentPartPr/>
              <p14:nvPr/>
            </p14:nvContentPartPr>
            <p14:xfrm>
              <a:off x="10109200" y="4692650"/>
              <a:ext cx="107950" cy="360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448"/>
            </p:blipFill>
            <p:spPr>
              <a:xfrm>
                <a:off x="10109200" y="4692650"/>
                <a:ext cx="1079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3" p14:bwMode="auto">
            <p14:nvContentPartPr>
              <p14:cNvPr id="262" name="墨迹 261"/>
              <p14:cNvContentPartPr/>
              <p14:nvPr/>
            </p14:nvContentPartPr>
            <p14:xfrm>
              <a:off x="10204450" y="4629150"/>
              <a:ext cx="82550" cy="190500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494"/>
            </p:blipFill>
            <p:spPr>
              <a:xfrm>
                <a:off x="10204450" y="4629150"/>
                <a:ext cx="825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5" p14:bwMode="auto">
            <p14:nvContentPartPr>
              <p14:cNvPr id="263" name="墨迹 262"/>
              <p14:cNvContentPartPr/>
              <p14:nvPr/>
            </p14:nvContentPartPr>
            <p14:xfrm>
              <a:off x="10248900" y="4603750"/>
              <a:ext cx="101600" cy="209550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496"/>
            </p:blipFill>
            <p:spPr>
              <a:xfrm>
                <a:off x="10248900" y="4603750"/>
                <a:ext cx="1016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7" p14:bwMode="auto">
            <p14:nvContentPartPr>
              <p14:cNvPr id="264" name="墨迹 263"/>
              <p14:cNvContentPartPr/>
              <p14:nvPr/>
            </p14:nvContentPartPr>
            <p14:xfrm>
              <a:off x="3073400" y="4508500"/>
              <a:ext cx="730250" cy="1987550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498"/>
            </p:blipFill>
            <p:spPr>
              <a:xfrm>
                <a:off x="3073400" y="4508500"/>
                <a:ext cx="730250" cy="1987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9" p14:bwMode="auto">
            <p14:nvContentPartPr>
              <p14:cNvPr id="265" name="墨迹 264"/>
              <p14:cNvContentPartPr/>
              <p14:nvPr/>
            </p14:nvContentPartPr>
            <p14:xfrm>
              <a:off x="3727450" y="4552950"/>
              <a:ext cx="165100" cy="95250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500"/>
            </p:blipFill>
            <p:spPr>
              <a:xfrm>
                <a:off x="3727450" y="4552950"/>
                <a:ext cx="1651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1" p14:bwMode="auto">
            <p14:nvContentPartPr>
              <p14:cNvPr id="266" name="墨迹 265"/>
              <p14:cNvContentPartPr/>
              <p14:nvPr/>
            </p14:nvContentPartPr>
            <p14:xfrm>
              <a:off x="9232900" y="4946650"/>
              <a:ext cx="82550" cy="171450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502"/>
            </p:blipFill>
            <p:spPr>
              <a:xfrm>
                <a:off x="9232900" y="4946650"/>
                <a:ext cx="825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3" p14:bwMode="auto">
            <p14:nvContentPartPr>
              <p14:cNvPr id="267" name="墨迹 266"/>
              <p14:cNvContentPartPr/>
              <p14:nvPr/>
            </p14:nvContentPartPr>
            <p14:xfrm>
              <a:off x="9321800" y="4933950"/>
              <a:ext cx="127000" cy="196850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504"/>
            </p:blipFill>
            <p:spPr>
              <a:xfrm>
                <a:off x="9321800" y="4933950"/>
                <a:ext cx="1270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5" p14:bwMode="auto">
            <p14:nvContentPartPr>
              <p14:cNvPr id="268" name="墨迹 267"/>
              <p14:cNvContentPartPr/>
              <p14:nvPr/>
            </p14:nvContentPartPr>
            <p14:xfrm>
              <a:off x="9518650" y="5022850"/>
              <a:ext cx="158750" cy="19050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506"/>
            </p:blipFill>
            <p:spPr>
              <a:xfrm>
                <a:off x="9518650" y="5022850"/>
                <a:ext cx="1587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7" p14:bwMode="auto">
            <p14:nvContentPartPr>
              <p14:cNvPr id="269" name="墨迹 268"/>
              <p14:cNvContentPartPr/>
              <p14:nvPr/>
            </p14:nvContentPartPr>
            <p14:xfrm>
              <a:off x="9575800" y="4959350"/>
              <a:ext cx="120650" cy="146050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508"/>
            </p:blipFill>
            <p:spPr>
              <a:xfrm>
                <a:off x="9575800" y="4959350"/>
                <a:ext cx="1206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9" p14:bwMode="auto">
            <p14:nvContentPartPr>
              <p14:cNvPr id="270" name="墨迹 269"/>
              <p14:cNvContentPartPr/>
              <p14:nvPr/>
            </p14:nvContentPartPr>
            <p14:xfrm>
              <a:off x="9721850" y="4940300"/>
              <a:ext cx="88900" cy="146050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510"/>
            </p:blipFill>
            <p:spPr>
              <a:xfrm>
                <a:off x="9721850" y="4940300"/>
                <a:ext cx="889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1" p14:bwMode="auto">
            <p14:nvContentPartPr>
              <p14:cNvPr id="271" name="墨迹 270"/>
              <p14:cNvContentPartPr/>
              <p14:nvPr/>
            </p14:nvContentPartPr>
            <p14:xfrm>
              <a:off x="9810750" y="4914900"/>
              <a:ext cx="88900" cy="152400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512"/>
            </p:blipFill>
            <p:spPr>
              <a:xfrm>
                <a:off x="9810750" y="4914900"/>
                <a:ext cx="889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3" p14:bwMode="auto">
            <p14:nvContentPartPr>
              <p14:cNvPr id="272" name="墨迹 271"/>
              <p14:cNvContentPartPr/>
              <p14:nvPr/>
            </p14:nvContentPartPr>
            <p14:xfrm>
              <a:off x="9982200" y="4997450"/>
              <a:ext cx="12700" cy="101600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514"/>
            </p:blipFill>
            <p:spPr>
              <a:xfrm>
                <a:off x="9982200" y="4997450"/>
                <a:ext cx="127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5" p14:bwMode="auto">
            <p14:nvContentPartPr>
              <p14:cNvPr id="273" name="墨迹 272"/>
              <p14:cNvContentPartPr/>
              <p14:nvPr/>
            </p14:nvContentPartPr>
            <p14:xfrm>
              <a:off x="9969500" y="4984750"/>
              <a:ext cx="127000" cy="107950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516"/>
            </p:blipFill>
            <p:spPr>
              <a:xfrm>
                <a:off x="9969500" y="4984750"/>
                <a:ext cx="1270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7" p14:bwMode="auto">
            <p14:nvContentPartPr>
              <p14:cNvPr id="274" name="墨迹 273"/>
              <p14:cNvContentPartPr/>
              <p14:nvPr/>
            </p14:nvContentPartPr>
            <p14:xfrm>
              <a:off x="10109200" y="4997450"/>
              <a:ext cx="50800" cy="127000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518"/>
            </p:blipFill>
            <p:spPr>
              <a:xfrm>
                <a:off x="10109200" y="4997450"/>
                <a:ext cx="508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9" p14:bwMode="auto">
            <p14:nvContentPartPr>
              <p14:cNvPr id="275" name="墨迹 274"/>
              <p14:cNvContentPartPr/>
              <p14:nvPr/>
            </p14:nvContentPartPr>
            <p14:xfrm>
              <a:off x="10160000" y="4972050"/>
              <a:ext cx="95250" cy="190500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520"/>
            </p:blipFill>
            <p:spPr>
              <a:xfrm>
                <a:off x="10160000" y="4972050"/>
                <a:ext cx="952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1" p14:bwMode="auto">
            <p14:nvContentPartPr>
              <p14:cNvPr id="276" name="墨迹 275"/>
              <p14:cNvContentPartPr/>
              <p14:nvPr/>
            </p14:nvContentPartPr>
            <p14:xfrm>
              <a:off x="10274300" y="5054600"/>
              <a:ext cx="107950" cy="31750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522"/>
            </p:blipFill>
            <p:spPr>
              <a:xfrm>
                <a:off x="10274300" y="5054600"/>
                <a:ext cx="1079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3" p14:bwMode="auto">
            <p14:nvContentPartPr>
              <p14:cNvPr id="277" name="墨迹 276"/>
              <p14:cNvContentPartPr/>
              <p14:nvPr/>
            </p14:nvContentPartPr>
            <p14:xfrm>
              <a:off x="10312400" y="5035550"/>
              <a:ext cx="107950" cy="88900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524"/>
            </p:blipFill>
            <p:spPr>
              <a:xfrm>
                <a:off x="10312400" y="5035550"/>
                <a:ext cx="1079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5" p14:bwMode="auto">
            <p14:nvContentPartPr>
              <p14:cNvPr id="278" name="墨迹 277"/>
              <p14:cNvContentPartPr/>
              <p14:nvPr/>
            </p14:nvContentPartPr>
            <p14:xfrm>
              <a:off x="10445750" y="5060950"/>
              <a:ext cx="158750" cy="120650"/>
            </p14:xfrm>
          </p:contentPart>
        </mc:Choice>
        <mc:Fallback xmlns="">
          <p:pic>
            <p:nvPicPr>
              <p:cNvPr id="278" name="墨迹 277"/>
            </p:nvPicPr>
            <p:blipFill>
              <a:blip r:embed="rId526"/>
            </p:blipFill>
            <p:spPr>
              <a:xfrm>
                <a:off x="10445750" y="5060950"/>
                <a:ext cx="1587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7" p14:bwMode="auto">
            <p14:nvContentPartPr>
              <p14:cNvPr id="279" name="墨迹 278"/>
              <p14:cNvContentPartPr/>
              <p14:nvPr/>
            </p14:nvContentPartPr>
            <p14:xfrm>
              <a:off x="10363200" y="5289550"/>
              <a:ext cx="247650" cy="12700"/>
            </p14:xfrm>
          </p:contentPart>
        </mc:Choice>
        <mc:Fallback xmlns="">
          <p:pic>
            <p:nvPicPr>
              <p:cNvPr id="279" name="墨迹 278"/>
            </p:nvPicPr>
            <p:blipFill>
              <a:blip r:embed="rId528"/>
            </p:blipFill>
            <p:spPr>
              <a:xfrm>
                <a:off x="10363200" y="5289550"/>
                <a:ext cx="2476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9" p14:bwMode="auto">
            <p14:nvContentPartPr>
              <p14:cNvPr id="280" name="墨迹 279"/>
              <p14:cNvContentPartPr/>
              <p14:nvPr/>
            </p14:nvContentPartPr>
            <p14:xfrm>
              <a:off x="10337800" y="5334000"/>
              <a:ext cx="247650" cy="25400"/>
            </p14:xfrm>
          </p:contentPart>
        </mc:Choice>
        <mc:Fallback xmlns="">
          <p:pic>
            <p:nvPicPr>
              <p:cNvPr id="280" name="墨迹 279"/>
            </p:nvPicPr>
            <p:blipFill>
              <a:blip r:embed="rId530"/>
            </p:blipFill>
            <p:spPr>
              <a:xfrm>
                <a:off x="10337800" y="5334000"/>
                <a:ext cx="2476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1" p14:bwMode="auto">
            <p14:nvContentPartPr>
              <p14:cNvPr id="281" name="墨迹 280"/>
              <p14:cNvContentPartPr/>
              <p14:nvPr/>
            </p14:nvContentPartPr>
            <p14:xfrm>
              <a:off x="9017000" y="3352800"/>
              <a:ext cx="1663700" cy="2019300"/>
            </p14:xfrm>
          </p:contentPart>
        </mc:Choice>
        <mc:Fallback xmlns="">
          <p:pic>
            <p:nvPicPr>
              <p:cNvPr id="281" name="墨迹 280"/>
            </p:nvPicPr>
            <p:blipFill>
              <a:blip r:embed="rId532"/>
            </p:blipFill>
            <p:spPr>
              <a:xfrm>
                <a:off x="9017000" y="3352800"/>
                <a:ext cx="1663700" cy="2019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3" p14:bwMode="auto">
            <p14:nvContentPartPr>
              <p14:cNvPr id="282" name="墨迹 281"/>
              <p14:cNvContentPartPr/>
              <p14:nvPr/>
            </p14:nvContentPartPr>
            <p14:xfrm>
              <a:off x="4286250" y="2914650"/>
              <a:ext cx="895350" cy="127000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534"/>
            </p:blipFill>
            <p:spPr>
              <a:xfrm>
                <a:off x="4286250" y="2914650"/>
                <a:ext cx="8953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5" p14:bwMode="auto">
            <p14:nvContentPartPr>
              <p14:cNvPr id="283" name="墨迹 282"/>
              <p14:cNvContentPartPr/>
              <p14:nvPr/>
            </p14:nvContentPartPr>
            <p14:xfrm>
              <a:off x="10248900" y="5302250"/>
              <a:ext cx="292100" cy="57150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536"/>
            </p:blipFill>
            <p:spPr>
              <a:xfrm>
                <a:off x="10248900" y="5302250"/>
                <a:ext cx="2921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7" p14:bwMode="auto">
            <p14:nvContentPartPr>
              <p14:cNvPr id="284" name="墨迹 283"/>
              <p14:cNvContentPartPr/>
              <p14:nvPr/>
            </p14:nvContentPartPr>
            <p14:xfrm>
              <a:off x="10350500" y="4889500"/>
              <a:ext cx="342900" cy="444500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538"/>
            </p:blipFill>
            <p:spPr>
              <a:xfrm>
                <a:off x="10350500" y="4889500"/>
                <a:ext cx="34290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9" p14:bwMode="auto">
            <p14:nvContentPartPr>
              <p14:cNvPr id="285" name="墨迹 284"/>
              <p14:cNvContentPartPr/>
              <p14:nvPr/>
            </p14:nvContentPartPr>
            <p14:xfrm>
              <a:off x="10306050" y="4883150"/>
              <a:ext cx="152400" cy="431800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540"/>
            </p:blipFill>
            <p:spPr>
              <a:xfrm>
                <a:off x="10306050" y="4883150"/>
                <a:ext cx="15240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1" p14:bwMode="auto">
            <p14:nvContentPartPr>
              <p14:cNvPr id="286" name="墨迹 285"/>
              <p14:cNvContentPartPr/>
              <p14:nvPr/>
            </p14:nvContentPartPr>
            <p14:xfrm>
              <a:off x="10331450" y="4895850"/>
              <a:ext cx="330200" cy="444500"/>
            </p14:xfrm>
          </p:contentPart>
        </mc:Choice>
        <mc:Fallback xmlns="">
          <p:pic>
            <p:nvPicPr>
              <p:cNvPr id="286" name="墨迹 285"/>
            </p:nvPicPr>
            <p:blipFill>
              <a:blip r:embed="rId542"/>
            </p:blipFill>
            <p:spPr>
              <a:xfrm>
                <a:off x="10331450" y="4895850"/>
                <a:ext cx="33020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3" p14:bwMode="auto">
            <p14:nvContentPartPr>
              <p14:cNvPr id="287" name="墨迹 286"/>
              <p14:cNvContentPartPr/>
              <p14:nvPr/>
            </p14:nvContentPartPr>
            <p14:xfrm>
              <a:off x="9848850" y="5588000"/>
              <a:ext cx="120650" cy="146050"/>
            </p14:xfrm>
          </p:contentPart>
        </mc:Choice>
        <mc:Fallback xmlns="">
          <p:pic>
            <p:nvPicPr>
              <p:cNvPr id="287" name="墨迹 286"/>
            </p:nvPicPr>
            <p:blipFill>
              <a:blip r:embed="rId544"/>
            </p:blipFill>
            <p:spPr>
              <a:xfrm>
                <a:off x="9848850" y="5588000"/>
                <a:ext cx="1206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5" p14:bwMode="auto">
            <p14:nvContentPartPr>
              <p14:cNvPr id="288" name="墨迹 287"/>
              <p14:cNvContentPartPr/>
              <p14:nvPr/>
            </p14:nvContentPartPr>
            <p14:xfrm>
              <a:off x="9658350" y="5410200"/>
              <a:ext cx="196850" cy="209550"/>
            </p14:xfrm>
          </p:contentPart>
        </mc:Choice>
        <mc:Fallback xmlns="">
          <p:pic>
            <p:nvPicPr>
              <p:cNvPr id="288" name="墨迹 287"/>
            </p:nvPicPr>
            <p:blipFill>
              <a:blip r:embed="rId546"/>
            </p:blipFill>
            <p:spPr>
              <a:xfrm>
                <a:off x="9658350" y="5410200"/>
                <a:ext cx="1968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7" p14:bwMode="auto">
            <p14:nvContentPartPr>
              <p14:cNvPr id="289" name="墨迹 288"/>
              <p14:cNvContentPartPr/>
              <p14:nvPr/>
            </p14:nvContentPartPr>
            <p14:xfrm>
              <a:off x="10102850" y="5441950"/>
              <a:ext cx="330200" cy="228600"/>
            </p14:xfrm>
          </p:contentPart>
        </mc:Choice>
        <mc:Fallback xmlns="">
          <p:pic>
            <p:nvPicPr>
              <p:cNvPr id="289" name="墨迹 288"/>
            </p:nvPicPr>
            <p:blipFill>
              <a:blip r:embed="rId548"/>
            </p:blipFill>
            <p:spPr>
              <a:xfrm>
                <a:off x="10102850" y="5441950"/>
                <a:ext cx="3302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9" p14:bwMode="auto">
            <p14:nvContentPartPr>
              <p14:cNvPr id="290" name="墨迹 289"/>
              <p14:cNvContentPartPr/>
              <p14:nvPr/>
            </p14:nvContentPartPr>
            <p14:xfrm>
              <a:off x="10160000" y="5778500"/>
              <a:ext cx="285750" cy="63500"/>
            </p14:xfrm>
          </p:contentPart>
        </mc:Choice>
        <mc:Fallback xmlns="">
          <p:pic>
            <p:nvPicPr>
              <p:cNvPr id="290" name="墨迹 289"/>
            </p:nvPicPr>
            <p:blipFill>
              <a:blip r:embed="rId550"/>
            </p:blipFill>
            <p:spPr>
              <a:xfrm>
                <a:off x="10160000" y="5778500"/>
                <a:ext cx="2857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1" p14:bwMode="auto">
            <p14:nvContentPartPr>
              <p14:cNvPr id="291" name="墨迹 290"/>
              <p14:cNvContentPartPr/>
              <p14:nvPr/>
            </p14:nvContentPartPr>
            <p14:xfrm>
              <a:off x="10121900" y="5969000"/>
              <a:ext cx="82550" cy="120650"/>
            </p14:xfrm>
          </p:contentPart>
        </mc:Choice>
        <mc:Fallback xmlns="">
          <p:pic>
            <p:nvPicPr>
              <p:cNvPr id="291" name="墨迹 290"/>
            </p:nvPicPr>
            <p:blipFill>
              <a:blip r:embed="rId552"/>
            </p:blipFill>
            <p:spPr>
              <a:xfrm>
                <a:off x="10121900" y="5969000"/>
                <a:ext cx="825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3" p14:bwMode="auto">
            <p14:nvContentPartPr>
              <p14:cNvPr id="292" name="墨迹 291"/>
              <p14:cNvContentPartPr/>
              <p14:nvPr/>
            </p14:nvContentPartPr>
            <p14:xfrm>
              <a:off x="10026650" y="5969000"/>
              <a:ext cx="158750" cy="120650"/>
            </p14:xfrm>
          </p:contentPart>
        </mc:Choice>
        <mc:Fallback xmlns="">
          <p:pic>
            <p:nvPicPr>
              <p:cNvPr id="292" name="墨迹 291"/>
            </p:nvPicPr>
            <p:blipFill>
              <a:blip r:embed="rId554"/>
            </p:blipFill>
            <p:spPr>
              <a:xfrm>
                <a:off x="10026650" y="5969000"/>
                <a:ext cx="1587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5" p14:bwMode="auto">
            <p14:nvContentPartPr>
              <p14:cNvPr id="293" name="墨迹 292"/>
              <p14:cNvContentPartPr/>
              <p14:nvPr/>
            </p14:nvContentPartPr>
            <p14:xfrm>
              <a:off x="10236200" y="5988050"/>
              <a:ext cx="44450" cy="196850"/>
            </p14:xfrm>
          </p:contentPart>
        </mc:Choice>
        <mc:Fallback xmlns="">
          <p:pic>
            <p:nvPicPr>
              <p:cNvPr id="293" name="墨迹 292"/>
            </p:nvPicPr>
            <p:blipFill>
              <a:blip r:embed="rId556"/>
            </p:blipFill>
            <p:spPr>
              <a:xfrm>
                <a:off x="10236200" y="5988050"/>
                <a:ext cx="444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7" p14:bwMode="auto">
            <p14:nvContentPartPr>
              <p14:cNvPr id="294" name="墨迹 293"/>
              <p14:cNvContentPartPr/>
              <p14:nvPr/>
            </p14:nvContentPartPr>
            <p14:xfrm>
              <a:off x="10306050" y="5975350"/>
              <a:ext cx="57150" cy="158750"/>
            </p14:xfrm>
          </p:contentPart>
        </mc:Choice>
        <mc:Fallback xmlns="">
          <p:pic>
            <p:nvPicPr>
              <p:cNvPr id="294" name="墨迹 293"/>
            </p:nvPicPr>
            <p:blipFill>
              <a:blip r:embed="rId558"/>
            </p:blipFill>
            <p:spPr>
              <a:xfrm>
                <a:off x="10306050" y="5975350"/>
                <a:ext cx="571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9" p14:bwMode="auto">
            <p14:nvContentPartPr>
              <p14:cNvPr id="295" name="墨迹 294"/>
              <p14:cNvContentPartPr/>
              <p14:nvPr/>
            </p14:nvContentPartPr>
            <p14:xfrm>
              <a:off x="10344150" y="5975350"/>
              <a:ext cx="82550" cy="127000"/>
            </p14:xfrm>
          </p:contentPart>
        </mc:Choice>
        <mc:Fallback xmlns="">
          <p:pic>
            <p:nvPicPr>
              <p:cNvPr id="295" name="墨迹 294"/>
            </p:nvPicPr>
            <p:blipFill>
              <a:blip r:embed="rId560"/>
            </p:blipFill>
            <p:spPr>
              <a:xfrm>
                <a:off x="10344150" y="5975350"/>
                <a:ext cx="825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1" p14:bwMode="auto">
            <p14:nvContentPartPr>
              <p14:cNvPr id="296" name="墨迹 295"/>
              <p14:cNvContentPartPr/>
              <p14:nvPr/>
            </p14:nvContentPartPr>
            <p14:xfrm>
              <a:off x="10401300" y="6045200"/>
              <a:ext cx="95250" cy="107950"/>
            </p14:xfrm>
          </p:contentPart>
        </mc:Choice>
        <mc:Fallback xmlns="">
          <p:pic>
            <p:nvPicPr>
              <p:cNvPr id="296" name="墨迹 295"/>
            </p:nvPicPr>
            <p:blipFill>
              <a:blip r:embed="rId562"/>
            </p:blipFill>
            <p:spPr>
              <a:xfrm>
                <a:off x="10401300" y="6045200"/>
                <a:ext cx="952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3" p14:bwMode="auto">
            <p14:nvContentPartPr>
              <p14:cNvPr id="297" name="墨迹 296"/>
              <p14:cNvContentPartPr/>
              <p14:nvPr/>
            </p14:nvContentPartPr>
            <p14:xfrm>
              <a:off x="10439400" y="5949950"/>
              <a:ext cx="184150" cy="349250"/>
            </p14:xfrm>
          </p:contentPart>
        </mc:Choice>
        <mc:Fallback xmlns="">
          <p:pic>
            <p:nvPicPr>
              <p:cNvPr id="297" name="墨迹 296"/>
            </p:nvPicPr>
            <p:blipFill>
              <a:blip r:embed="rId564"/>
            </p:blipFill>
            <p:spPr>
              <a:xfrm>
                <a:off x="10439400" y="5949950"/>
                <a:ext cx="1841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5" p14:bwMode="auto">
            <p14:nvContentPartPr>
              <p14:cNvPr id="298" name="墨迹 297"/>
              <p14:cNvContentPartPr/>
              <p14:nvPr/>
            </p14:nvContentPartPr>
            <p14:xfrm>
              <a:off x="9696450" y="4508500"/>
              <a:ext cx="222250" cy="31750"/>
            </p14:xfrm>
          </p:contentPart>
        </mc:Choice>
        <mc:Fallback xmlns="">
          <p:pic>
            <p:nvPicPr>
              <p:cNvPr id="298" name="墨迹 297"/>
            </p:nvPicPr>
            <p:blipFill>
              <a:blip r:embed="rId566"/>
            </p:blipFill>
            <p:spPr>
              <a:xfrm>
                <a:off x="9696450" y="4508500"/>
                <a:ext cx="2222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7" p14:bwMode="auto">
            <p14:nvContentPartPr>
              <p14:cNvPr id="299" name="墨迹 298"/>
              <p14:cNvContentPartPr/>
              <p14:nvPr/>
            </p14:nvContentPartPr>
            <p14:xfrm>
              <a:off x="10077450" y="5956300"/>
              <a:ext cx="69850" cy="57150"/>
            </p14:xfrm>
          </p:contentPart>
        </mc:Choice>
        <mc:Fallback xmlns="">
          <p:pic>
            <p:nvPicPr>
              <p:cNvPr id="299" name="墨迹 298"/>
            </p:nvPicPr>
            <p:blipFill>
              <a:blip r:embed="rId568"/>
            </p:blipFill>
            <p:spPr>
              <a:xfrm>
                <a:off x="10077450" y="5956300"/>
                <a:ext cx="698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9" p14:bwMode="auto">
            <p14:nvContentPartPr>
              <p14:cNvPr id="300" name="墨迹 299"/>
              <p14:cNvContentPartPr/>
              <p14:nvPr/>
            </p14:nvContentPartPr>
            <p14:xfrm>
              <a:off x="9785350" y="6299200"/>
              <a:ext cx="107950" cy="234950"/>
            </p14:xfrm>
          </p:contentPart>
        </mc:Choice>
        <mc:Fallback xmlns="">
          <p:pic>
            <p:nvPicPr>
              <p:cNvPr id="300" name="墨迹 299"/>
            </p:nvPicPr>
            <p:blipFill>
              <a:blip r:embed="rId570"/>
            </p:blipFill>
            <p:spPr>
              <a:xfrm>
                <a:off x="9785350" y="6299200"/>
                <a:ext cx="1079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1" p14:bwMode="auto">
            <p14:nvContentPartPr>
              <p14:cNvPr id="301" name="墨迹 300"/>
              <p14:cNvContentPartPr/>
              <p14:nvPr/>
            </p14:nvContentPartPr>
            <p14:xfrm>
              <a:off x="9709150" y="6324600"/>
              <a:ext cx="228600" cy="190500"/>
            </p14:xfrm>
          </p:contentPart>
        </mc:Choice>
        <mc:Fallback xmlns="">
          <p:pic>
            <p:nvPicPr>
              <p:cNvPr id="301" name="墨迹 300"/>
            </p:nvPicPr>
            <p:blipFill>
              <a:blip r:embed="rId572"/>
            </p:blipFill>
            <p:spPr>
              <a:xfrm>
                <a:off x="9709150" y="6324600"/>
                <a:ext cx="2286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3" p14:bwMode="auto">
            <p14:nvContentPartPr>
              <p14:cNvPr id="302" name="墨迹 301"/>
              <p14:cNvContentPartPr/>
              <p14:nvPr/>
            </p14:nvContentPartPr>
            <p14:xfrm>
              <a:off x="9975850" y="6362700"/>
              <a:ext cx="120650" cy="311150"/>
            </p14:xfrm>
          </p:contentPart>
        </mc:Choice>
        <mc:Fallback xmlns="">
          <p:pic>
            <p:nvPicPr>
              <p:cNvPr id="302" name="墨迹 301"/>
            </p:nvPicPr>
            <p:blipFill>
              <a:blip r:embed="rId574"/>
            </p:blipFill>
            <p:spPr>
              <a:xfrm>
                <a:off x="9975850" y="6362700"/>
                <a:ext cx="1206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5" p14:bwMode="auto">
            <p14:nvContentPartPr>
              <p14:cNvPr id="303" name="墨迹 302"/>
              <p14:cNvContentPartPr/>
              <p14:nvPr/>
            </p14:nvContentPartPr>
            <p14:xfrm>
              <a:off x="10147300" y="6343650"/>
              <a:ext cx="88900" cy="311150"/>
            </p14:xfrm>
          </p:contentPart>
        </mc:Choice>
        <mc:Fallback xmlns="">
          <p:pic>
            <p:nvPicPr>
              <p:cNvPr id="303" name="墨迹 302"/>
            </p:nvPicPr>
            <p:blipFill>
              <a:blip r:embed="rId576"/>
            </p:blipFill>
            <p:spPr>
              <a:xfrm>
                <a:off x="10147300" y="6343650"/>
                <a:ext cx="889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7" p14:bwMode="auto">
            <p14:nvContentPartPr>
              <p14:cNvPr id="304" name="墨迹 303"/>
              <p14:cNvContentPartPr/>
              <p14:nvPr/>
            </p14:nvContentPartPr>
            <p14:xfrm>
              <a:off x="10217150" y="6375400"/>
              <a:ext cx="107950" cy="215900"/>
            </p14:xfrm>
          </p:contentPart>
        </mc:Choice>
        <mc:Fallback xmlns="">
          <p:pic>
            <p:nvPicPr>
              <p:cNvPr id="304" name="墨迹 303"/>
            </p:nvPicPr>
            <p:blipFill>
              <a:blip r:embed="rId578"/>
            </p:blipFill>
            <p:spPr>
              <a:xfrm>
                <a:off x="10217150" y="6375400"/>
                <a:ext cx="1079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9" p14:bwMode="auto">
            <p14:nvContentPartPr>
              <p14:cNvPr id="305" name="墨迹 304"/>
              <p14:cNvContentPartPr/>
              <p14:nvPr/>
            </p14:nvContentPartPr>
            <p14:xfrm>
              <a:off x="10325100" y="6464300"/>
              <a:ext cx="82550" cy="177800"/>
            </p14:xfrm>
          </p:contentPart>
        </mc:Choice>
        <mc:Fallback xmlns="">
          <p:pic>
            <p:nvPicPr>
              <p:cNvPr id="305" name="墨迹 304"/>
            </p:nvPicPr>
            <p:blipFill>
              <a:blip r:embed="rId580"/>
            </p:blipFill>
            <p:spPr>
              <a:xfrm>
                <a:off x="10325100" y="6464300"/>
                <a:ext cx="825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1" p14:bwMode="auto">
            <p14:nvContentPartPr>
              <p14:cNvPr id="306" name="墨迹 305"/>
              <p14:cNvContentPartPr/>
              <p14:nvPr/>
            </p14:nvContentPartPr>
            <p14:xfrm>
              <a:off x="10401300" y="6394450"/>
              <a:ext cx="165100" cy="247650"/>
            </p14:xfrm>
          </p:contentPart>
        </mc:Choice>
        <mc:Fallback xmlns="">
          <p:pic>
            <p:nvPicPr>
              <p:cNvPr id="306" name="墨迹 305"/>
            </p:nvPicPr>
            <p:blipFill>
              <a:blip r:embed="rId582"/>
            </p:blipFill>
            <p:spPr>
              <a:xfrm>
                <a:off x="10401300" y="6394450"/>
                <a:ext cx="1651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3" p14:bwMode="auto">
            <p14:nvContentPartPr>
              <p14:cNvPr id="307" name="墨迹 306"/>
              <p14:cNvContentPartPr/>
              <p14:nvPr/>
            </p14:nvContentPartPr>
            <p14:xfrm>
              <a:off x="9683750" y="4489450"/>
              <a:ext cx="298450" cy="6350"/>
            </p14:xfrm>
          </p:contentPart>
        </mc:Choice>
        <mc:Fallback xmlns="">
          <p:pic>
            <p:nvPicPr>
              <p:cNvPr id="307" name="墨迹 306"/>
            </p:nvPicPr>
            <p:blipFill>
              <a:blip r:embed="rId584"/>
            </p:blipFill>
            <p:spPr>
              <a:xfrm>
                <a:off x="9683750" y="4489450"/>
                <a:ext cx="2984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5" p14:bwMode="auto">
            <p14:nvContentPartPr>
              <p14:cNvPr id="308" name="墨迹 307"/>
              <p14:cNvContentPartPr/>
              <p14:nvPr/>
            </p14:nvContentPartPr>
            <p14:xfrm>
              <a:off x="10140950" y="6661150"/>
              <a:ext cx="203200" cy="152400"/>
            </p14:xfrm>
          </p:contentPart>
        </mc:Choice>
        <mc:Fallback xmlns="">
          <p:pic>
            <p:nvPicPr>
              <p:cNvPr id="308" name="墨迹 307"/>
            </p:nvPicPr>
            <p:blipFill>
              <a:blip r:embed="rId586"/>
            </p:blipFill>
            <p:spPr>
              <a:xfrm>
                <a:off x="10140950" y="6661150"/>
                <a:ext cx="2032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7" p14:bwMode="auto">
            <p14:nvContentPartPr>
              <p14:cNvPr id="309" name="墨迹 308"/>
              <p14:cNvContentPartPr/>
              <p14:nvPr/>
            </p14:nvContentPartPr>
            <p14:xfrm>
              <a:off x="5289550" y="2921000"/>
              <a:ext cx="393700" cy="19050"/>
            </p14:xfrm>
          </p:contentPart>
        </mc:Choice>
        <mc:Fallback xmlns="">
          <p:pic>
            <p:nvPicPr>
              <p:cNvPr id="309" name="墨迹 308"/>
            </p:nvPicPr>
            <p:blipFill>
              <a:blip r:embed="rId588"/>
            </p:blipFill>
            <p:spPr>
              <a:xfrm>
                <a:off x="5289550" y="2921000"/>
                <a:ext cx="393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9" p14:bwMode="auto">
            <p14:nvContentPartPr>
              <p14:cNvPr id="310" name="墨迹 309"/>
              <p14:cNvContentPartPr/>
              <p14:nvPr/>
            </p14:nvContentPartPr>
            <p14:xfrm>
              <a:off x="5829300" y="2946400"/>
              <a:ext cx="177800" cy="360"/>
            </p14:xfrm>
          </p:contentPart>
        </mc:Choice>
        <mc:Fallback xmlns="">
          <p:pic>
            <p:nvPicPr>
              <p:cNvPr id="310" name="墨迹 309"/>
            </p:nvPicPr>
            <p:blipFill>
              <a:blip r:embed="rId590"/>
            </p:blipFill>
            <p:spPr>
              <a:xfrm>
                <a:off x="5829300" y="2946400"/>
                <a:ext cx="1778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1" p14:bwMode="auto">
            <p14:nvContentPartPr>
              <p14:cNvPr id="311" name="墨迹 310"/>
              <p14:cNvContentPartPr/>
              <p14:nvPr/>
            </p14:nvContentPartPr>
            <p14:xfrm>
              <a:off x="6146800" y="2946400"/>
              <a:ext cx="190500" cy="6350"/>
            </p14:xfrm>
          </p:contentPart>
        </mc:Choice>
        <mc:Fallback xmlns="">
          <p:pic>
            <p:nvPicPr>
              <p:cNvPr id="311" name="墨迹 310"/>
            </p:nvPicPr>
            <p:blipFill>
              <a:blip r:embed="rId592"/>
            </p:blipFill>
            <p:spPr>
              <a:xfrm>
                <a:off x="6146800" y="2946400"/>
                <a:ext cx="1905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3" p14:bwMode="auto">
            <p14:nvContentPartPr>
              <p14:cNvPr id="312" name="墨迹 311"/>
              <p14:cNvContentPartPr/>
              <p14:nvPr/>
            </p14:nvContentPartPr>
            <p14:xfrm>
              <a:off x="9156700" y="1962150"/>
              <a:ext cx="1524000" cy="1835150"/>
            </p14:xfrm>
          </p:contentPart>
        </mc:Choice>
        <mc:Fallback xmlns="">
          <p:pic>
            <p:nvPicPr>
              <p:cNvPr id="312" name="墨迹 311"/>
            </p:nvPicPr>
            <p:blipFill>
              <a:blip r:embed="rId594"/>
            </p:blipFill>
            <p:spPr>
              <a:xfrm>
                <a:off x="9156700" y="1962150"/>
                <a:ext cx="1524000" cy="1835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5" p14:bwMode="auto">
            <p14:nvContentPartPr>
              <p14:cNvPr id="313" name="墨迹 312"/>
              <p14:cNvContentPartPr/>
              <p14:nvPr/>
            </p14:nvContentPartPr>
            <p14:xfrm>
              <a:off x="4292600" y="412750"/>
              <a:ext cx="838200" cy="1847850"/>
            </p14:xfrm>
          </p:contentPart>
        </mc:Choice>
        <mc:Fallback xmlns="">
          <p:pic>
            <p:nvPicPr>
              <p:cNvPr id="313" name="墨迹 312"/>
            </p:nvPicPr>
            <p:blipFill>
              <a:blip r:embed="rId596"/>
            </p:blipFill>
            <p:spPr>
              <a:xfrm>
                <a:off x="4292600" y="412750"/>
                <a:ext cx="838200" cy="1847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7" p14:bwMode="auto">
            <p14:nvContentPartPr>
              <p14:cNvPr id="314" name="墨迹 313"/>
              <p14:cNvContentPartPr/>
              <p14:nvPr/>
            </p14:nvContentPartPr>
            <p14:xfrm>
              <a:off x="4533900" y="723900"/>
              <a:ext cx="355600" cy="44450"/>
            </p14:xfrm>
          </p:contentPart>
        </mc:Choice>
        <mc:Fallback xmlns="">
          <p:pic>
            <p:nvPicPr>
              <p:cNvPr id="314" name="墨迹 313"/>
            </p:nvPicPr>
            <p:blipFill>
              <a:blip r:embed="rId598"/>
            </p:blipFill>
            <p:spPr>
              <a:xfrm>
                <a:off x="4533900" y="723900"/>
                <a:ext cx="3556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9" p14:bwMode="auto">
            <p14:nvContentPartPr>
              <p14:cNvPr id="315" name="墨迹 314"/>
              <p14:cNvContentPartPr/>
              <p14:nvPr/>
            </p14:nvContentPartPr>
            <p14:xfrm>
              <a:off x="4686300" y="2889250"/>
              <a:ext cx="304800" cy="38100"/>
            </p14:xfrm>
          </p:contentPart>
        </mc:Choice>
        <mc:Fallback xmlns="">
          <p:pic>
            <p:nvPicPr>
              <p:cNvPr id="315" name="墨迹 314"/>
            </p:nvPicPr>
            <p:blipFill>
              <a:blip r:embed="rId600"/>
            </p:blipFill>
            <p:spPr>
              <a:xfrm>
                <a:off x="4686300" y="2889250"/>
                <a:ext cx="3048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1" p14:bwMode="auto">
            <p14:nvContentPartPr>
              <p14:cNvPr id="316" name="墨迹 315"/>
              <p14:cNvContentPartPr/>
              <p14:nvPr/>
            </p14:nvContentPartPr>
            <p14:xfrm>
              <a:off x="7334250" y="2997200"/>
              <a:ext cx="730250" cy="38100"/>
            </p14:xfrm>
          </p:contentPart>
        </mc:Choice>
        <mc:Fallback xmlns="">
          <p:pic>
            <p:nvPicPr>
              <p:cNvPr id="316" name="墨迹 315"/>
            </p:nvPicPr>
            <p:blipFill>
              <a:blip r:embed="rId602"/>
            </p:blipFill>
            <p:spPr>
              <a:xfrm>
                <a:off x="7334250" y="2997200"/>
                <a:ext cx="730250" cy="38100"/>
              </a:xfrm>
              <a:prstGeom prst="rect"/>
            </p:spPr>
          </p:pic>
        </mc:Fallback>
      </mc:AlternateContent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01825" y="-4127"/>
            <a:ext cx="8229600" cy="1143000"/>
          </a:xfr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提   问</a:t>
            </a: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7523" name="内容占位符 2"/>
          <p:cNvSpPr>
            <a:spLocks noGrp="1"/>
          </p:cNvSpPr>
          <p:nvPr>
            <p:ph idx="1"/>
          </p:nvPr>
        </p:nvSpPr>
        <p:spPr>
          <a:xfrm>
            <a:off x="1144588" y="1052513"/>
            <a:ext cx="7772400" cy="5040312"/>
          </a:xfrm>
        </p:spPr>
        <p:txBody>
          <a:bodyPr vert="horz" wrap="square" lIns="91440" tIns="45720" rIns="91440" bIns="45720" anchor="t" anchorCtr="0">
            <a:normAutofit fontScale="70000"/>
          </a:bodyPr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chemeClr val="bg1"/>
                </a:solidFill>
              </a:rPr>
              <a:t>冯 诺依曼思想最核心的是哪一点？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chemeClr val="bg1"/>
                </a:solidFill>
              </a:rPr>
              <a:t>五大部件？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chemeClr val="bg1"/>
                </a:solidFill>
              </a:rPr>
              <a:t>运算器又叫</a:t>
            </a:r>
            <a:r>
              <a:rPr lang="en-US" altLang="zh-CN" sz="2400" b="1" dirty="0">
                <a:solidFill>
                  <a:schemeClr val="bg1"/>
                </a:solidFill>
              </a:rPr>
              <a:t>,</a:t>
            </a:r>
            <a:r>
              <a:rPr lang="zh-CN" altLang="en-US" sz="2400" b="1" dirty="0">
                <a:solidFill>
                  <a:schemeClr val="bg1"/>
                </a:solidFill>
              </a:rPr>
              <a:t>核心</a:t>
            </a:r>
            <a:r>
              <a:rPr lang="zh-CN" altLang="en-US" sz="2400" b="1" dirty="0">
                <a:solidFill>
                  <a:schemeClr val="bg1"/>
                </a:solidFill>
              </a:rPr>
              <a:t>部件？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altLang="zh-CN" sz="2400" b="1" dirty="0">
                <a:solidFill>
                  <a:schemeClr val="bg1"/>
                </a:solidFill>
              </a:rPr>
              <a:t>CPU</a:t>
            </a:r>
            <a:r>
              <a:rPr lang="zh-CN" altLang="en-US" sz="2400" b="1" dirty="0">
                <a:solidFill>
                  <a:schemeClr val="bg1"/>
                </a:solidFill>
              </a:rPr>
              <a:t>包含？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chemeClr val="bg1"/>
                </a:solidFill>
              </a:rPr>
              <a:t>主机包含？</a:t>
            </a:r>
            <a:endParaRPr lang="zh-CN" altLang="en-US" sz="24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程序计数器PC？</a:t>
            </a:r>
            <a:endParaRPr lang="zh-CN" altLang="en-US" sz="24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指令寄存器IR？</a:t>
            </a:r>
            <a:endParaRPr lang="zh-CN" altLang="en-US" sz="2400" b="1" dirty="0">
              <a:solidFill>
                <a:schemeClr val="bg1"/>
              </a:solidFill>
              <a:sym typeface="+mn-ea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chemeClr val="bg1"/>
                </a:solidFill>
              </a:rPr>
              <a:t>状态字寄存器</a:t>
            </a:r>
            <a:r>
              <a:rPr lang="en-US" altLang="zh-CN" sz="2400" b="1" dirty="0">
                <a:solidFill>
                  <a:schemeClr val="bg1"/>
                </a:solidFill>
              </a:rPr>
              <a:t>PSW</a:t>
            </a:r>
            <a:r>
              <a:rPr lang="zh-CN" altLang="en-US" sz="2400" b="1" dirty="0">
                <a:solidFill>
                  <a:schemeClr val="bg1"/>
                </a:solidFill>
              </a:rPr>
              <a:t>？</a:t>
            </a:r>
            <a:endParaRPr lang="zh-CN" altLang="en-US" sz="24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chemeClr val="bg1"/>
                </a:solidFill>
              </a:rPr>
              <a:t>系统总线</a:t>
            </a:r>
            <a:r>
              <a:rPr lang="en-US" altLang="zh-CN" sz="2400" b="1" dirty="0">
                <a:solidFill>
                  <a:schemeClr val="bg1"/>
                </a:solidFill>
              </a:rPr>
              <a:t>?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chemeClr val="bg1"/>
                </a:solidFill>
              </a:rPr>
              <a:t>总线特点</a:t>
            </a:r>
            <a:r>
              <a:rPr lang="en-US" altLang="zh-CN" sz="2400" b="1" dirty="0">
                <a:solidFill>
                  <a:schemeClr val="bg1"/>
                </a:solidFill>
              </a:rPr>
              <a:t>?</a:t>
            </a:r>
            <a:endParaRPr lang="zh-CN" altLang="en-US" sz="24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altLang="zh-CN" sz="2400" b="1" dirty="0">
                <a:solidFill>
                  <a:schemeClr val="bg1"/>
                </a:solidFill>
              </a:rPr>
              <a:t>CPU</a:t>
            </a:r>
            <a:r>
              <a:rPr lang="zh-CN" altLang="en-US" sz="2400" b="1" dirty="0">
                <a:solidFill>
                  <a:schemeClr val="bg1"/>
                </a:solidFill>
              </a:rPr>
              <a:t>直接编址访问内存？如何？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altLang="zh-CN" sz="2400" b="1" dirty="0">
                <a:solidFill>
                  <a:schemeClr val="bg1"/>
                </a:solidFill>
              </a:rPr>
              <a:t>CPU</a:t>
            </a:r>
            <a:r>
              <a:rPr lang="zh-CN" altLang="en-US" sz="2400" b="1" dirty="0">
                <a:solidFill>
                  <a:schemeClr val="bg1"/>
                </a:solidFill>
              </a:rPr>
              <a:t>直接编址访问外存？如何？</a:t>
            </a:r>
            <a:endParaRPr lang="zh-CN" altLang="en-US" sz="24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altLang="zh-CN" sz="2400" b="1" dirty="0">
                <a:solidFill>
                  <a:schemeClr val="bg1"/>
                </a:solidFill>
              </a:rPr>
              <a:t>CPU</a:t>
            </a:r>
            <a:r>
              <a:rPr lang="zh-CN" altLang="en-US" sz="2400" b="1" dirty="0">
                <a:solidFill>
                  <a:schemeClr val="bg1"/>
                </a:solidFill>
              </a:rPr>
              <a:t>可以通过指令访问</a:t>
            </a:r>
            <a:r>
              <a:rPr lang="en-US" altLang="zh-CN" sz="2400" b="1" dirty="0">
                <a:solidFill>
                  <a:schemeClr val="bg1"/>
                </a:solidFill>
              </a:rPr>
              <a:t>Cache</a:t>
            </a:r>
            <a:r>
              <a:rPr lang="zh-CN" altLang="en-US" sz="2400" b="1" dirty="0">
                <a:solidFill>
                  <a:schemeClr val="bg1"/>
                </a:solidFill>
              </a:rPr>
              <a:t>？</a:t>
            </a:r>
            <a:r>
              <a:rPr lang="en-US" altLang="zh-CN" sz="2400" b="1" dirty="0">
                <a:solidFill>
                  <a:schemeClr val="bg1"/>
                </a:solidFill>
              </a:rPr>
              <a:t> 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altLang="zh-CN" sz="2400" b="1" dirty="0">
              <a:solidFill>
                <a:schemeClr val="bg1"/>
              </a:solidFill>
            </a:endParaRPr>
          </a:p>
          <a:p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4" name="日期占位符 3"/>
          <p:cNvSpPr txBox="1">
            <a:spLocks noGrp="1"/>
          </p:cNvSpPr>
          <p:nvPr>
            <p:ph type="dt" sz="half" idx="2"/>
          </p:nvPr>
        </p:nvSpPr>
        <p:spPr bwMode="auto"/>
        <p:txBody>
          <a:bodyPr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7525" name="灯片编号占位符 4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p>
            <a:pPr marL="0" indent="0"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sz="1400" dirty="0">
                <a:solidFill>
                  <a:schemeClr val="bg1"/>
                </a:solidFill>
              </a:rPr>
            </a:fld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54278" name="矩形 5"/>
          <p:cNvSpPr/>
          <p:nvPr/>
        </p:nvSpPr>
        <p:spPr>
          <a:xfrm>
            <a:off x="5570220" y="2284095"/>
            <a:ext cx="6023610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16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ALU</a:t>
            </a:r>
            <a:r>
              <a:rPr lang="zh-CN" altLang="en-US" sz="16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、控制部件、寄存器（如</a:t>
            </a:r>
            <a:r>
              <a:rPr lang="en-US" altLang="zh-CN" sz="16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PC</a:t>
            </a:r>
            <a:r>
              <a:rPr lang="zh-CN" altLang="en-US" sz="16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）、缓存 、</a:t>
            </a:r>
            <a:r>
              <a:rPr lang="en-US" altLang="zh-CN" sz="16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CPU</a:t>
            </a:r>
            <a:r>
              <a:rPr lang="zh-CN" altLang="en-US" sz="16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内部数据通路</a:t>
            </a:r>
            <a:endParaRPr lang="zh-CN" altLang="en-US" sz="1600" b="1" dirty="0">
              <a:solidFill>
                <a:srgbClr val="FFFF99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78475" y="1842135"/>
            <a:ext cx="222123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FontTx/>
            </a:pPr>
            <a:r>
              <a:rPr kumimoji="1" lang="zh-CN" altLang="en-US" sz="16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  <a:sym typeface="+mn-ea"/>
              </a:rPr>
              <a:t>算术逻辑单元，</a:t>
            </a:r>
            <a:r>
              <a:rPr kumimoji="1" lang="zh-CN" altLang="en-US" sz="16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  <a:sym typeface="+mn-ea"/>
              </a:rPr>
              <a:t>加法器</a:t>
            </a:r>
            <a:endParaRPr kumimoji="1" lang="zh-CN" altLang="en-US" sz="1600" b="1" dirty="0">
              <a:solidFill>
                <a:srgbClr val="FFFF99"/>
              </a:solidFill>
              <a:latin typeface="Tahoma" panose="020B0604030504040204" pitchFamily="34" charset="0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84825" y="1055370"/>
            <a:ext cx="181356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kumimoji="1" lang="zh-CN" altLang="en-US" sz="16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  <a:sym typeface="+mn-ea"/>
              </a:rPr>
              <a:t>存储程序工作方式</a:t>
            </a:r>
            <a:endParaRPr kumimoji="1" lang="zh-CN" altLang="en-US" sz="1600" b="1" dirty="0">
              <a:solidFill>
                <a:srgbClr val="FFFF99"/>
              </a:solidFill>
              <a:latin typeface="Tahoma" panose="020B0604030504040204" pitchFamily="34" charset="0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84825" y="1409700"/>
            <a:ext cx="396938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FontTx/>
            </a:pPr>
            <a:r>
              <a:rPr kumimoji="1" lang="zh-CN" altLang="en-US" sz="16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  <a:sym typeface="+mn-ea"/>
              </a:rPr>
              <a:t>运算器、控制器、存储器、输入/输出设备</a:t>
            </a:r>
            <a:endParaRPr kumimoji="1" lang="zh-CN" altLang="en-US" sz="1600" b="1" dirty="0">
              <a:solidFill>
                <a:srgbClr val="FFFF99"/>
              </a:solidFill>
              <a:latin typeface="Tahoma" panose="020B0604030504040204" pitchFamily="34" charset="0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7" name="矩形 5"/>
          <p:cNvSpPr/>
          <p:nvPr/>
        </p:nvSpPr>
        <p:spPr>
          <a:xfrm>
            <a:off x="5578475" y="2660015"/>
            <a:ext cx="6023610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16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CPU、内存</a:t>
            </a:r>
            <a:endParaRPr lang="zh-CN" altLang="en-US" sz="1600" b="1" dirty="0">
              <a:solidFill>
                <a:srgbClr val="FFFF99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</p:txBody>
      </p:sp>
      <p:sp>
        <p:nvSpPr>
          <p:cNvPr id="8" name="矩形 5"/>
          <p:cNvSpPr/>
          <p:nvPr/>
        </p:nvSpPr>
        <p:spPr>
          <a:xfrm>
            <a:off x="5578475" y="4175760"/>
            <a:ext cx="6023610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algn="l">
              <a:spcBef>
                <a:spcPct val="20000"/>
              </a:spcBef>
              <a:buClrTx/>
              <a:buSzTx/>
              <a:buFontTx/>
              <a:buNone/>
            </a:pPr>
            <a:r>
              <a:rPr lang="zh-CN" altLang="en-US" sz="16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DB、AB、CB</a:t>
            </a:r>
            <a:endParaRPr lang="zh-CN" altLang="en-US" sz="1600" b="1" dirty="0">
              <a:solidFill>
                <a:srgbClr val="FFFF99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</p:txBody>
      </p:sp>
      <p:sp>
        <p:nvSpPr>
          <p:cNvPr id="9" name="矩形 5"/>
          <p:cNvSpPr/>
          <p:nvPr/>
        </p:nvSpPr>
        <p:spPr>
          <a:xfrm>
            <a:off x="5581650" y="4550410"/>
            <a:ext cx="6023610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algn="l">
              <a:spcBef>
                <a:spcPct val="20000"/>
              </a:spcBef>
              <a:buClrTx/>
              <a:buSzTx/>
              <a:buFontTx/>
              <a:buNone/>
            </a:pPr>
            <a:r>
              <a:rPr lang="zh-CN" altLang="en-US" sz="16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分时共享，一个时间只能由一个设备控制</a:t>
            </a:r>
            <a:endParaRPr lang="zh-CN" altLang="en-US" sz="1600" b="1" dirty="0">
              <a:solidFill>
                <a:srgbClr val="FFFF99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</p:txBody>
      </p:sp>
      <p:sp>
        <p:nvSpPr>
          <p:cNvPr id="10" name="矩形 5"/>
          <p:cNvSpPr/>
          <p:nvPr/>
        </p:nvSpPr>
        <p:spPr>
          <a:xfrm>
            <a:off x="5464175" y="3082925"/>
            <a:ext cx="6023610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algn="l">
              <a:buClrTx/>
              <a:buSzTx/>
              <a:buFontTx/>
              <a:buNone/>
            </a:pPr>
            <a:r>
              <a:rPr lang="zh-CN" altLang="en-US" sz="16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（下一条）指令地址</a:t>
            </a:r>
            <a:endParaRPr lang="zh-CN" altLang="en-US" sz="1600" b="1" dirty="0">
              <a:solidFill>
                <a:srgbClr val="FFFF99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</p:txBody>
      </p:sp>
      <p:sp>
        <p:nvSpPr>
          <p:cNvPr id="11" name="矩形 5"/>
          <p:cNvSpPr/>
          <p:nvPr/>
        </p:nvSpPr>
        <p:spPr>
          <a:xfrm>
            <a:off x="5558155" y="3425190"/>
            <a:ext cx="6023610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16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指令，指令内容/指令本身</a:t>
            </a:r>
            <a:endParaRPr lang="zh-CN" altLang="en-US" sz="1600" b="1" dirty="0">
              <a:solidFill>
                <a:srgbClr val="FFFF99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</p:txBody>
      </p:sp>
      <p:sp>
        <p:nvSpPr>
          <p:cNvPr id="12" name="矩形 5"/>
          <p:cNvSpPr/>
          <p:nvPr/>
        </p:nvSpPr>
        <p:spPr>
          <a:xfrm>
            <a:off x="5591175" y="4947920"/>
            <a:ext cx="6023610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algn="l">
              <a:spcBef>
                <a:spcPct val="20000"/>
              </a:spcBef>
              <a:buClrTx/>
              <a:buSzTx/>
              <a:buFontTx/>
              <a:buNone/>
            </a:pPr>
            <a:r>
              <a:rPr lang="zh-CN" altLang="en-US" sz="16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可以，每个单元分配唯一地址</a:t>
            </a:r>
            <a:endParaRPr lang="zh-CN" altLang="en-US" sz="1600" b="1" dirty="0">
              <a:solidFill>
                <a:srgbClr val="FFFF99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</p:txBody>
      </p:sp>
      <p:sp>
        <p:nvSpPr>
          <p:cNvPr id="13" name="矩形 5"/>
          <p:cNvSpPr/>
          <p:nvPr/>
        </p:nvSpPr>
        <p:spPr>
          <a:xfrm>
            <a:off x="5581650" y="5378450"/>
            <a:ext cx="6023610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algn="l">
              <a:spcBef>
                <a:spcPct val="20000"/>
              </a:spcBef>
              <a:buClrTx/>
              <a:buSzTx/>
              <a:buFontTx/>
              <a:buNone/>
            </a:pPr>
            <a:r>
              <a:rPr lang="zh-CN" altLang="en-US" sz="16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不可以，需调入内存</a:t>
            </a:r>
            <a:endParaRPr lang="zh-CN" altLang="en-US" sz="1600" b="1" dirty="0">
              <a:solidFill>
                <a:srgbClr val="FFFF99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581650" y="5757545"/>
            <a:ext cx="4572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-342900" algn="l" eaLnBrk="0" fontAlgn="base" hangingPunct="0">
              <a:spcBef>
                <a:spcPct val="20000"/>
              </a:spcBef>
              <a:buClrTx/>
              <a:buSzTx/>
              <a:buFontTx/>
            </a:pPr>
            <a:r>
              <a:rPr kumimoji="1" lang="zh-CN" altLang="en-US" sz="16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  <a:sym typeface="+mn-ea"/>
              </a:rPr>
              <a:t>不可以</a:t>
            </a:r>
            <a:endParaRPr kumimoji="1" lang="zh-CN" altLang="en-US" sz="1600" b="1" dirty="0">
              <a:solidFill>
                <a:srgbClr val="FFFF99"/>
              </a:solidFill>
              <a:latin typeface="Tahoma" panose="020B0604030504040204" pitchFamily="34" charset="0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5" name="矩形 5"/>
          <p:cNvSpPr/>
          <p:nvPr>
            <p:custDataLst>
              <p:tags r:id="rId1"/>
            </p:custDataLst>
          </p:nvPr>
        </p:nvSpPr>
        <p:spPr>
          <a:xfrm>
            <a:off x="5558155" y="3816985"/>
            <a:ext cx="6023610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algn="l">
              <a:buClrTx/>
              <a:buSzTx/>
              <a:buFontTx/>
              <a:buNone/>
            </a:pPr>
            <a:r>
              <a:rPr lang="zh-CN" altLang="en-US" sz="16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工作状态、工作方式，常作为跳转条件</a:t>
            </a:r>
            <a:endParaRPr lang="zh-CN" altLang="en-US" sz="1600" b="1" dirty="0">
              <a:solidFill>
                <a:srgbClr val="FFFF99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4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3" grpId="0"/>
      <p:bldP spid="54278" grpId="0"/>
      <p:bldP spid="7" grpId="0"/>
      <p:bldP spid="11" grpId="0"/>
      <p:bldP spid="10" grpId="0"/>
      <p:bldP spid="8" grpId="0"/>
      <p:bldP spid="9" grpId="0"/>
      <p:bldP spid="12" grpId="0"/>
      <p:bldP spid="13" grpId="0"/>
      <p:bldP spid="6" grpId="1"/>
      <p:bldP spid="3" grpId="1"/>
      <p:bldP spid="54278" grpId="1"/>
      <p:bldP spid="7" grpId="1"/>
      <p:bldP spid="11" grpId="1"/>
      <p:bldP spid="10" grpId="1"/>
      <p:bldP spid="8" grpId="1"/>
      <p:bldP spid="9" grpId="1"/>
      <p:bldP spid="12" grpId="1"/>
      <p:bldP spid="13" grpId="1"/>
      <p:bldP spid="15" grpId="0"/>
      <p:bldP spid="15" grpId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4450" name="Text Box 4"/>
          <p:cNvSpPr txBox="1"/>
          <p:nvPr/>
        </p:nvSpPr>
        <p:spPr>
          <a:xfrm>
            <a:off x="1774825" y="2201863"/>
            <a:ext cx="6477000" cy="1014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457200" lvl="0" indent="-457200" eaLnBrk="1" hangingPunct="1">
              <a:spcBef>
                <a:spcPct val="50000"/>
              </a:spcBef>
              <a:buNone/>
            </a:pPr>
            <a:r>
              <a:rPr lang="zh-CN" altLang="en-US" sz="2400" dirty="0">
                <a:solidFill>
                  <a:schemeClr val="bg1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各个部件如何连接起来？</a:t>
            </a:r>
            <a:endParaRPr lang="zh-CN" altLang="en-US" sz="2400" dirty="0">
              <a:solidFill>
                <a:schemeClr val="bg1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  <a:p>
            <a:pPr marL="457200" lvl="0" indent="-457200" eaLnBrk="1" hangingPunct="1">
              <a:spcBef>
                <a:spcPct val="50000"/>
              </a:spcBef>
              <a:buNone/>
            </a:pPr>
            <a:r>
              <a:rPr lang="zh-CN" altLang="en-US" sz="2400" dirty="0">
                <a:solidFill>
                  <a:schemeClr val="bg1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总线结构（微、小型机）</a:t>
            </a:r>
            <a:endParaRPr lang="zh-CN" altLang="en-US" sz="2400" dirty="0">
              <a:solidFill>
                <a:schemeClr val="bg1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</p:txBody>
      </p:sp>
      <p:grpSp>
        <p:nvGrpSpPr>
          <p:cNvPr id="104451" name="Group 5"/>
          <p:cNvGrpSpPr/>
          <p:nvPr/>
        </p:nvGrpSpPr>
        <p:grpSpPr>
          <a:xfrm>
            <a:off x="1524000" y="3213100"/>
            <a:ext cx="6248400" cy="3421063"/>
            <a:chOff x="816" y="1344"/>
            <a:chExt cx="3936" cy="2155"/>
          </a:xfrm>
        </p:grpSpPr>
        <p:sp>
          <p:nvSpPr>
            <p:cNvPr id="104456" name="AutoShape 6"/>
            <p:cNvSpPr/>
            <p:nvPr/>
          </p:nvSpPr>
          <p:spPr>
            <a:xfrm>
              <a:off x="816" y="1344"/>
              <a:ext cx="3936" cy="192"/>
            </a:xfrm>
            <a:prstGeom prst="leftRightArrow">
              <a:avLst>
                <a:gd name="adj1" fmla="val 50000"/>
                <a:gd name="adj2" fmla="val 410000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None/>
              </a:pPr>
              <a:endParaRPr lang="zh-CN" altLang="en-US" dirty="0">
                <a:solidFill>
                  <a:srgbClr val="FFFF99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04457" name="AutoShape 7"/>
            <p:cNvSpPr/>
            <p:nvPr/>
          </p:nvSpPr>
          <p:spPr>
            <a:xfrm>
              <a:off x="2160" y="1488"/>
              <a:ext cx="144" cy="816"/>
            </a:xfrm>
            <a:prstGeom prst="upDownArrow">
              <a:avLst>
                <a:gd name="adj1" fmla="val 50000"/>
                <a:gd name="adj2" fmla="val 113333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None/>
              </a:pPr>
              <a:endParaRPr lang="zh-CN" altLang="en-US" dirty="0">
                <a:solidFill>
                  <a:srgbClr val="FFFF99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04458" name="AutoShape 8"/>
            <p:cNvSpPr/>
            <p:nvPr/>
          </p:nvSpPr>
          <p:spPr>
            <a:xfrm>
              <a:off x="1584" y="1488"/>
              <a:ext cx="144" cy="816"/>
            </a:xfrm>
            <a:prstGeom prst="upDownArrow">
              <a:avLst>
                <a:gd name="adj1" fmla="val 50000"/>
                <a:gd name="adj2" fmla="val 113333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None/>
              </a:pPr>
              <a:endParaRPr lang="zh-CN" altLang="en-US" dirty="0">
                <a:solidFill>
                  <a:srgbClr val="FFFF99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04459" name="AutoShape 9"/>
            <p:cNvSpPr/>
            <p:nvPr/>
          </p:nvSpPr>
          <p:spPr>
            <a:xfrm>
              <a:off x="2736" y="1488"/>
              <a:ext cx="144" cy="816"/>
            </a:xfrm>
            <a:prstGeom prst="upDownArrow">
              <a:avLst>
                <a:gd name="adj1" fmla="val 50000"/>
                <a:gd name="adj2" fmla="val 113333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None/>
              </a:pPr>
              <a:endParaRPr lang="zh-CN" altLang="en-US" dirty="0">
                <a:solidFill>
                  <a:srgbClr val="FFFF99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04460" name="AutoShape 10"/>
            <p:cNvSpPr/>
            <p:nvPr/>
          </p:nvSpPr>
          <p:spPr>
            <a:xfrm>
              <a:off x="3312" y="1488"/>
              <a:ext cx="144" cy="528"/>
            </a:xfrm>
            <a:prstGeom prst="upDownArrow">
              <a:avLst>
                <a:gd name="adj1" fmla="val 50000"/>
                <a:gd name="adj2" fmla="val 73333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None/>
              </a:pPr>
              <a:endParaRPr lang="zh-CN" altLang="en-US" dirty="0">
                <a:solidFill>
                  <a:srgbClr val="FFFF99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04461" name="Text Box 11"/>
            <p:cNvSpPr txBox="1"/>
            <p:nvPr/>
          </p:nvSpPr>
          <p:spPr>
            <a:xfrm>
              <a:off x="1536" y="2304"/>
              <a:ext cx="288" cy="755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400" dirty="0">
                  <a:latin typeface="Tahoma" panose="020B0604030504040204" pitchFamily="34" charset="0"/>
                  <a:ea typeface="华文细黑" panose="02010600040101010101" pitchFamily="2" charset="-122"/>
                </a:rPr>
                <a:t>CPU</a:t>
              </a:r>
              <a:endParaRPr lang="en-US" altLang="zh-CN" sz="2400" dirty="0">
                <a:latin typeface="Tahoma" panose="020B060403050404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104462" name="Text Box 12"/>
            <p:cNvSpPr txBox="1"/>
            <p:nvPr/>
          </p:nvSpPr>
          <p:spPr>
            <a:xfrm>
              <a:off x="2112" y="2304"/>
              <a:ext cx="288" cy="988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zh-CN" altLang="en-US" sz="2400" dirty="0">
                  <a:latin typeface="Tahoma" panose="020B0604030504040204" pitchFamily="34" charset="0"/>
                  <a:ea typeface="华文细黑" panose="02010600040101010101" pitchFamily="2" charset="-122"/>
                </a:rPr>
                <a:t>主存储器</a:t>
              </a:r>
              <a:endParaRPr lang="zh-CN" altLang="en-US" sz="2400" dirty="0">
                <a:latin typeface="Tahoma" panose="020B060403050404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104463" name="Text Box 13"/>
            <p:cNvSpPr txBox="1"/>
            <p:nvPr/>
          </p:nvSpPr>
          <p:spPr>
            <a:xfrm>
              <a:off x="2688" y="2304"/>
              <a:ext cx="288" cy="988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zh-CN" altLang="en-US" sz="2400" dirty="0">
                  <a:latin typeface="Tahoma" panose="020B0604030504040204" pitchFamily="34" charset="0"/>
                  <a:ea typeface="华文细黑" panose="02010600040101010101" pitchFamily="2" charset="-122"/>
                </a:rPr>
                <a:t>公共接口</a:t>
              </a:r>
              <a:endParaRPr lang="zh-CN" altLang="en-US" sz="2400" dirty="0">
                <a:latin typeface="Tahoma" panose="020B060403050404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104464" name="AutoShape 14"/>
            <p:cNvSpPr/>
            <p:nvPr/>
          </p:nvSpPr>
          <p:spPr>
            <a:xfrm>
              <a:off x="3840" y="1488"/>
              <a:ext cx="144" cy="528"/>
            </a:xfrm>
            <a:prstGeom prst="upDownArrow">
              <a:avLst>
                <a:gd name="adj1" fmla="val 50000"/>
                <a:gd name="adj2" fmla="val 73333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None/>
              </a:pPr>
              <a:endParaRPr lang="zh-CN" altLang="en-US" dirty="0">
                <a:solidFill>
                  <a:srgbClr val="FFFF99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04465" name="Text Box 15"/>
            <p:cNvSpPr txBox="1"/>
            <p:nvPr/>
          </p:nvSpPr>
          <p:spPr>
            <a:xfrm>
              <a:off x="3264" y="2016"/>
              <a:ext cx="288" cy="523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zh-CN" altLang="en-US" sz="2400" dirty="0">
                  <a:latin typeface="Tahoma" panose="020B0604030504040204" pitchFamily="34" charset="0"/>
                  <a:ea typeface="华文细黑" panose="02010600040101010101" pitchFamily="2" charset="-122"/>
                </a:rPr>
                <a:t>接口</a:t>
              </a:r>
              <a:endParaRPr lang="zh-CN" altLang="en-US" sz="2400" dirty="0">
                <a:latin typeface="Tahoma" panose="020B060403050404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104466" name="Text Box 16"/>
            <p:cNvSpPr txBox="1"/>
            <p:nvPr/>
          </p:nvSpPr>
          <p:spPr>
            <a:xfrm>
              <a:off x="3744" y="2016"/>
              <a:ext cx="288" cy="523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zh-CN" altLang="en-US" sz="2400" dirty="0">
                  <a:latin typeface="Tahoma" panose="020B0604030504040204" pitchFamily="34" charset="0"/>
                  <a:ea typeface="华文细黑" panose="02010600040101010101" pitchFamily="2" charset="-122"/>
                </a:rPr>
                <a:t>接口</a:t>
              </a:r>
              <a:endParaRPr lang="zh-CN" altLang="en-US" sz="2400" dirty="0">
                <a:latin typeface="Tahoma" panose="020B060403050404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104467" name="AutoShape 17"/>
            <p:cNvSpPr/>
            <p:nvPr/>
          </p:nvSpPr>
          <p:spPr>
            <a:xfrm>
              <a:off x="3312" y="2544"/>
              <a:ext cx="144" cy="432"/>
            </a:xfrm>
            <a:prstGeom prst="upDownArrow">
              <a:avLst>
                <a:gd name="adj1" fmla="val 50000"/>
                <a:gd name="adj2" fmla="val 60000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None/>
              </a:pPr>
              <a:endParaRPr lang="zh-CN" altLang="en-US" dirty="0">
                <a:solidFill>
                  <a:srgbClr val="FFFF99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04468" name="AutoShape 18"/>
            <p:cNvSpPr/>
            <p:nvPr/>
          </p:nvSpPr>
          <p:spPr>
            <a:xfrm>
              <a:off x="3840" y="2544"/>
              <a:ext cx="144" cy="432"/>
            </a:xfrm>
            <a:prstGeom prst="upDownArrow">
              <a:avLst>
                <a:gd name="adj1" fmla="val 50000"/>
                <a:gd name="adj2" fmla="val 60000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None/>
              </a:pPr>
              <a:endParaRPr lang="zh-CN" altLang="en-US" dirty="0">
                <a:solidFill>
                  <a:srgbClr val="FFFF99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04469" name="Text Box 19"/>
            <p:cNvSpPr txBox="1"/>
            <p:nvPr/>
          </p:nvSpPr>
          <p:spPr>
            <a:xfrm>
              <a:off x="3792" y="2976"/>
              <a:ext cx="288" cy="523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zh-CN" altLang="en-US" sz="2400" dirty="0">
                  <a:latin typeface="Tahoma" panose="020B0604030504040204" pitchFamily="34" charset="0"/>
                  <a:ea typeface="华文细黑" panose="02010600040101010101" pitchFamily="2" charset="-122"/>
                </a:rPr>
                <a:t>设备</a:t>
              </a:r>
              <a:endParaRPr lang="zh-CN" altLang="en-US" sz="2400" dirty="0">
                <a:latin typeface="Tahoma" panose="020B060403050404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104470" name="Text Box 20"/>
            <p:cNvSpPr txBox="1"/>
            <p:nvPr/>
          </p:nvSpPr>
          <p:spPr>
            <a:xfrm>
              <a:off x="3264" y="2976"/>
              <a:ext cx="288" cy="523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zh-CN" altLang="en-US" sz="2400" dirty="0">
                  <a:latin typeface="Tahoma" panose="020B0604030504040204" pitchFamily="34" charset="0"/>
                  <a:ea typeface="华文细黑" panose="02010600040101010101" pitchFamily="2" charset="-122"/>
                </a:rPr>
                <a:t>设备</a:t>
              </a:r>
              <a:endParaRPr lang="zh-CN" altLang="en-US" sz="2400" dirty="0">
                <a:latin typeface="Tahoma" panose="020B0604030504040204" pitchFamily="34" charset="0"/>
                <a:ea typeface="华文细黑" panose="02010600040101010101" pitchFamily="2" charset="-122"/>
              </a:endParaRPr>
            </a:p>
          </p:txBody>
        </p:sp>
      </p:grpSp>
      <p:sp>
        <p:nvSpPr>
          <p:cNvPr id="104452" name="Text Box 22"/>
          <p:cNvSpPr txBox="1"/>
          <p:nvPr/>
        </p:nvSpPr>
        <p:spPr>
          <a:xfrm>
            <a:off x="7010400" y="4089400"/>
            <a:ext cx="365760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solidFill>
                  <a:srgbClr val="FF33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系统总线：</a:t>
            </a:r>
            <a:r>
              <a:rPr lang="en-US" altLang="zh-CN" sz="2400" b="1" dirty="0">
                <a:solidFill>
                  <a:srgbClr val="FF33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AB</a:t>
            </a:r>
            <a:r>
              <a:rPr lang="zh-CN" altLang="en-US" sz="2400" b="1" dirty="0">
                <a:solidFill>
                  <a:srgbClr val="FF33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、</a:t>
            </a:r>
            <a:r>
              <a:rPr lang="en-US" altLang="zh-CN" sz="2400" b="1" dirty="0">
                <a:solidFill>
                  <a:srgbClr val="FF33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DB</a:t>
            </a:r>
            <a:r>
              <a:rPr lang="zh-CN" altLang="en-US" sz="2400" b="1" dirty="0">
                <a:solidFill>
                  <a:srgbClr val="FF33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、</a:t>
            </a:r>
            <a:r>
              <a:rPr lang="en-US" altLang="zh-CN" sz="2400" b="1" dirty="0">
                <a:solidFill>
                  <a:srgbClr val="FF33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CB</a:t>
            </a:r>
            <a:endParaRPr lang="zh-CN" altLang="en-US" sz="2400" b="1" dirty="0">
              <a:solidFill>
                <a:srgbClr val="FF3399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总线特点：</a:t>
            </a:r>
            <a:r>
              <a:rPr lang="zh-CN" altLang="en-US" sz="2400" b="1" u="sng" dirty="0">
                <a:solidFill>
                  <a:srgbClr val="FF33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分时、共享</a:t>
            </a:r>
            <a:endParaRPr lang="zh-CN" altLang="en-US" sz="2400" b="1" u="sng" dirty="0">
              <a:solidFill>
                <a:srgbClr val="FF3399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</p:txBody>
      </p:sp>
      <p:sp>
        <p:nvSpPr>
          <p:cNvPr id="104453" name="Rectangle 50"/>
          <p:cNvSpPr/>
          <p:nvPr/>
        </p:nvSpPr>
        <p:spPr>
          <a:xfrm>
            <a:off x="1524000" y="188913"/>
            <a:ext cx="8893175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None/>
            </a:pPr>
            <a:r>
              <a:rPr lang="en-US" altLang="zh-CN" b="1" dirty="0">
                <a:solidFill>
                  <a:srgbClr val="FFFF99"/>
                </a:solidFill>
                <a:ea typeface="黑体" panose="02010609060101010101" pitchFamily="49" charset="-122"/>
              </a:rPr>
              <a:t>  </a:t>
            </a:r>
            <a:r>
              <a:rPr lang="zh-CN" altLang="en-US" b="1" dirty="0">
                <a:solidFill>
                  <a:srgbClr val="FFFF99"/>
                </a:solidFill>
                <a:ea typeface="黑体" panose="02010609060101010101" pitchFamily="49" charset="-122"/>
              </a:rPr>
              <a:t>总线</a:t>
            </a:r>
            <a:endParaRPr lang="zh-CN" altLang="en-US" sz="2800" b="1" dirty="0">
              <a:solidFill>
                <a:srgbClr val="FFFF99"/>
              </a:solidFill>
              <a:ea typeface="黑体" panose="02010609060101010101" pitchFamily="49" charset="-122"/>
            </a:endParaRPr>
          </a:p>
        </p:txBody>
      </p:sp>
      <p:sp>
        <p:nvSpPr>
          <p:cNvPr id="106547" name="Text Box 51"/>
          <p:cNvSpPr txBox="1"/>
          <p:nvPr/>
        </p:nvSpPr>
        <p:spPr>
          <a:xfrm>
            <a:off x="1524000" y="836613"/>
            <a:ext cx="9144000" cy="9772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80000"/>
              </a:lnSpc>
              <a:spcBef>
                <a:spcPct val="50000"/>
              </a:spcBef>
              <a:buNone/>
            </a:pPr>
            <a:r>
              <a:rPr lang="en-US" altLang="zh-CN" sz="4000" b="1" dirty="0">
                <a:solidFill>
                  <a:srgbClr val="FFFF99"/>
                </a:solidFill>
              </a:rPr>
              <a:t>       </a:t>
            </a:r>
            <a:r>
              <a:rPr lang="zh-CN" altLang="en-US" b="1" dirty="0">
                <a:solidFill>
                  <a:srgbClr val="FFFF99"/>
                </a:solidFill>
              </a:rPr>
              <a:t>计算机硬件系统由三大子系统：</a:t>
            </a:r>
            <a:r>
              <a:rPr lang="en-US" altLang="zh-CN" b="1" dirty="0">
                <a:solidFill>
                  <a:srgbClr val="FFFF99"/>
                </a:solidFill>
              </a:rPr>
              <a:t>CPU</a:t>
            </a:r>
            <a:r>
              <a:rPr lang="zh-CN" altLang="en-US" b="1" dirty="0">
                <a:solidFill>
                  <a:srgbClr val="FFFF99"/>
                </a:solidFill>
              </a:rPr>
              <a:t>、存储系统</a:t>
            </a:r>
            <a:r>
              <a:rPr lang="en-US" altLang="zh-CN" b="1" dirty="0">
                <a:solidFill>
                  <a:srgbClr val="FFFF99"/>
                </a:solidFill>
              </a:rPr>
              <a:t>(..)</a:t>
            </a:r>
            <a:r>
              <a:rPr lang="zh-CN" altLang="en-US" b="1" dirty="0">
                <a:solidFill>
                  <a:srgbClr val="FFFF99"/>
                </a:solidFill>
              </a:rPr>
              <a:t>、输入</a:t>
            </a:r>
            <a:r>
              <a:rPr lang="en-US" altLang="zh-CN" b="1" dirty="0">
                <a:solidFill>
                  <a:srgbClr val="FFFF99"/>
                </a:solidFill>
              </a:rPr>
              <a:t>/</a:t>
            </a:r>
            <a:r>
              <a:rPr lang="zh-CN" altLang="en-US" b="1" dirty="0">
                <a:solidFill>
                  <a:srgbClr val="FFFF99"/>
                </a:solidFill>
              </a:rPr>
              <a:t>输出系统</a:t>
            </a:r>
            <a:r>
              <a:rPr lang="en-US" altLang="zh-CN" b="1" dirty="0">
                <a:solidFill>
                  <a:srgbClr val="FFFF99"/>
                </a:solidFill>
              </a:rPr>
              <a:t>(..)</a:t>
            </a:r>
            <a:r>
              <a:rPr lang="zh-CN" altLang="en-US" b="1" dirty="0">
                <a:solidFill>
                  <a:srgbClr val="FFFF99"/>
                </a:solidFill>
              </a:rPr>
              <a:t>及连接它们的总线构成。</a:t>
            </a:r>
            <a:endParaRPr lang="zh-CN" altLang="en-US" b="1" dirty="0">
              <a:solidFill>
                <a:srgbClr val="FFFF99"/>
              </a:solidFill>
              <a:sym typeface="Symbol" panose="05050102010706020507" pitchFamily="18" charset="2"/>
            </a:endParaRPr>
          </a:p>
        </p:txBody>
      </p:sp>
      <p:sp>
        <p:nvSpPr>
          <p:cNvPr id="104455" name="灯片编号占位符 3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sz="1400" dirty="0">
                <a:solidFill>
                  <a:schemeClr val="bg1"/>
                </a:solidFill>
              </a:rPr>
            </a:fld>
            <a:endParaRPr lang="en-US" altLang="zh-CN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7">
                                            <p:txEl>
                                              <p:charRg st="0" end="5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6547">
                                            <p:txEl>
                                              <p:charRg st="0" end="5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47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0114" name="Text Box 4"/>
          <p:cNvSpPr txBox="1"/>
          <p:nvPr/>
        </p:nvSpPr>
        <p:spPr>
          <a:xfrm>
            <a:off x="1770063" y="828675"/>
            <a:ext cx="59436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3600" dirty="0">
                <a:solidFill>
                  <a:srgbClr val="FFFF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1.5.2   </a:t>
            </a:r>
            <a:r>
              <a:rPr lang="zh-CN" altLang="en-US" sz="3600" dirty="0">
                <a:solidFill>
                  <a:srgbClr val="FFFF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计算机的性能指标</a:t>
            </a:r>
            <a:endParaRPr lang="zh-CN" altLang="en-US" sz="3600" dirty="0">
              <a:solidFill>
                <a:srgbClr val="FFFF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0115" name="Text Box 5"/>
          <p:cNvSpPr txBox="1"/>
          <p:nvPr/>
        </p:nvSpPr>
        <p:spPr>
          <a:xfrm>
            <a:off x="1524000" y="1416050"/>
            <a:ext cx="9144000" cy="52927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altLang="zh-CN" sz="28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   </a:t>
            </a:r>
            <a:r>
              <a:rPr lang="zh-CN" altLang="en-US" sz="2800" b="1" dirty="0">
                <a:solidFill>
                  <a:srgbClr val="FF7C80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字长：</a:t>
            </a:r>
            <a:r>
              <a:rPr lang="zh-CN" altLang="en-US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参与一次运算的数的位数（定点）。</a:t>
            </a:r>
            <a:r>
              <a:rPr lang="en-US" altLang="zh-CN" sz="20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8</a:t>
            </a:r>
            <a:r>
              <a:rPr lang="zh-CN" altLang="en-US" sz="20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位、</a:t>
            </a:r>
            <a:r>
              <a:rPr lang="en-US" altLang="zh-CN" sz="20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16</a:t>
            </a:r>
            <a:r>
              <a:rPr lang="zh-CN" altLang="en-US" sz="20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位、</a:t>
            </a:r>
            <a:r>
              <a:rPr lang="en-US" altLang="zh-CN" sz="20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32</a:t>
            </a:r>
            <a:r>
              <a:rPr lang="zh-CN" altLang="en-US" sz="20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位</a:t>
            </a:r>
            <a:endParaRPr lang="zh-CN" altLang="en-US" sz="2000" b="1" dirty="0">
              <a:solidFill>
                <a:srgbClr val="FFFF99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  <a:p>
            <a:pPr marL="0" lvl="0" indent="0" eaLnBrk="1" hangingPunct="1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zh-CN" altLang="en-US" sz="28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   </a:t>
            </a:r>
            <a:r>
              <a:rPr lang="zh-CN" altLang="en-US" sz="2800" b="1" dirty="0">
                <a:solidFill>
                  <a:srgbClr val="FF7C80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数据通路宽度：</a:t>
            </a:r>
            <a:r>
              <a:rPr lang="zh-CN" altLang="en-US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数据总线位数（信息传输能力）</a:t>
            </a:r>
            <a:br>
              <a:rPr lang="zh-CN" altLang="en-US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</a:br>
            <a:r>
              <a:rPr lang="zh-CN" altLang="en-US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   特例：</a:t>
            </a:r>
            <a:r>
              <a:rPr lang="en-US" altLang="zh-CN" sz="2000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INTEL 8088</a:t>
            </a:r>
            <a:r>
              <a:rPr lang="en-US" altLang="zh-CN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 </a:t>
            </a:r>
            <a:r>
              <a:rPr lang="zh-CN" altLang="en-US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字长</a:t>
            </a:r>
            <a:r>
              <a:rPr lang="en-US" altLang="zh-CN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16</a:t>
            </a:r>
            <a:r>
              <a:rPr lang="zh-CN" altLang="en-US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位，数据线</a:t>
            </a:r>
            <a:r>
              <a:rPr lang="en-US" altLang="zh-CN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8</a:t>
            </a:r>
            <a:r>
              <a:rPr lang="zh-CN" altLang="en-US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位，称准</a:t>
            </a:r>
            <a:r>
              <a:rPr lang="en-US" altLang="zh-CN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16</a:t>
            </a:r>
            <a:r>
              <a:rPr lang="zh-CN" altLang="en-US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位机</a:t>
            </a:r>
            <a:endParaRPr lang="zh-CN" altLang="en-US" sz="2400" b="1" dirty="0">
              <a:solidFill>
                <a:srgbClr val="FFFF99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  <a:p>
            <a:pPr marL="0" lvl="0" indent="0" eaLnBrk="1" hangingPunct="1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zh-CN" altLang="en-US" sz="28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   </a:t>
            </a:r>
            <a:r>
              <a:rPr lang="zh-CN" altLang="en-US" sz="2800" b="1" dirty="0">
                <a:solidFill>
                  <a:srgbClr val="FF7C80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主存容量：</a:t>
            </a:r>
            <a:r>
              <a:rPr lang="zh-CN" altLang="en-US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按字节编址用单元数表示：</a:t>
            </a:r>
            <a:r>
              <a:rPr lang="en-US" altLang="zh-CN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16MB (16M×8</a:t>
            </a:r>
            <a:r>
              <a:rPr lang="zh-CN" altLang="en-US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位</a:t>
            </a:r>
            <a:r>
              <a:rPr lang="en-US" altLang="zh-CN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)</a:t>
            </a:r>
            <a:endParaRPr lang="en-US" altLang="zh-CN" sz="2400" b="1" dirty="0">
              <a:solidFill>
                <a:srgbClr val="FFFF99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  <a:p>
            <a:pPr marL="0" lvl="0" indent="0" eaLnBrk="1" hangingPunct="1">
              <a:spcBef>
                <a:spcPts val="1200"/>
              </a:spcBef>
              <a:buNone/>
            </a:pPr>
            <a:r>
              <a:rPr lang="en-US" altLang="zh-CN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                           </a:t>
            </a:r>
            <a:r>
              <a:rPr lang="zh-CN" altLang="en-US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按字编址用</a:t>
            </a:r>
            <a:r>
              <a:rPr lang="zh-CN" altLang="en-US" sz="2400" b="1" u="sng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单元数</a:t>
            </a:r>
            <a:r>
              <a:rPr lang="en-US" altLang="zh-CN" sz="2400" b="1" u="sng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×</a:t>
            </a:r>
            <a:r>
              <a:rPr lang="zh-CN" altLang="en-US" sz="2400" b="1" u="sng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位数</a:t>
            </a:r>
            <a:r>
              <a:rPr lang="zh-CN" altLang="en-US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表示    </a:t>
            </a:r>
            <a:r>
              <a:rPr lang="en-US" altLang="zh-CN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64k ×16</a:t>
            </a:r>
            <a:r>
              <a:rPr lang="zh-CN" altLang="en-US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位</a:t>
            </a:r>
            <a:endParaRPr lang="zh-CN" altLang="en-US" sz="2800" b="1" dirty="0">
              <a:solidFill>
                <a:srgbClr val="FFFF99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  <a:p>
            <a:pPr marL="0" lvl="0" indent="0" eaLnBrk="1" hangingPunct="1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zh-CN" altLang="en-US" sz="28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   </a:t>
            </a:r>
            <a:r>
              <a:rPr lang="zh-CN" altLang="en-US" sz="2800" b="1" dirty="0">
                <a:solidFill>
                  <a:srgbClr val="FF7C80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外存容量：</a:t>
            </a:r>
            <a:r>
              <a:rPr lang="zh-CN" altLang="en-US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以字节数表示，</a:t>
            </a:r>
            <a:r>
              <a:rPr lang="en-US" altLang="zh-CN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20G </a:t>
            </a:r>
            <a:endParaRPr lang="en-US" altLang="zh-CN" sz="2400" b="1" dirty="0">
              <a:solidFill>
                <a:srgbClr val="FFFF99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  <a:p>
            <a:pPr marL="0" lvl="0" indent="0" eaLnBrk="1" hangingPunct="1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altLang="zh-CN" sz="28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   </a:t>
            </a:r>
            <a:r>
              <a:rPr lang="zh-CN" altLang="en-US" sz="2800" b="1" dirty="0">
                <a:solidFill>
                  <a:srgbClr val="FF7C80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运算速度        </a:t>
            </a:r>
            <a:r>
              <a:rPr lang="zh-CN" altLang="en-US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①主频（</a:t>
            </a:r>
            <a:r>
              <a:rPr lang="en-US" altLang="zh-CN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CPU</a:t>
            </a:r>
            <a:r>
              <a:rPr lang="zh-CN" altLang="en-US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时钟频率）</a:t>
            </a:r>
            <a:br>
              <a:rPr lang="zh-CN" altLang="en-US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</a:br>
            <a:r>
              <a:rPr lang="zh-CN" altLang="en-US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                        ②每秒平均执行指令数（</a:t>
            </a:r>
            <a:r>
              <a:rPr lang="en-US" altLang="zh-CN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ips</a:t>
            </a:r>
            <a:r>
              <a:rPr lang="zh-CN" altLang="en-US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）   ③浮点运算速度</a:t>
            </a:r>
            <a:endParaRPr lang="zh-CN" altLang="en-US" sz="2400" b="1" dirty="0">
              <a:solidFill>
                <a:srgbClr val="FFFF99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  <a:p>
            <a:pPr marL="0" lvl="0" indent="0" eaLnBrk="1" hangingPunct="1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   </a:t>
            </a:r>
            <a:r>
              <a:rPr lang="zh-CN" altLang="en-US" sz="2800" b="1" dirty="0">
                <a:solidFill>
                  <a:srgbClr val="FF7C80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外设性能指标</a:t>
            </a:r>
            <a:endParaRPr lang="zh-CN" altLang="en-US" sz="2800" b="1" dirty="0">
              <a:solidFill>
                <a:srgbClr val="FF7C80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  <a:p>
            <a:pPr marL="0" lvl="0" indent="0" eaLnBrk="1" hangingPunct="1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zh-CN" altLang="en-US" sz="2800" b="1" dirty="0">
                <a:solidFill>
                  <a:srgbClr val="FFFF99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   </a:t>
            </a:r>
            <a:r>
              <a:rPr lang="zh-CN" altLang="en-US" sz="2800" b="1" dirty="0">
                <a:solidFill>
                  <a:srgbClr val="FF7C80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软件配置情况</a:t>
            </a:r>
            <a:endParaRPr lang="zh-CN" altLang="en-US" sz="2800" b="1" dirty="0">
              <a:solidFill>
                <a:srgbClr val="FF7C80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</p:txBody>
      </p:sp>
      <p:sp>
        <p:nvSpPr>
          <p:cNvPr id="90116" name="灯片编号占位符 3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sz="1400" dirty="0">
                <a:solidFill>
                  <a:schemeClr val="bg1"/>
                </a:solidFill>
              </a:rPr>
            </a:fld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90117" name="Text Box 4"/>
          <p:cNvSpPr txBox="1"/>
          <p:nvPr/>
        </p:nvSpPr>
        <p:spPr>
          <a:xfrm>
            <a:off x="1762125" y="260350"/>
            <a:ext cx="59436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3600" dirty="0">
                <a:solidFill>
                  <a:srgbClr val="FFFF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1.5.1   </a:t>
            </a:r>
            <a:r>
              <a:rPr lang="zh-CN" altLang="en-US" sz="3600" dirty="0">
                <a:solidFill>
                  <a:srgbClr val="FFFF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数字计算机的特点</a:t>
            </a:r>
            <a:endParaRPr lang="zh-CN" altLang="en-US" sz="3600" dirty="0">
              <a:solidFill>
                <a:srgbClr val="FFFF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3554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sz="1400" dirty="0">
                <a:solidFill>
                  <a:schemeClr val="bg1"/>
                </a:solidFill>
              </a:rPr>
            </a:fld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 bwMode="auto"/>
        <p:txBody>
          <a:bodyPr vert="horz" wrap="square" lIns="91440" tIns="45720" rIns="91440" bIns="45720" numCol="1" anchor="t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数 制 转 换</a:t>
            </a:r>
            <a:endParaRPr kumimoji="1" lang="zh-CN" altLang="zh-CN" sz="32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3556" name="Text Box 4"/>
          <p:cNvSpPr/>
          <p:nvPr>
            <p:ph idx="1"/>
          </p:nvPr>
        </p:nvSpPr>
        <p:spPr>
          <a:xfrm>
            <a:off x="2208213" y="1700213"/>
            <a:ext cx="7772400" cy="4114800"/>
          </a:xfrm>
          <a:ln w="12700"/>
        </p:spPr>
        <p:txBody>
          <a:bodyPr vert="horz" wrap="square" lIns="91440" tIns="45720" rIns="91440" bIns="45720" anchor="t" anchorCtr="0"/>
          <a:p>
            <a:pPr marL="457200" indent="-457200" eaLnBrk="1" hangingPunct="1">
              <a:buNone/>
            </a:pPr>
            <a:r>
              <a:rPr lang="zh-CN" altLang="en-US" b="1" dirty="0">
                <a:solidFill>
                  <a:srgbClr val="FFFF66"/>
                </a:solidFill>
              </a:rPr>
              <a:t>习题：</a:t>
            </a:r>
            <a:endParaRPr lang="zh-CN" altLang="en-US" b="1" dirty="0">
              <a:solidFill>
                <a:srgbClr val="FFFF66"/>
              </a:solidFill>
            </a:endParaRPr>
          </a:p>
          <a:p>
            <a:pPr marL="457200" indent="-457200" eaLnBrk="1" hangingPunct="1">
              <a:buNone/>
            </a:pPr>
            <a:r>
              <a:rPr lang="en-US" altLang="zh-CN" b="1" dirty="0">
                <a:solidFill>
                  <a:srgbClr val="FFFF66"/>
                </a:solidFill>
              </a:rPr>
              <a:t>1) B-&gt;D</a:t>
            </a:r>
            <a:endParaRPr lang="en-US" altLang="zh-CN" b="1" dirty="0">
              <a:solidFill>
                <a:srgbClr val="FFFF66"/>
              </a:solidFill>
            </a:endParaRPr>
          </a:p>
          <a:p>
            <a:pPr marL="457200" indent="-457200" eaLnBrk="1" hangingPunct="1">
              <a:buNone/>
            </a:pPr>
            <a:r>
              <a:rPr lang="en-US" altLang="zh-CN" b="1" dirty="0">
                <a:solidFill>
                  <a:srgbClr val="FFFF66"/>
                </a:solidFill>
              </a:rPr>
              <a:t>   </a:t>
            </a:r>
            <a:r>
              <a:rPr lang="en-US" altLang="zh-CN" b="1" i="1" dirty="0">
                <a:solidFill>
                  <a:srgbClr val="FFFF66"/>
                </a:solidFill>
              </a:rPr>
              <a:t>11 1010. 011           100 0101. 1001</a:t>
            </a:r>
            <a:endParaRPr lang="en-US" altLang="zh-CN" b="1" i="1" dirty="0">
              <a:solidFill>
                <a:srgbClr val="FFFF66"/>
              </a:solidFill>
            </a:endParaRPr>
          </a:p>
          <a:p>
            <a:pPr marL="457200" indent="-457200" eaLnBrk="1" hangingPunct="1">
              <a:buNone/>
            </a:pPr>
            <a:r>
              <a:rPr lang="en-US" altLang="zh-CN" b="1" dirty="0">
                <a:solidFill>
                  <a:srgbClr val="FFFF66"/>
                </a:solidFill>
              </a:rPr>
              <a:t>2</a:t>
            </a:r>
            <a:r>
              <a:rPr lang="zh-CN" altLang="en-US" b="1" dirty="0">
                <a:solidFill>
                  <a:srgbClr val="FFFF66"/>
                </a:solidFill>
              </a:rPr>
              <a:t>）</a:t>
            </a:r>
            <a:r>
              <a:rPr lang="en-US" altLang="zh-CN" b="1" dirty="0">
                <a:solidFill>
                  <a:srgbClr val="FFFF66"/>
                </a:solidFill>
              </a:rPr>
              <a:t>Q(H)-&gt;D,B</a:t>
            </a:r>
            <a:endParaRPr lang="en-US" altLang="zh-CN" b="1" dirty="0">
              <a:solidFill>
                <a:srgbClr val="FFFF66"/>
              </a:solidFill>
            </a:endParaRPr>
          </a:p>
          <a:p>
            <a:pPr marL="457200" indent="-457200" eaLnBrk="1" hangingPunct="1">
              <a:buNone/>
            </a:pPr>
            <a:r>
              <a:rPr lang="en-US" altLang="zh-CN" b="1" dirty="0">
                <a:solidFill>
                  <a:srgbClr val="FFFF66"/>
                </a:solidFill>
              </a:rPr>
              <a:t>     </a:t>
            </a:r>
            <a:r>
              <a:rPr lang="en-US" altLang="zh-CN" b="1" i="1" dirty="0">
                <a:solidFill>
                  <a:srgbClr val="FFFF66"/>
                </a:solidFill>
              </a:rPr>
              <a:t>47.2Q            0AD.6 H</a:t>
            </a:r>
            <a:endParaRPr lang="en-US" altLang="zh-CN" b="1" i="1" dirty="0">
              <a:solidFill>
                <a:srgbClr val="FFFF66"/>
              </a:solidFill>
            </a:endParaRPr>
          </a:p>
          <a:p>
            <a:pPr marL="457200" indent="-457200" eaLnBrk="1" hangingPunct="1">
              <a:buNone/>
            </a:pPr>
            <a:r>
              <a:rPr lang="en-US" altLang="zh-CN" b="1" dirty="0">
                <a:solidFill>
                  <a:srgbClr val="FFFF66"/>
                </a:solidFill>
              </a:rPr>
              <a:t>3) D-&gt;B</a:t>
            </a:r>
            <a:r>
              <a:rPr lang="zh-CN" altLang="en-US" b="1" dirty="0">
                <a:solidFill>
                  <a:srgbClr val="FFFF66"/>
                </a:solidFill>
              </a:rPr>
              <a:t>，</a:t>
            </a:r>
            <a:r>
              <a:rPr lang="en-US" altLang="zh-CN" b="1" dirty="0">
                <a:solidFill>
                  <a:srgbClr val="FFFF66"/>
                </a:solidFill>
              </a:rPr>
              <a:t>BCD</a:t>
            </a:r>
            <a:r>
              <a:rPr lang="zh-CN" altLang="en-US" b="1" dirty="0">
                <a:solidFill>
                  <a:srgbClr val="FFFF66"/>
                </a:solidFill>
              </a:rPr>
              <a:t>码</a:t>
            </a:r>
            <a:endParaRPr lang="en-US" altLang="zh-CN" b="1" dirty="0">
              <a:solidFill>
                <a:srgbClr val="FFFF66"/>
              </a:solidFill>
            </a:endParaRPr>
          </a:p>
          <a:p>
            <a:pPr marL="457200" indent="-457200" eaLnBrk="1" hangingPunct="1">
              <a:buNone/>
            </a:pPr>
            <a:r>
              <a:rPr lang="en-US" altLang="zh-CN" b="1" dirty="0">
                <a:solidFill>
                  <a:srgbClr val="FFFF66"/>
                </a:solidFill>
              </a:rPr>
              <a:t>    </a:t>
            </a:r>
            <a:r>
              <a:rPr lang="en-US" altLang="zh-CN" b="1" i="1" dirty="0">
                <a:solidFill>
                  <a:srgbClr val="FFFF66"/>
                </a:solidFill>
              </a:rPr>
              <a:t>178        0.34      65.75         21/128</a:t>
            </a:r>
            <a:r>
              <a:rPr lang="en-US" altLang="zh-CN" dirty="0"/>
              <a:t>           </a:t>
            </a:r>
            <a:endParaRPr lang="en-US" altLang="zh-CN" dirty="0"/>
          </a:p>
        </p:txBody>
      </p:sp>
    </p:spTree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1986" name="Text Box 2"/>
          <p:cNvSpPr txBox="1">
            <a:spLocks noChangeArrowheads="1"/>
          </p:cNvSpPr>
          <p:nvPr/>
        </p:nvSpPr>
        <p:spPr bwMode="auto">
          <a:xfrm>
            <a:off x="1847850" y="836613"/>
            <a:ext cx="8820150" cy="534416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457200" indent="-457200" algn="l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C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典型格式 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真值：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N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＝ 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±R</a:t>
            </a:r>
            <a:r>
              <a:rPr kumimoji="1" lang="en-US" altLang="zh-CN" sz="3200" b="1" i="0" u="none" strike="noStrike" kern="120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E 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· M</a:t>
            </a:r>
            <a:r>
              <a:rPr kumimoji="1" lang="en-US" altLang="zh-CN" sz="3200" b="1" i="0" u="none" strike="noStrike" kern="1200" cap="none" spc="0" normalizeH="0" baseline="3000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	</a:t>
            </a:r>
            <a:endParaRPr kumimoji="1" lang="en-US" altLang="zh-CN" sz="3200" b="1" i="0" u="none" strike="noStrike" kern="1200" cap="none" spc="0" normalizeH="0" baseline="30000" noProof="0" dirty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3000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                      浮点数机器格式</a:t>
            </a:r>
            <a:endParaRPr kumimoji="1" lang="en-US" altLang="zh-CN" sz="3200" b="1" i="0" u="none" strike="noStrike" kern="1200" cap="none" spc="0" normalizeH="0" baseline="30000" noProof="0" dirty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3200" b="1" i="0" u="none" strike="noStrike" kern="1200" cap="none" spc="0" normalizeH="0" baseline="30000" noProof="0" dirty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66FF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</a:t>
            </a:r>
            <a:endParaRPr kumimoji="1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66FFCC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66FFCC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66FF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66FF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66FF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－－基数：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，不改变，隐含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	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CC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E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C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－－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C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阶码（指数值）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CC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: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带符号纯整数， 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常用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补码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、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移码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表示 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	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CC99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M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C99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－－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C99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尾数：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带符号纯小数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，常用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补码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、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原码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表示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CC99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M</a:t>
            </a:r>
            <a:r>
              <a:rPr kumimoji="1" lang="en-US" altLang="zh-CN" sz="2800" b="0" i="0" u="none" strike="noStrike" kern="1200" cap="none" spc="0" normalizeH="0" baseline="-2000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s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C99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－－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C99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尾数的符号位（尾符），整个浮点数的符号位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∴ 浮点数中，只要表示出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E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、 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M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即可。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7043" name="Rectangle 3"/>
          <p:cNvSpPr/>
          <p:nvPr/>
        </p:nvSpPr>
        <p:spPr>
          <a:xfrm>
            <a:off x="3639185" y="180975"/>
            <a:ext cx="498348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50000"/>
              </a:spcBef>
              <a:buNone/>
            </a:pPr>
            <a:r>
              <a:rPr lang="en-US" altLang="zh-CN" sz="3600" dirty="0">
                <a:solidFill>
                  <a:srgbClr val="66CC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2.1.2  </a:t>
            </a:r>
            <a:r>
              <a:rPr lang="zh-CN" altLang="en-US" sz="3600" dirty="0">
                <a:solidFill>
                  <a:srgbClr val="66CC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定点数与浮点数</a:t>
            </a:r>
            <a:endParaRPr lang="zh-CN" altLang="en-US" sz="3600" dirty="0">
              <a:solidFill>
                <a:srgbClr val="66CC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7044" name="灯片编号占位符 3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sz="1400" dirty="0">
                <a:solidFill>
                  <a:schemeClr val="bg1"/>
                </a:solidFill>
              </a:rPr>
            </a:fld>
            <a:endParaRPr lang="en-US" altLang="zh-CN" sz="1400" dirty="0">
              <a:solidFill>
                <a:schemeClr val="bg1"/>
              </a:solidFill>
            </a:endParaRPr>
          </a:p>
        </p:txBody>
      </p:sp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2566988" y="1844675"/>
          <a:ext cx="6769100" cy="620395"/>
        </p:xfrm>
        <a:graphic>
          <a:graphicData uri="http://schemas.openxmlformats.org/drawingml/2006/table">
            <a:tbl>
              <a:tblPr/>
              <a:tblGrid>
                <a:gridCol w="847725"/>
                <a:gridCol w="844550"/>
                <a:gridCol w="847725"/>
                <a:gridCol w="844550"/>
                <a:gridCol w="847725"/>
                <a:gridCol w="844550"/>
                <a:gridCol w="847725"/>
                <a:gridCol w="844550"/>
              </a:tblGrid>
              <a:tr h="62039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3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3200" b="0" i="0" u="none" strike="noStrike" cap="none" normalizeH="0" baseline="-20000" dirty="0" err="1">
                          <a:ln>
                            <a:noFill/>
                          </a:ln>
                          <a:solidFill>
                            <a:srgbClr val="FFFF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endParaRPr kumimoji="1" lang="en-US" altLang="zh-CN" sz="3200" b="0" i="0" u="none" strike="noStrike" cap="none" normalizeH="0" baseline="-20000" dirty="0">
                        <a:ln>
                          <a:noFill/>
                        </a:ln>
                        <a:solidFill>
                          <a:srgbClr val="FFFF66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</a:t>
                      </a:r>
                      <a:r>
                        <a:rPr kumimoji="1" lang="en-US" altLang="zh-CN" sz="3200" b="0" i="0" u="none" strike="noStrike" cap="none" normalizeH="0" baseline="-20000" dirty="0">
                          <a:ln>
                            <a:noFill/>
                          </a:ln>
                          <a:solidFill>
                            <a:srgbClr val="FFFF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endParaRPr kumimoji="1" lang="en-US" altLang="zh-CN" sz="3200" b="0" i="0" u="none" strike="noStrike" cap="none" normalizeH="0" baseline="-20000" dirty="0">
                        <a:ln>
                          <a:noFill/>
                        </a:ln>
                        <a:solidFill>
                          <a:srgbClr val="FFFF66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</a:t>
                      </a:r>
                      <a:r>
                        <a:rPr kumimoji="1" lang="en-US" altLang="zh-CN" sz="3200" b="0" i="0" u="none" strike="noStrike" cap="none" normalizeH="0" baseline="-20000" dirty="0">
                          <a:ln>
                            <a:noFill/>
                          </a:ln>
                          <a:solidFill>
                            <a:srgbClr val="FFFF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3200" b="0" i="0" u="none" strike="noStrike" cap="none" normalizeH="0" baseline="-20000" dirty="0">
                        <a:ln>
                          <a:noFill/>
                        </a:ln>
                        <a:solidFill>
                          <a:srgbClr val="FFFF66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…</a:t>
                      </a:r>
                      <a:endParaRPr kumimoji="1" lang="en-US" altLang="zh-CN" sz="3200" b="0" i="0" u="none" strike="noStrike" cap="none" normalizeH="0" baseline="0" dirty="0">
                        <a:ln>
                          <a:noFill/>
                        </a:ln>
                        <a:solidFill>
                          <a:srgbClr val="FFFF66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en-US" altLang="zh-CN" sz="3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</a:t>
                      </a:r>
                      <a:r>
                        <a:rPr kumimoji="1" lang="en-US" altLang="zh-CN" sz="3200" b="0" i="0" u="none" strike="noStrike" cap="none" normalizeH="0" baseline="-20000" dirty="0" err="1">
                          <a:ln>
                            <a:noFill/>
                          </a:ln>
                          <a:solidFill>
                            <a:srgbClr val="FFFF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</a:t>
                      </a:r>
                      <a:endParaRPr kumimoji="1" lang="en-US" altLang="zh-CN" sz="3200" b="0" i="0" u="none" strike="noStrike" cap="none" normalizeH="0" baseline="-20000" dirty="0">
                        <a:ln>
                          <a:noFill/>
                        </a:ln>
                        <a:solidFill>
                          <a:srgbClr val="FFFF66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3200" b="0" i="0" u="none" strike="noStrike" cap="none" normalizeH="0" baseline="-20000" dirty="0">
                          <a:ln>
                            <a:noFill/>
                          </a:ln>
                          <a:solidFill>
                            <a:srgbClr val="FFFF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3200" b="0" i="0" u="none" strike="noStrike" cap="none" normalizeH="0" baseline="-20000" dirty="0">
                        <a:ln>
                          <a:noFill/>
                        </a:ln>
                        <a:solidFill>
                          <a:srgbClr val="FFFF66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…</a:t>
                      </a:r>
                      <a:endParaRPr kumimoji="1" lang="en-US" altLang="zh-CN" sz="3200" b="0" i="0" u="none" strike="noStrike" cap="none" normalizeH="0" baseline="0" dirty="0">
                        <a:ln>
                          <a:noFill/>
                        </a:ln>
                        <a:solidFill>
                          <a:srgbClr val="FFFF66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3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3200" b="0" i="0" u="none" strike="noStrike" cap="none" normalizeH="0" baseline="-20000" dirty="0" err="1">
                          <a:ln>
                            <a:noFill/>
                          </a:ln>
                          <a:solidFill>
                            <a:srgbClr val="FFFF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</a:t>
                      </a:r>
                      <a:endParaRPr kumimoji="1" lang="en-US" altLang="zh-CN" sz="3200" b="0" i="0" u="none" strike="noStrike" cap="none" normalizeH="0" baseline="-20000" dirty="0">
                        <a:ln>
                          <a:noFill/>
                        </a:ln>
                        <a:solidFill>
                          <a:srgbClr val="FFFF66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7065" name="Text Box 22"/>
          <p:cNvSpPr txBox="1"/>
          <p:nvPr/>
        </p:nvSpPr>
        <p:spPr>
          <a:xfrm>
            <a:off x="1811338" y="2708275"/>
            <a:ext cx="8856662" cy="52197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b="1" dirty="0">
                <a:solidFill>
                  <a:srgbClr val="FFFF66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b="1" dirty="0">
                <a:solidFill>
                  <a:srgbClr val="FFFF66"/>
                </a:solidFill>
                <a:latin typeface="楷体_GB2312" pitchFamily="49" charset="-122"/>
                <a:ea typeface="楷体_GB2312" pitchFamily="49" charset="-122"/>
              </a:rPr>
              <a:t>数符	    阶符  </a:t>
            </a:r>
            <a:r>
              <a:rPr lang="en-US" altLang="zh-CN" sz="2800" b="1" dirty="0">
                <a:solidFill>
                  <a:srgbClr val="FFFF66"/>
                </a:solidFill>
                <a:latin typeface="楷体_GB2312" pitchFamily="49" charset="-122"/>
                <a:ea typeface="楷体_GB2312" pitchFamily="49" charset="-122"/>
              </a:rPr>
              <a:t>E</a:t>
            </a:r>
            <a:r>
              <a:rPr lang="zh-CN" altLang="en-US" sz="2800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（阶码）</a:t>
            </a:r>
            <a:r>
              <a:rPr lang="zh-CN" altLang="en-US" sz="2800" b="1" dirty="0">
                <a:solidFill>
                  <a:srgbClr val="FFFF66"/>
                </a:solidFill>
                <a:latin typeface="楷体_GB2312" pitchFamily="49" charset="-122"/>
                <a:ea typeface="楷体_GB2312" pitchFamily="49" charset="-122"/>
              </a:rPr>
              <a:t>        </a:t>
            </a:r>
            <a:r>
              <a:rPr lang="en-US" altLang="zh-CN" sz="2800" b="1" dirty="0">
                <a:solidFill>
                  <a:srgbClr val="FFFF66"/>
                </a:solidFill>
                <a:latin typeface="楷体_GB2312" pitchFamily="49" charset="-122"/>
                <a:ea typeface="楷体_GB2312" pitchFamily="49" charset="-122"/>
              </a:rPr>
              <a:t>M</a:t>
            </a:r>
            <a:r>
              <a:rPr lang="zh-CN" altLang="en-US" sz="2800" b="1" dirty="0">
                <a:solidFill>
                  <a:srgbClr val="FFFF66"/>
                </a:solidFill>
                <a:latin typeface="楷体_GB2312" pitchFamily="49" charset="-122"/>
                <a:ea typeface="楷体_GB2312" pitchFamily="49" charset="-122"/>
              </a:rPr>
              <a:t>（尾数的有效值）</a:t>
            </a:r>
            <a:endParaRPr lang="en-US" altLang="zh-CN" sz="2800" b="1" dirty="0">
              <a:solidFill>
                <a:srgbClr val="FFFF66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7066" name="Line 26"/>
          <p:cNvSpPr/>
          <p:nvPr/>
        </p:nvSpPr>
        <p:spPr>
          <a:xfrm flipV="1">
            <a:off x="2711450" y="2473325"/>
            <a:ext cx="215900" cy="307975"/>
          </a:xfrm>
          <a:prstGeom prst="line">
            <a:avLst/>
          </a:prstGeom>
          <a:ln w="28575" cap="sq" cmpd="sng">
            <a:solidFill>
              <a:srgbClr val="FFFF66"/>
            </a:solidFill>
            <a:prstDash val="solid"/>
            <a:headEnd type="none" w="sm" len="sm"/>
            <a:tailEnd type="stealth" w="lg" len="lg"/>
          </a:ln>
        </p:spPr>
      </p:sp>
      <p:sp>
        <p:nvSpPr>
          <p:cNvPr id="87067" name="Line 26"/>
          <p:cNvSpPr/>
          <p:nvPr/>
        </p:nvSpPr>
        <p:spPr>
          <a:xfrm flipV="1">
            <a:off x="3792538" y="2473325"/>
            <a:ext cx="0" cy="307975"/>
          </a:xfrm>
          <a:prstGeom prst="line">
            <a:avLst/>
          </a:prstGeom>
          <a:ln w="28575" cap="sq" cmpd="sng">
            <a:solidFill>
              <a:srgbClr val="FFFF66"/>
            </a:solidFill>
            <a:prstDash val="solid"/>
            <a:headEnd type="none" w="sm" len="sm"/>
            <a:tailEnd type="stealth" w="lg" len="lg"/>
          </a:ln>
        </p:spPr>
      </p:sp>
      <p:sp>
        <p:nvSpPr>
          <p:cNvPr id="87068" name="AutoShape 24"/>
          <p:cNvSpPr/>
          <p:nvPr/>
        </p:nvSpPr>
        <p:spPr>
          <a:xfrm rot="5400000">
            <a:off x="4922838" y="1103313"/>
            <a:ext cx="268287" cy="3087687"/>
          </a:xfrm>
          <a:prstGeom prst="rightBrace">
            <a:avLst>
              <a:gd name="adj1" fmla="val 99530"/>
              <a:gd name="adj2" fmla="val 50000"/>
            </a:avLst>
          </a:prstGeom>
          <a:noFill/>
          <a:ln w="12700" cap="sq" cmpd="sng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50000"/>
              </a:spcBef>
              <a:buNone/>
            </a:pPr>
            <a:endParaRPr lang="zh-CN" altLang="en-US" sz="4000" i="1" dirty="0">
              <a:solidFill>
                <a:srgbClr val="FFFF99"/>
              </a:solidFill>
              <a:ea typeface="黑体" panose="02010609060101010101" pitchFamily="49" charset="-122"/>
            </a:endParaRPr>
          </a:p>
        </p:txBody>
      </p:sp>
      <p:sp>
        <p:nvSpPr>
          <p:cNvPr id="87069" name="AutoShape 24"/>
          <p:cNvSpPr/>
          <p:nvPr/>
        </p:nvSpPr>
        <p:spPr>
          <a:xfrm rot="5400000">
            <a:off x="7972425" y="1489075"/>
            <a:ext cx="207963" cy="2376488"/>
          </a:xfrm>
          <a:prstGeom prst="rightBrace">
            <a:avLst>
              <a:gd name="adj1" fmla="val 99090"/>
              <a:gd name="adj2" fmla="val 50000"/>
            </a:avLst>
          </a:prstGeom>
          <a:noFill/>
          <a:ln w="12700" cap="sq" cmpd="sng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50000"/>
              </a:spcBef>
              <a:buNone/>
            </a:pPr>
            <a:endParaRPr lang="zh-CN" altLang="en-US" sz="4000" i="1" dirty="0">
              <a:solidFill>
                <a:srgbClr val="FFFF99"/>
              </a:solidFill>
              <a:ea typeface="黑体" panose="02010609060101010101" pitchFamily="49" charset="-122"/>
            </a:endParaRPr>
          </a:p>
        </p:txBody>
      </p:sp>
      <p:sp>
        <p:nvSpPr>
          <p:cNvPr id="14" name="Line 26"/>
          <p:cNvSpPr>
            <a:spLocks noChangeShapeType="1"/>
          </p:cNvSpPr>
          <p:nvPr/>
        </p:nvSpPr>
        <p:spPr bwMode="auto">
          <a:xfrm flipH="1" flipV="1">
            <a:off x="2006600" y="4138613"/>
            <a:ext cx="288925" cy="1524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stealth" w="lg" len="lg"/>
          </a:ln>
          <a:effectLst/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4000" b="0" i="1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21460" y="3706813"/>
            <a:ext cx="7924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范围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6" name="Line 26"/>
          <p:cNvSpPr>
            <a:spLocks noChangeShapeType="1"/>
          </p:cNvSpPr>
          <p:nvPr/>
        </p:nvSpPr>
        <p:spPr bwMode="auto">
          <a:xfrm flipH="1" flipV="1">
            <a:off x="2081213" y="4741863"/>
            <a:ext cx="287338" cy="153988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stealth" w="lg" len="lg"/>
          </a:ln>
          <a:effectLst/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4000" b="0" i="1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595279" y="4310063"/>
            <a:ext cx="7924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精度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1138" name="Text Box 2"/>
          <p:cNvSpPr txBox="1"/>
          <p:nvPr/>
        </p:nvSpPr>
        <p:spPr>
          <a:xfrm>
            <a:off x="1774825" y="981075"/>
            <a:ext cx="8893175" cy="58356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b="1" dirty="0">
                <a:solidFill>
                  <a:srgbClr val="FFCCCC"/>
                </a:solidFill>
              </a:rPr>
              <a:t>2. </a:t>
            </a:r>
            <a:r>
              <a:rPr lang="zh-CN" altLang="en-US" b="1" dirty="0">
                <a:solidFill>
                  <a:srgbClr val="FFCCCC"/>
                </a:solidFill>
              </a:rPr>
              <a:t>规格化浮点数：</a:t>
            </a:r>
            <a:r>
              <a:rPr lang="zh-CN" altLang="en-US" b="1" i="1" dirty="0">
                <a:solidFill>
                  <a:srgbClr val="FFFF66"/>
                </a:solidFill>
              </a:rPr>
              <a:t>浮点数的表示形式不是唯一的</a:t>
            </a:r>
            <a:endParaRPr lang="zh-CN" altLang="en-US" b="1" i="1" dirty="0">
              <a:solidFill>
                <a:srgbClr val="FFFF66"/>
              </a:solidFill>
            </a:endParaRPr>
          </a:p>
        </p:txBody>
      </p:sp>
      <p:sp>
        <p:nvSpPr>
          <p:cNvPr id="91139" name="Text Box 3"/>
          <p:cNvSpPr txBox="1"/>
          <p:nvPr/>
        </p:nvSpPr>
        <p:spPr>
          <a:xfrm>
            <a:off x="2208213" y="1773238"/>
            <a:ext cx="7620000" cy="181483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FFCC99"/>
                </a:solidFill>
                <a:ea typeface="楷体_GB2312" pitchFamily="49" charset="-122"/>
              </a:rPr>
              <a:t>例如：</a:t>
            </a:r>
            <a:r>
              <a:rPr lang="zh-CN" altLang="en-US" sz="2800" b="1" dirty="0">
                <a:solidFill>
                  <a:srgbClr val="FFFF66"/>
                </a:solidFill>
                <a:ea typeface="楷体_GB2312" pitchFamily="49" charset="-122"/>
              </a:rPr>
              <a:t>        </a:t>
            </a:r>
            <a:r>
              <a:rPr lang="en-US" altLang="zh-CN" sz="2800" b="1" dirty="0">
                <a:solidFill>
                  <a:srgbClr val="FFCC99"/>
                </a:solidFill>
                <a:ea typeface="楷体_GB2312" pitchFamily="49" charset="-122"/>
              </a:rPr>
              <a:t> 0.00000001011 =  0.01011× 2</a:t>
            </a:r>
            <a:r>
              <a:rPr lang="en-US" altLang="zh-CN" sz="2800" b="1" baseline="30000" dirty="0">
                <a:solidFill>
                  <a:srgbClr val="FFCC99"/>
                </a:solidFill>
                <a:ea typeface="楷体_GB2312" pitchFamily="49" charset="-122"/>
              </a:rPr>
              <a:t>-6</a:t>
            </a:r>
            <a:endParaRPr lang="en-US" altLang="zh-CN" sz="2800" b="1" baseline="30000" dirty="0">
              <a:solidFill>
                <a:srgbClr val="FFCC99"/>
              </a:solidFill>
              <a:ea typeface="楷体_GB2312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FFFF66"/>
                </a:solidFill>
                <a:ea typeface="楷体_GB2312" pitchFamily="49" charset="-122"/>
              </a:rPr>
              <a:t>尾数左移一位，阶码减</a:t>
            </a:r>
            <a:r>
              <a:rPr lang="en-US" altLang="zh-CN" sz="2800" b="1" dirty="0">
                <a:solidFill>
                  <a:srgbClr val="FFFF66"/>
                </a:solidFill>
                <a:ea typeface="楷体_GB2312" pitchFamily="49" charset="-122"/>
              </a:rPr>
              <a:t>1 	</a:t>
            </a:r>
            <a:r>
              <a:rPr lang="en-US" altLang="zh-CN" sz="2800" b="1" dirty="0">
                <a:solidFill>
                  <a:srgbClr val="FFCC99"/>
                </a:solidFill>
                <a:ea typeface="楷体_GB2312" pitchFamily="49" charset="-122"/>
              </a:rPr>
              <a:t>0.1011 × 2</a:t>
            </a:r>
            <a:r>
              <a:rPr lang="en-US" altLang="zh-CN" sz="2800" b="1" baseline="30000" dirty="0">
                <a:solidFill>
                  <a:srgbClr val="FFCC99"/>
                </a:solidFill>
                <a:ea typeface="楷体_GB2312" pitchFamily="49" charset="-122"/>
              </a:rPr>
              <a:t>-7</a:t>
            </a:r>
            <a:endParaRPr lang="en-US" altLang="zh-CN" sz="2800" b="1" baseline="30000" dirty="0">
              <a:solidFill>
                <a:srgbClr val="FFCC99"/>
              </a:solidFill>
              <a:ea typeface="楷体_GB2312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chemeClr val="bg1"/>
                </a:solidFill>
                <a:ea typeface="楷体_GB2312" pitchFamily="49" charset="-122"/>
              </a:rPr>
              <a:t>尾数右移一位，阶码加</a:t>
            </a:r>
            <a:r>
              <a:rPr lang="en-US" altLang="zh-CN" sz="2800" b="1" dirty="0">
                <a:solidFill>
                  <a:schemeClr val="bg1"/>
                </a:solidFill>
                <a:ea typeface="楷体_GB2312" pitchFamily="49" charset="-122"/>
              </a:rPr>
              <a:t>1 	</a:t>
            </a:r>
            <a:r>
              <a:rPr lang="en-US" altLang="zh-CN" sz="2800" b="1" dirty="0">
                <a:solidFill>
                  <a:srgbClr val="FFCC99"/>
                </a:solidFill>
                <a:ea typeface="楷体_GB2312" pitchFamily="49" charset="-122"/>
              </a:rPr>
              <a:t>0.001011 × 2</a:t>
            </a:r>
            <a:r>
              <a:rPr lang="en-US" altLang="zh-CN" sz="2800" b="1" baseline="30000" dirty="0">
                <a:solidFill>
                  <a:srgbClr val="FFCC99"/>
                </a:solidFill>
                <a:ea typeface="楷体_GB2312" pitchFamily="49" charset="-122"/>
              </a:rPr>
              <a:t>-5</a:t>
            </a:r>
            <a:endParaRPr lang="en-US" altLang="zh-CN" sz="2800" b="1" baseline="30000" dirty="0">
              <a:solidFill>
                <a:srgbClr val="FFCC99"/>
              </a:solidFill>
              <a:ea typeface="楷体_GB2312" pitchFamily="49" charset="-122"/>
            </a:endParaRPr>
          </a:p>
        </p:txBody>
      </p:sp>
      <p:sp>
        <p:nvSpPr>
          <p:cNvPr id="91140" name="Text Box 4"/>
          <p:cNvSpPr txBox="1"/>
          <p:nvPr/>
        </p:nvSpPr>
        <p:spPr>
          <a:xfrm>
            <a:off x="1828800" y="3716338"/>
            <a:ext cx="8839200" cy="181483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609600" lvl="0" indent="-609600" eaLnBrk="1" hangingPunct="1">
              <a:spcBef>
                <a:spcPct val="50000"/>
              </a:spcBef>
              <a:buNone/>
            </a:pPr>
            <a:r>
              <a:rPr lang="zh-CN" altLang="en-US" b="1" i="1" dirty="0">
                <a:solidFill>
                  <a:srgbClr val="66FFFF"/>
                </a:solidFill>
                <a:latin typeface="Tahoma" panose="020B0604030504040204" pitchFamily="34" charset="0"/>
              </a:rPr>
              <a:t>规格化数</a:t>
            </a:r>
            <a:r>
              <a:rPr lang="zh-CN" altLang="en-US" b="1" dirty="0">
                <a:solidFill>
                  <a:srgbClr val="66FFFF"/>
                </a:solidFill>
                <a:latin typeface="Tahoma" panose="020B0604030504040204" pitchFamily="34" charset="0"/>
              </a:rPr>
              <a:t>：有效尾数占满尾数的所有位</a:t>
            </a:r>
            <a:endParaRPr lang="zh-CN" altLang="en-US" b="1" dirty="0">
              <a:solidFill>
                <a:srgbClr val="66FFFF"/>
              </a:solidFill>
              <a:latin typeface="Tahoma" panose="020B0604030504040204" pitchFamily="34" charset="0"/>
            </a:endParaRPr>
          </a:p>
          <a:p>
            <a:pPr marL="1066800" lvl="1" indent="-609600" eaLnBrk="1" hangingPunct="1">
              <a:spcBef>
                <a:spcPct val="50000"/>
              </a:spcBef>
              <a:buAutoNum type="romanUcPeriod"/>
            </a:pPr>
            <a:r>
              <a:rPr lang="zh-CN" altLang="en-US" sz="3200" b="1" dirty="0">
                <a:solidFill>
                  <a:schemeClr val="bg1"/>
                </a:solidFill>
              </a:rPr>
              <a:t>对于非</a:t>
            </a:r>
            <a:r>
              <a:rPr lang="en-US" altLang="zh-CN" sz="3200" b="1" dirty="0">
                <a:solidFill>
                  <a:schemeClr val="bg1"/>
                </a:solidFill>
              </a:rPr>
              <a:t>0</a:t>
            </a:r>
            <a:r>
              <a:rPr lang="zh-CN" altLang="en-US" sz="3200" b="1" dirty="0">
                <a:solidFill>
                  <a:schemeClr val="bg1"/>
                </a:solidFill>
              </a:rPr>
              <a:t>的尾数，规格化尾数应满足                      	</a:t>
            </a:r>
            <a:r>
              <a:rPr lang="en-US" altLang="zh-CN" sz="3200" b="1" dirty="0">
                <a:solidFill>
                  <a:schemeClr val="bg1"/>
                </a:solidFill>
              </a:rPr>
              <a:t>1/2≤|M|&lt;1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sp>
        <p:nvSpPr>
          <p:cNvPr id="91141" name="Rectangle 5"/>
          <p:cNvSpPr/>
          <p:nvPr/>
        </p:nvSpPr>
        <p:spPr>
          <a:xfrm>
            <a:off x="3639185" y="180975"/>
            <a:ext cx="498348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50000"/>
              </a:spcBef>
              <a:buNone/>
            </a:pPr>
            <a:r>
              <a:rPr lang="en-US" altLang="zh-CN" sz="3600" dirty="0">
                <a:solidFill>
                  <a:srgbClr val="66CC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2.1.2  </a:t>
            </a:r>
            <a:r>
              <a:rPr lang="zh-CN" altLang="en-US" sz="3600" dirty="0">
                <a:solidFill>
                  <a:srgbClr val="66CC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定点数与浮点数</a:t>
            </a:r>
            <a:endParaRPr lang="zh-CN" altLang="en-US" sz="3600" dirty="0">
              <a:solidFill>
                <a:srgbClr val="66CC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3186" name="Text Box 2"/>
          <p:cNvSpPr txBox="1"/>
          <p:nvPr/>
        </p:nvSpPr>
        <p:spPr>
          <a:xfrm>
            <a:off x="1524000" y="1052513"/>
            <a:ext cx="9144000" cy="566229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609600" lvl="0" indent="-609600" eaLnBrk="1" hangingPunct="1">
              <a:spcBef>
                <a:spcPct val="50000"/>
              </a:spcBef>
              <a:buAutoNum type="romanUcPeriod" startAt="2"/>
            </a:pPr>
            <a:r>
              <a:rPr lang="zh-CN" altLang="en-US" sz="2800" b="1" dirty="0">
                <a:solidFill>
                  <a:schemeClr val="bg1"/>
                </a:solidFill>
              </a:rPr>
              <a:t>尾数用原码表示：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br>
              <a:rPr lang="zh-CN" altLang="en-US" sz="2800" dirty="0">
                <a:solidFill>
                  <a:schemeClr val="bg1"/>
                </a:solidFill>
              </a:rPr>
            </a:br>
            <a:r>
              <a:rPr lang="en-US" altLang="zh-CN" sz="2800" dirty="0">
                <a:solidFill>
                  <a:srgbClr val="66FFFF"/>
                </a:solidFill>
              </a:rPr>
              <a:t>1/2≤|M|&lt;1</a:t>
            </a:r>
            <a:r>
              <a:rPr lang="zh-CN" altLang="en-US" sz="2800" dirty="0">
                <a:solidFill>
                  <a:srgbClr val="66FFFF"/>
                </a:solidFill>
              </a:rPr>
              <a:t>，</a:t>
            </a:r>
            <a:r>
              <a:rPr lang="zh-CN" altLang="en-US" sz="2800" b="1" dirty="0">
                <a:solidFill>
                  <a:srgbClr val="FFFF66"/>
                </a:solidFill>
              </a:rPr>
              <a:t>即</a:t>
            </a:r>
            <a:r>
              <a:rPr lang="en-US" altLang="zh-CN" sz="2800" b="1" dirty="0">
                <a:solidFill>
                  <a:srgbClr val="FFFF66"/>
                </a:solidFill>
              </a:rPr>
              <a:t>|M|≥(0.1)</a:t>
            </a:r>
            <a:r>
              <a:rPr lang="en-US" altLang="zh-CN" sz="2800" b="1" baseline="-25000" dirty="0">
                <a:solidFill>
                  <a:srgbClr val="FFFF66"/>
                </a:solidFill>
              </a:rPr>
              <a:t>2</a:t>
            </a:r>
            <a:r>
              <a:rPr lang="en-US" altLang="zh-CN" sz="2800" b="1" dirty="0">
                <a:solidFill>
                  <a:srgbClr val="FFFF66"/>
                </a:solidFill>
              </a:rPr>
              <a:t>,</a:t>
            </a:r>
            <a:r>
              <a:rPr lang="en-US" altLang="zh-CN" sz="2800" dirty="0">
                <a:solidFill>
                  <a:srgbClr val="FFFF66"/>
                </a:solidFill>
              </a:rPr>
              <a:t> → </a:t>
            </a:r>
            <a:r>
              <a:rPr lang="en-US" altLang="zh-CN" sz="2800" b="1" dirty="0">
                <a:solidFill>
                  <a:srgbClr val="FF0000"/>
                </a:solidFill>
              </a:rPr>
              <a:t>m</a:t>
            </a:r>
            <a:r>
              <a:rPr lang="en-US" altLang="zh-CN" sz="2800" b="1" baseline="-25000" dirty="0">
                <a:solidFill>
                  <a:srgbClr val="FF0000"/>
                </a:solidFill>
              </a:rPr>
              <a:t>1</a:t>
            </a:r>
            <a:r>
              <a:rPr lang="en-US" altLang="zh-CN" sz="2800" b="1" dirty="0">
                <a:solidFill>
                  <a:srgbClr val="FF0000"/>
                </a:solidFill>
              </a:rPr>
              <a:t>=1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marL="609600" lvl="0" indent="-609600" eaLnBrk="1" hangingPunct="1">
              <a:spcBef>
                <a:spcPct val="50000"/>
              </a:spcBef>
              <a:buAutoNum type="romanUcPeriod" startAt="2"/>
            </a:pPr>
            <a:endParaRPr lang="en-US" altLang="zh-CN" b="1" dirty="0">
              <a:solidFill>
                <a:schemeClr val="bg1"/>
              </a:solidFill>
            </a:endParaRPr>
          </a:p>
          <a:p>
            <a:pPr marL="609600" lvl="0" indent="-609600" eaLnBrk="1" hangingPunct="1">
              <a:spcBef>
                <a:spcPct val="50000"/>
              </a:spcBef>
              <a:buNone/>
            </a:pPr>
            <a:r>
              <a:rPr lang="en-US" altLang="zh-CN" dirty="0">
                <a:solidFill>
                  <a:srgbClr val="FFFF66"/>
                </a:solidFill>
              </a:rPr>
              <a:t>	</a:t>
            </a:r>
            <a:endParaRPr lang="en-US" altLang="zh-CN" dirty="0">
              <a:solidFill>
                <a:srgbClr val="FFFF66"/>
              </a:solidFill>
            </a:endParaRPr>
          </a:p>
          <a:p>
            <a:pPr marL="609600" lvl="0" indent="-609600" eaLnBrk="1" hangingPunct="1">
              <a:spcBef>
                <a:spcPct val="50000"/>
              </a:spcBef>
              <a:buNone/>
            </a:pPr>
            <a:r>
              <a:rPr lang="en-US" altLang="zh-CN" sz="2800" b="1" dirty="0">
                <a:solidFill>
                  <a:srgbClr val="FFFF66"/>
                </a:solidFill>
              </a:rPr>
              <a:t>       </a:t>
            </a:r>
            <a:r>
              <a:rPr lang="zh-CN" altLang="en-US" sz="2800" b="1" dirty="0">
                <a:solidFill>
                  <a:schemeClr val="bg1"/>
                </a:solidFill>
              </a:rPr>
              <a:t>尾数用补码表示：</a:t>
            </a:r>
            <a:br>
              <a:rPr lang="zh-CN" altLang="en-US" sz="2800" b="1" dirty="0">
                <a:solidFill>
                  <a:srgbClr val="FFFF66"/>
                </a:solidFill>
              </a:rPr>
            </a:br>
            <a:r>
              <a:rPr lang="zh-CN" altLang="en-US" sz="2800" b="1" dirty="0">
                <a:solidFill>
                  <a:srgbClr val="66FFFF"/>
                </a:solidFill>
              </a:rPr>
              <a:t>正数：</a:t>
            </a:r>
            <a:r>
              <a:rPr lang="zh-CN" altLang="en-US" sz="2800" b="1" dirty="0">
                <a:solidFill>
                  <a:srgbClr val="FFFF66"/>
                </a:solidFill>
              </a:rPr>
              <a:t>最高位为</a:t>
            </a:r>
            <a:r>
              <a:rPr lang="en-US" altLang="zh-CN" sz="2800" b="1" dirty="0">
                <a:solidFill>
                  <a:srgbClr val="FFFF66"/>
                </a:solidFill>
              </a:rPr>
              <a:t>1</a:t>
            </a:r>
            <a:r>
              <a:rPr lang="zh-CN" altLang="en-US" sz="2800" b="1" dirty="0">
                <a:solidFill>
                  <a:srgbClr val="FFFF66"/>
                </a:solidFill>
              </a:rPr>
              <a:t>，</a:t>
            </a:r>
            <a:r>
              <a:rPr lang="en-US" altLang="zh-CN" sz="2800" b="1" dirty="0">
                <a:solidFill>
                  <a:srgbClr val="FFFF66"/>
                </a:solidFill>
              </a:rPr>
              <a:t>Ms=0, M</a:t>
            </a:r>
            <a:r>
              <a:rPr lang="en-US" altLang="zh-CN" sz="2800" b="1" baseline="-25000" dirty="0">
                <a:solidFill>
                  <a:srgbClr val="FFFF66"/>
                </a:solidFill>
              </a:rPr>
              <a:t>1</a:t>
            </a:r>
            <a:r>
              <a:rPr lang="en-US" altLang="zh-CN" sz="2800" b="1" dirty="0">
                <a:solidFill>
                  <a:srgbClr val="FFFF66"/>
                </a:solidFill>
              </a:rPr>
              <a:t>=1            </a:t>
            </a:r>
            <a:r>
              <a:rPr lang="en-US" altLang="zh-CN" sz="2800" b="1" dirty="0">
                <a:solidFill>
                  <a:srgbClr val="FF0000"/>
                </a:solidFill>
                <a:ea typeface="黑体" panose="02010609060101010101" pitchFamily="49" charset="-122"/>
              </a:rPr>
              <a:t>Ms</a:t>
            </a:r>
            <a:r>
              <a:rPr lang="zh-CN" altLang="en-US" sz="2800" b="1" dirty="0">
                <a:solidFill>
                  <a:srgbClr val="FF0000"/>
                </a:solidFill>
                <a:ea typeface="黑体" panose="02010609060101010101" pitchFamily="49" charset="-122"/>
              </a:rPr>
              <a:t>与 </a:t>
            </a:r>
            <a:r>
              <a:rPr lang="en-US" altLang="zh-CN" sz="2800" b="1" dirty="0">
                <a:solidFill>
                  <a:srgbClr val="FF0000"/>
                </a:solidFill>
                <a:ea typeface="黑体" panose="02010609060101010101" pitchFamily="49" charset="-122"/>
              </a:rPr>
              <a:t>M1</a:t>
            </a:r>
            <a:r>
              <a:rPr lang="en-US" altLang="zh-CN" sz="2800" dirty="0">
                <a:solidFill>
                  <a:srgbClr val="FF0000"/>
                </a:solidFill>
                <a:ea typeface="黑体" panose="02010609060101010101" pitchFamily="49" charset="-122"/>
              </a:rPr>
              <a:t> </a:t>
            </a:r>
            <a:br>
              <a:rPr lang="en-US" altLang="zh-CN" sz="2800" b="1" dirty="0">
                <a:solidFill>
                  <a:srgbClr val="FFFF66"/>
                </a:solidFill>
              </a:rPr>
            </a:br>
            <a:r>
              <a:rPr lang="zh-CN" altLang="en-US" sz="2800" b="1" dirty="0">
                <a:solidFill>
                  <a:srgbClr val="66FFFF"/>
                </a:solidFill>
              </a:rPr>
              <a:t>负数：</a:t>
            </a:r>
            <a:r>
              <a:rPr lang="zh-CN" altLang="en-US" sz="2800" b="1" dirty="0">
                <a:solidFill>
                  <a:srgbClr val="FFFF66"/>
                </a:solidFill>
              </a:rPr>
              <a:t> （除－</a:t>
            </a:r>
            <a:r>
              <a:rPr lang="en-US" altLang="zh-CN" sz="2800" b="1" dirty="0">
                <a:solidFill>
                  <a:srgbClr val="FFFF66"/>
                </a:solidFill>
              </a:rPr>
              <a:t>1/2</a:t>
            </a:r>
            <a:r>
              <a:rPr lang="zh-CN" altLang="en-US" sz="2800" b="1" dirty="0">
                <a:solidFill>
                  <a:srgbClr val="FFFF66"/>
                </a:solidFill>
              </a:rPr>
              <a:t>外） </a:t>
            </a:r>
            <a:r>
              <a:rPr lang="en-US" altLang="zh-CN" sz="2800" b="1" dirty="0">
                <a:solidFill>
                  <a:srgbClr val="FFFF66"/>
                </a:solidFill>
              </a:rPr>
              <a:t>Ms=1, M</a:t>
            </a:r>
            <a:r>
              <a:rPr lang="en-US" altLang="zh-CN" sz="2800" b="1" baseline="-25000" dirty="0">
                <a:solidFill>
                  <a:srgbClr val="FFFF66"/>
                </a:solidFill>
              </a:rPr>
              <a:t>1</a:t>
            </a:r>
            <a:r>
              <a:rPr lang="en-US" altLang="zh-CN" sz="2800" b="1" dirty="0">
                <a:solidFill>
                  <a:srgbClr val="FFFF66"/>
                </a:solidFill>
              </a:rPr>
              <a:t>=0        </a:t>
            </a:r>
            <a:r>
              <a:rPr lang="zh-CN" altLang="en-US" sz="2800" b="1" dirty="0">
                <a:solidFill>
                  <a:srgbClr val="FF0000"/>
                </a:solidFill>
              </a:rPr>
              <a:t>相反</a:t>
            </a:r>
            <a:r>
              <a:rPr lang="zh-CN" altLang="en-US" sz="2800" b="1" dirty="0">
                <a:solidFill>
                  <a:schemeClr val="bg1"/>
                </a:solidFill>
              </a:rPr>
              <a:t>	</a:t>
            </a:r>
            <a:endParaRPr lang="zh-CN" altLang="en-US" sz="2800" b="1" dirty="0">
              <a:solidFill>
                <a:schemeClr val="bg1"/>
              </a:solidFill>
            </a:endParaRPr>
          </a:p>
          <a:p>
            <a:pPr marL="609600" lvl="0" indent="-609600" eaLnBrk="1" hangingPunct="1">
              <a:spcBef>
                <a:spcPct val="50000"/>
              </a:spcBef>
              <a:buAutoNum type="romanUcPeriod" startAt="3"/>
            </a:pPr>
            <a:r>
              <a:rPr lang="zh-CN" altLang="en-US" sz="2800" b="1" dirty="0">
                <a:solidFill>
                  <a:schemeClr val="bg1"/>
                </a:solidFill>
              </a:rPr>
              <a:t>规格化的过程：</a:t>
            </a:r>
            <a:r>
              <a:rPr lang="zh-CN" altLang="en-US" sz="2800" b="1" dirty="0">
                <a:solidFill>
                  <a:srgbClr val="FFFF66"/>
                </a:solidFill>
              </a:rPr>
              <a:t>  </a:t>
            </a:r>
            <a:br>
              <a:rPr lang="zh-CN" altLang="en-US" sz="2800" b="1" dirty="0">
                <a:solidFill>
                  <a:srgbClr val="FFFF66"/>
                </a:solidFill>
              </a:rPr>
            </a:br>
            <a:r>
              <a:rPr lang="zh-CN" altLang="en-US" sz="2800" b="1" dirty="0">
                <a:solidFill>
                  <a:srgbClr val="FFFF66"/>
                </a:solidFill>
              </a:rPr>
              <a:t>		 </a:t>
            </a:r>
            <a:r>
              <a:rPr lang="zh-CN" altLang="en-US" sz="2800" b="1" dirty="0">
                <a:solidFill>
                  <a:srgbClr val="66FFFF"/>
                </a:solidFill>
              </a:rPr>
              <a:t>左规：</a:t>
            </a:r>
            <a:r>
              <a:rPr lang="zh-CN" altLang="en-US" sz="2800" b="1" dirty="0">
                <a:solidFill>
                  <a:srgbClr val="FFFF66"/>
                </a:solidFill>
              </a:rPr>
              <a:t>尾数左移</a:t>
            </a:r>
            <a:r>
              <a:rPr lang="en-US" altLang="zh-CN" sz="2800" b="1" dirty="0">
                <a:solidFill>
                  <a:srgbClr val="FFFF66"/>
                </a:solidFill>
              </a:rPr>
              <a:t>n</a:t>
            </a:r>
            <a:r>
              <a:rPr lang="zh-CN" altLang="en-US" sz="2800" b="1" dirty="0">
                <a:solidFill>
                  <a:srgbClr val="FFFF66"/>
                </a:solidFill>
              </a:rPr>
              <a:t>（小数点右移</a:t>
            </a:r>
            <a:r>
              <a:rPr lang="en-US" altLang="zh-CN" sz="2800" b="1" dirty="0">
                <a:solidFill>
                  <a:srgbClr val="FFFF66"/>
                </a:solidFill>
              </a:rPr>
              <a:t>n</a:t>
            </a:r>
            <a:r>
              <a:rPr lang="zh-CN" altLang="en-US" sz="2800" b="1" dirty="0">
                <a:solidFill>
                  <a:srgbClr val="FFFF66"/>
                </a:solidFill>
              </a:rPr>
              <a:t>），阶码减</a:t>
            </a:r>
            <a:r>
              <a:rPr lang="en-US" altLang="zh-CN" sz="2800" b="1" dirty="0">
                <a:solidFill>
                  <a:srgbClr val="FFFF66"/>
                </a:solidFill>
              </a:rPr>
              <a:t>n</a:t>
            </a:r>
            <a:endParaRPr lang="en-US" altLang="zh-CN" sz="2800" b="1" dirty="0">
              <a:solidFill>
                <a:srgbClr val="FFFF66"/>
              </a:solidFill>
            </a:endParaRPr>
          </a:p>
          <a:p>
            <a:pPr marL="609600" lvl="0" indent="-609600" eaLnBrk="1" hangingPunct="1">
              <a:spcBef>
                <a:spcPct val="50000"/>
              </a:spcBef>
              <a:buNone/>
            </a:pPr>
            <a:r>
              <a:rPr lang="en-US" altLang="zh-CN" sz="2800" b="1" dirty="0">
                <a:solidFill>
                  <a:srgbClr val="FFFF66"/>
                </a:solidFill>
              </a:rPr>
              <a:t>			 </a:t>
            </a:r>
            <a:r>
              <a:rPr lang="zh-CN" altLang="en-US" sz="2800" b="1" dirty="0">
                <a:solidFill>
                  <a:srgbClr val="66FFFF"/>
                </a:solidFill>
              </a:rPr>
              <a:t>右规：</a:t>
            </a:r>
            <a:r>
              <a:rPr lang="zh-CN" altLang="en-US" sz="2800" b="1" dirty="0">
                <a:solidFill>
                  <a:srgbClr val="FFFF66"/>
                </a:solidFill>
              </a:rPr>
              <a:t>尾数右移</a:t>
            </a:r>
            <a:r>
              <a:rPr lang="en-US" altLang="zh-CN" sz="2800" b="1" dirty="0">
                <a:solidFill>
                  <a:srgbClr val="FFFF66"/>
                </a:solidFill>
              </a:rPr>
              <a:t>n</a:t>
            </a:r>
            <a:r>
              <a:rPr lang="zh-CN" altLang="en-US" sz="2800" b="1" dirty="0">
                <a:solidFill>
                  <a:srgbClr val="FFFF66"/>
                </a:solidFill>
              </a:rPr>
              <a:t>，阶码加</a:t>
            </a:r>
            <a:r>
              <a:rPr lang="en-US" altLang="zh-CN" sz="2800" b="1" dirty="0">
                <a:solidFill>
                  <a:srgbClr val="FFFF66"/>
                </a:solidFill>
              </a:rPr>
              <a:t>n 	</a:t>
            </a:r>
            <a:r>
              <a:rPr lang="en-US" altLang="zh-CN" sz="1800" b="1" dirty="0">
                <a:solidFill>
                  <a:srgbClr val="FFFF66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 </a:t>
            </a:r>
            <a:r>
              <a:rPr lang="en-US" altLang="zh-CN" sz="2000" dirty="0">
                <a:solidFill>
                  <a:srgbClr val="FFFF66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	</a:t>
            </a:r>
            <a:endParaRPr lang="en-US" altLang="zh-CN" sz="2000" dirty="0">
              <a:solidFill>
                <a:srgbClr val="FFFF66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</p:txBody>
      </p:sp>
      <p:sp>
        <p:nvSpPr>
          <p:cNvPr id="93187" name="AutoShape 3"/>
          <p:cNvSpPr/>
          <p:nvPr/>
        </p:nvSpPr>
        <p:spPr>
          <a:xfrm>
            <a:off x="7670800" y="4221163"/>
            <a:ext cx="287338" cy="762000"/>
          </a:xfrm>
          <a:prstGeom prst="rightBrace">
            <a:avLst>
              <a:gd name="adj1" fmla="val 22099"/>
              <a:gd name="adj2" fmla="val 50000"/>
            </a:avLst>
          </a:prstGeom>
          <a:noFill/>
          <a:ln w="28575" cap="sq" cmpd="sng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50000"/>
              </a:spcBef>
              <a:buNone/>
            </a:pPr>
            <a:endParaRPr lang="zh-CN" altLang="en-US" sz="4000" i="1" dirty="0">
              <a:solidFill>
                <a:srgbClr val="FFFF99"/>
              </a:solidFill>
              <a:ea typeface="黑体" panose="02010609060101010101" pitchFamily="49" charset="-122"/>
            </a:endParaRPr>
          </a:p>
        </p:txBody>
      </p:sp>
      <p:sp>
        <p:nvSpPr>
          <p:cNvPr id="93188" name="AutoShape 4"/>
          <p:cNvSpPr/>
          <p:nvPr/>
        </p:nvSpPr>
        <p:spPr>
          <a:xfrm>
            <a:off x="3119438" y="5661025"/>
            <a:ext cx="287337" cy="762000"/>
          </a:xfrm>
          <a:prstGeom prst="leftBrace">
            <a:avLst>
              <a:gd name="adj1" fmla="val 22099"/>
              <a:gd name="adj2" fmla="val 50000"/>
            </a:avLst>
          </a:prstGeom>
          <a:noFill/>
          <a:ln w="28575" cap="sq" cmpd="sng">
            <a:solidFill>
              <a:srgbClr val="66FFFF"/>
            </a:solidFill>
            <a:prstDash val="solid"/>
            <a:headEnd type="none" w="sm" len="sm"/>
            <a:tailEnd type="none" w="sm" len="sm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50000"/>
              </a:spcBef>
              <a:buNone/>
            </a:pPr>
            <a:endParaRPr lang="zh-CN" altLang="en-US" sz="4000" i="1" dirty="0">
              <a:solidFill>
                <a:srgbClr val="FFFF99"/>
              </a:solidFill>
              <a:ea typeface="黑体" panose="02010609060101010101" pitchFamily="49" charset="-122"/>
            </a:endParaRPr>
          </a:p>
        </p:txBody>
      </p:sp>
      <p:sp>
        <p:nvSpPr>
          <p:cNvPr id="93189" name="Rectangle 5"/>
          <p:cNvSpPr/>
          <p:nvPr/>
        </p:nvSpPr>
        <p:spPr>
          <a:xfrm>
            <a:off x="3639185" y="180975"/>
            <a:ext cx="498348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50000"/>
              </a:spcBef>
              <a:buNone/>
            </a:pPr>
            <a:r>
              <a:rPr lang="en-US" altLang="zh-CN" sz="3600" dirty="0">
                <a:solidFill>
                  <a:srgbClr val="66CC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2.1.2  </a:t>
            </a:r>
            <a:r>
              <a:rPr lang="zh-CN" altLang="en-US" sz="3600" dirty="0">
                <a:solidFill>
                  <a:srgbClr val="66CC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定点数与浮点数</a:t>
            </a:r>
            <a:endParaRPr lang="zh-CN" altLang="en-US" sz="3600" dirty="0">
              <a:solidFill>
                <a:srgbClr val="66CC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6" name="Group 2"/>
          <p:cNvGraphicFramePr>
            <a:graphicFrameLocks noGrp="1"/>
          </p:cNvGraphicFramePr>
          <p:nvPr/>
        </p:nvGraphicFramePr>
        <p:xfrm>
          <a:off x="2438400" y="2112963"/>
          <a:ext cx="6769100" cy="620712"/>
        </p:xfrm>
        <a:graphic>
          <a:graphicData uri="http://schemas.openxmlformats.org/drawingml/2006/table">
            <a:tbl>
              <a:tblPr/>
              <a:tblGrid>
                <a:gridCol w="847725"/>
                <a:gridCol w="844550"/>
                <a:gridCol w="847725"/>
                <a:gridCol w="844550"/>
                <a:gridCol w="847725"/>
                <a:gridCol w="844550"/>
                <a:gridCol w="847725"/>
                <a:gridCol w="844550"/>
              </a:tblGrid>
              <a:tr h="620712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3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3200" b="0" i="0" u="none" strike="noStrike" cap="none" normalizeH="0" baseline="-20000" dirty="0" err="1">
                          <a:ln>
                            <a:noFill/>
                          </a:ln>
                          <a:solidFill>
                            <a:srgbClr val="FFFF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endParaRPr kumimoji="1" lang="en-US" altLang="zh-CN" sz="3200" b="0" i="0" u="none" strike="noStrike" cap="none" normalizeH="0" baseline="-20000" dirty="0">
                        <a:ln>
                          <a:noFill/>
                        </a:ln>
                        <a:solidFill>
                          <a:srgbClr val="FFFF66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</a:t>
                      </a:r>
                      <a:r>
                        <a:rPr kumimoji="1" lang="en-US" altLang="zh-CN" sz="3200" b="0" i="0" u="none" strike="noStrike" cap="none" normalizeH="0" baseline="-20000" dirty="0">
                          <a:ln>
                            <a:noFill/>
                          </a:ln>
                          <a:solidFill>
                            <a:srgbClr val="FFFF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endParaRPr kumimoji="1" lang="en-US" altLang="zh-CN" sz="3200" b="0" i="0" u="none" strike="noStrike" cap="none" normalizeH="0" baseline="-20000" dirty="0">
                        <a:ln>
                          <a:noFill/>
                        </a:ln>
                        <a:solidFill>
                          <a:srgbClr val="FFFF66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</a:t>
                      </a:r>
                      <a:r>
                        <a:rPr kumimoji="1" lang="en-US" altLang="zh-CN" sz="3200" b="0" i="0" u="none" strike="noStrike" cap="none" normalizeH="0" baseline="-20000" dirty="0">
                          <a:ln>
                            <a:noFill/>
                          </a:ln>
                          <a:solidFill>
                            <a:srgbClr val="FFFF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3200" b="0" i="0" u="none" strike="noStrike" cap="none" normalizeH="0" baseline="-20000" dirty="0">
                        <a:ln>
                          <a:noFill/>
                        </a:ln>
                        <a:solidFill>
                          <a:srgbClr val="FFFF66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…</a:t>
                      </a:r>
                      <a:endParaRPr kumimoji="1" lang="en-US" altLang="zh-CN" sz="3200" b="0" i="0" u="none" strike="noStrike" cap="none" normalizeH="0" baseline="0" dirty="0">
                        <a:ln>
                          <a:noFill/>
                        </a:ln>
                        <a:solidFill>
                          <a:srgbClr val="FFFF66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en-US" altLang="zh-CN" sz="3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</a:t>
                      </a:r>
                      <a:r>
                        <a:rPr kumimoji="1" lang="en-US" altLang="zh-CN" sz="3200" b="0" i="0" u="none" strike="noStrike" cap="none" normalizeH="0" baseline="-20000" dirty="0" err="1">
                          <a:ln>
                            <a:noFill/>
                          </a:ln>
                          <a:solidFill>
                            <a:srgbClr val="FFFF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</a:t>
                      </a:r>
                      <a:endParaRPr kumimoji="1" lang="en-US" altLang="zh-CN" sz="3200" b="0" i="0" u="none" strike="noStrike" cap="none" normalizeH="0" baseline="-20000" dirty="0">
                        <a:ln>
                          <a:noFill/>
                        </a:ln>
                        <a:solidFill>
                          <a:srgbClr val="FFFF66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3200" b="0" i="0" u="none" strike="noStrike" cap="none" normalizeH="0" baseline="-20000" dirty="0">
                          <a:ln>
                            <a:noFill/>
                          </a:ln>
                          <a:solidFill>
                            <a:srgbClr val="FFFF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3200" b="0" i="0" u="none" strike="noStrike" cap="none" normalizeH="0" baseline="-20000" dirty="0">
                        <a:ln>
                          <a:noFill/>
                        </a:ln>
                        <a:solidFill>
                          <a:srgbClr val="FFFF66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…</a:t>
                      </a:r>
                      <a:endParaRPr kumimoji="1" lang="en-US" altLang="zh-CN" sz="3200" b="0" i="0" u="none" strike="noStrike" cap="none" normalizeH="0" baseline="0" dirty="0">
                        <a:ln>
                          <a:noFill/>
                        </a:ln>
                        <a:solidFill>
                          <a:srgbClr val="FFFF66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3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3200" b="0" i="0" u="none" strike="noStrike" cap="none" normalizeH="0" baseline="-20000" dirty="0" err="1">
                          <a:ln>
                            <a:noFill/>
                          </a:ln>
                          <a:solidFill>
                            <a:srgbClr val="FFFF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</a:t>
                      </a:r>
                      <a:endParaRPr kumimoji="1" lang="en-US" altLang="zh-CN" sz="3200" b="0" i="0" u="none" strike="noStrike" cap="none" normalizeH="0" baseline="-20000" dirty="0">
                        <a:ln>
                          <a:noFill/>
                        </a:ln>
                        <a:solidFill>
                          <a:srgbClr val="FFFF66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3210" name="Text Box 22"/>
          <p:cNvSpPr txBox="1"/>
          <p:nvPr/>
        </p:nvSpPr>
        <p:spPr>
          <a:xfrm>
            <a:off x="1682750" y="2976563"/>
            <a:ext cx="8856663" cy="52197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b="1" dirty="0">
                <a:solidFill>
                  <a:srgbClr val="FFFF66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b="1" dirty="0">
                <a:solidFill>
                  <a:srgbClr val="FFFF66"/>
                </a:solidFill>
                <a:latin typeface="楷体_GB2312" pitchFamily="49" charset="-122"/>
                <a:ea typeface="楷体_GB2312" pitchFamily="49" charset="-122"/>
              </a:rPr>
              <a:t>数符	    阶符  </a:t>
            </a:r>
            <a:r>
              <a:rPr lang="en-US" altLang="zh-CN" sz="2800" b="1" dirty="0">
                <a:solidFill>
                  <a:srgbClr val="FFFF66"/>
                </a:solidFill>
                <a:latin typeface="楷体_GB2312" pitchFamily="49" charset="-122"/>
                <a:ea typeface="楷体_GB2312" pitchFamily="49" charset="-122"/>
              </a:rPr>
              <a:t>E</a:t>
            </a:r>
            <a:r>
              <a:rPr lang="zh-CN" altLang="en-US" sz="2800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（阶码）</a:t>
            </a:r>
            <a:r>
              <a:rPr lang="zh-CN" altLang="en-US" sz="2800" b="1" dirty="0">
                <a:solidFill>
                  <a:srgbClr val="FFFF66"/>
                </a:solidFill>
                <a:latin typeface="楷体_GB2312" pitchFamily="49" charset="-122"/>
                <a:ea typeface="楷体_GB2312" pitchFamily="49" charset="-122"/>
              </a:rPr>
              <a:t>      </a:t>
            </a:r>
            <a:r>
              <a:rPr lang="en-US" altLang="zh-CN" sz="2800" b="1" dirty="0">
                <a:solidFill>
                  <a:srgbClr val="FFFF66"/>
                </a:solidFill>
                <a:latin typeface="楷体_GB2312" pitchFamily="49" charset="-122"/>
                <a:ea typeface="楷体_GB2312" pitchFamily="49" charset="-122"/>
              </a:rPr>
              <a:t>M</a:t>
            </a:r>
            <a:r>
              <a:rPr lang="zh-CN" altLang="en-US" sz="2800" b="1" dirty="0">
                <a:solidFill>
                  <a:srgbClr val="FFFF66"/>
                </a:solidFill>
                <a:latin typeface="楷体_GB2312" pitchFamily="49" charset="-122"/>
                <a:ea typeface="楷体_GB2312" pitchFamily="49" charset="-122"/>
              </a:rPr>
              <a:t>（尾数的有效值）</a:t>
            </a:r>
            <a:endParaRPr lang="en-US" altLang="zh-CN" sz="2800" b="1" dirty="0">
              <a:solidFill>
                <a:srgbClr val="FFFF66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93211" name="Line 26"/>
          <p:cNvSpPr/>
          <p:nvPr/>
        </p:nvSpPr>
        <p:spPr>
          <a:xfrm flipV="1">
            <a:off x="2582863" y="2741613"/>
            <a:ext cx="215900" cy="307975"/>
          </a:xfrm>
          <a:prstGeom prst="line">
            <a:avLst/>
          </a:prstGeom>
          <a:ln w="28575" cap="sq" cmpd="sng">
            <a:solidFill>
              <a:srgbClr val="FFFF66"/>
            </a:solidFill>
            <a:prstDash val="solid"/>
            <a:headEnd type="none" w="sm" len="sm"/>
            <a:tailEnd type="stealth" w="lg" len="lg"/>
          </a:ln>
        </p:spPr>
      </p:sp>
      <p:sp>
        <p:nvSpPr>
          <p:cNvPr id="93212" name="Line 26"/>
          <p:cNvSpPr/>
          <p:nvPr/>
        </p:nvSpPr>
        <p:spPr>
          <a:xfrm flipV="1">
            <a:off x="3663950" y="2741613"/>
            <a:ext cx="0" cy="307975"/>
          </a:xfrm>
          <a:prstGeom prst="line">
            <a:avLst/>
          </a:prstGeom>
          <a:ln w="28575" cap="sq" cmpd="sng">
            <a:solidFill>
              <a:srgbClr val="FFFF66"/>
            </a:solidFill>
            <a:prstDash val="solid"/>
            <a:headEnd type="none" w="sm" len="sm"/>
            <a:tailEnd type="stealth" w="lg" len="lg"/>
          </a:ln>
        </p:spPr>
      </p:sp>
      <p:sp>
        <p:nvSpPr>
          <p:cNvPr id="93213" name="AutoShape 24"/>
          <p:cNvSpPr/>
          <p:nvPr/>
        </p:nvSpPr>
        <p:spPr>
          <a:xfrm rot="5400000">
            <a:off x="4794250" y="1371600"/>
            <a:ext cx="268288" cy="3087688"/>
          </a:xfrm>
          <a:prstGeom prst="rightBrace">
            <a:avLst>
              <a:gd name="adj1" fmla="val 99530"/>
              <a:gd name="adj2" fmla="val 50000"/>
            </a:avLst>
          </a:prstGeom>
          <a:noFill/>
          <a:ln w="12700" cap="sq" cmpd="sng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50000"/>
              </a:spcBef>
              <a:buNone/>
            </a:pPr>
            <a:endParaRPr lang="zh-CN" altLang="en-US" sz="4000" i="1" dirty="0">
              <a:solidFill>
                <a:srgbClr val="FFFF99"/>
              </a:solidFill>
              <a:ea typeface="黑体" panose="02010609060101010101" pitchFamily="49" charset="-122"/>
            </a:endParaRPr>
          </a:p>
        </p:txBody>
      </p:sp>
      <p:sp>
        <p:nvSpPr>
          <p:cNvPr id="93214" name="AutoShape 24"/>
          <p:cNvSpPr/>
          <p:nvPr/>
        </p:nvSpPr>
        <p:spPr>
          <a:xfrm rot="5400000">
            <a:off x="7843838" y="1757363"/>
            <a:ext cx="207962" cy="2376487"/>
          </a:xfrm>
          <a:prstGeom prst="rightBrace">
            <a:avLst>
              <a:gd name="adj1" fmla="val 99091"/>
              <a:gd name="adj2" fmla="val 50000"/>
            </a:avLst>
          </a:prstGeom>
          <a:noFill/>
          <a:ln w="12700" cap="sq" cmpd="sng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50000"/>
              </a:spcBef>
              <a:buNone/>
            </a:pPr>
            <a:endParaRPr lang="zh-CN" altLang="en-US" sz="4000" i="1" dirty="0">
              <a:solidFill>
                <a:srgbClr val="FFFF99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15714" name="Text Box 4"/>
          <p:cNvSpPr txBox="1"/>
          <p:nvPr/>
        </p:nvSpPr>
        <p:spPr>
          <a:xfrm>
            <a:off x="3143250" y="188913"/>
            <a:ext cx="4751388" cy="64516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zh-CN" altLang="en-US" sz="3600" dirty="0">
                <a:solidFill>
                  <a:srgbClr val="66CC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常用的信息编码</a:t>
            </a:r>
            <a:endParaRPr lang="zh-CN" altLang="en-US" sz="3600" dirty="0">
              <a:solidFill>
                <a:srgbClr val="66CC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315" name="Text Box 5"/>
          <p:cNvSpPr txBox="1"/>
          <p:nvPr/>
        </p:nvSpPr>
        <p:spPr>
          <a:xfrm>
            <a:off x="1639888" y="1470025"/>
            <a:ext cx="9028112" cy="532320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b="1" dirty="0">
                <a:solidFill>
                  <a:srgbClr val="FFCCCC"/>
                </a:solidFill>
                <a:latin typeface="宋体" panose="02010600030101010101" pitchFamily="2" charset="-122"/>
              </a:rPr>
              <a:t>2.2.1 </a:t>
            </a:r>
            <a:r>
              <a:rPr lang="zh-CN" altLang="en-US" b="1" dirty="0">
                <a:solidFill>
                  <a:srgbClr val="FFCCCC"/>
                </a:solidFill>
                <a:latin typeface="宋体" panose="02010600030101010101" pitchFamily="2" charset="-122"/>
              </a:rPr>
              <a:t>西文字符</a:t>
            </a:r>
            <a:r>
              <a:rPr lang="en-US" altLang="zh-CN" sz="2800" b="1" dirty="0">
                <a:solidFill>
                  <a:srgbClr val="FFFF66"/>
                </a:solidFill>
                <a:latin typeface="宋体" panose="02010600030101010101" pitchFamily="2" charset="-122"/>
              </a:rPr>
              <a:t>——</a:t>
            </a:r>
            <a:r>
              <a:rPr lang="en-US" altLang="zh-CN" b="1" dirty="0">
                <a:solidFill>
                  <a:srgbClr val="FFCCCC"/>
                </a:solidFill>
              </a:rPr>
              <a:t>ASCII</a:t>
            </a:r>
            <a:r>
              <a:rPr lang="zh-CN" altLang="en-US" b="1" dirty="0">
                <a:solidFill>
                  <a:srgbClr val="FFCCCC"/>
                </a:solidFill>
                <a:latin typeface="宋体" panose="02010600030101010101" pitchFamily="2" charset="-122"/>
              </a:rPr>
              <a:t>码    </a:t>
            </a:r>
            <a:r>
              <a:rPr lang="en-US" altLang="zh-CN" b="1" dirty="0">
                <a:solidFill>
                  <a:srgbClr val="FFCCCC"/>
                </a:solidFill>
                <a:latin typeface="宋体" panose="02010600030101010101" pitchFamily="2" charset="-122"/>
              </a:rPr>
              <a:t>P373 </a:t>
            </a:r>
            <a:r>
              <a:rPr lang="zh-CN" altLang="en-US" b="1" dirty="0">
                <a:solidFill>
                  <a:srgbClr val="FFCCCC"/>
                </a:solidFill>
                <a:latin typeface="宋体" panose="02010600030101010101" pitchFamily="2" charset="-122"/>
              </a:rPr>
              <a:t>附录</a:t>
            </a:r>
            <a:r>
              <a:rPr lang="en-US" altLang="zh-CN" b="1" dirty="0">
                <a:solidFill>
                  <a:srgbClr val="FFCCCC"/>
                </a:solidFill>
                <a:latin typeface="宋体" panose="02010600030101010101" pitchFamily="2" charset="-122"/>
              </a:rPr>
              <a:t>A </a:t>
            </a:r>
            <a:endParaRPr lang="en-US" altLang="zh-CN" b="1" dirty="0">
              <a:solidFill>
                <a:srgbClr val="FFCCCC"/>
              </a:solidFill>
              <a:latin typeface="宋体" panose="02010600030101010101" pitchFamily="2" charset="-122"/>
            </a:endParaRPr>
          </a:p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b="1" dirty="0">
                <a:solidFill>
                  <a:srgbClr val="66FFFF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b="1" dirty="0">
                <a:solidFill>
                  <a:srgbClr val="66FFFF"/>
                </a:solidFill>
                <a:latin typeface="楷体_GB2312" pitchFamily="49" charset="-122"/>
                <a:ea typeface="楷体_GB2312" pitchFamily="49" charset="-122"/>
              </a:rPr>
              <a:t>包含数字、英文字母大小写、通用字符、控制字符</a:t>
            </a:r>
            <a:endParaRPr lang="en-US" altLang="zh-CN" sz="2800" b="1" dirty="0">
              <a:solidFill>
                <a:srgbClr val="66FFFF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FFFF66"/>
                </a:solidFill>
                <a:latin typeface="宋体" panose="02010600030101010101" pitchFamily="2" charset="-122"/>
              </a:rPr>
              <a:t> 每个字符用八位</a:t>
            </a:r>
            <a:r>
              <a:rPr lang="zh-CN" altLang="en-US" sz="2800" b="1" dirty="0">
                <a:solidFill>
                  <a:srgbClr val="FFFF66"/>
                </a:solidFill>
                <a:latin typeface="宋体" panose="02010600030101010101" pitchFamily="2" charset="-122"/>
              </a:rPr>
              <a:t>二进制表示，占用一个字节低</a:t>
            </a:r>
            <a:r>
              <a:rPr lang="en-US" altLang="zh-CN" sz="2800" b="1" dirty="0">
                <a:solidFill>
                  <a:srgbClr val="FFFF66"/>
                </a:solidFill>
                <a:latin typeface="宋体" panose="02010600030101010101" pitchFamily="2" charset="-122"/>
              </a:rPr>
              <a:t>7</a:t>
            </a:r>
            <a:r>
              <a:rPr lang="zh-CN" altLang="en-US" sz="2800" b="1" dirty="0">
                <a:solidFill>
                  <a:srgbClr val="FFFF66"/>
                </a:solidFill>
                <a:latin typeface="宋体" panose="02010600030101010101" pitchFamily="2" charset="-122"/>
              </a:rPr>
              <a:t>位，共表示</a:t>
            </a:r>
            <a:r>
              <a:rPr lang="en-US" altLang="zh-CN" sz="2800" b="1" dirty="0">
                <a:solidFill>
                  <a:srgbClr val="FFFF66"/>
                </a:solidFill>
                <a:latin typeface="宋体" panose="02010600030101010101" pitchFamily="2" charset="-122"/>
              </a:rPr>
              <a:t>128</a:t>
            </a:r>
            <a:r>
              <a:rPr lang="zh-CN" altLang="en-US" sz="2800" b="1" dirty="0">
                <a:solidFill>
                  <a:srgbClr val="FFFF66"/>
                </a:solidFill>
                <a:latin typeface="宋体" panose="02010600030101010101" pitchFamily="2" charset="-122"/>
              </a:rPr>
              <a:t>个字符</a:t>
            </a:r>
            <a:endParaRPr lang="zh-CN" altLang="en-US" sz="2800" b="1" dirty="0">
              <a:solidFill>
                <a:srgbClr val="FFFF66"/>
              </a:solidFill>
              <a:latin typeface="宋体" panose="02010600030101010101" pitchFamily="2" charset="-122"/>
            </a:endParaRPr>
          </a:p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FFCC99"/>
                </a:solidFill>
                <a:latin typeface="楷体_GB2312" pitchFamily="49" charset="-122"/>
                <a:ea typeface="楷体_GB2312" pitchFamily="49" charset="-122"/>
              </a:rPr>
              <a:t>例如：</a:t>
            </a:r>
            <a:br>
              <a:rPr lang="zh-CN" altLang="en-US" sz="2800" b="1" dirty="0">
                <a:solidFill>
                  <a:srgbClr val="FFCC99"/>
                </a:solidFill>
                <a:latin typeface="楷体_GB2312" pitchFamily="49" charset="-122"/>
                <a:ea typeface="楷体_GB2312" pitchFamily="49" charset="-122"/>
              </a:rPr>
            </a:br>
            <a:r>
              <a:rPr lang="zh-CN" altLang="en-US" sz="2800" b="1" dirty="0">
                <a:solidFill>
                  <a:srgbClr val="FFFF66"/>
                </a:solidFill>
                <a:ea typeface="楷体_GB2312" pitchFamily="49" charset="-122"/>
              </a:rPr>
              <a:t>“</a:t>
            </a:r>
            <a:r>
              <a:rPr lang="en-US" altLang="zh-CN" sz="2800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A</a:t>
            </a:r>
            <a:r>
              <a:rPr lang="en-US" altLang="zh-CN" sz="2800" b="1" dirty="0">
                <a:solidFill>
                  <a:srgbClr val="FFFF66"/>
                </a:solidFill>
                <a:ea typeface="楷体_GB2312" pitchFamily="49" charset="-122"/>
              </a:rPr>
              <a:t>”——</a:t>
            </a:r>
            <a:r>
              <a:rPr lang="en-US" altLang="zh-CN" sz="2800" b="1" dirty="0">
                <a:solidFill>
                  <a:srgbClr val="FFFF66"/>
                </a:solidFill>
                <a:latin typeface="楷体_GB2312" pitchFamily="49" charset="-122"/>
                <a:ea typeface="楷体_GB2312" pitchFamily="49" charset="-122"/>
              </a:rPr>
              <a:t> 100 0001</a:t>
            </a:r>
            <a:r>
              <a:rPr lang="zh-CN" altLang="en-US" sz="2800" b="1" dirty="0">
                <a:solidFill>
                  <a:srgbClr val="FFFF66"/>
                </a:solidFill>
                <a:latin typeface="楷体_GB2312" pitchFamily="49" charset="-122"/>
                <a:ea typeface="楷体_GB2312" pitchFamily="49" charset="-122"/>
              </a:rPr>
              <a:t>，存放：</a:t>
            </a:r>
            <a:r>
              <a:rPr lang="en-US" altLang="zh-CN" sz="2800" b="1" dirty="0">
                <a:solidFill>
                  <a:srgbClr val="FF7C80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en-US" altLang="zh-CN" sz="2800" b="1" dirty="0">
                <a:solidFill>
                  <a:srgbClr val="FFFF66"/>
                </a:solidFill>
                <a:latin typeface="楷体_GB2312" pitchFamily="49" charset="-122"/>
                <a:ea typeface="楷体_GB2312" pitchFamily="49" charset="-122"/>
              </a:rPr>
              <a:t>100 0001</a:t>
            </a:r>
            <a:r>
              <a:rPr lang="zh-CN" altLang="en-US" sz="2800" b="1" dirty="0">
                <a:solidFill>
                  <a:srgbClr val="FFFF66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800" b="1" dirty="0">
                <a:solidFill>
                  <a:srgbClr val="FFFF66"/>
                </a:solidFill>
                <a:latin typeface="楷体_GB2312" pitchFamily="49" charset="-122"/>
                <a:ea typeface="楷体_GB2312" pitchFamily="49" charset="-122"/>
              </a:rPr>
              <a:t>41H</a:t>
            </a:r>
            <a:r>
              <a:rPr lang="zh-CN" altLang="en-US" sz="2800" b="1" dirty="0">
                <a:solidFill>
                  <a:srgbClr val="FFFF66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endParaRPr lang="zh-CN" altLang="en-US" sz="2800" b="1" dirty="0">
              <a:solidFill>
                <a:srgbClr val="FFFF66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FFFF66"/>
                </a:solidFill>
                <a:ea typeface="楷体_GB2312" pitchFamily="49" charset="-122"/>
              </a:rPr>
              <a:t>“</a:t>
            </a:r>
            <a:r>
              <a:rPr lang="en-US" altLang="zh-CN" sz="2800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a</a:t>
            </a:r>
            <a:r>
              <a:rPr lang="en-US" altLang="zh-CN" sz="2800" b="1" dirty="0">
                <a:solidFill>
                  <a:srgbClr val="FFFF66"/>
                </a:solidFill>
                <a:ea typeface="楷体_GB2312" pitchFamily="49" charset="-122"/>
              </a:rPr>
              <a:t>”——</a:t>
            </a:r>
            <a:r>
              <a:rPr lang="en-US" altLang="zh-CN" sz="2800" b="1" dirty="0">
                <a:solidFill>
                  <a:srgbClr val="FFFF66"/>
                </a:solidFill>
                <a:latin typeface="楷体_GB2312" pitchFamily="49" charset="-122"/>
                <a:ea typeface="楷体_GB2312" pitchFamily="49" charset="-122"/>
              </a:rPr>
              <a:t> 110 0001</a:t>
            </a:r>
            <a:r>
              <a:rPr lang="zh-CN" altLang="en-US" sz="2800" b="1" dirty="0">
                <a:solidFill>
                  <a:srgbClr val="FFFF66"/>
                </a:solidFill>
                <a:latin typeface="楷体_GB2312" pitchFamily="49" charset="-122"/>
                <a:ea typeface="楷体_GB2312" pitchFamily="49" charset="-122"/>
              </a:rPr>
              <a:t>，存放：</a:t>
            </a:r>
            <a:r>
              <a:rPr lang="en-US" altLang="zh-CN" sz="2800" b="1" dirty="0">
                <a:solidFill>
                  <a:srgbClr val="FF7C80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en-US" altLang="zh-CN" sz="2800" b="1" dirty="0">
                <a:solidFill>
                  <a:srgbClr val="FFFF66"/>
                </a:solidFill>
                <a:latin typeface="楷体_GB2312" pitchFamily="49" charset="-122"/>
                <a:ea typeface="楷体_GB2312" pitchFamily="49" charset="-122"/>
              </a:rPr>
              <a:t>110 0001</a:t>
            </a:r>
            <a:r>
              <a:rPr lang="zh-CN" altLang="en-US" sz="2800" b="1" dirty="0">
                <a:solidFill>
                  <a:srgbClr val="FFFF66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800" b="1" dirty="0">
                <a:solidFill>
                  <a:srgbClr val="FFFF66"/>
                </a:solidFill>
                <a:latin typeface="楷体_GB2312" pitchFamily="49" charset="-122"/>
                <a:ea typeface="楷体_GB2312" pitchFamily="49" charset="-122"/>
              </a:rPr>
              <a:t>61H</a:t>
            </a:r>
            <a:r>
              <a:rPr lang="zh-CN" altLang="en-US" sz="2800" b="1" dirty="0">
                <a:solidFill>
                  <a:srgbClr val="FFFF66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endParaRPr lang="zh-CN" altLang="en-US" sz="2800" b="1" dirty="0">
              <a:solidFill>
                <a:srgbClr val="FFFF66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∴字符可以比较大小</a:t>
            </a:r>
            <a:endParaRPr lang="zh-CN" altLang="en-US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66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小写字母＞大写字母＞数字字符＞特殊符号</a:t>
            </a:r>
            <a:endParaRPr lang="zh-CN" altLang="en-US" sz="2800" b="1" dirty="0">
              <a:solidFill>
                <a:srgbClr val="66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5716" name="Rectangle 7"/>
          <p:cNvSpPr/>
          <p:nvPr/>
        </p:nvSpPr>
        <p:spPr>
          <a:xfrm>
            <a:off x="1655763" y="858838"/>
            <a:ext cx="7648575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dirty="0">
                <a:solidFill>
                  <a:schemeClr val="bg1"/>
                </a:solidFill>
                <a:ea typeface="黑体" panose="02010609060101010101" pitchFamily="49" charset="-122"/>
              </a:rPr>
              <a:t>2.2 </a:t>
            </a:r>
            <a:r>
              <a:rPr lang="zh-CN" altLang="en-US" dirty="0">
                <a:solidFill>
                  <a:schemeClr val="bg1"/>
                </a:solidFill>
                <a:ea typeface="黑体" panose="02010609060101010101" pitchFamily="49" charset="-122"/>
              </a:rPr>
              <a:t>字符编码 </a:t>
            </a:r>
            <a:r>
              <a:rPr lang="en-US" altLang="zh-CN" dirty="0">
                <a:solidFill>
                  <a:schemeClr val="bg1"/>
                </a:solidFill>
                <a:ea typeface="黑体" panose="02010609060101010101" pitchFamily="49" charset="-122"/>
              </a:rPr>
              <a:t>P38</a:t>
            </a:r>
            <a:endParaRPr lang="zh-CN" altLang="en-US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115717" name="灯片编号占位符 3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sz="1400" dirty="0">
                <a:solidFill>
                  <a:schemeClr val="bg1"/>
                </a:solidFill>
              </a:rPr>
            </a:fld>
            <a:endParaRPr lang="en-US" altLang="zh-CN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charRg st="81" end="1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315">
                                            <p:txEl>
                                              <p:charRg st="81" end="1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charRg st="118" end="1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3315">
                                            <p:txEl>
                                              <p:charRg st="118" end="15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charRg st="151" end="16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3315">
                                            <p:txEl>
                                              <p:charRg st="151" end="16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charRg st="161" end="18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3315">
                                            <p:txEl>
                                              <p:charRg st="161" end="18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1070" y="0"/>
            <a:ext cx="10515600" cy="1325563"/>
          </a:xfr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回顾</a:t>
            </a:r>
            <a:endParaRPr kumimoji="1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17091" name="灯片编号占位符 3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p>
            <a:pPr marL="0" indent="0"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sz="1400" dirty="0">
                <a:solidFill>
                  <a:schemeClr val="bg1"/>
                </a:solidFill>
              </a:rPr>
            </a:fld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209800" y="1052513"/>
            <a:ext cx="7772400" cy="4678363"/>
          </a:xfrm>
        </p:spPr>
        <p:txBody>
          <a:bodyPr vert="horz" wrap="square" lIns="91440" tIns="45720" rIns="91440" bIns="45720" numCol="1" anchor="t" anchorCtr="0" compatLnSpc="1"/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1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指令分段执行过程，如何区分指</a:t>
            </a:r>
            <a:r>
              <a:rPr kumimoji="1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操作数：</a:t>
            </a:r>
            <a:endParaRPr kumimoji="1" lang="en-US" altLang="zh-CN" sz="28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1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2.           3.</a:t>
            </a:r>
            <a:endParaRPr kumimoji="1" lang="en-US" altLang="zh-CN" sz="28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取指周期的两步</a:t>
            </a:r>
            <a:r>
              <a:rPr kumimoji="1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微操作？</a:t>
            </a:r>
            <a:endParaRPr kumimoji="1" lang="en-US" altLang="zh-CN" sz="28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1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同步控制方式、异步控制方式（</a:t>
            </a:r>
            <a:r>
              <a:rPr kumimoji="1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应答）</a:t>
            </a:r>
            <a:r>
              <a:rPr kumimoji="1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  <a:endParaRPr kumimoji="1" lang="en-US" altLang="zh-CN" sz="28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1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多级时序系统</a:t>
            </a:r>
            <a:endParaRPr kumimoji="1" lang="en-US" altLang="zh-CN" sz="28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1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指令周期、</a:t>
            </a:r>
            <a:r>
              <a:rPr kumimoji="1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1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1" lang="zh-CN" altLang="en-US" sz="245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机器周期、节拍（时钟周期）、时钟脉冲信号</a:t>
            </a:r>
            <a:endParaRPr kumimoji="1" lang="en-US" altLang="zh-CN" sz="175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endParaRPr kumimoji="1" lang="en-US" altLang="zh-CN" sz="24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91810" y="5661660"/>
            <a:ext cx="4572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zh-CN" altLang="en-US" sz="28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sym typeface="+mn-ea"/>
              </a:rPr>
              <a:t>三级时序</a:t>
            </a:r>
            <a:endParaRPr kumimoji="1" lang="zh-CN" altLang="en-US" sz="28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sym typeface="+mn-ea"/>
            </a:endParaRPr>
          </a:p>
        </p:txBody>
      </p:sp>
      <p:sp>
        <p:nvSpPr>
          <p:cNvPr id="4" name="右大括号 3"/>
          <p:cNvSpPr/>
          <p:nvPr/>
        </p:nvSpPr>
        <p:spPr>
          <a:xfrm rot="5400000">
            <a:off x="6207760" y="2396490"/>
            <a:ext cx="268605" cy="6108700"/>
          </a:xfrm>
          <a:prstGeom prst="rightBrace">
            <a:avLst/>
          </a:prstGeom>
          <a:noFill/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noAutofit/>
          </a:bodyPr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rgbClr val="FFFF99"/>
              </a:solidFill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9" end="7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标题 3"/>
          <p:cNvSpPr/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6850" y="-317"/>
            <a:ext cx="8229600" cy="1143000"/>
          </a:xfrm>
        </p:spPr>
        <p:txBody>
          <a:bodyPr/>
          <a:p>
            <a:r>
              <a:rPr lang="zh-CN" altLang="en-US">
                <a:solidFill>
                  <a:schemeClr val="tx1"/>
                </a:solidFill>
              </a:rPr>
              <a:t>作业：第六章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" name="内容占位符 2"/>
          <p:cNvSpPr/>
          <p:nvPr>
            <p:ph idx="1"/>
            <p:custDataLst>
              <p:tags r:id="rId1"/>
            </p:custDataLst>
          </p:nvPr>
        </p:nvSpPr>
        <p:spPr>
          <a:xfrm>
            <a:off x="2209800" y="969010"/>
            <a:ext cx="7772400" cy="5126990"/>
          </a:xfrm>
        </p:spPr>
        <p:txBody>
          <a:bodyPr/>
          <a:p>
            <a:r>
              <a:rPr lang="en-US" altLang="zh-CN">
                <a:ea typeface="宋体" panose="02010600030101010101" pitchFamily="2" charset="-122"/>
                <a:sym typeface="+mn-ea"/>
              </a:rPr>
              <a:t>1. 6-2</a:t>
            </a:r>
            <a:endParaRPr lang="en-US" altLang="zh-CN">
              <a:ea typeface="宋体" panose="02010600030101010101" pitchFamily="2" charset="-122"/>
            </a:endParaRPr>
          </a:p>
          <a:p>
            <a:endParaRPr lang="en-US" altLang="zh-CN">
              <a:ea typeface="宋体" panose="02010600030101010101" pitchFamily="2" charset="-122"/>
            </a:endParaRPr>
          </a:p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6705600" y="3644900"/>
              <a:ext cx="12700" cy="36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6705600" y="36449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8" name="墨迹 7"/>
              <p14:cNvContentPartPr/>
              <p14:nvPr/>
            </p14:nvContentPartPr>
            <p14:xfrm>
              <a:off x="2514600" y="1593850"/>
              <a:ext cx="360" cy="190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5"/>
            </p:blipFill>
            <p:spPr>
              <a:xfrm>
                <a:off x="2514600" y="159385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9" name="墨迹 8"/>
              <p14:cNvContentPartPr/>
              <p14:nvPr/>
            </p14:nvContentPartPr>
            <p14:xfrm>
              <a:off x="2463800" y="1581150"/>
              <a:ext cx="50800" cy="1651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7"/>
            </p:blipFill>
            <p:spPr>
              <a:xfrm>
                <a:off x="2463800" y="1581150"/>
                <a:ext cx="508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0" name="墨迹 9"/>
              <p14:cNvContentPartPr/>
              <p14:nvPr/>
            </p14:nvContentPartPr>
            <p14:xfrm>
              <a:off x="2578100" y="1555750"/>
              <a:ext cx="114300" cy="2159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9"/>
            </p:blipFill>
            <p:spPr>
              <a:xfrm>
                <a:off x="2578100" y="1555750"/>
                <a:ext cx="1143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1" name="墨迹 10"/>
              <p14:cNvContentPartPr/>
              <p14:nvPr/>
            </p14:nvContentPartPr>
            <p14:xfrm>
              <a:off x="2800350" y="1549400"/>
              <a:ext cx="177800" cy="1651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1"/>
            </p:blipFill>
            <p:spPr>
              <a:xfrm>
                <a:off x="2800350" y="1549400"/>
                <a:ext cx="1778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2" name="墨迹 11"/>
              <p14:cNvContentPartPr/>
              <p14:nvPr/>
            </p14:nvContentPartPr>
            <p14:xfrm>
              <a:off x="2857500" y="1651000"/>
              <a:ext cx="82550" cy="762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3"/>
            </p:blipFill>
            <p:spPr>
              <a:xfrm>
                <a:off x="2857500" y="1651000"/>
                <a:ext cx="825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3" name="墨迹 12"/>
              <p14:cNvContentPartPr/>
              <p14:nvPr/>
            </p14:nvContentPartPr>
            <p14:xfrm>
              <a:off x="3079750" y="1612900"/>
              <a:ext cx="82550" cy="952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5"/>
            </p:blipFill>
            <p:spPr>
              <a:xfrm>
                <a:off x="3079750" y="1612900"/>
                <a:ext cx="825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4" name="墨迹 13"/>
              <p14:cNvContentPartPr/>
              <p14:nvPr/>
            </p14:nvContentPartPr>
            <p14:xfrm>
              <a:off x="3060700" y="1612900"/>
              <a:ext cx="107950" cy="1206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7"/>
            </p:blipFill>
            <p:spPr>
              <a:xfrm>
                <a:off x="3060700" y="1612900"/>
                <a:ext cx="1079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5" name="墨迹 14"/>
              <p14:cNvContentPartPr/>
              <p14:nvPr/>
            </p14:nvContentPartPr>
            <p14:xfrm>
              <a:off x="3276600" y="1568450"/>
              <a:ext cx="127000" cy="1968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9"/>
            </p:blipFill>
            <p:spPr>
              <a:xfrm>
                <a:off x="3276600" y="1568450"/>
                <a:ext cx="1270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6" name="墨迹 15"/>
              <p14:cNvContentPartPr/>
              <p14:nvPr/>
            </p14:nvContentPartPr>
            <p14:xfrm>
              <a:off x="2362200" y="1797050"/>
              <a:ext cx="1168400" cy="127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1"/>
            </p:blipFill>
            <p:spPr>
              <a:xfrm>
                <a:off x="2362200" y="1797050"/>
                <a:ext cx="11684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7" name="墨迹 16"/>
              <p14:cNvContentPartPr/>
              <p14:nvPr/>
            </p14:nvContentPartPr>
            <p14:xfrm>
              <a:off x="2527300" y="1873250"/>
              <a:ext cx="177800" cy="825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3"/>
            </p:blipFill>
            <p:spPr>
              <a:xfrm>
                <a:off x="2527300" y="1873250"/>
                <a:ext cx="1778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8" name="墨迹 17"/>
              <p14:cNvContentPartPr/>
              <p14:nvPr/>
            </p14:nvContentPartPr>
            <p14:xfrm>
              <a:off x="2590800" y="1879600"/>
              <a:ext cx="69850" cy="1651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5"/>
            </p:blipFill>
            <p:spPr>
              <a:xfrm>
                <a:off x="2590800" y="1879600"/>
                <a:ext cx="698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9" name="墨迹 18"/>
              <p14:cNvContentPartPr/>
              <p14:nvPr/>
            </p14:nvContentPartPr>
            <p14:xfrm>
              <a:off x="2774950" y="1860550"/>
              <a:ext cx="25400" cy="1206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7"/>
            </p:blipFill>
            <p:spPr>
              <a:xfrm>
                <a:off x="2774950" y="1860550"/>
                <a:ext cx="254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20" name="墨迹 19"/>
              <p14:cNvContentPartPr/>
              <p14:nvPr/>
            </p14:nvContentPartPr>
            <p14:xfrm>
              <a:off x="2781300" y="1892300"/>
              <a:ext cx="127000" cy="1206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9"/>
            </p:blipFill>
            <p:spPr>
              <a:xfrm>
                <a:off x="2781300" y="1892300"/>
                <a:ext cx="1270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1" name="墨迹 20"/>
              <p14:cNvContentPartPr/>
              <p14:nvPr/>
            </p14:nvContentPartPr>
            <p14:xfrm>
              <a:off x="3067050" y="1879600"/>
              <a:ext cx="82550" cy="1016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1"/>
            </p:blipFill>
            <p:spPr>
              <a:xfrm>
                <a:off x="3067050" y="1879600"/>
                <a:ext cx="825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2" name="墨迹 21"/>
              <p14:cNvContentPartPr/>
              <p14:nvPr/>
            </p14:nvContentPartPr>
            <p14:xfrm>
              <a:off x="3054350" y="1898650"/>
              <a:ext cx="101600" cy="698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3"/>
            </p:blipFill>
            <p:spPr>
              <a:xfrm>
                <a:off x="3054350" y="1898650"/>
                <a:ext cx="1016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3" name="墨迹 22"/>
              <p14:cNvContentPartPr/>
              <p14:nvPr/>
            </p14:nvContentPartPr>
            <p14:xfrm>
              <a:off x="3213100" y="1905000"/>
              <a:ext cx="146050" cy="952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5"/>
            </p:blipFill>
            <p:spPr>
              <a:xfrm>
                <a:off x="3213100" y="1905000"/>
                <a:ext cx="1460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4" name="墨迹 23"/>
              <p14:cNvContentPartPr/>
              <p14:nvPr/>
            </p14:nvContentPartPr>
            <p14:xfrm>
              <a:off x="3232150" y="1879600"/>
              <a:ext cx="88900" cy="1333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7"/>
            </p:blipFill>
            <p:spPr>
              <a:xfrm>
                <a:off x="3232150" y="1879600"/>
                <a:ext cx="889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5" name="墨迹 24"/>
              <p14:cNvContentPartPr/>
              <p14:nvPr/>
            </p14:nvContentPartPr>
            <p14:xfrm>
              <a:off x="3625850" y="1828800"/>
              <a:ext cx="101600" cy="63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9"/>
            </p:blipFill>
            <p:spPr>
              <a:xfrm>
                <a:off x="3625850" y="1828800"/>
                <a:ext cx="1016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6" name="墨迹 25"/>
              <p14:cNvContentPartPr/>
              <p14:nvPr/>
            </p14:nvContentPartPr>
            <p14:xfrm>
              <a:off x="3606800" y="1892300"/>
              <a:ext cx="101600" cy="36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1"/>
            </p:blipFill>
            <p:spPr>
              <a:xfrm>
                <a:off x="3606800" y="1892300"/>
                <a:ext cx="1016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7" name="墨迹 26"/>
              <p14:cNvContentPartPr/>
              <p14:nvPr/>
            </p14:nvContentPartPr>
            <p14:xfrm>
              <a:off x="3784600" y="1771650"/>
              <a:ext cx="171450" cy="1270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3"/>
            </p:blipFill>
            <p:spPr>
              <a:xfrm>
                <a:off x="3784600" y="1771650"/>
                <a:ext cx="1714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8" name="墨迹 27"/>
              <p14:cNvContentPartPr/>
              <p14:nvPr/>
            </p14:nvContentPartPr>
            <p14:xfrm>
              <a:off x="3854450" y="1784350"/>
              <a:ext cx="76200" cy="1651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5"/>
            </p:blipFill>
            <p:spPr>
              <a:xfrm>
                <a:off x="3854450" y="1784350"/>
                <a:ext cx="762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9" name="墨迹 28"/>
              <p14:cNvContentPartPr/>
              <p14:nvPr/>
            </p14:nvContentPartPr>
            <p14:xfrm>
              <a:off x="4076700" y="1790700"/>
              <a:ext cx="69850" cy="889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7"/>
            </p:blipFill>
            <p:spPr>
              <a:xfrm>
                <a:off x="4076700" y="1790700"/>
                <a:ext cx="698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30" name="墨迹 29"/>
              <p14:cNvContentPartPr/>
              <p14:nvPr/>
            </p14:nvContentPartPr>
            <p14:xfrm>
              <a:off x="4057650" y="1803400"/>
              <a:ext cx="82550" cy="1016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9"/>
            </p:blipFill>
            <p:spPr>
              <a:xfrm>
                <a:off x="4057650" y="1803400"/>
                <a:ext cx="825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1" name="墨迹 30"/>
              <p14:cNvContentPartPr/>
              <p14:nvPr/>
            </p14:nvContentPartPr>
            <p14:xfrm>
              <a:off x="4305300" y="1809750"/>
              <a:ext cx="152400" cy="952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1"/>
            </p:blipFill>
            <p:spPr>
              <a:xfrm>
                <a:off x="4305300" y="1809750"/>
                <a:ext cx="1524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2" name="墨迹 31"/>
              <p14:cNvContentPartPr/>
              <p14:nvPr/>
            </p14:nvContentPartPr>
            <p14:xfrm>
              <a:off x="4603750" y="1949450"/>
              <a:ext cx="25400" cy="698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3"/>
            </p:blipFill>
            <p:spPr>
              <a:xfrm>
                <a:off x="4603750" y="1949450"/>
                <a:ext cx="254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3" name="墨迹 32"/>
              <p14:cNvContentPartPr/>
              <p14:nvPr/>
            </p14:nvContentPartPr>
            <p14:xfrm>
              <a:off x="4813300" y="1587500"/>
              <a:ext cx="82550" cy="63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5"/>
            </p:blipFill>
            <p:spPr>
              <a:xfrm>
                <a:off x="4813300" y="1587500"/>
                <a:ext cx="825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4" name="墨迹 33"/>
              <p14:cNvContentPartPr/>
              <p14:nvPr/>
            </p14:nvContentPartPr>
            <p14:xfrm>
              <a:off x="4749800" y="1670050"/>
              <a:ext cx="222250" cy="825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7"/>
            </p:blipFill>
            <p:spPr>
              <a:xfrm>
                <a:off x="4749800" y="1670050"/>
                <a:ext cx="2222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5" name="墨迹 34"/>
              <p14:cNvContentPartPr/>
              <p14:nvPr/>
            </p14:nvContentPartPr>
            <p14:xfrm>
              <a:off x="4895850" y="1651000"/>
              <a:ext cx="360" cy="1079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9"/>
            </p:blipFill>
            <p:spPr>
              <a:xfrm>
                <a:off x="4895850" y="1651000"/>
                <a:ext cx="36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6" name="墨迹 35"/>
              <p14:cNvContentPartPr/>
              <p14:nvPr/>
            </p14:nvContentPartPr>
            <p14:xfrm>
              <a:off x="4813300" y="1720850"/>
              <a:ext cx="63500" cy="254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1"/>
            </p:blipFill>
            <p:spPr>
              <a:xfrm>
                <a:off x="4813300" y="1720850"/>
                <a:ext cx="635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7" name="墨迹 36"/>
              <p14:cNvContentPartPr/>
              <p14:nvPr/>
            </p14:nvContentPartPr>
            <p14:xfrm>
              <a:off x="4832350" y="1720850"/>
              <a:ext cx="88900" cy="1016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3"/>
            </p:blipFill>
            <p:spPr>
              <a:xfrm>
                <a:off x="4832350" y="1720850"/>
                <a:ext cx="889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8" name="墨迹 37"/>
              <p14:cNvContentPartPr/>
              <p14:nvPr/>
            </p14:nvContentPartPr>
            <p14:xfrm>
              <a:off x="4768850" y="1879600"/>
              <a:ext cx="6350" cy="444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5"/>
            </p:blipFill>
            <p:spPr>
              <a:xfrm>
                <a:off x="4768850" y="1879600"/>
                <a:ext cx="63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9" name="墨迹 38"/>
              <p14:cNvContentPartPr/>
              <p14:nvPr/>
            </p14:nvContentPartPr>
            <p14:xfrm>
              <a:off x="4857750" y="1816100"/>
              <a:ext cx="177800" cy="635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7"/>
            </p:blipFill>
            <p:spPr>
              <a:xfrm>
                <a:off x="4857750" y="1816100"/>
                <a:ext cx="1778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0" name="墨迹 39"/>
              <p14:cNvContentPartPr/>
              <p14:nvPr/>
            </p14:nvContentPartPr>
            <p14:xfrm>
              <a:off x="4889500" y="1822450"/>
              <a:ext cx="25400" cy="635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9"/>
            </p:blipFill>
            <p:spPr>
              <a:xfrm>
                <a:off x="4889500" y="1822450"/>
                <a:ext cx="254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1" name="墨迹 40"/>
              <p14:cNvContentPartPr/>
              <p14:nvPr/>
            </p14:nvContentPartPr>
            <p14:xfrm>
              <a:off x="4940300" y="1828800"/>
              <a:ext cx="6350" cy="825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1"/>
            </p:blipFill>
            <p:spPr>
              <a:xfrm>
                <a:off x="4940300" y="1828800"/>
                <a:ext cx="63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2" name="墨迹 41"/>
              <p14:cNvContentPartPr/>
              <p14:nvPr/>
            </p14:nvContentPartPr>
            <p14:xfrm>
              <a:off x="5080000" y="1682750"/>
              <a:ext cx="114300" cy="1143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3"/>
            </p:blipFill>
            <p:spPr>
              <a:xfrm>
                <a:off x="5080000" y="1682750"/>
                <a:ext cx="1143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3" name="墨迹 42"/>
              <p14:cNvContentPartPr/>
              <p14:nvPr/>
            </p14:nvContentPartPr>
            <p14:xfrm>
              <a:off x="5137150" y="1720850"/>
              <a:ext cx="31750" cy="1524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5"/>
            </p:blipFill>
            <p:spPr>
              <a:xfrm>
                <a:off x="5137150" y="1720850"/>
                <a:ext cx="317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4" name="墨迹 43"/>
              <p14:cNvContentPartPr/>
              <p14:nvPr/>
            </p14:nvContentPartPr>
            <p14:xfrm>
              <a:off x="5238750" y="1695450"/>
              <a:ext cx="38100" cy="2032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7"/>
            </p:blipFill>
            <p:spPr>
              <a:xfrm>
                <a:off x="5238750" y="1695450"/>
                <a:ext cx="381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5" name="墨迹 44"/>
              <p14:cNvContentPartPr/>
              <p14:nvPr/>
            </p14:nvContentPartPr>
            <p14:xfrm>
              <a:off x="5365750" y="1733550"/>
              <a:ext cx="360" cy="1460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9"/>
            </p:blipFill>
            <p:spPr>
              <a:xfrm>
                <a:off x="5365750" y="1733550"/>
                <a:ext cx="36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6" name="墨迹 45"/>
              <p14:cNvContentPartPr/>
              <p14:nvPr/>
            </p14:nvContentPartPr>
            <p14:xfrm>
              <a:off x="5378450" y="1682750"/>
              <a:ext cx="88900" cy="2286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1"/>
            </p:blipFill>
            <p:spPr>
              <a:xfrm>
                <a:off x="5378450" y="1682750"/>
                <a:ext cx="889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7" name="墨迹 46"/>
              <p14:cNvContentPartPr/>
              <p14:nvPr/>
            </p14:nvContentPartPr>
            <p14:xfrm>
              <a:off x="5378450" y="1771650"/>
              <a:ext cx="63500" cy="36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3"/>
            </p:blipFill>
            <p:spPr>
              <a:xfrm>
                <a:off x="5378450" y="1771650"/>
                <a:ext cx="635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8" name="墨迹 47"/>
              <p14:cNvContentPartPr/>
              <p14:nvPr/>
            </p14:nvContentPartPr>
            <p14:xfrm>
              <a:off x="5384800" y="1822450"/>
              <a:ext cx="95250" cy="63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5"/>
            </p:blipFill>
            <p:spPr>
              <a:xfrm>
                <a:off x="5384800" y="1822450"/>
                <a:ext cx="95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9" name="墨迹 48"/>
              <p14:cNvContentPartPr/>
              <p14:nvPr/>
            </p14:nvContentPartPr>
            <p14:xfrm>
              <a:off x="5289550" y="1911350"/>
              <a:ext cx="241300" cy="36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7"/>
            </p:blipFill>
            <p:spPr>
              <a:xfrm>
                <a:off x="5289550" y="1911350"/>
                <a:ext cx="2413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0" name="墨迹 49"/>
              <p14:cNvContentPartPr/>
              <p14:nvPr/>
            </p14:nvContentPartPr>
            <p14:xfrm>
              <a:off x="5581650" y="1905000"/>
              <a:ext cx="38100" cy="635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9"/>
            </p:blipFill>
            <p:spPr>
              <a:xfrm>
                <a:off x="5581650" y="1905000"/>
                <a:ext cx="381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1" name="墨迹 50"/>
              <p14:cNvContentPartPr/>
              <p14:nvPr/>
            </p14:nvContentPartPr>
            <p14:xfrm>
              <a:off x="5683250" y="1739900"/>
              <a:ext cx="114300" cy="1079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1"/>
            </p:blipFill>
            <p:spPr>
              <a:xfrm>
                <a:off x="5683250" y="1739900"/>
                <a:ext cx="1143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2" name="墨迹 51"/>
              <p14:cNvContentPartPr/>
              <p14:nvPr/>
            </p14:nvContentPartPr>
            <p14:xfrm>
              <a:off x="5822950" y="1663700"/>
              <a:ext cx="31750" cy="2095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3"/>
            </p:blipFill>
            <p:spPr>
              <a:xfrm>
                <a:off x="5822950" y="1663700"/>
                <a:ext cx="317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3" name="墨迹 52"/>
              <p14:cNvContentPartPr/>
              <p14:nvPr/>
            </p14:nvContentPartPr>
            <p14:xfrm>
              <a:off x="5848350" y="1746250"/>
              <a:ext cx="133350" cy="381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5"/>
            </p:blipFill>
            <p:spPr>
              <a:xfrm>
                <a:off x="5848350" y="1746250"/>
                <a:ext cx="1333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4" name="墨迹 53"/>
              <p14:cNvContentPartPr/>
              <p14:nvPr/>
            </p14:nvContentPartPr>
            <p14:xfrm>
              <a:off x="5905500" y="1651000"/>
              <a:ext cx="25400" cy="1206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7"/>
            </p:blipFill>
            <p:spPr>
              <a:xfrm>
                <a:off x="5905500" y="1651000"/>
                <a:ext cx="254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5" name="墨迹 54"/>
              <p14:cNvContentPartPr/>
              <p14:nvPr/>
            </p14:nvContentPartPr>
            <p14:xfrm>
              <a:off x="5861050" y="1835150"/>
              <a:ext cx="88900" cy="1016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9"/>
            </p:blipFill>
            <p:spPr>
              <a:xfrm>
                <a:off x="5861050" y="1835150"/>
                <a:ext cx="889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6" name="墨迹 55"/>
              <p14:cNvContentPartPr/>
              <p14:nvPr/>
            </p14:nvContentPartPr>
            <p14:xfrm>
              <a:off x="5988050" y="1689100"/>
              <a:ext cx="63500" cy="571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1"/>
            </p:blipFill>
            <p:spPr>
              <a:xfrm>
                <a:off x="5988050" y="1689100"/>
                <a:ext cx="635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7" name="墨迹 56"/>
              <p14:cNvContentPartPr/>
              <p14:nvPr/>
            </p14:nvContentPartPr>
            <p14:xfrm>
              <a:off x="6032500" y="1765300"/>
              <a:ext cx="19050" cy="889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3"/>
            </p:blipFill>
            <p:spPr>
              <a:xfrm>
                <a:off x="6032500" y="1765300"/>
                <a:ext cx="190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8" name="墨迹 57"/>
              <p14:cNvContentPartPr/>
              <p14:nvPr/>
            </p14:nvContentPartPr>
            <p14:xfrm>
              <a:off x="6191250" y="1670050"/>
              <a:ext cx="12700" cy="36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3"/>
            </p:blipFill>
            <p:spPr>
              <a:xfrm>
                <a:off x="6191250" y="16700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9" name="墨迹 58"/>
              <p14:cNvContentPartPr/>
              <p14:nvPr/>
            </p14:nvContentPartPr>
            <p14:xfrm>
              <a:off x="6115050" y="1758950"/>
              <a:ext cx="12700" cy="698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6"/>
            </p:blipFill>
            <p:spPr>
              <a:xfrm>
                <a:off x="6115050" y="1758950"/>
                <a:ext cx="127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0" name="墨迹 59"/>
              <p14:cNvContentPartPr/>
              <p14:nvPr/>
            </p14:nvContentPartPr>
            <p14:xfrm>
              <a:off x="6083300" y="1758950"/>
              <a:ext cx="266700" cy="1206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8"/>
            </p:blipFill>
            <p:spPr>
              <a:xfrm>
                <a:off x="6083300" y="1758950"/>
                <a:ext cx="2667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1" name="墨迹 60"/>
              <p14:cNvContentPartPr/>
              <p14:nvPr/>
            </p14:nvContentPartPr>
            <p14:xfrm>
              <a:off x="6337300" y="1676400"/>
              <a:ext cx="76200" cy="127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0"/>
            </p:blipFill>
            <p:spPr>
              <a:xfrm>
                <a:off x="6337300" y="1676400"/>
                <a:ext cx="762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2" name="墨迹 61"/>
              <p14:cNvContentPartPr/>
              <p14:nvPr/>
            </p14:nvContentPartPr>
            <p14:xfrm>
              <a:off x="6337300" y="1651000"/>
              <a:ext cx="57150" cy="1841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2"/>
            </p:blipFill>
            <p:spPr>
              <a:xfrm>
                <a:off x="6337300" y="1651000"/>
                <a:ext cx="571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3" name="墨迹 62"/>
              <p14:cNvContentPartPr/>
              <p14:nvPr/>
            </p14:nvContentPartPr>
            <p14:xfrm>
              <a:off x="6502400" y="1657350"/>
              <a:ext cx="31750" cy="317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4"/>
            </p:blipFill>
            <p:spPr>
              <a:xfrm>
                <a:off x="6502400" y="1657350"/>
                <a:ext cx="317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4" name="墨迹 63"/>
              <p14:cNvContentPartPr/>
              <p14:nvPr/>
            </p14:nvContentPartPr>
            <p14:xfrm>
              <a:off x="6457950" y="1714500"/>
              <a:ext cx="69850" cy="36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6"/>
            </p:blipFill>
            <p:spPr>
              <a:xfrm>
                <a:off x="6457950" y="1714500"/>
                <a:ext cx="698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5" name="墨迹 64"/>
              <p14:cNvContentPartPr/>
              <p14:nvPr/>
            </p14:nvContentPartPr>
            <p14:xfrm>
              <a:off x="6375400" y="1746250"/>
              <a:ext cx="101600" cy="1524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8"/>
            </p:blipFill>
            <p:spPr>
              <a:xfrm>
                <a:off x="6375400" y="1746250"/>
                <a:ext cx="1016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6" name="墨迹 65"/>
              <p14:cNvContentPartPr/>
              <p14:nvPr/>
            </p14:nvContentPartPr>
            <p14:xfrm>
              <a:off x="6692900" y="1555750"/>
              <a:ext cx="57150" cy="635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0"/>
            </p:blipFill>
            <p:spPr>
              <a:xfrm>
                <a:off x="6692900" y="1555750"/>
                <a:ext cx="571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7" name="墨迹 66"/>
              <p14:cNvContentPartPr/>
              <p14:nvPr/>
            </p14:nvContentPartPr>
            <p14:xfrm>
              <a:off x="6546850" y="1600200"/>
              <a:ext cx="114300" cy="2730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2"/>
            </p:blipFill>
            <p:spPr>
              <a:xfrm>
                <a:off x="6546850" y="1600200"/>
                <a:ext cx="1143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8" name="墨迹 67"/>
              <p14:cNvContentPartPr/>
              <p14:nvPr/>
            </p14:nvContentPartPr>
            <p14:xfrm>
              <a:off x="6686550" y="1676400"/>
              <a:ext cx="146050" cy="444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4"/>
            </p:blipFill>
            <p:spPr>
              <a:xfrm>
                <a:off x="6686550" y="1676400"/>
                <a:ext cx="1460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9" name="墨迹 68"/>
              <p14:cNvContentPartPr/>
              <p14:nvPr/>
            </p14:nvContentPartPr>
            <p14:xfrm>
              <a:off x="6731000" y="1644650"/>
              <a:ext cx="44450" cy="762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6"/>
            </p:blipFill>
            <p:spPr>
              <a:xfrm>
                <a:off x="6731000" y="1644650"/>
                <a:ext cx="444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0" name="墨迹 69"/>
              <p14:cNvContentPartPr/>
              <p14:nvPr/>
            </p14:nvContentPartPr>
            <p14:xfrm>
              <a:off x="6667500" y="1682750"/>
              <a:ext cx="311150" cy="2540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8"/>
            </p:blipFill>
            <p:spPr>
              <a:xfrm>
                <a:off x="6667500" y="1682750"/>
                <a:ext cx="3111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1" name="墨迹 70"/>
              <p14:cNvContentPartPr/>
              <p14:nvPr/>
            </p14:nvContentPartPr>
            <p14:xfrm>
              <a:off x="1860550" y="2298700"/>
              <a:ext cx="82550" cy="1206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0"/>
            </p:blipFill>
            <p:spPr>
              <a:xfrm>
                <a:off x="1860550" y="2298700"/>
                <a:ext cx="825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2" name="墨迹 71"/>
              <p14:cNvContentPartPr/>
              <p14:nvPr/>
            </p14:nvContentPartPr>
            <p14:xfrm>
              <a:off x="1955800" y="2266950"/>
              <a:ext cx="133350" cy="1968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2"/>
            </p:blipFill>
            <p:spPr>
              <a:xfrm>
                <a:off x="1955800" y="2266950"/>
                <a:ext cx="1333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3" name="墨迹 72"/>
              <p14:cNvContentPartPr/>
              <p14:nvPr/>
            </p14:nvContentPartPr>
            <p14:xfrm>
              <a:off x="2101850" y="2292350"/>
              <a:ext cx="127000" cy="1270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4"/>
            </p:blipFill>
            <p:spPr>
              <a:xfrm>
                <a:off x="2101850" y="2292350"/>
                <a:ext cx="1270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4" name="墨迹 73"/>
              <p14:cNvContentPartPr/>
              <p14:nvPr/>
            </p14:nvContentPartPr>
            <p14:xfrm>
              <a:off x="2139950" y="2387600"/>
              <a:ext cx="44450" cy="444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6"/>
            </p:blipFill>
            <p:spPr>
              <a:xfrm>
                <a:off x="2139950" y="2387600"/>
                <a:ext cx="444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5" name="墨迹 74"/>
              <p14:cNvContentPartPr/>
              <p14:nvPr/>
            </p14:nvContentPartPr>
            <p14:xfrm>
              <a:off x="2336800" y="2343150"/>
              <a:ext cx="63500" cy="254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8"/>
            </p:blipFill>
            <p:spPr>
              <a:xfrm>
                <a:off x="2336800" y="2343150"/>
                <a:ext cx="635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6" name="墨迹 75"/>
              <p14:cNvContentPartPr/>
              <p14:nvPr/>
            </p14:nvContentPartPr>
            <p14:xfrm>
              <a:off x="2355850" y="2387600"/>
              <a:ext cx="69850" cy="63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0"/>
            </p:blipFill>
            <p:spPr>
              <a:xfrm>
                <a:off x="2355850" y="2387600"/>
                <a:ext cx="698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7" name="墨迹 76"/>
              <p14:cNvContentPartPr/>
              <p14:nvPr/>
            </p14:nvContentPartPr>
            <p14:xfrm>
              <a:off x="2520950" y="2336800"/>
              <a:ext cx="146050" cy="1079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2"/>
            </p:blipFill>
            <p:spPr>
              <a:xfrm>
                <a:off x="2520950" y="2336800"/>
                <a:ext cx="1460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8" name="墨迹 77"/>
              <p14:cNvContentPartPr/>
              <p14:nvPr/>
            </p14:nvContentPartPr>
            <p14:xfrm>
              <a:off x="2667000" y="2209800"/>
              <a:ext cx="19050" cy="762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4"/>
            </p:blipFill>
            <p:spPr>
              <a:xfrm>
                <a:off x="2667000" y="2209800"/>
                <a:ext cx="190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9" name="墨迹 78"/>
              <p14:cNvContentPartPr/>
              <p14:nvPr/>
            </p14:nvContentPartPr>
            <p14:xfrm>
              <a:off x="2724150" y="2197100"/>
              <a:ext cx="82550" cy="762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6"/>
            </p:blipFill>
            <p:spPr>
              <a:xfrm>
                <a:off x="2724150" y="2197100"/>
                <a:ext cx="825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0" name="墨迹 79"/>
              <p14:cNvContentPartPr/>
              <p14:nvPr/>
            </p14:nvContentPartPr>
            <p14:xfrm>
              <a:off x="2762250" y="2197100"/>
              <a:ext cx="44450" cy="1079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8"/>
            </p:blipFill>
            <p:spPr>
              <a:xfrm>
                <a:off x="2762250" y="2197100"/>
                <a:ext cx="444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1" name="墨迹 80"/>
              <p14:cNvContentPartPr/>
              <p14:nvPr/>
            </p14:nvContentPartPr>
            <p14:xfrm>
              <a:off x="2882900" y="2425700"/>
              <a:ext cx="12700" cy="190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0"/>
            </p:blipFill>
            <p:spPr>
              <a:xfrm>
                <a:off x="2882900" y="2425700"/>
                <a:ext cx="12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2" name="墨迹 81"/>
              <p14:cNvContentPartPr/>
              <p14:nvPr/>
            </p14:nvContentPartPr>
            <p14:xfrm>
              <a:off x="3060700" y="2298700"/>
              <a:ext cx="12700" cy="889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2"/>
            </p:blipFill>
            <p:spPr>
              <a:xfrm>
                <a:off x="3060700" y="2298700"/>
                <a:ext cx="127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3" name="墨迹 82"/>
              <p14:cNvContentPartPr/>
              <p14:nvPr/>
            </p14:nvContentPartPr>
            <p14:xfrm>
              <a:off x="3117850" y="2279650"/>
              <a:ext cx="127000" cy="889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4"/>
            </p:blipFill>
            <p:spPr>
              <a:xfrm>
                <a:off x="3117850" y="2279650"/>
                <a:ext cx="1270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4" name="墨迹 83"/>
              <p14:cNvContentPartPr/>
              <p14:nvPr/>
            </p14:nvContentPartPr>
            <p14:xfrm>
              <a:off x="3155950" y="2279650"/>
              <a:ext cx="57150" cy="1333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6"/>
            </p:blipFill>
            <p:spPr>
              <a:xfrm>
                <a:off x="3155950" y="2279650"/>
                <a:ext cx="571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5" name="墨迹 84"/>
              <p14:cNvContentPartPr/>
              <p14:nvPr/>
            </p14:nvContentPartPr>
            <p14:xfrm>
              <a:off x="3295650" y="2260600"/>
              <a:ext cx="127000" cy="127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8"/>
            </p:blipFill>
            <p:spPr>
              <a:xfrm>
                <a:off x="3295650" y="2260600"/>
                <a:ext cx="1270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6" name="墨迹 85"/>
              <p14:cNvContentPartPr/>
              <p14:nvPr/>
            </p14:nvContentPartPr>
            <p14:xfrm>
              <a:off x="3365500" y="2241550"/>
              <a:ext cx="360" cy="1651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0"/>
            </p:blipFill>
            <p:spPr>
              <a:xfrm>
                <a:off x="3365500" y="2241550"/>
                <a:ext cx="36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7" name="墨迹 86"/>
              <p14:cNvContentPartPr/>
              <p14:nvPr/>
            </p14:nvContentPartPr>
            <p14:xfrm>
              <a:off x="3270250" y="2298700"/>
              <a:ext cx="69850" cy="952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2"/>
            </p:blipFill>
            <p:spPr>
              <a:xfrm>
                <a:off x="3270250" y="2298700"/>
                <a:ext cx="698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8" name="墨迹 87"/>
              <p14:cNvContentPartPr/>
              <p14:nvPr/>
            </p14:nvContentPartPr>
            <p14:xfrm>
              <a:off x="3359150" y="2324100"/>
              <a:ext cx="44450" cy="127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4"/>
            </p:blipFill>
            <p:spPr>
              <a:xfrm>
                <a:off x="3359150" y="2324100"/>
                <a:ext cx="44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9" name="墨迹 88"/>
              <p14:cNvContentPartPr/>
              <p14:nvPr/>
            </p14:nvContentPartPr>
            <p14:xfrm>
              <a:off x="3441700" y="2209800"/>
              <a:ext cx="101600" cy="1016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6"/>
            </p:blipFill>
            <p:spPr>
              <a:xfrm>
                <a:off x="3441700" y="2209800"/>
                <a:ext cx="1016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0" name="墨迹 89"/>
              <p14:cNvContentPartPr/>
              <p14:nvPr/>
            </p14:nvContentPartPr>
            <p14:xfrm>
              <a:off x="3473450" y="2273300"/>
              <a:ext cx="69850" cy="36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16"/>
            </p:blipFill>
            <p:spPr>
              <a:xfrm>
                <a:off x="3473450" y="2273300"/>
                <a:ext cx="698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1" name="墨迹 90"/>
              <p14:cNvContentPartPr/>
              <p14:nvPr/>
            </p14:nvContentPartPr>
            <p14:xfrm>
              <a:off x="3473450" y="2292350"/>
              <a:ext cx="69850" cy="63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9"/>
            </p:blipFill>
            <p:spPr>
              <a:xfrm>
                <a:off x="3473450" y="2292350"/>
                <a:ext cx="698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2" name="墨迹 91"/>
              <p14:cNvContentPartPr/>
              <p14:nvPr/>
            </p14:nvContentPartPr>
            <p14:xfrm>
              <a:off x="3448050" y="2241550"/>
              <a:ext cx="88900" cy="2032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1"/>
            </p:blipFill>
            <p:spPr>
              <a:xfrm>
                <a:off x="3448050" y="2241550"/>
                <a:ext cx="889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3" name="墨迹 92"/>
              <p14:cNvContentPartPr/>
              <p14:nvPr/>
            </p14:nvContentPartPr>
            <p14:xfrm>
              <a:off x="3517900" y="2343150"/>
              <a:ext cx="95250" cy="698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3"/>
            </p:blipFill>
            <p:spPr>
              <a:xfrm>
                <a:off x="3517900" y="2343150"/>
                <a:ext cx="952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4" name="墨迹 93"/>
              <p14:cNvContentPartPr/>
              <p14:nvPr/>
            </p14:nvContentPartPr>
            <p14:xfrm>
              <a:off x="3657600" y="2324100"/>
              <a:ext cx="69850" cy="36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16"/>
            </p:blipFill>
            <p:spPr>
              <a:xfrm>
                <a:off x="3657600" y="2324100"/>
                <a:ext cx="698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5" name="墨迹 94"/>
              <p14:cNvContentPartPr/>
              <p14:nvPr/>
            </p14:nvContentPartPr>
            <p14:xfrm>
              <a:off x="3663950" y="2279650"/>
              <a:ext cx="241300" cy="1397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6"/>
            </p:blipFill>
            <p:spPr>
              <a:xfrm>
                <a:off x="3663950" y="2279650"/>
                <a:ext cx="2413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6" name="墨迹 95"/>
              <p14:cNvContentPartPr/>
              <p14:nvPr/>
            </p14:nvContentPartPr>
            <p14:xfrm>
              <a:off x="3790950" y="2266950"/>
              <a:ext cx="63500" cy="508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8"/>
            </p:blipFill>
            <p:spPr>
              <a:xfrm>
                <a:off x="3790950" y="2266950"/>
                <a:ext cx="635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7" name="墨迹 96"/>
              <p14:cNvContentPartPr/>
              <p14:nvPr/>
            </p14:nvContentPartPr>
            <p14:xfrm>
              <a:off x="3771900" y="2254250"/>
              <a:ext cx="196850" cy="1587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0"/>
            </p:blipFill>
            <p:spPr>
              <a:xfrm>
                <a:off x="3771900" y="2254250"/>
                <a:ext cx="1968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8" name="墨迹 97"/>
              <p14:cNvContentPartPr/>
              <p14:nvPr/>
            </p14:nvContentPartPr>
            <p14:xfrm>
              <a:off x="3949700" y="2292350"/>
              <a:ext cx="101600" cy="63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2"/>
            </p:blipFill>
            <p:spPr>
              <a:xfrm>
                <a:off x="3949700" y="2292350"/>
                <a:ext cx="1016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9" name="墨迹 98"/>
              <p14:cNvContentPartPr/>
              <p14:nvPr/>
            </p14:nvContentPartPr>
            <p14:xfrm>
              <a:off x="3994150" y="2273300"/>
              <a:ext cx="44450" cy="952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4"/>
            </p:blipFill>
            <p:spPr>
              <a:xfrm>
                <a:off x="3994150" y="2273300"/>
                <a:ext cx="444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00" name="墨迹 99"/>
              <p14:cNvContentPartPr/>
              <p14:nvPr/>
            </p14:nvContentPartPr>
            <p14:xfrm>
              <a:off x="4165600" y="2228850"/>
              <a:ext cx="69850" cy="1079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6"/>
            </p:blipFill>
            <p:spPr>
              <a:xfrm>
                <a:off x="4165600" y="2228850"/>
                <a:ext cx="698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1" name="墨迹 100"/>
              <p14:cNvContentPartPr/>
              <p14:nvPr/>
            </p14:nvContentPartPr>
            <p14:xfrm>
              <a:off x="4095750" y="2273300"/>
              <a:ext cx="114300" cy="12700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8"/>
            </p:blipFill>
            <p:spPr>
              <a:xfrm>
                <a:off x="4095750" y="2273300"/>
                <a:ext cx="1143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2" name="墨迹 101"/>
              <p14:cNvContentPartPr/>
              <p14:nvPr/>
            </p14:nvContentPartPr>
            <p14:xfrm>
              <a:off x="4298950" y="2190750"/>
              <a:ext cx="88900" cy="2476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0"/>
            </p:blipFill>
            <p:spPr>
              <a:xfrm>
                <a:off x="4298950" y="2190750"/>
                <a:ext cx="889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3" name="墨迹 102"/>
              <p14:cNvContentPartPr/>
              <p14:nvPr/>
            </p14:nvContentPartPr>
            <p14:xfrm>
              <a:off x="4400550" y="2254250"/>
              <a:ext cx="101600" cy="6350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2"/>
            </p:blipFill>
            <p:spPr>
              <a:xfrm>
                <a:off x="4400550" y="2254250"/>
                <a:ext cx="1016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4" name="墨迹 103"/>
              <p14:cNvContentPartPr/>
              <p14:nvPr/>
            </p14:nvContentPartPr>
            <p14:xfrm>
              <a:off x="4432300" y="2216150"/>
              <a:ext cx="63500" cy="3365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4"/>
            </p:blipFill>
            <p:spPr>
              <a:xfrm>
                <a:off x="4432300" y="2216150"/>
                <a:ext cx="635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5" name="墨迹 104"/>
              <p14:cNvContentPartPr/>
              <p14:nvPr/>
            </p14:nvContentPartPr>
            <p14:xfrm>
              <a:off x="4381500" y="2374900"/>
              <a:ext cx="127000" cy="698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6"/>
            </p:blipFill>
            <p:spPr>
              <a:xfrm>
                <a:off x="4381500" y="2374900"/>
                <a:ext cx="1270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6" name="墨迹 105"/>
              <p14:cNvContentPartPr/>
              <p14:nvPr/>
            </p14:nvContentPartPr>
            <p14:xfrm>
              <a:off x="4578350" y="2120900"/>
              <a:ext cx="360" cy="1270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8"/>
            </p:blipFill>
            <p:spPr>
              <a:xfrm>
                <a:off x="4578350" y="2120900"/>
                <a:ext cx="36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7" name="墨迹 106"/>
              <p14:cNvContentPartPr/>
              <p14:nvPr/>
            </p14:nvContentPartPr>
            <p14:xfrm>
              <a:off x="4629150" y="2381250"/>
              <a:ext cx="360" cy="190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5"/>
            </p:blipFill>
            <p:spPr>
              <a:xfrm>
                <a:off x="4629150" y="238125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8" name="墨迹 107"/>
              <p14:cNvContentPartPr/>
              <p14:nvPr/>
            </p14:nvContentPartPr>
            <p14:xfrm>
              <a:off x="4705350" y="2159000"/>
              <a:ext cx="133350" cy="2794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1"/>
            </p:blipFill>
            <p:spPr>
              <a:xfrm>
                <a:off x="4705350" y="2159000"/>
                <a:ext cx="1333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9" name="墨迹 108"/>
              <p14:cNvContentPartPr/>
              <p14:nvPr/>
            </p14:nvContentPartPr>
            <p14:xfrm>
              <a:off x="4864100" y="2209800"/>
              <a:ext cx="101600" cy="1841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3"/>
            </p:blipFill>
            <p:spPr>
              <a:xfrm>
                <a:off x="4864100" y="2209800"/>
                <a:ext cx="1016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10" name="墨迹 109"/>
              <p14:cNvContentPartPr/>
              <p14:nvPr/>
            </p14:nvContentPartPr>
            <p14:xfrm>
              <a:off x="4832350" y="2260600"/>
              <a:ext cx="82550" cy="1333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5"/>
            </p:blipFill>
            <p:spPr>
              <a:xfrm>
                <a:off x="4832350" y="2260600"/>
                <a:ext cx="825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11" name="墨迹 110"/>
              <p14:cNvContentPartPr/>
              <p14:nvPr/>
            </p14:nvContentPartPr>
            <p14:xfrm>
              <a:off x="4940300" y="2209800"/>
              <a:ext cx="107950" cy="825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7"/>
            </p:blipFill>
            <p:spPr>
              <a:xfrm>
                <a:off x="4940300" y="2209800"/>
                <a:ext cx="1079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2" name="墨迹 111"/>
              <p14:cNvContentPartPr/>
              <p14:nvPr/>
            </p14:nvContentPartPr>
            <p14:xfrm>
              <a:off x="4972050" y="2235200"/>
              <a:ext cx="120650" cy="2095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9"/>
            </p:blipFill>
            <p:spPr>
              <a:xfrm>
                <a:off x="4972050" y="2235200"/>
                <a:ext cx="1206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3" name="墨迹 112"/>
              <p14:cNvContentPartPr/>
              <p14:nvPr/>
            </p14:nvContentPartPr>
            <p14:xfrm>
              <a:off x="5130800" y="2292350"/>
              <a:ext cx="95250" cy="36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1"/>
            </p:blipFill>
            <p:spPr>
              <a:xfrm>
                <a:off x="5130800" y="2292350"/>
                <a:ext cx="952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4" name="墨迹 113"/>
              <p14:cNvContentPartPr/>
              <p14:nvPr/>
            </p14:nvContentPartPr>
            <p14:xfrm>
              <a:off x="5118100" y="2305050"/>
              <a:ext cx="63500" cy="317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3"/>
            </p:blipFill>
            <p:spPr>
              <a:xfrm>
                <a:off x="5118100" y="2305050"/>
                <a:ext cx="635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5" name="墨迹 114"/>
              <p14:cNvContentPartPr/>
              <p14:nvPr/>
            </p14:nvContentPartPr>
            <p14:xfrm>
              <a:off x="5137150" y="2254250"/>
              <a:ext cx="25400" cy="14605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5"/>
            </p:blipFill>
            <p:spPr>
              <a:xfrm>
                <a:off x="5137150" y="2254250"/>
                <a:ext cx="254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6" name="墨迹 115"/>
              <p14:cNvContentPartPr/>
              <p14:nvPr/>
            </p14:nvContentPartPr>
            <p14:xfrm>
              <a:off x="5219700" y="2266950"/>
              <a:ext cx="95250" cy="14605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7"/>
            </p:blipFill>
            <p:spPr>
              <a:xfrm>
                <a:off x="5219700" y="2266950"/>
                <a:ext cx="952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7" name="墨迹 116"/>
              <p14:cNvContentPartPr/>
              <p14:nvPr/>
            </p14:nvContentPartPr>
            <p14:xfrm>
              <a:off x="5359400" y="2254250"/>
              <a:ext cx="82550" cy="635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19"/>
            </p:blipFill>
            <p:spPr>
              <a:xfrm>
                <a:off x="5359400" y="2254250"/>
                <a:ext cx="825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8" name="墨迹 117"/>
              <p14:cNvContentPartPr/>
              <p14:nvPr/>
            </p14:nvContentPartPr>
            <p14:xfrm>
              <a:off x="5372100" y="2203450"/>
              <a:ext cx="120650" cy="16510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1"/>
            </p:blipFill>
            <p:spPr>
              <a:xfrm>
                <a:off x="5372100" y="2203450"/>
                <a:ext cx="1206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9" name="墨迹 118"/>
              <p14:cNvContentPartPr/>
              <p14:nvPr/>
            </p14:nvContentPartPr>
            <p14:xfrm>
              <a:off x="5543550" y="2184400"/>
              <a:ext cx="44450" cy="6350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3"/>
            </p:blipFill>
            <p:spPr>
              <a:xfrm>
                <a:off x="5543550" y="2184400"/>
                <a:ext cx="444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20" name="墨迹 119"/>
              <p14:cNvContentPartPr/>
              <p14:nvPr/>
            </p14:nvContentPartPr>
            <p14:xfrm>
              <a:off x="5486400" y="2203450"/>
              <a:ext cx="38100" cy="24765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5"/>
            </p:blipFill>
            <p:spPr>
              <a:xfrm>
                <a:off x="5486400" y="2203450"/>
                <a:ext cx="381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21" name="墨迹 120"/>
              <p14:cNvContentPartPr/>
              <p14:nvPr/>
            </p14:nvContentPartPr>
            <p14:xfrm>
              <a:off x="5486400" y="2292350"/>
              <a:ext cx="177800" cy="5715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7"/>
            </p:blipFill>
            <p:spPr>
              <a:xfrm>
                <a:off x="5486400" y="2292350"/>
                <a:ext cx="1778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2" name="墨迹 121"/>
              <p14:cNvContentPartPr/>
              <p14:nvPr/>
            </p14:nvContentPartPr>
            <p14:xfrm>
              <a:off x="5549900" y="2266950"/>
              <a:ext cx="38100" cy="889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29"/>
            </p:blipFill>
            <p:spPr>
              <a:xfrm>
                <a:off x="5549900" y="2266950"/>
                <a:ext cx="381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3" name="墨迹 122"/>
              <p14:cNvContentPartPr/>
              <p14:nvPr/>
            </p14:nvContentPartPr>
            <p14:xfrm>
              <a:off x="5511800" y="2387600"/>
              <a:ext cx="146050" cy="508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1"/>
            </p:blipFill>
            <p:spPr>
              <a:xfrm>
                <a:off x="5511800" y="2387600"/>
                <a:ext cx="1460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4" name="墨迹 123"/>
              <p14:cNvContentPartPr/>
              <p14:nvPr/>
            </p14:nvContentPartPr>
            <p14:xfrm>
              <a:off x="5721350" y="2209800"/>
              <a:ext cx="69850" cy="22225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3"/>
            </p:blipFill>
            <p:spPr>
              <a:xfrm>
                <a:off x="5721350" y="2209800"/>
                <a:ext cx="698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5" name="墨迹 124"/>
              <p14:cNvContentPartPr/>
              <p14:nvPr/>
            </p14:nvContentPartPr>
            <p14:xfrm>
              <a:off x="5816600" y="2254250"/>
              <a:ext cx="76200" cy="127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5"/>
            </p:blipFill>
            <p:spPr>
              <a:xfrm>
                <a:off x="5816600" y="2254250"/>
                <a:ext cx="762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6" name="墨迹 125"/>
              <p14:cNvContentPartPr/>
              <p14:nvPr/>
            </p14:nvContentPartPr>
            <p14:xfrm>
              <a:off x="5765800" y="2266950"/>
              <a:ext cx="127000" cy="698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7"/>
            </p:blipFill>
            <p:spPr>
              <a:xfrm>
                <a:off x="5765800" y="2266950"/>
                <a:ext cx="1270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7" name="墨迹 126"/>
              <p14:cNvContentPartPr/>
              <p14:nvPr/>
            </p14:nvContentPartPr>
            <p14:xfrm>
              <a:off x="5810250" y="2184400"/>
              <a:ext cx="88900" cy="2921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39"/>
            </p:blipFill>
            <p:spPr>
              <a:xfrm>
                <a:off x="5810250" y="2184400"/>
                <a:ext cx="889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8" name="墨迹 127"/>
              <p14:cNvContentPartPr/>
              <p14:nvPr/>
            </p14:nvContentPartPr>
            <p14:xfrm>
              <a:off x="5797550" y="2355850"/>
              <a:ext cx="107950" cy="6985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1"/>
            </p:blipFill>
            <p:spPr>
              <a:xfrm>
                <a:off x="5797550" y="2355850"/>
                <a:ext cx="1079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9" name="墨迹 128"/>
              <p14:cNvContentPartPr/>
              <p14:nvPr/>
            </p14:nvContentPartPr>
            <p14:xfrm>
              <a:off x="5924550" y="2114550"/>
              <a:ext cx="57150" cy="5715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3"/>
            </p:blipFill>
            <p:spPr>
              <a:xfrm>
                <a:off x="5924550" y="2114550"/>
                <a:ext cx="571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30" name="墨迹 129"/>
              <p14:cNvContentPartPr/>
              <p14:nvPr/>
            </p14:nvContentPartPr>
            <p14:xfrm>
              <a:off x="1809750" y="2628900"/>
              <a:ext cx="177800" cy="10160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5"/>
            </p:blipFill>
            <p:spPr>
              <a:xfrm>
                <a:off x="1809750" y="2628900"/>
                <a:ext cx="1778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31" name="墨迹 130"/>
              <p14:cNvContentPartPr/>
              <p14:nvPr/>
            </p14:nvContentPartPr>
            <p14:xfrm>
              <a:off x="1847850" y="2635250"/>
              <a:ext cx="88900" cy="23495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7"/>
            </p:blipFill>
            <p:spPr>
              <a:xfrm>
                <a:off x="1847850" y="2635250"/>
                <a:ext cx="889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2" name="墨迹 131"/>
              <p14:cNvContentPartPr/>
              <p14:nvPr/>
            </p14:nvContentPartPr>
            <p14:xfrm>
              <a:off x="2019300" y="2622550"/>
              <a:ext cx="165100" cy="20320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49"/>
            </p:blipFill>
            <p:spPr>
              <a:xfrm>
                <a:off x="2019300" y="2622550"/>
                <a:ext cx="1651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3" name="墨迹 132"/>
              <p14:cNvContentPartPr/>
              <p14:nvPr/>
            </p14:nvContentPartPr>
            <p14:xfrm>
              <a:off x="2051050" y="2762250"/>
              <a:ext cx="95250" cy="635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1"/>
            </p:blipFill>
            <p:spPr>
              <a:xfrm>
                <a:off x="2051050" y="2762250"/>
                <a:ext cx="952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4" name="墨迹 133"/>
              <p14:cNvContentPartPr/>
              <p14:nvPr/>
            </p14:nvContentPartPr>
            <p14:xfrm>
              <a:off x="2311400" y="2717800"/>
              <a:ext cx="82550" cy="127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3"/>
            </p:blipFill>
            <p:spPr>
              <a:xfrm>
                <a:off x="2311400" y="2717800"/>
                <a:ext cx="825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5" name="墨迹 134"/>
              <p14:cNvContentPartPr/>
              <p14:nvPr/>
            </p14:nvContentPartPr>
            <p14:xfrm>
              <a:off x="2286000" y="2749550"/>
              <a:ext cx="127000" cy="635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5"/>
            </p:blipFill>
            <p:spPr>
              <a:xfrm>
                <a:off x="2286000" y="2749550"/>
                <a:ext cx="1270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6" name="墨迹 135"/>
              <p14:cNvContentPartPr/>
              <p14:nvPr/>
            </p14:nvContentPartPr>
            <p14:xfrm>
              <a:off x="2540000" y="2711450"/>
              <a:ext cx="88900" cy="889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57"/>
            </p:blipFill>
            <p:spPr>
              <a:xfrm>
                <a:off x="2540000" y="2711450"/>
                <a:ext cx="889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7" name="墨迹 136"/>
              <p14:cNvContentPartPr/>
              <p14:nvPr/>
            </p14:nvContentPartPr>
            <p14:xfrm>
              <a:off x="2679700" y="2628900"/>
              <a:ext cx="360" cy="5715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59"/>
            </p:blipFill>
            <p:spPr>
              <a:xfrm>
                <a:off x="2679700" y="2628900"/>
                <a:ext cx="36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8" name="墨迹 137"/>
              <p14:cNvContentPartPr/>
              <p14:nvPr/>
            </p14:nvContentPartPr>
            <p14:xfrm>
              <a:off x="2774950" y="2609850"/>
              <a:ext cx="107950" cy="5715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1"/>
            </p:blipFill>
            <p:spPr>
              <a:xfrm>
                <a:off x="2774950" y="2609850"/>
                <a:ext cx="1079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9" name="墨迹 138"/>
              <p14:cNvContentPartPr/>
              <p14:nvPr/>
            </p14:nvContentPartPr>
            <p14:xfrm>
              <a:off x="2921000" y="2787650"/>
              <a:ext cx="50800" cy="762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3"/>
            </p:blipFill>
            <p:spPr>
              <a:xfrm>
                <a:off x="2921000" y="2787650"/>
                <a:ext cx="508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40" name="墨迹 139"/>
              <p14:cNvContentPartPr/>
              <p14:nvPr/>
            </p14:nvContentPartPr>
            <p14:xfrm>
              <a:off x="3016250" y="2705100"/>
              <a:ext cx="31750" cy="952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5"/>
            </p:blipFill>
            <p:spPr>
              <a:xfrm>
                <a:off x="3016250" y="2705100"/>
                <a:ext cx="317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41" name="墨迹 140"/>
              <p14:cNvContentPartPr/>
              <p14:nvPr/>
            </p14:nvContentPartPr>
            <p14:xfrm>
              <a:off x="3162300" y="2692400"/>
              <a:ext cx="82550" cy="1016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67"/>
            </p:blipFill>
            <p:spPr>
              <a:xfrm>
                <a:off x="3162300" y="2692400"/>
                <a:ext cx="825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2" name="墨迹 141"/>
              <p14:cNvContentPartPr/>
              <p14:nvPr/>
            </p14:nvContentPartPr>
            <p14:xfrm>
              <a:off x="3289300" y="2686050"/>
              <a:ext cx="95250" cy="36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11"/>
            </p:blipFill>
            <p:spPr>
              <a:xfrm>
                <a:off x="3289300" y="2686050"/>
                <a:ext cx="952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43" name="墨迹 142"/>
              <p14:cNvContentPartPr/>
              <p14:nvPr/>
            </p14:nvContentPartPr>
            <p14:xfrm>
              <a:off x="3333750" y="2673350"/>
              <a:ext cx="360" cy="13970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0"/>
            </p:blipFill>
            <p:spPr>
              <a:xfrm>
                <a:off x="3333750" y="2673350"/>
                <a:ext cx="36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4" name="墨迹 143"/>
              <p14:cNvContentPartPr/>
              <p14:nvPr/>
            </p14:nvContentPartPr>
            <p14:xfrm>
              <a:off x="3289300" y="2667000"/>
              <a:ext cx="177800" cy="1270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2"/>
            </p:blipFill>
            <p:spPr>
              <a:xfrm>
                <a:off x="3289300" y="2667000"/>
                <a:ext cx="1778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5" name="墨迹 144"/>
              <p14:cNvContentPartPr/>
              <p14:nvPr/>
            </p14:nvContentPartPr>
            <p14:xfrm>
              <a:off x="3390900" y="2667000"/>
              <a:ext cx="158750" cy="15875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4"/>
            </p:blipFill>
            <p:spPr>
              <a:xfrm>
                <a:off x="3390900" y="2667000"/>
                <a:ext cx="1587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6" name="墨迹 145"/>
              <p14:cNvContentPartPr/>
              <p14:nvPr/>
            </p14:nvContentPartPr>
            <p14:xfrm>
              <a:off x="3625850" y="2717800"/>
              <a:ext cx="57150" cy="1270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76"/>
            </p:blipFill>
            <p:spPr>
              <a:xfrm>
                <a:off x="3625850" y="2717800"/>
                <a:ext cx="571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7" name="墨迹 146"/>
              <p14:cNvContentPartPr/>
              <p14:nvPr/>
            </p14:nvContentPartPr>
            <p14:xfrm>
              <a:off x="3613150" y="2660650"/>
              <a:ext cx="273050" cy="1460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78"/>
            </p:blipFill>
            <p:spPr>
              <a:xfrm>
                <a:off x="3613150" y="2660650"/>
                <a:ext cx="273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8" name="墨迹 147"/>
              <p14:cNvContentPartPr/>
              <p14:nvPr/>
            </p14:nvContentPartPr>
            <p14:xfrm>
              <a:off x="3797300" y="2679700"/>
              <a:ext cx="44450" cy="4445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0"/>
            </p:blipFill>
            <p:spPr>
              <a:xfrm>
                <a:off x="3797300" y="2679700"/>
                <a:ext cx="444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9" name="墨迹 148"/>
              <p14:cNvContentPartPr/>
              <p14:nvPr/>
            </p14:nvContentPartPr>
            <p14:xfrm>
              <a:off x="3740150" y="2686050"/>
              <a:ext cx="95250" cy="10795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2"/>
            </p:blipFill>
            <p:spPr>
              <a:xfrm>
                <a:off x="3740150" y="2686050"/>
                <a:ext cx="952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50" name="墨迹 149"/>
              <p14:cNvContentPartPr/>
              <p14:nvPr/>
            </p14:nvContentPartPr>
            <p14:xfrm>
              <a:off x="3943350" y="2698750"/>
              <a:ext cx="88900" cy="1905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4"/>
            </p:blipFill>
            <p:spPr>
              <a:xfrm>
                <a:off x="3943350" y="2698750"/>
                <a:ext cx="889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51" name="墨迹 150"/>
              <p14:cNvContentPartPr/>
              <p14:nvPr/>
            </p14:nvContentPartPr>
            <p14:xfrm>
              <a:off x="3994150" y="2667000"/>
              <a:ext cx="107950" cy="13970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86"/>
            </p:blipFill>
            <p:spPr>
              <a:xfrm>
                <a:off x="3994150" y="2667000"/>
                <a:ext cx="1079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52" name="墨迹 151"/>
              <p14:cNvContentPartPr/>
              <p14:nvPr/>
            </p14:nvContentPartPr>
            <p14:xfrm>
              <a:off x="4133850" y="2647950"/>
              <a:ext cx="95250" cy="10160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88"/>
            </p:blipFill>
            <p:spPr>
              <a:xfrm>
                <a:off x="4133850" y="2647950"/>
                <a:ext cx="952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3" name="墨迹 152"/>
              <p14:cNvContentPartPr/>
              <p14:nvPr/>
            </p14:nvContentPartPr>
            <p14:xfrm>
              <a:off x="4102100" y="2711450"/>
              <a:ext cx="152400" cy="6350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0"/>
            </p:blipFill>
            <p:spPr>
              <a:xfrm>
                <a:off x="4102100" y="2711450"/>
                <a:ext cx="1524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4" name="墨迹 153"/>
              <p14:cNvContentPartPr/>
              <p14:nvPr/>
            </p14:nvContentPartPr>
            <p14:xfrm>
              <a:off x="4267200" y="2590800"/>
              <a:ext cx="69850" cy="22225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2"/>
            </p:blipFill>
            <p:spPr>
              <a:xfrm>
                <a:off x="4267200" y="2590800"/>
                <a:ext cx="698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5" name="墨迹 154"/>
              <p14:cNvContentPartPr/>
              <p14:nvPr/>
            </p14:nvContentPartPr>
            <p14:xfrm>
              <a:off x="4362450" y="2673350"/>
              <a:ext cx="82550" cy="36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4"/>
            </p:blipFill>
            <p:spPr>
              <a:xfrm>
                <a:off x="4362450" y="2673350"/>
                <a:ext cx="82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6" name="墨迹 155"/>
              <p14:cNvContentPartPr/>
              <p14:nvPr/>
            </p14:nvContentPartPr>
            <p14:xfrm>
              <a:off x="4356100" y="2679700"/>
              <a:ext cx="107950" cy="6350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96"/>
            </p:blipFill>
            <p:spPr>
              <a:xfrm>
                <a:off x="4356100" y="2679700"/>
                <a:ext cx="1079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7" name="墨迹 156"/>
              <p14:cNvContentPartPr/>
              <p14:nvPr/>
            </p14:nvContentPartPr>
            <p14:xfrm>
              <a:off x="4381500" y="2647950"/>
              <a:ext cx="133350" cy="22225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98"/>
            </p:blipFill>
            <p:spPr>
              <a:xfrm>
                <a:off x="4381500" y="2647950"/>
                <a:ext cx="1333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8" name="墨迹 157"/>
              <p14:cNvContentPartPr/>
              <p14:nvPr/>
            </p14:nvContentPartPr>
            <p14:xfrm>
              <a:off x="4343400" y="2736850"/>
              <a:ext cx="146050" cy="11430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0"/>
            </p:blipFill>
            <p:spPr>
              <a:xfrm>
                <a:off x="4343400" y="2736850"/>
                <a:ext cx="1460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9" name="墨迹 158"/>
              <p14:cNvContentPartPr/>
              <p14:nvPr/>
            </p14:nvContentPartPr>
            <p14:xfrm>
              <a:off x="4483100" y="2667000"/>
              <a:ext cx="25400" cy="6350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2"/>
            </p:blipFill>
            <p:spPr>
              <a:xfrm>
                <a:off x="4483100" y="2667000"/>
                <a:ext cx="254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60" name="墨迹 159"/>
              <p14:cNvContentPartPr/>
              <p14:nvPr/>
            </p14:nvContentPartPr>
            <p14:xfrm>
              <a:off x="4616450" y="2870200"/>
              <a:ext cx="12700" cy="36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"/>
            </p:blipFill>
            <p:spPr>
              <a:xfrm>
                <a:off x="4616450" y="2870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61" name="墨迹 160"/>
              <p14:cNvContentPartPr/>
              <p14:nvPr/>
            </p14:nvContentPartPr>
            <p14:xfrm>
              <a:off x="7175500" y="2273300"/>
              <a:ext cx="95250" cy="6350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5"/>
            </p:blipFill>
            <p:spPr>
              <a:xfrm>
                <a:off x="7175500" y="2273300"/>
                <a:ext cx="952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62" name="墨迹 161"/>
              <p14:cNvContentPartPr/>
              <p14:nvPr/>
            </p14:nvContentPartPr>
            <p14:xfrm>
              <a:off x="2032000" y="1657350"/>
              <a:ext cx="12700" cy="36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"/>
            </p:blipFill>
            <p:spPr>
              <a:xfrm>
                <a:off x="2032000" y="16573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63" name="墨迹 162"/>
              <p14:cNvContentPartPr/>
              <p14:nvPr/>
            </p14:nvContentPartPr>
            <p14:xfrm>
              <a:off x="1670050" y="1460500"/>
              <a:ext cx="279400" cy="5080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08"/>
            </p:blipFill>
            <p:spPr>
              <a:xfrm>
                <a:off x="1670050" y="1460500"/>
                <a:ext cx="2794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64" name="墨迹 163"/>
              <p14:cNvContentPartPr/>
              <p14:nvPr/>
            </p14:nvContentPartPr>
            <p14:xfrm>
              <a:off x="1727200" y="1454150"/>
              <a:ext cx="50800" cy="9525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0"/>
            </p:blipFill>
            <p:spPr>
              <a:xfrm>
                <a:off x="1727200" y="1454150"/>
                <a:ext cx="508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5" name="墨迹 164"/>
              <p14:cNvContentPartPr/>
              <p14:nvPr/>
            </p14:nvContentPartPr>
            <p14:xfrm>
              <a:off x="1854200" y="1397000"/>
              <a:ext cx="25400" cy="15875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2"/>
            </p:blipFill>
            <p:spPr>
              <a:xfrm>
                <a:off x="1854200" y="1397000"/>
                <a:ext cx="254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6" name="墨迹 165"/>
              <p14:cNvContentPartPr/>
              <p14:nvPr/>
            </p14:nvContentPartPr>
            <p14:xfrm>
              <a:off x="1701800" y="1663700"/>
              <a:ext cx="6350" cy="12065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14"/>
            </p:blipFill>
            <p:spPr>
              <a:xfrm>
                <a:off x="1701800" y="1663700"/>
                <a:ext cx="63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7" name="墨迹 166"/>
              <p14:cNvContentPartPr/>
              <p14:nvPr/>
            </p14:nvContentPartPr>
            <p14:xfrm>
              <a:off x="1739900" y="1682750"/>
              <a:ext cx="203200" cy="8255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16"/>
            </p:blipFill>
            <p:spPr>
              <a:xfrm>
                <a:off x="1739900" y="1682750"/>
                <a:ext cx="2032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8" name="墨迹 167"/>
              <p14:cNvContentPartPr/>
              <p14:nvPr/>
            </p14:nvContentPartPr>
            <p14:xfrm>
              <a:off x="1816100" y="1651000"/>
              <a:ext cx="31750" cy="2540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18"/>
            </p:blipFill>
            <p:spPr>
              <a:xfrm>
                <a:off x="1816100" y="1651000"/>
                <a:ext cx="317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9" name="墨迹 168"/>
              <p14:cNvContentPartPr/>
              <p14:nvPr/>
            </p14:nvContentPartPr>
            <p14:xfrm>
              <a:off x="1911350" y="1606550"/>
              <a:ext cx="12700" cy="2540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0"/>
            </p:blipFill>
            <p:spPr>
              <a:xfrm>
                <a:off x="1911350" y="1606550"/>
                <a:ext cx="127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70" name="墨迹 169"/>
              <p14:cNvContentPartPr/>
              <p14:nvPr/>
            </p14:nvContentPartPr>
            <p14:xfrm>
              <a:off x="2000250" y="1543050"/>
              <a:ext cx="12700" cy="13970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2"/>
            </p:blipFill>
            <p:spPr>
              <a:xfrm>
                <a:off x="2000250" y="1543050"/>
                <a:ext cx="127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71" name="墨迹 170"/>
              <p14:cNvContentPartPr/>
              <p14:nvPr/>
            </p14:nvContentPartPr>
            <p14:xfrm>
              <a:off x="2019300" y="1574800"/>
              <a:ext cx="114300" cy="1270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24"/>
            </p:blipFill>
            <p:spPr>
              <a:xfrm>
                <a:off x="2019300" y="1574800"/>
                <a:ext cx="1143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72" name="墨迹 171"/>
              <p14:cNvContentPartPr/>
              <p14:nvPr/>
            </p14:nvContentPartPr>
            <p14:xfrm>
              <a:off x="2076450" y="1498600"/>
              <a:ext cx="360" cy="7620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26"/>
            </p:blipFill>
            <p:spPr>
              <a:xfrm>
                <a:off x="2076450" y="1498600"/>
                <a:ext cx="36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73" name="墨迹 172"/>
              <p14:cNvContentPartPr/>
              <p14:nvPr/>
            </p14:nvContentPartPr>
            <p14:xfrm>
              <a:off x="2057400" y="1670050"/>
              <a:ext cx="82550" cy="10160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28"/>
            </p:blipFill>
            <p:spPr>
              <a:xfrm>
                <a:off x="2057400" y="1670050"/>
                <a:ext cx="825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74" name="墨迹 173"/>
              <p14:cNvContentPartPr/>
              <p14:nvPr/>
            </p14:nvContentPartPr>
            <p14:xfrm>
              <a:off x="2159000" y="1536700"/>
              <a:ext cx="88900" cy="1905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0"/>
            </p:blipFill>
            <p:spPr>
              <a:xfrm>
                <a:off x="2159000" y="1536700"/>
                <a:ext cx="889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5" name="墨迹 174"/>
              <p14:cNvContentPartPr/>
              <p14:nvPr/>
            </p14:nvContentPartPr>
            <p14:xfrm>
              <a:off x="2184400" y="1581150"/>
              <a:ext cx="63500" cy="1270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2"/>
            </p:blipFill>
            <p:spPr>
              <a:xfrm>
                <a:off x="2184400" y="1581150"/>
                <a:ext cx="635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6" name="墨迹 175"/>
              <p14:cNvContentPartPr/>
              <p14:nvPr/>
            </p14:nvContentPartPr>
            <p14:xfrm>
              <a:off x="2203450" y="1517650"/>
              <a:ext cx="12700" cy="12700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34"/>
            </p:blipFill>
            <p:spPr>
              <a:xfrm>
                <a:off x="2203450" y="1517650"/>
                <a:ext cx="127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7" name="墨迹 176"/>
              <p14:cNvContentPartPr/>
              <p14:nvPr/>
            </p14:nvContentPartPr>
            <p14:xfrm>
              <a:off x="2254250" y="1473200"/>
              <a:ext cx="133350" cy="20320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36"/>
            </p:blipFill>
            <p:spPr>
              <a:xfrm>
                <a:off x="2254250" y="1473200"/>
                <a:ext cx="1333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8" name="墨迹 177"/>
              <p14:cNvContentPartPr/>
              <p14:nvPr/>
            </p14:nvContentPartPr>
            <p14:xfrm>
              <a:off x="1701800" y="1181100"/>
              <a:ext cx="12700" cy="11430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38"/>
            </p:blipFill>
            <p:spPr>
              <a:xfrm>
                <a:off x="1701800" y="1181100"/>
                <a:ext cx="127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9" name="墨迹 178"/>
              <p14:cNvContentPartPr/>
              <p14:nvPr/>
            </p14:nvContentPartPr>
            <p14:xfrm>
              <a:off x="1822450" y="1282700"/>
              <a:ext cx="19050" cy="36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0"/>
            </p:blipFill>
            <p:spPr>
              <a:xfrm>
                <a:off x="1822450" y="128270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80" name="墨迹 179"/>
              <p14:cNvContentPartPr/>
              <p14:nvPr/>
            </p14:nvContentPartPr>
            <p14:xfrm>
              <a:off x="7029450" y="1212850"/>
              <a:ext cx="95250" cy="9525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2"/>
            </p:blipFill>
            <p:spPr>
              <a:xfrm>
                <a:off x="7029450" y="1212850"/>
                <a:ext cx="952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81" name="墨迹 180"/>
              <p14:cNvContentPartPr/>
              <p14:nvPr/>
            </p14:nvContentPartPr>
            <p14:xfrm>
              <a:off x="7181850" y="1295400"/>
              <a:ext cx="19050" cy="1270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44"/>
            </p:blipFill>
            <p:spPr>
              <a:xfrm>
                <a:off x="7181850" y="1295400"/>
                <a:ext cx="190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82" name="墨迹 181"/>
              <p14:cNvContentPartPr/>
              <p14:nvPr/>
            </p14:nvContentPartPr>
            <p14:xfrm>
              <a:off x="7283450" y="1162050"/>
              <a:ext cx="76200" cy="1270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46"/>
            </p:blipFill>
            <p:spPr>
              <a:xfrm>
                <a:off x="7283450" y="1162050"/>
                <a:ext cx="762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83" name="墨迹 182"/>
              <p14:cNvContentPartPr/>
              <p14:nvPr/>
            </p14:nvContentPartPr>
            <p14:xfrm>
              <a:off x="7302500" y="1098550"/>
              <a:ext cx="203200" cy="15240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48"/>
            </p:blipFill>
            <p:spPr>
              <a:xfrm>
                <a:off x="7302500" y="1098550"/>
                <a:ext cx="2032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84" name="墨迹 183"/>
              <p14:cNvContentPartPr/>
              <p14:nvPr/>
            </p14:nvContentPartPr>
            <p14:xfrm>
              <a:off x="7429500" y="1104900"/>
              <a:ext cx="12700" cy="5715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0"/>
            </p:blipFill>
            <p:spPr>
              <a:xfrm>
                <a:off x="7429500" y="1104900"/>
                <a:ext cx="127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85" name="墨迹 184"/>
              <p14:cNvContentPartPr/>
              <p14:nvPr/>
            </p14:nvContentPartPr>
            <p14:xfrm>
              <a:off x="7378700" y="1162050"/>
              <a:ext cx="57150" cy="10160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52"/>
            </p:blipFill>
            <p:spPr>
              <a:xfrm>
                <a:off x="7378700" y="1162050"/>
                <a:ext cx="571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6" name="墨迹 185"/>
              <p14:cNvContentPartPr/>
              <p14:nvPr/>
            </p14:nvContentPartPr>
            <p14:xfrm>
              <a:off x="7537450" y="1092200"/>
              <a:ext cx="76200" cy="12700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54"/>
            </p:blipFill>
            <p:spPr>
              <a:xfrm>
                <a:off x="7537450" y="1092200"/>
                <a:ext cx="762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7" name="墨迹 186"/>
              <p14:cNvContentPartPr/>
              <p14:nvPr/>
            </p14:nvContentPartPr>
            <p14:xfrm>
              <a:off x="7683500" y="1098550"/>
              <a:ext cx="82550" cy="8890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56"/>
            </p:blipFill>
            <p:spPr>
              <a:xfrm>
                <a:off x="7683500" y="1098550"/>
                <a:ext cx="825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8" name="墨迹 187"/>
              <p14:cNvContentPartPr/>
              <p14:nvPr/>
            </p14:nvContentPartPr>
            <p14:xfrm>
              <a:off x="7639050" y="1123950"/>
              <a:ext cx="209550" cy="11430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58"/>
            </p:blipFill>
            <p:spPr>
              <a:xfrm>
                <a:off x="7639050" y="1123950"/>
                <a:ext cx="2095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9" name="墨迹 188"/>
              <p14:cNvContentPartPr/>
              <p14:nvPr/>
            </p14:nvContentPartPr>
            <p14:xfrm>
              <a:off x="7880350" y="1003300"/>
              <a:ext cx="82550" cy="22860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60"/>
            </p:blipFill>
            <p:spPr>
              <a:xfrm>
                <a:off x="7880350" y="1003300"/>
                <a:ext cx="825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90" name="墨迹 189"/>
              <p14:cNvContentPartPr/>
              <p14:nvPr/>
            </p14:nvContentPartPr>
            <p14:xfrm>
              <a:off x="8007350" y="1066800"/>
              <a:ext cx="38100" cy="36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62"/>
            </p:blipFill>
            <p:spPr>
              <a:xfrm>
                <a:off x="8007350" y="1066800"/>
                <a:ext cx="381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91" name="墨迹 190"/>
              <p14:cNvContentPartPr/>
              <p14:nvPr/>
            </p14:nvContentPartPr>
            <p14:xfrm>
              <a:off x="8115300" y="1073150"/>
              <a:ext cx="38100" cy="36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62"/>
            </p:blipFill>
            <p:spPr>
              <a:xfrm>
                <a:off x="8115300" y="1073150"/>
                <a:ext cx="381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92" name="墨迹 191"/>
              <p14:cNvContentPartPr/>
              <p14:nvPr/>
            </p14:nvContentPartPr>
            <p14:xfrm>
              <a:off x="8026400" y="1162050"/>
              <a:ext cx="12700" cy="8890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65"/>
            </p:blipFill>
            <p:spPr>
              <a:xfrm>
                <a:off x="8026400" y="1162050"/>
                <a:ext cx="127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93" name="墨迹 192"/>
              <p14:cNvContentPartPr/>
              <p14:nvPr/>
            </p14:nvContentPartPr>
            <p14:xfrm>
              <a:off x="8051800" y="1130300"/>
              <a:ext cx="158750" cy="13335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67"/>
            </p:blipFill>
            <p:spPr>
              <a:xfrm>
                <a:off x="8051800" y="1130300"/>
                <a:ext cx="1587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94" name="墨迹 193"/>
              <p14:cNvContentPartPr/>
              <p14:nvPr/>
            </p14:nvContentPartPr>
            <p14:xfrm>
              <a:off x="8083550" y="1066800"/>
              <a:ext cx="31750" cy="6350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69"/>
            </p:blipFill>
            <p:spPr>
              <a:xfrm>
                <a:off x="8083550" y="1066800"/>
                <a:ext cx="317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95" name="墨迹 194"/>
              <p14:cNvContentPartPr/>
              <p14:nvPr/>
            </p14:nvContentPartPr>
            <p14:xfrm>
              <a:off x="8140700" y="1104900"/>
              <a:ext cx="31750" cy="8890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71"/>
            </p:blipFill>
            <p:spPr>
              <a:xfrm>
                <a:off x="8140700" y="1104900"/>
                <a:ext cx="317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96" name="墨迹 195"/>
              <p14:cNvContentPartPr/>
              <p14:nvPr/>
            </p14:nvContentPartPr>
            <p14:xfrm>
              <a:off x="8077200" y="1206500"/>
              <a:ext cx="101600" cy="3810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73"/>
            </p:blipFill>
            <p:spPr>
              <a:xfrm>
                <a:off x="8077200" y="1206500"/>
                <a:ext cx="1016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97" name="墨迹 196"/>
              <p14:cNvContentPartPr/>
              <p14:nvPr/>
            </p14:nvContentPartPr>
            <p14:xfrm>
              <a:off x="8286750" y="1092200"/>
              <a:ext cx="184150" cy="15875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75"/>
            </p:blipFill>
            <p:spPr>
              <a:xfrm>
                <a:off x="8286750" y="1092200"/>
                <a:ext cx="1841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98" name="墨迹 197"/>
              <p14:cNvContentPartPr/>
              <p14:nvPr/>
            </p14:nvContentPartPr>
            <p14:xfrm>
              <a:off x="8731250" y="1676400"/>
              <a:ext cx="127000" cy="133350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77"/>
            </p:blipFill>
            <p:spPr>
              <a:xfrm>
                <a:off x="8731250" y="1676400"/>
                <a:ext cx="127000" cy="133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199" name="墨迹 198"/>
              <p14:cNvContentPartPr/>
              <p14:nvPr/>
            </p14:nvContentPartPr>
            <p14:xfrm>
              <a:off x="8813800" y="1524000"/>
              <a:ext cx="1092200" cy="133985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79"/>
            </p:blipFill>
            <p:spPr>
              <a:xfrm>
                <a:off x="8813800" y="1524000"/>
                <a:ext cx="1092200" cy="133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200" name="墨迹 199"/>
              <p14:cNvContentPartPr/>
              <p14:nvPr/>
            </p14:nvContentPartPr>
            <p14:xfrm>
              <a:off x="8864600" y="2165350"/>
              <a:ext cx="1079500" cy="10160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81"/>
            </p:blipFill>
            <p:spPr>
              <a:xfrm>
                <a:off x="8864600" y="2165350"/>
                <a:ext cx="10795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201" name="墨迹 200"/>
              <p14:cNvContentPartPr/>
              <p14:nvPr/>
            </p14:nvContentPartPr>
            <p14:xfrm>
              <a:off x="8902700" y="1911350"/>
              <a:ext cx="901700" cy="1905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83"/>
            </p:blipFill>
            <p:spPr>
              <a:xfrm>
                <a:off x="8902700" y="1911350"/>
                <a:ext cx="901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202" name="墨迹 201"/>
              <p14:cNvContentPartPr/>
              <p14:nvPr/>
            </p14:nvContentPartPr>
            <p14:xfrm>
              <a:off x="8877300" y="2489200"/>
              <a:ext cx="920750" cy="5715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85"/>
            </p:blipFill>
            <p:spPr>
              <a:xfrm>
                <a:off x="8877300" y="2489200"/>
                <a:ext cx="9207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203" name="墨迹 202"/>
              <p14:cNvContentPartPr/>
              <p14:nvPr/>
            </p14:nvContentPartPr>
            <p14:xfrm>
              <a:off x="9309100" y="1600200"/>
              <a:ext cx="44450" cy="123190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87"/>
            </p:blipFill>
            <p:spPr>
              <a:xfrm>
                <a:off x="9309100" y="1600200"/>
                <a:ext cx="44450" cy="1231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204" name="墨迹 203"/>
              <p14:cNvContentPartPr/>
              <p14:nvPr/>
            </p14:nvContentPartPr>
            <p14:xfrm>
              <a:off x="8788400" y="2743200"/>
              <a:ext cx="1035050" cy="16510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89"/>
            </p:blipFill>
            <p:spPr>
              <a:xfrm>
                <a:off x="8788400" y="2743200"/>
                <a:ext cx="10350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205" name="墨迹 204"/>
              <p14:cNvContentPartPr/>
              <p14:nvPr/>
            </p14:nvContentPartPr>
            <p14:xfrm>
              <a:off x="8890000" y="1714500"/>
              <a:ext cx="95250" cy="7620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91"/>
            </p:blipFill>
            <p:spPr>
              <a:xfrm>
                <a:off x="8890000" y="1714500"/>
                <a:ext cx="952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206" name="墨迹 205"/>
              <p14:cNvContentPartPr/>
              <p14:nvPr/>
            </p14:nvContentPartPr>
            <p14:xfrm>
              <a:off x="8947150" y="1733550"/>
              <a:ext cx="12700" cy="14605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93"/>
            </p:blipFill>
            <p:spPr>
              <a:xfrm>
                <a:off x="8947150" y="1733550"/>
                <a:ext cx="127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207" name="墨迹 206"/>
              <p14:cNvContentPartPr/>
              <p14:nvPr/>
            </p14:nvContentPartPr>
            <p14:xfrm>
              <a:off x="9010650" y="1727200"/>
              <a:ext cx="25400" cy="13335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395"/>
            </p:blipFill>
            <p:spPr>
              <a:xfrm>
                <a:off x="9010650" y="1727200"/>
                <a:ext cx="254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208" name="墨迹 207"/>
              <p14:cNvContentPartPr/>
              <p14:nvPr/>
            </p14:nvContentPartPr>
            <p14:xfrm>
              <a:off x="9029700" y="1771650"/>
              <a:ext cx="63500" cy="1270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397"/>
            </p:blipFill>
            <p:spPr>
              <a:xfrm>
                <a:off x="9029700" y="1771650"/>
                <a:ext cx="635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209" name="墨迹 208"/>
              <p14:cNvContentPartPr/>
              <p14:nvPr/>
            </p14:nvContentPartPr>
            <p14:xfrm>
              <a:off x="9042400" y="1809750"/>
              <a:ext cx="63500" cy="4445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399"/>
            </p:blipFill>
            <p:spPr>
              <a:xfrm>
                <a:off x="9042400" y="1809750"/>
                <a:ext cx="635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0" p14:bwMode="auto">
            <p14:nvContentPartPr>
              <p14:cNvPr id="210" name="墨迹 209"/>
              <p14:cNvContentPartPr/>
              <p14:nvPr/>
            </p14:nvContentPartPr>
            <p14:xfrm>
              <a:off x="9137650" y="1733550"/>
              <a:ext cx="38100" cy="9525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01"/>
            </p:blipFill>
            <p:spPr>
              <a:xfrm>
                <a:off x="9137650" y="1733550"/>
                <a:ext cx="381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2" p14:bwMode="auto">
            <p14:nvContentPartPr>
              <p14:cNvPr id="211" name="墨迹 210"/>
              <p14:cNvContentPartPr/>
              <p14:nvPr/>
            </p14:nvContentPartPr>
            <p14:xfrm>
              <a:off x="9099550" y="1758950"/>
              <a:ext cx="82550" cy="7620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03"/>
            </p:blipFill>
            <p:spPr>
              <a:xfrm>
                <a:off x="9099550" y="1758950"/>
                <a:ext cx="825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4" p14:bwMode="auto">
            <p14:nvContentPartPr>
              <p14:cNvPr id="212" name="墨迹 211"/>
              <p14:cNvContentPartPr/>
              <p14:nvPr/>
            </p14:nvContentPartPr>
            <p14:xfrm>
              <a:off x="9232900" y="1739900"/>
              <a:ext cx="44450" cy="7620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05"/>
            </p:blipFill>
            <p:spPr>
              <a:xfrm>
                <a:off x="9232900" y="1739900"/>
                <a:ext cx="444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213" name="墨迹 212"/>
              <p14:cNvContentPartPr/>
              <p14:nvPr/>
            </p14:nvContentPartPr>
            <p14:xfrm>
              <a:off x="9245600" y="1771650"/>
              <a:ext cx="38100" cy="10160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07"/>
            </p:blipFill>
            <p:spPr>
              <a:xfrm>
                <a:off x="9245600" y="1771650"/>
                <a:ext cx="381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214" name="墨迹 213"/>
              <p14:cNvContentPartPr/>
              <p14:nvPr/>
            </p14:nvContentPartPr>
            <p14:xfrm>
              <a:off x="9334500" y="1701800"/>
              <a:ext cx="76200" cy="10160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09"/>
            </p:blipFill>
            <p:spPr>
              <a:xfrm>
                <a:off x="9334500" y="1701800"/>
                <a:ext cx="762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215" name="墨迹 214"/>
              <p14:cNvContentPartPr/>
              <p14:nvPr/>
            </p14:nvContentPartPr>
            <p14:xfrm>
              <a:off x="9353550" y="1746250"/>
              <a:ext cx="44450" cy="101600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11"/>
            </p:blipFill>
            <p:spPr>
              <a:xfrm>
                <a:off x="9353550" y="1746250"/>
                <a:ext cx="444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16" name="墨迹 215"/>
              <p14:cNvContentPartPr/>
              <p14:nvPr/>
            </p14:nvContentPartPr>
            <p14:xfrm>
              <a:off x="9436100" y="1701800"/>
              <a:ext cx="38100" cy="127000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13"/>
            </p:blipFill>
            <p:spPr>
              <a:xfrm>
                <a:off x="9436100" y="1701800"/>
                <a:ext cx="381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217" name="墨迹 216"/>
              <p14:cNvContentPartPr/>
              <p14:nvPr/>
            </p14:nvContentPartPr>
            <p14:xfrm>
              <a:off x="9480550" y="1746250"/>
              <a:ext cx="63500" cy="8255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15"/>
            </p:blipFill>
            <p:spPr>
              <a:xfrm>
                <a:off x="9480550" y="1746250"/>
                <a:ext cx="635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218" name="墨迹 217"/>
              <p14:cNvContentPartPr/>
              <p14:nvPr/>
            </p14:nvContentPartPr>
            <p14:xfrm>
              <a:off x="9620250" y="1708150"/>
              <a:ext cx="38100" cy="8255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17"/>
            </p:blipFill>
            <p:spPr>
              <a:xfrm>
                <a:off x="9620250" y="1708150"/>
                <a:ext cx="381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8" p14:bwMode="auto">
            <p14:nvContentPartPr>
              <p14:cNvPr id="219" name="墨迹 218"/>
              <p14:cNvContentPartPr/>
              <p14:nvPr/>
            </p14:nvContentPartPr>
            <p14:xfrm>
              <a:off x="9594850" y="1739900"/>
              <a:ext cx="76200" cy="5080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19"/>
            </p:blipFill>
            <p:spPr>
              <a:xfrm>
                <a:off x="9594850" y="1739900"/>
                <a:ext cx="762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0" p14:bwMode="auto">
            <p14:nvContentPartPr>
              <p14:cNvPr id="220" name="墨迹 219"/>
              <p14:cNvContentPartPr/>
              <p14:nvPr/>
            </p14:nvContentPartPr>
            <p14:xfrm>
              <a:off x="9734550" y="1720850"/>
              <a:ext cx="82550" cy="6350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21"/>
            </p:blipFill>
            <p:spPr>
              <a:xfrm>
                <a:off x="9734550" y="1720850"/>
                <a:ext cx="825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2" p14:bwMode="auto">
            <p14:nvContentPartPr>
              <p14:cNvPr id="221" name="墨迹 220"/>
              <p14:cNvContentPartPr/>
              <p14:nvPr/>
            </p14:nvContentPartPr>
            <p14:xfrm>
              <a:off x="9715500" y="1708150"/>
              <a:ext cx="101600" cy="13970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23"/>
            </p:blipFill>
            <p:spPr>
              <a:xfrm>
                <a:off x="9715500" y="1708150"/>
                <a:ext cx="1016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4" p14:bwMode="auto">
            <p14:nvContentPartPr>
              <p14:cNvPr id="222" name="墨迹 221"/>
              <p14:cNvContentPartPr/>
              <p14:nvPr/>
            </p14:nvContentPartPr>
            <p14:xfrm>
              <a:off x="8845550" y="2108200"/>
              <a:ext cx="107950" cy="7620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25"/>
            </p:blipFill>
            <p:spPr>
              <a:xfrm>
                <a:off x="8845550" y="2108200"/>
                <a:ext cx="1079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6" p14:bwMode="auto">
            <p14:nvContentPartPr>
              <p14:cNvPr id="223" name="墨迹 222"/>
              <p14:cNvContentPartPr/>
              <p14:nvPr/>
            </p14:nvContentPartPr>
            <p14:xfrm>
              <a:off x="8909050" y="2133600"/>
              <a:ext cx="38100" cy="10160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27"/>
            </p:blipFill>
            <p:spPr>
              <a:xfrm>
                <a:off x="8909050" y="2133600"/>
                <a:ext cx="381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8" p14:bwMode="auto">
            <p14:nvContentPartPr>
              <p14:cNvPr id="224" name="墨迹 223"/>
              <p14:cNvContentPartPr/>
              <p14:nvPr/>
            </p14:nvContentPartPr>
            <p14:xfrm>
              <a:off x="9004300" y="2114550"/>
              <a:ext cx="19050" cy="114300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29"/>
            </p:blipFill>
            <p:spPr>
              <a:xfrm>
                <a:off x="9004300" y="2114550"/>
                <a:ext cx="190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0" p14:bwMode="auto">
            <p14:nvContentPartPr>
              <p14:cNvPr id="225" name="墨迹 224"/>
              <p14:cNvContentPartPr/>
              <p14:nvPr/>
            </p14:nvContentPartPr>
            <p14:xfrm>
              <a:off x="9010650" y="2152650"/>
              <a:ext cx="101600" cy="69850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31"/>
            </p:blipFill>
            <p:spPr>
              <a:xfrm>
                <a:off x="9010650" y="2152650"/>
                <a:ext cx="1016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2" p14:bwMode="auto">
            <p14:nvContentPartPr>
              <p14:cNvPr id="226" name="墨迹 225"/>
              <p14:cNvContentPartPr/>
              <p14:nvPr/>
            </p14:nvContentPartPr>
            <p14:xfrm>
              <a:off x="9150350" y="2108200"/>
              <a:ext cx="69850" cy="7620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33"/>
            </p:blipFill>
            <p:spPr>
              <a:xfrm>
                <a:off x="9150350" y="2108200"/>
                <a:ext cx="698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4" p14:bwMode="auto">
            <p14:nvContentPartPr>
              <p14:cNvPr id="227" name="墨迹 226"/>
              <p14:cNvContentPartPr/>
              <p14:nvPr/>
            </p14:nvContentPartPr>
            <p14:xfrm>
              <a:off x="9112250" y="2127250"/>
              <a:ext cx="107950" cy="9525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35"/>
            </p:blipFill>
            <p:spPr>
              <a:xfrm>
                <a:off x="9112250" y="2127250"/>
                <a:ext cx="1079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6" p14:bwMode="auto">
            <p14:nvContentPartPr>
              <p14:cNvPr id="228" name="墨迹 227"/>
              <p14:cNvContentPartPr/>
              <p14:nvPr/>
            </p14:nvContentPartPr>
            <p14:xfrm>
              <a:off x="9239250" y="2108200"/>
              <a:ext cx="63500" cy="69850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37"/>
            </p:blipFill>
            <p:spPr>
              <a:xfrm>
                <a:off x="9239250" y="2108200"/>
                <a:ext cx="635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8" p14:bwMode="auto">
            <p14:nvContentPartPr>
              <p14:cNvPr id="229" name="墨迹 228"/>
              <p14:cNvContentPartPr/>
              <p14:nvPr/>
            </p14:nvContentPartPr>
            <p14:xfrm>
              <a:off x="9245600" y="2108200"/>
              <a:ext cx="50800" cy="76200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39"/>
            </p:blipFill>
            <p:spPr>
              <a:xfrm>
                <a:off x="9245600" y="2108200"/>
                <a:ext cx="508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0" p14:bwMode="auto">
            <p14:nvContentPartPr>
              <p14:cNvPr id="230" name="墨迹 229"/>
              <p14:cNvContentPartPr/>
              <p14:nvPr/>
            </p14:nvContentPartPr>
            <p14:xfrm>
              <a:off x="9321800" y="2038350"/>
              <a:ext cx="139700" cy="107950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41"/>
            </p:blipFill>
            <p:spPr>
              <a:xfrm>
                <a:off x="9321800" y="2038350"/>
                <a:ext cx="1397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2" p14:bwMode="auto">
            <p14:nvContentPartPr>
              <p14:cNvPr id="231" name="墨迹 230"/>
              <p14:cNvContentPartPr/>
              <p14:nvPr/>
            </p14:nvContentPartPr>
            <p14:xfrm>
              <a:off x="9398000" y="2063750"/>
              <a:ext cx="19050" cy="184150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43"/>
            </p:blipFill>
            <p:spPr>
              <a:xfrm>
                <a:off x="9398000" y="2063750"/>
                <a:ext cx="190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4" p14:bwMode="auto">
            <p14:nvContentPartPr>
              <p14:cNvPr id="232" name="墨迹 231"/>
              <p14:cNvContentPartPr/>
              <p14:nvPr/>
            </p14:nvContentPartPr>
            <p14:xfrm>
              <a:off x="9480550" y="2082800"/>
              <a:ext cx="6350" cy="10795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45"/>
            </p:blipFill>
            <p:spPr>
              <a:xfrm>
                <a:off x="9480550" y="2082800"/>
                <a:ext cx="63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6" p14:bwMode="auto">
            <p14:nvContentPartPr>
              <p14:cNvPr id="233" name="墨迹 232"/>
              <p14:cNvContentPartPr/>
              <p14:nvPr/>
            </p14:nvContentPartPr>
            <p14:xfrm>
              <a:off x="9474200" y="2095500"/>
              <a:ext cx="88900" cy="7620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47"/>
            </p:blipFill>
            <p:spPr>
              <a:xfrm>
                <a:off x="9474200" y="2095500"/>
                <a:ext cx="889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8" p14:bwMode="auto">
            <p14:nvContentPartPr>
              <p14:cNvPr id="234" name="墨迹 233"/>
              <p14:cNvContentPartPr/>
              <p14:nvPr/>
            </p14:nvContentPartPr>
            <p14:xfrm>
              <a:off x="9601200" y="2076450"/>
              <a:ext cx="76200" cy="7620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49"/>
            </p:blipFill>
            <p:spPr>
              <a:xfrm>
                <a:off x="9601200" y="2076450"/>
                <a:ext cx="762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0" p14:bwMode="auto">
            <p14:nvContentPartPr>
              <p14:cNvPr id="235" name="墨迹 234"/>
              <p14:cNvContentPartPr/>
              <p14:nvPr/>
            </p14:nvContentPartPr>
            <p14:xfrm>
              <a:off x="9569450" y="2076450"/>
              <a:ext cx="95250" cy="76200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51"/>
            </p:blipFill>
            <p:spPr>
              <a:xfrm>
                <a:off x="9569450" y="2076450"/>
                <a:ext cx="952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2" p14:bwMode="auto">
            <p14:nvContentPartPr>
              <p14:cNvPr id="236" name="墨迹 235"/>
              <p14:cNvContentPartPr/>
              <p14:nvPr/>
            </p14:nvContentPartPr>
            <p14:xfrm>
              <a:off x="9715500" y="2038350"/>
              <a:ext cx="88900" cy="88900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53"/>
            </p:blipFill>
            <p:spPr>
              <a:xfrm>
                <a:off x="9715500" y="2038350"/>
                <a:ext cx="889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4" p14:bwMode="auto">
            <p14:nvContentPartPr>
              <p14:cNvPr id="237" name="墨迹 236"/>
              <p14:cNvContentPartPr/>
              <p14:nvPr/>
            </p14:nvContentPartPr>
            <p14:xfrm>
              <a:off x="9702800" y="2044700"/>
              <a:ext cx="76200" cy="18415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55"/>
            </p:blipFill>
            <p:spPr>
              <a:xfrm>
                <a:off x="9702800" y="2044700"/>
                <a:ext cx="762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6" p14:bwMode="auto">
            <p14:nvContentPartPr>
              <p14:cNvPr id="238" name="墨迹 237"/>
              <p14:cNvContentPartPr/>
              <p14:nvPr/>
            </p14:nvContentPartPr>
            <p14:xfrm>
              <a:off x="8851900" y="2349500"/>
              <a:ext cx="107950" cy="88900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57"/>
            </p:blipFill>
            <p:spPr>
              <a:xfrm>
                <a:off x="8851900" y="2349500"/>
                <a:ext cx="1079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8" p14:bwMode="auto">
            <p14:nvContentPartPr>
              <p14:cNvPr id="239" name="墨迹 238"/>
              <p14:cNvContentPartPr/>
              <p14:nvPr/>
            </p14:nvContentPartPr>
            <p14:xfrm>
              <a:off x="8902700" y="2381250"/>
              <a:ext cx="31750" cy="127000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59"/>
            </p:blipFill>
            <p:spPr>
              <a:xfrm>
                <a:off x="8902700" y="2381250"/>
                <a:ext cx="317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0" p14:bwMode="auto">
            <p14:nvContentPartPr>
              <p14:cNvPr id="240" name="墨迹 239"/>
              <p14:cNvContentPartPr/>
              <p14:nvPr/>
            </p14:nvContentPartPr>
            <p14:xfrm>
              <a:off x="8972550" y="2362200"/>
              <a:ext cx="25400" cy="146050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61"/>
            </p:blipFill>
            <p:spPr>
              <a:xfrm>
                <a:off x="8972550" y="2362200"/>
                <a:ext cx="254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2" p14:bwMode="auto">
            <p14:nvContentPartPr>
              <p14:cNvPr id="241" name="墨迹 240"/>
              <p14:cNvContentPartPr/>
              <p14:nvPr/>
            </p14:nvContentPartPr>
            <p14:xfrm>
              <a:off x="8978900" y="2413000"/>
              <a:ext cx="95250" cy="44450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63"/>
            </p:blipFill>
            <p:spPr>
              <a:xfrm>
                <a:off x="8978900" y="2413000"/>
                <a:ext cx="952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4" p14:bwMode="auto">
            <p14:nvContentPartPr>
              <p14:cNvPr id="242" name="墨迹 241"/>
              <p14:cNvContentPartPr/>
              <p14:nvPr/>
            </p14:nvContentPartPr>
            <p14:xfrm>
              <a:off x="9017000" y="2444750"/>
              <a:ext cx="57150" cy="57150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65"/>
            </p:blipFill>
            <p:spPr>
              <a:xfrm>
                <a:off x="9017000" y="2444750"/>
                <a:ext cx="571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6" p14:bwMode="auto">
            <p14:nvContentPartPr>
              <p14:cNvPr id="243" name="墨迹 242"/>
              <p14:cNvContentPartPr/>
              <p14:nvPr/>
            </p14:nvContentPartPr>
            <p14:xfrm>
              <a:off x="9118600" y="2393950"/>
              <a:ext cx="44450" cy="76200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67"/>
            </p:blipFill>
            <p:spPr>
              <a:xfrm>
                <a:off x="9118600" y="2393950"/>
                <a:ext cx="444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8" p14:bwMode="auto">
            <p14:nvContentPartPr>
              <p14:cNvPr id="244" name="墨迹 243"/>
              <p14:cNvContentPartPr/>
              <p14:nvPr/>
            </p14:nvContentPartPr>
            <p14:xfrm>
              <a:off x="9086850" y="2406650"/>
              <a:ext cx="82550" cy="63500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69"/>
            </p:blipFill>
            <p:spPr>
              <a:xfrm>
                <a:off x="9086850" y="2406650"/>
                <a:ext cx="825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0" p14:bwMode="auto">
            <p14:nvContentPartPr>
              <p14:cNvPr id="245" name="墨迹 244"/>
              <p14:cNvContentPartPr/>
              <p14:nvPr/>
            </p14:nvContentPartPr>
            <p14:xfrm>
              <a:off x="9213850" y="2355850"/>
              <a:ext cx="114300" cy="12065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71"/>
            </p:blipFill>
            <p:spPr>
              <a:xfrm>
                <a:off x="9213850" y="2355850"/>
                <a:ext cx="1143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2" p14:bwMode="auto">
            <p14:nvContentPartPr>
              <p14:cNvPr id="246" name="墨迹 245"/>
              <p14:cNvContentPartPr/>
              <p14:nvPr/>
            </p14:nvContentPartPr>
            <p14:xfrm>
              <a:off x="9239250" y="2381250"/>
              <a:ext cx="38100" cy="165100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73"/>
            </p:blipFill>
            <p:spPr>
              <a:xfrm>
                <a:off x="9239250" y="2381250"/>
                <a:ext cx="381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4" p14:bwMode="auto">
            <p14:nvContentPartPr>
              <p14:cNvPr id="247" name="墨迹 246"/>
              <p14:cNvContentPartPr/>
              <p14:nvPr/>
            </p14:nvContentPartPr>
            <p14:xfrm>
              <a:off x="9372600" y="2368550"/>
              <a:ext cx="127000" cy="63500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75"/>
            </p:blipFill>
            <p:spPr>
              <a:xfrm>
                <a:off x="9372600" y="2368550"/>
                <a:ext cx="1270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6" p14:bwMode="auto">
            <p14:nvContentPartPr>
              <p14:cNvPr id="248" name="墨迹 247"/>
              <p14:cNvContentPartPr/>
              <p14:nvPr/>
            </p14:nvContentPartPr>
            <p14:xfrm>
              <a:off x="9436100" y="2368550"/>
              <a:ext cx="25400" cy="101600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477"/>
            </p:blipFill>
            <p:spPr>
              <a:xfrm>
                <a:off x="9436100" y="2368550"/>
                <a:ext cx="254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8" p14:bwMode="auto">
            <p14:nvContentPartPr>
              <p14:cNvPr id="249" name="墨迹 248"/>
              <p14:cNvContentPartPr/>
              <p14:nvPr/>
            </p14:nvContentPartPr>
            <p14:xfrm>
              <a:off x="9525000" y="2349500"/>
              <a:ext cx="6350" cy="146050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479"/>
            </p:blipFill>
            <p:spPr>
              <a:xfrm>
                <a:off x="9525000" y="2349500"/>
                <a:ext cx="63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0" p14:bwMode="auto">
            <p14:nvContentPartPr>
              <p14:cNvPr id="250" name="墨迹 249"/>
              <p14:cNvContentPartPr/>
              <p14:nvPr/>
            </p14:nvContentPartPr>
            <p14:xfrm>
              <a:off x="9525000" y="2362200"/>
              <a:ext cx="95250" cy="114300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481"/>
            </p:blipFill>
            <p:spPr>
              <a:xfrm>
                <a:off x="9525000" y="2362200"/>
                <a:ext cx="952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2" p14:bwMode="auto">
            <p14:nvContentPartPr>
              <p14:cNvPr id="251" name="墨迹 250"/>
              <p14:cNvContentPartPr/>
              <p14:nvPr/>
            </p14:nvContentPartPr>
            <p14:xfrm>
              <a:off x="9652000" y="2400300"/>
              <a:ext cx="69850" cy="44450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483"/>
            </p:blipFill>
            <p:spPr>
              <a:xfrm>
                <a:off x="9652000" y="2400300"/>
                <a:ext cx="698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4" p14:bwMode="auto">
            <p14:nvContentPartPr>
              <p14:cNvPr id="252" name="墨迹 251"/>
              <p14:cNvContentPartPr/>
              <p14:nvPr/>
            </p14:nvContentPartPr>
            <p14:xfrm>
              <a:off x="9652000" y="2387600"/>
              <a:ext cx="76200" cy="88900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485"/>
            </p:blipFill>
            <p:spPr>
              <a:xfrm>
                <a:off x="9652000" y="2387600"/>
                <a:ext cx="762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6" p14:bwMode="auto">
            <p14:nvContentPartPr>
              <p14:cNvPr id="253" name="墨迹 252"/>
              <p14:cNvContentPartPr/>
              <p14:nvPr/>
            </p14:nvContentPartPr>
            <p14:xfrm>
              <a:off x="9753600" y="2343150"/>
              <a:ext cx="88900" cy="101600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487"/>
            </p:blipFill>
            <p:spPr>
              <a:xfrm>
                <a:off x="9753600" y="2343150"/>
                <a:ext cx="889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8" p14:bwMode="auto">
            <p14:nvContentPartPr>
              <p14:cNvPr id="254" name="墨迹 253"/>
              <p14:cNvContentPartPr/>
              <p14:nvPr/>
            </p14:nvContentPartPr>
            <p14:xfrm>
              <a:off x="9740900" y="2330450"/>
              <a:ext cx="63500" cy="158750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489"/>
            </p:blipFill>
            <p:spPr>
              <a:xfrm>
                <a:off x="9740900" y="2330450"/>
                <a:ext cx="635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0" p14:bwMode="auto">
            <p14:nvContentPartPr>
              <p14:cNvPr id="255" name="墨迹 254"/>
              <p14:cNvContentPartPr/>
              <p14:nvPr/>
            </p14:nvContentPartPr>
            <p14:xfrm>
              <a:off x="8782050" y="2667000"/>
              <a:ext cx="133350" cy="95250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491"/>
            </p:blipFill>
            <p:spPr>
              <a:xfrm>
                <a:off x="8782050" y="2667000"/>
                <a:ext cx="1333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2" p14:bwMode="auto">
            <p14:nvContentPartPr>
              <p14:cNvPr id="256" name="墨迹 255"/>
              <p14:cNvContentPartPr/>
              <p14:nvPr/>
            </p14:nvContentPartPr>
            <p14:xfrm>
              <a:off x="8845550" y="2667000"/>
              <a:ext cx="31750" cy="171450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493"/>
            </p:blipFill>
            <p:spPr>
              <a:xfrm>
                <a:off x="8845550" y="2667000"/>
                <a:ext cx="317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4" p14:bwMode="auto">
            <p14:nvContentPartPr>
              <p14:cNvPr id="257" name="墨迹 256"/>
              <p14:cNvContentPartPr/>
              <p14:nvPr/>
            </p14:nvContentPartPr>
            <p14:xfrm>
              <a:off x="8953500" y="2667000"/>
              <a:ext cx="6350" cy="146050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495"/>
            </p:blipFill>
            <p:spPr>
              <a:xfrm>
                <a:off x="8953500" y="2667000"/>
                <a:ext cx="63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6" p14:bwMode="auto">
            <p14:nvContentPartPr>
              <p14:cNvPr id="258" name="墨迹 257"/>
              <p14:cNvContentPartPr/>
              <p14:nvPr/>
            </p14:nvContentPartPr>
            <p14:xfrm>
              <a:off x="8947150" y="2692400"/>
              <a:ext cx="107950" cy="95250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497"/>
            </p:blipFill>
            <p:spPr>
              <a:xfrm>
                <a:off x="8947150" y="2692400"/>
                <a:ext cx="1079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8" p14:bwMode="auto">
            <p14:nvContentPartPr>
              <p14:cNvPr id="259" name="墨迹 258"/>
              <p14:cNvContentPartPr/>
              <p14:nvPr/>
            </p14:nvContentPartPr>
            <p14:xfrm>
              <a:off x="9105900" y="2686050"/>
              <a:ext cx="69850" cy="76200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499"/>
            </p:blipFill>
            <p:spPr>
              <a:xfrm>
                <a:off x="9105900" y="2686050"/>
                <a:ext cx="698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0" p14:bwMode="auto">
            <p14:nvContentPartPr>
              <p14:cNvPr id="260" name="墨迹 259"/>
              <p14:cNvContentPartPr/>
              <p14:nvPr/>
            </p14:nvContentPartPr>
            <p14:xfrm>
              <a:off x="9105900" y="2679700"/>
              <a:ext cx="57150" cy="95250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501"/>
            </p:blipFill>
            <p:spPr>
              <a:xfrm>
                <a:off x="9105900" y="2679700"/>
                <a:ext cx="571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2" p14:bwMode="auto">
            <p14:nvContentPartPr>
              <p14:cNvPr id="261" name="墨迹 260"/>
              <p14:cNvContentPartPr/>
              <p14:nvPr/>
            </p14:nvContentPartPr>
            <p14:xfrm>
              <a:off x="9226550" y="2641600"/>
              <a:ext cx="82550" cy="95250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503"/>
            </p:blipFill>
            <p:spPr>
              <a:xfrm>
                <a:off x="9226550" y="2641600"/>
                <a:ext cx="825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4" p14:bwMode="auto">
            <p14:nvContentPartPr>
              <p14:cNvPr id="262" name="墨迹 261"/>
              <p14:cNvContentPartPr/>
              <p14:nvPr/>
            </p14:nvContentPartPr>
            <p14:xfrm>
              <a:off x="9245600" y="2654300"/>
              <a:ext cx="38100" cy="171450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505"/>
            </p:blipFill>
            <p:spPr>
              <a:xfrm>
                <a:off x="9245600" y="2654300"/>
                <a:ext cx="381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6" p14:bwMode="auto">
            <p14:nvContentPartPr>
              <p14:cNvPr id="263" name="墨迹 262"/>
              <p14:cNvContentPartPr/>
              <p14:nvPr/>
            </p14:nvContentPartPr>
            <p14:xfrm>
              <a:off x="9372600" y="2641600"/>
              <a:ext cx="120650" cy="76200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507"/>
            </p:blipFill>
            <p:spPr>
              <a:xfrm>
                <a:off x="9372600" y="2641600"/>
                <a:ext cx="1206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8" p14:bwMode="auto">
            <p14:nvContentPartPr>
              <p14:cNvPr id="264" name="墨迹 263"/>
              <p14:cNvContentPartPr/>
              <p14:nvPr/>
            </p14:nvContentPartPr>
            <p14:xfrm>
              <a:off x="9417050" y="2660650"/>
              <a:ext cx="19050" cy="120650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509"/>
            </p:blipFill>
            <p:spPr>
              <a:xfrm>
                <a:off x="9417050" y="2660650"/>
                <a:ext cx="190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0" p14:bwMode="auto">
            <p14:nvContentPartPr>
              <p14:cNvPr id="265" name="墨迹 264"/>
              <p14:cNvContentPartPr/>
              <p14:nvPr/>
            </p14:nvContentPartPr>
            <p14:xfrm>
              <a:off x="9525000" y="2616200"/>
              <a:ext cx="360" cy="127000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198"/>
            </p:blipFill>
            <p:spPr>
              <a:xfrm>
                <a:off x="9525000" y="2616200"/>
                <a:ext cx="36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1" p14:bwMode="auto">
            <p14:nvContentPartPr>
              <p14:cNvPr id="266" name="墨迹 265"/>
              <p14:cNvContentPartPr/>
              <p14:nvPr/>
            </p14:nvContentPartPr>
            <p14:xfrm>
              <a:off x="9531350" y="2635250"/>
              <a:ext cx="88900" cy="88900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512"/>
            </p:blipFill>
            <p:spPr>
              <a:xfrm>
                <a:off x="9531350" y="2635250"/>
                <a:ext cx="889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3" p14:bwMode="auto">
            <p14:nvContentPartPr>
              <p14:cNvPr id="267" name="墨迹 266"/>
              <p14:cNvContentPartPr/>
              <p14:nvPr/>
            </p14:nvContentPartPr>
            <p14:xfrm>
              <a:off x="9671050" y="2635250"/>
              <a:ext cx="82550" cy="76200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514"/>
            </p:blipFill>
            <p:spPr>
              <a:xfrm>
                <a:off x="9671050" y="2635250"/>
                <a:ext cx="825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5" p14:bwMode="auto">
            <p14:nvContentPartPr>
              <p14:cNvPr id="268" name="墨迹 267"/>
              <p14:cNvContentPartPr/>
              <p14:nvPr/>
            </p14:nvContentPartPr>
            <p14:xfrm>
              <a:off x="9671050" y="2641600"/>
              <a:ext cx="76200" cy="69850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516"/>
            </p:blipFill>
            <p:spPr>
              <a:xfrm>
                <a:off x="9671050" y="2641600"/>
                <a:ext cx="762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7" p14:bwMode="auto">
            <p14:nvContentPartPr>
              <p14:cNvPr id="269" name="墨迹 268"/>
              <p14:cNvContentPartPr/>
              <p14:nvPr/>
            </p14:nvContentPartPr>
            <p14:xfrm>
              <a:off x="9772650" y="2597150"/>
              <a:ext cx="82550" cy="88900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518"/>
            </p:blipFill>
            <p:spPr>
              <a:xfrm>
                <a:off x="9772650" y="2597150"/>
                <a:ext cx="825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9" p14:bwMode="auto">
            <p14:nvContentPartPr>
              <p14:cNvPr id="270" name="墨迹 269"/>
              <p14:cNvContentPartPr/>
              <p14:nvPr/>
            </p14:nvContentPartPr>
            <p14:xfrm>
              <a:off x="9740900" y="2584450"/>
              <a:ext cx="88900" cy="177800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520"/>
            </p:blipFill>
            <p:spPr>
              <a:xfrm>
                <a:off x="9740900" y="2584450"/>
                <a:ext cx="889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1" p14:bwMode="auto">
            <p14:nvContentPartPr>
              <p14:cNvPr id="271" name="墨迹 270"/>
              <p14:cNvContentPartPr/>
              <p14:nvPr/>
            </p14:nvContentPartPr>
            <p14:xfrm>
              <a:off x="8845550" y="1574800"/>
              <a:ext cx="360" cy="95250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522"/>
            </p:blipFill>
            <p:spPr>
              <a:xfrm>
                <a:off x="8845550" y="1574800"/>
                <a:ext cx="36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3" p14:bwMode="auto">
            <p14:nvContentPartPr>
              <p14:cNvPr id="272" name="墨迹 271"/>
              <p14:cNvContentPartPr/>
              <p14:nvPr/>
            </p14:nvContentPartPr>
            <p14:xfrm>
              <a:off x="8585200" y="1358900"/>
              <a:ext cx="107950" cy="139700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524"/>
            </p:blipFill>
            <p:spPr>
              <a:xfrm>
                <a:off x="8585200" y="1358900"/>
                <a:ext cx="1079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5" p14:bwMode="auto">
            <p14:nvContentPartPr>
              <p14:cNvPr id="273" name="墨迹 272"/>
              <p14:cNvContentPartPr/>
              <p14:nvPr/>
            </p14:nvContentPartPr>
            <p14:xfrm>
              <a:off x="8648700" y="1365250"/>
              <a:ext cx="19050" cy="158750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526"/>
            </p:blipFill>
            <p:spPr>
              <a:xfrm>
                <a:off x="8648700" y="1365250"/>
                <a:ext cx="190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7" p14:bwMode="auto">
            <p14:nvContentPartPr>
              <p14:cNvPr id="274" name="墨迹 273"/>
              <p14:cNvContentPartPr/>
              <p14:nvPr/>
            </p14:nvContentPartPr>
            <p14:xfrm>
              <a:off x="8616950" y="1422400"/>
              <a:ext cx="57150" cy="360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528"/>
            </p:blipFill>
            <p:spPr>
              <a:xfrm>
                <a:off x="8616950" y="1422400"/>
                <a:ext cx="571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9" p14:bwMode="auto">
            <p14:nvContentPartPr>
              <p14:cNvPr id="275" name="墨迹 274"/>
              <p14:cNvContentPartPr/>
              <p14:nvPr/>
            </p14:nvContentPartPr>
            <p14:xfrm>
              <a:off x="8712200" y="1479550"/>
              <a:ext cx="44450" cy="69850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530"/>
            </p:blipFill>
            <p:spPr>
              <a:xfrm>
                <a:off x="8712200" y="1479550"/>
                <a:ext cx="444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1" p14:bwMode="auto">
            <p14:nvContentPartPr>
              <p14:cNvPr id="276" name="墨迹 275"/>
              <p14:cNvContentPartPr/>
              <p14:nvPr/>
            </p14:nvContentPartPr>
            <p14:xfrm>
              <a:off x="7880350" y="1377950"/>
              <a:ext cx="88900" cy="146050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532"/>
            </p:blipFill>
            <p:spPr>
              <a:xfrm>
                <a:off x="7880350" y="1377950"/>
                <a:ext cx="889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3" p14:bwMode="auto">
            <p14:nvContentPartPr>
              <p14:cNvPr id="277" name="墨迹 276"/>
              <p14:cNvContentPartPr/>
              <p14:nvPr/>
            </p14:nvContentPartPr>
            <p14:xfrm>
              <a:off x="7981950" y="1365250"/>
              <a:ext cx="6350" cy="146050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534"/>
            </p:blipFill>
            <p:spPr>
              <a:xfrm>
                <a:off x="7981950" y="1365250"/>
                <a:ext cx="63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5" p14:bwMode="auto">
            <p14:nvContentPartPr>
              <p14:cNvPr id="278" name="墨迹 277"/>
              <p14:cNvContentPartPr/>
              <p14:nvPr/>
            </p14:nvContentPartPr>
            <p14:xfrm>
              <a:off x="7886700" y="1441450"/>
              <a:ext cx="107950" cy="6350"/>
            </p14:xfrm>
          </p:contentPart>
        </mc:Choice>
        <mc:Fallback xmlns="">
          <p:pic>
            <p:nvPicPr>
              <p:cNvPr id="278" name="墨迹 277"/>
            </p:nvPicPr>
            <p:blipFill>
              <a:blip r:embed="rId536"/>
            </p:blipFill>
            <p:spPr>
              <a:xfrm>
                <a:off x="7886700" y="1441450"/>
                <a:ext cx="107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7" p14:bwMode="auto">
            <p14:nvContentPartPr>
              <p14:cNvPr id="279" name="墨迹 278"/>
              <p14:cNvContentPartPr/>
              <p14:nvPr/>
            </p14:nvContentPartPr>
            <p14:xfrm>
              <a:off x="8039100" y="1492250"/>
              <a:ext cx="360" cy="63500"/>
            </p14:xfrm>
          </p:contentPart>
        </mc:Choice>
        <mc:Fallback xmlns="">
          <p:pic>
            <p:nvPicPr>
              <p:cNvPr id="279" name="墨迹 278"/>
            </p:nvPicPr>
            <p:blipFill>
              <a:blip r:embed="rId538"/>
            </p:blipFill>
            <p:spPr>
              <a:xfrm>
                <a:off x="8039100" y="1492250"/>
                <a:ext cx="36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9" p14:bwMode="auto">
            <p14:nvContentPartPr>
              <p14:cNvPr id="280" name="墨迹 279"/>
              <p14:cNvContentPartPr/>
              <p14:nvPr/>
            </p14:nvContentPartPr>
            <p14:xfrm>
              <a:off x="8083550" y="1479550"/>
              <a:ext cx="360" cy="107950"/>
            </p14:xfrm>
          </p:contentPart>
        </mc:Choice>
        <mc:Fallback xmlns="">
          <p:pic>
            <p:nvPicPr>
              <p:cNvPr id="280" name="墨迹 279"/>
            </p:nvPicPr>
            <p:blipFill>
              <a:blip r:embed="rId59"/>
            </p:blipFill>
            <p:spPr>
              <a:xfrm>
                <a:off x="8083550" y="1479550"/>
                <a:ext cx="36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0" p14:bwMode="auto">
            <p14:nvContentPartPr>
              <p14:cNvPr id="281" name="墨迹 280"/>
              <p14:cNvContentPartPr/>
              <p14:nvPr/>
            </p14:nvContentPartPr>
            <p14:xfrm>
              <a:off x="7588250" y="1384300"/>
              <a:ext cx="101600" cy="127000"/>
            </p14:xfrm>
          </p:contentPart>
        </mc:Choice>
        <mc:Fallback xmlns="">
          <p:pic>
            <p:nvPicPr>
              <p:cNvPr id="281" name="墨迹 280"/>
            </p:nvPicPr>
            <p:blipFill>
              <a:blip r:embed="rId541"/>
            </p:blipFill>
            <p:spPr>
              <a:xfrm>
                <a:off x="7588250" y="1384300"/>
                <a:ext cx="1016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2" p14:bwMode="auto">
            <p14:nvContentPartPr>
              <p14:cNvPr id="282" name="墨迹 281"/>
              <p14:cNvContentPartPr/>
              <p14:nvPr/>
            </p14:nvContentPartPr>
            <p14:xfrm>
              <a:off x="7683500" y="1384300"/>
              <a:ext cx="360" cy="165100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160"/>
            </p:blipFill>
            <p:spPr>
              <a:xfrm>
                <a:off x="7683500" y="1384300"/>
                <a:ext cx="36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3" p14:bwMode="auto">
            <p14:nvContentPartPr>
              <p14:cNvPr id="283" name="墨迹 282"/>
              <p14:cNvContentPartPr/>
              <p14:nvPr/>
            </p14:nvContentPartPr>
            <p14:xfrm>
              <a:off x="7626350" y="1485900"/>
              <a:ext cx="63500" cy="360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83"/>
            </p:blipFill>
            <p:spPr>
              <a:xfrm>
                <a:off x="7626350" y="1485900"/>
                <a:ext cx="635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4" p14:bwMode="auto">
            <p14:nvContentPartPr>
              <p14:cNvPr id="284" name="墨迹 283"/>
              <p14:cNvContentPartPr/>
              <p14:nvPr/>
            </p14:nvContentPartPr>
            <p14:xfrm>
              <a:off x="7715250" y="1504950"/>
              <a:ext cx="6350" cy="69850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545"/>
            </p:blipFill>
            <p:spPr>
              <a:xfrm>
                <a:off x="7715250" y="1504950"/>
                <a:ext cx="63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6" p14:bwMode="auto">
            <p14:nvContentPartPr>
              <p14:cNvPr id="285" name="墨迹 284"/>
              <p14:cNvContentPartPr/>
              <p14:nvPr/>
            </p14:nvContentPartPr>
            <p14:xfrm>
              <a:off x="7766050" y="1517650"/>
              <a:ext cx="38100" cy="69850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547"/>
            </p:blipFill>
            <p:spPr>
              <a:xfrm>
                <a:off x="7766050" y="1517650"/>
                <a:ext cx="381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8" p14:bwMode="auto">
            <p14:nvContentPartPr>
              <p14:cNvPr id="286" name="墨迹 285"/>
              <p14:cNvContentPartPr/>
              <p14:nvPr/>
            </p14:nvContentPartPr>
            <p14:xfrm>
              <a:off x="7315200" y="1397000"/>
              <a:ext cx="139700" cy="209550"/>
            </p14:xfrm>
          </p:contentPart>
        </mc:Choice>
        <mc:Fallback xmlns="">
          <p:pic>
            <p:nvPicPr>
              <p:cNvPr id="286" name="墨迹 285"/>
            </p:nvPicPr>
            <p:blipFill>
              <a:blip r:embed="rId549"/>
            </p:blipFill>
            <p:spPr>
              <a:xfrm>
                <a:off x="7315200" y="1397000"/>
                <a:ext cx="1397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0" p14:bwMode="auto">
            <p14:nvContentPartPr>
              <p14:cNvPr id="287" name="墨迹 286"/>
              <p14:cNvContentPartPr/>
              <p14:nvPr/>
            </p14:nvContentPartPr>
            <p14:xfrm>
              <a:off x="7454900" y="1416050"/>
              <a:ext cx="12700" cy="127000"/>
            </p14:xfrm>
          </p:contentPart>
        </mc:Choice>
        <mc:Fallback xmlns="">
          <p:pic>
            <p:nvPicPr>
              <p:cNvPr id="287" name="墨迹 286"/>
            </p:nvPicPr>
            <p:blipFill>
              <a:blip r:embed="rId551"/>
            </p:blipFill>
            <p:spPr>
              <a:xfrm>
                <a:off x="7454900" y="1416050"/>
                <a:ext cx="127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2" p14:bwMode="auto">
            <p14:nvContentPartPr>
              <p14:cNvPr id="288" name="墨迹 287"/>
              <p14:cNvContentPartPr/>
              <p14:nvPr/>
            </p14:nvContentPartPr>
            <p14:xfrm>
              <a:off x="7378700" y="1492250"/>
              <a:ext cx="82550" cy="12700"/>
            </p14:xfrm>
          </p:contentPart>
        </mc:Choice>
        <mc:Fallback xmlns="">
          <p:pic>
            <p:nvPicPr>
              <p:cNvPr id="288" name="墨迹 287"/>
            </p:nvPicPr>
            <p:blipFill>
              <a:blip r:embed="rId553"/>
            </p:blipFill>
            <p:spPr>
              <a:xfrm>
                <a:off x="7378700" y="1492250"/>
                <a:ext cx="825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4" p14:bwMode="auto">
            <p14:nvContentPartPr>
              <p14:cNvPr id="289" name="墨迹 288"/>
              <p14:cNvContentPartPr/>
              <p14:nvPr/>
            </p14:nvContentPartPr>
            <p14:xfrm>
              <a:off x="7499350" y="1492250"/>
              <a:ext cx="6350" cy="82550"/>
            </p14:xfrm>
          </p:contentPart>
        </mc:Choice>
        <mc:Fallback xmlns="">
          <p:pic>
            <p:nvPicPr>
              <p:cNvPr id="289" name="墨迹 288"/>
            </p:nvPicPr>
            <p:blipFill>
              <a:blip r:embed="rId555"/>
            </p:blipFill>
            <p:spPr>
              <a:xfrm>
                <a:off x="7499350" y="1492250"/>
                <a:ext cx="63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6" p14:bwMode="auto">
            <p14:nvContentPartPr>
              <p14:cNvPr id="290" name="墨迹 289"/>
              <p14:cNvContentPartPr/>
              <p14:nvPr/>
            </p14:nvContentPartPr>
            <p14:xfrm>
              <a:off x="7499350" y="1473200"/>
              <a:ext cx="82550" cy="184150"/>
            </p14:xfrm>
          </p:contentPart>
        </mc:Choice>
        <mc:Fallback xmlns="">
          <p:pic>
            <p:nvPicPr>
              <p:cNvPr id="290" name="墨迹 289"/>
            </p:nvPicPr>
            <p:blipFill>
              <a:blip r:embed="rId557"/>
            </p:blipFill>
            <p:spPr>
              <a:xfrm>
                <a:off x="7499350" y="1473200"/>
                <a:ext cx="825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8" p14:bwMode="auto">
            <p14:nvContentPartPr>
              <p14:cNvPr id="291" name="墨迹 290"/>
              <p14:cNvContentPartPr/>
              <p14:nvPr/>
            </p14:nvContentPartPr>
            <p14:xfrm>
              <a:off x="7429500" y="1644650"/>
              <a:ext cx="57150" cy="76200"/>
            </p14:xfrm>
          </p:contentPart>
        </mc:Choice>
        <mc:Fallback xmlns="">
          <p:pic>
            <p:nvPicPr>
              <p:cNvPr id="291" name="墨迹 290"/>
            </p:nvPicPr>
            <p:blipFill>
              <a:blip r:embed="rId559"/>
            </p:blipFill>
            <p:spPr>
              <a:xfrm>
                <a:off x="7429500" y="1644650"/>
                <a:ext cx="571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0" p14:bwMode="auto">
            <p14:nvContentPartPr>
              <p14:cNvPr id="292" name="墨迹 291"/>
              <p14:cNvContentPartPr/>
              <p14:nvPr/>
            </p14:nvContentPartPr>
            <p14:xfrm>
              <a:off x="7626350" y="1638300"/>
              <a:ext cx="57150" cy="76200"/>
            </p14:xfrm>
          </p:contentPart>
        </mc:Choice>
        <mc:Fallback xmlns="">
          <p:pic>
            <p:nvPicPr>
              <p:cNvPr id="292" name="墨迹 291"/>
            </p:nvPicPr>
            <p:blipFill>
              <a:blip r:embed="rId561"/>
            </p:blipFill>
            <p:spPr>
              <a:xfrm>
                <a:off x="7626350" y="1638300"/>
                <a:ext cx="571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2" p14:bwMode="auto">
            <p14:nvContentPartPr>
              <p14:cNvPr id="293" name="墨迹 292"/>
              <p14:cNvContentPartPr/>
              <p14:nvPr/>
            </p14:nvContentPartPr>
            <p14:xfrm>
              <a:off x="7835900" y="1339850"/>
              <a:ext cx="360" cy="19050"/>
            </p14:xfrm>
          </p:contentPart>
        </mc:Choice>
        <mc:Fallback xmlns="">
          <p:pic>
            <p:nvPicPr>
              <p:cNvPr id="293" name="墨迹 292"/>
            </p:nvPicPr>
            <p:blipFill>
              <a:blip r:embed="rId5"/>
            </p:blipFill>
            <p:spPr>
              <a:xfrm>
                <a:off x="7835900" y="133985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3" p14:bwMode="auto">
            <p14:nvContentPartPr>
              <p14:cNvPr id="294" name="墨迹 293"/>
              <p14:cNvContentPartPr/>
              <p14:nvPr/>
            </p14:nvContentPartPr>
            <p14:xfrm>
              <a:off x="7842250" y="1473200"/>
              <a:ext cx="12700" cy="360"/>
            </p14:xfrm>
          </p:contentPart>
        </mc:Choice>
        <mc:Fallback xmlns="">
          <p:pic>
            <p:nvPicPr>
              <p:cNvPr id="294" name="墨迹 293"/>
            </p:nvPicPr>
            <p:blipFill>
              <a:blip r:embed="rId3"/>
            </p:blipFill>
            <p:spPr>
              <a:xfrm>
                <a:off x="7842250" y="1473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4" p14:bwMode="auto">
            <p14:nvContentPartPr>
              <p14:cNvPr id="295" name="墨迹 294"/>
              <p14:cNvContentPartPr/>
              <p14:nvPr/>
            </p14:nvContentPartPr>
            <p14:xfrm>
              <a:off x="7829550" y="1492250"/>
              <a:ext cx="12700" cy="360"/>
            </p14:xfrm>
          </p:contentPart>
        </mc:Choice>
        <mc:Fallback xmlns="">
          <p:pic>
            <p:nvPicPr>
              <p:cNvPr id="295" name="墨迹 294"/>
            </p:nvPicPr>
            <p:blipFill>
              <a:blip r:embed="rId3"/>
            </p:blipFill>
            <p:spPr>
              <a:xfrm>
                <a:off x="7829550" y="14922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5" p14:bwMode="auto">
            <p14:nvContentPartPr>
              <p14:cNvPr id="296" name="墨迹 295"/>
              <p14:cNvContentPartPr/>
              <p14:nvPr/>
            </p14:nvContentPartPr>
            <p14:xfrm>
              <a:off x="7816850" y="1543050"/>
              <a:ext cx="12700" cy="360"/>
            </p14:xfrm>
          </p:contentPart>
        </mc:Choice>
        <mc:Fallback xmlns="">
          <p:pic>
            <p:nvPicPr>
              <p:cNvPr id="296" name="墨迹 295"/>
            </p:nvPicPr>
            <p:blipFill>
              <a:blip r:embed="rId3"/>
            </p:blipFill>
            <p:spPr>
              <a:xfrm>
                <a:off x="7816850" y="15430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6" p14:bwMode="auto">
            <p14:nvContentPartPr>
              <p14:cNvPr id="297" name="墨迹 296"/>
              <p14:cNvContentPartPr/>
              <p14:nvPr/>
            </p14:nvContentPartPr>
            <p14:xfrm>
              <a:off x="7842250" y="1435100"/>
              <a:ext cx="12700" cy="360"/>
            </p14:xfrm>
          </p:contentPart>
        </mc:Choice>
        <mc:Fallback xmlns="">
          <p:pic>
            <p:nvPicPr>
              <p:cNvPr id="297" name="墨迹 296"/>
            </p:nvPicPr>
            <p:blipFill>
              <a:blip r:embed="rId3"/>
            </p:blipFill>
            <p:spPr>
              <a:xfrm>
                <a:off x="7842250" y="14351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7" p14:bwMode="auto">
            <p14:nvContentPartPr>
              <p14:cNvPr id="298" name="墨迹 297"/>
              <p14:cNvContentPartPr/>
              <p14:nvPr/>
            </p14:nvContentPartPr>
            <p14:xfrm>
              <a:off x="7829550" y="1657350"/>
              <a:ext cx="12700" cy="19050"/>
            </p14:xfrm>
          </p:contentPart>
        </mc:Choice>
        <mc:Fallback xmlns="">
          <p:pic>
            <p:nvPicPr>
              <p:cNvPr id="298" name="墨迹 297"/>
            </p:nvPicPr>
            <p:blipFill>
              <a:blip r:embed="rId150"/>
            </p:blipFill>
            <p:spPr>
              <a:xfrm>
                <a:off x="7829550" y="1657350"/>
                <a:ext cx="12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8" p14:bwMode="auto">
            <p14:nvContentPartPr>
              <p14:cNvPr id="299" name="墨迹 298"/>
              <p14:cNvContentPartPr/>
              <p14:nvPr/>
            </p14:nvContentPartPr>
            <p14:xfrm>
              <a:off x="7835900" y="1752600"/>
              <a:ext cx="360" cy="38100"/>
            </p14:xfrm>
          </p:contentPart>
        </mc:Choice>
        <mc:Fallback xmlns="">
          <p:pic>
            <p:nvPicPr>
              <p:cNvPr id="299" name="墨迹 298"/>
            </p:nvPicPr>
            <p:blipFill>
              <a:blip r:embed="rId569"/>
            </p:blipFill>
            <p:spPr>
              <a:xfrm>
                <a:off x="7835900" y="1752600"/>
                <a:ext cx="36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0" p14:bwMode="auto">
            <p14:nvContentPartPr>
              <p14:cNvPr id="300" name="墨迹 299"/>
              <p14:cNvContentPartPr/>
              <p14:nvPr/>
            </p14:nvContentPartPr>
            <p14:xfrm>
              <a:off x="7848600" y="1866900"/>
              <a:ext cx="360" cy="38100"/>
            </p14:xfrm>
          </p:contentPart>
        </mc:Choice>
        <mc:Fallback xmlns="">
          <p:pic>
            <p:nvPicPr>
              <p:cNvPr id="300" name="墨迹 299"/>
            </p:nvPicPr>
            <p:blipFill>
              <a:blip r:embed="rId569"/>
            </p:blipFill>
            <p:spPr>
              <a:xfrm>
                <a:off x="7848600" y="1866900"/>
                <a:ext cx="36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1" p14:bwMode="auto">
            <p14:nvContentPartPr>
              <p14:cNvPr id="301" name="墨迹 300"/>
              <p14:cNvContentPartPr/>
              <p14:nvPr/>
            </p14:nvContentPartPr>
            <p14:xfrm>
              <a:off x="7842250" y="1968500"/>
              <a:ext cx="360" cy="57150"/>
            </p14:xfrm>
          </p:contentPart>
        </mc:Choice>
        <mc:Fallback xmlns="">
          <p:pic>
            <p:nvPicPr>
              <p:cNvPr id="301" name="墨迹 300"/>
            </p:nvPicPr>
            <p:blipFill>
              <a:blip r:embed="rId259"/>
            </p:blipFill>
            <p:spPr>
              <a:xfrm>
                <a:off x="7842250" y="1968500"/>
                <a:ext cx="36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2" p14:bwMode="auto">
            <p14:nvContentPartPr>
              <p14:cNvPr id="302" name="墨迹 301"/>
              <p14:cNvContentPartPr/>
              <p14:nvPr/>
            </p14:nvContentPartPr>
            <p14:xfrm>
              <a:off x="7842250" y="2076450"/>
              <a:ext cx="360" cy="25400"/>
            </p14:xfrm>
          </p:contentPart>
        </mc:Choice>
        <mc:Fallback xmlns="">
          <p:pic>
            <p:nvPicPr>
              <p:cNvPr id="302" name="墨迹 301"/>
            </p:nvPicPr>
            <p:blipFill>
              <a:blip r:embed="rId573"/>
            </p:blipFill>
            <p:spPr>
              <a:xfrm>
                <a:off x="7842250" y="2076450"/>
                <a:ext cx="36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4" p14:bwMode="auto">
            <p14:nvContentPartPr>
              <p14:cNvPr id="303" name="墨迹 302"/>
              <p14:cNvContentPartPr/>
              <p14:nvPr/>
            </p14:nvContentPartPr>
            <p14:xfrm>
              <a:off x="7842250" y="2209800"/>
              <a:ext cx="360" cy="38100"/>
            </p14:xfrm>
          </p:contentPart>
        </mc:Choice>
        <mc:Fallback xmlns="">
          <p:pic>
            <p:nvPicPr>
              <p:cNvPr id="303" name="墨迹 302"/>
            </p:nvPicPr>
            <p:blipFill>
              <a:blip r:embed="rId569"/>
            </p:blipFill>
            <p:spPr>
              <a:xfrm>
                <a:off x="7842250" y="2209800"/>
                <a:ext cx="36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5" p14:bwMode="auto">
            <p14:nvContentPartPr>
              <p14:cNvPr id="304" name="墨迹 303"/>
              <p14:cNvContentPartPr/>
              <p14:nvPr/>
            </p14:nvContentPartPr>
            <p14:xfrm>
              <a:off x="7842250" y="2317750"/>
              <a:ext cx="360" cy="44450"/>
            </p14:xfrm>
          </p:contentPart>
        </mc:Choice>
        <mc:Fallback xmlns="">
          <p:pic>
            <p:nvPicPr>
              <p:cNvPr id="304" name="墨迹 303"/>
            </p:nvPicPr>
            <p:blipFill>
              <a:blip r:embed="rId576"/>
            </p:blipFill>
            <p:spPr>
              <a:xfrm>
                <a:off x="7842250" y="2317750"/>
                <a:ext cx="36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7" p14:bwMode="auto">
            <p14:nvContentPartPr>
              <p14:cNvPr id="305" name="墨迹 304"/>
              <p14:cNvContentPartPr/>
              <p14:nvPr/>
            </p14:nvContentPartPr>
            <p14:xfrm>
              <a:off x="7842250" y="2438400"/>
              <a:ext cx="360" cy="44450"/>
            </p14:xfrm>
          </p:contentPart>
        </mc:Choice>
        <mc:Fallback xmlns="">
          <p:pic>
            <p:nvPicPr>
              <p:cNvPr id="305" name="墨迹 304"/>
            </p:nvPicPr>
            <p:blipFill>
              <a:blip r:embed="rId576"/>
            </p:blipFill>
            <p:spPr>
              <a:xfrm>
                <a:off x="7842250" y="2438400"/>
                <a:ext cx="36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8" p14:bwMode="auto">
            <p14:nvContentPartPr>
              <p14:cNvPr id="306" name="墨迹 305"/>
              <p14:cNvContentPartPr/>
              <p14:nvPr/>
            </p14:nvContentPartPr>
            <p14:xfrm>
              <a:off x="7829550" y="2533650"/>
              <a:ext cx="12700" cy="57150"/>
            </p14:xfrm>
          </p:contentPart>
        </mc:Choice>
        <mc:Fallback xmlns="">
          <p:pic>
            <p:nvPicPr>
              <p:cNvPr id="306" name="墨迹 305"/>
            </p:nvPicPr>
            <p:blipFill>
              <a:blip r:embed="rId579"/>
            </p:blipFill>
            <p:spPr>
              <a:xfrm>
                <a:off x="7829550" y="2533650"/>
                <a:ext cx="127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0" p14:bwMode="auto">
            <p14:nvContentPartPr>
              <p14:cNvPr id="307" name="墨迹 306"/>
              <p14:cNvContentPartPr/>
              <p14:nvPr/>
            </p14:nvContentPartPr>
            <p14:xfrm>
              <a:off x="7829550" y="2660650"/>
              <a:ext cx="360" cy="50800"/>
            </p14:xfrm>
          </p:contentPart>
        </mc:Choice>
        <mc:Fallback xmlns="">
          <p:pic>
            <p:nvPicPr>
              <p:cNvPr id="307" name="墨迹 306"/>
            </p:nvPicPr>
            <p:blipFill>
              <a:blip r:embed="rId581"/>
            </p:blipFill>
            <p:spPr>
              <a:xfrm>
                <a:off x="7829550" y="2660650"/>
                <a:ext cx="36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2" p14:bwMode="auto">
            <p14:nvContentPartPr>
              <p14:cNvPr id="308" name="墨迹 307"/>
              <p14:cNvContentPartPr/>
              <p14:nvPr/>
            </p14:nvContentPartPr>
            <p14:xfrm>
              <a:off x="7823200" y="2813050"/>
              <a:ext cx="360" cy="25400"/>
            </p14:xfrm>
          </p:contentPart>
        </mc:Choice>
        <mc:Fallback xmlns="">
          <p:pic>
            <p:nvPicPr>
              <p:cNvPr id="308" name="墨迹 307"/>
            </p:nvPicPr>
            <p:blipFill>
              <a:blip r:embed="rId573"/>
            </p:blipFill>
            <p:spPr>
              <a:xfrm>
                <a:off x="7823200" y="2813050"/>
                <a:ext cx="36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3" p14:bwMode="auto">
            <p14:nvContentPartPr>
              <p14:cNvPr id="309" name="墨迹 308"/>
              <p14:cNvContentPartPr/>
              <p14:nvPr/>
            </p14:nvContentPartPr>
            <p14:xfrm>
              <a:off x="7823200" y="2895600"/>
              <a:ext cx="360" cy="19050"/>
            </p14:xfrm>
          </p:contentPart>
        </mc:Choice>
        <mc:Fallback xmlns="">
          <p:pic>
            <p:nvPicPr>
              <p:cNvPr id="309" name="墨迹 308"/>
            </p:nvPicPr>
            <p:blipFill>
              <a:blip r:embed="rId5"/>
            </p:blipFill>
            <p:spPr>
              <a:xfrm>
                <a:off x="7823200" y="289560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4" p14:bwMode="auto">
            <p14:nvContentPartPr>
              <p14:cNvPr id="310" name="墨迹 309"/>
              <p14:cNvContentPartPr/>
              <p14:nvPr/>
            </p14:nvContentPartPr>
            <p14:xfrm>
              <a:off x="7816850" y="2990850"/>
              <a:ext cx="360" cy="19050"/>
            </p14:xfrm>
          </p:contentPart>
        </mc:Choice>
        <mc:Fallback xmlns="">
          <p:pic>
            <p:nvPicPr>
              <p:cNvPr id="310" name="墨迹 309"/>
            </p:nvPicPr>
            <p:blipFill>
              <a:blip r:embed="rId5"/>
            </p:blipFill>
            <p:spPr>
              <a:xfrm>
                <a:off x="7816850" y="299085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5" p14:bwMode="auto">
            <p14:nvContentPartPr>
              <p14:cNvPr id="311" name="墨迹 310"/>
              <p14:cNvContentPartPr/>
              <p14:nvPr/>
            </p14:nvContentPartPr>
            <p14:xfrm>
              <a:off x="7804150" y="3092450"/>
              <a:ext cx="360" cy="50800"/>
            </p14:xfrm>
          </p:contentPart>
        </mc:Choice>
        <mc:Fallback xmlns="">
          <p:pic>
            <p:nvPicPr>
              <p:cNvPr id="311" name="墨迹 310"/>
            </p:nvPicPr>
            <p:blipFill>
              <a:blip r:embed="rId581"/>
            </p:blipFill>
            <p:spPr>
              <a:xfrm>
                <a:off x="7804150" y="3092450"/>
                <a:ext cx="36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6" p14:bwMode="auto">
            <p14:nvContentPartPr>
              <p14:cNvPr id="312" name="墨迹 311"/>
              <p14:cNvContentPartPr/>
              <p14:nvPr/>
            </p14:nvContentPartPr>
            <p14:xfrm>
              <a:off x="7956550" y="1612900"/>
              <a:ext cx="63500" cy="88900"/>
            </p14:xfrm>
          </p:contentPart>
        </mc:Choice>
        <mc:Fallback xmlns="">
          <p:pic>
            <p:nvPicPr>
              <p:cNvPr id="312" name="墨迹 311"/>
            </p:nvPicPr>
            <p:blipFill>
              <a:blip r:embed="rId587"/>
            </p:blipFill>
            <p:spPr>
              <a:xfrm>
                <a:off x="7956550" y="1612900"/>
                <a:ext cx="635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8" p14:bwMode="auto">
            <p14:nvContentPartPr>
              <p14:cNvPr id="313" name="墨迹 312"/>
              <p14:cNvContentPartPr/>
              <p14:nvPr/>
            </p14:nvContentPartPr>
            <p14:xfrm>
              <a:off x="8197850" y="1492250"/>
              <a:ext cx="19050" cy="360"/>
            </p14:xfrm>
          </p:contentPart>
        </mc:Choice>
        <mc:Fallback xmlns="">
          <p:pic>
            <p:nvPicPr>
              <p:cNvPr id="313" name="墨迹 312"/>
            </p:nvPicPr>
            <p:blipFill>
              <a:blip r:embed="rId340"/>
            </p:blipFill>
            <p:spPr>
              <a:xfrm>
                <a:off x="8197850" y="149225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9" p14:bwMode="auto">
            <p14:nvContentPartPr>
              <p14:cNvPr id="314" name="墨迹 313"/>
              <p14:cNvContentPartPr/>
              <p14:nvPr/>
            </p14:nvContentPartPr>
            <p14:xfrm>
              <a:off x="8255000" y="1473200"/>
              <a:ext cx="44450" cy="360"/>
            </p14:xfrm>
          </p:contentPart>
        </mc:Choice>
        <mc:Fallback xmlns="">
          <p:pic>
            <p:nvPicPr>
              <p:cNvPr id="314" name="墨迹 313"/>
            </p:nvPicPr>
            <p:blipFill>
              <a:blip r:embed="rId590"/>
            </p:blipFill>
            <p:spPr>
              <a:xfrm>
                <a:off x="8255000" y="1473200"/>
                <a:ext cx="444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1" p14:bwMode="auto">
            <p14:nvContentPartPr>
              <p14:cNvPr id="315" name="墨迹 314"/>
              <p14:cNvContentPartPr/>
              <p14:nvPr/>
            </p14:nvContentPartPr>
            <p14:xfrm>
              <a:off x="8324850" y="1473200"/>
              <a:ext cx="25400" cy="360"/>
            </p14:xfrm>
          </p:contentPart>
        </mc:Choice>
        <mc:Fallback xmlns="">
          <p:pic>
            <p:nvPicPr>
              <p:cNvPr id="315" name="墨迹 314"/>
            </p:nvPicPr>
            <p:blipFill>
              <a:blip r:embed="rId592"/>
            </p:blipFill>
            <p:spPr>
              <a:xfrm>
                <a:off x="8324850" y="147320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3" p14:bwMode="auto">
            <p14:nvContentPartPr>
              <p14:cNvPr id="316" name="墨迹 315"/>
              <p14:cNvContentPartPr/>
              <p14:nvPr/>
            </p14:nvContentPartPr>
            <p14:xfrm>
              <a:off x="8178800" y="1631950"/>
              <a:ext cx="19050" cy="360"/>
            </p14:xfrm>
          </p:contentPart>
        </mc:Choice>
        <mc:Fallback xmlns="">
          <p:pic>
            <p:nvPicPr>
              <p:cNvPr id="316" name="墨迹 315"/>
            </p:nvPicPr>
            <p:blipFill>
              <a:blip r:embed="rId340"/>
            </p:blipFill>
            <p:spPr>
              <a:xfrm>
                <a:off x="8178800" y="163195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4" p14:bwMode="auto">
            <p14:nvContentPartPr>
              <p14:cNvPr id="317" name="墨迹 316"/>
              <p14:cNvContentPartPr/>
              <p14:nvPr/>
            </p14:nvContentPartPr>
            <p14:xfrm>
              <a:off x="8261350" y="1619250"/>
              <a:ext cx="19050" cy="360"/>
            </p14:xfrm>
          </p:contentPart>
        </mc:Choice>
        <mc:Fallback xmlns="">
          <p:pic>
            <p:nvPicPr>
              <p:cNvPr id="317" name="墨迹 316"/>
            </p:nvPicPr>
            <p:blipFill>
              <a:blip r:embed="rId340"/>
            </p:blipFill>
            <p:spPr>
              <a:xfrm>
                <a:off x="8261350" y="161925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5" p14:bwMode="auto">
            <p14:nvContentPartPr>
              <p14:cNvPr id="318" name="墨迹 317"/>
              <p14:cNvContentPartPr/>
              <p14:nvPr/>
            </p14:nvContentPartPr>
            <p14:xfrm>
              <a:off x="8331200" y="1619250"/>
              <a:ext cx="19050" cy="360"/>
            </p14:xfrm>
          </p:contentPart>
        </mc:Choice>
        <mc:Fallback xmlns="">
          <p:pic>
            <p:nvPicPr>
              <p:cNvPr id="318" name="墨迹 317"/>
            </p:nvPicPr>
            <p:blipFill>
              <a:blip r:embed="rId340"/>
            </p:blipFill>
            <p:spPr>
              <a:xfrm>
                <a:off x="8331200" y="161925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6" p14:bwMode="auto">
            <p14:nvContentPartPr>
              <p14:cNvPr id="319" name="墨迹 318"/>
              <p14:cNvContentPartPr/>
              <p14:nvPr/>
            </p14:nvContentPartPr>
            <p14:xfrm>
              <a:off x="8610600" y="1606550"/>
              <a:ext cx="95250" cy="82550"/>
            </p14:xfrm>
          </p:contentPart>
        </mc:Choice>
        <mc:Fallback xmlns="">
          <p:pic>
            <p:nvPicPr>
              <p:cNvPr id="319" name="墨迹 318"/>
            </p:nvPicPr>
            <p:blipFill>
              <a:blip r:embed="rId597"/>
            </p:blipFill>
            <p:spPr>
              <a:xfrm>
                <a:off x="8610600" y="1606550"/>
                <a:ext cx="952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8" p14:bwMode="auto">
            <p14:nvContentPartPr>
              <p14:cNvPr id="320" name="墨迹 319"/>
              <p14:cNvContentPartPr/>
              <p14:nvPr/>
            </p14:nvContentPartPr>
            <p14:xfrm>
              <a:off x="7416800" y="1835150"/>
              <a:ext cx="82550" cy="82550"/>
            </p14:xfrm>
          </p:contentPart>
        </mc:Choice>
        <mc:Fallback xmlns="">
          <p:pic>
            <p:nvPicPr>
              <p:cNvPr id="320" name="墨迹 319"/>
            </p:nvPicPr>
            <p:blipFill>
              <a:blip r:embed="rId599"/>
            </p:blipFill>
            <p:spPr>
              <a:xfrm>
                <a:off x="7416800" y="1835150"/>
                <a:ext cx="825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0" p14:bwMode="auto">
            <p14:nvContentPartPr>
              <p14:cNvPr id="321" name="墨迹 320"/>
              <p14:cNvContentPartPr/>
              <p14:nvPr/>
            </p14:nvContentPartPr>
            <p14:xfrm>
              <a:off x="7639050" y="1835150"/>
              <a:ext cx="57150" cy="101600"/>
            </p14:xfrm>
          </p:contentPart>
        </mc:Choice>
        <mc:Fallback xmlns="">
          <p:pic>
            <p:nvPicPr>
              <p:cNvPr id="321" name="墨迹 320"/>
            </p:nvPicPr>
            <p:blipFill>
              <a:blip r:embed="rId601"/>
            </p:blipFill>
            <p:spPr>
              <a:xfrm>
                <a:off x="7639050" y="1835150"/>
                <a:ext cx="571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2" p14:bwMode="auto">
            <p14:nvContentPartPr>
              <p14:cNvPr id="322" name="墨迹 321"/>
              <p14:cNvContentPartPr/>
              <p14:nvPr/>
            </p14:nvContentPartPr>
            <p14:xfrm>
              <a:off x="8013700" y="1803400"/>
              <a:ext cx="360" cy="95250"/>
            </p14:xfrm>
          </p:contentPart>
        </mc:Choice>
        <mc:Fallback xmlns="">
          <p:pic>
            <p:nvPicPr>
              <p:cNvPr id="322" name="墨迹 321"/>
            </p:nvPicPr>
            <p:blipFill>
              <a:blip r:embed="rId522"/>
            </p:blipFill>
            <p:spPr>
              <a:xfrm>
                <a:off x="8013700" y="1803400"/>
                <a:ext cx="36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3" p14:bwMode="auto">
            <p14:nvContentPartPr>
              <p14:cNvPr id="323" name="墨迹 322"/>
              <p14:cNvContentPartPr/>
              <p14:nvPr/>
            </p14:nvContentPartPr>
            <p14:xfrm>
              <a:off x="8166100" y="1841500"/>
              <a:ext cx="12700" cy="360"/>
            </p14:xfrm>
          </p:contentPart>
        </mc:Choice>
        <mc:Fallback xmlns="">
          <p:pic>
            <p:nvPicPr>
              <p:cNvPr id="323" name="墨迹 322"/>
            </p:nvPicPr>
            <p:blipFill>
              <a:blip r:embed="rId3"/>
            </p:blipFill>
            <p:spPr>
              <a:xfrm>
                <a:off x="8166100" y="18415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4" p14:bwMode="auto">
            <p14:nvContentPartPr>
              <p14:cNvPr id="324" name="墨迹 323"/>
              <p14:cNvContentPartPr/>
              <p14:nvPr/>
            </p14:nvContentPartPr>
            <p14:xfrm>
              <a:off x="8299450" y="1828800"/>
              <a:ext cx="12700" cy="360"/>
            </p14:xfrm>
          </p:contentPart>
        </mc:Choice>
        <mc:Fallback xmlns="">
          <p:pic>
            <p:nvPicPr>
              <p:cNvPr id="324" name="墨迹 323"/>
            </p:nvPicPr>
            <p:blipFill>
              <a:blip r:embed="rId3"/>
            </p:blipFill>
            <p:spPr>
              <a:xfrm>
                <a:off x="8299450" y="18288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5" p14:bwMode="auto">
            <p14:nvContentPartPr>
              <p14:cNvPr id="325" name="墨迹 324"/>
              <p14:cNvContentPartPr/>
              <p14:nvPr/>
            </p14:nvContentPartPr>
            <p14:xfrm>
              <a:off x="8350250" y="1828800"/>
              <a:ext cx="19050" cy="6350"/>
            </p14:xfrm>
          </p:contentPart>
        </mc:Choice>
        <mc:Fallback xmlns="">
          <p:pic>
            <p:nvPicPr>
              <p:cNvPr id="325" name="墨迹 324"/>
            </p:nvPicPr>
            <p:blipFill>
              <a:blip r:embed="rId606"/>
            </p:blipFill>
            <p:spPr>
              <a:xfrm>
                <a:off x="8350250" y="1828800"/>
                <a:ext cx="19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7" p14:bwMode="auto">
            <p14:nvContentPartPr>
              <p14:cNvPr id="326" name="墨迹 325"/>
              <p14:cNvContentPartPr/>
              <p14:nvPr/>
            </p14:nvContentPartPr>
            <p14:xfrm>
              <a:off x="8655050" y="1803400"/>
              <a:ext cx="12700" cy="127000"/>
            </p14:xfrm>
          </p:contentPart>
        </mc:Choice>
        <mc:Fallback xmlns="">
          <p:pic>
            <p:nvPicPr>
              <p:cNvPr id="326" name="墨迹 325"/>
            </p:nvPicPr>
            <p:blipFill>
              <a:blip r:embed="rId608"/>
            </p:blipFill>
            <p:spPr>
              <a:xfrm>
                <a:off x="8655050" y="1803400"/>
                <a:ext cx="127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9" p14:bwMode="auto">
            <p14:nvContentPartPr>
              <p14:cNvPr id="327" name="墨迹 326"/>
              <p14:cNvContentPartPr/>
              <p14:nvPr/>
            </p14:nvContentPartPr>
            <p14:xfrm>
              <a:off x="8248650" y="1708150"/>
              <a:ext cx="12700" cy="360"/>
            </p14:xfrm>
          </p:contentPart>
        </mc:Choice>
        <mc:Fallback xmlns="">
          <p:pic>
            <p:nvPicPr>
              <p:cNvPr id="327" name="墨迹 326"/>
            </p:nvPicPr>
            <p:blipFill>
              <a:blip r:embed="rId3"/>
            </p:blipFill>
            <p:spPr>
              <a:xfrm>
                <a:off x="8248650" y="17081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0" p14:bwMode="auto">
            <p14:nvContentPartPr>
              <p14:cNvPr id="328" name="墨迹 327"/>
              <p14:cNvContentPartPr/>
              <p14:nvPr/>
            </p14:nvContentPartPr>
            <p14:xfrm>
              <a:off x="8255000" y="1708150"/>
              <a:ext cx="12700" cy="360"/>
            </p14:xfrm>
          </p:contentPart>
        </mc:Choice>
        <mc:Fallback xmlns="">
          <p:pic>
            <p:nvPicPr>
              <p:cNvPr id="328" name="墨迹 327"/>
            </p:nvPicPr>
            <p:blipFill>
              <a:blip r:embed="rId3"/>
            </p:blipFill>
            <p:spPr>
              <a:xfrm>
                <a:off x="8255000" y="17081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1" p14:bwMode="auto">
            <p14:nvContentPartPr>
              <p14:cNvPr id="329" name="墨迹 328"/>
              <p14:cNvContentPartPr/>
              <p14:nvPr/>
            </p14:nvContentPartPr>
            <p14:xfrm>
              <a:off x="8255000" y="1739900"/>
              <a:ext cx="360" cy="19050"/>
            </p14:xfrm>
          </p:contentPart>
        </mc:Choice>
        <mc:Fallback xmlns="">
          <p:pic>
            <p:nvPicPr>
              <p:cNvPr id="329" name="墨迹 328"/>
            </p:nvPicPr>
            <p:blipFill>
              <a:blip r:embed="rId5"/>
            </p:blipFill>
            <p:spPr>
              <a:xfrm>
                <a:off x="8255000" y="173990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2" p14:bwMode="auto">
            <p14:nvContentPartPr>
              <p14:cNvPr id="330" name="墨迹 329"/>
              <p14:cNvContentPartPr/>
              <p14:nvPr/>
            </p14:nvContentPartPr>
            <p14:xfrm>
              <a:off x="8255000" y="1771650"/>
              <a:ext cx="360" cy="19050"/>
            </p14:xfrm>
          </p:contentPart>
        </mc:Choice>
        <mc:Fallback xmlns="">
          <p:pic>
            <p:nvPicPr>
              <p:cNvPr id="330" name="墨迹 329"/>
            </p:nvPicPr>
            <p:blipFill>
              <a:blip r:embed="rId5"/>
            </p:blipFill>
            <p:spPr>
              <a:xfrm>
                <a:off x="8255000" y="177165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3" p14:bwMode="auto">
            <p14:nvContentPartPr>
              <p14:cNvPr id="331" name="墨迹 330"/>
              <p14:cNvContentPartPr/>
              <p14:nvPr/>
            </p14:nvContentPartPr>
            <p14:xfrm>
              <a:off x="7429500" y="2025650"/>
              <a:ext cx="69850" cy="69850"/>
            </p14:xfrm>
          </p:contentPart>
        </mc:Choice>
        <mc:Fallback xmlns="">
          <p:pic>
            <p:nvPicPr>
              <p:cNvPr id="331" name="墨迹 330"/>
            </p:nvPicPr>
            <p:blipFill>
              <a:blip r:embed="rId614"/>
            </p:blipFill>
            <p:spPr>
              <a:xfrm>
                <a:off x="7429500" y="2025650"/>
                <a:ext cx="698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5" p14:bwMode="auto">
            <p14:nvContentPartPr>
              <p14:cNvPr id="332" name="墨迹 331"/>
              <p14:cNvContentPartPr/>
              <p14:nvPr/>
            </p14:nvContentPartPr>
            <p14:xfrm>
              <a:off x="7670800" y="2038350"/>
              <a:ext cx="360" cy="69850"/>
            </p14:xfrm>
          </p:contentPart>
        </mc:Choice>
        <mc:Fallback xmlns="">
          <p:pic>
            <p:nvPicPr>
              <p:cNvPr id="332" name="墨迹 331"/>
            </p:nvPicPr>
            <p:blipFill>
              <a:blip r:embed="rId616"/>
            </p:blipFill>
            <p:spPr>
              <a:xfrm>
                <a:off x="7670800" y="2038350"/>
                <a:ext cx="36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7" p14:bwMode="auto">
            <p14:nvContentPartPr>
              <p14:cNvPr id="333" name="墨迹 332"/>
              <p14:cNvContentPartPr/>
              <p14:nvPr/>
            </p14:nvContentPartPr>
            <p14:xfrm>
              <a:off x="7994650" y="1981200"/>
              <a:ext cx="76200" cy="88900"/>
            </p14:xfrm>
          </p:contentPart>
        </mc:Choice>
        <mc:Fallback xmlns="">
          <p:pic>
            <p:nvPicPr>
              <p:cNvPr id="333" name="墨迹 332"/>
            </p:nvPicPr>
            <p:blipFill>
              <a:blip r:embed="rId618"/>
            </p:blipFill>
            <p:spPr>
              <a:xfrm>
                <a:off x="7994650" y="1981200"/>
                <a:ext cx="762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9" p14:bwMode="auto">
            <p14:nvContentPartPr>
              <p14:cNvPr id="334" name="墨迹 333"/>
              <p14:cNvContentPartPr/>
              <p14:nvPr/>
            </p14:nvContentPartPr>
            <p14:xfrm>
              <a:off x="8210550" y="2032000"/>
              <a:ext cx="25400" cy="360"/>
            </p14:xfrm>
          </p:contentPart>
        </mc:Choice>
        <mc:Fallback xmlns="">
          <p:pic>
            <p:nvPicPr>
              <p:cNvPr id="334" name="墨迹 333"/>
            </p:nvPicPr>
            <p:blipFill>
              <a:blip r:embed="rId592"/>
            </p:blipFill>
            <p:spPr>
              <a:xfrm>
                <a:off x="8210550" y="203200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0" p14:bwMode="auto">
            <p14:nvContentPartPr>
              <p14:cNvPr id="335" name="墨迹 334"/>
              <p14:cNvContentPartPr/>
              <p14:nvPr/>
            </p14:nvContentPartPr>
            <p14:xfrm>
              <a:off x="8274050" y="2025650"/>
              <a:ext cx="44450" cy="360"/>
            </p14:xfrm>
          </p:contentPart>
        </mc:Choice>
        <mc:Fallback xmlns="">
          <p:pic>
            <p:nvPicPr>
              <p:cNvPr id="335" name="墨迹 334"/>
            </p:nvPicPr>
            <p:blipFill>
              <a:blip r:embed="rId590"/>
            </p:blipFill>
            <p:spPr>
              <a:xfrm>
                <a:off x="8274050" y="2025650"/>
                <a:ext cx="444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1" p14:bwMode="auto">
            <p14:nvContentPartPr>
              <p14:cNvPr id="336" name="墨迹 335"/>
              <p14:cNvContentPartPr/>
              <p14:nvPr/>
            </p14:nvContentPartPr>
            <p14:xfrm>
              <a:off x="8382000" y="2025650"/>
              <a:ext cx="12700" cy="360"/>
            </p14:xfrm>
          </p:contentPart>
        </mc:Choice>
        <mc:Fallback xmlns="">
          <p:pic>
            <p:nvPicPr>
              <p:cNvPr id="336" name="墨迹 335"/>
            </p:nvPicPr>
            <p:blipFill>
              <a:blip r:embed="rId3"/>
            </p:blipFill>
            <p:spPr>
              <a:xfrm>
                <a:off x="8382000" y="20256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2" p14:bwMode="auto">
            <p14:nvContentPartPr>
              <p14:cNvPr id="337" name="墨迹 336"/>
              <p14:cNvContentPartPr/>
              <p14:nvPr/>
            </p14:nvContentPartPr>
            <p14:xfrm>
              <a:off x="8648700" y="1981200"/>
              <a:ext cx="63500" cy="82550"/>
            </p14:xfrm>
          </p:contentPart>
        </mc:Choice>
        <mc:Fallback xmlns="">
          <p:pic>
            <p:nvPicPr>
              <p:cNvPr id="337" name="墨迹 336"/>
            </p:nvPicPr>
            <p:blipFill>
              <a:blip r:embed="rId623"/>
            </p:blipFill>
            <p:spPr>
              <a:xfrm>
                <a:off x="8648700" y="1981200"/>
                <a:ext cx="635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4" p14:bwMode="auto">
            <p14:nvContentPartPr>
              <p14:cNvPr id="338" name="墨迹 337"/>
              <p14:cNvContentPartPr/>
              <p14:nvPr/>
            </p14:nvContentPartPr>
            <p14:xfrm>
              <a:off x="8274050" y="2076450"/>
              <a:ext cx="12700" cy="360"/>
            </p14:xfrm>
          </p:contentPart>
        </mc:Choice>
        <mc:Fallback xmlns="">
          <p:pic>
            <p:nvPicPr>
              <p:cNvPr id="338" name="墨迹 337"/>
            </p:nvPicPr>
            <p:blipFill>
              <a:blip r:embed="rId3"/>
            </p:blipFill>
            <p:spPr>
              <a:xfrm>
                <a:off x="8274050" y="20764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5" p14:bwMode="auto">
            <p14:nvContentPartPr>
              <p14:cNvPr id="339" name="墨迹 338"/>
              <p14:cNvContentPartPr/>
              <p14:nvPr/>
            </p14:nvContentPartPr>
            <p14:xfrm>
              <a:off x="8293100" y="2101850"/>
              <a:ext cx="360" cy="19050"/>
            </p14:xfrm>
          </p:contentPart>
        </mc:Choice>
        <mc:Fallback xmlns="">
          <p:pic>
            <p:nvPicPr>
              <p:cNvPr id="339" name="墨迹 338"/>
            </p:nvPicPr>
            <p:blipFill>
              <a:blip r:embed="rId5"/>
            </p:blipFill>
            <p:spPr>
              <a:xfrm>
                <a:off x="8293100" y="210185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6" p14:bwMode="auto">
            <p14:nvContentPartPr>
              <p14:cNvPr id="340" name="墨迹 339"/>
              <p14:cNvContentPartPr/>
              <p14:nvPr/>
            </p14:nvContentPartPr>
            <p14:xfrm>
              <a:off x="8286750" y="2152650"/>
              <a:ext cx="360" cy="19050"/>
            </p14:xfrm>
          </p:contentPart>
        </mc:Choice>
        <mc:Fallback xmlns="">
          <p:pic>
            <p:nvPicPr>
              <p:cNvPr id="340" name="墨迹 339"/>
            </p:nvPicPr>
            <p:blipFill>
              <a:blip r:embed="rId5"/>
            </p:blipFill>
            <p:spPr>
              <a:xfrm>
                <a:off x="8286750" y="215265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7" p14:bwMode="auto">
            <p14:nvContentPartPr>
              <p14:cNvPr id="341" name="墨迹 340"/>
              <p14:cNvContentPartPr/>
              <p14:nvPr/>
            </p14:nvContentPartPr>
            <p14:xfrm>
              <a:off x="8286750" y="2209800"/>
              <a:ext cx="360" cy="19050"/>
            </p14:xfrm>
          </p:contentPart>
        </mc:Choice>
        <mc:Fallback xmlns="">
          <p:pic>
            <p:nvPicPr>
              <p:cNvPr id="341" name="墨迹 340"/>
            </p:nvPicPr>
            <p:blipFill>
              <a:blip r:embed="rId5"/>
            </p:blipFill>
            <p:spPr>
              <a:xfrm>
                <a:off x="8286750" y="220980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8" p14:bwMode="auto">
            <p14:nvContentPartPr>
              <p14:cNvPr id="342" name="墨迹 341"/>
              <p14:cNvContentPartPr/>
              <p14:nvPr/>
            </p14:nvContentPartPr>
            <p14:xfrm>
              <a:off x="7429500" y="2209800"/>
              <a:ext cx="76200" cy="69850"/>
            </p14:xfrm>
          </p:contentPart>
        </mc:Choice>
        <mc:Fallback xmlns="">
          <p:pic>
            <p:nvPicPr>
              <p:cNvPr id="342" name="墨迹 341"/>
            </p:nvPicPr>
            <p:blipFill>
              <a:blip r:embed="rId629"/>
            </p:blipFill>
            <p:spPr>
              <a:xfrm>
                <a:off x="7429500" y="2209800"/>
                <a:ext cx="762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0" p14:bwMode="auto">
            <p14:nvContentPartPr>
              <p14:cNvPr id="343" name="墨迹 342"/>
              <p14:cNvContentPartPr/>
              <p14:nvPr/>
            </p14:nvContentPartPr>
            <p14:xfrm>
              <a:off x="7664450" y="2209800"/>
              <a:ext cx="360" cy="82550"/>
            </p14:xfrm>
          </p:contentPart>
        </mc:Choice>
        <mc:Fallback xmlns="">
          <p:pic>
            <p:nvPicPr>
              <p:cNvPr id="343" name="墨迹 342"/>
            </p:nvPicPr>
            <p:blipFill>
              <a:blip r:embed="rId631"/>
            </p:blipFill>
            <p:spPr>
              <a:xfrm>
                <a:off x="7664450" y="2209800"/>
                <a:ext cx="36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2" p14:bwMode="auto">
            <p14:nvContentPartPr>
              <p14:cNvPr id="344" name="墨迹 343"/>
              <p14:cNvContentPartPr/>
              <p14:nvPr/>
            </p14:nvContentPartPr>
            <p14:xfrm>
              <a:off x="8020050" y="2235200"/>
              <a:ext cx="19050" cy="82550"/>
            </p14:xfrm>
          </p:contentPart>
        </mc:Choice>
        <mc:Fallback xmlns="">
          <p:pic>
            <p:nvPicPr>
              <p:cNvPr id="344" name="墨迹 343"/>
            </p:nvPicPr>
            <p:blipFill>
              <a:blip r:embed="rId633"/>
            </p:blipFill>
            <p:spPr>
              <a:xfrm>
                <a:off x="8020050" y="2235200"/>
                <a:ext cx="190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4" p14:bwMode="auto">
            <p14:nvContentPartPr>
              <p14:cNvPr id="345" name="墨迹 344"/>
              <p14:cNvContentPartPr/>
              <p14:nvPr/>
            </p14:nvContentPartPr>
            <p14:xfrm>
              <a:off x="8197850" y="2266950"/>
              <a:ext cx="25400" cy="360"/>
            </p14:xfrm>
          </p:contentPart>
        </mc:Choice>
        <mc:Fallback xmlns="">
          <p:pic>
            <p:nvPicPr>
              <p:cNvPr id="345" name="墨迹 344"/>
            </p:nvPicPr>
            <p:blipFill>
              <a:blip r:embed="rId592"/>
            </p:blipFill>
            <p:spPr>
              <a:xfrm>
                <a:off x="8197850" y="226695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5" p14:bwMode="auto">
            <p14:nvContentPartPr>
              <p14:cNvPr id="346" name="墨迹 345"/>
              <p14:cNvContentPartPr/>
              <p14:nvPr/>
            </p14:nvContentPartPr>
            <p14:xfrm>
              <a:off x="8274050" y="2266950"/>
              <a:ext cx="25400" cy="360"/>
            </p14:xfrm>
          </p:contentPart>
        </mc:Choice>
        <mc:Fallback xmlns="">
          <p:pic>
            <p:nvPicPr>
              <p:cNvPr id="346" name="墨迹 345"/>
            </p:nvPicPr>
            <p:blipFill>
              <a:blip r:embed="rId592"/>
            </p:blipFill>
            <p:spPr>
              <a:xfrm>
                <a:off x="8274050" y="226695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6" p14:bwMode="auto">
            <p14:nvContentPartPr>
              <p14:cNvPr id="347" name="墨迹 346"/>
              <p14:cNvContentPartPr/>
              <p14:nvPr/>
            </p14:nvContentPartPr>
            <p14:xfrm>
              <a:off x="8356600" y="2266950"/>
              <a:ext cx="19050" cy="360"/>
            </p14:xfrm>
          </p:contentPart>
        </mc:Choice>
        <mc:Fallback xmlns="">
          <p:pic>
            <p:nvPicPr>
              <p:cNvPr id="347" name="墨迹 346"/>
            </p:nvPicPr>
            <p:blipFill>
              <a:blip r:embed="rId340"/>
            </p:blipFill>
            <p:spPr>
              <a:xfrm>
                <a:off x="8356600" y="226695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7" p14:bwMode="auto">
            <p14:nvContentPartPr>
              <p14:cNvPr id="348" name="墨迹 347"/>
              <p14:cNvContentPartPr/>
              <p14:nvPr/>
            </p14:nvContentPartPr>
            <p14:xfrm>
              <a:off x="8642350" y="2197100"/>
              <a:ext cx="25400" cy="95250"/>
            </p14:xfrm>
          </p:contentPart>
        </mc:Choice>
        <mc:Fallback xmlns="">
          <p:pic>
            <p:nvPicPr>
              <p:cNvPr id="348" name="墨迹 347"/>
            </p:nvPicPr>
            <p:blipFill>
              <a:blip r:embed="rId638"/>
            </p:blipFill>
            <p:spPr>
              <a:xfrm>
                <a:off x="8642350" y="2197100"/>
                <a:ext cx="254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9" p14:bwMode="auto">
            <p14:nvContentPartPr>
              <p14:cNvPr id="349" name="墨迹 348"/>
              <p14:cNvContentPartPr/>
              <p14:nvPr/>
            </p14:nvContentPartPr>
            <p14:xfrm>
              <a:off x="7461250" y="2387600"/>
              <a:ext cx="19050" cy="50800"/>
            </p14:xfrm>
          </p:contentPart>
        </mc:Choice>
        <mc:Fallback xmlns="">
          <p:pic>
            <p:nvPicPr>
              <p:cNvPr id="349" name="墨迹 348"/>
            </p:nvPicPr>
            <p:blipFill>
              <a:blip r:embed="rId640"/>
            </p:blipFill>
            <p:spPr>
              <a:xfrm>
                <a:off x="7461250" y="2387600"/>
                <a:ext cx="190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1" p14:bwMode="auto">
            <p14:nvContentPartPr>
              <p14:cNvPr id="350" name="墨迹 349"/>
              <p14:cNvContentPartPr/>
              <p14:nvPr/>
            </p14:nvContentPartPr>
            <p14:xfrm>
              <a:off x="7607300" y="2368550"/>
              <a:ext cx="76200" cy="69850"/>
            </p14:xfrm>
          </p:contentPart>
        </mc:Choice>
        <mc:Fallback xmlns="">
          <p:pic>
            <p:nvPicPr>
              <p:cNvPr id="350" name="墨迹 349"/>
            </p:nvPicPr>
            <p:blipFill>
              <a:blip r:embed="rId642"/>
            </p:blipFill>
            <p:spPr>
              <a:xfrm>
                <a:off x="7607300" y="2368550"/>
                <a:ext cx="762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3" p14:bwMode="auto">
            <p14:nvContentPartPr>
              <p14:cNvPr id="351" name="墨迹 350"/>
              <p14:cNvContentPartPr/>
              <p14:nvPr/>
            </p14:nvContentPartPr>
            <p14:xfrm>
              <a:off x="7981950" y="2374900"/>
              <a:ext cx="76200" cy="57150"/>
            </p14:xfrm>
          </p:contentPart>
        </mc:Choice>
        <mc:Fallback xmlns="">
          <p:pic>
            <p:nvPicPr>
              <p:cNvPr id="351" name="墨迹 350"/>
            </p:nvPicPr>
            <p:blipFill>
              <a:blip r:embed="rId644"/>
            </p:blipFill>
            <p:spPr>
              <a:xfrm>
                <a:off x="7981950" y="2374900"/>
                <a:ext cx="762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5" p14:bwMode="auto">
            <p14:nvContentPartPr>
              <p14:cNvPr id="352" name="墨迹 351"/>
              <p14:cNvContentPartPr/>
              <p14:nvPr/>
            </p14:nvContentPartPr>
            <p14:xfrm>
              <a:off x="8191500" y="2393950"/>
              <a:ext cx="19050" cy="360"/>
            </p14:xfrm>
          </p:contentPart>
        </mc:Choice>
        <mc:Fallback xmlns="">
          <p:pic>
            <p:nvPicPr>
              <p:cNvPr id="352" name="墨迹 351"/>
            </p:nvPicPr>
            <p:blipFill>
              <a:blip r:embed="rId340"/>
            </p:blipFill>
            <p:spPr>
              <a:xfrm>
                <a:off x="8191500" y="239395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6" p14:bwMode="auto">
            <p14:nvContentPartPr>
              <p14:cNvPr id="353" name="墨迹 352"/>
              <p14:cNvContentPartPr/>
              <p14:nvPr/>
            </p14:nvContentPartPr>
            <p14:xfrm>
              <a:off x="8261350" y="2381250"/>
              <a:ext cx="38100" cy="360"/>
            </p14:xfrm>
          </p:contentPart>
        </mc:Choice>
        <mc:Fallback xmlns="">
          <p:pic>
            <p:nvPicPr>
              <p:cNvPr id="353" name="墨迹 352"/>
            </p:nvPicPr>
            <p:blipFill>
              <a:blip r:embed="rId362"/>
            </p:blipFill>
            <p:spPr>
              <a:xfrm>
                <a:off x="8261350" y="2381250"/>
                <a:ext cx="381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7" p14:bwMode="auto">
            <p14:nvContentPartPr>
              <p14:cNvPr id="354" name="墨迹 353"/>
              <p14:cNvContentPartPr/>
              <p14:nvPr/>
            </p14:nvContentPartPr>
            <p14:xfrm>
              <a:off x="8331200" y="2381250"/>
              <a:ext cx="19050" cy="360"/>
            </p14:xfrm>
          </p:contentPart>
        </mc:Choice>
        <mc:Fallback xmlns="">
          <p:pic>
            <p:nvPicPr>
              <p:cNvPr id="354" name="墨迹 353"/>
            </p:nvPicPr>
            <p:blipFill>
              <a:blip r:embed="rId340"/>
            </p:blipFill>
            <p:spPr>
              <a:xfrm>
                <a:off x="8331200" y="238125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8" p14:bwMode="auto">
            <p14:nvContentPartPr>
              <p14:cNvPr id="355" name="墨迹 354"/>
              <p14:cNvContentPartPr/>
              <p14:nvPr/>
            </p14:nvContentPartPr>
            <p14:xfrm>
              <a:off x="8616950" y="2349500"/>
              <a:ext cx="95250" cy="69850"/>
            </p14:xfrm>
          </p:contentPart>
        </mc:Choice>
        <mc:Fallback xmlns="">
          <p:pic>
            <p:nvPicPr>
              <p:cNvPr id="355" name="墨迹 354"/>
            </p:nvPicPr>
            <p:blipFill>
              <a:blip r:embed="rId649"/>
            </p:blipFill>
            <p:spPr>
              <a:xfrm>
                <a:off x="8616950" y="2349500"/>
                <a:ext cx="952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0" p14:bwMode="auto">
            <p14:nvContentPartPr>
              <p14:cNvPr id="356" name="墨迹 355"/>
              <p14:cNvContentPartPr/>
              <p14:nvPr/>
            </p14:nvContentPartPr>
            <p14:xfrm>
              <a:off x="8261350" y="2425700"/>
              <a:ext cx="12700" cy="360"/>
            </p14:xfrm>
          </p:contentPart>
        </mc:Choice>
        <mc:Fallback xmlns="">
          <p:pic>
            <p:nvPicPr>
              <p:cNvPr id="356" name="墨迹 355"/>
            </p:nvPicPr>
            <p:blipFill>
              <a:blip r:embed="rId3"/>
            </p:blipFill>
            <p:spPr>
              <a:xfrm>
                <a:off x="8261350" y="24257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1" p14:bwMode="auto">
            <p14:nvContentPartPr>
              <p14:cNvPr id="357" name="墨迹 356"/>
              <p14:cNvContentPartPr/>
              <p14:nvPr/>
            </p14:nvContentPartPr>
            <p14:xfrm>
              <a:off x="8267700" y="2463800"/>
              <a:ext cx="360" cy="19050"/>
            </p14:xfrm>
          </p:contentPart>
        </mc:Choice>
        <mc:Fallback xmlns="">
          <p:pic>
            <p:nvPicPr>
              <p:cNvPr id="357" name="墨迹 356"/>
            </p:nvPicPr>
            <p:blipFill>
              <a:blip r:embed="rId5"/>
            </p:blipFill>
            <p:spPr>
              <a:xfrm>
                <a:off x="8267700" y="246380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2" p14:bwMode="auto">
            <p14:nvContentPartPr>
              <p14:cNvPr id="358" name="墨迹 357"/>
              <p14:cNvContentPartPr/>
              <p14:nvPr/>
            </p14:nvContentPartPr>
            <p14:xfrm>
              <a:off x="8255000" y="2501900"/>
              <a:ext cx="12700" cy="360"/>
            </p14:xfrm>
          </p:contentPart>
        </mc:Choice>
        <mc:Fallback xmlns="">
          <p:pic>
            <p:nvPicPr>
              <p:cNvPr id="358" name="墨迹 357"/>
            </p:nvPicPr>
            <p:blipFill>
              <a:blip r:embed="rId3"/>
            </p:blipFill>
            <p:spPr>
              <a:xfrm>
                <a:off x="8255000" y="25019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3" p14:bwMode="auto">
            <p14:nvContentPartPr>
              <p14:cNvPr id="359" name="墨迹 358"/>
              <p14:cNvContentPartPr/>
              <p14:nvPr/>
            </p14:nvContentPartPr>
            <p14:xfrm>
              <a:off x="8255000" y="2552700"/>
              <a:ext cx="12700" cy="360"/>
            </p14:xfrm>
          </p:contentPart>
        </mc:Choice>
        <mc:Fallback xmlns="">
          <p:pic>
            <p:nvPicPr>
              <p:cNvPr id="359" name="墨迹 358"/>
            </p:nvPicPr>
            <p:blipFill>
              <a:blip r:embed="rId3"/>
            </p:blipFill>
            <p:spPr>
              <a:xfrm>
                <a:off x="8255000" y="25527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4" p14:bwMode="auto">
            <p14:nvContentPartPr>
              <p14:cNvPr id="360" name="墨迹 359"/>
              <p14:cNvContentPartPr/>
              <p14:nvPr/>
            </p14:nvContentPartPr>
            <p14:xfrm>
              <a:off x="7467600" y="2628900"/>
              <a:ext cx="6350" cy="95250"/>
            </p14:xfrm>
          </p:contentPart>
        </mc:Choice>
        <mc:Fallback xmlns="">
          <p:pic>
            <p:nvPicPr>
              <p:cNvPr id="360" name="墨迹 359"/>
            </p:nvPicPr>
            <p:blipFill>
              <a:blip r:embed="rId655"/>
            </p:blipFill>
            <p:spPr>
              <a:xfrm>
                <a:off x="7467600" y="2628900"/>
                <a:ext cx="63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6" p14:bwMode="auto">
            <p14:nvContentPartPr>
              <p14:cNvPr id="361" name="墨迹 360"/>
              <p14:cNvContentPartPr/>
              <p14:nvPr/>
            </p14:nvContentPartPr>
            <p14:xfrm>
              <a:off x="7607300" y="2616200"/>
              <a:ext cx="82550" cy="69850"/>
            </p14:xfrm>
          </p:contentPart>
        </mc:Choice>
        <mc:Fallback xmlns="">
          <p:pic>
            <p:nvPicPr>
              <p:cNvPr id="361" name="墨迹 360"/>
            </p:nvPicPr>
            <p:blipFill>
              <a:blip r:embed="rId657"/>
            </p:blipFill>
            <p:spPr>
              <a:xfrm>
                <a:off x="7607300" y="2616200"/>
                <a:ext cx="825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8" p14:bwMode="auto">
            <p14:nvContentPartPr>
              <p14:cNvPr id="362" name="墨迹 361"/>
              <p14:cNvContentPartPr/>
              <p14:nvPr/>
            </p14:nvContentPartPr>
            <p14:xfrm>
              <a:off x="7556500" y="2476500"/>
              <a:ext cx="12700" cy="360"/>
            </p14:xfrm>
          </p:contentPart>
        </mc:Choice>
        <mc:Fallback xmlns="">
          <p:pic>
            <p:nvPicPr>
              <p:cNvPr id="362" name="墨迹 361"/>
            </p:nvPicPr>
            <p:blipFill>
              <a:blip r:embed="rId3"/>
            </p:blipFill>
            <p:spPr>
              <a:xfrm>
                <a:off x="7556500" y="24765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9" p14:bwMode="auto">
            <p14:nvContentPartPr>
              <p14:cNvPr id="363" name="墨迹 362"/>
              <p14:cNvContentPartPr/>
              <p14:nvPr/>
            </p14:nvContentPartPr>
            <p14:xfrm>
              <a:off x="7550150" y="2520950"/>
              <a:ext cx="360" cy="19050"/>
            </p14:xfrm>
          </p:contentPart>
        </mc:Choice>
        <mc:Fallback xmlns="">
          <p:pic>
            <p:nvPicPr>
              <p:cNvPr id="363" name="墨迹 362"/>
            </p:nvPicPr>
            <p:blipFill>
              <a:blip r:embed="rId5"/>
            </p:blipFill>
            <p:spPr>
              <a:xfrm>
                <a:off x="7550150" y="252095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0" p14:bwMode="auto">
            <p14:nvContentPartPr>
              <p14:cNvPr id="364" name="墨迹 363"/>
              <p14:cNvContentPartPr/>
              <p14:nvPr/>
            </p14:nvContentPartPr>
            <p14:xfrm>
              <a:off x="7543800" y="2559050"/>
              <a:ext cx="12700" cy="360"/>
            </p14:xfrm>
          </p:contentPart>
        </mc:Choice>
        <mc:Fallback xmlns="">
          <p:pic>
            <p:nvPicPr>
              <p:cNvPr id="364" name="墨迹 363"/>
            </p:nvPicPr>
            <p:blipFill>
              <a:blip r:embed="rId3"/>
            </p:blipFill>
            <p:spPr>
              <a:xfrm>
                <a:off x="7543800" y="25590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1" p14:bwMode="auto">
            <p14:nvContentPartPr>
              <p14:cNvPr id="365" name="墨迹 364"/>
              <p14:cNvContentPartPr/>
              <p14:nvPr/>
            </p14:nvContentPartPr>
            <p14:xfrm>
              <a:off x="7543800" y="2095500"/>
              <a:ext cx="12700" cy="360"/>
            </p14:xfrm>
          </p:contentPart>
        </mc:Choice>
        <mc:Fallback xmlns="">
          <p:pic>
            <p:nvPicPr>
              <p:cNvPr id="365" name="墨迹 364"/>
            </p:nvPicPr>
            <p:blipFill>
              <a:blip r:embed="rId3"/>
            </p:blipFill>
            <p:spPr>
              <a:xfrm>
                <a:off x="7543800" y="20955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2" p14:bwMode="auto">
            <p14:nvContentPartPr>
              <p14:cNvPr id="366" name="墨迹 365"/>
              <p14:cNvContentPartPr/>
              <p14:nvPr/>
            </p14:nvContentPartPr>
            <p14:xfrm>
              <a:off x="7543800" y="2120900"/>
              <a:ext cx="6350" cy="19050"/>
            </p14:xfrm>
          </p:contentPart>
        </mc:Choice>
        <mc:Fallback xmlns="">
          <p:pic>
            <p:nvPicPr>
              <p:cNvPr id="366" name="墨迹 365"/>
            </p:nvPicPr>
            <p:blipFill>
              <a:blip r:embed="rId663"/>
            </p:blipFill>
            <p:spPr>
              <a:xfrm>
                <a:off x="7543800" y="2120900"/>
                <a:ext cx="6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4" p14:bwMode="auto">
            <p14:nvContentPartPr>
              <p14:cNvPr id="367" name="墨迹 366"/>
              <p14:cNvContentPartPr/>
              <p14:nvPr/>
            </p14:nvContentPartPr>
            <p14:xfrm>
              <a:off x="7524750" y="2171700"/>
              <a:ext cx="12700" cy="360"/>
            </p14:xfrm>
          </p:contentPart>
        </mc:Choice>
        <mc:Fallback xmlns="">
          <p:pic>
            <p:nvPicPr>
              <p:cNvPr id="367" name="墨迹 366"/>
            </p:nvPicPr>
            <p:blipFill>
              <a:blip r:embed="rId3"/>
            </p:blipFill>
            <p:spPr>
              <a:xfrm>
                <a:off x="7524750" y="21717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5" p14:bwMode="auto">
            <p14:nvContentPartPr>
              <p14:cNvPr id="368" name="墨迹 367"/>
              <p14:cNvContentPartPr/>
              <p14:nvPr/>
            </p14:nvContentPartPr>
            <p14:xfrm>
              <a:off x="7543800" y="1714500"/>
              <a:ext cx="12700" cy="360"/>
            </p14:xfrm>
          </p:contentPart>
        </mc:Choice>
        <mc:Fallback xmlns="">
          <p:pic>
            <p:nvPicPr>
              <p:cNvPr id="368" name="墨迹 367"/>
            </p:nvPicPr>
            <p:blipFill>
              <a:blip r:embed="rId3"/>
            </p:blipFill>
            <p:spPr>
              <a:xfrm>
                <a:off x="7543800" y="17145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6" p14:bwMode="auto">
            <p14:nvContentPartPr>
              <p14:cNvPr id="369" name="墨迹 368"/>
              <p14:cNvContentPartPr/>
              <p14:nvPr/>
            </p14:nvContentPartPr>
            <p14:xfrm>
              <a:off x="7556500" y="1739900"/>
              <a:ext cx="360" cy="19050"/>
            </p14:xfrm>
          </p:contentPart>
        </mc:Choice>
        <mc:Fallback xmlns="">
          <p:pic>
            <p:nvPicPr>
              <p:cNvPr id="369" name="墨迹 368"/>
            </p:nvPicPr>
            <p:blipFill>
              <a:blip r:embed="rId5"/>
            </p:blipFill>
            <p:spPr>
              <a:xfrm>
                <a:off x="7556500" y="173990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7" p14:bwMode="auto">
            <p14:nvContentPartPr>
              <p14:cNvPr id="370" name="墨迹 369"/>
              <p14:cNvContentPartPr/>
              <p14:nvPr/>
            </p14:nvContentPartPr>
            <p14:xfrm>
              <a:off x="7537450" y="1790700"/>
              <a:ext cx="12700" cy="360"/>
            </p14:xfrm>
          </p:contentPart>
        </mc:Choice>
        <mc:Fallback xmlns="">
          <p:pic>
            <p:nvPicPr>
              <p:cNvPr id="370" name="墨迹 369"/>
            </p:nvPicPr>
            <p:blipFill>
              <a:blip r:embed="rId3"/>
            </p:blipFill>
            <p:spPr>
              <a:xfrm>
                <a:off x="7537450" y="17907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8" p14:bwMode="auto">
            <p14:nvContentPartPr>
              <p14:cNvPr id="371" name="墨迹 370"/>
              <p14:cNvContentPartPr/>
              <p14:nvPr/>
            </p14:nvContentPartPr>
            <p14:xfrm>
              <a:off x="7537450" y="1860550"/>
              <a:ext cx="12700" cy="360"/>
            </p14:xfrm>
          </p:contentPart>
        </mc:Choice>
        <mc:Fallback xmlns="">
          <p:pic>
            <p:nvPicPr>
              <p:cNvPr id="371" name="墨迹 370"/>
            </p:nvPicPr>
            <p:blipFill>
              <a:blip r:embed="rId3"/>
            </p:blipFill>
            <p:spPr>
              <a:xfrm>
                <a:off x="7537450" y="18605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9" p14:bwMode="auto">
            <p14:nvContentPartPr>
              <p14:cNvPr id="372" name="墨迹 371"/>
              <p14:cNvContentPartPr/>
              <p14:nvPr/>
            </p14:nvContentPartPr>
            <p14:xfrm>
              <a:off x="8032750" y="2578100"/>
              <a:ext cx="12700" cy="120650"/>
            </p14:xfrm>
          </p:contentPart>
        </mc:Choice>
        <mc:Fallback xmlns="">
          <p:pic>
            <p:nvPicPr>
              <p:cNvPr id="372" name="墨迹 371"/>
            </p:nvPicPr>
            <p:blipFill>
              <a:blip r:embed="rId670"/>
            </p:blipFill>
            <p:spPr>
              <a:xfrm>
                <a:off x="8032750" y="2578100"/>
                <a:ext cx="127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1" p14:bwMode="auto">
            <p14:nvContentPartPr>
              <p14:cNvPr id="373" name="墨迹 372"/>
              <p14:cNvContentPartPr/>
              <p14:nvPr/>
            </p14:nvContentPartPr>
            <p14:xfrm>
              <a:off x="8242300" y="2616200"/>
              <a:ext cx="12700" cy="360"/>
            </p14:xfrm>
          </p:contentPart>
        </mc:Choice>
        <mc:Fallback xmlns="">
          <p:pic>
            <p:nvPicPr>
              <p:cNvPr id="373" name="墨迹 372"/>
            </p:nvPicPr>
            <p:blipFill>
              <a:blip r:embed="rId3"/>
            </p:blipFill>
            <p:spPr>
              <a:xfrm>
                <a:off x="8242300" y="2616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2" p14:bwMode="auto">
            <p14:nvContentPartPr>
              <p14:cNvPr id="374" name="墨迹 373"/>
              <p14:cNvContentPartPr/>
              <p14:nvPr/>
            </p14:nvContentPartPr>
            <p14:xfrm>
              <a:off x="8312150" y="2616200"/>
              <a:ext cx="25400" cy="360"/>
            </p14:xfrm>
          </p:contentPart>
        </mc:Choice>
        <mc:Fallback xmlns="">
          <p:pic>
            <p:nvPicPr>
              <p:cNvPr id="374" name="墨迹 373"/>
            </p:nvPicPr>
            <p:blipFill>
              <a:blip r:embed="rId592"/>
            </p:blipFill>
            <p:spPr>
              <a:xfrm>
                <a:off x="8312150" y="261620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3" p14:bwMode="auto">
            <p14:nvContentPartPr>
              <p14:cNvPr id="375" name="墨迹 374"/>
              <p14:cNvContentPartPr/>
              <p14:nvPr/>
            </p14:nvContentPartPr>
            <p14:xfrm>
              <a:off x="8426450" y="2616200"/>
              <a:ext cx="25400" cy="360"/>
            </p14:xfrm>
          </p:contentPart>
        </mc:Choice>
        <mc:Fallback xmlns="">
          <p:pic>
            <p:nvPicPr>
              <p:cNvPr id="375" name="墨迹 374"/>
            </p:nvPicPr>
            <p:blipFill>
              <a:blip r:embed="rId592"/>
            </p:blipFill>
            <p:spPr>
              <a:xfrm>
                <a:off x="8426450" y="261620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4" p14:bwMode="auto">
            <p14:nvContentPartPr>
              <p14:cNvPr id="376" name="墨迹 375"/>
              <p14:cNvContentPartPr/>
              <p14:nvPr/>
            </p14:nvContentPartPr>
            <p14:xfrm>
              <a:off x="8674100" y="2527300"/>
              <a:ext cx="12700" cy="95250"/>
            </p14:xfrm>
          </p:contentPart>
        </mc:Choice>
        <mc:Fallback xmlns="">
          <p:pic>
            <p:nvPicPr>
              <p:cNvPr id="376" name="墨迹 375"/>
            </p:nvPicPr>
            <p:blipFill>
              <a:blip r:embed="rId675"/>
            </p:blipFill>
            <p:spPr>
              <a:xfrm>
                <a:off x="8674100" y="2527300"/>
                <a:ext cx="127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6" p14:bwMode="auto">
            <p14:nvContentPartPr>
              <p14:cNvPr id="377" name="墨迹 376"/>
              <p14:cNvContentPartPr/>
              <p14:nvPr/>
            </p14:nvContentPartPr>
            <p14:xfrm>
              <a:off x="7499350" y="2787650"/>
              <a:ext cx="12700" cy="101600"/>
            </p14:xfrm>
          </p:contentPart>
        </mc:Choice>
        <mc:Fallback xmlns="">
          <p:pic>
            <p:nvPicPr>
              <p:cNvPr id="377" name="墨迹 376"/>
            </p:nvPicPr>
            <p:blipFill>
              <a:blip r:embed="rId677"/>
            </p:blipFill>
            <p:spPr>
              <a:xfrm>
                <a:off x="7499350" y="2787650"/>
                <a:ext cx="127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8" p14:bwMode="auto">
            <p14:nvContentPartPr>
              <p14:cNvPr id="378" name="墨迹 377"/>
              <p14:cNvContentPartPr/>
              <p14:nvPr/>
            </p14:nvContentPartPr>
            <p14:xfrm>
              <a:off x="7639050" y="2794000"/>
              <a:ext cx="19050" cy="82550"/>
            </p14:xfrm>
          </p:contentPart>
        </mc:Choice>
        <mc:Fallback xmlns="">
          <p:pic>
            <p:nvPicPr>
              <p:cNvPr id="378" name="墨迹 377"/>
            </p:nvPicPr>
            <p:blipFill>
              <a:blip r:embed="rId679"/>
            </p:blipFill>
            <p:spPr>
              <a:xfrm>
                <a:off x="7639050" y="2794000"/>
                <a:ext cx="190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0" p14:bwMode="auto">
            <p14:nvContentPartPr>
              <p14:cNvPr id="379" name="墨迹 378"/>
              <p14:cNvContentPartPr/>
              <p14:nvPr/>
            </p14:nvContentPartPr>
            <p14:xfrm>
              <a:off x="7994650" y="2736850"/>
              <a:ext cx="82550" cy="107950"/>
            </p14:xfrm>
          </p:contentPart>
        </mc:Choice>
        <mc:Fallback xmlns="">
          <p:pic>
            <p:nvPicPr>
              <p:cNvPr id="379" name="墨迹 378"/>
            </p:nvPicPr>
            <p:blipFill>
              <a:blip r:embed="rId681"/>
            </p:blipFill>
            <p:spPr>
              <a:xfrm>
                <a:off x="7994650" y="2736850"/>
                <a:ext cx="825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2" p14:bwMode="auto">
            <p14:nvContentPartPr>
              <p14:cNvPr id="380" name="墨迹 379"/>
              <p14:cNvContentPartPr/>
              <p14:nvPr/>
            </p14:nvContentPartPr>
            <p14:xfrm>
              <a:off x="8216900" y="2749550"/>
              <a:ext cx="12700" cy="360"/>
            </p14:xfrm>
          </p:contentPart>
        </mc:Choice>
        <mc:Fallback xmlns="">
          <p:pic>
            <p:nvPicPr>
              <p:cNvPr id="380" name="墨迹 379"/>
            </p:nvPicPr>
            <p:blipFill>
              <a:blip r:embed="rId3"/>
            </p:blipFill>
            <p:spPr>
              <a:xfrm>
                <a:off x="8216900" y="27495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3" p14:bwMode="auto">
            <p14:nvContentPartPr>
              <p14:cNvPr id="381" name="墨迹 380"/>
              <p14:cNvContentPartPr/>
              <p14:nvPr/>
            </p14:nvContentPartPr>
            <p14:xfrm>
              <a:off x="8286750" y="2749550"/>
              <a:ext cx="31750" cy="360"/>
            </p14:xfrm>
          </p:contentPart>
        </mc:Choice>
        <mc:Fallback xmlns="">
          <p:pic>
            <p:nvPicPr>
              <p:cNvPr id="381" name="墨迹 380"/>
            </p:nvPicPr>
            <p:blipFill>
              <a:blip r:embed="rId684"/>
            </p:blipFill>
            <p:spPr>
              <a:xfrm>
                <a:off x="8286750" y="2749550"/>
                <a:ext cx="317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5" p14:bwMode="auto">
            <p14:nvContentPartPr>
              <p14:cNvPr id="382" name="墨迹 381"/>
              <p14:cNvContentPartPr/>
              <p14:nvPr/>
            </p14:nvContentPartPr>
            <p14:xfrm>
              <a:off x="8369300" y="2749550"/>
              <a:ext cx="19050" cy="360"/>
            </p14:xfrm>
          </p:contentPart>
        </mc:Choice>
        <mc:Fallback xmlns="">
          <p:pic>
            <p:nvPicPr>
              <p:cNvPr id="382" name="墨迹 381"/>
            </p:nvPicPr>
            <p:blipFill>
              <a:blip r:embed="rId340"/>
            </p:blipFill>
            <p:spPr>
              <a:xfrm>
                <a:off x="8369300" y="274955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6" p14:bwMode="auto">
            <p14:nvContentPartPr>
              <p14:cNvPr id="383" name="墨迹 382"/>
              <p14:cNvContentPartPr/>
              <p14:nvPr/>
            </p14:nvContentPartPr>
            <p14:xfrm>
              <a:off x="8591550" y="2679700"/>
              <a:ext cx="95250" cy="76200"/>
            </p14:xfrm>
          </p:contentPart>
        </mc:Choice>
        <mc:Fallback xmlns="">
          <p:pic>
            <p:nvPicPr>
              <p:cNvPr id="383" name="墨迹 382"/>
            </p:nvPicPr>
            <p:blipFill>
              <a:blip r:embed="rId687"/>
            </p:blipFill>
            <p:spPr>
              <a:xfrm>
                <a:off x="8591550" y="2679700"/>
                <a:ext cx="952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8" p14:bwMode="auto">
            <p14:nvContentPartPr>
              <p14:cNvPr id="384" name="墨迹 383"/>
              <p14:cNvContentPartPr/>
              <p14:nvPr/>
            </p14:nvContentPartPr>
            <p14:xfrm>
              <a:off x="8293100" y="2825750"/>
              <a:ext cx="12700" cy="360"/>
            </p14:xfrm>
          </p:contentPart>
        </mc:Choice>
        <mc:Fallback xmlns="">
          <p:pic>
            <p:nvPicPr>
              <p:cNvPr id="384" name="墨迹 383"/>
            </p:nvPicPr>
            <p:blipFill>
              <a:blip r:embed="rId3"/>
            </p:blipFill>
            <p:spPr>
              <a:xfrm>
                <a:off x="8293100" y="28257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9" p14:bwMode="auto">
            <p14:nvContentPartPr>
              <p14:cNvPr id="385" name="墨迹 384"/>
              <p14:cNvContentPartPr/>
              <p14:nvPr/>
            </p14:nvContentPartPr>
            <p14:xfrm>
              <a:off x="8305800" y="2857500"/>
              <a:ext cx="12700" cy="360"/>
            </p14:xfrm>
          </p:contentPart>
        </mc:Choice>
        <mc:Fallback xmlns="">
          <p:pic>
            <p:nvPicPr>
              <p:cNvPr id="385" name="墨迹 384"/>
            </p:nvPicPr>
            <p:blipFill>
              <a:blip r:embed="rId3"/>
            </p:blipFill>
            <p:spPr>
              <a:xfrm>
                <a:off x="8305800" y="28575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0" p14:bwMode="auto">
            <p14:nvContentPartPr>
              <p14:cNvPr id="386" name="墨迹 385"/>
              <p14:cNvContentPartPr/>
              <p14:nvPr/>
            </p14:nvContentPartPr>
            <p14:xfrm>
              <a:off x="8299450" y="2908300"/>
              <a:ext cx="360" cy="25400"/>
            </p14:xfrm>
          </p:contentPart>
        </mc:Choice>
        <mc:Fallback xmlns="">
          <p:pic>
            <p:nvPicPr>
              <p:cNvPr id="386" name="墨迹 385"/>
            </p:nvPicPr>
            <p:blipFill>
              <a:blip r:embed="rId573"/>
            </p:blipFill>
            <p:spPr>
              <a:xfrm>
                <a:off x="8299450" y="2908300"/>
                <a:ext cx="36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1" p14:bwMode="auto">
            <p14:nvContentPartPr>
              <p14:cNvPr id="387" name="墨迹 386"/>
              <p14:cNvContentPartPr/>
              <p14:nvPr/>
            </p14:nvContentPartPr>
            <p14:xfrm>
              <a:off x="7575550" y="2901950"/>
              <a:ext cx="12700" cy="360"/>
            </p14:xfrm>
          </p:contentPart>
        </mc:Choice>
        <mc:Fallback xmlns="">
          <p:pic>
            <p:nvPicPr>
              <p:cNvPr id="387" name="墨迹 386"/>
            </p:nvPicPr>
            <p:blipFill>
              <a:blip r:embed="rId3"/>
            </p:blipFill>
            <p:spPr>
              <a:xfrm>
                <a:off x="7575550" y="29019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2" p14:bwMode="auto">
            <p14:nvContentPartPr>
              <p14:cNvPr id="388" name="墨迹 387"/>
              <p14:cNvContentPartPr/>
              <p14:nvPr/>
            </p14:nvContentPartPr>
            <p14:xfrm>
              <a:off x="7581900" y="2940050"/>
              <a:ext cx="12700" cy="360"/>
            </p14:xfrm>
          </p:contentPart>
        </mc:Choice>
        <mc:Fallback xmlns="">
          <p:pic>
            <p:nvPicPr>
              <p:cNvPr id="388" name="墨迹 387"/>
            </p:nvPicPr>
            <p:blipFill>
              <a:blip r:embed="rId3"/>
            </p:blipFill>
            <p:spPr>
              <a:xfrm>
                <a:off x="7581900" y="29400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3" p14:bwMode="auto">
            <p14:nvContentPartPr>
              <p14:cNvPr id="389" name="墨迹 388"/>
              <p14:cNvContentPartPr/>
              <p14:nvPr/>
            </p14:nvContentPartPr>
            <p14:xfrm>
              <a:off x="7588250" y="2990850"/>
              <a:ext cx="360" cy="19050"/>
            </p14:xfrm>
          </p:contentPart>
        </mc:Choice>
        <mc:Fallback xmlns="">
          <p:pic>
            <p:nvPicPr>
              <p:cNvPr id="389" name="墨迹 388"/>
            </p:nvPicPr>
            <p:blipFill>
              <a:blip r:embed="rId5"/>
            </p:blipFill>
            <p:spPr>
              <a:xfrm>
                <a:off x="7588250" y="299085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4" p14:bwMode="auto">
            <p14:nvContentPartPr>
              <p14:cNvPr id="390" name="墨迹 389"/>
              <p14:cNvContentPartPr/>
              <p14:nvPr/>
            </p14:nvContentPartPr>
            <p14:xfrm>
              <a:off x="7512050" y="3067050"/>
              <a:ext cx="360" cy="57150"/>
            </p14:xfrm>
          </p:contentPart>
        </mc:Choice>
        <mc:Fallback xmlns="">
          <p:pic>
            <p:nvPicPr>
              <p:cNvPr id="390" name="墨迹 389"/>
            </p:nvPicPr>
            <p:blipFill>
              <a:blip r:embed="rId259"/>
            </p:blipFill>
            <p:spPr>
              <a:xfrm>
                <a:off x="7512050" y="3067050"/>
                <a:ext cx="36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5" p14:bwMode="auto">
            <p14:nvContentPartPr>
              <p14:cNvPr id="391" name="墨迹 390"/>
              <p14:cNvContentPartPr/>
              <p14:nvPr/>
            </p14:nvContentPartPr>
            <p14:xfrm>
              <a:off x="7645400" y="3041650"/>
              <a:ext cx="12700" cy="76200"/>
            </p14:xfrm>
          </p:contentPart>
        </mc:Choice>
        <mc:Fallback xmlns="">
          <p:pic>
            <p:nvPicPr>
              <p:cNvPr id="391" name="墨迹 390"/>
            </p:nvPicPr>
            <p:blipFill>
              <a:blip r:embed="rId696"/>
            </p:blipFill>
            <p:spPr>
              <a:xfrm>
                <a:off x="7645400" y="3041650"/>
                <a:ext cx="127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7" p14:bwMode="auto">
            <p14:nvContentPartPr>
              <p14:cNvPr id="392" name="墨迹 391"/>
              <p14:cNvContentPartPr/>
              <p14:nvPr/>
            </p14:nvContentPartPr>
            <p14:xfrm>
              <a:off x="8039100" y="3009900"/>
              <a:ext cx="12700" cy="95250"/>
            </p14:xfrm>
          </p:contentPart>
        </mc:Choice>
        <mc:Fallback xmlns="">
          <p:pic>
            <p:nvPicPr>
              <p:cNvPr id="392" name="墨迹 391"/>
            </p:nvPicPr>
            <p:blipFill>
              <a:blip r:embed="rId698"/>
            </p:blipFill>
            <p:spPr>
              <a:xfrm>
                <a:off x="8039100" y="3009900"/>
                <a:ext cx="127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9" p14:bwMode="auto">
            <p14:nvContentPartPr>
              <p14:cNvPr id="393" name="墨迹 392"/>
              <p14:cNvContentPartPr/>
              <p14:nvPr/>
            </p14:nvContentPartPr>
            <p14:xfrm>
              <a:off x="8261350" y="3028950"/>
              <a:ext cx="19050" cy="360"/>
            </p14:xfrm>
          </p:contentPart>
        </mc:Choice>
        <mc:Fallback xmlns="">
          <p:pic>
            <p:nvPicPr>
              <p:cNvPr id="393" name="墨迹 392"/>
            </p:nvPicPr>
            <p:blipFill>
              <a:blip r:embed="rId340"/>
            </p:blipFill>
            <p:spPr>
              <a:xfrm>
                <a:off x="8261350" y="302895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0" p14:bwMode="auto">
            <p14:nvContentPartPr>
              <p14:cNvPr id="394" name="墨迹 393"/>
              <p14:cNvContentPartPr/>
              <p14:nvPr/>
            </p14:nvContentPartPr>
            <p14:xfrm>
              <a:off x="8318500" y="3016250"/>
              <a:ext cx="38100" cy="360"/>
            </p14:xfrm>
          </p:contentPart>
        </mc:Choice>
        <mc:Fallback xmlns="">
          <p:pic>
            <p:nvPicPr>
              <p:cNvPr id="394" name="墨迹 393"/>
            </p:nvPicPr>
            <p:blipFill>
              <a:blip r:embed="rId362"/>
            </p:blipFill>
            <p:spPr>
              <a:xfrm>
                <a:off x="8318500" y="3016250"/>
                <a:ext cx="381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1" p14:bwMode="auto">
            <p14:nvContentPartPr>
              <p14:cNvPr id="395" name="墨迹 394"/>
              <p14:cNvContentPartPr/>
              <p14:nvPr/>
            </p14:nvContentPartPr>
            <p14:xfrm>
              <a:off x="8407400" y="3016250"/>
              <a:ext cx="25400" cy="360"/>
            </p14:xfrm>
          </p:contentPart>
        </mc:Choice>
        <mc:Fallback xmlns="">
          <p:pic>
            <p:nvPicPr>
              <p:cNvPr id="395" name="墨迹 394"/>
            </p:nvPicPr>
            <p:blipFill>
              <a:blip r:embed="rId592"/>
            </p:blipFill>
            <p:spPr>
              <a:xfrm>
                <a:off x="8407400" y="301625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2" p14:bwMode="auto">
            <p14:nvContentPartPr>
              <p14:cNvPr id="396" name="墨迹 395"/>
              <p14:cNvContentPartPr/>
              <p14:nvPr/>
            </p14:nvContentPartPr>
            <p14:xfrm>
              <a:off x="8642350" y="2895600"/>
              <a:ext cx="12700" cy="107950"/>
            </p14:xfrm>
          </p:contentPart>
        </mc:Choice>
        <mc:Fallback xmlns="">
          <p:pic>
            <p:nvPicPr>
              <p:cNvPr id="396" name="墨迹 395"/>
            </p:nvPicPr>
            <p:blipFill>
              <a:blip r:embed="rId703"/>
            </p:blipFill>
            <p:spPr>
              <a:xfrm>
                <a:off x="8642350" y="2895600"/>
                <a:ext cx="127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4" p14:bwMode="auto">
            <p14:nvContentPartPr>
              <p14:cNvPr id="397" name="墨迹 396"/>
              <p14:cNvContentPartPr/>
              <p14:nvPr/>
            </p14:nvContentPartPr>
            <p14:xfrm>
              <a:off x="1790700" y="3346450"/>
              <a:ext cx="120650" cy="171450"/>
            </p14:xfrm>
          </p:contentPart>
        </mc:Choice>
        <mc:Fallback xmlns="">
          <p:pic>
            <p:nvPicPr>
              <p:cNvPr id="397" name="墨迹 396"/>
            </p:nvPicPr>
            <p:blipFill>
              <a:blip r:embed="rId705"/>
            </p:blipFill>
            <p:spPr>
              <a:xfrm>
                <a:off x="1790700" y="3346450"/>
                <a:ext cx="1206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6" p14:bwMode="auto">
            <p14:nvContentPartPr>
              <p14:cNvPr id="398" name="墨迹 397"/>
              <p14:cNvContentPartPr/>
              <p14:nvPr/>
            </p14:nvContentPartPr>
            <p14:xfrm>
              <a:off x="2000250" y="3492500"/>
              <a:ext cx="12700" cy="360"/>
            </p14:xfrm>
          </p:contentPart>
        </mc:Choice>
        <mc:Fallback xmlns="">
          <p:pic>
            <p:nvPicPr>
              <p:cNvPr id="398" name="墨迹 397"/>
            </p:nvPicPr>
            <p:blipFill>
              <a:blip r:embed="rId3"/>
            </p:blipFill>
            <p:spPr>
              <a:xfrm>
                <a:off x="2000250" y="34925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7" p14:bwMode="auto">
            <p14:nvContentPartPr>
              <p14:cNvPr id="399" name="墨迹 398"/>
              <p14:cNvContentPartPr/>
              <p14:nvPr/>
            </p14:nvContentPartPr>
            <p14:xfrm>
              <a:off x="2139950" y="3359150"/>
              <a:ext cx="12700" cy="190500"/>
            </p14:xfrm>
          </p:contentPart>
        </mc:Choice>
        <mc:Fallback xmlns="">
          <p:pic>
            <p:nvPicPr>
              <p:cNvPr id="399" name="墨迹 398"/>
            </p:nvPicPr>
            <p:blipFill>
              <a:blip r:embed="rId708"/>
            </p:blipFill>
            <p:spPr>
              <a:xfrm>
                <a:off x="2139950" y="3359150"/>
                <a:ext cx="12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9" p14:bwMode="auto">
            <p14:nvContentPartPr>
              <p14:cNvPr id="400" name="墨迹 399"/>
              <p14:cNvContentPartPr/>
              <p14:nvPr/>
            </p14:nvContentPartPr>
            <p14:xfrm>
              <a:off x="2152650" y="3384550"/>
              <a:ext cx="101600" cy="38100"/>
            </p14:xfrm>
          </p:contentPart>
        </mc:Choice>
        <mc:Fallback xmlns="">
          <p:pic>
            <p:nvPicPr>
              <p:cNvPr id="400" name="墨迹 399"/>
            </p:nvPicPr>
            <p:blipFill>
              <a:blip r:embed="rId710"/>
            </p:blipFill>
            <p:spPr>
              <a:xfrm>
                <a:off x="2152650" y="3384550"/>
                <a:ext cx="1016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1" p14:bwMode="auto">
            <p14:nvContentPartPr>
              <p14:cNvPr id="401" name="墨迹 400"/>
              <p14:cNvContentPartPr/>
              <p14:nvPr/>
            </p14:nvContentPartPr>
            <p14:xfrm>
              <a:off x="2190750" y="3346450"/>
              <a:ext cx="25400" cy="88900"/>
            </p14:xfrm>
          </p:contentPart>
        </mc:Choice>
        <mc:Fallback xmlns="">
          <p:pic>
            <p:nvPicPr>
              <p:cNvPr id="401" name="墨迹 400"/>
            </p:nvPicPr>
            <p:blipFill>
              <a:blip r:embed="rId712"/>
            </p:blipFill>
            <p:spPr>
              <a:xfrm>
                <a:off x="2190750" y="3346450"/>
                <a:ext cx="254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3" p14:bwMode="auto">
            <p14:nvContentPartPr>
              <p14:cNvPr id="402" name="墨迹 401"/>
              <p14:cNvContentPartPr/>
              <p14:nvPr/>
            </p14:nvContentPartPr>
            <p14:xfrm>
              <a:off x="2159000" y="3460750"/>
              <a:ext cx="95250" cy="82550"/>
            </p14:xfrm>
          </p:contentPart>
        </mc:Choice>
        <mc:Fallback xmlns="">
          <p:pic>
            <p:nvPicPr>
              <p:cNvPr id="402" name="墨迹 401"/>
            </p:nvPicPr>
            <p:blipFill>
              <a:blip r:embed="rId714"/>
            </p:blipFill>
            <p:spPr>
              <a:xfrm>
                <a:off x="2159000" y="3460750"/>
                <a:ext cx="952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5" p14:bwMode="auto">
            <p14:nvContentPartPr>
              <p14:cNvPr id="403" name="墨迹 402"/>
              <p14:cNvContentPartPr/>
              <p14:nvPr/>
            </p14:nvContentPartPr>
            <p14:xfrm>
              <a:off x="2362200" y="3352800"/>
              <a:ext cx="76200" cy="57150"/>
            </p14:xfrm>
          </p:contentPart>
        </mc:Choice>
        <mc:Fallback xmlns="">
          <p:pic>
            <p:nvPicPr>
              <p:cNvPr id="403" name="墨迹 402"/>
            </p:nvPicPr>
            <p:blipFill>
              <a:blip r:embed="rId716"/>
            </p:blipFill>
            <p:spPr>
              <a:xfrm>
                <a:off x="2362200" y="3352800"/>
                <a:ext cx="762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7" p14:bwMode="auto">
            <p14:nvContentPartPr>
              <p14:cNvPr id="404" name="墨迹 403"/>
              <p14:cNvContentPartPr/>
              <p14:nvPr/>
            </p14:nvContentPartPr>
            <p14:xfrm>
              <a:off x="2400300" y="3308350"/>
              <a:ext cx="50800" cy="82550"/>
            </p14:xfrm>
          </p:contentPart>
        </mc:Choice>
        <mc:Fallback xmlns="">
          <p:pic>
            <p:nvPicPr>
              <p:cNvPr id="404" name="墨迹 403"/>
            </p:nvPicPr>
            <p:blipFill>
              <a:blip r:embed="rId718"/>
            </p:blipFill>
            <p:spPr>
              <a:xfrm>
                <a:off x="2400300" y="3308350"/>
                <a:ext cx="508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9" p14:bwMode="auto">
            <p14:nvContentPartPr>
              <p14:cNvPr id="405" name="墨迹 404"/>
              <p14:cNvContentPartPr/>
              <p14:nvPr/>
            </p14:nvContentPartPr>
            <p14:xfrm>
              <a:off x="2349500" y="3441700"/>
              <a:ext cx="57150" cy="69850"/>
            </p14:xfrm>
          </p:contentPart>
        </mc:Choice>
        <mc:Fallback xmlns="">
          <p:pic>
            <p:nvPicPr>
              <p:cNvPr id="405" name="墨迹 404"/>
            </p:nvPicPr>
            <p:blipFill>
              <a:blip r:embed="rId720"/>
            </p:blipFill>
            <p:spPr>
              <a:xfrm>
                <a:off x="2349500" y="3441700"/>
                <a:ext cx="571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1" p14:bwMode="auto">
            <p14:nvContentPartPr>
              <p14:cNvPr id="406" name="墨迹 405"/>
              <p14:cNvContentPartPr/>
              <p14:nvPr/>
            </p14:nvContentPartPr>
            <p14:xfrm>
              <a:off x="2425700" y="3486150"/>
              <a:ext cx="12700" cy="25400"/>
            </p14:xfrm>
          </p:contentPart>
        </mc:Choice>
        <mc:Fallback xmlns="">
          <p:pic>
            <p:nvPicPr>
              <p:cNvPr id="406" name="墨迹 405"/>
            </p:nvPicPr>
            <p:blipFill>
              <a:blip r:embed="rId320"/>
            </p:blipFill>
            <p:spPr>
              <a:xfrm>
                <a:off x="2425700" y="3486150"/>
                <a:ext cx="127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2" p14:bwMode="auto">
            <p14:nvContentPartPr>
              <p14:cNvPr id="407" name="墨迹 406"/>
              <p14:cNvContentPartPr/>
              <p14:nvPr/>
            </p14:nvContentPartPr>
            <p14:xfrm>
              <a:off x="2254250" y="3346450"/>
              <a:ext cx="44450" cy="44450"/>
            </p14:xfrm>
          </p:contentPart>
        </mc:Choice>
        <mc:Fallback xmlns="">
          <p:pic>
            <p:nvPicPr>
              <p:cNvPr id="407" name="墨迹 406"/>
            </p:nvPicPr>
            <p:blipFill>
              <a:blip r:embed="rId723"/>
            </p:blipFill>
            <p:spPr>
              <a:xfrm>
                <a:off x="2254250" y="3346450"/>
                <a:ext cx="444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4" p14:bwMode="auto">
            <p14:nvContentPartPr>
              <p14:cNvPr id="408" name="墨迹 407"/>
              <p14:cNvContentPartPr/>
              <p14:nvPr/>
            </p14:nvContentPartPr>
            <p14:xfrm>
              <a:off x="2279650" y="3409950"/>
              <a:ext cx="241300" cy="146050"/>
            </p14:xfrm>
          </p:contentPart>
        </mc:Choice>
        <mc:Fallback xmlns="">
          <p:pic>
            <p:nvPicPr>
              <p:cNvPr id="408" name="墨迹 407"/>
            </p:nvPicPr>
            <p:blipFill>
              <a:blip r:embed="rId725"/>
            </p:blipFill>
            <p:spPr>
              <a:xfrm>
                <a:off x="2279650" y="3409950"/>
                <a:ext cx="2413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6" p14:bwMode="auto">
            <p14:nvContentPartPr>
              <p14:cNvPr id="409" name="墨迹 408"/>
              <p14:cNvContentPartPr/>
              <p14:nvPr/>
            </p14:nvContentPartPr>
            <p14:xfrm>
              <a:off x="2603500" y="3308350"/>
              <a:ext cx="19050" cy="69850"/>
            </p14:xfrm>
          </p:contentPart>
        </mc:Choice>
        <mc:Fallback xmlns="">
          <p:pic>
            <p:nvPicPr>
              <p:cNvPr id="409" name="墨迹 408"/>
            </p:nvPicPr>
            <p:blipFill>
              <a:blip r:embed="rId727"/>
            </p:blipFill>
            <p:spPr>
              <a:xfrm>
                <a:off x="2603500" y="3308350"/>
                <a:ext cx="190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8" p14:bwMode="auto">
            <p14:nvContentPartPr>
              <p14:cNvPr id="410" name="墨迹 409"/>
              <p14:cNvContentPartPr/>
              <p14:nvPr/>
            </p14:nvContentPartPr>
            <p14:xfrm>
              <a:off x="2641600" y="3333750"/>
              <a:ext cx="171450" cy="38100"/>
            </p14:xfrm>
          </p:contentPart>
        </mc:Choice>
        <mc:Fallback xmlns="">
          <p:pic>
            <p:nvPicPr>
              <p:cNvPr id="410" name="墨迹 409"/>
            </p:nvPicPr>
            <p:blipFill>
              <a:blip r:embed="rId729"/>
            </p:blipFill>
            <p:spPr>
              <a:xfrm>
                <a:off x="2641600" y="3333750"/>
                <a:ext cx="1714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0" p14:bwMode="auto">
            <p14:nvContentPartPr>
              <p14:cNvPr id="411" name="墨迹 410"/>
              <p14:cNvContentPartPr/>
              <p14:nvPr/>
            </p14:nvContentPartPr>
            <p14:xfrm>
              <a:off x="2679700" y="3359150"/>
              <a:ext cx="360" cy="25400"/>
            </p14:xfrm>
          </p:contentPart>
        </mc:Choice>
        <mc:Fallback xmlns="">
          <p:pic>
            <p:nvPicPr>
              <p:cNvPr id="411" name="墨迹 410"/>
            </p:nvPicPr>
            <p:blipFill>
              <a:blip r:embed="rId573"/>
            </p:blipFill>
            <p:spPr>
              <a:xfrm>
                <a:off x="2679700" y="3359150"/>
                <a:ext cx="36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1" p14:bwMode="auto">
            <p14:nvContentPartPr>
              <p14:cNvPr id="412" name="墨迹 411"/>
              <p14:cNvContentPartPr/>
              <p14:nvPr/>
            </p14:nvContentPartPr>
            <p14:xfrm>
              <a:off x="2641600" y="3352800"/>
              <a:ext cx="95250" cy="215900"/>
            </p14:xfrm>
          </p:contentPart>
        </mc:Choice>
        <mc:Fallback xmlns="">
          <p:pic>
            <p:nvPicPr>
              <p:cNvPr id="412" name="墨迹 411"/>
            </p:nvPicPr>
            <p:blipFill>
              <a:blip r:embed="rId732"/>
            </p:blipFill>
            <p:spPr>
              <a:xfrm>
                <a:off x="2641600" y="3352800"/>
                <a:ext cx="952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3" p14:bwMode="auto">
            <p14:nvContentPartPr>
              <p14:cNvPr id="413" name="墨迹 412"/>
              <p14:cNvContentPartPr/>
              <p14:nvPr/>
            </p14:nvContentPartPr>
            <p14:xfrm>
              <a:off x="2660650" y="3517900"/>
              <a:ext cx="38100" cy="360"/>
            </p14:xfrm>
          </p:contentPart>
        </mc:Choice>
        <mc:Fallback xmlns="">
          <p:pic>
            <p:nvPicPr>
              <p:cNvPr id="413" name="墨迹 412"/>
            </p:nvPicPr>
            <p:blipFill>
              <a:blip r:embed="rId362"/>
            </p:blipFill>
            <p:spPr>
              <a:xfrm>
                <a:off x="2660650" y="3517900"/>
                <a:ext cx="381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4" p14:bwMode="auto">
            <p14:nvContentPartPr>
              <p14:cNvPr id="414" name="墨迹 413"/>
              <p14:cNvContentPartPr/>
              <p14:nvPr/>
            </p14:nvContentPartPr>
            <p14:xfrm>
              <a:off x="2584450" y="3435350"/>
              <a:ext cx="12700" cy="360"/>
            </p14:xfrm>
          </p:contentPart>
        </mc:Choice>
        <mc:Fallback xmlns="">
          <p:pic>
            <p:nvPicPr>
              <p:cNvPr id="414" name="墨迹 413"/>
            </p:nvPicPr>
            <p:blipFill>
              <a:blip r:embed="rId3"/>
            </p:blipFill>
            <p:spPr>
              <a:xfrm>
                <a:off x="2584450" y="34353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5" p14:bwMode="auto">
            <p14:nvContentPartPr>
              <p14:cNvPr id="415" name="墨迹 414"/>
              <p14:cNvContentPartPr/>
              <p14:nvPr/>
            </p14:nvContentPartPr>
            <p14:xfrm>
              <a:off x="2552700" y="3467100"/>
              <a:ext cx="190500" cy="152400"/>
            </p14:xfrm>
          </p:contentPart>
        </mc:Choice>
        <mc:Fallback xmlns="">
          <p:pic>
            <p:nvPicPr>
              <p:cNvPr id="415" name="墨迹 414"/>
            </p:nvPicPr>
            <p:blipFill>
              <a:blip r:embed="rId736"/>
            </p:blipFill>
            <p:spPr>
              <a:xfrm>
                <a:off x="2552700" y="3467100"/>
                <a:ext cx="1905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7" p14:bwMode="auto">
            <p14:nvContentPartPr>
              <p14:cNvPr id="416" name="墨迹 415"/>
              <p14:cNvContentPartPr/>
              <p14:nvPr/>
            </p14:nvContentPartPr>
            <p14:xfrm>
              <a:off x="2819400" y="3371850"/>
              <a:ext cx="171450" cy="19050"/>
            </p14:xfrm>
          </p:contentPart>
        </mc:Choice>
        <mc:Fallback xmlns="">
          <p:pic>
            <p:nvPicPr>
              <p:cNvPr id="416" name="墨迹 415"/>
            </p:nvPicPr>
            <p:blipFill>
              <a:blip r:embed="rId738"/>
            </p:blipFill>
            <p:spPr>
              <a:xfrm>
                <a:off x="2819400" y="3371850"/>
                <a:ext cx="1714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9" p14:bwMode="auto">
            <p14:nvContentPartPr>
              <p14:cNvPr id="417" name="墨迹 416"/>
              <p14:cNvContentPartPr/>
              <p14:nvPr/>
            </p14:nvContentPartPr>
            <p14:xfrm>
              <a:off x="2870200" y="3346450"/>
              <a:ext cx="127000" cy="165100"/>
            </p14:xfrm>
          </p:contentPart>
        </mc:Choice>
        <mc:Fallback xmlns="">
          <p:pic>
            <p:nvPicPr>
              <p:cNvPr id="417" name="墨迹 416"/>
            </p:nvPicPr>
            <p:blipFill>
              <a:blip r:embed="rId740"/>
            </p:blipFill>
            <p:spPr>
              <a:xfrm>
                <a:off x="2870200" y="3346450"/>
                <a:ext cx="1270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1" p14:bwMode="auto">
            <p14:nvContentPartPr>
              <p14:cNvPr id="418" name="墨迹 417"/>
              <p14:cNvContentPartPr/>
              <p14:nvPr/>
            </p14:nvContentPartPr>
            <p14:xfrm>
              <a:off x="2927350" y="3454400"/>
              <a:ext cx="31750" cy="139700"/>
            </p14:xfrm>
          </p:contentPart>
        </mc:Choice>
        <mc:Fallback xmlns="">
          <p:pic>
            <p:nvPicPr>
              <p:cNvPr id="418" name="墨迹 417"/>
            </p:nvPicPr>
            <p:blipFill>
              <a:blip r:embed="rId742"/>
            </p:blipFill>
            <p:spPr>
              <a:xfrm>
                <a:off x="2927350" y="3454400"/>
                <a:ext cx="317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3" p14:bwMode="auto">
            <p14:nvContentPartPr>
              <p14:cNvPr id="419" name="墨迹 418"/>
              <p14:cNvContentPartPr/>
              <p14:nvPr/>
            </p14:nvContentPartPr>
            <p14:xfrm>
              <a:off x="3028950" y="3289300"/>
              <a:ext cx="57150" cy="69850"/>
            </p14:xfrm>
          </p:contentPart>
        </mc:Choice>
        <mc:Fallback xmlns="">
          <p:pic>
            <p:nvPicPr>
              <p:cNvPr id="419" name="墨迹 418"/>
            </p:nvPicPr>
            <p:blipFill>
              <a:blip r:embed="rId744"/>
            </p:blipFill>
            <p:spPr>
              <a:xfrm>
                <a:off x="3028950" y="3289300"/>
                <a:ext cx="571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5" p14:bwMode="auto">
            <p14:nvContentPartPr>
              <p14:cNvPr id="420" name="墨迹 419"/>
              <p14:cNvContentPartPr/>
              <p14:nvPr/>
            </p14:nvContentPartPr>
            <p14:xfrm>
              <a:off x="3028950" y="3409950"/>
              <a:ext cx="44450" cy="120650"/>
            </p14:xfrm>
          </p:contentPart>
        </mc:Choice>
        <mc:Fallback xmlns="">
          <p:pic>
            <p:nvPicPr>
              <p:cNvPr id="420" name="墨迹 419"/>
            </p:nvPicPr>
            <p:blipFill>
              <a:blip r:embed="rId746"/>
            </p:blipFill>
            <p:spPr>
              <a:xfrm>
                <a:off x="3028950" y="3409950"/>
                <a:ext cx="444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7" p14:bwMode="auto">
            <p14:nvContentPartPr>
              <p14:cNvPr id="421" name="墨迹 420"/>
              <p14:cNvContentPartPr/>
              <p14:nvPr/>
            </p14:nvContentPartPr>
            <p14:xfrm>
              <a:off x="3105150" y="3409950"/>
              <a:ext cx="25400" cy="196850"/>
            </p14:xfrm>
          </p:contentPart>
        </mc:Choice>
        <mc:Fallback xmlns="">
          <p:pic>
            <p:nvPicPr>
              <p:cNvPr id="421" name="墨迹 420"/>
            </p:nvPicPr>
            <p:blipFill>
              <a:blip r:embed="rId748"/>
            </p:blipFill>
            <p:spPr>
              <a:xfrm>
                <a:off x="3105150" y="3409950"/>
                <a:ext cx="254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9" p14:bwMode="auto">
            <p14:nvContentPartPr>
              <p14:cNvPr id="422" name="墨迹 421"/>
              <p14:cNvContentPartPr/>
              <p14:nvPr/>
            </p14:nvContentPartPr>
            <p14:xfrm>
              <a:off x="3079750" y="3390900"/>
              <a:ext cx="25400" cy="19050"/>
            </p14:xfrm>
          </p:contentPart>
        </mc:Choice>
        <mc:Fallback xmlns="">
          <p:pic>
            <p:nvPicPr>
              <p:cNvPr id="422" name="墨迹 421"/>
            </p:nvPicPr>
            <p:blipFill>
              <a:blip r:embed="rId750"/>
            </p:blipFill>
            <p:spPr>
              <a:xfrm>
                <a:off x="3079750" y="3390900"/>
                <a:ext cx="254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1" p14:bwMode="auto">
            <p14:nvContentPartPr>
              <p14:cNvPr id="423" name="墨迹 422"/>
              <p14:cNvContentPartPr/>
              <p14:nvPr/>
            </p14:nvContentPartPr>
            <p14:xfrm>
              <a:off x="3067050" y="3460750"/>
              <a:ext cx="19050" cy="360"/>
            </p14:xfrm>
          </p:contentPart>
        </mc:Choice>
        <mc:Fallback xmlns="">
          <p:pic>
            <p:nvPicPr>
              <p:cNvPr id="423" name="墨迹 422"/>
            </p:nvPicPr>
            <p:blipFill>
              <a:blip r:embed="rId340"/>
            </p:blipFill>
            <p:spPr>
              <a:xfrm>
                <a:off x="3067050" y="346075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2" p14:bwMode="auto">
            <p14:nvContentPartPr>
              <p14:cNvPr id="424" name="墨迹 423"/>
              <p14:cNvContentPartPr/>
              <p14:nvPr/>
            </p14:nvContentPartPr>
            <p14:xfrm>
              <a:off x="3003550" y="3517900"/>
              <a:ext cx="190500" cy="25400"/>
            </p14:xfrm>
          </p:contentPart>
        </mc:Choice>
        <mc:Fallback xmlns="">
          <p:pic>
            <p:nvPicPr>
              <p:cNvPr id="424" name="墨迹 423"/>
            </p:nvPicPr>
            <p:blipFill>
              <a:blip r:embed="rId753"/>
            </p:blipFill>
            <p:spPr>
              <a:xfrm>
                <a:off x="3003550" y="3517900"/>
                <a:ext cx="1905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4" p14:bwMode="auto">
            <p14:nvContentPartPr>
              <p14:cNvPr id="425" name="墨迹 424"/>
              <p14:cNvContentPartPr/>
              <p14:nvPr/>
            </p14:nvContentPartPr>
            <p14:xfrm>
              <a:off x="1701800" y="3778250"/>
              <a:ext cx="171450" cy="63500"/>
            </p14:xfrm>
          </p:contentPart>
        </mc:Choice>
        <mc:Fallback xmlns="">
          <p:pic>
            <p:nvPicPr>
              <p:cNvPr id="425" name="墨迹 424"/>
            </p:nvPicPr>
            <p:blipFill>
              <a:blip r:embed="rId755"/>
            </p:blipFill>
            <p:spPr>
              <a:xfrm>
                <a:off x="1701800" y="3778250"/>
                <a:ext cx="1714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6" p14:bwMode="auto">
            <p14:nvContentPartPr>
              <p14:cNvPr id="426" name="墨迹 425"/>
              <p14:cNvContentPartPr/>
              <p14:nvPr/>
            </p14:nvContentPartPr>
            <p14:xfrm>
              <a:off x="1758950" y="3752850"/>
              <a:ext cx="25400" cy="133350"/>
            </p14:xfrm>
          </p:contentPart>
        </mc:Choice>
        <mc:Fallback xmlns="">
          <p:pic>
            <p:nvPicPr>
              <p:cNvPr id="426" name="墨迹 425"/>
            </p:nvPicPr>
            <p:blipFill>
              <a:blip r:embed="rId757"/>
            </p:blipFill>
            <p:spPr>
              <a:xfrm>
                <a:off x="1758950" y="3752850"/>
                <a:ext cx="254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8" p14:bwMode="auto">
            <p14:nvContentPartPr>
              <p14:cNvPr id="427" name="墨迹 426"/>
              <p14:cNvContentPartPr/>
              <p14:nvPr/>
            </p14:nvContentPartPr>
            <p14:xfrm>
              <a:off x="1822450" y="3784600"/>
              <a:ext cx="6350" cy="101600"/>
            </p14:xfrm>
          </p:contentPart>
        </mc:Choice>
        <mc:Fallback xmlns="">
          <p:pic>
            <p:nvPicPr>
              <p:cNvPr id="427" name="墨迹 426"/>
            </p:nvPicPr>
            <p:blipFill>
              <a:blip r:embed="rId759"/>
            </p:blipFill>
            <p:spPr>
              <a:xfrm>
                <a:off x="1822450" y="3784600"/>
                <a:ext cx="63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0" p14:bwMode="auto">
            <p14:nvContentPartPr>
              <p14:cNvPr id="428" name="墨迹 427"/>
              <p14:cNvContentPartPr/>
              <p14:nvPr/>
            </p14:nvContentPartPr>
            <p14:xfrm>
              <a:off x="1739900" y="3905250"/>
              <a:ext cx="31750" cy="127000"/>
            </p14:xfrm>
          </p:contentPart>
        </mc:Choice>
        <mc:Fallback xmlns="">
          <p:pic>
            <p:nvPicPr>
              <p:cNvPr id="428" name="墨迹 427"/>
            </p:nvPicPr>
            <p:blipFill>
              <a:blip r:embed="rId761"/>
            </p:blipFill>
            <p:spPr>
              <a:xfrm>
                <a:off x="1739900" y="3905250"/>
                <a:ext cx="317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2" p14:bwMode="auto">
            <p14:nvContentPartPr>
              <p14:cNvPr id="429" name="墨迹 428"/>
              <p14:cNvContentPartPr/>
              <p14:nvPr/>
            </p14:nvContentPartPr>
            <p14:xfrm>
              <a:off x="1822450" y="3879850"/>
              <a:ext cx="107950" cy="127000"/>
            </p14:xfrm>
          </p:contentPart>
        </mc:Choice>
        <mc:Fallback xmlns="">
          <p:pic>
            <p:nvPicPr>
              <p:cNvPr id="429" name="墨迹 428"/>
            </p:nvPicPr>
            <p:blipFill>
              <a:blip r:embed="rId763"/>
            </p:blipFill>
            <p:spPr>
              <a:xfrm>
                <a:off x="1822450" y="3879850"/>
                <a:ext cx="1079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4" p14:bwMode="auto">
            <p14:nvContentPartPr>
              <p14:cNvPr id="430" name="墨迹 429"/>
              <p14:cNvContentPartPr/>
              <p14:nvPr/>
            </p14:nvContentPartPr>
            <p14:xfrm>
              <a:off x="1936750" y="3829050"/>
              <a:ext cx="19050" cy="190500"/>
            </p14:xfrm>
          </p:contentPart>
        </mc:Choice>
        <mc:Fallback xmlns="">
          <p:pic>
            <p:nvPicPr>
              <p:cNvPr id="430" name="墨迹 429"/>
            </p:nvPicPr>
            <p:blipFill>
              <a:blip r:embed="rId765"/>
            </p:blipFill>
            <p:spPr>
              <a:xfrm>
                <a:off x="1936750" y="3829050"/>
                <a:ext cx="190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6" p14:bwMode="auto">
            <p14:nvContentPartPr>
              <p14:cNvPr id="431" name="墨迹 430"/>
              <p14:cNvContentPartPr/>
              <p14:nvPr/>
            </p14:nvContentPartPr>
            <p14:xfrm>
              <a:off x="1955800" y="3816350"/>
              <a:ext cx="88900" cy="101600"/>
            </p14:xfrm>
          </p:contentPart>
        </mc:Choice>
        <mc:Fallback xmlns="">
          <p:pic>
            <p:nvPicPr>
              <p:cNvPr id="431" name="墨迹 430"/>
            </p:nvPicPr>
            <p:blipFill>
              <a:blip r:embed="rId767"/>
            </p:blipFill>
            <p:spPr>
              <a:xfrm>
                <a:off x="1955800" y="3816350"/>
                <a:ext cx="889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8" p14:bwMode="auto">
            <p14:nvContentPartPr>
              <p14:cNvPr id="432" name="墨迹 431"/>
              <p14:cNvContentPartPr/>
              <p14:nvPr/>
            </p14:nvContentPartPr>
            <p14:xfrm>
              <a:off x="1981200" y="3816350"/>
              <a:ext cx="114300" cy="254000"/>
            </p14:xfrm>
          </p:contentPart>
        </mc:Choice>
        <mc:Fallback xmlns="">
          <p:pic>
            <p:nvPicPr>
              <p:cNvPr id="432" name="墨迹 431"/>
            </p:nvPicPr>
            <p:blipFill>
              <a:blip r:embed="rId769"/>
            </p:blipFill>
            <p:spPr>
              <a:xfrm>
                <a:off x="1981200" y="3816350"/>
                <a:ext cx="1143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0" p14:bwMode="auto">
            <p14:nvContentPartPr>
              <p14:cNvPr id="433" name="墨迹 432"/>
              <p14:cNvContentPartPr/>
              <p14:nvPr/>
            </p14:nvContentPartPr>
            <p14:xfrm>
              <a:off x="2146300" y="3746500"/>
              <a:ext cx="360" cy="44450"/>
            </p14:xfrm>
          </p:contentPart>
        </mc:Choice>
        <mc:Fallback xmlns="">
          <p:pic>
            <p:nvPicPr>
              <p:cNvPr id="433" name="墨迹 432"/>
            </p:nvPicPr>
            <p:blipFill>
              <a:blip r:embed="rId576"/>
            </p:blipFill>
            <p:spPr>
              <a:xfrm>
                <a:off x="2146300" y="3746500"/>
                <a:ext cx="36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1" p14:bwMode="auto">
            <p14:nvContentPartPr>
              <p14:cNvPr id="434" name="墨迹 433"/>
              <p14:cNvContentPartPr/>
              <p14:nvPr/>
            </p14:nvContentPartPr>
            <p14:xfrm>
              <a:off x="2114550" y="3797300"/>
              <a:ext cx="6350" cy="69850"/>
            </p14:xfrm>
          </p:contentPart>
        </mc:Choice>
        <mc:Fallback xmlns="">
          <p:pic>
            <p:nvPicPr>
              <p:cNvPr id="434" name="墨迹 433"/>
            </p:nvPicPr>
            <p:blipFill>
              <a:blip r:embed="rId772"/>
            </p:blipFill>
            <p:spPr>
              <a:xfrm>
                <a:off x="2114550" y="3797300"/>
                <a:ext cx="63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3" p14:bwMode="auto">
            <p14:nvContentPartPr>
              <p14:cNvPr id="435" name="墨迹 434"/>
              <p14:cNvContentPartPr/>
              <p14:nvPr/>
            </p14:nvContentPartPr>
            <p14:xfrm>
              <a:off x="2171700" y="3778250"/>
              <a:ext cx="76200" cy="38100"/>
            </p14:xfrm>
          </p:contentPart>
        </mc:Choice>
        <mc:Fallback xmlns="">
          <p:pic>
            <p:nvPicPr>
              <p:cNvPr id="435" name="墨迹 434"/>
            </p:nvPicPr>
            <p:blipFill>
              <a:blip r:embed="rId774"/>
            </p:blipFill>
            <p:spPr>
              <a:xfrm>
                <a:off x="2171700" y="3778250"/>
                <a:ext cx="762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5" p14:bwMode="auto">
            <p14:nvContentPartPr>
              <p14:cNvPr id="436" name="墨迹 435"/>
              <p14:cNvContentPartPr/>
              <p14:nvPr/>
            </p14:nvContentPartPr>
            <p14:xfrm>
              <a:off x="2159000" y="3816350"/>
              <a:ext cx="12700" cy="57150"/>
            </p14:xfrm>
          </p:contentPart>
        </mc:Choice>
        <mc:Fallback xmlns="">
          <p:pic>
            <p:nvPicPr>
              <p:cNvPr id="436" name="墨迹 435"/>
            </p:nvPicPr>
            <p:blipFill>
              <a:blip r:embed="rId776"/>
            </p:blipFill>
            <p:spPr>
              <a:xfrm>
                <a:off x="2159000" y="3816350"/>
                <a:ext cx="127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7" p14:bwMode="auto">
            <p14:nvContentPartPr>
              <p14:cNvPr id="437" name="墨迹 436"/>
              <p14:cNvContentPartPr/>
              <p14:nvPr/>
            </p14:nvContentPartPr>
            <p14:xfrm>
              <a:off x="2108200" y="3848100"/>
              <a:ext cx="209550" cy="133350"/>
            </p14:xfrm>
          </p:contentPart>
        </mc:Choice>
        <mc:Fallback xmlns="">
          <p:pic>
            <p:nvPicPr>
              <p:cNvPr id="437" name="墨迹 436"/>
            </p:nvPicPr>
            <p:blipFill>
              <a:blip r:embed="rId778"/>
            </p:blipFill>
            <p:spPr>
              <a:xfrm>
                <a:off x="2108200" y="3848100"/>
                <a:ext cx="2095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9" p14:bwMode="auto">
            <p14:nvContentPartPr>
              <p14:cNvPr id="438" name="墨迹 437"/>
              <p14:cNvContentPartPr/>
              <p14:nvPr/>
            </p14:nvContentPartPr>
            <p14:xfrm>
              <a:off x="2184400" y="3987800"/>
              <a:ext cx="76200" cy="69850"/>
            </p14:xfrm>
          </p:contentPart>
        </mc:Choice>
        <mc:Fallback xmlns="">
          <p:pic>
            <p:nvPicPr>
              <p:cNvPr id="438" name="墨迹 437"/>
            </p:nvPicPr>
            <p:blipFill>
              <a:blip r:embed="rId780"/>
            </p:blipFill>
            <p:spPr>
              <a:xfrm>
                <a:off x="2184400" y="3987800"/>
                <a:ext cx="762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1" p14:bwMode="auto">
            <p14:nvContentPartPr>
              <p14:cNvPr id="439" name="墨迹 438"/>
              <p14:cNvContentPartPr/>
              <p14:nvPr/>
            </p14:nvContentPartPr>
            <p14:xfrm>
              <a:off x="2355850" y="3727450"/>
              <a:ext cx="57150" cy="76200"/>
            </p14:xfrm>
          </p:contentPart>
        </mc:Choice>
        <mc:Fallback xmlns="">
          <p:pic>
            <p:nvPicPr>
              <p:cNvPr id="439" name="墨迹 438"/>
            </p:nvPicPr>
            <p:blipFill>
              <a:blip r:embed="rId782"/>
            </p:blipFill>
            <p:spPr>
              <a:xfrm>
                <a:off x="2355850" y="3727450"/>
                <a:ext cx="571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3" p14:bwMode="auto">
            <p14:nvContentPartPr>
              <p14:cNvPr id="440" name="墨迹 439"/>
              <p14:cNvContentPartPr/>
              <p14:nvPr/>
            </p14:nvContentPartPr>
            <p14:xfrm>
              <a:off x="2336800" y="3771900"/>
              <a:ext cx="95250" cy="247650"/>
            </p14:xfrm>
          </p:contentPart>
        </mc:Choice>
        <mc:Fallback xmlns="">
          <p:pic>
            <p:nvPicPr>
              <p:cNvPr id="440" name="墨迹 439"/>
            </p:nvPicPr>
            <p:blipFill>
              <a:blip r:embed="rId784"/>
            </p:blipFill>
            <p:spPr>
              <a:xfrm>
                <a:off x="2336800" y="3771900"/>
                <a:ext cx="952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5" p14:bwMode="auto">
            <p14:nvContentPartPr>
              <p14:cNvPr id="441" name="墨迹 440"/>
              <p14:cNvContentPartPr/>
              <p14:nvPr/>
            </p14:nvContentPartPr>
            <p14:xfrm>
              <a:off x="2362200" y="4000500"/>
              <a:ext cx="127000" cy="114300"/>
            </p14:xfrm>
          </p:contentPart>
        </mc:Choice>
        <mc:Fallback xmlns="">
          <p:pic>
            <p:nvPicPr>
              <p:cNvPr id="441" name="墨迹 440"/>
            </p:nvPicPr>
            <p:blipFill>
              <a:blip r:embed="rId786"/>
            </p:blipFill>
            <p:spPr>
              <a:xfrm>
                <a:off x="2362200" y="4000500"/>
                <a:ext cx="1270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7" p14:bwMode="auto">
            <p14:nvContentPartPr>
              <p14:cNvPr id="442" name="墨迹 441"/>
              <p14:cNvContentPartPr/>
              <p14:nvPr/>
            </p14:nvContentPartPr>
            <p14:xfrm>
              <a:off x="2641600" y="3790950"/>
              <a:ext cx="139700" cy="6350"/>
            </p14:xfrm>
          </p:contentPart>
        </mc:Choice>
        <mc:Fallback xmlns="">
          <p:pic>
            <p:nvPicPr>
              <p:cNvPr id="442" name="墨迹 441"/>
            </p:nvPicPr>
            <p:blipFill>
              <a:blip r:embed="rId788"/>
            </p:blipFill>
            <p:spPr>
              <a:xfrm>
                <a:off x="2641600" y="3790950"/>
                <a:ext cx="1397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9" p14:bwMode="auto">
            <p14:nvContentPartPr>
              <p14:cNvPr id="443" name="墨迹 442"/>
              <p14:cNvContentPartPr/>
              <p14:nvPr/>
            </p14:nvContentPartPr>
            <p14:xfrm>
              <a:off x="2711450" y="3759200"/>
              <a:ext cx="360" cy="76200"/>
            </p14:xfrm>
          </p:contentPart>
        </mc:Choice>
        <mc:Fallback xmlns="">
          <p:pic>
            <p:nvPicPr>
              <p:cNvPr id="443" name="墨迹 442"/>
            </p:nvPicPr>
            <p:blipFill>
              <a:blip r:embed="rId326"/>
            </p:blipFill>
            <p:spPr>
              <a:xfrm>
                <a:off x="2711450" y="3759200"/>
                <a:ext cx="36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0" p14:bwMode="auto">
            <p14:nvContentPartPr>
              <p14:cNvPr id="444" name="墨迹 443"/>
              <p14:cNvContentPartPr/>
              <p14:nvPr/>
            </p14:nvContentPartPr>
            <p14:xfrm>
              <a:off x="2711450" y="3771900"/>
              <a:ext cx="50800" cy="120650"/>
            </p14:xfrm>
          </p:contentPart>
        </mc:Choice>
        <mc:Fallback xmlns="">
          <p:pic>
            <p:nvPicPr>
              <p:cNvPr id="444" name="墨迹 443"/>
            </p:nvPicPr>
            <p:blipFill>
              <a:blip r:embed="rId791"/>
            </p:blipFill>
            <p:spPr>
              <a:xfrm>
                <a:off x="2711450" y="3771900"/>
                <a:ext cx="508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2" p14:bwMode="auto">
            <p14:nvContentPartPr>
              <p14:cNvPr id="445" name="墨迹 444"/>
              <p14:cNvContentPartPr/>
              <p14:nvPr/>
            </p14:nvContentPartPr>
            <p14:xfrm>
              <a:off x="2654300" y="3892550"/>
              <a:ext cx="31750" cy="158750"/>
            </p14:xfrm>
          </p:contentPart>
        </mc:Choice>
        <mc:Fallback xmlns="">
          <p:pic>
            <p:nvPicPr>
              <p:cNvPr id="445" name="墨迹 444"/>
            </p:nvPicPr>
            <p:blipFill>
              <a:blip r:embed="rId793"/>
            </p:blipFill>
            <p:spPr>
              <a:xfrm>
                <a:off x="2654300" y="3892550"/>
                <a:ext cx="317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4" p14:bwMode="auto">
            <p14:nvContentPartPr>
              <p14:cNvPr id="446" name="墨迹 445"/>
              <p14:cNvContentPartPr/>
              <p14:nvPr/>
            </p14:nvContentPartPr>
            <p14:xfrm>
              <a:off x="2705100" y="3898900"/>
              <a:ext cx="177800" cy="146050"/>
            </p14:xfrm>
          </p:contentPart>
        </mc:Choice>
        <mc:Fallback xmlns="">
          <p:pic>
            <p:nvPicPr>
              <p:cNvPr id="446" name="墨迹 445"/>
            </p:nvPicPr>
            <p:blipFill>
              <a:blip r:embed="rId795"/>
            </p:blipFill>
            <p:spPr>
              <a:xfrm>
                <a:off x="2705100" y="3898900"/>
                <a:ext cx="1778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6" p14:bwMode="auto">
            <p14:nvContentPartPr>
              <p14:cNvPr id="447" name="墨迹 446"/>
              <p14:cNvContentPartPr/>
              <p14:nvPr/>
            </p14:nvContentPartPr>
            <p14:xfrm>
              <a:off x="2851150" y="3822700"/>
              <a:ext cx="57150" cy="171450"/>
            </p14:xfrm>
          </p:contentPart>
        </mc:Choice>
        <mc:Fallback xmlns="">
          <p:pic>
            <p:nvPicPr>
              <p:cNvPr id="447" name="墨迹 446"/>
            </p:nvPicPr>
            <p:blipFill>
              <a:blip r:embed="rId797"/>
            </p:blipFill>
            <p:spPr>
              <a:xfrm>
                <a:off x="2851150" y="3822700"/>
                <a:ext cx="571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8" p14:bwMode="auto">
            <p14:nvContentPartPr>
              <p14:cNvPr id="448" name="墨迹 447"/>
              <p14:cNvContentPartPr/>
              <p14:nvPr/>
            </p14:nvContentPartPr>
            <p14:xfrm>
              <a:off x="2901950" y="3822700"/>
              <a:ext cx="107950" cy="76200"/>
            </p14:xfrm>
          </p:contentPart>
        </mc:Choice>
        <mc:Fallback xmlns="">
          <p:pic>
            <p:nvPicPr>
              <p:cNvPr id="448" name="墨迹 447"/>
            </p:nvPicPr>
            <p:blipFill>
              <a:blip r:embed="rId799"/>
            </p:blipFill>
            <p:spPr>
              <a:xfrm>
                <a:off x="2901950" y="3822700"/>
                <a:ext cx="1079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0" p14:bwMode="auto">
            <p14:nvContentPartPr>
              <p14:cNvPr id="449" name="墨迹 448"/>
              <p14:cNvContentPartPr/>
              <p14:nvPr/>
            </p14:nvContentPartPr>
            <p14:xfrm>
              <a:off x="2933700" y="3797300"/>
              <a:ext cx="12700" cy="127000"/>
            </p14:xfrm>
          </p:contentPart>
        </mc:Choice>
        <mc:Fallback xmlns="">
          <p:pic>
            <p:nvPicPr>
              <p:cNvPr id="449" name="墨迹 448"/>
            </p:nvPicPr>
            <p:blipFill>
              <a:blip r:embed="rId801"/>
            </p:blipFill>
            <p:spPr>
              <a:xfrm>
                <a:off x="2933700" y="3797300"/>
                <a:ext cx="127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2" p14:bwMode="auto">
            <p14:nvContentPartPr>
              <p14:cNvPr id="450" name="墨迹 449"/>
              <p14:cNvContentPartPr/>
              <p14:nvPr/>
            </p14:nvContentPartPr>
            <p14:xfrm>
              <a:off x="2901950" y="3949700"/>
              <a:ext cx="82550" cy="184150"/>
            </p14:xfrm>
          </p:contentPart>
        </mc:Choice>
        <mc:Fallback xmlns="">
          <p:pic>
            <p:nvPicPr>
              <p:cNvPr id="450" name="墨迹 449"/>
            </p:nvPicPr>
            <p:blipFill>
              <a:blip r:embed="rId803"/>
            </p:blipFill>
            <p:spPr>
              <a:xfrm>
                <a:off x="2901950" y="3949700"/>
                <a:ext cx="825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4" p14:bwMode="auto">
            <p14:nvContentPartPr>
              <p14:cNvPr id="451" name="墨迹 450"/>
              <p14:cNvContentPartPr/>
              <p14:nvPr/>
            </p14:nvContentPartPr>
            <p14:xfrm>
              <a:off x="2997200" y="3911600"/>
              <a:ext cx="88900" cy="6350"/>
            </p14:xfrm>
          </p:contentPart>
        </mc:Choice>
        <mc:Fallback xmlns="">
          <p:pic>
            <p:nvPicPr>
              <p:cNvPr id="451" name="墨迹 450"/>
            </p:nvPicPr>
            <p:blipFill>
              <a:blip r:embed="rId805"/>
            </p:blipFill>
            <p:spPr>
              <a:xfrm>
                <a:off x="2997200" y="3911600"/>
                <a:ext cx="889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6" p14:bwMode="auto">
            <p14:nvContentPartPr>
              <p14:cNvPr id="452" name="墨迹 451"/>
              <p14:cNvContentPartPr/>
              <p14:nvPr/>
            </p14:nvContentPartPr>
            <p14:xfrm>
              <a:off x="3035300" y="3810000"/>
              <a:ext cx="209550" cy="203200"/>
            </p14:xfrm>
          </p:contentPart>
        </mc:Choice>
        <mc:Fallback xmlns="">
          <p:pic>
            <p:nvPicPr>
              <p:cNvPr id="452" name="墨迹 451"/>
            </p:nvPicPr>
            <p:blipFill>
              <a:blip r:embed="rId807"/>
            </p:blipFill>
            <p:spPr>
              <a:xfrm>
                <a:off x="3035300" y="3810000"/>
                <a:ext cx="2095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8" p14:bwMode="auto">
            <p14:nvContentPartPr>
              <p14:cNvPr id="453" name="墨迹 452"/>
              <p14:cNvContentPartPr/>
              <p14:nvPr/>
            </p14:nvContentPartPr>
            <p14:xfrm>
              <a:off x="3117850" y="3835400"/>
              <a:ext cx="19050" cy="88900"/>
            </p14:xfrm>
          </p:contentPart>
        </mc:Choice>
        <mc:Fallback xmlns="">
          <p:pic>
            <p:nvPicPr>
              <p:cNvPr id="453" name="墨迹 452"/>
            </p:nvPicPr>
            <p:blipFill>
              <a:blip r:embed="rId809"/>
            </p:blipFill>
            <p:spPr>
              <a:xfrm>
                <a:off x="3117850" y="3835400"/>
                <a:ext cx="190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0" p14:bwMode="auto">
            <p14:nvContentPartPr>
              <p14:cNvPr id="454" name="墨迹 453"/>
              <p14:cNvContentPartPr/>
              <p14:nvPr/>
            </p14:nvContentPartPr>
            <p14:xfrm>
              <a:off x="3073400" y="3911600"/>
              <a:ext cx="127000" cy="133350"/>
            </p14:xfrm>
          </p:contentPart>
        </mc:Choice>
        <mc:Fallback xmlns="">
          <p:pic>
            <p:nvPicPr>
              <p:cNvPr id="454" name="墨迹 453"/>
            </p:nvPicPr>
            <p:blipFill>
              <a:blip r:embed="rId811"/>
            </p:blipFill>
            <p:spPr>
              <a:xfrm>
                <a:off x="3073400" y="3911600"/>
                <a:ext cx="1270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2" p14:bwMode="auto">
            <p14:nvContentPartPr>
              <p14:cNvPr id="455" name="墨迹 454"/>
              <p14:cNvContentPartPr/>
              <p14:nvPr/>
            </p14:nvContentPartPr>
            <p14:xfrm>
              <a:off x="3238500" y="3879850"/>
              <a:ext cx="76200" cy="38100"/>
            </p14:xfrm>
          </p:contentPart>
        </mc:Choice>
        <mc:Fallback xmlns="">
          <p:pic>
            <p:nvPicPr>
              <p:cNvPr id="455" name="墨迹 454"/>
            </p:nvPicPr>
            <p:blipFill>
              <a:blip r:embed="rId813"/>
            </p:blipFill>
            <p:spPr>
              <a:xfrm>
                <a:off x="3238500" y="3879850"/>
                <a:ext cx="762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4" p14:bwMode="auto">
            <p14:nvContentPartPr>
              <p14:cNvPr id="456" name="墨迹 455"/>
              <p14:cNvContentPartPr/>
              <p14:nvPr/>
            </p14:nvContentPartPr>
            <p14:xfrm>
              <a:off x="3263900" y="3879850"/>
              <a:ext cx="38100" cy="63500"/>
            </p14:xfrm>
          </p:contentPart>
        </mc:Choice>
        <mc:Fallback xmlns="">
          <p:pic>
            <p:nvPicPr>
              <p:cNvPr id="456" name="墨迹 455"/>
            </p:nvPicPr>
            <p:blipFill>
              <a:blip r:embed="rId815"/>
            </p:blipFill>
            <p:spPr>
              <a:xfrm>
                <a:off x="3263900" y="3879850"/>
                <a:ext cx="381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6" p14:bwMode="auto">
            <p14:nvContentPartPr>
              <p14:cNvPr id="457" name="墨迹 456"/>
              <p14:cNvContentPartPr/>
              <p14:nvPr/>
            </p14:nvContentPartPr>
            <p14:xfrm>
              <a:off x="3333750" y="3816350"/>
              <a:ext cx="114300" cy="95250"/>
            </p14:xfrm>
          </p:contentPart>
        </mc:Choice>
        <mc:Fallback xmlns="">
          <p:pic>
            <p:nvPicPr>
              <p:cNvPr id="457" name="墨迹 456"/>
            </p:nvPicPr>
            <p:blipFill>
              <a:blip r:embed="rId817"/>
            </p:blipFill>
            <p:spPr>
              <a:xfrm>
                <a:off x="3333750" y="3816350"/>
                <a:ext cx="1143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8" p14:bwMode="auto">
            <p14:nvContentPartPr>
              <p14:cNvPr id="458" name="墨迹 457"/>
              <p14:cNvContentPartPr/>
              <p14:nvPr/>
            </p14:nvContentPartPr>
            <p14:xfrm>
              <a:off x="3308350" y="3848100"/>
              <a:ext cx="146050" cy="120650"/>
            </p14:xfrm>
          </p:contentPart>
        </mc:Choice>
        <mc:Fallback xmlns="">
          <p:pic>
            <p:nvPicPr>
              <p:cNvPr id="458" name="墨迹 457"/>
            </p:nvPicPr>
            <p:blipFill>
              <a:blip r:embed="rId819"/>
            </p:blipFill>
            <p:spPr>
              <a:xfrm>
                <a:off x="3308350" y="3848100"/>
                <a:ext cx="1460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0" p14:bwMode="auto">
            <p14:nvContentPartPr>
              <p14:cNvPr id="459" name="墨迹 458"/>
              <p14:cNvContentPartPr/>
              <p14:nvPr/>
            </p14:nvContentPartPr>
            <p14:xfrm>
              <a:off x="3759200" y="3810000"/>
              <a:ext cx="19050" cy="234950"/>
            </p14:xfrm>
          </p:contentPart>
        </mc:Choice>
        <mc:Fallback xmlns="">
          <p:pic>
            <p:nvPicPr>
              <p:cNvPr id="459" name="墨迹 458"/>
            </p:nvPicPr>
            <p:blipFill>
              <a:blip r:embed="rId821"/>
            </p:blipFill>
            <p:spPr>
              <a:xfrm>
                <a:off x="3759200" y="3810000"/>
                <a:ext cx="190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2" p14:bwMode="auto">
            <p14:nvContentPartPr>
              <p14:cNvPr id="460" name="墨迹 459"/>
              <p14:cNvContentPartPr/>
              <p14:nvPr/>
            </p14:nvContentPartPr>
            <p14:xfrm>
              <a:off x="3771900" y="3892550"/>
              <a:ext cx="114300" cy="63500"/>
            </p14:xfrm>
          </p:contentPart>
        </mc:Choice>
        <mc:Fallback xmlns="">
          <p:pic>
            <p:nvPicPr>
              <p:cNvPr id="460" name="墨迹 459"/>
            </p:nvPicPr>
            <p:blipFill>
              <a:blip r:embed="rId823"/>
            </p:blipFill>
            <p:spPr>
              <a:xfrm>
                <a:off x="3771900" y="3892550"/>
                <a:ext cx="1143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4" p14:bwMode="auto">
            <p14:nvContentPartPr>
              <p14:cNvPr id="461" name="墨迹 460"/>
              <p14:cNvContentPartPr/>
              <p14:nvPr/>
            </p14:nvContentPartPr>
            <p14:xfrm>
              <a:off x="3803650" y="3829050"/>
              <a:ext cx="63500" cy="234950"/>
            </p14:xfrm>
          </p:contentPart>
        </mc:Choice>
        <mc:Fallback xmlns="">
          <p:pic>
            <p:nvPicPr>
              <p:cNvPr id="461" name="墨迹 460"/>
            </p:nvPicPr>
            <p:blipFill>
              <a:blip r:embed="rId825"/>
            </p:blipFill>
            <p:spPr>
              <a:xfrm>
                <a:off x="3803650" y="3829050"/>
                <a:ext cx="635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6" p14:bwMode="auto">
            <p14:nvContentPartPr>
              <p14:cNvPr id="462" name="墨迹 461"/>
              <p14:cNvContentPartPr/>
              <p14:nvPr/>
            </p14:nvContentPartPr>
            <p14:xfrm>
              <a:off x="4051300" y="3765550"/>
              <a:ext cx="120650" cy="57150"/>
            </p14:xfrm>
          </p:contentPart>
        </mc:Choice>
        <mc:Fallback xmlns="">
          <p:pic>
            <p:nvPicPr>
              <p:cNvPr id="462" name="墨迹 461"/>
            </p:nvPicPr>
            <p:blipFill>
              <a:blip r:embed="rId827"/>
            </p:blipFill>
            <p:spPr>
              <a:xfrm>
                <a:off x="4051300" y="3765550"/>
                <a:ext cx="1206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8" p14:bwMode="auto">
            <p14:nvContentPartPr>
              <p14:cNvPr id="463" name="墨迹 462"/>
              <p14:cNvContentPartPr/>
              <p14:nvPr/>
            </p14:nvContentPartPr>
            <p14:xfrm>
              <a:off x="3924300" y="3727450"/>
              <a:ext cx="412750" cy="317500"/>
            </p14:xfrm>
          </p:contentPart>
        </mc:Choice>
        <mc:Fallback xmlns="">
          <p:pic>
            <p:nvPicPr>
              <p:cNvPr id="463" name="墨迹 462"/>
            </p:nvPicPr>
            <p:blipFill>
              <a:blip r:embed="rId829"/>
            </p:blipFill>
            <p:spPr>
              <a:xfrm>
                <a:off x="3924300" y="3727450"/>
                <a:ext cx="4127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0" p14:bwMode="auto">
            <p14:nvContentPartPr>
              <p14:cNvPr id="464" name="墨迹 463"/>
              <p14:cNvContentPartPr/>
              <p14:nvPr/>
            </p14:nvContentPartPr>
            <p14:xfrm>
              <a:off x="4584700" y="3873500"/>
              <a:ext cx="31750" cy="152400"/>
            </p14:xfrm>
          </p:contentPart>
        </mc:Choice>
        <mc:Fallback xmlns="">
          <p:pic>
            <p:nvPicPr>
              <p:cNvPr id="464" name="墨迹 463"/>
            </p:nvPicPr>
            <p:blipFill>
              <a:blip r:embed="rId831"/>
            </p:blipFill>
            <p:spPr>
              <a:xfrm>
                <a:off x="4584700" y="3873500"/>
                <a:ext cx="317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2" p14:bwMode="auto">
            <p14:nvContentPartPr>
              <p14:cNvPr id="465" name="墨迹 464"/>
              <p14:cNvContentPartPr/>
              <p14:nvPr/>
            </p14:nvContentPartPr>
            <p14:xfrm>
              <a:off x="4591050" y="3860800"/>
              <a:ext cx="114300" cy="114300"/>
            </p14:xfrm>
          </p:contentPart>
        </mc:Choice>
        <mc:Fallback xmlns="">
          <p:pic>
            <p:nvPicPr>
              <p:cNvPr id="465" name="墨迹 464"/>
            </p:nvPicPr>
            <p:blipFill>
              <a:blip r:embed="rId833"/>
            </p:blipFill>
            <p:spPr>
              <a:xfrm>
                <a:off x="4591050" y="3860800"/>
                <a:ext cx="1143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4" p14:bwMode="auto">
            <p14:nvContentPartPr>
              <p14:cNvPr id="466" name="墨迹 465"/>
              <p14:cNvContentPartPr/>
              <p14:nvPr/>
            </p14:nvContentPartPr>
            <p14:xfrm>
              <a:off x="4648200" y="3943350"/>
              <a:ext cx="31750" cy="88900"/>
            </p14:xfrm>
          </p:contentPart>
        </mc:Choice>
        <mc:Fallback xmlns="">
          <p:pic>
            <p:nvPicPr>
              <p:cNvPr id="466" name="墨迹 465"/>
            </p:nvPicPr>
            <p:blipFill>
              <a:blip r:embed="rId835"/>
            </p:blipFill>
            <p:spPr>
              <a:xfrm>
                <a:off x="4648200" y="3943350"/>
                <a:ext cx="317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6" p14:bwMode="auto">
            <p14:nvContentPartPr>
              <p14:cNvPr id="467" name="墨迹 466"/>
              <p14:cNvContentPartPr/>
              <p14:nvPr/>
            </p14:nvContentPartPr>
            <p14:xfrm>
              <a:off x="4210050" y="3860800"/>
              <a:ext cx="88900" cy="215900"/>
            </p14:xfrm>
          </p:contentPart>
        </mc:Choice>
        <mc:Fallback xmlns="">
          <p:pic>
            <p:nvPicPr>
              <p:cNvPr id="467" name="墨迹 466"/>
            </p:nvPicPr>
            <p:blipFill>
              <a:blip r:embed="rId837"/>
            </p:blipFill>
            <p:spPr>
              <a:xfrm>
                <a:off x="4210050" y="3860800"/>
                <a:ext cx="889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8" p14:bwMode="auto">
            <p14:nvContentPartPr>
              <p14:cNvPr id="468" name="墨迹 467"/>
              <p14:cNvContentPartPr/>
              <p14:nvPr/>
            </p14:nvContentPartPr>
            <p14:xfrm>
              <a:off x="4356100" y="3765550"/>
              <a:ext cx="12700" cy="44450"/>
            </p14:xfrm>
          </p:contentPart>
        </mc:Choice>
        <mc:Fallback xmlns="">
          <p:pic>
            <p:nvPicPr>
              <p:cNvPr id="468" name="墨迹 467"/>
            </p:nvPicPr>
            <p:blipFill>
              <a:blip r:embed="rId839"/>
            </p:blipFill>
            <p:spPr>
              <a:xfrm>
                <a:off x="4356100" y="3765550"/>
                <a:ext cx="127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0" p14:bwMode="auto">
            <p14:nvContentPartPr>
              <p14:cNvPr id="469" name="墨迹 468"/>
              <p14:cNvContentPartPr/>
              <p14:nvPr/>
            </p14:nvContentPartPr>
            <p14:xfrm>
              <a:off x="4311650" y="3848100"/>
              <a:ext cx="44450" cy="12700"/>
            </p14:xfrm>
          </p:contentPart>
        </mc:Choice>
        <mc:Fallback xmlns="">
          <p:pic>
            <p:nvPicPr>
              <p:cNvPr id="469" name="墨迹 468"/>
            </p:nvPicPr>
            <p:blipFill>
              <a:blip r:embed="rId164"/>
            </p:blipFill>
            <p:spPr>
              <a:xfrm>
                <a:off x="4311650" y="3848100"/>
                <a:ext cx="44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1" p14:bwMode="auto">
            <p14:nvContentPartPr>
              <p14:cNvPr id="470" name="墨迹 469"/>
              <p14:cNvContentPartPr/>
              <p14:nvPr/>
            </p14:nvContentPartPr>
            <p14:xfrm>
              <a:off x="4305300" y="3886200"/>
              <a:ext cx="44450" cy="133350"/>
            </p14:xfrm>
          </p:contentPart>
        </mc:Choice>
        <mc:Fallback xmlns="">
          <p:pic>
            <p:nvPicPr>
              <p:cNvPr id="470" name="墨迹 469"/>
            </p:nvPicPr>
            <p:blipFill>
              <a:blip r:embed="rId842"/>
            </p:blipFill>
            <p:spPr>
              <a:xfrm>
                <a:off x="4305300" y="3886200"/>
                <a:ext cx="444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3" p14:bwMode="auto">
            <p14:nvContentPartPr>
              <p14:cNvPr id="471" name="墨迹 470"/>
              <p14:cNvContentPartPr/>
              <p14:nvPr/>
            </p14:nvContentPartPr>
            <p14:xfrm>
              <a:off x="4419600" y="3835400"/>
              <a:ext cx="19050" cy="6350"/>
            </p14:xfrm>
          </p:contentPart>
        </mc:Choice>
        <mc:Fallback xmlns="">
          <p:pic>
            <p:nvPicPr>
              <p:cNvPr id="471" name="墨迹 470"/>
            </p:nvPicPr>
            <p:blipFill>
              <a:blip r:embed="rId606"/>
            </p:blipFill>
            <p:spPr>
              <a:xfrm>
                <a:off x="4419600" y="3835400"/>
                <a:ext cx="19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4" p14:bwMode="auto">
            <p14:nvContentPartPr>
              <p14:cNvPr id="472" name="墨迹 471"/>
              <p14:cNvContentPartPr/>
              <p14:nvPr/>
            </p14:nvContentPartPr>
            <p14:xfrm>
              <a:off x="4375150" y="3898900"/>
              <a:ext cx="82550" cy="19050"/>
            </p14:xfrm>
          </p:contentPart>
        </mc:Choice>
        <mc:Fallback xmlns="">
          <p:pic>
            <p:nvPicPr>
              <p:cNvPr id="472" name="墨迹 471"/>
            </p:nvPicPr>
            <p:blipFill>
              <a:blip r:embed="rId845"/>
            </p:blipFill>
            <p:spPr>
              <a:xfrm>
                <a:off x="4375150" y="3898900"/>
                <a:ext cx="825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6" p14:bwMode="auto">
            <p14:nvContentPartPr>
              <p14:cNvPr id="473" name="墨迹 472"/>
              <p14:cNvContentPartPr/>
              <p14:nvPr/>
            </p14:nvContentPartPr>
            <p14:xfrm>
              <a:off x="4387850" y="3892550"/>
              <a:ext cx="57150" cy="171450"/>
            </p14:xfrm>
          </p:contentPart>
        </mc:Choice>
        <mc:Fallback xmlns="">
          <p:pic>
            <p:nvPicPr>
              <p:cNvPr id="473" name="墨迹 472"/>
            </p:nvPicPr>
            <p:blipFill>
              <a:blip r:embed="rId847"/>
            </p:blipFill>
            <p:spPr>
              <a:xfrm>
                <a:off x="4387850" y="3892550"/>
                <a:ext cx="571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8" p14:bwMode="auto">
            <p14:nvContentPartPr>
              <p14:cNvPr id="474" name="墨迹 473"/>
              <p14:cNvContentPartPr/>
              <p14:nvPr/>
            </p14:nvContentPartPr>
            <p14:xfrm>
              <a:off x="4591050" y="3898900"/>
              <a:ext cx="31750" cy="114300"/>
            </p14:xfrm>
          </p:contentPart>
        </mc:Choice>
        <mc:Fallback xmlns="">
          <p:pic>
            <p:nvPicPr>
              <p:cNvPr id="474" name="墨迹 473"/>
            </p:nvPicPr>
            <p:blipFill>
              <a:blip r:embed="rId849"/>
            </p:blipFill>
            <p:spPr>
              <a:xfrm>
                <a:off x="4591050" y="3898900"/>
                <a:ext cx="317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0" p14:bwMode="auto">
            <p14:nvContentPartPr>
              <p14:cNvPr id="475" name="墨迹 474"/>
              <p14:cNvContentPartPr/>
              <p14:nvPr/>
            </p14:nvContentPartPr>
            <p14:xfrm>
              <a:off x="4635500" y="3867150"/>
              <a:ext cx="120650" cy="63500"/>
            </p14:xfrm>
          </p:contentPart>
        </mc:Choice>
        <mc:Fallback xmlns="">
          <p:pic>
            <p:nvPicPr>
              <p:cNvPr id="475" name="墨迹 474"/>
            </p:nvPicPr>
            <p:blipFill>
              <a:blip r:embed="rId851"/>
            </p:blipFill>
            <p:spPr>
              <a:xfrm>
                <a:off x="4635500" y="3867150"/>
                <a:ext cx="1206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2" p14:bwMode="auto">
            <p14:nvContentPartPr>
              <p14:cNvPr id="476" name="墨迹 475"/>
              <p14:cNvContentPartPr/>
              <p14:nvPr/>
            </p14:nvContentPartPr>
            <p14:xfrm>
              <a:off x="4686300" y="3835400"/>
              <a:ext cx="12700" cy="107950"/>
            </p14:xfrm>
          </p:contentPart>
        </mc:Choice>
        <mc:Fallback xmlns="">
          <p:pic>
            <p:nvPicPr>
              <p:cNvPr id="476" name="墨迹 475"/>
            </p:nvPicPr>
            <p:blipFill>
              <a:blip r:embed="rId853"/>
            </p:blipFill>
            <p:spPr>
              <a:xfrm>
                <a:off x="4686300" y="3835400"/>
                <a:ext cx="127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4" p14:bwMode="auto">
            <p14:nvContentPartPr>
              <p14:cNvPr id="477" name="墨迹 476"/>
              <p14:cNvContentPartPr/>
              <p14:nvPr/>
            </p14:nvContentPartPr>
            <p14:xfrm>
              <a:off x="4635500" y="3981450"/>
              <a:ext cx="88900" cy="120650"/>
            </p14:xfrm>
          </p:contentPart>
        </mc:Choice>
        <mc:Fallback xmlns="">
          <p:pic>
            <p:nvPicPr>
              <p:cNvPr id="477" name="墨迹 476"/>
            </p:nvPicPr>
            <p:blipFill>
              <a:blip r:embed="rId855"/>
            </p:blipFill>
            <p:spPr>
              <a:xfrm>
                <a:off x="4635500" y="3981450"/>
                <a:ext cx="889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6" p14:bwMode="auto">
            <p14:nvContentPartPr>
              <p14:cNvPr id="478" name="墨迹 477"/>
              <p14:cNvContentPartPr/>
              <p14:nvPr/>
            </p14:nvContentPartPr>
            <p14:xfrm>
              <a:off x="4832350" y="3829050"/>
              <a:ext cx="76200" cy="50800"/>
            </p14:xfrm>
          </p:contentPart>
        </mc:Choice>
        <mc:Fallback xmlns="">
          <p:pic>
            <p:nvPicPr>
              <p:cNvPr id="478" name="墨迹 477"/>
            </p:nvPicPr>
            <p:blipFill>
              <a:blip r:embed="rId857"/>
            </p:blipFill>
            <p:spPr>
              <a:xfrm>
                <a:off x="4832350" y="3829050"/>
                <a:ext cx="762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8" p14:bwMode="auto">
            <p14:nvContentPartPr>
              <p14:cNvPr id="479" name="墨迹 478"/>
              <p14:cNvContentPartPr/>
              <p14:nvPr/>
            </p14:nvContentPartPr>
            <p14:xfrm>
              <a:off x="4806950" y="3822700"/>
              <a:ext cx="95250" cy="177800"/>
            </p14:xfrm>
          </p:contentPart>
        </mc:Choice>
        <mc:Fallback xmlns="">
          <p:pic>
            <p:nvPicPr>
              <p:cNvPr id="479" name="墨迹 478"/>
            </p:nvPicPr>
            <p:blipFill>
              <a:blip r:embed="rId859"/>
            </p:blipFill>
            <p:spPr>
              <a:xfrm>
                <a:off x="4806950" y="3822700"/>
                <a:ext cx="952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0" p14:bwMode="auto">
            <p14:nvContentPartPr>
              <p14:cNvPr id="480" name="墨迹 479"/>
              <p14:cNvContentPartPr/>
              <p14:nvPr/>
            </p14:nvContentPartPr>
            <p14:xfrm>
              <a:off x="4838700" y="3981450"/>
              <a:ext cx="88900" cy="6350"/>
            </p14:xfrm>
          </p:contentPart>
        </mc:Choice>
        <mc:Fallback xmlns="">
          <p:pic>
            <p:nvPicPr>
              <p:cNvPr id="480" name="墨迹 479"/>
            </p:nvPicPr>
            <p:blipFill>
              <a:blip r:embed="rId861"/>
            </p:blipFill>
            <p:spPr>
              <a:xfrm>
                <a:off x="4838700" y="3981450"/>
                <a:ext cx="889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2" p14:bwMode="auto">
            <p14:nvContentPartPr>
              <p14:cNvPr id="481" name="墨迹 480"/>
              <p14:cNvContentPartPr/>
              <p14:nvPr/>
            </p14:nvContentPartPr>
            <p14:xfrm>
              <a:off x="4768850" y="3860800"/>
              <a:ext cx="19050" cy="50800"/>
            </p14:xfrm>
          </p:contentPart>
        </mc:Choice>
        <mc:Fallback xmlns="">
          <p:pic>
            <p:nvPicPr>
              <p:cNvPr id="481" name="墨迹 480"/>
            </p:nvPicPr>
            <p:blipFill>
              <a:blip r:embed="rId863"/>
            </p:blipFill>
            <p:spPr>
              <a:xfrm>
                <a:off x="4768850" y="3860800"/>
                <a:ext cx="190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4" p14:bwMode="auto">
            <p14:nvContentPartPr>
              <p14:cNvPr id="482" name="墨迹 481"/>
              <p14:cNvContentPartPr/>
              <p14:nvPr/>
            </p14:nvContentPartPr>
            <p14:xfrm>
              <a:off x="4737100" y="3937000"/>
              <a:ext cx="177800" cy="120650"/>
            </p14:xfrm>
          </p:contentPart>
        </mc:Choice>
        <mc:Fallback xmlns="">
          <p:pic>
            <p:nvPicPr>
              <p:cNvPr id="482" name="墨迹 481"/>
            </p:nvPicPr>
            <p:blipFill>
              <a:blip r:embed="rId865"/>
            </p:blipFill>
            <p:spPr>
              <a:xfrm>
                <a:off x="4737100" y="3937000"/>
                <a:ext cx="1778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6" p14:bwMode="auto">
            <p14:nvContentPartPr>
              <p14:cNvPr id="483" name="墨迹 482"/>
              <p14:cNvContentPartPr/>
              <p14:nvPr/>
            </p14:nvContentPartPr>
            <p14:xfrm>
              <a:off x="4978400" y="3797300"/>
              <a:ext cx="360" cy="63500"/>
            </p14:xfrm>
          </p:contentPart>
        </mc:Choice>
        <mc:Fallback xmlns="">
          <p:pic>
            <p:nvPicPr>
              <p:cNvPr id="483" name="墨迹 482"/>
            </p:nvPicPr>
            <p:blipFill>
              <a:blip r:embed="rId538"/>
            </p:blipFill>
            <p:spPr>
              <a:xfrm>
                <a:off x="4978400" y="3797300"/>
                <a:ext cx="36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7" p14:bwMode="auto">
            <p14:nvContentPartPr>
              <p14:cNvPr id="484" name="墨迹 483"/>
              <p14:cNvContentPartPr/>
              <p14:nvPr/>
            </p14:nvContentPartPr>
            <p14:xfrm>
              <a:off x="5003800" y="3803650"/>
              <a:ext cx="82550" cy="38100"/>
            </p14:xfrm>
          </p:contentPart>
        </mc:Choice>
        <mc:Fallback xmlns="">
          <p:pic>
            <p:nvPicPr>
              <p:cNvPr id="484" name="墨迹 483"/>
            </p:nvPicPr>
            <p:blipFill>
              <a:blip r:embed="rId868"/>
            </p:blipFill>
            <p:spPr>
              <a:xfrm>
                <a:off x="5003800" y="3803650"/>
                <a:ext cx="825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9" p14:bwMode="auto">
            <p14:nvContentPartPr>
              <p14:cNvPr id="485" name="墨迹 484"/>
              <p14:cNvContentPartPr/>
              <p14:nvPr/>
            </p14:nvContentPartPr>
            <p14:xfrm>
              <a:off x="4991100" y="3816350"/>
              <a:ext cx="25400" cy="50800"/>
            </p14:xfrm>
          </p:contentPart>
        </mc:Choice>
        <mc:Fallback xmlns="">
          <p:pic>
            <p:nvPicPr>
              <p:cNvPr id="485" name="墨迹 484"/>
            </p:nvPicPr>
            <p:blipFill>
              <a:blip r:embed="rId870"/>
            </p:blipFill>
            <p:spPr>
              <a:xfrm>
                <a:off x="4991100" y="3816350"/>
                <a:ext cx="254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1" p14:bwMode="auto">
            <p14:nvContentPartPr>
              <p14:cNvPr id="486" name="墨迹 485"/>
              <p14:cNvContentPartPr/>
              <p14:nvPr/>
            </p14:nvContentPartPr>
            <p14:xfrm>
              <a:off x="4984750" y="3854450"/>
              <a:ext cx="57150" cy="152400"/>
            </p14:xfrm>
          </p:contentPart>
        </mc:Choice>
        <mc:Fallback xmlns="">
          <p:pic>
            <p:nvPicPr>
              <p:cNvPr id="486" name="墨迹 485"/>
            </p:nvPicPr>
            <p:blipFill>
              <a:blip r:embed="rId872"/>
            </p:blipFill>
            <p:spPr>
              <a:xfrm>
                <a:off x="4984750" y="3854450"/>
                <a:ext cx="571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3" p14:bwMode="auto">
            <p14:nvContentPartPr>
              <p14:cNvPr id="487" name="墨迹 486"/>
              <p14:cNvContentPartPr/>
              <p14:nvPr/>
            </p14:nvContentPartPr>
            <p14:xfrm>
              <a:off x="4991100" y="3968750"/>
              <a:ext cx="69850" cy="360"/>
            </p14:xfrm>
          </p:contentPart>
        </mc:Choice>
        <mc:Fallback xmlns="">
          <p:pic>
            <p:nvPicPr>
              <p:cNvPr id="487" name="墨迹 486"/>
            </p:nvPicPr>
            <p:blipFill>
              <a:blip r:embed="rId116"/>
            </p:blipFill>
            <p:spPr>
              <a:xfrm>
                <a:off x="4991100" y="3968750"/>
                <a:ext cx="698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4" p14:bwMode="auto">
            <p14:nvContentPartPr>
              <p14:cNvPr id="488" name="墨迹 487"/>
              <p14:cNvContentPartPr/>
              <p14:nvPr/>
            </p14:nvContentPartPr>
            <p14:xfrm>
              <a:off x="4933950" y="3898900"/>
              <a:ext cx="25400" cy="6350"/>
            </p14:xfrm>
          </p:contentPart>
        </mc:Choice>
        <mc:Fallback xmlns="">
          <p:pic>
            <p:nvPicPr>
              <p:cNvPr id="488" name="墨迹 487"/>
            </p:nvPicPr>
            <p:blipFill>
              <a:blip r:embed="rId875"/>
            </p:blipFill>
            <p:spPr>
              <a:xfrm>
                <a:off x="4933950" y="3898900"/>
                <a:ext cx="254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6" p14:bwMode="auto">
            <p14:nvContentPartPr>
              <p14:cNvPr id="489" name="墨迹 488"/>
              <p14:cNvContentPartPr/>
              <p14:nvPr/>
            </p14:nvContentPartPr>
            <p14:xfrm>
              <a:off x="4902200" y="3943350"/>
              <a:ext cx="177800" cy="127000"/>
            </p14:xfrm>
          </p:contentPart>
        </mc:Choice>
        <mc:Fallback xmlns="">
          <p:pic>
            <p:nvPicPr>
              <p:cNvPr id="489" name="墨迹 488"/>
            </p:nvPicPr>
            <p:blipFill>
              <a:blip r:embed="rId877"/>
            </p:blipFill>
            <p:spPr>
              <a:xfrm>
                <a:off x="4902200" y="3943350"/>
                <a:ext cx="1778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8" p14:bwMode="auto">
            <p14:nvContentPartPr>
              <p14:cNvPr id="490" name="墨迹 489"/>
              <p14:cNvContentPartPr/>
              <p14:nvPr/>
            </p14:nvContentPartPr>
            <p14:xfrm>
              <a:off x="5092700" y="3873500"/>
              <a:ext cx="63500" cy="360"/>
            </p14:xfrm>
          </p:contentPart>
        </mc:Choice>
        <mc:Fallback xmlns="">
          <p:pic>
            <p:nvPicPr>
              <p:cNvPr id="490" name="墨迹 489"/>
            </p:nvPicPr>
            <p:blipFill>
              <a:blip r:embed="rId83"/>
            </p:blipFill>
            <p:spPr>
              <a:xfrm>
                <a:off x="5092700" y="3873500"/>
                <a:ext cx="635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9" p14:bwMode="auto">
            <p14:nvContentPartPr>
              <p14:cNvPr id="491" name="墨迹 490"/>
              <p14:cNvContentPartPr/>
              <p14:nvPr/>
            </p14:nvContentPartPr>
            <p14:xfrm>
              <a:off x="5080000" y="3854450"/>
              <a:ext cx="63500" cy="139700"/>
            </p14:xfrm>
          </p:contentPart>
        </mc:Choice>
        <mc:Fallback xmlns="">
          <p:pic>
            <p:nvPicPr>
              <p:cNvPr id="491" name="墨迹 490"/>
            </p:nvPicPr>
            <p:blipFill>
              <a:blip r:embed="rId880"/>
            </p:blipFill>
            <p:spPr>
              <a:xfrm>
                <a:off x="5080000" y="3854450"/>
                <a:ext cx="635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1" p14:bwMode="auto">
            <p14:nvContentPartPr>
              <p14:cNvPr id="492" name="墨迹 491"/>
              <p14:cNvContentPartPr/>
              <p14:nvPr/>
            </p14:nvContentPartPr>
            <p14:xfrm>
              <a:off x="5124450" y="3917950"/>
              <a:ext cx="25400" cy="139700"/>
            </p14:xfrm>
          </p:contentPart>
        </mc:Choice>
        <mc:Fallback xmlns="">
          <p:pic>
            <p:nvPicPr>
              <p:cNvPr id="492" name="墨迹 491"/>
            </p:nvPicPr>
            <p:blipFill>
              <a:blip r:embed="rId882"/>
            </p:blipFill>
            <p:spPr>
              <a:xfrm>
                <a:off x="5124450" y="3917950"/>
                <a:ext cx="254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3" p14:bwMode="auto">
            <p14:nvContentPartPr>
              <p14:cNvPr id="493" name="墨迹 492"/>
              <p14:cNvContentPartPr/>
              <p14:nvPr/>
            </p14:nvContentPartPr>
            <p14:xfrm>
              <a:off x="5238750" y="3771900"/>
              <a:ext cx="25400" cy="6350"/>
            </p14:xfrm>
          </p:contentPart>
        </mc:Choice>
        <mc:Fallback xmlns="">
          <p:pic>
            <p:nvPicPr>
              <p:cNvPr id="493" name="墨迹 492"/>
            </p:nvPicPr>
            <p:blipFill>
              <a:blip r:embed="rId875"/>
            </p:blipFill>
            <p:spPr>
              <a:xfrm>
                <a:off x="5238750" y="3771900"/>
                <a:ext cx="254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4" p14:bwMode="auto">
            <p14:nvContentPartPr>
              <p14:cNvPr id="494" name="墨迹 493"/>
              <p14:cNvContentPartPr/>
              <p14:nvPr/>
            </p14:nvContentPartPr>
            <p14:xfrm>
              <a:off x="5181600" y="3867150"/>
              <a:ext cx="88900" cy="171450"/>
            </p14:xfrm>
          </p:contentPart>
        </mc:Choice>
        <mc:Fallback xmlns="">
          <p:pic>
            <p:nvPicPr>
              <p:cNvPr id="494" name="墨迹 493"/>
            </p:nvPicPr>
            <p:blipFill>
              <a:blip r:embed="rId885"/>
            </p:blipFill>
            <p:spPr>
              <a:xfrm>
                <a:off x="5181600" y="3867150"/>
                <a:ext cx="889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6" p14:bwMode="auto">
            <p14:nvContentPartPr>
              <p14:cNvPr id="495" name="墨迹 494"/>
              <p14:cNvContentPartPr/>
              <p14:nvPr/>
            </p14:nvContentPartPr>
            <p14:xfrm>
              <a:off x="5289550" y="3930650"/>
              <a:ext cx="12700" cy="222250"/>
            </p14:xfrm>
          </p:contentPart>
        </mc:Choice>
        <mc:Fallback xmlns="">
          <p:pic>
            <p:nvPicPr>
              <p:cNvPr id="495" name="墨迹 494"/>
            </p:nvPicPr>
            <p:blipFill>
              <a:blip r:embed="rId887"/>
            </p:blipFill>
            <p:spPr>
              <a:xfrm>
                <a:off x="5289550" y="3930650"/>
                <a:ext cx="127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8" p14:bwMode="auto">
            <p14:nvContentPartPr>
              <p14:cNvPr id="496" name="墨迹 495"/>
              <p14:cNvContentPartPr/>
              <p14:nvPr/>
            </p14:nvContentPartPr>
            <p14:xfrm>
              <a:off x="5226050" y="3949700"/>
              <a:ext cx="63500" cy="360"/>
            </p14:xfrm>
          </p:contentPart>
        </mc:Choice>
        <mc:Fallback xmlns="">
          <p:pic>
            <p:nvPicPr>
              <p:cNvPr id="496" name="墨迹 495"/>
            </p:nvPicPr>
            <p:blipFill>
              <a:blip r:embed="rId83"/>
            </p:blipFill>
            <p:spPr>
              <a:xfrm>
                <a:off x="5226050" y="3949700"/>
                <a:ext cx="635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9" p14:bwMode="auto">
            <p14:nvContentPartPr>
              <p14:cNvPr id="497" name="墨迹 496"/>
              <p14:cNvContentPartPr/>
              <p14:nvPr/>
            </p14:nvContentPartPr>
            <p14:xfrm>
              <a:off x="5238750" y="3994150"/>
              <a:ext cx="50800" cy="12700"/>
            </p14:xfrm>
          </p:contentPart>
        </mc:Choice>
        <mc:Fallback xmlns="">
          <p:pic>
            <p:nvPicPr>
              <p:cNvPr id="497" name="墨迹 496"/>
            </p:nvPicPr>
            <p:blipFill>
              <a:blip r:embed="rId890"/>
            </p:blipFill>
            <p:spPr>
              <a:xfrm>
                <a:off x="5238750" y="3994150"/>
                <a:ext cx="508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1" p14:bwMode="auto">
            <p14:nvContentPartPr>
              <p14:cNvPr id="498" name="墨迹 497"/>
              <p14:cNvContentPartPr/>
              <p14:nvPr/>
            </p14:nvContentPartPr>
            <p14:xfrm>
              <a:off x="5168900" y="4044950"/>
              <a:ext cx="184150" cy="6350"/>
            </p14:xfrm>
          </p:contentPart>
        </mc:Choice>
        <mc:Fallback xmlns="">
          <p:pic>
            <p:nvPicPr>
              <p:cNvPr id="498" name="墨迹 497"/>
            </p:nvPicPr>
            <p:blipFill>
              <a:blip r:embed="rId892"/>
            </p:blipFill>
            <p:spPr>
              <a:xfrm>
                <a:off x="5168900" y="4044950"/>
                <a:ext cx="1841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3" p14:bwMode="auto">
            <p14:nvContentPartPr>
              <p14:cNvPr id="499" name="墨迹 498"/>
              <p14:cNvContentPartPr/>
              <p14:nvPr/>
            </p14:nvContentPartPr>
            <p14:xfrm>
              <a:off x="1835150" y="4191000"/>
              <a:ext cx="146050" cy="139700"/>
            </p14:xfrm>
          </p:contentPart>
        </mc:Choice>
        <mc:Fallback xmlns="">
          <p:pic>
            <p:nvPicPr>
              <p:cNvPr id="499" name="墨迹 498"/>
            </p:nvPicPr>
            <p:blipFill>
              <a:blip r:embed="rId894"/>
            </p:blipFill>
            <p:spPr>
              <a:xfrm>
                <a:off x="1835150" y="4191000"/>
                <a:ext cx="1460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5" p14:bwMode="auto">
            <p14:nvContentPartPr>
              <p14:cNvPr id="500" name="墨迹 499"/>
              <p14:cNvContentPartPr/>
              <p14:nvPr/>
            </p14:nvContentPartPr>
            <p14:xfrm>
              <a:off x="1885950" y="4229100"/>
              <a:ext cx="25400" cy="184150"/>
            </p14:xfrm>
          </p:contentPart>
        </mc:Choice>
        <mc:Fallback xmlns="">
          <p:pic>
            <p:nvPicPr>
              <p:cNvPr id="500" name="墨迹 499"/>
            </p:nvPicPr>
            <p:blipFill>
              <a:blip r:embed="rId896"/>
            </p:blipFill>
            <p:spPr>
              <a:xfrm>
                <a:off x="1885950" y="4229100"/>
                <a:ext cx="254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7" p14:bwMode="auto">
            <p14:nvContentPartPr>
              <p14:cNvPr id="501" name="墨迹 500"/>
              <p14:cNvContentPartPr/>
              <p14:nvPr/>
            </p14:nvContentPartPr>
            <p14:xfrm>
              <a:off x="1987550" y="4216400"/>
              <a:ext cx="19050" cy="177800"/>
            </p14:xfrm>
          </p:contentPart>
        </mc:Choice>
        <mc:Fallback xmlns="">
          <p:pic>
            <p:nvPicPr>
              <p:cNvPr id="501" name="墨迹 500"/>
            </p:nvPicPr>
            <p:blipFill>
              <a:blip r:embed="rId898"/>
            </p:blipFill>
            <p:spPr>
              <a:xfrm>
                <a:off x="1987550" y="4216400"/>
                <a:ext cx="190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9" p14:bwMode="auto">
            <p14:nvContentPartPr>
              <p14:cNvPr id="502" name="墨迹 501"/>
              <p14:cNvContentPartPr/>
              <p14:nvPr/>
            </p14:nvContentPartPr>
            <p14:xfrm>
              <a:off x="2006600" y="4286250"/>
              <a:ext cx="107950" cy="76200"/>
            </p14:xfrm>
          </p:contentPart>
        </mc:Choice>
        <mc:Fallback xmlns="">
          <p:pic>
            <p:nvPicPr>
              <p:cNvPr id="502" name="墨迹 501"/>
            </p:nvPicPr>
            <p:blipFill>
              <a:blip r:embed="rId900"/>
            </p:blipFill>
            <p:spPr>
              <a:xfrm>
                <a:off x="2006600" y="4286250"/>
                <a:ext cx="1079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1" p14:bwMode="auto">
            <p14:nvContentPartPr>
              <p14:cNvPr id="503" name="墨迹 502"/>
              <p14:cNvContentPartPr/>
              <p14:nvPr/>
            </p14:nvContentPartPr>
            <p14:xfrm>
              <a:off x="2146300" y="4279900"/>
              <a:ext cx="101600" cy="76200"/>
            </p14:xfrm>
          </p:contentPart>
        </mc:Choice>
        <mc:Fallback xmlns="">
          <p:pic>
            <p:nvPicPr>
              <p:cNvPr id="503" name="墨迹 502"/>
            </p:nvPicPr>
            <p:blipFill>
              <a:blip r:embed="rId902"/>
            </p:blipFill>
            <p:spPr>
              <a:xfrm>
                <a:off x="2146300" y="4279900"/>
                <a:ext cx="1016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3" p14:bwMode="auto">
            <p14:nvContentPartPr>
              <p14:cNvPr id="504" name="墨迹 503"/>
              <p14:cNvContentPartPr/>
              <p14:nvPr/>
            </p14:nvContentPartPr>
            <p14:xfrm>
              <a:off x="2127250" y="4292600"/>
              <a:ext cx="82550" cy="114300"/>
            </p14:xfrm>
          </p:contentPart>
        </mc:Choice>
        <mc:Fallback xmlns="">
          <p:pic>
            <p:nvPicPr>
              <p:cNvPr id="504" name="墨迹 503"/>
            </p:nvPicPr>
            <p:blipFill>
              <a:blip r:embed="rId904"/>
            </p:blipFill>
            <p:spPr>
              <a:xfrm>
                <a:off x="2127250" y="4292600"/>
                <a:ext cx="825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5" p14:bwMode="auto">
            <p14:nvContentPartPr>
              <p14:cNvPr id="505" name="墨迹 504"/>
              <p14:cNvContentPartPr/>
              <p14:nvPr/>
            </p14:nvContentPartPr>
            <p14:xfrm>
              <a:off x="2286000" y="4229100"/>
              <a:ext cx="114300" cy="146050"/>
            </p14:xfrm>
          </p:contentPart>
        </mc:Choice>
        <mc:Fallback xmlns="">
          <p:pic>
            <p:nvPicPr>
              <p:cNvPr id="505" name="墨迹 504"/>
            </p:nvPicPr>
            <p:blipFill>
              <a:blip r:embed="rId906"/>
            </p:blipFill>
            <p:spPr>
              <a:xfrm>
                <a:off x="2286000" y="4229100"/>
                <a:ext cx="1143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7" p14:bwMode="auto">
            <p14:nvContentPartPr>
              <p14:cNvPr id="506" name="墨迹 505"/>
              <p14:cNvContentPartPr/>
              <p14:nvPr/>
            </p14:nvContentPartPr>
            <p14:xfrm>
              <a:off x="1809750" y="4597400"/>
              <a:ext cx="209550" cy="107950"/>
            </p14:xfrm>
          </p:contentPart>
        </mc:Choice>
        <mc:Fallback xmlns="">
          <p:pic>
            <p:nvPicPr>
              <p:cNvPr id="506" name="墨迹 505"/>
            </p:nvPicPr>
            <p:blipFill>
              <a:blip r:embed="rId908"/>
            </p:blipFill>
            <p:spPr>
              <a:xfrm>
                <a:off x="1809750" y="4597400"/>
                <a:ext cx="2095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9" p14:bwMode="auto">
            <p14:nvContentPartPr>
              <p14:cNvPr id="507" name="墨迹 506"/>
              <p14:cNvContentPartPr/>
              <p14:nvPr/>
            </p14:nvContentPartPr>
            <p14:xfrm>
              <a:off x="1968500" y="4603750"/>
              <a:ext cx="12700" cy="158750"/>
            </p14:xfrm>
          </p:contentPart>
        </mc:Choice>
        <mc:Fallback xmlns="">
          <p:pic>
            <p:nvPicPr>
              <p:cNvPr id="507" name="墨迹 506"/>
            </p:nvPicPr>
            <p:blipFill>
              <a:blip r:embed="rId910"/>
            </p:blipFill>
            <p:spPr>
              <a:xfrm>
                <a:off x="1968500" y="4603750"/>
                <a:ext cx="127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1" p14:bwMode="auto">
            <p14:nvContentPartPr>
              <p14:cNvPr id="508" name="墨迹 507"/>
              <p14:cNvContentPartPr/>
              <p14:nvPr/>
            </p14:nvContentPartPr>
            <p14:xfrm>
              <a:off x="2044700" y="4584700"/>
              <a:ext cx="88900" cy="139700"/>
            </p14:xfrm>
          </p:contentPart>
        </mc:Choice>
        <mc:Fallback xmlns="">
          <p:pic>
            <p:nvPicPr>
              <p:cNvPr id="508" name="墨迹 507"/>
            </p:nvPicPr>
            <p:blipFill>
              <a:blip r:embed="rId912"/>
            </p:blipFill>
            <p:spPr>
              <a:xfrm>
                <a:off x="2044700" y="4584700"/>
                <a:ext cx="889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3" p14:bwMode="auto">
            <p14:nvContentPartPr>
              <p14:cNvPr id="509" name="墨迹 508"/>
              <p14:cNvContentPartPr/>
              <p14:nvPr/>
            </p14:nvContentPartPr>
            <p14:xfrm>
              <a:off x="2063750" y="4667250"/>
              <a:ext cx="88900" cy="50800"/>
            </p14:xfrm>
          </p:contentPart>
        </mc:Choice>
        <mc:Fallback xmlns="">
          <p:pic>
            <p:nvPicPr>
              <p:cNvPr id="509" name="墨迹 508"/>
            </p:nvPicPr>
            <p:blipFill>
              <a:blip r:embed="rId914"/>
            </p:blipFill>
            <p:spPr>
              <a:xfrm>
                <a:off x="2063750" y="4667250"/>
                <a:ext cx="889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5" p14:bwMode="auto">
            <p14:nvContentPartPr>
              <p14:cNvPr id="510" name="墨迹 509"/>
              <p14:cNvContentPartPr/>
              <p14:nvPr/>
            </p14:nvContentPartPr>
            <p14:xfrm>
              <a:off x="2279650" y="4572000"/>
              <a:ext cx="12700" cy="69850"/>
            </p14:xfrm>
          </p:contentPart>
        </mc:Choice>
        <mc:Fallback xmlns="">
          <p:pic>
            <p:nvPicPr>
              <p:cNvPr id="510" name="墨迹 509"/>
            </p:nvPicPr>
            <p:blipFill>
              <a:blip r:embed="rId916"/>
            </p:blipFill>
            <p:spPr>
              <a:xfrm>
                <a:off x="2279650" y="4572000"/>
                <a:ext cx="127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7" p14:bwMode="auto">
            <p14:nvContentPartPr>
              <p14:cNvPr id="511" name="墨迹 510"/>
              <p14:cNvContentPartPr/>
              <p14:nvPr/>
            </p14:nvContentPartPr>
            <p14:xfrm>
              <a:off x="2209800" y="4584700"/>
              <a:ext cx="120650" cy="101600"/>
            </p14:xfrm>
          </p:contentPart>
        </mc:Choice>
        <mc:Fallback xmlns="">
          <p:pic>
            <p:nvPicPr>
              <p:cNvPr id="511" name="墨迹 510"/>
            </p:nvPicPr>
            <p:blipFill>
              <a:blip r:embed="rId918"/>
            </p:blipFill>
            <p:spPr>
              <a:xfrm>
                <a:off x="2209800" y="4584700"/>
                <a:ext cx="1206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9" p14:bwMode="auto">
            <p14:nvContentPartPr>
              <p14:cNvPr id="512" name="墨迹 511"/>
              <p14:cNvContentPartPr/>
              <p14:nvPr/>
            </p14:nvContentPartPr>
            <p14:xfrm>
              <a:off x="2368550" y="4521200"/>
              <a:ext cx="95250" cy="133350"/>
            </p14:xfrm>
          </p:contentPart>
        </mc:Choice>
        <mc:Fallback xmlns="">
          <p:pic>
            <p:nvPicPr>
              <p:cNvPr id="512" name="墨迹 511"/>
            </p:nvPicPr>
            <p:blipFill>
              <a:blip r:embed="rId920"/>
            </p:blipFill>
            <p:spPr>
              <a:xfrm>
                <a:off x="2368550" y="4521200"/>
                <a:ext cx="952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1" p14:bwMode="auto">
            <p14:nvContentPartPr>
              <p14:cNvPr id="513" name="墨迹 512"/>
              <p14:cNvContentPartPr/>
              <p14:nvPr/>
            </p14:nvContentPartPr>
            <p14:xfrm>
              <a:off x="1860550" y="4883150"/>
              <a:ext cx="190500" cy="101600"/>
            </p14:xfrm>
          </p:contentPart>
        </mc:Choice>
        <mc:Fallback xmlns="">
          <p:pic>
            <p:nvPicPr>
              <p:cNvPr id="513" name="墨迹 512"/>
            </p:nvPicPr>
            <p:blipFill>
              <a:blip r:embed="rId922"/>
            </p:blipFill>
            <p:spPr>
              <a:xfrm>
                <a:off x="1860550" y="4883150"/>
                <a:ext cx="1905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3" p14:bwMode="auto">
            <p14:nvContentPartPr>
              <p14:cNvPr id="514" name="墨迹 513"/>
              <p14:cNvContentPartPr/>
              <p14:nvPr/>
            </p14:nvContentPartPr>
            <p14:xfrm>
              <a:off x="1987550" y="4889500"/>
              <a:ext cx="12700" cy="190500"/>
            </p14:xfrm>
          </p:contentPart>
        </mc:Choice>
        <mc:Fallback xmlns="">
          <p:pic>
            <p:nvPicPr>
              <p:cNvPr id="514" name="墨迹 513"/>
            </p:nvPicPr>
            <p:blipFill>
              <a:blip r:embed="rId924"/>
            </p:blipFill>
            <p:spPr>
              <a:xfrm>
                <a:off x="1987550" y="4889500"/>
                <a:ext cx="12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5" p14:bwMode="auto">
            <p14:nvContentPartPr>
              <p14:cNvPr id="515" name="墨迹 514"/>
              <p14:cNvContentPartPr/>
              <p14:nvPr/>
            </p14:nvContentPartPr>
            <p14:xfrm>
              <a:off x="2044700" y="4914900"/>
              <a:ext cx="76200" cy="133350"/>
            </p14:xfrm>
          </p:contentPart>
        </mc:Choice>
        <mc:Fallback xmlns="">
          <p:pic>
            <p:nvPicPr>
              <p:cNvPr id="515" name="墨迹 514"/>
            </p:nvPicPr>
            <p:blipFill>
              <a:blip r:embed="rId926"/>
            </p:blipFill>
            <p:spPr>
              <a:xfrm>
                <a:off x="2044700" y="4914900"/>
                <a:ext cx="762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7" p14:bwMode="auto">
            <p14:nvContentPartPr>
              <p14:cNvPr id="516" name="墨迹 515"/>
              <p14:cNvContentPartPr/>
              <p14:nvPr/>
            </p14:nvContentPartPr>
            <p14:xfrm>
              <a:off x="2044700" y="5022850"/>
              <a:ext cx="127000" cy="6350"/>
            </p14:xfrm>
          </p:contentPart>
        </mc:Choice>
        <mc:Fallback xmlns="">
          <p:pic>
            <p:nvPicPr>
              <p:cNvPr id="516" name="墨迹 515"/>
            </p:nvPicPr>
            <p:blipFill>
              <a:blip r:embed="rId928"/>
            </p:blipFill>
            <p:spPr>
              <a:xfrm>
                <a:off x="2044700" y="5022850"/>
                <a:ext cx="1270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9" p14:bwMode="auto">
            <p14:nvContentPartPr>
              <p14:cNvPr id="517" name="墨迹 516"/>
              <p14:cNvContentPartPr/>
              <p14:nvPr/>
            </p14:nvContentPartPr>
            <p14:xfrm>
              <a:off x="2235200" y="4927600"/>
              <a:ext cx="76200" cy="50800"/>
            </p14:xfrm>
          </p:contentPart>
        </mc:Choice>
        <mc:Fallback xmlns="">
          <p:pic>
            <p:nvPicPr>
              <p:cNvPr id="517" name="墨迹 516"/>
            </p:nvPicPr>
            <p:blipFill>
              <a:blip r:embed="rId930"/>
            </p:blipFill>
            <p:spPr>
              <a:xfrm>
                <a:off x="2235200" y="4927600"/>
                <a:ext cx="762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1" p14:bwMode="auto">
            <p14:nvContentPartPr>
              <p14:cNvPr id="518" name="墨迹 517"/>
              <p14:cNvContentPartPr/>
              <p14:nvPr/>
            </p14:nvContentPartPr>
            <p14:xfrm>
              <a:off x="2216150" y="4889500"/>
              <a:ext cx="88900" cy="139700"/>
            </p14:xfrm>
          </p:contentPart>
        </mc:Choice>
        <mc:Fallback xmlns="">
          <p:pic>
            <p:nvPicPr>
              <p:cNvPr id="518" name="墨迹 517"/>
            </p:nvPicPr>
            <p:blipFill>
              <a:blip r:embed="rId932"/>
            </p:blipFill>
            <p:spPr>
              <a:xfrm>
                <a:off x="2216150" y="4889500"/>
                <a:ext cx="889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3" p14:bwMode="auto">
            <p14:nvContentPartPr>
              <p14:cNvPr id="519" name="墨迹 518"/>
              <p14:cNvContentPartPr/>
              <p14:nvPr/>
            </p14:nvContentPartPr>
            <p14:xfrm>
              <a:off x="2286000" y="4857750"/>
              <a:ext cx="146050" cy="190500"/>
            </p14:xfrm>
          </p:contentPart>
        </mc:Choice>
        <mc:Fallback xmlns="">
          <p:pic>
            <p:nvPicPr>
              <p:cNvPr id="519" name="墨迹 518"/>
            </p:nvPicPr>
            <p:blipFill>
              <a:blip r:embed="rId934"/>
            </p:blipFill>
            <p:spPr>
              <a:xfrm>
                <a:off x="2286000" y="4857750"/>
                <a:ext cx="1460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5" p14:bwMode="auto">
            <p14:nvContentPartPr>
              <p14:cNvPr id="520" name="墨迹 519"/>
              <p14:cNvContentPartPr/>
              <p14:nvPr/>
            </p14:nvContentPartPr>
            <p14:xfrm>
              <a:off x="1816100" y="5219700"/>
              <a:ext cx="228600" cy="95250"/>
            </p14:xfrm>
          </p:contentPart>
        </mc:Choice>
        <mc:Fallback xmlns="">
          <p:pic>
            <p:nvPicPr>
              <p:cNvPr id="520" name="墨迹 519"/>
            </p:nvPicPr>
            <p:blipFill>
              <a:blip r:embed="rId936"/>
            </p:blipFill>
            <p:spPr>
              <a:xfrm>
                <a:off x="1816100" y="5219700"/>
                <a:ext cx="2286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7" p14:bwMode="auto">
            <p14:nvContentPartPr>
              <p14:cNvPr id="521" name="墨迹 520"/>
              <p14:cNvContentPartPr/>
              <p14:nvPr/>
            </p14:nvContentPartPr>
            <p14:xfrm>
              <a:off x="2012950" y="5213350"/>
              <a:ext cx="6350" cy="146050"/>
            </p14:xfrm>
          </p:contentPart>
        </mc:Choice>
        <mc:Fallback xmlns="">
          <p:pic>
            <p:nvPicPr>
              <p:cNvPr id="521" name="墨迹 520"/>
            </p:nvPicPr>
            <p:blipFill>
              <a:blip r:embed="rId938"/>
            </p:blipFill>
            <p:spPr>
              <a:xfrm>
                <a:off x="2012950" y="5213350"/>
                <a:ext cx="63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9" p14:bwMode="auto">
            <p14:nvContentPartPr>
              <p14:cNvPr id="522" name="墨迹 521"/>
              <p14:cNvContentPartPr/>
              <p14:nvPr/>
            </p14:nvContentPartPr>
            <p14:xfrm>
              <a:off x="2070100" y="5181600"/>
              <a:ext cx="107950" cy="133350"/>
            </p14:xfrm>
          </p:contentPart>
        </mc:Choice>
        <mc:Fallback xmlns="">
          <p:pic>
            <p:nvPicPr>
              <p:cNvPr id="522" name="墨迹 521"/>
            </p:nvPicPr>
            <p:blipFill>
              <a:blip r:embed="rId940"/>
            </p:blipFill>
            <p:spPr>
              <a:xfrm>
                <a:off x="2070100" y="5181600"/>
                <a:ext cx="1079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1" p14:bwMode="auto">
            <p14:nvContentPartPr>
              <p14:cNvPr id="523" name="墨迹 522"/>
              <p14:cNvContentPartPr/>
              <p14:nvPr/>
            </p14:nvContentPartPr>
            <p14:xfrm>
              <a:off x="2101850" y="5257800"/>
              <a:ext cx="76200" cy="31750"/>
            </p14:xfrm>
          </p:contentPart>
        </mc:Choice>
        <mc:Fallback xmlns="">
          <p:pic>
            <p:nvPicPr>
              <p:cNvPr id="523" name="墨迹 522"/>
            </p:nvPicPr>
            <p:blipFill>
              <a:blip r:embed="rId942"/>
            </p:blipFill>
            <p:spPr>
              <a:xfrm>
                <a:off x="2101850" y="5257800"/>
                <a:ext cx="762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3" p14:bwMode="auto">
            <p14:nvContentPartPr>
              <p14:cNvPr id="524" name="墨迹 523"/>
              <p14:cNvContentPartPr/>
              <p14:nvPr/>
            </p14:nvContentPartPr>
            <p14:xfrm>
              <a:off x="2209800" y="5219700"/>
              <a:ext cx="101600" cy="63500"/>
            </p14:xfrm>
          </p:contentPart>
        </mc:Choice>
        <mc:Fallback xmlns="">
          <p:pic>
            <p:nvPicPr>
              <p:cNvPr id="524" name="墨迹 523"/>
            </p:nvPicPr>
            <p:blipFill>
              <a:blip r:embed="rId944"/>
            </p:blipFill>
            <p:spPr>
              <a:xfrm>
                <a:off x="2209800" y="5219700"/>
                <a:ext cx="1016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5" p14:bwMode="auto">
            <p14:nvContentPartPr>
              <p14:cNvPr id="525" name="墨迹 524"/>
              <p14:cNvContentPartPr/>
              <p14:nvPr/>
            </p14:nvContentPartPr>
            <p14:xfrm>
              <a:off x="2190750" y="5194300"/>
              <a:ext cx="107950" cy="158750"/>
            </p14:xfrm>
          </p:contentPart>
        </mc:Choice>
        <mc:Fallback xmlns="">
          <p:pic>
            <p:nvPicPr>
              <p:cNvPr id="525" name="墨迹 524"/>
            </p:nvPicPr>
            <p:blipFill>
              <a:blip r:embed="rId946"/>
            </p:blipFill>
            <p:spPr>
              <a:xfrm>
                <a:off x="2190750" y="5194300"/>
                <a:ext cx="1079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7" p14:bwMode="auto">
            <p14:nvContentPartPr>
              <p14:cNvPr id="526" name="墨迹 525"/>
              <p14:cNvContentPartPr/>
              <p14:nvPr/>
            </p14:nvContentPartPr>
            <p14:xfrm>
              <a:off x="2317750" y="5168900"/>
              <a:ext cx="120650" cy="209550"/>
            </p14:xfrm>
          </p:contentPart>
        </mc:Choice>
        <mc:Fallback xmlns="">
          <p:pic>
            <p:nvPicPr>
              <p:cNvPr id="526" name="墨迹 525"/>
            </p:nvPicPr>
            <p:blipFill>
              <a:blip r:embed="rId948"/>
            </p:blipFill>
            <p:spPr>
              <a:xfrm>
                <a:off x="2317750" y="5168900"/>
                <a:ext cx="1206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9" p14:bwMode="auto">
            <p14:nvContentPartPr>
              <p14:cNvPr id="527" name="墨迹 526"/>
              <p14:cNvContentPartPr/>
              <p14:nvPr/>
            </p14:nvContentPartPr>
            <p14:xfrm>
              <a:off x="2717800" y="4159250"/>
              <a:ext cx="95250" cy="266700"/>
            </p14:xfrm>
          </p:contentPart>
        </mc:Choice>
        <mc:Fallback xmlns="">
          <p:pic>
            <p:nvPicPr>
              <p:cNvPr id="527" name="墨迹 526"/>
            </p:nvPicPr>
            <p:blipFill>
              <a:blip r:embed="rId950"/>
            </p:blipFill>
            <p:spPr>
              <a:xfrm>
                <a:off x="2717800" y="4159250"/>
                <a:ext cx="952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1" p14:bwMode="auto">
            <p14:nvContentPartPr>
              <p14:cNvPr id="528" name="墨迹 527"/>
              <p14:cNvContentPartPr/>
              <p14:nvPr/>
            </p14:nvContentPartPr>
            <p14:xfrm>
              <a:off x="2806700" y="4178300"/>
              <a:ext cx="19050" cy="190500"/>
            </p14:xfrm>
          </p:contentPart>
        </mc:Choice>
        <mc:Fallback xmlns="">
          <p:pic>
            <p:nvPicPr>
              <p:cNvPr id="528" name="墨迹 527"/>
            </p:nvPicPr>
            <p:blipFill>
              <a:blip r:embed="rId952"/>
            </p:blipFill>
            <p:spPr>
              <a:xfrm>
                <a:off x="2806700" y="4178300"/>
                <a:ext cx="190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3" p14:bwMode="auto">
            <p14:nvContentPartPr>
              <p14:cNvPr id="529" name="墨迹 528"/>
              <p14:cNvContentPartPr/>
              <p14:nvPr/>
            </p14:nvContentPartPr>
            <p14:xfrm>
              <a:off x="2717800" y="4318000"/>
              <a:ext cx="107950" cy="360"/>
            </p14:xfrm>
          </p:contentPart>
        </mc:Choice>
        <mc:Fallback xmlns="">
          <p:pic>
            <p:nvPicPr>
              <p:cNvPr id="529" name="墨迹 528"/>
            </p:nvPicPr>
            <p:blipFill>
              <a:blip r:embed="rId954"/>
            </p:blipFill>
            <p:spPr>
              <a:xfrm>
                <a:off x="2717800" y="4318000"/>
                <a:ext cx="1079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5" p14:bwMode="auto">
            <p14:nvContentPartPr>
              <p14:cNvPr id="530" name="墨迹 529"/>
              <p14:cNvContentPartPr/>
              <p14:nvPr/>
            </p14:nvContentPartPr>
            <p14:xfrm>
              <a:off x="2882900" y="4286250"/>
              <a:ext cx="12700" cy="63500"/>
            </p14:xfrm>
          </p:contentPart>
        </mc:Choice>
        <mc:Fallback xmlns="">
          <p:pic>
            <p:nvPicPr>
              <p:cNvPr id="530" name="墨迹 529"/>
            </p:nvPicPr>
            <p:blipFill>
              <a:blip r:embed="rId956"/>
            </p:blipFill>
            <p:spPr>
              <a:xfrm>
                <a:off x="2882900" y="4286250"/>
                <a:ext cx="127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7" p14:bwMode="auto">
            <p14:nvContentPartPr>
              <p14:cNvPr id="531" name="墨迹 530"/>
              <p14:cNvContentPartPr/>
              <p14:nvPr/>
            </p14:nvContentPartPr>
            <p14:xfrm>
              <a:off x="2927350" y="4311650"/>
              <a:ext cx="12700" cy="69850"/>
            </p14:xfrm>
          </p:contentPart>
        </mc:Choice>
        <mc:Fallback xmlns="">
          <p:pic>
            <p:nvPicPr>
              <p:cNvPr id="531" name="墨迹 530"/>
            </p:nvPicPr>
            <p:blipFill>
              <a:blip r:embed="rId958"/>
            </p:blipFill>
            <p:spPr>
              <a:xfrm>
                <a:off x="2927350" y="4311650"/>
                <a:ext cx="127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9" p14:bwMode="auto">
            <p14:nvContentPartPr>
              <p14:cNvPr id="532" name="墨迹 531"/>
              <p14:cNvContentPartPr/>
              <p14:nvPr/>
            </p14:nvContentPartPr>
            <p14:xfrm>
              <a:off x="3022600" y="4298950"/>
              <a:ext cx="139700" cy="57150"/>
            </p14:xfrm>
          </p:contentPart>
        </mc:Choice>
        <mc:Fallback xmlns="">
          <p:pic>
            <p:nvPicPr>
              <p:cNvPr id="532" name="墨迹 531"/>
            </p:nvPicPr>
            <p:blipFill>
              <a:blip r:embed="rId960"/>
            </p:blipFill>
            <p:spPr>
              <a:xfrm>
                <a:off x="3022600" y="4298950"/>
                <a:ext cx="1397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1" p14:bwMode="auto">
            <p14:nvContentPartPr>
              <p14:cNvPr id="533" name="墨迹 532"/>
              <p14:cNvContentPartPr/>
              <p14:nvPr/>
            </p14:nvContentPartPr>
            <p14:xfrm>
              <a:off x="3206750" y="4197350"/>
              <a:ext cx="63500" cy="133350"/>
            </p14:xfrm>
          </p:contentPart>
        </mc:Choice>
        <mc:Fallback xmlns="">
          <p:pic>
            <p:nvPicPr>
              <p:cNvPr id="533" name="墨迹 532"/>
            </p:nvPicPr>
            <p:blipFill>
              <a:blip r:embed="rId962"/>
            </p:blipFill>
            <p:spPr>
              <a:xfrm>
                <a:off x="3206750" y="4197350"/>
                <a:ext cx="635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3" p14:bwMode="auto">
            <p14:nvContentPartPr>
              <p14:cNvPr id="534" name="墨迹 533"/>
              <p14:cNvContentPartPr/>
              <p14:nvPr/>
            </p14:nvContentPartPr>
            <p14:xfrm>
              <a:off x="3251200" y="4191000"/>
              <a:ext cx="31750" cy="177800"/>
            </p14:xfrm>
          </p:contentPart>
        </mc:Choice>
        <mc:Fallback xmlns="">
          <p:pic>
            <p:nvPicPr>
              <p:cNvPr id="534" name="墨迹 533"/>
            </p:nvPicPr>
            <p:blipFill>
              <a:blip r:embed="rId964"/>
            </p:blipFill>
            <p:spPr>
              <a:xfrm>
                <a:off x="3251200" y="4191000"/>
                <a:ext cx="317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5" p14:bwMode="auto">
            <p14:nvContentPartPr>
              <p14:cNvPr id="535" name="墨迹 534"/>
              <p14:cNvContentPartPr/>
              <p14:nvPr/>
            </p14:nvContentPartPr>
            <p14:xfrm>
              <a:off x="3219450" y="4318000"/>
              <a:ext cx="57150" cy="360"/>
            </p14:xfrm>
          </p:contentPart>
        </mc:Choice>
        <mc:Fallback xmlns="">
          <p:pic>
            <p:nvPicPr>
              <p:cNvPr id="535" name="墨迹 534"/>
            </p:nvPicPr>
            <p:blipFill>
              <a:blip r:embed="rId528"/>
            </p:blipFill>
            <p:spPr>
              <a:xfrm>
                <a:off x="3219450" y="4318000"/>
                <a:ext cx="571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6" p14:bwMode="auto">
            <p14:nvContentPartPr>
              <p14:cNvPr id="536" name="墨迹 535"/>
              <p14:cNvContentPartPr/>
              <p14:nvPr/>
            </p14:nvContentPartPr>
            <p14:xfrm>
              <a:off x="3321050" y="4305300"/>
              <a:ext cx="82550" cy="76200"/>
            </p14:xfrm>
          </p:contentPart>
        </mc:Choice>
        <mc:Fallback xmlns="">
          <p:pic>
            <p:nvPicPr>
              <p:cNvPr id="536" name="墨迹 535"/>
            </p:nvPicPr>
            <p:blipFill>
              <a:blip r:embed="rId967"/>
            </p:blipFill>
            <p:spPr>
              <a:xfrm>
                <a:off x="3321050" y="4305300"/>
                <a:ext cx="825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8" p14:bwMode="auto">
            <p14:nvContentPartPr>
              <p14:cNvPr id="537" name="墨迹 536"/>
              <p14:cNvContentPartPr/>
              <p14:nvPr/>
            </p14:nvContentPartPr>
            <p14:xfrm>
              <a:off x="2730500" y="4521200"/>
              <a:ext cx="114300" cy="279400"/>
            </p14:xfrm>
          </p:contentPart>
        </mc:Choice>
        <mc:Fallback xmlns="">
          <p:pic>
            <p:nvPicPr>
              <p:cNvPr id="537" name="墨迹 536"/>
            </p:nvPicPr>
            <p:blipFill>
              <a:blip r:embed="rId969"/>
            </p:blipFill>
            <p:spPr>
              <a:xfrm>
                <a:off x="2730500" y="4521200"/>
                <a:ext cx="1143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0" p14:bwMode="auto">
            <p14:nvContentPartPr>
              <p14:cNvPr id="538" name="墨迹 537"/>
              <p14:cNvContentPartPr/>
              <p14:nvPr/>
            </p14:nvContentPartPr>
            <p14:xfrm>
              <a:off x="2813050" y="4654550"/>
              <a:ext cx="44450" cy="120650"/>
            </p14:xfrm>
          </p:contentPart>
        </mc:Choice>
        <mc:Fallback xmlns="">
          <p:pic>
            <p:nvPicPr>
              <p:cNvPr id="538" name="墨迹 537"/>
            </p:nvPicPr>
            <p:blipFill>
              <a:blip r:embed="rId971"/>
            </p:blipFill>
            <p:spPr>
              <a:xfrm>
                <a:off x="2813050" y="4654550"/>
                <a:ext cx="444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2" p14:bwMode="auto">
            <p14:nvContentPartPr>
              <p14:cNvPr id="539" name="墨迹 538"/>
              <p14:cNvContentPartPr/>
              <p14:nvPr/>
            </p14:nvContentPartPr>
            <p14:xfrm>
              <a:off x="2774950" y="4692650"/>
              <a:ext cx="127000" cy="38100"/>
            </p14:xfrm>
          </p:contentPart>
        </mc:Choice>
        <mc:Fallback xmlns="">
          <p:pic>
            <p:nvPicPr>
              <p:cNvPr id="539" name="墨迹 538"/>
            </p:nvPicPr>
            <p:blipFill>
              <a:blip r:embed="rId973"/>
            </p:blipFill>
            <p:spPr>
              <a:xfrm>
                <a:off x="2774950" y="4692650"/>
                <a:ext cx="1270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4" p14:bwMode="auto">
            <p14:nvContentPartPr>
              <p14:cNvPr id="540" name="墨迹 539"/>
              <p14:cNvContentPartPr/>
              <p14:nvPr/>
            </p14:nvContentPartPr>
            <p14:xfrm>
              <a:off x="2921000" y="4705350"/>
              <a:ext cx="12700" cy="82550"/>
            </p14:xfrm>
          </p:contentPart>
        </mc:Choice>
        <mc:Fallback xmlns="">
          <p:pic>
            <p:nvPicPr>
              <p:cNvPr id="540" name="墨迹 539"/>
            </p:nvPicPr>
            <p:blipFill>
              <a:blip r:embed="rId975"/>
            </p:blipFill>
            <p:spPr>
              <a:xfrm>
                <a:off x="2921000" y="4705350"/>
                <a:ext cx="127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6" p14:bwMode="auto">
            <p14:nvContentPartPr>
              <p14:cNvPr id="541" name="墨迹 540"/>
              <p14:cNvContentPartPr/>
              <p14:nvPr/>
            </p14:nvContentPartPr>
            <p14:xfrm>
              <a:off x="2965450" y="4718050"/>
              <a:ext cx="360" cy="82550"/>
            </p14:xfrm>
          </p:contentPart>
        </mc:Choice>
        <mc:Fallback xmlns="">
          <p:pic>
            <p:nvPicPr>
              <p:cNvPr id="541" name="墨迹 540"/>
            </p:nvPicPr>
            <p:blipFill>
              <a:blip r:embed="rId631"/>
            </p:blipFill>
            <p:spPr>
              <a:xfrm>
                <a:off x="2965450" y="4718050"/>
                <a:ext cx="36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7" p14:bwMode="auto">
            <p14:nvContentPartPr>
              <p14:cNvPr id="542" name="墨迹 541"/>
              <p14:cNvContentPartPr/>
              <p14:nvPr/>
            </p14:nvContentPartPr>
            <p14:xfrm>
              <a:off x="3009900" y="4679950"/>
              <a:ext cx="139700" cy="88900"/>
            </p14:xfrm>
          </p:contentPart>
        </mc:Choice>
        <mc:Fallback xmlns="">
          <p:pic>
            <p:nvPicPr>
              <p:cNvPr id="542" name="墨迹 541"/>
            </p:nvPicPr>
            <p:blipFill>
              <a:blip r:embed="rId978"/>
            </p:blipFill>
            <p:spPr>
              <a:xfrm>
                <a:off x="3009900" y="4679950"/>
                <a:ext cx="1397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9" p14:bwMode="auto">
            <p14:nvContentPartPr>
              <p14:cNvPr id="543" name="墨迹 542"/>
              <p14:cNvContentPartPr/>
              <p14:nvPr/>
            </p14:nvContentPartPr>
            <p14:xfrm>
              <a:off x="3206750" y="4578350"/>
              <a:ext cx="82550" cy="196850"/>
            </p14:xfrm>
          </p:contentPart>
        </mc:Choice>
        <mc:Fallback xmlns="">
          <p:pic>
            <p:nvPicPr>
              <p:cNvPr id="543" name="墨迹 542"/>
            </p:nvPicPr>
            <p:blipFill>
              <a:blip r:embed="rId980"/>
            </p:blipFill>
            <p:spPr>
              <a:xfrm>
                <a:off x="3206750" y="4578350"/>
                <a:ext cx="825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1" p14:bwMode="auto">
            <p14:nvContentPartPr>
              <p14:cNvPr id="544" name="墨迹 543"/>
              <p14:cNvContentPartPr/>
              <p14:nvPr/>
            </p14:nvContentPartPr>
            <p14:xfrm>
              <a:off x="3257550" y="4641850"/>
              <a:ext cx="50800" cy="158750"/>
            </p14:xfrm>
          </p:contentPart>
        </mc:Choice>
        <mc:Fallback xmlns="">
          <p:pic>
            <p:nvPicPr>
              <p:cNvPr id="544" name="墨迹 543"/>
            </p:nvPicPr>
            <p:blipFill>
              <a:blip r:embed="rId982"/>
            </p:blipFill>
            <p:spPr>
              <a:xfrm>
                <a:off x="3257550" y="4641850"/>
                <a:ext cx="508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3" p14:bwMode="auto">
            <p14:nvContentPartPr>
              <p14:cNvPr id="545" name="墨迹 544"/>
              <p14:cNvContentPartPr/>
              <p14:nvPr/>
            </p14:nvContentPartPr>
            <p14:xfrm>
              <a:off x="3232150" y="4718050"/>
              <a:ext cx="69850" cy="19050"/>
            </p14:xfrm>
          </p:contentPart>
        </mc:Choice>
        <mc:Fallback xmlns="">
          <p:pic>
            <p:nvPicPr>
              <p:cNvPr id="545" name="墨迹 544"/>
            </p:nvPicPr>
            <p:blipFill>
              <a:blip r:embed="rId984"/>
            </p:blipFill>
            <p:spPr>
              <a:xfrm>
                <a:off x="3232150" y="4718050"/>
                <a:ext cx="698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5" p14:bwMode="auto">
            <p14:nvContentPartPr>
              <p14:cNvPr id="546" name="墨迹 545"/>
              <p14:cNvContentPartPr/>
              <p14:nvPr/>
            </p14:nvContentPartPr>
            <p14:xfrm>
              <a:off x="3289300" y="4730750"/>
              <a:ext cx="76200" cy="63500"/>
            </p14:xfrm>
          </p:contentPart>
        </mc:Choice>
        <mc:Fallback xmlns="">
          <p:pic>
            <p:nvPicPr>
              <p:cNvPr id="546" name="墨迹 545"/>
            </p:nvPicPr>
            <p:blipFill>
              <a:blip r:embed="rId986"/>
            </p:blipFill>
            <p:spPr>
              <a:xfrm>
                <a:off x="3289300" y="4730750"/>
                <a:ext cx="762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7" p14:bwMode="auto">
            <p14:nvContentPartPr>
              <p14:cNvPr id="547" name="墨迹 546"/>
              <p14:cNvContentPartPr/>
              <p14:nvPr/>
            </p14:nvContentPartPr>
            <p14:xfrm>
              <a:off x="2705100" y="4902200"/>
              <a:ext cx="44450" cy="171450"/>
            </p14:xfrm>
          </p:contentPart>
        </mc:Choice>
        <mc:Fallback xmlns="">
          <p:pic>
            <p:nvPicPr>
              <p:cNvPr id="547" name="墨迹 546"/>
            </p:nvPicPr>
            <p:blipFill>
              <a:blip r:embed="rId988"/>
            </p:blipFill>
            <p:spPr>
              <a:xfrm>
                <a:off x="2705100" y="4902200"/>
                <a:ext cx="444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9" p14:bwMode="auto">
            <p14:nvContentPartPr>
              <p14:cNvPr id="548" name="墨迹 547"/>
              <p14:cNvContentPartPr/>
              <p14:nvPr/>
            </p14:nvContentPartPr>
            <p14:xfrm>
              <a:off x="2749550" y="4946650"/>
              <a:ext cx="44450" cy="82550"/>
            </p14:xfrm>
          </p:contentPart>
        </mc:Choice>
        <mc:Fallback xmlns="">
          <p:pic>
            <p:nvPicPr>
              <p:cNvPr id="548" name="墨迹 547"/>
            </p:nvPicPr>
            <p:blipFill>
              <a:blip r:embed="rId990"/>
            </p:blipFill>
            <p:spPr>
              <a:xfrm>
                <a:off x="2749550" y="4946650"/>
                <a:ext cx="444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1" p14:bwMode="auto">
            <p14:nvContentPartPr>
              <p14:cNvPr id="549" name="墨迹 548"/>
              <p14:cNvContentPartPr/>
              <p14:nvPr/>
            </p14:nvContentPartPr>
            <p14:xfrm>
              <a:off x="2711450" y="4978400"/>
              <a:ext cx="69850" cy="25400"/>
            </p14:xfrm>
          </p:contentPart>
        </mc:Choice>
        <mc:Fallback xmlns="">
          <p:pic>
            <p:nvPicPr>
              <p:cNvPr id="549" name="墨迹 548"/>
            </p:nvPicPr>
            <p:blipFill>
              <a:blip r:embed="rId992"/>
            </p:blipFill>
            <p:spPr>
              <a:xfrm>
                <a:off x="2711450" y="4978400"/>
                <a:ext cx="698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3" p14:bwMode="auto">
            <p14:nvContentPartPr>
              <p14:cNvPr id="550" name="墨迹 549"/>
              <p14:cNvContentPartPr/>
              <p14:nvPr/>
            </p14:nvContentPartPr>
            <p14:xfrm>
              <a:off x="2806700" y="5016500"/>
              <a:ext cx="25400" cy="107950"/>
            </p14:xfrm>
          </p:contentPart>
        </mc:Choice>
        <mc:Fallback xmlns="">
          <p:pic>
            <p:nvPicPr>
              <p:cNvPr id="550" name="墨迹 549"/>
            </p:nvPicPr>
            <p:blipFill>
              <a:blip r:embed="rId994"/>
            </p:blipFill>
            <p:spPr>
              <a:xfrm>
                <a:off x="2806700" y="5016500"/>
                <a:ext cx="254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5" p14:bwMode="auto">
            <p14:nvContentPartPr>
              <p14:cNvPr id="551" name="墨迹 550"/>
              <p14:cNvContentPartPr/>
              <p14:nvPr/>
            </p14:nvContentPartPr>
            <p14:xfrm>
              <a:off x="2870200" y="5048250"/>
              <a:ext cx="6350" cy="69850"/>
            </p14:xfrm>
          </p:contentPart>
        </mc:Choice>
        <mc:Fallback xmlns="">
          <p:pic>
            <p:nvPicPr>
              <p:cNvPr id="551" name="墨迹 550"/>
            </p:nvPicPr>
            <p:blipFill>
              <a:blip r:embed="rId996"/>
            </p:blipFill>
            <p:spPr>
              <a:xfrm>
                <a:off x="2870200" y="5048250"/>
                <a:ext cx="63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7" p14:bwMode="auto">
            <p14:nvContentPartPr>
              <p14:cNvPr id="552" name="墨迹 551"/>
              <p14:cNvContentPartPr/>
              <p14:nvPr/>
            </p14:nvContentPartPr>
            <p14:xfrm>
              <a:off x="2997200" y="5022850"/>
              <a:ext cx="171450" cy="57150"/>
            </p14:xfrm>
          </p:contentPart>
        </mc:Choice>
        <mc:Fallback xmlns="">
          <p:pic>
            <p:nvPicPr>
              <p:cNvPr id="552" name="墨迹 551"/>
            </p:nvPicPr>
            <p:blipFill>
              <a:blip r:embed="rId998"/>
            </p:blipFill>
            <p:spPr>
              <a:xfrm>
                <a:off x="2997200" y="5022850"/>
                <a:ext cx="1714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9" p14:bwMode="auto">
            <p14:nvContentPartPr>
              <p14:cNvPr id="553" name="墨迹 552"/>
              <p14:cNvContentPartPr/>
              <p14:nvPr/>
            </p14:nvContentPartPr>
            <p14:xfrm>
              <a:off x="3187700" y="4940300"/>
              <a:ext cx="44450" cy="165100"/>
            </p14:xfrm>
          </p:contentPart>
        </mc:Choice>
        <mc:Fallback xmlns="">
          <p:pic>
            <p:nvPicPr>
              <p:cNvPr id="553" name="墨迹 552"/>
            </p:nvPicPr>
            <p:blipFill>
              <a:blip r:embed="rId1000"/>
            </p:blipFill>
            <p:spPr>
              <a:xfrm>
                <a:off x="3187700" y="4940300"/>
                <a:ext cx="444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1" p14:bwMode="auto">
            <p14:nvContentPartPr>
              <p14:cNvPr id="554" name="墨迹 553"/>
              <p14:cNvContentPartPr/>
              <p14:nvPr/>
            </p14:nvContentPartPr>
            <p14:xfrm>
              <a:off x="3219450" y="4953000"/>
              <a:ext cx="69850" cy="127000"/>
            </p14:xfrm>
          </p:contentPart>
        </mc:Choice>
        <mc:Fallback xmlns="">
          <p:pic>
            <p:nvPicPr>
              <p:cNvPr id="554" name="墨迹 553"/>
            </p:nvPicPr>
            <p:blipFill>
              <a:blip r:embed="rId1002"/>
            </p:blipFill>
            <p:spPr>
              <a:xfrm>
                <a:off x="3219450" y="4953000"/>
                <a:ext cx="698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3" p14:bwMode="auto">
            <p14:nvContentPartPr>
              <p14:cNvPr id="555" name="墨迹 554"/>
              <p14:cNvContentPartPr/>
              <p14:nvPr/>
            </p14:nvContentPartPr>
            <p14:xfrm>
              <a:off x="3238500" y="5048250"/>
              <a:ext cx="44450" cy="12700"/>
            </p14:xfrm>
          </p:contentPart>
        </mc:Choice>
        <mc:Fallback xmlns="">
          <p:pic>
            <p:nvPicPr>
              <p:cNvPr id="555" name="墨迹 554"/>
            </p:nvPicPr>
            <p:blipFill>
              <a:blip r:embed="rId1004"/>
            </p:blipFill>
            <p:spPr>
              <a:xfrm>
                <a:off x="3238500" y="5048250"/>
                <a:ext cx="44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5" p14:bwMode="auto">
            <p14:nvContentPartPr>
              <p14:cNvPr id="556" name="墨迹 555"/>
              <p14:cNvContentPartPr/>
              <p14:nvPr/>
            </p14:nvContentPartPr>
            <p14:xfrm>
              <a:off x="3321050" y="5073650"/>
              <a:ext cx="31750" cy="25400"/>
            </p14:xfrm>
          </p:contentPart>
        </mc:Choice>
        <mc:Fallback xmlns="">
          <p:pic>
            <p:nvPicPr>
              <p:cNvPr id="556" name="墨迹 555"/>
            </p:nvPicPr>
            <p:blipFill>
              <a:blip r:embed="rId1006"/>
            </p:blipFill>
            <p:spPr>
              <a:xfrm>
                <a:off x="3321050" y="5073650"/>
                <a:ext cx="317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7" p14:bwMode="auto">
            <p14:nvContentPartPr>
              <p14:cNvPr id="557" name="墨迹 556"/>
              <p14:cNvContentPartPr/>
              <p14:nvPr/>
            </p14:nvContentPartPr>
            <p14:xfrm>
              <a:off x="3302000" y="5048250"/>
              <a:ext cx="69850" cy="25400"/>
            </p14:xfrm>
          </p:contentPart>
        </mc:Choice>
        <mc:Fallback xmlns="">
          <p:pic>
            <p:nvPicPr>
              <p:cNvPr id="557" name="墨迹 556"/>
            </p:nvPicPr>
            <p:blipFill>
              <a:blip r:embed="rId1008"/>
            </p:blipFill>
            <p:spPr>
              <a:xfrm>
                <a:off x="3302000" y="5048250"/>
                <a:ext cx="698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9" p14:bwMode="auto">
            <p14:nvContentPartPr>
              <p14:cNvPr id="558" name="墨迹 557"/>
              <p14:cNvContentPartPr/>
              <p14:nvPr/>
            </p14:nvContentPartPr>
            <p14:xfrm>
              <a:off x="2679700" y="5219700"/>
              <a:ext cx="82550" cy="165100"/>
            </p14:xfrm>
          </p:contentPart>
        </mc:Choice>
        <mc:Fallback xmlns="">
          <p:pic>
            <p:nvPicPr>
              <p:cNvPr id="558" name="墨迹 557"/>
            </p:nvPicPr>
            <p:blipFill>
              <a:blip r:embed="rId1010"/>
            </p:blipFill>
            <p:spPr>
              <a:xfrm>
                <a:off x="2679700" y="5219700"/>
                <a:ext cx="825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1" p14:bwMode="auto">
            <p14:nvContentPartPr>
              <p14:cNvPr id="559" name="墨迹 558"/>
              <p14:cNvContentPartPr/>
              <p14:nvPr/>
            </p14:nvContentPartPr>
            <p14:xfrm>
              <a:off x="2762250" y="5232400"/>
              <a:ext cx="31750" cy="139700"/>
            </p14:xfrm>
          </p:contentPart>
        </mc:Choice>
        <mc:Fallback xmlns="">
          <p:pic>
            <p:nvPicPr>
              <p:cNvPr id="559" name="墨迹 558"/>
            </p:nvPicPr>
            <p:blipFill>
              <a:blip r:embed="rId1012"/>
            </p:blipFill>
            <p:spPr>
              <a:xfrm>
                <a:off x="2762250" y="5232400"/>
                <a:ext cx="317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3" p14:bwMode="auto">
            <p14:nvContentPartPr>
              <p14:cNvPr id="560" name="墨迹 559"/>
              <p14:cNvContentPartPr/>
              <p14:nvPr/>
            </p14:nvContentPartPr>
            <p14:xfrm>
              <a:off x="2736850" y="5314950"/>
              <a:ext cx="63500" cy="6350"/>
            </p14:xfrm>
          </p:contentPart>
        </mc:Choice>
        <mc:Fallback xmlns="">
          <p:pic>
            <p:nvPicPr>
              <p:cNvPr id="560" name="墨迹 559"/>
            </p:nvPicPr>
            <p:blipFill>
              <a:blip r:embed="rId1014"/>
            </p:blipFill>
            <p:spPr>
              <a:xfrm>
                <a:off x="2736850" y="5314950"/>
                <a:ext cx="635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5" p14:bwMode="auto">
            <p14:nvContentPartPr>
              <p14:cNvPr id="561" name="墨迹 560"/>
              <p14:cNvContentPartPr/>
              <p14:nvPr/>
            </p14:nvContentPartPr>
            <p14:xfrm>
              <a:off x="2851150" y="5302250"/>
              <a:ext cx="12700" cy="95250"/>
            </p14:xfrm>
          </p:contentPart>
        </mc:Choice>
        <mc:Fallback xmlns="">
          <p:pic>
            <p:nvPicPr>
              <p:cNvPr id="561" name="墨迹 560"/>
            </p:nvPicPr>
            <p:blipFill>
              <a:blip r:embed="rId1016"/>
            </p:blipFill>
            <p:spPr>
              <a:xfrm>
                <a:off x="2851150" y="5302250"/>
                <a:ext cx="127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7" p14:bwMode="auto">
            <p14:nvContentPartPr>
              <p14:cNvPr id="562" name="墨迹 561"/>
              <p14:cNvContentPartPr/>
              <p14:nvPr/>
            </p14:nvContentPartPr>
            <p14:xfrm>
              <a:off x="2882900" y="5327650"/>
              <a:ext cx="19050" cy="95250"/>
            </p14:xfrm>
          </p:contentPart>
        </mc:Choice>
        <mc:Fallback xmlns="">
          <p:pic>
            <p:nvPicPr>
              <p:cNvPr id="562" name="墨迹 561"/>
            </p:nvPicPr>
            <p:blipFill>
              <a:blip r:embed="rId1018"/>
            </p:blipFill>
            <p:spPr>
              <a:xfrm>
                <a:off x="2882900" y="5327650"/>
                <a:ext cx="190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9" p14:bwMode="auto">
            <p14:nvContentPartPr>
              <p14:cNvPr id="563" name="墨迹 562"/>
              <p14:cNvContentPartPr/>
              <p14:nvPr/>
            </p14:nvContentPartPr>
            <p14:xfrm>
              <a:off x="3054350" y="5295900"/>
              <a:ext cx="146050" cy="63500"/>
            </p14:xfrm>
          </p:contentPart>
        </mc:Choice>
        <mc:Fallback xmlns="">
          <p:pic>
            <p:nvPicPr>
              <p:cNvPr id="563" name="墨迹 562"/>
            </p:nvPicPr>
            <p:blipFill>
              <a:blip r:embed="rId1020"/>
            </p:blipFill>
            <p:spPr>
              <a:xfrm>
                <a:off x="3054350" y="5295900"/>
                <a:ext cx="1460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1" p14:bwMode="auto">
            <p14:nvContentPartPr>
              <p14:cNvPr id="564" name="墨迹 563"/>
              <p14:cNvContentPartPr/>
              <p14:nvPr/>
            </p14:nvContentPartPr>
            <p14:xfrm>
              <a:off x="3206750" y="5245100"/>
              <a:ext cx="95250" cy="158750"/>
            </p14:xfrm>
          </p:contentPart>
        </mc:Choice>
        <mc:Fallback xmlns="">
          <p:pic>
            <p:nvPicPr>
              <p:cNvPr id="564" name="墨迹 563"/>
            </p:nvPicPr>
            <p:blipFill>
              <a:blip r:embed="rId1022"/>
            </p:blipFill>
            <p:spPr>
              <a:xfrm>
                <a:off x="3206750" y="5245100"/>
                <a:ext cx="952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3" p14:bwMode="auto">
            <p14:nvContentPartPr>
              <p14:cNvPr id="565" name="墨迹 564"/>
              <p14:cNvContentPartPr/>
              <p14:nvPr/>
            </p14:nvContentPartPr>
            <p14:xfrm>
              <a:off x="3308350" y="5245100"/>
              <a:ext cx="31750" cy="139700"/>
            </p14:xfrm>
          </p:contentPart>
        </mc:Choice>
        <mc:Fallback xmlns="">
          <p:pic>
            <p:nvPicPr>
              <p:cNvPr id="565" name="墨迹 564"/>
            </p:nvPicPr>
            <p:blipFill>
              <a:blip r:embed="rId1024"/>
            </p:blipFill>
            <p:spPr>
              <a:xfrm>
                <a:off x="3308350" y="5245100"/>
                <a:ext cx="317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5" p14:bwMode="auto">
            <p14:nvContentPartPr>
              <p14:cNvPr id="566" name="墨迹 565"/>
              <p14:cNvContentPartPr/>
              <p14:nvPr/>
            </p14:nvContentPartPr>
            <p14:xfrm>
              <a:off x="3257550" y="5289550"/>
              <a:ext cx="82550" cy="360"/>
            </p14:xfrm>
          </p:contentPart>
        </mc:Choice>
        <mc:Fallback xmlns="">
          <p:pic>
            <p:nvPicPr>
              <p:cNvPr id="566" name="墨迹 565"/>
            </p:nvPicPr>
            <p:blipFill>
              <a:blip r:embed="rId294"/>
            </p:blipFill>
            <p:spPr>
              <a:xfrm>
                <a:off x="3257550" y="5289550"/>
                <a:ext cx="82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6" p14:bwMode="auto">
            <p14:nvContentPartPr>
              <p14:cNvPr id="567" name="墨迹 566"/>
              <p14:cNvContentPartPr/>
              <p14:nvPr/>
            </p14:nvContentPartPr>
            <p14:xfrm>
              <a:off x="3390900" y="5314950"/>
              <a:ext cx="82550" cy="101600"/>
            </p14:xfrm>
          </p:contentPart>
        </mc:Choice>
        <mc:Fallback xmlns="">
          <p:pic>
            <p:nvPicPr>
              <p:cNvPr id="567" name="墨迹 566"/>
            </p:nvPicPr>
            <p:blipFill>
              <a:blip r:embed="rId1027"/>
            </p:blipFill>
            <p:spPr>
              <a:xfrm>
                <a:off x="3390900" y="5314950"/>
                <a:ext cx="825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8" p14:bwMode="auto">
            <p14:nvContentPartPr>
              <p14:cNvPr id="568" name="墨迹 567"/>
              <p14:cNvContentPartPr/>
              <p14:nvPr/>
            </p14:nvContentPartPr>
            <p14:xfrm>
              <a:off x="3898900" y="4184650"/>
              <a:ext cx="158750" cy="146050"/>
            </p14:xfrm>
          </p:contentPart>
        </mc:Choice>
        <mc:Fallback xmlns="">
          <p:pic>
            <p:nvPicPr>
              <p:cNvPr id="568" name="墨迹 567"/>
            </p:nvPicPr>
            <p:blipFill>
              <a:blip r:embed="rId1029"/>
            </p:blipFill>
            <p:spPr>
              <a:xfrm>
                <a:off x="3898900" y="4184650"/>
                <a:ext cx="1587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0" p14:bwMode="auto">
            <p14:nvContentPartPr>
              <p14:cNvPr id="569" name="墨迹 568"/>
              <p14:cNvContentPartPr/>
              <p14:nvPr/>
            </p14:nvContentPartPr>
            <p14:xfrm>
              <a:off x="4044950" y="4152900"/>
              <a:ext cx="133350" cy="184150"/>
            </p14:xfrm>
          </p:contentPart>
        </mc:Choice>
        <mc:Fallback xmlns="">
          <p:pic>
            <p:nvPicPr>
              <p:cNvPr id="569" name="墨迹 568"/>
            </p:nvPicPr>
            <p:blipFill>
              <a:blip r:embed="rId1031"/>
            </p:blipFill>
            <p:spPr>
              <a:xfrm>
                <a:off x="4044950" y="4152900"/>
                <a:ext cx="1333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2" p14:bwMode="auto">
            <p14:nvContentPartPr>
              <p14:cNvPr id="570" name="墨迹 569"/>
              <p14:cNvContentPartPr/>
              <p14:nvPr/>
            </p14:nvContentPartPr>
            <p14:xfrm>
              <a:off x="4171950" y="4298950"/>
              <a:ext cx="57150" cy="44450"/>
            </p14:xfrm>
          </p:contentPart>
        </mc:Choice>
        <mc:Fallback xmlns="">
          <p:pic>
            <p:nvPicPr>
              <p:cNvPr id="570" name="墨迹 569"/>
            </p:nvPicPr>
            <p:blipFill>
              <a:blip r:embed="rId1033"/>
            </p:blipFill>
            <p:spPr>
              <a:xfrm>
                <a:off x="4171950" y="4298950"/>
                <a:ext cx="571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4" p14:bwMode="auto">
            <p14:nvContentPartPr>
              <p14:cNvPr id="571" name="墨迹 570"/>
              <p14:cNvContentPartPr/>
              <p14:nvPr/>
            </p14:nvContentPartPr>
            <p14:xfrm>
              <a:off x="3841750" y="4527550"/>
              <a:ext cx="120650" cy="152400"/>
            </p14:xfrm>
          </p:contentPart>
        </mc:Choice>
        <mc:Fallback xmlns="">
          <p:pic>
            <p:nvPicPr>
              <p:cNvPr id="571" name="墨迹 570"/>
            </p:nvPicPr>
            <p:blipFill>
              <a:blip r:embed="rId1035"/>
            </p:blipFill>
            <p:spPr>
              <a:xfrm>
                <a:off x="3841750" y="4527550"/>
                <a:ext cx="1206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6" p14:bwMode="auto">
            <p14:nvContentPartPr>
              <p14:cNvPr id="572" name="墨迹 571"/>
              <p14:cNvContentPartPr/>
              <p14:nvPr/>
            </p14:nvContentPartPr>
            <p14:xfrm>
              <a:off x="3956050" y="4533900"/>
              <a:ext cx="120650" cy="209550"/>
            </p14:xfrm>
          </p:contentPart>
        </mc:Choice>
        <mc:Fallback xmlns="">
          <p:pic>
            <p:nvPicPr>
              <p:cNvPr id="572" name="墨迹 571"/>
            </p:nvPicPr>
            <p:blipFill>
              <a:blip r:embed="rId1037"/>
            </p:blipFill>
            <p:spPr>
              <a:xfrm>
                <a:off x="3956050" y="4533900"/>
                <a:ext cx="1206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8" p14:bwMode="auto">
            <p14:nvContentPartPr>
              <p14:cNvPr id="573" name="墨迹 572"/>
              <p14:cNvContentPartPr/>
              <p14:nvPr/>
            </p14:nvContentPartPr>
            <p14:xfrm>
              <a:off x="4076700" y="4711700"/>
              <a:ext cx="360" cy="107950"/>
            </p14:xfrm>
          </p:contentPart>
        </mc:Choice>
        <mc:Fallback xmlns="">
          <p:pic>
            <p:nvPicPr>
              <p:cNvPr id="573" name="墨迹 572"/>
            </p:nvPicPr>
            <p:blipFill>
              <a:blip r:embed="rId59"/>
            </p:blipFill>
            <p:spPr>
              <a:xfrm>
                <a:off x="4076700" y="4711700"/>
                <a:ext cx="36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9" p14:bwMode="auto">
            <p14:nvContentPartPr>
              <p14:cNvPr id="574" name="墨迹 573"/>
              <p14:cNvContentPartPr/>
              <p14:nvPr/>
            </p14:nvContentPartPr>
            <p14:xfrm>
              <a:off x="3835400" y="4953000"/>
              <a:ext cx="152400" cy="158750"/>
            </p14:xfrm>
          </p:contentPart>
        </mc:Choice>
        <mc:Fallback xmlns="">
          <p:pic>
            <p:nvPicPr>
              <p:cNvPr id="574" name="墨迹 573"/>
            </p:nvPicPr>
            <p:blipFill>
              <a:blip r:embed="rId1040"/>
            </p:blipFill>
            <p:spPr>
              <a:xfrm>
                <a:off x="3835400" y="4953000"/>
                <a:ext cx="1524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1" p14:bwMode="auto">
            <p14:nvContentPartPr>
              <p14:cNvPr id="575" name="墨迹 574"/>
              <p14:cNvContentPartPr/>
              <p14:nvPr/>
            </p14:nvContentPartPr>
            <p14:xfrm>
              <a:off x="3987800" y="4965700"/>
              <a:ext cx="95250" cy="158750"/>
            </p14:xfrm>
          </p:contentPart>
        </mc:Choice>
        <mc:Fallback xmlns="">
          <p:pic>
            <p:nvPicPr>
              <p:cNvPr id="575" name="墨迹 574"/>
            </p:nvPicPr>
            <p:blipFill>
              <a:blip r:embed="rId1042"/>
            </p:blipFill>
            <p:spPr>
              <a:xfrm>
                <a:off x="3987800" y="4965700"/>
                <a:ext cx="952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3" p14:bwMode="auto">
            <p14:nvContentPartPr>
              <p14:cNvPr id="576" name="墨迹 575"/>
              <p14:cNvContentPartPr/>
              <p14:nvPr/>
            </p14:nvContentPartPr>
            <p14:xfrm>
              <a:off x="4127500" y="5073650"/>
              <a:ext cx="57150" cy="63500"/>
            </p14:xfrm>
          </p:contentPart>
        </mc:Choice>
        <mc:Fallback xmlns="">
          <p:pic>
            <p:nvPicPr>
              <p:cNvPr id="576" name="墨迹 575"/>
            </p:nvPicPr>
            <p:blipFill>
              <a:blip r:embed="rId1044"/>
            </p:blipFill>
            <p:spPr>
              <a:xfrm>
                <a:off x="4127500" y="5073650"/>
                <a:ext cx="571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5" p14:bwMode="auto">
            <p14:nvContentPartPr>
              <p14:cNvPr id="577" name="墨迹 576"/>
              <p14:cNvContentPartPr/>
              <p14:nvPr/>
            </p14:nvContentPartPr>
            <p14:xfrm>
              <a:off x="3943350" y="5194300"/>
              <a:ext cx="50800" cy="63500"/>
            </p14:xfrm>
          </p:contentPart>
        </mc:Choice>
        <mc:Fallback xmlns="">
          <p:pic>
            <p:nvPicPr>
              <p:cNvPr id="577" name="墨迹 576"/>
            </p:nvPicPr>
            <p:blipFill>
              <a:blip r:embed="rId1046"/>
            </p:blipFill>
            <p:spPr>
              <a:xfrm>
                <a:off x="3943350" y="5194300"/>
                <a:ext cx="508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7" p14:bwMode="auto">
            <p14:nvContentPartPr>
              <p14:cNvPr id="578" name="墨迹 577"/>
              <p14:cNvContentPartPr/>
              <p14:nvPr/>
            </p14:nvContentPartPr>
            <p14:xfrm>
              <a:off x="3924300" y="5276850"/>
              <a:ext cx="12700" cy="360"/>
            </p14:xfrm>
          </p:contentPart>
        </mc:Choice>
        <mc:Fallback xmlns="">
          <p:pic>
            <p:nvPicPr>
              <p:cNvPr id="578" name="墨迹 577"/>
            </p:nvPicPr>
            <p:blipFill>
              <a:blip r:embed="rId3"/>
            </p:blipFill>
            <p:spPr>
              <a:xfrm>
                <a:off x="3924300" y="52768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8" p14:bwMode="auto">
            <p14:nvContentPartPr>
              <p14:cNvPr id="579" name="墨迹 578"/>
              <p14:cNvContentPartPr/>
              <p14:nvPr/>
            </p14:nvContentPartPr>
            <p14:xfrm>
              <a:off x="3841750" y="5257800"/>
              <a:ext cx="82550" cy="177800"/>
            </p14:xfrm>
          </p:contentPart>
        </mc:Choice>
        <mc:Fallback xmlns="">
          <p:pic>
            <p:nvPicPr>
              <p:cNvPr id="579" name="墨迹 578"/>
            </p:nvPicPr>
            <p:blipFill>
              <a:blip r:embed="rId1049"/>
            </p:blipFill>
            <p:spPr>
              <a:xfrm>
                <a:off x="3841750" y="5257800"/>
                <a:ext cx="825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0" p14:bwMode="auto">
            <p14:nvContentPartPr>
              <p14:cNvPr id="580" name="墨迹 579"/>
              <p14:cNvContentPartPr/>
              <p14:nvPr/>
            </p14:nvContentPartPr>
            <p14:xfrm>
              <a:off x="3848100" y="5245100"/>
              <a:ext cx="158750" cy="190500"/>
            </p14:xfrm>
          </p:contentPart>
        </mc:Choice>
        <mc:Fallback xmlns="">
          <p:pic>
            <p:nvPicPr>
              <p:cNvPr id="580" name="墨迹 579"/>
            </p:nvPicPr>
            <p:blipFill>
              <a:blip r:embed="rId1051"/>
            </p:blipFill>
            <p:spPr>
              <a:xfrm>
                <a:off x="3848100" y="5245100"/>
                <a:ext cx="1587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2" p14:bwMode="auto">
            <p14:nvContentPartPr>
              <p14:cNvPr id="581" name="墨迹 580"/>
              <p14:cNvContentPartPr/>
              <p14:nvPr/>
            </p14:nvContentPartPr>
            <p14:xfrm>
              <a:off x="4000500" y="5257800"/>
              <a:ext cx="114300" cy="209550"/>
            </p14:xfrm>
          </p:contentPart>
        </mc:Choice>
        <mc:Fallback xmlns="">
          <p:pic>
            <p:nvPicPr>
              <p:cNvPr id="581" name="墨迹 580"/>
            </p:nvPicPr>
            <p:blipFill>
              <a:blip r:embed="rId1053"/>
            </p:blipFill>
            <p:spPr>
              <a:xfrm>
                <a:off x="4000500" y="5257800"/>
                <a:ext cx="1143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4" p14:bwMode="auto">
            <p14:nvContentPartPr>
              <p14:cNvPr id="582" name="墨迹 581"/>
              <p14:cNvContentPartPr/>
              <p14:nvPr/>
            </p14:nvContentPartPr>
            <p14:xfrm>
              <a:off x="4165600" y="5372100"/>
              <a:ext cx="57150" cy="146050"/>
            </p14:xfrm>
          </p:contentPart>
        </mc:Choice>
        <mc:Fallback xmlns="">
          <p:pic>
            <p:nvPicPr>
              <p:cNvPr id="582" name="墨迹 581"/>
            </p:nvPicPr>
            <p:blipFill>
              <a:blip r:embed="rId1055"/>
            </p:blipFill>
            <p:spPr>
              <a:xfrm>
                <a:off x="4165600" y="5372100"/>
                <a:ext cx="571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6" p14:bwMode="auto">
            <p14:nvContentPartPr>
              <p14:cNvPr id="583" name="墨迹 582"/>
              <p14:cNvContentPartPr/>
              <p14:nvPr/>
            </p14:nvContentPartPr>
            <p14:xfrm>
              <a:off x="4699000" y="4165600"/>
              <a:ext cx="95250" cy="222250"/>
            </p14:xfrm>
          </p:contentPart>
        </mc:Choice>
        <mc:Fallback xmlns="">
          <p:pic>
            <p:nvPicPr>
              <p:cNvPr id="583" name="墨迹 582"/>
            </p:nvPicPr>
            <p:blipFill>
              <a:blip r:embed="rId1057"/>
            </p:blipFill>
            <p:spPr>
              <a:xfrm>
                <a:off x="4699000" y="4165600"/>
                <a:ext cx="952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8" p14:bwMode="auto">
            <p14:nvContentPartPr>
              <p14:cNvPr id="584" name="墨迹 583"/>
              <p14:cNvContentPartPr/>
              <p14:nvPr/>
            </p14:nvContentPartPr>
            <p14:xfrm>
              <a:off x="4794250" y="4197350"/>
              <a:ext cx="19050" cy="190500"/>
            </p14:xfrm>
          </p:contentPart>
        </mc:Choice>
        <mc:Fallback xmlns="">
          <p:pic>
            <p:nvPicPr>
              <p:cNvPr id="584" name="墨迹 583"/>
            </p:nvPicPr>
            <p:blipFill>
              <a:blip r:embed="rId1059"/>
            </p:blipFill>
            <p:spPr>
              <a:xfrm>
                <a:off x="4794250" y="4197350"/>
                <a:ext cx="190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0" p14:bwMode="auto">
            <p14:nvContentPartPr>
              <p14:cNvPr id="585" name="墨迹 584"/>
              <p14:cNvContentPartPr/>
              <p14:nvPr/>
            </p14:nvContentPartPr>
            <p14:xfrm>
              <a:off x="4718050" y="4337050"/>
              <a:ext cx="95250" cy="360"/>
            </p14:xfrm>
          </p:contentPart>
        </mc:Choice>
        <mc:Fallback xmlns="">
          <p:pic>
            <p:nvPicPr>
              <p:cNvPr id="585" name="墨迹 584"/>
            </p:nvPicPr>
            <p:blipFill>
              <a:blip r:embed="rId211"/>
            </p:blipFill>
            <p:spPr>
              <a:xfrm>
                <a:off x="4718050" y="4337050"/>
                <a:ext cx="952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1" p14:bwMode="auto">
            <p14:nvContentPartPr>
              <p14:cNvPr id="586" name="墨迹 585"/>
              <p14:cNvContentPartPr/>
              <p14:nvPr/>
            </p14:nvContentPartPr>
            <p14:xfrm>
              <a:off x="4851400" y="4286250"/>
              <a:ext cx="31750" cy="95250"/>
            </p14:xfrm>
          </p:contentPart>
        </mc:Choice>
        <mc:Fallback xmlns="">
          <p:pic>
            <p:nvPicPr>
              <p:cNvPr id="586" name="墨迹 585"/>
            </p:nvPicPr>
            <p:blipFill>
              <a:blip r:embed="rId1062"/>
            </p:blipFill>
            <p:spPr>
              <a:xfrm>
                <a:off x="4851400" y="4286250"/>
                <a:ext cx="317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3" p14:bwMode="auto">
            <p14:nvContentPartPr>
              <p14:cNvPr id="587" name="墨迹 586"/>
              <p14:cNvContentPartPr/>
              <p14:nvPr/>
            </p14:nvContentPartPr>
            <p14:xfrm>
              <a:off x="4889500" y="4273550"/>
              <a:ext cx="82550" cy="114300"/>
            </p14:xfrm>
          </p:contentPart>
        </mc:Choice>
        <mc:Fallback xmlns="">
          <p:pic>
            <p:nvPicPr>
              <p:cNvPr id="587" name="墨迹 586"/>
            </p:nvPicPr>
            <p:blipFill>
              <a:blip r:embed="rId1064"/>
            </p:blipFill>
            <p:spPr>
              <a:xfrm>
                <a:off x="4889500" y="4273550"/>
                <a:ext cx="825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5" p14:bwMode="auto">
            <p14:nvContentPartPr>
              <p14:cNvPr id="588" name="墨迹 587"/>
              <p14:cNvContentPartPr/>
              <p14:nvPr/>
            </p14:nvContentPartPr>
            <p14:xfrm>
              <a:off x="4743450" y="4171950"/>
              <a:ext cx="215900" cy="19050"/>
            </p14:xfrm>
          </p:contentPart>
        </mc:Choice>
        <mc:Fallback xmlns="">
          <p:pic>
            <p:nvPicPr>
              <p:cNvPr id="588" name="墨迹 587"/>
            </p:nvPicPr>
            <p:blipFill>
              <a:blip r:embed="rId1066"/>
            </p:blipFill>
            <p:spPr>
              <a:xfrm>
                <a:off x="4743450" y="4171950"/>
                <a:ext cx="2159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7" p14:bwMode="auto">
            <p14:nvContentPartPr>
              <p14:cNvPr id="589" name="墨迹 588"/>
              <p14:cNvContentPartPr/>
              <p14:nvPr/>
            </p14:nvContentPartPr>
            <p14:xfrm>
              <a:off x="5003800" y="4216400"/>
              <a:ext cx="76200" cy="177800"/>
            </p14:xfrm>
          </p:contentPart>
        </mc:Choice>
        <mc:Fallback xmlns="">
          <p:pic>
            <p:nvPicPr>
              <p:cNvPr id="589" name="墨迹 588"/>
            </p:nvPicPr>
            <p:blipFill>
              <a:blip r:embed="rId1068"/>
            </p:blipFill>
            <p:spPr>
              <a:xfrm>
                <a:off x="5003800" y="4216400"/>
                <a:ext cx="762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9" p14:bwMode="auto">
            <p14:nvContentPartPr>
              <p14:cNvPr id="590" name="墨迹 589"/>
              <p14:cNvContentPartPr/>
              <p14:nvPr/>
            </p14:nvContentPartPr>
            <p14:xfrm>
              <a:off x="5073650" y="4254500"/>
              <a:ext cx="25400" cy="146050"/>
            </p14:xfrm>
          </p:contentPart>
        </mc:Choice>
        <mc:Fallback xmlns="">
          <p:pic>
            <p:nvPicPr>
              <p:cNvPr id="590" name="墨迹 589"/>
            </p:nvPicPr>
            <p:blipFill>
              <a:blip r:embed="rId1070"/>
            </p:blipFill>
            <p:spPr>
              <a:xfrm>
                <a:off x="5073650" y="4254500"/>
                <a:ext cx="254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1" p14:bwMode="auto">
            <p14:nvContentPartPr>
              <p14:cNvPr id="591" name="墨迹 590"/>
              <p14:cNvContentPartPr/>
              <p14:nvPr/>
            </p14:nvContentPartPr>
            <p14:xfrm>
              <a:off x="5022850" y="4343400"/>
              <a:ext cx="76200" cy="25400"/>
            </p14:xfrm>
          </p:contentPart>
        </mc:Choice>
        <mc:Fallback xmlns="">
          <p:pic>
            <p:nvPicPr>
              <p:cNvPr id="591" name="墨迹 590"/>
            </p:nvPicPr>
            <p:blipFill>
              <a:blip r:embed="rId1072"/>
            </p:blipFill>
            <p:spPr>
              <a:xfrm>
                <a:off x="5022850" y="4343400"/>
                <a:ext cx="762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3" p14:bwMode="auto">
            <p14:nvContentPartPr>
              <p14:cNvPr id="592" name="墨迹 591"/>
              <p14:cNvContentPartPr/>
              <p14:nvPr/>
            </p14:nvContentPartPr>
            <p14:xfrm>
              <a:off x="5137150" y="4337050"/>
              <a:ext cx="12700" cy="76200"/>
            </p14:xfrm>
          </p:contentPart>
        </mc:Choice>
        <mc:Fallback xmlns="">
          <p:pic>
            <p:nvPicPr>
              <p:cNvPr id="592" name="墨迹 591"/>
            </p:nvPicPr>
            <p:blipFill>
              <a:blip r:embed="rId1074"/>
            </p:blipFill>
            <p:spPr>
              <a:xfrm>
                <a:off x="5137150" y="4337050"/>
                <a:ext cx="127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5" p14:bwMode="auto">
            <p14:nvContentPartPr>
              <p14:cNvPr id="593" name="墨迹 592"/>
              <p14:cNvContentPartPr/>
              <p14:nvPr/>
            </p14:nvContentPartPr>
            <p14:xfrm>
              <a:off x="5200650" y="4375150"/>
              <a:ext cx="63500" cy="44450"/>
            </p14:xfrm>
          </p:contentPart>
        </mc:Choice>
        <mc:Fallback xmlns="">
          <p:pic>
            <p:nvPicPr>
              <p:cNvPr id="593" name="墨迹 592"/>
            </p:nvPicPr>
            <p:blipFill>
              <a:blip r:embed="rId1076"/>
            </p:blipFill>
            <p:spPr>
              <a:xfrm>
                <a:off x="5200650" y="4375150"/>
                <a:ext cx="635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7" p14:bwMode="auto">
            <p14:nvContentPartPr>
              <p14:cNvPr id="594" name="墨迹 593"/>
              <p14:cNvContentPartPr/>
              <p14:nvPr/>
            </p14:nvContentPartPr>
            <p14:xfrm>
              <a:off x="5067300" y="4165600"/>
              <a:ext cx="184150" cy="31750"/>
            </p14:xfrm>
          </p:contentPart>
        </mc:Choice>
        <mc:Fallback xmlns="">
          <p:pic>
            <p:nvPicPr>
              <p:cNvPr id="594" name="墨迹 593"/>
            </p:nvPicPr>
            <p:blipFill>
              <a:blip r:embed="rId1078"/>
            </p:blipFill>
            <p:spPr>
              <a:xfrm>
                <a:off x="5067300" y="4165600"/>
                <a:ext cx="1841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9" p14:bwMode="auto">
            <p14:nvContentPartPr>
              <p14:cNvPr id="595" name="墨迹 594"/>
              <p14:cNvContentPartPr/>
              <p14:nvPr/>
            </p14:nvContentPartPr>
            <p14:xfrm>
              <a:off x="4679950" y="4565650"/>
              <a:ext cx="69850" cy="114300"/>
            </p14:xfrm>
          </p:contentPart>
        </mc:Choice>
        <mc:Fallback xmlns="">
          <p:pic>
            <p:nvPicPr>
              <p:cNvPr id="595" name="墨迹 594"/>
            </p:nvPicPr>
            <p:blipFill>
              <a:blip r:embed="rId1080"/>
            </p:blipFill>
            <p:spPr>
              <a:xfrm>
                <a:off x="4679950" y="4565650"/>
                <a:ext cx="698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1" p14:bwMode="auto">
            <p14:nvContentPartPr>
              <p14:cNvPr id="596" name="墨迹 595"/>
              <p14:cNvContentPartPr/>
              <p14:nvPr/>
            </p14:nvContentPartPr>
            <p14:xfrm>
              <a:off x="4781550" y="4559300"/>
              <a:ext cx="360" cy="133350"/>
            </p14:xfrm>
          </p:contentPart>
        </mc:Choice>
        <mc:Fallback xmlns="">
          <p:pic>
            <p:nvPicPr>
              <p:cNvPr id="596" name="墨迹 595"/>
            </p:nvPicPr>
            <p:blipFill>
              <a:blip r:embed="rId1082"/>
            </p:blipFill>
            <p:spPr>
              <a:xfrm>
                <a:off x="4781550" y="4559300"/>
                <a:ext cx="36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3" p14:bwMode="auto">
            <p14:nvContentPartPr>
              <p14:cNvPr id="597" name="墨迹 596"/>
              <p14:cNvContentPartPr/>
              <p14:nvPr/>
            </p14:nvContentPartPr>
            <p14:xfrm>
              <a:off x="4743450" y="4654550"/>
              <a:ext cx="57150" cy="6350"/>
            </p14:xfrm>
          </p:contentPart>
        </mc:Choice>
        <mc:Fallback xmlns="">
          <p:pic>
            <p:nvPicPr>
              <p:cNvPr id="597" name="墨迹 596"/>
            </p:nvPicPr>
            <p:blipFill>
              <a:blip r:embed="rId1084"/>
            </p:blipFill>
            <p:spPr>
              <a:xfrm>
                <a:off x="4743450" y="4654550"/>
                <a:ext cx="571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5" p14:bwMode="auto">
            <p14:nvContentPartPr>
              <p14:cNvPr id="598" name="墨迹 597"/>
              <p14:cNvContentPartPr/>
              <p14:nvPr/>
            </p14:nvContentPartPr>
            <p14:xfrm>
              <a:off x="4819650" y="4654550"/>
              <a:ext cx="31750" cy="88900"/>
            </p14:xfrm>
          </p:contentPart>
        </mc:Choice>
        <mc:Fallback xmlns="">
          <p:pic>
            <p:nvPicPr>
              <p:cNvPr id="598" name="墨迹 597"/>
            </p:nvPicPr>
            <p:blipFill>
              <a:blip r:embed="rId1086"/>
            </p:blipFill>
            <p:spPr>
              <a:xfrm>
                <a:off x="4819650" y="4654550"/>
                <a:ext cx="317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7" p14:bwMode="auto">
            <p14:nvContentPartPr>
              <p14:cNvPr id="599" name="墨迹 598"/>
              <p14:cNvContentPartPr/>
              <p14:nvPr/>
            </p14:nvContentPartPr>
            <p14:xfrm>
              <a:off x="4870450" y="4667250"/>
              <a:ext cx="63500" cy="101600"/>
            </p14:xfrm>
          </p:contentPart>
        </mc:Choice>
        <mc:Fallback xmlns="">
          <p:pic>
            <p:nvPicPr>
              <p:cNvPr id="599" name="墨迹 598"/>
            </p:nvPicPr>
            <p:blipFill>
              <a:blip r:embed="rId1088"/>
            </p:blipFill>
            <p:spPr>
              <a:xfrm>
                <a:off x="4870450" y="4667250"/>
                <a:ext cx="635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9" p14:bwMode="auto">
            <p14:nvContentPartPr>
              <p14:cNvPr id="600" name="墨迹 599"/>
              <p14:cNvContentPartPr/>
              <p14:nvPr/>
            </p14:nvContentPartPr>
            <p14:xfrm>
              <a:off x="4781550" y="4546600"/>
              <a:ext cx="12700" cy="360"/>
            </p14:xfrm>
          </p:contentPart>
        </mc:Choice>
        <mc:Fallback xmlns="">
          <p:pic>
            <p:nvPicPr>
              <p:cNvPr id="600" name="墨迹 599"/>
            </p:nvPicPr>
            <p:blipFill>
              <a:blip r:embed="rId3"/>
            </p:blipFill>
            <p:spPr>
              <a:xfrm>
                <a:off x="4781550" y="45466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0" p14:bwMode="auto">
            <p14:nvContentPartPr>
              <p14:cNvPr id="601" name="墨迹 600"/>
              <p14:cNvContentPartPr/>
              <p14:nvPr/>
            </p14:nvContentPartPr>
            <p14:xfrm>
              <a:off x="4756150" y="4514850"/>
              <a:ext cx="196850" cy="19050"/>
            </p14:xfrm>
          </p:contentPart>
        </mc:Choice>
        <mc:Fallback xmlns="">
          <p:pic>
            <p:nvPicPr>
              <p:cNvPr id="601" name="墨迹 600"/>
            </p:nvPicPr>
            <p:blipFill>
              <a:blip r:embed="rId1091"/>
            </p:blipFill>
            <p:spPr>
              <a:xfrm>
                <a:off x="4756150" y="4514850"/>
                <a:ext cx="1968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2" p14:bwMode="auto">
            <p14:nvContentPartPr>
              <p14:cNvPr id="602" name="墨迹 601"/>
              <p14:cNvContentPartPr/>
              <p14:nvPr/>
            </p14:nvContentPartPr>
            <p14:xfrm>
              <a:off x="5035550" y="4603750"/>
              <a:ext cx="57150" cy="120650"/>
            </p14:xfrm>
          </p:contentPart>
        </mc:Choice>
        <mc:Fallback xmlns="">
          <p:pic>
            <p:nvPicPr>
              <p:cNvPr id="602" name="墨迹 601"/>
            </p:nvPicPr>
            <p:blipFill>
              <a:blip r:embed="rId1093"/>
            </p:blipFill>
            <p:spPr>
              <a:xfrm>
                <a:off x="5035550" y="4603750"/>
                <a:ext cx="571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4" p14:bwMode="auto">
            <p14:nvContentPartPr>
              <p14:cNvPr id="603" name="墨迹 602"/>
              <p14:cNvContentPartPr/>
              <p14:nvPr/>
            </p14:nvContentPartPr>
            <p14:xfrm>
              <a:off x="5086350" y="4616450"/>
              <a:ext cx="31750" cy="88900"/>
            </p14:xfrm>
          </p:contentPart>
        </mc:Choice>
        <mc:Fallback xmlns="">
          <p:pic>
            <p:nvPicPr>
              <p:cNvPr id="603" name="墨迹 602"/>
            </p:nvPicPr>
            <p:blipFill>
              <a:blip r:embed="rId1095"/>
            </p:blipFill>
            <p:spPr>
              <a:xfrm>
                <a:off x="5086350" y="4616450"/>
                <a:ext cx="317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6" p14:bwMode="auto">
            <p14:nvContentPartPr>
              <p14:cNvPr id="604" name="墨迹 603"/>
              <p14:cNvContentPartPr/>
              <p14:nvPr/>
            </p14:nvContentPartPr>
            <p14:xfrm>
              <a:off x="5073650" y="4673600"/>
              <a:ext cx="44450" cy="12700"/>
            </p14:xfrm>
          </p:contentPart>
        </mc:Choice>
        <mc:Fallback xmlns="">
          <p:pic>
            <p:nvPicPr>
              <p:cNvPr id="604" name="墨迹 603"/>
            </p:nvPicPr>
            <p:blipFill>
              <a:blip r:embed="rId1004"/>
            </p:blipFill>
            <p:spPr>
              <a:xfrm>
                <a:off x="5073650" y="4673600"/>
                <a:ext cx="44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7" p14:bwMode="auto">
            <p14:nvContentPartPr>
              <p14:cNvPr id="605" name="墨迹 604"/>
              <p14:cNvContentPartPr/>
              <p14:nvPr/>
            </p14:nvContentPartPr>
            <p14:xfrm>
              <a:off x="5137150" y="4654550"/>
              <a:ext cx="12700" cy="69850"/>
            </p14:xfrm>
          </p:contentPart>
        </mc:Choice>
        <mc:Fallback xmlns="">
          <p:pic>
            <p:nvPicPr>
              <p:cNvPr id="605" name="墨迹 604"/>
            </p:nvPicPr>
            <p:blipFill>
              <a:blip r:embed="rId958"/>
            </p:blipFill>
            <p:spPr>
              <a:xfrm>
                <a:off x="5137150" y="4654550"/>
                <a:ext cx="127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8" p14:bwMode="auto">
            <p14:nvContentPartPr>
              <p14:cNvPr id="606" name="墨迹 605"/>
              <p14:cNvContentPartPr/>
              <p14:nvPr/>
            </p14:nvContentPartPr>
            <p14:xfrm>
              <a:off x="5207000" y="4679950"/>
              <a:ext cx="44450" cy="69850"/>
            </p14:xfrm>
          </p:contentPart>
        </mc:Choice>
        <mc:Fallback xmlns="">
          <p:pic>
            <p:nvPicPr>
              <p:cNvPr id="606" name="墨迹 605"/>
            </p:nvPicPr>
            <p:blipFill>
              <a:blip r:embed="rId1099"/>
            </p:blipFill>
            <p:spPr>
              <a:xfrm>
                <a:off x="5207000" y="4679950"/>
                <a:ext cx="444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0" p14:bwMode="auto">
            <p14:nvContentPartPr>
              <p14:cNvPr id="607" name="墨迹 606"/>
              <p14:cNvContentPartPr/>
              <p14:nvPr/>
            </p14:nvContentPartPr>
            <p14:xfrm>
              <a:off x="4667250" y="4933950"/>
              <a:ext cx="88900" cy="177800"/>
            </p14:xfrm>
          </p:contentPart>
        </mc:Choice>
        <mc:Fallback xmlns="">
          <p:pic>
            <p:nvPicPr>
              <p:cNvPr id="607" name="墨迹 606"/>
            </p:nvPicPr>
            <p:blipFill>
              <a:blip r:embed="rId1101"/>
            </p:blipFill>
            <p:spPr>
              <a:xfrm>
                <a:off x="4667250" y="4933950"/>
                <a:ext cx="889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2" p14:bwMode="auto">
            <p14:nvContentPartPr>
              <p14:cNvPr id="608" name="墨迹 607"/>
              <p14:cNvContentPartPr/>
              <p14:nvPr/>
            </p14:nvContentPartPr>
            <p14:xfrm>
              <a:off x="4749800" y="4965700"/>
              <a:ext cx="31750" cy="114300"/>
            </p14:xfrm>
          </p:contentPart>
        </mc:Choice>
        <mc:Fallback xmlns="">
          <p:pic>
            <p:nvPicPr>
              <p:cNvPr id="608" name="墨迹 607"/>
            </p:nvPicPr>
            <p:blipFill>
              <a:blip r:embed="rId1103"/>
            </p:blipFill>
            <p:spPr>
              <a:xfrm>
                <a:off x="4749800" y="4965700"/>
                <a:ext cx="317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4" p14:bwMode="auto">
            <p14:nvContentPartPr>
              <p14:cNvPr id="609" name="墨迹 608"/>
              <p14:cNvContentPartPr/>
              <p14:nvPr/>
            </p14:nvContentPartPr>
            <p14:xfrm>
              <a:off x="4730750" y="5048250"/>
              <a:ext cx="57150" cy="12700"/>
            </p14:xfrm>
          </p:contentPart>
        </mc:Choice>
        <mc:Fallback xmlns="">
          <p:pic>
            <p:nvPicPr>
              <p:cNvPr id="609" name="墨迹 608"/>
            </p:nvPicPr>
            <p:blipFill>
              <a:blip r:embed="rId1105"/>
            </p:blipFill>
            <p:spPr>
              <a:xfrm>
                <a:off x="4730750" y="5048250"/>
                <a:ext cx="571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6" p14:bwMode="auto">
            <p14:nvContentPartPr>
              <p14:cNvPr id="610" name="墨迹 609"/>
              <p14:cNvContentPartPr/>
              <p14:nvPr/>
            </p14:nvContentPartPr>
            <p14:xfrm>
              <a:off x="4826000" y="5035550"/>
              <a:ext cx="19050" cy="82550"/>
            </p14:xfrm>
          </p:contentPart>
        </mc:Choice>
        <mc:Fallback xmlns="">
          <p:pic>
            <p:nvPicPr>
              <p:cNvPr id="610" name="墨迹 609"/>
            </p:nvPicPr>
            <p:blipFill>
              <a:blip r:embed="rId1107"/>
            </p:blipFill>
            <p:spPr>
              <a:xfrm>
                <a:off x="4826000" y="5035550"/>
                <a:ext cx="190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8" p14:bwMode="auto">
            <p14:nvContentPartPr>
              <p14:cNvPr id="611" name="墨迹 610"/>
              <p14:cNvContentPartPr/>
              <p14:nvPr/>
            </p14:nvContentPartPr>
            <p14:xfrm>
              <a:off x="4857750" y="5016500"/>
              <a:ext cx="63500" cy="114300"/>
            </p14:xfrm>
          </p:contentPart>
        </mc:Choice>
        <mc:Fallback xmlns="">
          <p:pic>
            <p:nvPicPr>
              <p:cNvPr id="611" name="墨迹 610"/>
            </p:nvPicPr>
            <p:blipFill>
              <a:blip r:embed="rId1109"/>
            </p:blipFill>
            <p:spPr>
              <a:xfrm>
                <a:off x="4857750" y="5016500"/>
                <a:ext cx="635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0" p14:bwMode="auto">
            <p14:nvContentPartPr>
              <p14:cNvPr id="612" name="墨迹 611"/>
              <p14:cNvContentPartPr/>
              <p14:nvPr/>
            </p14:nvContentPartPr>
            <p14:xfrm>
              <a:off x="4997450" y="4959350"/>
              <a:ext cx="88900" cy="139700"/>
            </p14:xfrm>
          </p:contentPart>
        </mc:Choice>
        <mc:Fallback xmlns="">
          <p:pic>
            <p:nvPicPr>
              <p:cNvPr id="612" name="墨迹 611"/>
            </p:nvPicPr>
            <p:blipFill>
              <a:blip r:embed="rId1111"/>
            </p:blipFill>
            <p:spPr>
              <a:xfrm>
                <a:off x="4997450" y="4959350"/>
                <a:ext cx="889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2" p14:bwMode="auto">
            <p14:nvContentPartPr>
              <p14:cNvPr id="613" name="墨迹 612"/>
              <p14:cNvContentPartPr/>
              <p14:nvPr/>
            </p14:nvContentPartPr>
            <p14:xfrm>
              <a:off x="5080000" y="4972050"/>
              <a:ext cx="25400" cy="120650"/>
            </p14:xfrm>
          </p:contentPart>
        </mc:Choice>
        <mc:Fallback xmlns="">
          <p:pic>
            <p:nvPicPr>
              <p:cNvPr id="613" name="墨迹 612"/>
            </p:nvPicPr>
            <p:blipFill>
              <a:blip r:embed="rId1113"/>
            </p:blipFill>
            <p:spPr>
              <a:xfrm>
                <a:off x="5080000" y="4972050"/>
                <a:ext cx="254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4" p14:bwMode="auto">
            <p14:nvContentPartPr>
              <p14:cNvPr id="614" name="墨迹 613"/>
              <p14:cNvContentPartPr/>
              <p14:nvPr/>
            </p14:nvContentPartPr>
            <p14:xfrm>
              <a:off x="5067300" y="5041900"/>
              <a:ext cx="19050" cy="360"/>
            </p14:xfrm>
          </p:contentPart>
        </mc:Choice>
        <mc:Fallback xmlns="">
          <p:pic>
            <p:nvPicPr>
              <p:cNvPr id="614" name="墨迹 613"/>
            </p:nvPicPr>
            <p:blipFill>
              <a:blip r:embed="rId340"/>
            </p:blipFill>
            <p:spPr>
              <a:xfrm>
                <a:off x="5067300" y="504190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5" p14:bwMode="auto">
            <p14:nvContentPartPr>
              <p14:cNvPr id="615" name="墨迹 614"/>
              <p14:cNvContentPartPr/>
              <p14:nvPr/>
            </p14:nvContentPartPr>
            <p14:xfrm>
              <a:off x="5099050" y="5054600"/>
              <a:ext cx="19050" cy="88900"/>
            </p14:xfrm>
          </p:contentPart>
        </mc:Choice>
        <mc:Fallback xmlns="">
          <p:pic>
            <p:nvPicPr>
              <p:cNvPr id="615" name="墨迹 614"/>
            </p:nvPicPr>
            <p:blipFill>
              <a:blip r:embed="rId1116"/>
            </p:blipFill>
            <p:spPr>
              <a:xfrm>
                <a:off x="5099050" y="5054600"/>
                <a:ext cx="190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7" p14:bwMode="auto">
            <p14:nvContentPartPr>
              <p14:cNvPr id="616" name="墨迹 615"/>
              <p14:cNvContentPartPr/>
              <p14:nvPr/>
            </p14:nvContentPartPr>
            <p14:xfrm>
              <a:off x="5194300" y="5080000"/>
              <a:ext cx="44450" cy="63500"/>
            </p14:xfrm>
          </p:contentPart>
        </mc:Choice>
        <mc:Fallback xmlns="">
          <p:pic>
            <p:nvPicPr>
              <p:cNvPr id="616" name="墨迹 615"/>
            </p:nvPicPr>
            <p:blipFill>
              <a:blip r:embed="rId1118"/>
            </p:blipFill>
            <p:spPr>
              <a:xfrm>
                <a:off x="5194300" y="5080000"/>
                <a:ext cx="444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9" p14:bwMode="auto">
            <p14:nvContentPartPr>
              <p14:cNvPr id="617" name="墨迹 616"/>
              <p14:cNvContentPartPr/>
              <p14:nvPr/>
            </p14:nvContentPartPr>
            <p14:xfrm>
              <a:off x="5029200" y="4895850"/>
              <a:ext cx="209550" cy="44450"/>
            </p14:xfrm>
          </p:contentPart>
        </mc:Choice>
        <mc:Fallback xmlns="">
          <p:pic>
            <p:nvPicPr>
              <p:cNvPr id="617" name="墨迹 616"/>
            </p:nvPicPr>
            <p:blipFill>
              <a:blip r:embed="rId1120"/>
            </p:blipFill>
            <p:spPr>
              <a:xfrm>
                <a:off x="5029200" y="4895850"/>
                <a:ext cx="2095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1" p14:bwMode="auto">
            <p14:nvContentPartPr>
              <p14:cNvPr id="618" name="墨迹 617"/>
              <p14:cNvContentPartPr/>
              <p14:nvPr/>
            </p14:nvContentPartPr>
            <p14:xfrm>
              <a:off x="4622800" y="5308600"/>
              <a:ext cx="76200" cy="190500"/>
            </p14:xfrm>
          </p:contentPart>
        </mc:Choice>
        <mc:Fallback xmlns="">
          <p:pic>
            <p:nvPicPr>
              <p:cNvPr id="618" name="墨迹 617"/>
            </p:nvPicPr>
            <p:blipFill>
              <a:blip r:embed="rId1122"/>
            </p:blipFill>
            <p:spPr>
              <a:xfrm>
                <a:off x="4622800" y="5308600"/>
                <a:ext cx="762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3" p14:bwMode="auto">
            <p14:nvContentPartPr>
              <p14:cNvPr id="619" name="墨迹 618"/>
              <p14:cNvContentPartPr/>
              <p14:nvPr/>
            </p14:nvContentPartPr>
            <p14:xfrm>
              <a:off x="4673600" y="5334000"/>
              <a:ext cx="57150" cy="139700"/>
            </p14:xfrm>
          </p:contentPart>
        </mc:Choice>
        <mc:Fallback xmlns="">
          <p:pic>
            <p:nvPicPr>
              <p:cNvPr id="619" name="墨迹 618"/>
            </p:nvPicPr>
            <p:blipFill>
              <a:blip r:embed="rId1124"/>
            </p:blipFill>
            <p:spPr>
              <a:xfrm>
                <a:off x="4673600" y="5334000"/>
                <a:ext cx="571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5" p14:bwMode="auto">
            <p14:nvContentPartPr>
              <p14:cNvPr id="620" name="墨迹 619"/>
              <p14:cNvContentPartPr/>
              <p14:nvPr/>
            </p14:nvContentPartPr>
            <p14:xfrm>
              <a:off x="4660900" y="5422900"/>
              <a:ext cx="57150" cy="6350"/>
            </p14:xfrm>
          </p:contentPart>
        </mc:Choice>
        <mc:Fallback xmlns="">
          <p:pic>
            <p:nvPicPr>
              <p:cNvPr id="620" name="墨迹 619"/>
            </p:nvPicPr>
            <p:blipFill>
              <a:blip r:embed="rId1084"/>
            </p:blipFill>
            <p:spPr>
              <a:xfrm>
                <a:off x="4660900" y="5422900"/>
                <a:ext cx="571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6" p14:bwMode="auto">
            <p14:nvContentPartPr>
              <p14:cNvPr id="621" name="墨迹 620"/>
              <p14:cNvContentPartPr/>
              <p14:nvPr/>
            </p14:nvContentPartPr>
            <p14:xfrm>
              <a:off x="4762500" y="5422900"/>
              <a:ext cx="6350" cy="88900"/>
            </p14:xfrm>
          </p:contentPart>
        </mc:Choice>
        <mc:Fallback xmlns="">
          <p:pic>
            <p:nvPicPr>
              <p:cNvPr id="621" name="墨迹 620"/>
            </p:nvPicPr>
            <p:blipFill>
              <a:blip r:embed="rId1127"/>
            </p:blipFill>
            <p:spPr>
              <a:xfrm>
                <a:off x="4762500" y="5422900"/>
                <a:ext cx="63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8" p14:bwMode="auto">
            <p14:nvContentPartPr>
              <p14:cNvPr id="622" name="墨迹 621"/>
              <p14:cNvContentPartPr/>
              <p14:nvPr/>
            </p14:nvContentPartPr>
            <p14:xfrm>
              <a:off x="4832350" y="5410200"/>
              <a:ext cx="57150" cy="107950"/>
            </p14:xfrm>
          </p:contentPart>
        </mc:Choice>
        <mc:Fallback xmlns="">
          <p:pic>
            <p:nvPicPr>
              <p:cNvPr id="622" name="墨迹 621"/>
            </p:nvPicPr>
            <p:blipFill>
              <a:blip r:embed="rId1129"/>
            </p:blipFill>
            <p:spPr>
              <a:xfrm>
                <a:off x="4832350" y="5410200"/>
                <a:ext cx="571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0" p14:bwMode="auto">
            <p14:nvContentPartPr>
              <p14:cNvPr id="623" name="墨迹 622"/>
              <p14:cNvContentPartPr/>
              <p14:nvPr/>
            </p14:nvContentPartPr>
            <p14:xfrm>
              <a:off x="4933950" y="5340350"/>
              <a:ext cx="101600" cy="139700"/>
            </p14:xfrm>
          </p:contentPart>
        </mc:Choice>
        <mc:Fallback xmlns="">
          <p:pic>
            <p:nvPicPr>
              <p:cNvPr id="623" name="墨迹 622"/>
            </p:nvPicPr>
            <p:blipFill>
              <a:blip r:embed="rId1131"/>
            </p:blipFill>
            <p:spPr>
              <a:xfrm>
                <a:off x="4933950" y="5340350"/>
                <a:ext cx="1016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2" p14:bwMode="auto">
            <p14:nvContentPartPr>
              <p14:cNvPr id="624" name="墨迹 623"/>
              <p14:cNvContentPartPr/>
              <p14:nvPr/>
            </p14:nvContentPartPr>
            <p14:xfrm>
              <a:off x="5016500" y="5365750"/>
              <a:ext cx="19050" cy="120650"/>
            </p14:xfrm>
          </p:contentPart>
        </mc:Choice>
        <mc:Fallback xmlns="">
          <p:pic>
            <p:nvPicPr>
              <p:cNvPr id="624" name="墨迹 623"/>
            </p:nvPicPr>
            <p:blipFill>
              <a:blip r:embed="rId1133"/>
            </p:blipFill>
            <p:spPr>
              <a:xfrm>
                <a:off x="5016500" y="5365750"/>
                <a:ext cx="190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4" p14:bwMode="auto">
            <p14:nvContentPartPr>
              <p14:cNvPr id="625" name="墨迹 624"/>
              <p14:cNvContentPartPr/>
              <p14:nvPr/>
            </p14:nvContentPartPr>
            <p14:xfrm>
              <a:off x="4991100" y="5448300"/>
              <a:ext cx="63500" cy="360"/>
            </p14:xfrm>
          </p:contentPart>
        </mc:Choice>
        <mc:Fallback xmlns="">
          <p:pic>
            <p:nvPicPr>
              <p:cNvPr id="625" name="墨迹 624"/>
            </p:nvPicPr>
            <p:blipFill>
              <a:blip r:embed="rId83"/>
            </p:blipFill>
            <p:spPr>
              <a:xfrm>
                <a:off x="4991100" y="5448300"/>
                <a:ext cx="635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5" p14:bwMode="auto">
            <p14:nvContentPartPr>
              <p14:cNvPr id="626" name="墨迹 625"/>
              <p14:cNvContentPartPr/>
              <p14:nvPr/>
            </p14:nvContentPartPr>
            <p14:xfrm>
              <a:off x="5054600" y="5448300"/>
              <a:ext cx="38100" cy="95250"/>
            </p14:xfrm>
          </p:contentPart>
        </mc:Choice>
        <mc:Fallback xmlns="">
          <p:pic>
            <p:nvPicPr>
              <p:cNvPr id="626" name="墨迹 625"/>
            </p:nvPicPr>
            <p:blipFill>
              <a:blip r:embed="rId1136"/>
            </p:blipFill>
            <p:spPr>
              <a:xfrm>
                <a:off x="5054600" y="5448300"/>
                <a:ext cx="381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7" p14:bwMode="auto">
            <p14:nvContentPartPr>
              <p14:cNvPr id="627" name="墨迹 626"/>
              <p14:cNvContentPartPr/>
              <p14:nvPr/>
            </p14:nvContentPartPr>
            <p14:xfrm>
              <a:off x="5149850" y="5448300"/>
              <a:ext cx="101600" cy="63500"/>
            </p14:xfrm>
          </p:contentPart>
        </mc:Choice>
        <mc:Fallback xmlns="">
          <p:pic>
            <p:nvPicPr>
              <p:cNvPr id="627" name="墨迹 626"/>
            </p:nvPicPr>
            <p:blipFill>
              <a:blip r:embed="rId1138"/>
            </p:blipFill>
            <p:spPr>
              <a:xfrm>
                <a:off x="5149850" y="5448300"/>
                <a:ext cx="1016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9" p14:bwMode="auto">
            <p14:nvContentPartPr>
              <p14:cNvPr id="628" name="墨迹 627"/>
              <p14:cNvContentPartPr/>
              <p14:nvPr/>
            </p14:nvContentPartPr>
            <p14:xfrm>
              <a:off x="5683250" y="3321050"/>
              <a:ext cx="196850" cy="184150"/>
            </p14:xfrm>
          </p:contentPart>
        </mc:Choice>
        <mc:Fallback xmlns="">
          <p:pic>
            <p:nvPicPr>
              <p:cNvPr id="628" name="墨迹 627"/>
            </p:nvPicPr>
            <p:blipFill>
              <a:blip r:embed="rId1140"/>
            </p:blipFill>
            <p:spPr>
              <a:xfrm>
                <a:off x="5683250" y="3321050"/>
                <a:ext cx="1968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1" p14:bwMode="auto">
            <p14:nvContentPartPr>
              <p14:cNvPr id="629" name="墨迹 628"/>
              <p14:cNvContentPartPr/>
              <p14:nvPr/>
            </p14:nvContentPartPr>
            <p14:xfrm>
              <a:off x="5695950" y="3409950"/>
              <a:ext cx="107950" cy="247650"/>
            </p14:xfrm>
          </p:contentPart>
        </mc:Choice>
        <mc:Fallback xmlns="">
          <p:pic>
            <p:nvPicPr>
              <p:cNvPr id="629" name="墨迹 628"/>
            </p:nvPicPr>
            <p:blipFill>
              <a:blip r:embed="rId1142"/>
            </p:blipFill>
            <p:spPr>
              <a:xfrm>
                <a:off x="5695950" y="3409950"/>
                <a:ext cx="1079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3" p14:bwMode="auto">
            <p14:nvContentPartPr>
              <p14:cNvPr id="630" name="墨迹 629"/>
              <p14:cNvContentPartPr/>
              <p14:nvPr/>
            </p14:nvContentPartPr>
            <p14:xfrm>
              <a:off x="5797550" y="3638550"/>
              <a:ext cx="12700" cy="360"/>
            </p14:xfrm>
          </p:contentPart>
        </mc:Choice>
        <mc:Fallback xmlns="">
          <p:pic>
            <p:nvPicPr>
              <p:cNvPr id="630" name="墨迹 629"/>
            </p:nvPicPr>
            <p:blipFill>
              <a:blip r:embed="rId3"/>
            </p:blipFill>
            <p:spPr>
              <a:xfrm>
                <a:off x="5797550" y="36385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4" p14:bwMode="auto">
            <p14:nvContentPartPr>
              <p14:cNvPr id="631" name="墨迹 630"/>
              <p14:cNvContentPartPr/>
              <p14:nvPr/>
            </p14:nvContentPartPr>
            <p14:xfrm>
              <a:off x="5930900" y="3371850"/>
              <a:ext cx="209550" cy="12700"/>
            </p14:xfrm>
          </p:contentPart>
        </mc:Choice>
        <mc:Fallback xmlns="">
          <p:pic>
            <p:nvPicPr>
              <p:cNvPr id="631" name="墨迹 630"/>
            </p:nvPicPr>
            <p:blipFill>
              <a:blip r:embed="rId1145"/>
            </p:blipFill>
            <p:spPr>
              <a:xfrm>
                <a:off x="5930900" y="3371850"/>
                <a:ext cx="2095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6" p14:bwMode="auto">
            <p14:nvContentPartPr>
              <p14:cNvPr id="632" name="墨迹 631"/>
              <p14:cNvContentPartPr/>
              <p14:nvPr/>
            </p14:nvContentPartPr>
            <p14:xfrm>
              <a:off x="6070600" y="3327400"/>
              <a:ext cx="12700" cy="196850"/>
            </p14:xfrm>
          </p:contentPart>
        </mc:Choice>
        <mc:Fallback xmlns="">
          <p:pic>
            <p:nvPicPr>
              <p:cNvPr id="632" name="墨迹 631"/>
            </p:nvPicPr>
            <p:blipFill>
              <a:blip r:embed="rId1147"/>
            </p:blipFill>
            <p:spPr>
              <a:xfrm>
                <a:off x="6070600" y="3327400"/>
                <a:ext cx="127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8" p14:bwMode="auto">
            <p14:nvContentPartPr>
              <p14:cNvPr id="633" name="墨迹 632"/>
              <p14:cNvContentPartPr/>
              <p14:nvPr/>
            </p14:nvContentPartPr>
            <p14:xfrm>
              <a:off x="5981700" y="3295650"/>
              <a:ext cx="317500" cy="196850"/>
            </p14:xfrm>
          </p:contentPart>
        </mc:Choice>
        <mc:Fallback xmlns="">
          <p:pic>
            <p:nvPicPr>
              <p:cNvPr id="633" name="墨迹 632"/>
            </p:nvPicPr>
            <p:blipFill>
              <a:blip r:embed="rId1149"/>
            </p:blipFill>
            <p:spPr>
              <a:xfrm>
                <a:off x="5981700" y="3295650"/>
                <a:ext cx="3175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0" p14:bwMode="auto">
            <p14:nvContentPartPr>
              <p14:cNvPr id="634" name="墨迹 633"/>
              <p14:cNvContentPartPr/>
              <p14:nvPr/>
            </p14:nvContentPartPr>
            <p14:xfrm>
              <a:off x="6121400" y="3359150"/>
              <a:ext cx="152400" cy="241300"/>
            </p14:xfrm>
          </p:contentPart>
        </mc:Choice>
        <mc:Fallback xmlns="">
          <p:pic>
            <p:nvPicPr>
              <p:cNvPr id="634" name="墨迹 633"/>
            </p:nvPicPr>
            <p:blipFill>
              <a:blip r:embed="rId1151"/>
            </p:blipFill>
            <p:spPr>
              <a:xfrm>
                <a:off x="6121400" y="3359150"/>
                <a:ext cx="1524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2" p14:bwMode="auto">
            <p14:nvContentPartPr>
              <p14:cNvPr id="635" name="墨迹 634"/>
              <p14:cNvContentPartPr/>
              <p14:nvPr/>
            </p14:nvContentPartPr>
            <p14:xfrm>
              <a:off x="6350000" y="3314700"/>
              <a:ext cx="57150" cy="279400"/>
            </p14:xfrm>
          </p:contentPart>
        </mc:Choice>
        <mc:Fallback xmlns="">
          <p:pic>
            <p:nvPicPr>
              <p:cNvPr id="635" name="墨迹 634"/>
            </p:nvPicPr>
            <p:blipFill>
              <a:blip r:embed="rId1153"/>
            </p:blipFill>
            <p:spPr>
              <a:xfrm>
                <a:off x="6350000" y="3314700"/>
                <a:ext cx="571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4" p14:bwMode="auto">
            <p14:nvContentPartPr>
              <p14:cNvPr id="636" name="墨迹 635"/>
              <p14:cNvContentPartPr/>
              <p14:nvPr/>
            </p14:nvContentPartPr>
            <p14:xfrm>
              <a:off x="6432550" y="3270250"/>
              <a:ext cx="177800" cy="342900"/>
            </p14:xfrm>
          </p:contentPart>
        </mc:Choice>
        <mc:Fallback xmlns="">
          <p:pic>
            <p:nvPicPr>
              <p:cNvPr id="636" name="墨迹 635"/>
            </p:nvPicPr>
            <p:blipFill>
              <a:blip r:embed="rId1155"/>
            </p:blipFill>
            <p:spPr>
              <a:xfrm>
                <a:off x="6432550" y="3270250"/>
                <a:ext cx="1778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6" p14:bwMode="auto">
            <p14:nvContentPartPr>
              <p14:cNvPr id="637" name="墨迹 636"/>
              <p14:cNvContentPartPr/>
              <p14:nvPr/>
            </p14:nvContentPartPr>
            <p14:xfrm>
              <a:off x="6381750" y="3327400"/>
              <a:ext cx="114300" cy="101600"/>
            </p14:xfrm>
          </p:contentPart>
        </mc:Choice>
        <mc:Fallback xmlns="">
          <p:pic>
            <p:nvPicPr>
              <p:cNvPr id="637" name="墨迹 636"/>
            </p:nvPicPr>
            <p:blipFill>
              <a:blip r:embed="rId1157"/>
            </p:blipFill>
            <p:spPr>
              <a:xfrm>
                <a:off x="6381750" y="3327400"/>
                <a:ext cx="1143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8" p14:bwMode="auto">
            <p14:nvContentPartPr>
              <p14:cNvPr id="638" name="墨迹 637"/>
              <p14:cNvContentPartPr/>
              <p14:nvPr/>
            </p14:nvContentPartPr>
            <p14:xfrm>
              <a:off x="6407150" y="3397250"/>
              <a:ext cx="88900" cy="19050"/>
            </p14:xfrm>
          </p:contentPart>
        </mc:Choice>
        <mc:Fallback xmlns="">
          <p:pic>
            <p:nvPicPr>
              <p:cNvPr id="638" name="墨迹 637"/>
            </p:nvPicPr>
            <p:blipFill>
              <a:blip r:embed="rId1159"/>
            </p:blipFill>
            <p:spPr>
              <a:xfrm>
                <a:off x="6407150" y="3397250"/>
                <a:ext cx="889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0" p14:bwMode="auto">
            <p14:nvContentPartPr>
              <p14:cNvPr id="639" name="墨迹 638"/>
              <p14:cNvContentPartPr/>
              <p14:nvPr/>
            </p14:nvContentPartPr>
            <p14:xfrm>
              <a:off x="6419850" y="3435350"/>
              <a:ext cx="38100" cy="19050"/>
            </p14:xfrm>
          </p:contentPart>
        </mc:Choice>
        <mc:Fallback xmlns="">
          <p:pic>
            <p:nvPicPr>
              <p:cNvPr id="639" name="墨迹 638"/>
            </p:nvPicPr>
            <p:blipFill>
              <a:blip r:embed="rId1161"/>
            </p:blipFill>
            <p:spPr>
              <a:xfrm>
                <a:off x="6419850" y="3435350"/>
                <a:ext cx="381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2" p14:bwMode="auto">
            <p14:nvContentPartPr>
              <p14:cNvPr id="640" name="墨迹 639"/>
              <p14:cNvContentPartPr/>
              <p14:nvPr/>
            </p14:nvContentPartPr>
            <p14:xfrm>
              <a:off x="6381750" y="3479800"/>
              <a:ext cx="101600" cy="101600"/>
            </p14:xfrm>
          </p:contentPart>
        </mc:Choice>
        <mc:Fallback xmlns="">
          <p:pic>
            <p:nvPicPr>
              <p:cNvPr id="640" name="墨迹 639"/>
            </p:nvPicPr>
            <p:blipFill>
              <a:blip r:embed="rId1163"/>
            </p:blipFill>
            <p:spPr>
              <a:xfrm>
                <a:off x="6381750" y="3479800"/>
                <a:ext cx="1016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4" p14:bwMode="auto">
            <p14:nvContentPartPr>
              <p14:cNvPr id="641" name="墨迹 640"/>
              <p14:cNvContentPartPr/>
              <p14:nvPr/>
            </p14:nvContentPartPr>
            <p14:xfrm>
              <a:off x="6648450" y="3587750"/>
              <a:ext cx="12700" cy="360"/>
            </p14:xfrm>
          </p:contentPart>
        </mc:Choice>
        <mc:Fallback xmlns="">
          <p:pic>
            <p:nvPicPr>
              <p:cNvPr id="641" name="墨迹 640"/>
            </p:nvPicPr>
            <p:blipFill>
              <a:blip r:embed="rId3"/>
            </p:blipFill>
            <p:spPr>
              <a:xfrm>
                <a:off x="6648450" y="35877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5" p14:bwMode="auto">
            <p14:nvContentPartPr>
              <p14:cNvPr id="642" name="墨迹 641"/>
              <p14:cNvContentPartPr/>
              <p14:nvPr/>
            </p14:nvContentPartPr>
            <p14:xfrm>
              <a:off x="6203950" y="3702050"/>
              <a:ext cx="82550" cy="88900"/>
            </p14:xfrm>
          </p:contentPart>
        </mc:Choice>
        <mc:Fallback xmlns="">
          <p:pic>
            <p:nvPicPr>
              <p:cNvPr id="642" name="墨迹 641"/>
            </p:nvPicPr>
            <p:blipFill>
              <a:blip r:embed="rId1166"/>
            </p:blipFill>
            <p:spPr>
              <a:xfrm>
                <a:off x="6203950" y="3702050"/>
                <a:ext cx="825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7" p14:bwMode="auto">
            <p14:nvContentPartPr>
              <p14:cNvPr id="643" name="墨迹 642"/>
              <p14:cNvContentPartPr/>
              <p14:nvPr/>
            </p14:nvContentPartPr>
            <p14:xfrm>
              <a:off x="6235700" y="3708400"/>
              <a:ext cx="3981450" cy="76200"/>
            </p14:xfrm>
          </p:contentPart>
        </mc:Choice>
        <mc:Fallback xmlns="">
          <p:pic>
            <p:nvPicPr>
              <p:cNvPr id="643" name="墨迹 642"/>
            </p:nvPicPr>
            <p:blipFill>
              <a:blip r:embed="rId1168"/>
            </p:blipFill>
            <p:spPr>
              <a:xfrm>
                <a:off x="6235700" y="3708400"/>
                <a:ext cx="39814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9" p14:bwMode="auto">
            <p14:nvContentPartPr>
              <p14:cNvPr id="644" name="墨迹 643"/>
              <p14:cNvContentPartPr/>
              <p14:nvPr/>
            </p14:nvContentPartPr>
            <p14:xfrm>
              <a:off x="10134600" y="3663950"/>
              <a:ext cx="152400" cy="171450"/>
            </p14:xfrm>
          </p:contentPart>
        </mc:Choice>
        <mc:Fallback xmlns="">
          <p:pic>
            <p:nvPicPr>
              <p:cNvPr id="644" name="墨迹 643"/>
            </p:nvPicPr>
            <p:blipFill>
              <a:blip r:embed="rId1170"/>
            </p:blipFill>
            <p:spPr>
              <a:xfrm>
                <a:off x="10134600" y="3663950"/>
                <a:ext cx="1524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1" p14:bwMode="auto">
            <p14:nvContentPartPr>
              <p14:cNvPr id="645" name="墨迹 644"/>
              <p14:cNvContentPartPr/>
              <p14:nvPr/>
            </p14:nvContentPartPr>
            <p14:xfrm>
              <a:off x="5664200" y="3740150"/>
              <a:ext cx="12700" cy="127000"/>
            </p14:xfrm>
          </p:contentPart>
        </mc:Choice>
        <mc:Fallback xmlns="">
          <p:pic>
            <p:nvPicPr>
              <p:cNvPr id="645" name="墨迹 644"/>
            </p:nvPicPr>
            <p:blipFill>
              <a:blip r:embed="rId1172"/>
            </p:blipFill>
            <p:spPr>
              <a:xfrm>
                <a:off x="5664200" y="3740150"/>
                <a:ext cx="127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3" p14:bwMode="auto">
            <p14:nvContentPartPr>
              <p14:cNvPr id="646" name="墨迹 645"/>
              <p14:cNvContentPartPr/>
              <p14:nvPr/>
            </p14:nvContentPartPr>
            <p14:xfrm>
              <a:off x="5632450" y="3733800"/>
              <a:ext cx="95250" cy="158750"/>
            </p14:xfrm>
          </p:contentPart>
        </mc:Choice>
        <mc:Fallback xmlns="">
          <p:pic>
            <p:nvPicPr>
              <p:cNvPr id="646" name="墨迹 645"/>
            </p:nvPicPr>
            <p:blipFill>
              <a:blip r:embed="rId1174"/>
            </p:blipFill>
            <p:spPr>
              <a:xfrm>
                <a:off x="5632450" y="3733800"/>
                <a:ext cx="952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5" p14:bwMode="auto">
            <p14:nvContentPartPr>
              <p14:cNvPr id="647" name="墨迹 646"/>
              <p14:cNvContentPartPr/>
              <p14:nvPr/>
            </p14:nvContentPartPr>
            <p14:xfrm>
              <a:off x="5746750" y="3822700"/>
              <a:ext cx="44450" cy="63500"/>
            </p14:xfrm>
          </p:contentPart>
        </mc:Choice>
        <mc:Fallback xmlns="">
          <p:pic>
            <p:nvPicPr>
              <p:cNvPr id="647" name="墨迹 646"/>
            </p:nvPicPr>
            <p:blipFill>
              <a:blip r:embed="rId1176"/>
            </p:blipFill>
            <p:spPr>
              <a:xfrm>
                <a:off x="5746750" y="3822700"/>
                <a:ext cx="444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7" p14:bwMode="auto">
            <p14:nvContentPartPr>
              <p14:cNvPr id="648" name="墨迹 647"/>
              <p14:cNvContentPartPr/>
              <p14:nvPr/>
            </p14:nvContentPartPr>
            <p14:xfrm>
              <a:off x="5842000" y="3797300"/>
              <a:ext cx="127000" cy="38100"/>
            </p14:xfrm>
          </p:contentPart>
        </mc:Choice>
        <mc:Fallback xmlns="">
          <p:pic>
            <p:nvPicPr>
              <p:cNvPr id="648" name="墨迹 647"/>
            </p:nvPicPr>
            <p:blipFill>
              <a:blip r:embed="rId1178"/>
            </p:blipFill>
            <p:spPr>
              <a:xfrm>
                <a:off x="5842000" y="3797300"/>
                <a:ext cx="1270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9" p14:bwMode="auto">
            <p14:nvContentPartPr>
              <p14:cNvPr id="649" name="墨迹 648"/>
              <p14:cNvContentPartPr/>
              <p14:nvPr/>
            </p14:nvContentPartPr>
            <p14:xfrm>
              <a:off x="5962650" y="3727450"/>
              <a:ext cx="38100" cy="133350"/>
            </p14:xfrm>
          </p:contentPart>
        </mc:Choice>
        <mc:Fallback xmlns="">
          <p:pic>
            <p:nvPicPr>
              <p:cNvPr id="649" name="墨迹 648"/>
            </p:nvPicPr>
            <p:blipFill>
              <a:blip r:embed="rId1180"/>
            </p:blipFill>
            <p:spPr>
              <a:xfrm>
                <a:off x="5962650" y="3727450"/>
                <a:ext cx="381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1" p14:bwMode="auto">
            <p14:nvContentPartPr>
              <p14:cNvPr id="650" name="墨迹 649"/>
              <p14:cNvContentPartPr/>
              <p14:nvPr/>
            </p14:nvContentPartPr>
            <p14:xfrm>
              <a:off x="5988050" y="3746500"/>
              <a:ext cx="63500" cy="107950"/>
            </p14:xfrm>
          </p:contentPart>
        </mc:Choice>
        <mc:Fallback xmlns="">
          <p:pic>
            <p:nvPicPr>
              <p:cNvPr id="650" name="墨迹 649"/>
            </p:nvPicPr>
            <p:blipFill>
              <a:blip r:embed="rId1182"/>
            </p:blipFill>
            <p:spPr>
              <a:xfrm>
                <a:off x="5988050" y="3746500"/>
                <a:ext cx="635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3" p14:bwMode="auto">
            <p14:nvContentPartPr>
              <p14:cNvPr id="651" name="墨迹 650"/>
              <p14:cNvContentPartPr/>
              <p14:nvPr/>
            </p14:nvContentPartPr>
            <p14:xfrm>
              <a:off x="6000750" y="3829050"/>
              <a:ext cx="38100" cy="12700"/>
            </p14:xfrm>
          </p:contentPart>
        </mc:Choice>
        <mc:Fallback xmlns="">
          <p:pic>
            <p:nvPicPr>
              <p:cNvPr id="651" name="墨迹 650"/>
            </p:nvPicPr>
            <p:blipFill>
              <a:blip r:embed="rId1184"/>
            </p:blipFill>
            <p:spPr>
              <a:xfrm>
                <a:off x="6000750" y="3829050"/>
                <a:ext cx="381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5" p14:bwMode="auto">
            <p14:nvContentPartPr>
              <p14:cNvPr id="652" name="墨迹 651"/>
              <p14:cNvContentPartPr/>
              <p14:nvPr/>
            </p14:nvContentPartPr>
            <p14:xfrm>
              <a:off x="6108700" y="3810000"/>
              <a:ext cx="76200" cy="82550"/>
            </p14:xfrm>
          </p:contentPart>
        </mc:Choice>
        <mc:Fallback xmlns="">
          <p:pic>
            <p:nvPicPr>
              <p:cNvPr id="652" name="墨迹 651"/>
            </p:nvPicPr>
            <p:blipFill>
              <a:blip r:embed="rId1186"/>
            </p:blipFill>
            <p:spPr>
              <a:xfrm>
                <a:off x="6108700" y="3810000"/>
                <a:ext cx="762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7" p14:bwMode="auto">
            <p14:nvContentPartPr>
              <p14:cNvPr id="653" name="墨迹 652"/>
              <p14:cNvContentPartPr/>
              <p14:nvPr/>
            </p14:nvContentPartPr>
            <p14:xfrm>
              <a:off x="6108700" y="3822700"/>
              <a:ext cx="63500" cy="107950"/>
            </p14:xfrm>
          </p:contentPart>
        </mc:Choice>
        <mc:Fallback xmlns="">
          <p:pic>
            <p:nvPicPr>
              <p:cNvPr id="653" name="墨迹 652"/>
            </p:nvPicPr>
            <p:blipFill>
              <a:blip r:embed="rId1188"/>
            </p:blipFill>
            <p:spPr>
              <a:xfrm>
                <a:off x="6108700" y="3822700"/>
                <a:ext cx="635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9" p14:bwMode="auto">
            <p14:nvContentPartPr>
              <p14:cNvPr id="654" name="墨迹 653"/>
              <p14:cNvContentPartPr/>
              <p14:nvPr/>
            </p14:nvContentPartPr>
            <p14:xfrm>
              <a:off x="5638800" y="4006850"/>
              <a:ext cx="360" cy="107950"/>
            </p14:xfrm>
          </p:contentPart>
        </mc:Choice>
        <mc:Fallback xmlns="">
          <p:pic>
            <p:nvPicPr>
              <p:cNvPr id="654" name="墨迹 653"/>
            </p:nvPicPr>
            <p:blipFill>
              <a:blip r:embed="rId59"/>
            </p:blipFill>
            <p:spPr>
              <a:xfrm>
                <a:off x="5638800" y="4006850"/>
                <a:ext cx="36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0" p14:bwMode="auto">
            <p14:nvContentPartPr>
              <p14:cNvPr id="655" name="墨迹 654"/>
              <p14:cNvContentPartPr/>
              <p14:nvPr/>
            </p14:nvContentPartPr>
            <p14:xfrm>
              <a:off x="5638800" y="4013200"/>
              <a:ext cx="114300" cy="107950"/>
            </p14:xfrm>
          </p:contentPart>
        </mc:Choice>
        <mc:Fallback xmlns="">
          <p:pic>
            <p:nvPicPr>
              <p:cNvPr id="655" name="墨迹 654"/>
            </p:nvPicPr>
            <p:blipFill>
              <a:blip r:embed="rId1191"/>
            </p:blipFill>
            <p:spPr>
              <a:xfrm>
                <a:off x="5638800" y="4013200"/>
                <a:ext cx="1143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2" p14:bwMode="auto">
            <p14:nvContentPartPr>
              <p14:cNvPr id="656" name="墨迹 655"/>
              <p14:cNvContentPartPr/>
              <p14:nvPr/>
            </p14:nvContentPartPr>
            <p14:xfrm>
              <a:off x="5753100" y="4064000"/>
              <a:ext cx="38100" cy="95250"/>
            </p14:xfrm>
          </p:contentPart>
        </mc:Choice>
        <mc:Fallback xmlns="">
          <p:pic>
            <p:nvPicPr>
              <p:cNvPr id="656" name="墨迹 655"/>
            </p:nvPicPr>
            <p:blipFill>
              <a:blip r:embed="rId1193"/>
            </p:blipFill>
            <p:spPr>
              <a:xfrm>
                <a:off x="5753100" y="4064000"/>
                <a:ext cx="381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4" p14:bwMode="auto">
            <p14:nvContentPartPr>
              <p14:cNvPr id="657" name="墨迹 656"/>
              <p14:cNvContentPartPr/>
              <p14:nvPr/>
            </p14:nvContentPartPr>
            <p14:xfrm>
              <a:off x="5854700" y="4076700"/>
              <a:ext cx="88900" cy="25400"/>
            </p14:xfrm>
          </p:contentPart>
        </mc:Choice>
        <mc:Fallback xmlns="">
          <p:pic>
            <p:nvPicPr>
              <p:cNvPr id="657" name="墨迹 656"/>
            </p:nvPicPr>
            <p:blipFill>
              <a:blip r:embed="rId1195"/>
            </p:blipFill>
            <p:spPr>
              <a:xfrm>
                <a:off x="5854700" y="4076700"/>
                <a:ext cx="889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6" p14:bwMode="auto">
            <p14:nvContentPartPr>
              <p14:cNvPr id="658" name="墨迹 657"/>
              <p14:cNvContentPartPr/>
              <p14:nvPr/>
            </p14:nvContentPartPr>
            <p14:xfrm>
              <a:off x="5975350" y="3987800"/>
              <a:ext cx="69850" cy="133350"/>
            </p14:xfrm>
          </p:contentPart>
        </mc:Choice>
        <mc:Fallback xmlns="">
          <p:pic>
            <p:nvPicPr>
              <p:cNvPr id="658" name="墨迹 657"/>
            </p:nvPicPr>
            <p:blipFill>
              <a:blip r:embed="rId1197"/>
            </p:blipFill>
            <p:spPr>
              <a:xfrm>
                <a:off x="5975350" y="3987800"/>
                <a:ext cx="698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8" p14:bwMode="auto">
            <p14:nvContentPartPr>
              <p14:cNvPr id="659" name="墨迹 658"/>
              <p14:cNvContentPartPr/>
              <p14:nvPr/>
            </p14:nvContentPartPr>
            <p14:xfrm>
              <a:off x="5956300" y="3981450"/>
              <a:ext cx="177800" cy="158750"/>
            </p14:xfrm>
          </p:contentPart>
        </mc:Choice>
        <mc:Fallback xmlns="">
          <p:pic>
            <p:nvPicPr>
              <p:cNvPr id="659" name="墨迹 658"/>
            </p:nvPicPr>
            <p:blipFill>
              <a:blip r:embed="rId1199"/>
            </p:blipFill>
            <p:spPr>
              <a:xfrm>
                <a:off x="5956300" y="3981450"/>
                <a:ext cx="1778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0" p14:bwMode="auto">
            <p14:nvContentPartPr>
              <p14:cNvPr id="660" name="墨迹 659"/>
              <p14:cNvContentPartPr/>
              <p14:nvPr/>
            </p14:nvContentPartPr>
            <p14:xfrm>
              <a:off x="6121400" y="4083050"/>
              <a:ext cx="69850" cy="69850"/>
            </p14:xfrm>
          </p:contentPart>
        </mc:Choice>
        <mc:Fallback xmlns="">
          <p:pic>
            <p:nvPicPr>
              <p:cNvPr id="660" name="墨迹 659"/>
            </p:nvPicPr>
            <p:blipFill>
              <a:blip r:embed="rId1201"/>
            </p:blipFill>
            <p:spPr>
              <a:xfrm>
                <a:off x="6121400" y="4083050"/>
                <a:ext cx="698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2" p14:bwMode="auto">
            <p14:nvContentPartPr>
              <p14:cNvPr id="661" name="墨迹 660"/>
              <p14:cNvContentPartPr/>
              <p14:nvPr/>
            </p14:nvContentPartPr>
            <p14:xfrm>
              <a:off x="6191250" y="3975100"/>
              <a:ext cx="101600" cy="101600"/>
            </p14:xfrm>
          </p:contentPart>
        </mc:Choice>
        <mc:Fallback xmlns="">
          <p:pic>
            <p:nvPicPr>
              <p:cNvPr id="661" name="墨迹 660"/>
            </p:nvPicPr>
            <p:blipFill>
              <a:blip r:embed="rId1203"/>
            </p:blipFill>
            <p:spPr>
              <a:xfrm>
                <a:off x="6191250" y="3975100"/>
                <a:ext cx="1016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4" p14:bwMode="auto">
            <p14:nvContentPartPr>
              <p14:cNvPr id="662" name="墨迹 661"/>
              <p14:cNvContentPartPr/>
              <p14:nvPr/>
            </p14:nvContentPartPr>
            <p14:xfrm>
              <a:off x="6229350" y="4025900"/>
              <a:ext cx="3403600" cy="69850"/>
            </p14:xfrm>
          </p:contentPart>
        </mc:Choice>
        <mc:Fallback xmlns="">
          <p:pic>
            <p:nvPicPr>
              <p:cNvPr id="662" name="墨迹 661"/>
            </p:nvPicPr>
            <p:blipFill>
              <a:blip r:embed="rId1205"/>
            </p:blipFill>
            <p:spPr>
              <a:xfrm>
                <a:off x="6229350" y="4025900"/>
                <a:ext cx="34036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6" p14:bwMode="auto">
            <p14:nvContentPartPr>
              <p14:cNvPr id="663" name="墨迹 662"/>
              <p14:cNvContentPartPr/>
              <p14:nvPr/>
            </p14:nvContentPartPr>
            <p14:xfrm>
              <a:off x="9652000" y="4025900"/>
              <a:ext cx="615950" cy="38100"/>
            </p14:xfrm>
          </p:contentPart>
        </mc:Choice>
        <mc:Fallback xmlns="">
          <p:pic>
            <p:nvPicPr>
              <p:cNvPr id="663" name="墨迹 662"/>
            </p:nvPicPr>
            <p:blipFill>
              <a:blip r:embed="rId1207"/>
            </p:blipFill>
            <p:spPr>
              <a:xfrm>
                <a:off x="9652000" y="4025900"/>
                <a:ext cx="6159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8" p14:bwMode="auto">
            <p14:nvContentPartPr>
              <p14:cNvPr id="664" name="墨迹 663"/>
              <p14:cNvContentPartPr/>
              <p14:nvPr/>
            </p14:nvContentPartPr>
            <p14:xfrm>
              <a:off x="10210800" y="3987800"/>
              <a:ext cx="127000" cy="133350"/>
            </p14:xfrm>
          </p:contentPart>
        </mc:Choice>
        <mc:Fallback xmlns="">
          <p:pic>
            <p:nvPicPr>
              <p:cNvPr id="664" name="墨迹 663"/>
            </p:nvPicPr>
            <p:blipFill>
              <a:blip r:embed="rId1209"/>
            </p:blipFill>
            <p:spPr>
              <a:xfrm>
                <a:off x="10210800" y="3987800"/>
                <a:ext cx="1270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0" p14:bwMode="auto">
            <p14:nvContentPartPr>
              <p14:cNvPr id="665" name="墨迹 664"/>
              <p14:cNvContentPartPr/>
              <p14:nvPr/>
            </p14:nvContentPartPr>
            <p14:xfrm>
              <a:off x="6337300" y="4343400"/>
              <a:ext cx="25400" cy="196850"/>
            </p14:xfrm>
          </p:contentPart>
        </mc:Choice>
        <mc:Fallback xmlns="">
          <p:pic>
            <p:nvPicPr>
              <p:cNvPr id="665" name="墨迹 664"/>
            </p:nvPicPr>
            <p:blipFill>
              <a:blip r:embed="rId1211"/>
            </p:blipFill>
            <p:spPr>
              <a:xfrm>
                <a:off x="6337300" y="4343400"/>
                <a:ext cx="254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2" p14:bwMode="auto">
            <p14:nvContentPartPr>
              <p14:cNvPr id="666" name="墨迹 665"/>
              <p14:cNvContentPartPr/>
              <p14:nvPr/>
            </p14:nvContentPartPr>
            <p14:xfrm>
              <a:off x="6356350" y="4267200"/>
              <a:ext cx="419100" cy="355600"/>
            </p14:xfrm>
          </p:contentPart>
        </mc:Choice>
        <mc:Fallback xmlns="">
          <p:pic>
            <p:nvPicPr>
              <p:cNvPr id="666" name="墨迹 665"/>
            </p:nvPicPr>
            <p:blipFill>
              <a:blip r:embed="rId1213"/>
            </p:blipFill>
            <p:spPr>
              <a:xfrm>
                <a:off x="6356350" y="4267200"/>
                <a:ext cx="4191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4" p14:bwMode="auto">
            <p14:nvContentPartPr>
              <p14:cNvPr id="667" name="墨迹 666"/>
              <p14:cNvContentPartPr/>
              <p14:nvPr/>
            </p14:nvContentPartPr>
            <p14:xfrm>
              <a:off x="6350000" y="4324350"/>
              <a:ext cx="438150" cy="368300"/>
            </p14:xfrm>
          </p:contentPart>
        </mc:Choice>
        <mc:Fallback xmlns="">
          <p:pic>
            <p:nvPicPr>
              <p:cNvPr id="667" name="墨迹 666"/>
            </p:nvPicPr>
            <p:blipFill>
              <a:blip r:embed="rId1215"/>
            </p:blipFill>
            <p:spPr>
              <a:xfrm>
                <a:off x="6350000" y="4324350"/>
                <a:ext cx="43815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6" p14:bwMode="auto">
            <p14:nvContentPartPr>
              <p14:cNvPr id="668" name="墨迹 667"/>
              <p14:cNvContentPartPr/>
              <p14:nvPr/>
            </p14:nvContentPartPr>
            <p14:xfrm>
              <a:off x="6369050" y="4953000"/>
              <a:ext cx="44450" cy="323850"/>
            </p14:xfrm>
          </p:contentPart>
        </mc:Choice>
        <mc:Fallback xmlns="">
          <p:pic>
            <p:nvPicPr>
              <p:cNvPr id="668" name="墨迹 667"/>
            </p:nvPicPr>
            <p:blipFill>
              <a:blip r:embed="rId1217"/>
            </p:blipFill>
            <p:spPr>
              <a:xfrm>
                <a:off x="6369050" y="4953000"/>
                <a:ext cx="444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8" p14:bwMode="auto">
            <p14:nvContentPartPr>
              <p14:cNvPr id="669" name="墨迹 668"/>
              <p14:cNvContentPartPr/>
              <p14:nvPr/>
            </p14:nvContentPartPr>
            <p14:xfrm>
              <a:off x="6350000" y="4933950"/>
              <a:ext cx="482600" cy="438150"/>
            </p14:xfrm>
          </p:contentPart>
        </mc:Choice>
        <mc:Fallback xmlns="">
          <p:pic>
            <p:nvPicPr>
              <p:cNvPr id="669" name="墨迹 668"/>
            </p:nvPicPr>
            <p:blipFill>
              <a:blip r:embed="rId1219"/>
            </p:blipFill>
            <p:spPr>
              <a:xfrm>
                <a:off x="6350000" y="4933950"/>
                <a:ext cx="48260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0" p14:bwMode="auto">
            <p14:nvContentPartPr>
              <p14:cNvPr id="670" name="墨迹 669"/>
              <p14:cNvContentPartPr/>
              <p14:nvPr/>
            </p14:nvContentPartPr>
            <p14:xfrm>
              <a:off x="6407150" y="5264150"/>
              <a:ext cx="12700" cy="88900"/>
            </p14:xfrm>
          </p:contentPart>
        </mc:Choice>
        <mc:Fallback xmlns="">
          <p:pic>
            <p:nvPicPr>
              <p:cNvPr id="670" name="墨迹 669"/>
            </p:nvPicPr>
            <p:blipFill>
              <a:blip r:embed="rId365"/>
            </p:blipFill>
            <p:spPr>
              <a:xfrm>
                <a:off x="6407150" y="5264150"/>
                <a:ext cx="127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1" p14:bwMode="auto">
            <p14:nvContentPartPr>
              <p14:cNvPr id="671" name="墨迹 670"/>
              <p14:cNvContentPartPr/>
              <p14:nvPr/>
            </p14:nvContentPartPr>
            <p14:xfrm>
              <a:off x="7366000" y="4273550"/>
              <a:ext cx="6350" cy="406400"/>
            </p14:xfrm>
          </p:contentPart>
        </mc:Choice>
        <mc:Fallback xmlns="">
          <p:pic>
            <p:nvPicPr>
              <p:cNvPr id="671" name="墨迹 670"/>
            </p:nvPicPr>
            <p:blipFill>
              <a:blip r:embed="rId1222"/>
            </p:blipFill>
            <p:spPr>
              <a:xfrm>
                <a:off x="7366000" y="4273550"/>
                <a:ext cx="635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3" p14:bwMode="auto">
            <p14:nvContentPartPr>
              <p14:cNvPr id="672" name="墨迹 671"/>
              <p14:cNvContentPartPr/>
              <p14:nvPr/>
            </p14:nvContentPartPr>
            <p14:xfrm>
              <a:off x="7378700" y="4260850"/>
              <a:ext cx="463550" cy="381000"/>
            </p14:xfrm>
          </p:contentPart>
        </mc:Choice>
        <mc:Fallback xmlns="">
          <p:pic>
            <p:nvPicPr>
              <p:cNvPr id="672" name="墨迹 671"/>
            </p:nvPicPr>
            <p:blipFill>
              <a:blip r:embed="rId1224"/>
            </p:blipFill>
            <p:spPr>
              <a:xfrm>
                <a:off x="7378700" y="4260850"/>
                <a:ext cx="4635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5" p14:bwMode="auto">
            <p14:nvContentPartPr>
              <p14:cNvPr id="673" name="墨迹 672"/>
              <p14:cNvContentPartPr/>
              <p14:nvPr/>
            </p14:nvContentPartPr>
            <p14:xfrm>
              <a:off x="7410450" y="4705350"/>
              <a:ext cx="44450" cy="6350"/>
            </p14:xfrm>
          </p:contentPart>
        </mc:Choice>
        <mc:Fallback xmlns="">
          <p:pic>
            <p:nvPicPr>
              <p:cNvPr id="673" name="墨迹 672"/>
            </p:nvPicPr>
            <p:blipFill>
              <a:blip r:embed="rId1226"/>
            </p:blipFill>
            <p:spPr>
              <a:xfrm>
                <a:off x="7410450" y="4705350"/>
                <a:ext cx="444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7" p14:bwMode="auto">
            <p14:nvContentPartPr>
              <p14:cNvPr id="674" name="墨迹 673"/>
              <p14:cNvContentPartPr/>
              <p14:nvPr/>
            </p14:nvContentPartPr>
            <p14:xfrm>
              <a:off x="7397750" y="4660900"/>
              <a:ext cx="488950" cy="38100"/>
            </p14:xfrm>
          </p:contentPart>
        </mc:Choice>
        <mc:Fallback xmlns="">
          <p:pic>
            <p:nvPicPr>
              <p:cNvPr id="674" name="墨迹 673"/>
            </p:nvPicPr>
            <p:blipFill>
              <a:blip r:embed="rId1228"/>
            </p:blipFill>
            <p:spPr>
              <a:xfrm>
                <a:off x="7397750" y="4660900"/>
                <a:ext cx="4889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9" p14:bwMode="auto">
            <p14:nvContentPartPr>
              <p14:cNvPr id="675" name="墨迹 674"/>
              <p14:cNvContentPartPr/>
              <p14:nvPr/>
            </p14:nvContentPartPr>
            <p14:xfrm>
              <a:off x="7397750" y="4940300"/>
              <a:ext cx="12700" cy="476250"/>
            </p14:xfrm>
          </p:contentPart>
        </mc:Choice>
        <mc:Fallback xmlns="">
          <p:pic>
            <p:nvPicPr>
              <p:cNvPr id="675" name="墨迹 674"/>
            </p:nvPicPr>
            <p:blipFill>
              <a:blip r:embed="rId1230"/>
            </p:blipFill>
            <p:spPr>
              <a:xfrm>
                <a:off x="7397750" y="4940300"/>
                <a:ext cx="12700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1" p14:bwMode="auto">
            <p14:nvContentPartPr>
              <p14:cNvPr id="676" name="墨迹 675"/>
              <p14:cNvContentPartPr/>
              <p14:nvPr/>
            </p14:nvContentPartPr>
            <p14:xfrm>
              <a:off x="7404100" y="4933950"/>
              <a:ext cx="476250" cy="444500"/>
            </p14:xfrm>
          </p:contentPart>
        </mc:Choice>
        <mc:Fallback xmlns="">
          <p:pic>
            <p:nvPicPr>
              <p:cNvPr id="676" name="墨迹 675"/>
            </p:nvPicPr>
            <p:blipFill>
              <a:blip r:embed="rId1232"/>
            </p:blipFill>
            <p:spPr>
              <a:xfrm>
                <a:off x="7404100" y="4933950"/>
                <a:ext cx="47625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3" p14:bwMode="auto">
            <p14:nvContentPartPr>
              <p14:cNvPr id="677" name="墨迹 676"/>
              <p14:cNvContentPartPr/>
              <p14:nvPr/>
            </p14:nvContentPartPr>
            <p14:xfrm>
              <a:off x="7366000" y="5365750"/>
              <a:ext cx="577850" cy="6350"/>
            </p14:xfrm>
          </p:contentPart>
        </mc:Choice>
        <mc:Fallback xmlns="">
          <p:pic>
            <p:nvPicPr>
              <p:cNvPr id="677" name="墨迹 676"/>
            </p:nvPicPr>
            <p:blipFill>
              <a:blip r:embed="rId1234"/>
            </p:blipFill>
            <p:spPr>
              <a:xfrm>
                <a:off x="7366000" y="5365750"/>
                <a:ext cx="5778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5" p14:bwMode="auto">
            <p14:nvContentPartPr>
              <p14:cNvPr id="678" name="墨迹 677"/>
              <p14:cNvContentPartPr/>
              <p14:nvPr/>
            </p14:nvContentPartPr>
            <p14:xfrm>
              <a:off x="8331200" y="4254500"/>
              <a:ext cx="360" cy="488950"/>
            </p14:xfrm>
          </p:contentPart>
        </mc:Choice>
        <mc:Fallback xmlns="">
          <p:pic>
            <p:nvPicPr>
              <p:cNvPr id="678" name="墨迹 677"/>
            </p:nvPicPr>
            <p:blipFill>
              <a:blip r:embed="rId1236"/>
            </p:blipFill>
            <p:spPr>
              <a:xfrm>
                <a:off x="8331200" y="4254500"/>
                <a:ext cx="360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7" p14:bwMode="auto">
            <p14:nvContentPartPr>
              <p14:cNvPr id="679" name="墨迹 678"/>
              <p14:cNvContentPartPr/>
              <p14:nvPr/>
            </p14:nvContentPartPr>
            <p14:xfrm>
              <a:off x="8350250" y="4254500"/>
              <a:ext cx="431800" cy="565150"/>
            </p14:xfrm>
          </p:contentPart>
        </mc:Choice>
        <mc:Fallback xmlns="">
          <p:pic>
            <p:nvPicPr>
              <p:cNvPr id="679" name="墨迹 678"/>
            </p:nvPicPr>
            <p:blipFill>
              <a:blip r:embed="rId1238"/>
            </p:blipFill>
            <p:spPr>
              <a:xfrm>
                <a:off x="8350250" y="4254500"/>
                <a:ext cx="431800" cy="565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9" p14:bwMode="auto">
            <p14:nvContentPartPr>
              <p14:cNvPr id="680" name="墨迹 679"/>
              <p14:cNvContentPartPr/>
              <p14:nvPr/>
            </p14:nvContentPartPr>
            <p14:xfrm>
              <a:off x="8350250" y="4724400"/>
              <a:ext cx="527050" cy="6350"/>
            </p14:xfrm>
          </p:contentPart>
        </mc:Choice>
        <mc:Fallback xmlns="">
          <p:pic>
            <p:nvPicPr>
              <p:cNvPr id="680" name="墨迹 679"/>
            </p:nvPicPr>
            <p:blipFill>
              <a:blip r:embed="rId1240"/>
            </p:blipFill>
            <p:spPr>
              <a:xfrm>
                <a:off x="8350250" y="4724400"/>
                <a:ext cx="527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1" p14:bwMode="auto">
            <p14:nvContentPartPr>
              <p14:cNvPr id="681" name="墨迹 680"/>
              <p14:cNvContentPartPr/>
              <p14:nvPr/>
            </p14:nvContentPartPr>
            <p14:xfrm>
              <a:off x="8369300" y="4984750"/>
              <a:ext cx="38100" cy="412750"/>
            </p14:xfrm>
          </p:contentPart>
        </mc:Choice>
        <mc:Fallback xmlns="">
          <p:pic>
            <p:nvPicPr>
              <p:cNvPr id="681" name="墨迹 680"/>
            </p:nvPicPr>
            <p:blipFill>
              <a:blip r:embed="rId1242"/>
            </p:blipFill>
            <p:spPr>
              <a:xfrm>
                <a:off x="8369300" y="4984750"/>
                <a:ext cx="3810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3" p14:bwMode="auto">
            <p14:nvContentPartPr>
              <p14:cNvPr id="682" name="墨迹 681"/>
              <p14:cNvContentPartPr/>
              <p14:nvPr/>
            </p14:nvContentPartPr>
            <p14:xfrm>
              <a:off x="8382000" y="4965700"/>
              <a:ext cx="501650" cy="444500"/>
            </p14:xfrm>
          </p:contentPart>
        </mc:Choice>
        <mc:Fallback xmlns="">
          <p:pic>
            <p:nvPicPr>
              <p:cNvPr id="682" name="墨迹 681"/>
            </p:nvPicPr>
            <p:blipFill>
              <a:blip r:embed="rId1244"/>
            </p:blipFill>
            <p:spPr>
              <a:xfrm>
                <a:off x="8382000" y="4965700"/>
                <a:ext cx="50165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5" p14:bwMode="auto">
            <p14:nvContentPartPr>
              <p14:cNvPr id="683" name="墨迹 682"/>
              <p14:cNvContentPartPr/>
              <p14:nvPr/>
            </p14:nvContentPartPr>
            <p14:xfrm>
              <a:off x="8331200" y="5359400"/>
              <a:ext cx="660400" cy="44450"/>
            </p14:xfrm>
          </p:contentPart>
        </mc:Choice>
        <mc:Fallback xmlns="">
          <p:pic>
            <p:nvPicPr>
              <p:cNvPr id="683" name="墨迹 682"/>
            </p:nvPicPr>
            <p:blipFill>
              <a:blip r:embed="rId1246"/>
            </p:blipFill>
            <p:spPr>
              <a:xfrm>
                <a:off x="8331200" y="5359400"/>
                <a:ext cx="6604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7" p14:bwMode="auto">
            <p14:nvContentPartPr>
              <p14:cNvPr id="684" name="墨迹 683"/>
              <p14:cNvContentPartPr/>
              <p14:nvPr/>
            </p14:nvContentPartPr>
            <p14:xfrm>
              <a:off x="9391650" y="4241800"/>
              <a:ext cx="25400" cy="533400"/>
            </p14:xfrm>
          </p:contentPart>
        </mc:Choice>
        <mc:Fallback xmlns="">
          <p:pic>
            <p:nvPicPr>
              <p:cNvPr id="684" name="墨迹 683"/>
            </p:nvPicPr>
            <p:blipFill>
              <a:blip r:embed="rId1248"/>
            </p:blipFill>
            <p:spPr>
              <a:xfrm>
                <a:off x="9391650" y="4241800"/>
                <a:ext cx="25400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9" p14:bwMode="auto">
            <p14:nvContentPartPr>
              <p14:cNvPr id="685" name="墨迹 684"/>
              <p14:cNvContentPartPr/>
              <p14:nvPr/>
            </p14:nvContentPartPr>
            <p14:xfrm>
              <a:off x="9404350" y="4254500"/>
              <a:ext cx="412750" cy="482600"/>
            </p14:xfrm>
          </p:contentPart>
        </mc:Choice>
        <mc:Fallback xmlns="">
          <p:pic>
            <p:nvPicPr>
              <p:cNvPr id="685" name="墨迹 684"/>
            </p:nvPicPr>
            <p:blipFill>
              <a:blip r:embed="rId1250"/>
            </p:blipFill>
            <p:spPr>
              <a:xfrm>
                <a:off x="9404350" y="4254500"/>
                <a:ext cx="41275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1" p14:bwMode="auto">
            <p14:nvContentPartPr>
              <p14:cNvPr id="686" name="墨迹 685"/>
              <p14:cNvContentPartPr/>
              <p14:nvPr/>
            </p14:nvContentPartPr>
            <p14:xfrm>
              <a:off x="9385300" y="4737100"/>
              <a:ext cx="482600" cy="12700"/>
            </p14:xfrm>
          </p:contentPart>
        </mc:Choice>
        <mc:Fallback xmlns="">
          <p:pic>
            <p:nvPicPr>
              <p:cNvPr id="686" name="墨迹 685"/>
            </p:nvPicPr>
            <p:blipFill>
              <a:blip r:embed="rId1252"/>
            </p:blipFill>
            <p:spPr>
              <a:xfrm>
                <a:off x="9385300" y="4737100"/>
                <a:ext cx="4826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3" p14:bwMode="auto">
            <p14:nvContentPartPr>
              <p14:cNvPr id="687" name="墨迹 686"/>
              <p14:cNvContentPartPr/>
              <p14:nvPr/>
            </p14:nvContentPartPr>
            <p14:xfrm>
              <a:off x="9378950" y="4959350"/>
              <a:ext cx="57150" cy="368300"/>
            </p14:xfrm>
          </p:contentPart>
        </mc:Choice>
        <mc:Fallback xmlns="">
          <p:pic>
            <p:nvPicPr>
              <p:cNvPr id="687" name="墨迹 686"/>
            </p:nvPicPr>
            <p:blipFill>
              <a:blip r:embed="rId1254"/>
            </p:blipFill>
            <p:spPr>
              <a:xfrm>
                <a:off x="9378950" y="4959350"/>
                <a:ext cx="5715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5" p14:bwMode="auto">
            <p14:nvContentPartPr>
              <p14:cNvPr id="688" name="墨迹 687"/>
              <p14:cNvContentPartPr/>
              <p14:nvPr/>
            </p14:nvContentPartPr>
            <p14:xfrm>
              <a:off x="9436100" y="4895850"/>
              <a:ext cx="476250" cy="450850"/>
            </p14:xfrm>
          </p:contentPart>
        </mc:Choice>
        <mc:Fallback xmlns="">
          <p:pic>
            <p:nvPicPr>
              <p:cNvPr id="688" name="墨迹 687"/>
            </p:nvPicPr>
            <p:blipFill>
              <a:blip r:embed="rId1256"/>
            </p:blipFill>
            <p:spPr>
              <a:xfrm>
                <a:off x="9436100" y="4895850"/>
                <a:ext cx="476250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7" p14:bwMode="auto">
            <p14:nvContentPartPr>
              <p14:cNvPr id="689" name="墨迹 688"/>
              <p14:cNvContentPartPr/>
              <p14:nvPr/>
            </p14:nvContentPartPr>
            <p14:xfrm>
              <a:off x="9417050" y="5359400"/>
              <a:ext cx="508000" cy="360"/>
            </p14:xfrm>
          </p:contentPart>
        </mc:Choice>
        <mc:Fallback xmlns="">
          <p:pic>
            <p:nvPicPr>
              <p:cNvPr id="689" name="墨迹 688"/>
            </p:nvPicPr>
            <p:blipFill>
              <a:blip r:embed="rId1258"/>
            </p:blipFill>
            <p:spPr>
              <a:xfrm>
                <a:off x="9417050" y="5359400"/>
                <a:ext cx="5080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9" p14:bwMode="auto">
            <p14:nvContentPartPr>
              <p14:cNvPr id="690" name="墨迹 689"/>
              <p14:cNvContentPartPr/>
              <p14:nvPr/>
            </p14:nvContentPartPr>
            <p14:xfrm>
              <a:off x="6762750" y="3721100"/>
              <a:ext cx="247650" cy="647700"/>
            </p14:xfrm>
          </p:contentPart>
        </mc:Choice>
        <mc:Fallback xmlns="">
          <p:pic>
            <p:nvPicPr>
              <p:cNvPr id="690" name="墨迹 689"/>
            </p:nvPicPr>
            <p:blipFill>
              <a:blip r:embed="rId1260"/>
            </p:blipFill>
            <p:spPr>
              <a:xfrm>
                <a:off x="6762750" y="3721100"/>
                <a:ext cx="247650" cy="647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1" p14:bwMode="auto">
            <p14:nvContentPartPr>
              <p14:cNvPr id="691" name="墨迹 690"/>
              <p14:cNvContentPartPr/>
              <p14:nvPr/>
            </p14:nvContentPartPr>
            <p14:xfrm>
              <a:off x="7004050" y="3727450"/>
              <a:ext cx="82550" cy="107950"/>
            </p14:xfrm>
          </p:contentPart>
        </mc:Choice>
        <mc:Fallback xmlns="">
          <p:pic>
            <p:nvPicPr>
              <p:cNvPr id="691" name="墨迹 690"/>
            </p:nvPicPr>
            <p:blipFill>
              <a:blip r:embed="rId1262"/>
            </p:blipFill>
            <p:spPr>
              <a:xfrm>
                <a:off x="7004050" y="3727450"/>
                <a:ext cx="825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3" p14:bwMode="auto">
            <p14:nvContentPartPr>
              <p14:cNvPr id="692" name="墨迹 691"/>
              <p14:cNvContentPartPr/>
              <p14:nvPr/>
            </p14:nvContentPartPr>
            <p14:xfrm>
              <a:off x="6731000" y="4286250"/>
              <a:ext cx="101600" cy="158750"/>
            </p14:xfrm>
          </p:contentPart>
        </mc:Choice>
        <mc:Fallback xmlns="">
          <p:pic>
            <p:nvPicPr>
              <p:cNvPr id="692" name="墨迹 691"/>
            </p:nvPicPr>
            <p:blipFill>
              <a:blip r:embed="rId1264"/>
            </p:blipFill>
            <p:spPr>
              <a:xfrm>
                <a:off x="6731000" y="4286250"/>
                <a:ext cx="1016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5" p14:bwMode="auto">
            <p14:nvContentPartPr>
              <p14:cNvPr id="693" name="墨迹 692"/>
              <p14:cNvContentPartPr/>
              <p14:nvPr/>
            </p14:nvContentPartPr>
            <p14:xfrm>
              <a:off x="6991350" y="4044950"/>
              <a:ext cx="95250" cy="1092200"/>
            </p14:xfrm>
          </p:contentPart>
        </mc:Choice>
        <mc:Fallback xmlns="">
          <p:pic>
            <p:nvPicPr>
              <p:cNvPr id="693" name="墨迹 692"/>
            </p:nvPicPr>
            <p:blipFill>
              <a:blip r:embed="rId1266"/>
            </p:blipFill>
            <p:spPr>
              <a:xfrm>
                <a:off x="6991350" y="4044950"/>
                <a:ext cx="95250" cy="1092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7" p14:bwMode="auto">
            <p14:nvContentPartPr>
              <p14:cNvPr id="694" name="墨迹 693"/>
              <p14:cNvContentPartPr/>
              <p14:nvPr/>
            </p14:nvContentPartPr>
            <p14:xfrm>
              <a:off x="7048500" y="4000500"/>
              <a:ext cx="57150" cy="146050"/>
            </p14:xfrm>
          </p:contentPart>
        </mc:Choice>
        <mc:Fallback xmlns="">
          <p:pic>
            <p:nvPicPr>
              <p:cNvPr id="694" name="墨迹 693"/>
            </p:nvPicPr>
            <p:blipFill>
              <a:blip r:embed="rId1268"/>
            </p:blipFill>
            <p:spPr>
              <a:xfrm>
                <a:off x="7048500" y="4000500"/>
                <a:ext cx="571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9" p14:bwMode="auto">
            <p14:nvContentPartPr>
              <p14:cNvPr id="695" name="墨迹 694"/>
              <p14:cNvContentPartPr/>
              <p14:nvPr/>
            </p14:nvContentPartPr>
            <p14:xfrm>
              <a:off x="7086600" y="4102100"/>
              <a:ext cx="76200" cy="127000"/>
            </p14:xfrm>
          </p:contentPart>
        </mc:Choice>
        <mc:Fallback xmlns="">
          <p:pic>
            <p:nvPicPr>
              <p:cNvPr id="695" name="墨迹 694"/>
            </p:nvPicPr>
            <p:blipFill>
              <a:blip r:embed="rId1270"/>
            </p:blipFill>
            <p:spPr>
              <a:xfrm>
                <a:off x="7086600" y="4102100"/>
                <a:ext cx="762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1" p14:bwMode="auto">
            <p14:nvContentPartPr>
              <p14:cNvPr id="696" name="墨迹 695"/>
              <p14:cNvContentPartPr/>
              <p14:nvPr/>
            </p14:nvContentPartPr>
            <p14:xfrm>
              <a:off x="6813550" y="5124450"/>
              <a:ext cx="165100" cy="12700"/>
            </p14:xfrm>
          </p:contentPart>
        </mc:Choice>
        <mc:Fallback xmlns="">
          <p:pic>
            <p:nvPicPr>
              <p:cNvPr id="696" name="墨迹 695"/>
            </p:nvPicPr>
            <p:blipFill>
              <a:blip r:embed="rId1272"/>
            </p:blipFill>
            <p:spPr>
              <a:xfrm>
                <a:off x="6813550" y="5124450"/>
                <a:ext cx="1651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3" p14:bwMode="auto">
            <p14:nvContentPartPr>
              <p14:cNvPr id="697" name="墨迹 696"/>
              <p14:cNvContentPartPr/>
              <p14:nvPr/>
            </p14:nvContentPartPr>
            <p14:xfrm>
              <a:off x="6813550" y="5073650"/>
              <a:ext cx="171450" cy="165100"/>
            </p14:xfrm>
          </p:contentPart>
        </mc:Choice>
        <mc:Fallback xmlns="">
          <p:pic>
            <p:nvPicPr>
              <p:cNvPr id="697" name="墨迹 696"/>
            </p:nvPicPr>
            <p:blipFill>
              <a:blip r:embed="rId1274"/>
            </p:blipFill>
            <p:spPr>
              <a:xfrm>
                <a:off x="6813550" y="5073650"/>
                <a:ext cx="1714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5" p14:bwMode="auto">
            <p14:nvContentPartPr>
              <p14:cNvPr id="698" name="墨迹 697"/>
              <p14:cNvContentPartPr/>
              <p14:nvPr/>
            </p14:nvContentPartPr>
            <p14:xfrm>
              <a:off x="6902450" y="4191000"/>
              <a:ext cx="120650" cy="88900"/>
            </p14:xfrm>
          </p:contentPart>
        </mc:Choice>
        <mc:Fallback xmlns="">
          <p:pic>
            <p:nvPicPr>
              <p:cNvPr id="698" name="墨迹 697"/>
            </p:nvPicPr>
            <p:blipFill>
              <a:blip r:embed="rId1276"/>
            </p:blipFill>
            <p:spPr>
              <a:xfrm>
                <a:off x="6902450" y="4191000"/>
                <a:ext cx="1206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7" p14:bwMode="auto">
            <p14:nvContentPartPr>
              <p14:cNvPr id="699" name="墨迹 698"/>
              <p14:cNvContentPartPr/>
              <p14:nvPr/>
            </p14:nvContentPartPr>
            <p14:xfrm>
              <a:off x="6927850" y="4870450"/>
              <a:ext cx="165100" cy="139700"/>
            </p14:xfrm>
          </p:contentPart>
        </mc:Choice>
        <mc:Fallback xmlns="">
          <p:pic>
            <p:nvPicPr>
              <p:cNvPr id="699" name="墨迹 698"/>
            </p:nvPicPr>
            <p:blipFill>
              <a:blip r:embed="rId1278"/>
            </p:blipFill>
            <p:spPr>
              <a:xfrm>
                <a:off x="6927850" y="4870450"/>
                <a:ext cx="1651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9" p14:bwMode="auto">
            <p14:nvContentPartPr>
              <p14:cNvPr id="700" name="墨迹 699"/>
              <p14:cNvContentPartPr/>
              <p14:nvPr/>
            </p14:nvContentPartPr>
            <p14:xfrm>
              <a:off x="6369050" y="3683000"/>
              <a:ext cx="120650" cy="114300"/>
            </p14:xfrm>
          </p:contentPart>
        </mc:Choice>
        <mc:Fallback xmlns="">
          <p:pic>
            <p:nvPicPr>
              <p:cNvPr id="700" name="墨迹 699"/>
            </p:nvPicPr>
            <p:blipFill>
              <a:blip r:embed="rId1280"/>
            </p:blipFill>
            <p:spPr>
              <a:xfrm>
                <a:off x="6369050" y="3683000"/>
                <a:ext cx="1206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1" p14:bwMode="auto">
            <p14:nvContentPartPr>
              <p14:cNvPr id="701" name="墨迹 700"/>
              <p14:cNvContentPartPr/>
              <p14:nvPr/>
            </p14:nvContentPartPr>
            <p14:xfrm>
              <a:off x="6337300" y="3892550"/>
              <a:ext cx="196850" cy="228600"/>
            </p14:xfrm>
          </p:contentPart>
        </mc:Choice>
        <mc:Fallback xmlns="">
          <p:pic>
            <p:nvPicPr>
              <p:cNvPr id="701" name="墨迹 700"/>
            </p:nvPicPr>
            <p:blipFill>
              <a:blip r:embed="rId1282"/>
            </p:blipFill>
            <p:spPr>
              <a:xfrm>
                <a:off x="6337300" y="3892550"/>
                <a:ext cx="1968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3" p14:bwMode="auto">
            <p14:nvContentPartPr>
              <p14:cNvPr id="702" name="墨迹 701"/>
              <p14:cNvContentPartPr/>
              <p14:nvPr/>
            </p14:nvContentPartPr>
            <p14:xfrm>
              <a:off x="7810500" y="4349750"/>
              <a:ext cx="101600" cy="114300"/>
            </p14:xfrm>
          </p:contentPart>
        </mc:Choice>
        <mc:Fallback xmlns="">
          <p:pic>
            <p:nvPicPr>
              <p:cNvPr id="702" name="墨迹 701"/>
            </p:nvPicPr>
            <p:blipFill>
              <a:blip r:embed="rId1284"/>
            </p:blipFill>
            <p:spPr>
              <a:xfrm>
                <a:off x="7810500" y="4349750"/>
                <a:ext cx="1016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5" p14:bwMode="auto">
            <p14:nvContentPartPr>
              <p14:cNvPr id="705" name="墨迹 704"/>
              <p14:cNvContentPartPr/>
              <p14:nvPr/>
            </p14:nvContentPartPr>
            <p14:xfrm>
              <a:off x="7848600" y="5092700"/>
              <a:ext cx="107950" cy="158750"/>
            </p14:xfrm>
          </p:contentPart>
        </mc:Choice>
        <mc:Fallback xmlns="">
          <p:pic>
            <p:nvPicPr>
              <p:cNvPr id="705" name="墨迹 704"/>
            </p:nvPicPr>
            <p:blipFill>
              <a:blip r:embed="rId1286"/>
            </p:blipFill>
            <p:spPr>
              <a:xfrm>
                <a:off x="7848600" y="5092700"/>
                <a:ext cx="1079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7" p14:bwMode="auto">
            <p14:nvContentPartPr>
              <p14:cNvPr id="710" name="墨迹 709"/>
              <p14:cNvContentPartPr/>
              <p14:nvPr/>
            </p14:nvContentPartPr>
            <p14:xfrm>
              <a:off x="8775700" y="4349750"/>
              <a:ext cx="82550" cy="158750"/>
            </p14:xfrm>
          </p:contentPart>
        </mc:Choice>
        <mc:Fallback xmlns="">
          <p:pic>
            <p:nvPicPr>
              <p:cNvPr id="710" name="墨迹 709"/>
            </p:nvPicPr>
            <p:blipFill>
              <a:blip r:embed="rId1288"/>
            </p:blipFill>
            <p:spPr>
              <a:xfrm>
                <a:off x="8775700" y="4349750"/>
                <a:ext cx="825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9" p14:bwMode="auto">
            <p14:nvContentPartPr>
              <p14:cNvPr id="713" name="墨迹 712"/>
              <p14:cNvContentPartPr/>
              <p14:nvPr/>
            </p14:nvContentPartPr>
            <p14:xfrm>
              <a:off x="8851900" y="5092700"/>
              <a:ext cx="114300" cy="177800"/>
            </p14:xfrm>
          </p:contentPart>
        </mc:Choice>
        <mc:Fallback xmlns="">
          <p:pic>
            <p:nvPicPr>
              <p:cNvPr id="713" name="墨迹 712"/>
            </p:nvPicPr>
            <p:blipFill>
              <a:blip r:embed="rId1290"/>
            </p:blipFill>
            <p:spPr>
              <a:xfrm>
                <a:off x="8851900" y="5092700"/>
                <a:ext cx="1143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1" p14:bwMode="auto">
            <p14:nvContentPartPr>
              <p14:cNvPr id="718" name="墨迹 717"/>
              <p14:cNvContentPartPr/>
              <p14:nvPr/>
            </p14:nvContentPartPr>
            <p14:xfrm>
              <a:off x="9817100" y="3765550"/>
              <a:ext cx="95250" cy="635000"/>
            </p14:xfrm>
          </p:contentPart>
        </mc:Choice>
        <mc:Fallback xmlns="">
          <p:pic>
            <p:nvPicPr>
              <p:cNvPr id="718" name="墨迹 717"/>
            </p:nvPicPr>
            <p:blipFill>
              <a:blip r:embed="rId1292"/>
            </p:blipFill>
            <p:spPr>
              <a:xfrm>
                <a:off x="9817100" y="3765550"/>
                <a:ext cx="95250" cy="635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3" p14:bwMode="auto">
            <p14:nvContentPartPr>
              <p14:cNvPr id="719" name="墨迹 718"/>
              <p14:cNvContentPartPr/>
              <p14:nvPr/>
            </p14:nvContentPartPr>
            <p14:xfrm>
              <a:off x="9886950" y="3790950"/>
              <a:ext cx="88900" cy="38100"/>
            </p14:xfrm>
          </p:contentPart>
        </mc:Choice>
        <mc:Fallback xmlns="">
          <p:pic>
            <p:nvPicPr>
              <p:cNvPr id="719" name="墨迹 718"/>
            </p:nvPicPr>
            <p:blipFill>
              <a:blip r:embed="rId1294"/>
            </p:blipFill>
            <p:spPr>
              <a:xfrm>
                <a:off x="9886950" y="3790950"/>
                <a:ext cx="889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5" p14:bwMode="auto">
            <p14:nvContentPartPr>
              <p14:cNvPr id="720" name="墨迹 719"/>
              <p14:cNvContentPartPr/>
              <p14:nvPr/>
            </p14:nvContentPartPr>
            <p14:xfrm>
              <a:off x="9874250" y="4222750"/>
              <a:ext cx="82550" cy="63500"/>
            </p14:xfrm>
          </p:contentPart>
        </mc:Choice>
        <mc:Fallback xmlns="">
          <p:pic>
            <p:nvPicPr>
              <p:cNvPr id="720" name="墨迹 719"/>
            </p:nvPicPr>
            <p:blipFill>
              <a:blip r:embed="rId1296"/>
            </p:blipFill>
            <p:spPr>
              <a:xfrm>
                <a:off x="9874250" y="4222750"/>
                <a:ext cx="825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7" p14:bwMode="auto">
            <p14:nvContentPartPr>
              <p14:cNvPr id="721" name="墨迹 720"/>
              <p14:cNvContentPartPr/>
              <p14:nvPr/>
            </p14:nvContentPartPr>
            <p14:xfrm>
              <a:off x="9893300" y="4044950"/>
              <a:ext cx="215900" cy="1136650"/>
            </p14:xfrm>
          </p:contentPart>
        </mc:Choice>
        <mc:Fallback xmlns="">
          <p:pic>
            <p:nvPicPr>
              <p:cNvPr id="721" name="墨迹 720"/>
            </p:nvPicPr>
            <p:blipFill>
              <a:blip r:embed="rId1298"/>
            </p:blipFill>
            <p:spPr>
              <a:xfrm>
                <a:off x="9893300" y="4044950"/>
                <a:ext cx="215900" cy="1136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9" p14:bwMode="auto">
            <p14:nvContentPartPr>
              <p14:cNvPr id="722" name="墨迹 721"/>
              <p14:cNvContentPartPr/>
              <p14:nvPr/>
            </p14:nvContentPartPr>
            <p14:xfrm>
              <a:off x="10077450" y="4057650"/>
              <a:ext cx="139700" cy="63500"/>
            </p14:xfrm>
          </p:contentPart>
        </mc:Choice>
        <mc:Fallback xmlns="">
          <p:pic>
            <p:nvPicPr>
              <p:cNvPr id="722" name="墨迹 721"/>
            </p:nvPicPr>
            <p:blipFill>
              <a:blip r:embed="rId1300"/>
            </p:blipFill>
            <p:spPr>
              <a:xfrm>
                <a:off x="10077450" y="4057650"/>
                <a:ext cx="1397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1" p14:bwMode="auto">
            <p14:nvContentPartPr>
              <p14:cNvPr id="723" name="墨迹 722"/>
              <p14:cNvContentPartPr/>
              <p14:nvPr/>
            </p14:nvContentPartPr>
            <p14:xfrm>
              <a:off x="9975850" y="4984750"/>
              <a:ext cx="133350" cy="88900"/>
            </p14:xfrm>
          </p:contentPart>
        </mc:Choice>
        <mc:Fallback xmlns="">
          <p:pic>
            <p:nvPicPr>
              <p:cNvPr id="723" name="墨迹 722"/>
            </p:nvPicPr>
            <p:blipFill>
              <a:blip r:embed="rId1302"/>
            </p:blipFill>
            <p:spPr>
              <a:xfrm>
                <a:off x="9975850" y="4984750"/>
                <a:ext cx="1333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3" p14:bwMode="auto">
            <p14:nvContentPartPr>
              <p14:cNvPr id="724" name="墨迹 723"/>
              <p14:cNvContentPartPr/>
              <p14:nvPr/>
            </p14:nvContentPartPr>
            <p14:xfrm>
              <a:off x="5937250" y="5543550"/>
              <a:ext cx="127000" cy="184150"/>
            </p14:xfrm>
          </p:contentPart>
        </mc:Choice>
        <mc:Fallback xmlns="">
          <p:pic>
            <p:nvPicPr>
              <p:cNvPr id="724" name="墨迹 723"/>
            </p:nvPicPr>
            <p:blipFill>
              <a:blip r:embed="rId1304"/>
            </p:blipFill>
            <p:spPr>
              <a:xfrm>
                <a:off x="5937250" y="5543550"/>
                <a:ext cx="1270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5" p14:bwMode="auto">
            <p14:nvContentPartPr>
              <p14:cNvPr id="725" name="墨迹 724"/>
              <p14:cNvContentPartPr/>
              <p14:nvPr/>
            </p14:nvContentPartPr>
            <p14:xfrm>
              <a:off x="5994400" y="5568950"/>
              <a:ext cx="4178300" cy="158750"/>
            </p14:xfrm>
          </p:contentPart>
        </mc:Choice>
        <mc:Fallback xmlns="">
          <p:pic>
            <p:nvPicPr>
              <p:cNvPr id="725" name="墨迹 724"/>
            </p:nvPicPr>
            <p:blipFill>
              <a:blip r:embed="rId1306"/>
            </p:blipFill>
            <p:spPr>
              <a:xfrm>
                <a:off x="5994400" y="5568950"/>
                <a:ext cx="41783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7" p14:bwMode="auto">
            <p14:nvContentPartPr>
              <p14:cNvPr id="726" name="墨迹 725"/>
              <p14:cNvContentPartPr/>
              <p14:nvPr/>
            </p14:nvContentPartPr>
            <p14:xfrm>
              <a:off x="10071100" y="5619750"/>
              <a:ext cx="171450" cy="146050"/>
            </p14:xfrm>
          </p:contentPart>
        </mc:Choice>
        <mc:Fallback xmlns="">
          <p:pic>
            <p:nvPicPr>
              <p:cNvPr id="726" name="墨迹 725"/>
            </p:nvPicPr>
            <p:blipFill>
              <a:blip r:embed="rId1308"/>
            </p:blipFill>
            <p:spPr>
              <a:xfrm>
                <a:off x="10071100" y="5619750"/>
                <a:ext cx="1714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9" p14:bwMode="auto">
            <p14:nvContentPartPr>
              <p14:cNvPr id="727" name="墨迹 726"/>
              <p14:cNvContentPartPr/>
              <p14:nvPr/>
            </p14:nvContentPartPr>
            <p14:xfrm>
              <a:off x="5962650" y="5613400"/>
              <a:ext cx="63500" cy="19050"/>
            </p14:xfrm>
          </p:contentPart>
        </mc:Choice>
        <mc:Fallback xmlns="">
          <p:pic>
            <p:nvPicPr>
              <p:cNvPr id="727" name="墨迹 726"/>
            </p:nvPicPr>
            <p:blipFill>
              <a:blip r:embed="rId1310"/>
            </p:blipFill>
            <p:spPr>
              <a:xfrm>
                <a:off x="5962650" y="5613400"/>
                <a:ext cx="635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1" p14:bwMode="auto">
            <p14:nvContentPartPr>
              <p14:cNvPr id="728" name="墨迹 727"/>
              <p14:cNvContentPartPr/>
              <p14:nvPr/>
            </p14:nvContentPartPr>
            <p14:xfrm>
              <a:off x="5429250" y="5537200"/>
              <a:ext cx="95250" cy="152400"/>
            </p14:xfrm>
          </p:contentPart>
        </mc:Choice>
        <mc:Fallback xmlns="">
          <p:pic>
            <p:nvPicPr>
              <p:cNvPr id="728" name="墨迹 727"/>
            </p:nvPicPr>
            <p:blipFill>
              <a:blip r:embed="rId1312"/>
            </p:blipFill>
            <p:spPr>
              <a:xfrm>
                <a:off x="5429250" y="5537200"/>
                <a:ext cx="952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3" p14:bwMode="auto">
            <p14:nvContentPartPr>
              <p14:cNvPr id="729" name="墨迹 728"/>
              <p14:cNvContentPartPr/>
              <p14:nvPr/>
            </p14:nvContentPartPr>
            <p14:xfrm>
              <a:off x="5518150" y="5524500"/>
              <a:ext cx="50800" cy="190500"/>
            </p14:xfrm>
          </p:contentPart>
        </mc:Choice>
        <mc:Fallback xmlns="">
          <p:pic>
            <p:nvPicPr>
              <p:cNvPr id="729" name="墨迹 728"/>
            </p:nvPicPr>
            <p:blipFill>
              <a:blip r:embed="rId1314"/>
            </p:blipFill>
            <p:spPr>
              <a:xfrm>
                <a:off x="5518150" y="5524500"/>
                <a:ext cx="508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5" p14:bwMode="auto">
            <p14:nvContentPartPr>
              <p14:cNvPr id="730" name="墨迹 729"/>
              <p14:cNvContentPartPr/>
              <p14:nvPr/>
            </p14:nvContentPartPr>
            <p14:xfrm>
              <a:off x="5473700" y="5632450"/>
              <a:ext cx="69850" cy="25400"/>
            </p14:xfrm>
          </p:contentPart>
        </mc:Choice>
        <mc:Fallback xmlns="">
          <p:pic>
            <p:nvPicPr>
              <p:cNvPr id="730" name="墨迹 729"/>
            </p:nvPicPr>
            <p:blipFill>
              <a:blip r:embed="rId1316"/>
            </p:blipFill>
            <p:spPr>
              <a:xfrm>
                <a:off x="5473700" y="5632450"/>
                <a:ext cx="698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7" p14:bwMode="auto">
            <p14:nvContentPartPr>
              <p14:cNvPr id="731" name="墨迹 730"/>
              <p14:cNvContentPartPr/>
              <p14:nvPr/>
            </p14:nvContentPartPr>
            <p14:xfrm>
              <a:off x="5613400" y="5645150"/>
              <a:ext cx="360" cy="63500"/>
            </p14:xfrm>
          </p:contentPart>
        </mc:Choice>
        <mc:Fallback xmlns="">
          <p:pic>
            <p:nvPicPr>
              <p:cNvPr id="731" name="墨迹 730"/>
            </p:nvPicPr>
            <p:blipFill>
              <a:blip r:embed="rId538"/>
            </p:blipFill>
            <p:spPr>
              <a:xfrm>
                <a:off x="5613400" y="5645150"/>
                <a:ext cx="36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8" p14:bwMode="auto">
            <p14:nvContentPartPr>
              <p14:cNvPr id="732" name="墨迹 731"/>
              <p14:cNvContentPartPr/>
              <p14:nvPr/>
            </p14:nvContentPartPr>
            <p14:xfrm>
              <a:off x="5670550" y="5645150"/>
              <a:ext cx="360" cy="63500"/>
            </p14:xfrm>
          </p:contentPart>
        </mc:Choice>
        <mc:Fallback xmlns="">
          <p:pic>
            <p:nvPicPr>
              <p:cNvPr id="732" name="墨迹 731"/>
            </p:nvPicPr>
            <p:blipFill>
              <a:blip r:embed="rId538"/>
            </p:blipFill>
            <p:spPr>
              <a:xfrm>
                <a:off x="5670550" y="5645150"/>
                <a:ext cx="36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9" p14:bwMode="auto">
            <p14:nvContentPartPr>
              <p14:cNvPr id="733" name="墨迹 732"/>
              <p14:cNvContentPartPr/>
              <p14:nvPr/>
            </p14:nvContentPartPr>
            <p14:xfrm>
              <a:off x="5715000" y="5543550"/>
              <a:ext cx="107950" cy="69850"/>
            </p14:xfrm>
          </p:contentPart>
        </mc:Choice>
        <mc:Fallback xmlns="">
          <p:pic>
            <p:nvPicPr>
              <p:cNvPr id="733" name="墨迹 732"/>
            </p:nvPicPr>
            <p:blipFill>
              <a:blip r:embed="rId1320"/>
            </p:blipFill>
            <p:spPr>
              <a:xfrm>
                <a:off x="5715000" y="5543550"/>
                <a:ext cx="1079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1" p14:bwMode="auto">
            <p14:nvContentPartPr>
              <p14:cNvPr id="734" name="墨迹 733"/>
              <p14:cNvContentPartPr/>
              <p14:nvPr/>
            </p14:nvContentPartPr>
            <p14:xfrm>
              <a:off x="5797550" y="5505450"/>
              <a:ext cx="69850" cy="222250"/>
            </p14:xfrm>
          </p:contentPart>
        </mc:Choice>
        <mc:Fallback xmlns="">
          <p:pic>
            <p:nvPicPr>
              <p:cNvPr id="734" name="墨迹 733"/>
            </p:nvPicPr>
            <p:blipFill>
              <a:blip r:embed="rId1322"/>
            </p:blipFill>
            <p:spPr>
              <a:xfrm>
                <a:off x="5797550" y="5505450"/>
                <a:ext cx="698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3" p14:bwMode="auto">
            <p14:nvContentPartPr>
              <p14:cNvPr id="735" name="墨迹 734"/>
              <p14:cNvContentPartPr/>
              <p14:nvPr/>
            </p14:nvContentPartPr>
            <p14:xfrm>
              <a:off x="5854700" y="5530850"/>
              <a:ext cx="38100" cy="190500"/>
            </p14:xfrm>
          </p:contentPart>
        </mc:Choice>
        <mc:Fallback xmlns="">
          <p:pic>
            <p:nvPicPr>
              <p:cNvPr id="735" name="墨迹 734"/>
            </p:nvPicPr>
            <p:blipFill>
              <a:blip r:embed="rId1324"/>
            </p:blipFill>
            <p:spPr>
              <a:xfrm>
                <a:off x="5854700" y="5530850"/>
                <a:ext cx="381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5" p14:bwMode="auto">
            <p14:nvContentPartPr>
              <p14:cNvPr id="736" name="墨迹 735"/>
              <p14:cNvContentPartPr/>
              <p14:nvPr/>
            </p14:nvContentPartPr>
            <p14:xfrm>
              <a:off x="5842000" y="5657850"/>
              <a:ext cx="63500" cy="360"/>
            </p14:xfrm>
          </p:contentPart>
        </mc:Choice>
        <mc:Fallback xmlns="">
          <p:pic>
            <p:nvPicPr>
              <p:cNvPr id="736" name="墨迹 735"/>
            </p:nvPicPr>
            <p:blipFill>
              <a:blip r:embed="rId83"/>
            </p:blipFill>
            <p:spPr>
              <a:xfrm>
                <a:off x="5842000" y="5657850"/>
                <a:ext cx="635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6" p14:bwMode="auto">
            <p14:nvContentPartPr>
              <p14:cNvPr id="738" name="墨迹 737"/>
              <p14:cNvContentPartPr/>
              <p14:nvPr/>
            </p14:nvContentPartPr>
            <p14:xfrm>
              <a:off x="5905500" y="5727700"/>
              <a:ext cx="44450" cy="114300"/>
            </p14:xfrm>
          </p:contentPart>
        </mc:Choice>
        <mc:Fallback xmlns="">
          <p:pic>
            <p:nvPicPr>
              <p:cNvPr id="738" name="墨迹 737"/>
            </p:nvPicPr>
            <p:blipFill>
              <a:blip r:embed="rId1327"/>
            </p:blipFill>
            <p:spPr>
              <a:xfrm>
                <a:off x="5905500" y="5727700"/>
                <a:ext cx="444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8" p14:bwMode="auto">
            <p14:nvContentPartPr>
              <p14:cNvPr id="742" name="墨迹 741"/>
              <p14:cNvContentPartPr/>
              <p14:nvPr/>
            </p14:nvContentPartPr>
            <p14:xfrm>
              <a:off x="6254750" y="4489450"/>
              <a:ext cx="101600" cy="133350"/>
            </p14:xfrm>
          </p:contentPart>
        </mc:Choice>
        <mc:Fallback xmlns="">
          <p:pic>
            <p:nvPicPr>
              <p:cNvPr id="742" name="墨迹 741"/>
            </p:nvPicPr>
            <p:blipFill>
              <a:blip r:embed="rId1329"/>
            </p:blipFill>
            <p:spPr>
              <a:xfrm>
                <a:off x="6254750" y="4489450"/>
                <a:ext cx="1016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0" p14:bwMode="auto">
            <p14:nvContentPartPr>
              <p14:cNvPr id="743" name="墨迹 742"/>
              <p14:cNvContentPartPr/>
              <p14:nvPr/>
            </p14:nvContentPartPr>
            <p14:xfrm>
              <a:off x="6210300" y="5143500"/>
              <a:ext cx="114300" cy="19050"/>
            </p14:xfrm>
          </p:contentPart>
        </mc:Choice>
        <mc:Fallback xmlns="">
          <p:pic>
            <p:nvPicPr>
              <p:cNvPr id="743" name="墨迹 742"/>
            </p:nvPicPr>
            <p:blipFill>
              <a:blip r:embed="rId1331"/>
            </p:blipFill>
            <p:spPr>
              <a:xfrm>
                <a:off x="6210300" y="5143500"/>
                <a:ext cx="1143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2" p14:bwMode="auto">
            <p14:nvContentPartPr>
              <p14:cNvPr id="744" name="墨迹 743"/>
              <p14:cNvContentPartPr/>
              <p14:nvPr/>
            </p14:nvContentPartPr>
            <p14:xfrm>
              <a:off x="6292850" y="5086350"/>
              <a:ext cx="107950" cy="133350"/>
            </p14:xfrm>
          </p:contentPart>
        </mc:Choice>
        <mc:Fallback xmlns="">
          <p:pic>
            <p:nvPicPr>
              <p:cNvPr id="744" name="墨迹 743"/>
            </p:nvPicPr>
            <p:blipFill>
              <a:blip r:embed="rId1333"/>
            </p:blipFill>
            <p:spPr>
              <a:xfrm>
                <a:off x="6292850" y="5086350"/>
                <a:ext cx="1079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4" p14:bwMode="auto">
            <p14:nvContentPartPr>
              <p14:cNvPr id="745" name="墨迹 744"/>
              <p14:cNvContentPartPr/>
              <p14:nvPr/>
            </p14:nvContentPartPr>
            <p14:xfrm>
              <a:off x="7226300" y="4489450"/>
              <a:ext cx="203200" cy="1092200"/>
            </p14:xfrm>
          </p:contentPart>
        </mc:Choice>
        <mc:Fallback xmlns="">
          <p:pic>
            <p:nvPicPr>
              <p:cNvPr id="745" name="墨迹 744"/>
            </p:nvPicPr>
            <p:blipFill>
              <a:blip r:embed="rId1335"/>
            </p:blipFill>
            <p:spPr>
              <a:xfrm>
                <a:off x="7226300" y="4489450"/>
                <a:ext cx="203200" cy="1092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6" p14:bwMode="auto">
            <p14:nvContentPartPr>
              <p14:cNvPr id="746" name="墨迹 745"/>
              <p14:cNvContentPartPr/>
              <p14:nvPr/>
            </p14:nvContentPartPr>
            <p14:xfrm>
              <a:off x="7296150" y="4457700"/>
              <a:ext cx="95250" cy="133350"/>
            </p14:xfrm>
          </p:contentPart>
        </mc:Choice>
        <mc:Fallback xmlns="">
          <p:pic>
            <p:nvPicPr>
              <p:cNvPr id="746" name="墨迹 745"/>
            </p:nvPicPr>
            <p:blipFill>
              <a:blip r:embed="rId1337"/>
            </p:blipFill>
            <p:spPr>
              <a:xfrm>
                <a:off x="7296150" y="4457700"/>
                <a:ext cx="952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8" p14:bwMode="auto">
            <p14:nvContentPartPr>
              <p14:cNvPr id="747" name="墨迹 746"/>
              <p14:cNvContentPartPr/>
              <p14:nvPr/>
            </p14:nvContentPartPr>
            <p14:xfrm>
              <a:off x="7226300" y="5143500"/>
              <a:ext cx="146050" cy="31750"/>
            </p14:xfrm>
          </p:contentPart>
        </mc:Choice>
        <mc:Fallback xmlns="">
          <p:pic>
            <p:nvPicPr>
              <p:cNvPr id="747" name="墨迹 746"/>
            </p:nvPicPr>
            <p:blipFill>
              <a:blip r:embed="rId1339"/>
            </p:blipFill>
            <p:spPr>
              <a:xfrm>
                <a:off x="7226300" y="5143500"/>
                <a:ext cx="1460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0" p14:bwMode="auto">
            <p14:nvContentPartPr>
              <p14:cNvPr id="748" name="墨迹 747"/>
              <p14:cNvContentPartPr/>
              <p14:nvPr/>
            </p14:nvContentPartPr>
            <p14:xfrm>
              <a:off x="7334250" y="5111750"/>
              <a:ext cx="82550" cy="114300"/>
            </p14:xfrm>
          </p:contentPart>
        </mc:Choice>
        <mc:Fallback xmlns="">
          <p:pic>
            <p:nvPicPr>
              <p:cNvPr id="748" name="墨迹 747"/>
            </p:nvPicPr>
            <p:blipFill>
              <a:blip r:embed="rId1341"/>
            </p:blipFill>
            <p:spPr>
              <a:xfrm>
                <a:off x="7334250" y="5111750"/>
                <a:ext cx="825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2" p14:bwMode="auto">
            <p14:nvContentPartPr>
              <p14:cNvPr id="750" name="墨迹 749"/>
              <p14:cNvContentPartPr/>
              <p14:nvPr/>
            </p14:nvContentPartPr>
            <p14:xfrm>
              <a:off x="8280400" y="4457700"/>
              <a:ext cx="44450" cy="120650"/>
            </p14:xfrm>
          </p:contentPart>
        </mc:Choice>
        <mc:Fallback xmlns="">
          <p:pic>
            <p:nvPicPr>
              <p:cNvPr id="750" name="墨迹 749"/>
            </p:nvPicPr>
            <p:blipFill>
              <a:blip r:embed="rId1343"/>
            </p:blipFill>
            <p:spPr>
              <a:xfrm>
                <a:off x="8280400" y="4457700"/>
                <a:ext cx="444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4" p14:bwMode="auto">
            <p14:nvContentPartPr>
              <p14:cNvPr id="751" name="墨迹 750"/>
              <p14:cNvContentPartPr/>
              <p14:nvPr/>
            </p14:nvContentPartPr>
            <p14:xfrm>
              <a:off x="8312150" y="5181600"/>
              <a:ext cx="38100" cy="6350"/>
            </p14:xfrm>
          </p:contentPart>
        </mc:Choice>
        <mc:Fallback xmlns="">
          <p:pic>
            <p:nvPicPr>
              <p:cNvPr id="751" name="墨迹 750"/>
            </p:nvPicPr>
            <p:blipFill>
              <a:blip r:embed="rId1345"/>
            </p:blipFill>
            <p:spPr>
              <a:xfrm>
                <a:off x="8312150" y="5181600"/>
                <a:ext cx="381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6" p14:bwMode="auto">
            <p14:nvContentPartPr>
              <p14:cNvPr id="752" name="墨迹 751"/>
              <p14:cNvContentPartPr/>
              <p14:nvPr/>
            </p14:nvContentPartPr>
            <p14:xfrm>
              <a:off x="8312150" y="5124450"/>
              <a:ext cx="63500" cy="127000"/>
            </p14:xfrm>
          </p:contentPart>
        </mc:Choice>
        <mc:Fallback xmlns="">
          <p:pic>
            <p:nvPicPr>
              <p:cNvPr id="752" name="墨迹 751"/>
            </p:nvPicPr>
            <p:blipFill>
              <a:blip r:embed="rId1347"/>
            </p:blipFill>
            <p:spPr>
              <a:xfrm>
                <a:off x="8312150" y="5124450"/>
                <a:ext cx="635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8" p14:bwMode="auto">
            <p14:nvContentPartPr>
              <p14:cNvPr id="753" name="墨迹 752"/>
              <p14:cNvContentPartPr/>
              <p14:nvPr/>
            </p14:nvContentPartPr>
            <p14:xfrm>
              <a:off x="9283700" y="4552950"/>
              <a:ext cx="127000" cy="1181100"/>
            </p14:xfrm>
          </p:contentPart>
        </mc:Choice>
        <mc:Fallback xmlns="">
          <p:pic>
            <p:nvPicPr>
              <p:cNvPr id="753" name="墨迹 752"/>
            </p:nvPicPr>
            <p:blipFill>
              <a:blip r:embed="rId1349"/>
            </p:blipFill>
            <p:spPr>
              <a:xfrm>
                <a:off x="9283700" y="4552950"/>
                <a:ext cx="127000" cy="1181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0" p14:bwMode="auto">
            <p14:nvContentPartPr>
              <p14:cNvPr id="754" name="墨迹 753"/>
              <p14:cNvContentPartPr/>
              <p14:nvPr/>
            </p14:nvContentPartPr>
            <p14:xfrm>
              <a:off x="9334500" y="4502150"/>
              <a:ext cx="82550" cy="120650"/>
            </p14:xfrm>
          </p:contentPart>
        </mc:Choice>
        <mc:Fallback xmlns="">
          <p:pic>
            <p:nvPicPr>
              <p:cNvPr id="754" name="墨迹 753"/>
            </p:nvPicPr>
            <p:blipFill>
              <a:blip r:embed="rId1351"/>
            </p:blipFill>
            <p:spPr>
              <a:xfrm>
                <a:off x="9334500" y="4502150"/>
                <a:ext cx="825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2" p14:bwMode="auto">
            <p14:nvContentPartPr>
              <p14:cNvPr id="755" name="墨迹 754"/>
              <p14:cNvContentPartPr/>
              <p14:nvPr/>
            </p14:nvContentPartPr>
            <p14:xfrm>
              <a:off x="9309100" y="5137150"/>
              <a:ext cx="57150" cy="12700"/>
            </p14:xfrm>
          </p:contentPart>
        </mc:Choice>
        <mc:Fallback xmlns="">
          <p:pic>
            <p:nvPicPr>
              <p:cNvPr id="755" name="墨迹 754"/>
            </p:nvPicPr>
            <p:blipFill>
              <a:blip r:embed="rId1353"/>
            </p:blipFill>
            <p:spPr>
              <a:xfrm>
                <a:off x="9309100" y="5137150"/>
                <a:ext cx="571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4" p14:bwMode="auto">
            <p14:nvContentPartPr>
              <p14:cNvPr id="756" name="墨迹 755"/>
              <p14:cNvContentPartPr/>
              <p14:nvPr/>
            </p14:nvContentPartPr>
            <p14:xfrm>
              <a:off x="9340850" y="5111750"/>
              <a:ext cx="63500" cy="82550"/>
            </p14:xfrm>
          </p:contentPart>
        </mc:Choice>
        <mc:Fallback xmlns="">
          <p:pic>
            <p:nvPicPr>
              <p:cNvPr id="756" name="墨迹 755"/>
            </p:nvPicPr>
            <p:blipFill>
              <a:blip r:embed="rId1355"/>
            </p:blipFill>
            <p:spPr>
              <a:xfrm>
                <a:off x="9340850" y="5111750"/>
                <a:ext cx="635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6" p14:bwMode="auto">
            <p14:nvContentPartPr>
              <p14:cNvPr id="757" name="墨迹 756"/>
              <p14:cNvContentPartPr/>
              <p14:nvPr/>
            </p14:nvContentPartPr>
            <p14:xfrm>
              <a:off x="9417050" y="4902200"/>
              <a:ext cx="44450" cy="12700"/>
            </p14:xfrm>
          </p:contentPart>
        </mc:Choice>
        <mc:Fallback xmlns="">
          <p:pic>
            <p:nvPicPr>
              <p:cNvPr id="757" name="墨迹 756"/>
            </p:nvPicPr>
            <p:blipFill>
              <a:blip r:embed="rId1357"/>
            </p:blipFill>
            <p:spPr>
              <a:xfrm>
                <a:off x="9417050" y="4902200"/>
                <a:ext cx="44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8" p14:bwMode="auto">
            <p14:nvContentPartPr>
              <p14:cNvPr id="765" name="墨迹 764"/>
              <p14:cNvContentPartPr/>
              <p14:nvPr/>
            </p14:nvContentPartPr>
            <p14:xfrm>
              <a:off x="6191250" y="5041900"/>
              <a:ext cx="196850" cy="25400"/>
            </p14:xfrm>
          </p:contentPart>
        </mc:Choice>
        <mc:Fallback xmlns="">
          <p:pic>
            <p:nvPicPr>
              <p:cNvPr id="765" name="墨迹 764"/>
            </p:nvPicPr>
            <p:blipFill>
              <a:blip r:embed="rId1359"/>
            </p:blipFill>
            <p:spPr>
              <a:xfrm>
                <a:off x="6191250" y="5041900"/>
                <a:ext cx="1968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0" p14:bwMode="auto">
            <p14:nvContentPartPr>
              <p14:cNvPr id="766" name="墨迹 765"/>
              <p14:cNvContentPartPr/>
              <p14:nvPr/>
            </p14:nvContentPartPr>
            <p14:xfrm>
              <a:off x="7124700" y="4660900"/>
              <a:ext cx="38100" cy="1397000"/>
            </p14:xfrm>
          </p:contentPart>
        </mc:Choice>
        <mc:Fallback xmlns="">
          <p:pic>
            <p:nvPicPr>
              <p:cNvPr id="766" name="墨迹 765"/>
            </p:nvPicPr>
            <p:blipFill>
              <a:blip r:embed="rId1361"/>
            </p:blipFill>
            <p:spPr>
              <a:xfrm>
                <a:off x="7124700" y="4660900"/>
                <a:ext cx="38100" cy="139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2" p14:bwMode="auto">
            <p14:nvContentPartPr>
              <p14:cNvPr id="767" name="墨迹 766"/>
              <p14:cNvContentPartPr/>
              <p14:nvPr/>
            </p14:nvContentPartPr>
            <p14:xfrm>
              <a:off x="7150100" y="4413250"/>
              <a:ext cx="203200" cy="285750"/>
            </p14:xfrm>
          </p:contentPart>
        </mc:Choice>
        <mc:Fallback xmlns="">
          <p:pic>
            <p:nvPicPr>
              <p:cNvPr id="767" name="墨迹 766"/>
            </p:nvPicPr>
            <p:blipFill>
              <a:blip r:embed="rId1363"/>
            </p:blipFill>
            <p:spPr>
              <a:xfrm>
                <a:off x="7150100" y="4413250"/>
                <a:ext cx="2032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4" p14:bwMode="auto">
            <p14:nvContentPartPr>
              <p14:cNvPr id="768" name="墨迹 767"/>
              <p14:cNvContentPartPr/>
              <p14:nvPr/>
            </p14:nvContentPartPr>
            <p14:xfrm>
              <a:off x="7131050" y="5029200"/>
              <a:ext cx="260350" cy="12700"/>
            </p14:xfrm>
          </p:contentPart>
        </mc:Choice>
        <mc:Fallback xmlns="">
          <p:pic>
            <p:nvPicPr>
              <p:cNvPr id="768" name="墨迹 767"/>
            </p:nvPicPr>
            <p:blipFill>
              <a:blip r:embed="rId1365"/>
            </p:blipFill>
            <p:spPr>
              <a:xfrm>
                <a:off x="7131050" y="5029200"/>
                <a:ext cx="2603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6" p14:bwMode="auto">
            <p14:nvContentPartPr>
              <p14:cNvPr id="769" name="墨迹 768"/>
              <p14:cNvContentPartPr/>
              <p14:nvPr/>
            </p14:nvContentPartPr>
            <p14:xfrm>
              <a:off x="8299450" y="3467100"/>
              <a:ext cx="12700" cy="360"/>
            </p14:xfrm>
          </p:contentPart>
        </mc:Choice>
        <mc:Fallback xmlns="">
          <p:pic>
            <p:nvPicPr>
              <p:cNvPr id="769" name="墨迹 768"/>
            </p:nvPicPr>
            <p:blipFill>
              <a:blip r:embed="rId3"/>
            </p:blipFill>
            <p:spPr>
              <a:xfrm>
                <a:off x="8299450" y="34671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7" p14:bwMode="auto">
            <p14:nvContentPartPr>
              <p14:cNvPr id="770" name="墨迹 769"/>
              <p14:cNvContentPartPr/>
              <p14:nvPr/>
            </p14:nvContentPartPr>
            <p14:xfrm>
              <a:off x="8299450" y="3467100"/>
              <a:ext cx="12700" cy="360"/>
            </p14:xfrm>
          </p:contentPart>
        </mc:Choice>
        <mc:Fallback xmlns="">
          <p:pic>
            <p:nvPicPr>
              <p:cNvPr id="770" name="墨迹 769"/>
            </p:nvPicPr>
            <p:blipFill>
              <a:blip r:embed="rId3"/>
            </p:blipFill>
            <p:spPr>
              <a:xfrm>
                <a:off x="8299450" y="34671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8" p14:bwMode="auto">
            <p14:nvContentPartPr>
              <p14:cNvPr id="771" name="墨迹 770"/>
              <p14:cNvContentPartPr/>
              <p14:nvPr/>
            </p14:nvContentPartPr>
            <p14:xfrm>
              <a:off x="6115050" y="5048250"/>
              <a:ext cx="82550" cy="12700"/>
            </p14:xfrm>
          </p:contentPart>
        </mc:Choice>
        <mc:Fallback xmlns="">
          <p:pic>
            <p:nvPicPr>
              <p:cNvPr id="771" name="墨迹 770"/>
            </p:nvPicPr>
            <p:blipFill>
              <a:blip r:embed="rId1369"/>
            </p:blipFill>
            <p:spPr>
              <a:xfrm>
                <a:off x="6115050" y="5048250"/>
                <a:ext cx="825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0" p14:bwMode="auto">
            <p14:nvContentPartPr>
              <p14:cNvPr id="772" name="墨迹 771"/>
              <p14:cNvContentPartPr/>
              <p14:nvPr/>
            </p14:nvContentPartPr>
            <p14:xfrm>
              <a:off x="6324600" y="4572000"/>
              <a:ext cx="12700" cy="360"/>
            </p14:xfrm>
          </p:contentPart>
        </mc:Choice>
        <mc:Fallback xmlns="">
          <p:pic>
            <p:nvPicPr>
              <p:cNvPr id="772" name="墨迹 771"/>
            </p:nvPicPr>
            <p:blipFill>
              <a:blip r:embed="rId3"/>
            </p:blipFill>
            <p:spPr>
              <a:xfrm>
                <a:off x="6324600" y="45720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1" p14:bwMode="auto">
            <p14:nvContentPartPr>
              <p14:cNvPr id="773" name="墨迹 772"/>
              <p14:cNvContentPartPr/>
              <p14:nvPr/>
            </p14:nvContentPartPr>
            <p14:xfrm>
              <a:off x="6146800" y="4552950"/>
              <a:ext cx="184150" cy="1079500"/>
            </p14:xfrm>
          </p:contentPart>
        </mc:Choice>
        <mc:Fallback xmlns="">
          <p:pic>
            <p:nvPicPr>
              <p:cNvPr id="773" name="墨迹 772"/>
            </p:nvPicPr>
            <p:blipFill>
              <a:blip r:embed="rId1372"/>
            </p:blipFill>
            <p:spPr>
              <a:xfrm>
                <a:off x="6146800" y="4552950"/>
                <a:ext cx="184150" cy="1079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3" p14:bwMode="auto">
            <p14:nvContentPartPr>
              <p14:cNvPr id="774" name="墨迹 773"/>
              <p14:cNvContentPartPr/>
              <p14:nvPr/>
            </p14:nvContentPartPr>
            <p14:xfrm>
              <a:off x="6159500" y="4381500"/>
              <a:ext cx="190500" cy="19050"/>
            </p14:xfrm>
          </p:contentPart>
        </mc:Choice>
        <mc:Fallback xmlns="">
          <p:pic>
            <p:nvPicPr>
              <p:cNvPr id="774" name="墨迹 773"/>
            </p:nvPicPr>
            <p:blipFill>
              <a:blip r:embed="rId1374"/>
            </p:blipFill>
            <p:spPr>
              <a:xfrm>
                <a:off x="6159500" y="4381500"/>
                <a:ext cx="1905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5" p14:bwMode="auto">
            <p14:nvContentPartPr>
              <p14:cNvPr id="775" name="墨迹 774"/>
              <p14:cNvContentPartPr/>
              <p14:nvPr/>
            </p14:nvContentPartPr>
            <p14:xfrm>
              <a:off x="6083300" y="4394200"/>
              <a:ext cx="82550" cy="1543050"/>
            </p14:xfrm>
          </p:contentPart>
        </mc:Choice>
        <mc:Fallback xmlns="">
          <p:pic>
            <p:nvPicPr>
              <p:cNvPr id="775" name="墨迹 774"/>
            </p:nvPicPr>
            <p:blipFill>
              <a:blip r:embed="rId1376"/>
            </p:blipFill>
            <p:spPr>
              <a:xfrm>
                <a:off x="6083300" y="4394200"/>
                <a:ext cx="82550" cy="154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7" p14:bwMode="auto">
            <p14:nvContentPartPr>
              <p14:cNvPr id="776" name="墨迹 775"/>
              <p14:cNvContentPartPr/>
              <p14:nvPr/>
            </p14:nvContentPartPr>
            <p14:xfrm>
              <a:off x="6089650" y="5905500"/>
              <a:ext cx="82550" cy="82550"/>
            </p14:xfrm>
          </p:contentPart>
        </mc:Choice>
        <mc:Fallback xmlns="">
          <p:pic>
            <p:nvPicPr>
              <p:cNvPr id="776" name="墨迹 775"/>
            </p:nvPicPr>
            <p:blipFill>
              <a:blip r:embed="rId1378"/>
            </p:blipFill>
            <p:spPr>
              <a:xfrm>
                <a:off x="6089650" y="5905500"/>
                <a:ext cx="825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9" p14:bwMode="auto">
            <p14:nvContentPartPr>
              <p14:cNvPr id="777" name="墨迹 776"/>
              <p14:cNvContentPartPr/>
              <p14:nvPr/>
            </p14:nvContentPartPr>
            <p14:xfrm>
              <a:off x="5949950" y="5988050"/>
              <a:ext cx="360" cy="127000"/>
            </p14:xfrm>
          </p:contentPart>
        </mc:Choice>
        <mc:Fallback xmlns="">
          <p:pic>
            <p:nvPicPr>
              <p:cNvPr id="777" name="墨迹 776"/>
            </p:nvPicPr>
            <p:blipFill>
              <a:blip r:embed="rId198"/>
            </p:blipFill>
            <p:spPr>
              <a:xfrm>
                <a:off x="5949950" y="5988050"/>
                <a:ext cx="36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0" p14:bwMode="auto">
            <p14:nvContentPartPr>
              <p14:cNvPr id="778" name="墨迹 777"/>
              <p14:cNvContentPartPr/>
              <p14:nvPr/>
            </p14:nvContentPartPr>
            <p14:xfrm>
              <a:off x="5943600" y="5988050"/>
              <a:ext cx="381000" cy="171450"/>
            </p14:xfrm>
          </p:contentPart>
        </mc:Choice>
        <mc:Fallback xmlns="">
          <p:pic>
            <p:nvPicPr>
              <p:cNvPr id="778" name="墨迹 777"/>
            </p:nvPicPr>
            <p:blipFill>
              <a:blip r:embed="rId1381"/>
            </p:blipFill>
            <p:spPr>
              <a:xfrm>
                <a:off x="5943600" y="5988050"/>
                <a:ext cx="3810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2" p14:bwMode="auto">
            <p14:nvContentPartPr>
              <p14:cNvPr id="779" name="墨迹 778"/>
              <p14:cNvContentPartPr/>
              <p14:nvPr/>
            </p14:nvContentPartPr>
            <p14:xfrm>
              <a:off x="6026150" y="6165850"/>
              <a:ext cx="12700" cy="107950"/>
            </p14:xfrm>
          </p:contentPart>
        </mc:Choice>
        <mc:Fallback xmlns="">
          <p:pic>
            <p:nvPicPr>
              <p:cNvPr id="779" name="墨迹 778"/>
            </p:nvPicPr>
            <p:blipFill>
              <a:blip r:embed="rId1383"/>
            </p:blipFill>
            <p:spPr>
              <a:xfrm>
                <a:off x="6026150" y="6165850"/>
                <a:ext cx="127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4" p14:bwMode="auto">
            <p14:nvContentPartPr>
              <p14:cNvPr id="780" name="墨迹 779"/>
              <p14:cNvContentPartPr/>
              <p14:nvPr/>
            </p14:nvContentPartPr>
            <p14:xfrm>
              <a:off x="5873750" y="6267450"/>
              <a:ext cx="57150" cy="165100"/>
            </p14:xfrm>
          </p:contentPart>
        </mc:Choice>
        <mc:Fallback xmlns="">
          <p:pic>
            <p:nvPicPr>
              <p:cNvPr id="780" name="墨迹 779"/>
            </p:nvPicPr>
            <p:blipFill>
              <a:blip r:embed="rId1385"/>
            </p:blipFill>
            <p:spPr>
              <a:xfrm>
                <a:off x="5873750" y="6267450"/>
                <a:ext cx="571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6" p14:bwMode="auto">
            <p14:nvContentPartPr>
              <p14:cNvPr id="781" name="墨迹 780"/>
              <p14:cNvContentPartPr/>
              <p14:nvPr/>
            </p14:nvContentPartPr>
            <p14:xfrm>
              <a:off x="5924550" y="6292850"/>
              <a:ext cx="12700" cy="127000"/>
            </p14:xfrm>
          </p:contentPart>
        </mc:Choice>
        <mc:Fallback xmlns="">
          <p:pic>
            <p:nvPicPr>
              <p:cNvPr id="781" name="墨迹 780"/>
            </p:nvPicPr>
            <p:blipFill>
              <a:blip r:embed="rId1387"/>
            </p:blipFill>
            <p:spPr>
              <a:xfrm>
                <a:off x="5924550" y="6292850"/>
                <a:ext cx="127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8" p14:bwMode="auto">
            <p14:nvContentPartPr>
              <p14:cNvPr id="782" name="墨迹 781"/>
              <p14:cNvContentPartPr/>
              <p14:nvPr/>
            </p14:nvContentPartPr>
            <p14:xfrm>
              <a:off x="5892800" y="6394450"/>
              <a:ext cx="38100" cy="360"/>
            </p14:xfrm>
          </p:contentPart>
        </mc:Choice>
        <mc:Fallback xmlns="">
          <p:pic>
            <p:nvPicPr>
              <p:cNvPr id="782" name="墨迹 781"/>
            </p:nvPicPr>
            <p:blipFill>
              <a:blip r:embed="rId362"/>
            </p:blipFill>
            <p:spPr>
              <a:xfrm>
                <a:off x="5892800" y="6394450"/>
                <a:ext cx="381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9" p14:bwMode="auto">
            <p14:nvContentPartPr>
              <p14:cNvPr id="783" name="墨迹 782"/>
              <p14:cNvContentPartPr/>
              <p14:nvPr/>
            </p14:nvContentPartPr>
            <p14:xfrm>
              <a:off x="5969000" y="6388100"/>
              <a:ext cx="6350" cy="57150"/>
            </p14:xfrm>
          </p:contentPart>
        </mc:Choice>
        <mc:Fallback xmlns="">
          <p:pic>
            <p:nvPicPr>
              <p:cNvPr id="783" name="墨迹 782"/>
            </p:nvPicPr>
            <p:blipFill>
              <a:blip r:embed="rId1390"/>
            </p:blipFill>
            <p:spPr>
              <a:xfrm>
                <a:off x="5969000" y="6388100"/>
                <a:ext cx="63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1" p14:bwMode="auto">
            <p14:nvContentPartPr>
              <p14:cNvPr id="784" name="墨迹 783"/>
              <p14:cNvContentPartPr/>
              <p14:nvPr/>
            </p14:nvContentPartPr>
            <p14:xfrm>
              <a:off x="6007100" y="6375400"/>
              <a:ext cx="57150" cy="114300"/>
            </p14:xfrm>
          </p:contentPart>
        </mc:Choice>
        <mc:Fallback xmlns="">
          <p:pic>
            <p:nvPicPr>
              <p:cNvPr id="784" name="墨迹 783"/>
            </p:nvPicPr>
            <p:blipFill>
              <a:blip r:embed="rId1392"/>
            </p:blipFill>
            <p:spPr>
              <a:xfrm>
                <a:off x="6007100" y="6375400"/>
                <a:ext cx="571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3" p14:bwMode="auto">
            <p14:nvContentPartPr>
              <p14:cNvPr id="785" name="墨迹 784"/>
              <p14:cNvContentPartPr/>
              <p14:nvPr/>
            </p14:nvContentPartPr>
            <p14:xfrm>
              <a:off x="5930900" y="6413500"/>
              <a:ext cx="12700" cy="360"/>
            </p14:xfrm>
          </p:contentPart>
        </mc:Choice>
        <mc:Fallback xmlns="">
          <p:pic>
            <p:nvPicPr>
              <p:cNvPr id="785" name="墨迹 784"/>
            </p:nvPicPr>
            <p:blipFill>
              <a:blip r:embed="rId3"/>
            </p:blipFill>
            <p:spPr>
              <a:xfrm>
                <a:off x="5930900" y="64135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4" p14:bwMode="auto">
            <p14:nvContentPartPr>
              <p14:cNvPr id="786" name="墨迹 785"/>
              <p14:cNvContentPartPr/>
              <p14:nvPr/>
            </p14:nvContentPartPr>
            <p14:xfrm>
              <a:off x="5930900" y="6407150"/>
              <a:ext cx="12700" cy="360"/>
            </p14:xfrm>
          </p:contentPart>
        </mc:Choice>
        <mc:Fallback xmlns="">
          <p:pic>
            <p:nvPicPr>
              <p:cNvPr id="786" name="墨迹 785"/>
            </p:nvPicPr>
            <p:blipFill>
              <a:blip r:embed="rId3"/>
            </p:blipFill>
            <p:spPr>
              <a:xfrm>
                <a:off x="5930900" y="64071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5" p14:bwMode="auto">
            <p14:nvContentPartPr>
              <p14:cNvPr id="787" name="墨迹 786"/>
              <p14:cNvContentPartPr/>
              <p14:nvPr/>
            </p14:nvContentPartPr>
            <p14:xfrm>
              <a:off x="6235700" y="6172200"/>
              <a:ext cx="19050" cy="101600"/>
            </p14:xfrm>
          </p:contentPart>
        </mc:Choice>
        <mc:Fallback xmlns="">
          <p:pic>
            <p:nvPicPr>
              <p:cNvPr id="787" name="墨迹 786"/>
            </p:nvPicPr>
            <p:blipFill>
              <a:blip r:embed="rId1396"/>
            </p:blipFill>
            <p:spPr>
              <a:xfrm>
                <a:off x="6235700" y="6172200"/>
                <a:ext cx="190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7" p14:bwMode="auto">
            <p14:nvContentPartPr>
              <p14:cNvPr id="788" name="墨迹 787"/>
              <p14:cNvContentPartPr/>
              <p14:nvPr/>
            </p14:nvContentPartPr>
            <p14:xfrm>
              <a:off x="6153150" y="6324600"/>
              <a:ext cx="57150" cy="127000"/>
            </p14:xfrm>
          </p:contentPart>
        </mc:Choice>
        <mc:Fallback xmlns="">
          <p:pic>
            <p:nvPicPr>
              <p:cNvPr id="788" name="墨迹 787"/>
            </p:nvPicPr>
            <p:blipFill>
              <a:blip r:embed="rId1398"/>
            </p:blipFill>
            <p:spPr>
              <a:xfrm>
                <a:off x="6153150" y="6324600"/>
                <a:ext cx="571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9" p14:bwMode="auto">
            <p14:nvContentPartPr>
              <p14:cNvPr id="789" name="墨迹 788"/>
              <p14:cNvContentPartPr/>
              <p14:nvPr/>
            </p14:nvContentPartPr>
            <p14:xfrm>
              <a:off x="6191250" y="6337300"/>
              <a:ext cx="31750" cy="107950"/>
            </p14:xfrm>
          </p:contentPart>
        </mc:Choice>
        <mc:Fallback xmlns="">
          <p:pic>
            <p:nvPicPr>
              <p:cNvPr id="789" name="墨迹 788"/>
            </p:nvPicPr>
            <p:blipFill>
              <a:blip r:embed="rId1400"/>
            </p:blipFill>
            <p:spPr>
              <a:xfrm>
                <a:off x="6191250" y="6337300"/>
                <a:ext cx="317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1" p14:bwMode="auto">
            <p14:nvContentPartPr>
              <p14:cNvPr id="790" name="墨迹 789"/>
              <p14:cNvContentPartPr/>
              <p14:nvPr/>
            </p14:nvContentPartPr>
            <p14:xfrm>
              <a:off x="6191250" y="6407150"/>
              <a:ext cx="44450" cy="19050"/>
            </p14:xfrm>
          </p:contentPart>
        </mc:Choice>
        <mc:Fallback xmlns="">
          <p:pic>
            <p:nvPicPr>
              <p:cNvPr id="790" name="墨迹 789"/>
            </p:nvPicPr>
            <p:blipFill>
              <a:blip r:embed="rId1402"/>
            </p:blipFill>
            <p:spPr>
              <a:xfrm>
                <a:off x="6191250" y="6407150"/>
                <a:ext cx="444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3" p14:bwMode="auto">
            <p14:nvContentPartPr>
              <p14:cNvPr id="791" name="墨迹 790"/>
              <p14:cNvContentPartPr/>
              <p14:nvPr/>
            </p14:nvContentPartPr>
            <p14:xfrm>
              <a:off x="6267450" y="6407150"/>
              <a:ext cx="360" cy="63500"/>
            </p14:xfrm>
          </p:contentPart>
        </mc:Choice>
        <mc:Fallback xmlns="">
          <p:pic>
            <p:nvPicPr>
              <p:cNvPr id="791" name="墨迹 790"/>
            </p:nvPicPr>
            <p:blipFill>
              <a:blip r:embed="rId538"/>
            </p:blipFill>
            <p:spPr>
              <a:xfrm>
                <a:off x="6267450" y="6407150"/>
                <a:ext cx="36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4" p14:bwMode="auto">
            <p14:nvContentPartPr>
              <p14:cNvPr id="792" name="墨迹 791"/>
              <p14:cNvContentPartPr/>
              <p14:nvPr/>
            </p14:nvContentPartPr>
            <p14:xfrm>
              <a:off x="6318250" y="6419850"/>
              <a:ext cx="69850" cy="63500"/>
            </p14:xfrm>
          </p:contentPart>
        </mc:Choice>
        <mc:Fallback xmlns="">
          <p:pic>
            <p:nvPicPr>
              <p:cNvPr id="792" name="墨迹 791"/>
            </p:nvPicPr>
            <p:blipFill>
              <a:blip r:embed="rId1405"/>
            </p:blipFill>
            <p:spPr>
              <a:xfrm>
                <a:off x="6318250" y="6419850"/>
                <a:ext cx="698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6" p14:bwMode="auto">
            <p14:nvContentPartPr>
              <p14:cNvPr id="793" name="墨迹 792"/>
              <p14:cNvContentPartPr/>
              <p14:nvPr/>
            </p14:nvContentPartPr>
            <p14:xfrm>
              <a:off x="6216650" y="6438900"/>
              <a:ext cx="6350" cy="19050"/>
            </p14:xfrm>
          </p:contentPart>
        </mc:Choice>
        <mc:Fallback xmlns="">
          <p:pic>
            <p:nvPicPr>
              <p:cNvPr id="793" name="墨迹 792"/>
            </p:nvPicPr>
            <p:blipFill>
              <a:blip r:embed="rId1407"/>
            </p:blipFill>
            <p:spPr>
              <a:xfrm>
                <a:off x="6216650" y="6438900"/>
                <a:ext cx="6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8" p14:bwMode="auto">
            <p14:nvContentPartPr>
              <p14:cNvPr id="794" name="墨迹 793"/>
              <p14:cNvContentPartPr/>
              <p14:nvPr/>
            </p14:nvContentPartPr>
            <p14:xfrm>
              <a:off x="7105650" y="5975350"/>
              <a:ext cx="44450" cy="95250"/>
            </p14:xfrm>
          </p:contentPart>
        </mc:Choice>
        <mc:Fallback xmlns="">
          <p:pic>
            <p:nvPicPr>
              <p:cNvPr id="794" name="墨迹 793"/>
            </p:nvPicPr>
            <p:blipFill>
              <a:blip r:embed="rId1409"/>
            </p:blipFill>
            <p:spPr>
              <a:xfrm>
                <a:off x="7105650" y="5975350"/>
                <a:ext cx="444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0" p14:bwMode="auto">
            <p14:nvContentPartPr>
              <p14:cNvPr id="795" name="墨迹 794"/>
              <p14:cNvContentPartPr/>
              <p14:nvPr/>
            </p14:nvContentPartPr>
            <p14:xfrm>
              <a:off x="7004050" y="6096000"/>
              <a:ext cx="12700" cy="88900"/>
            </p14:xfrm>
          </p:contentPart>
        </mc:Choice>
        <mc:Fallback xmlns="">
          <p:pic>
            <p:nvPicPr>
              <p:cNvPr id="795" name="墨迹 794"/>
            </p:nvPicPr>
            <p:blipFill>
              <a:blip r:embed="rId1411"/>
            </p:blipFill>
            <p:spPr>
              <a:xfrm>
                <a:off x="7004050" y="6096000"/>
                <a:ext cx="127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2" p14:bwMode="auto">
            <p14:nvContentPartPr>
              <p14:cNvPr id="796" name="墨迹 795"/>
              <p14:cNvContentPartPr/>
              <p14:nvPr/>
            </p14:nvContentPartPr>
            <p14:xfrm>
              <a:off x="7004050" y="6070600"/>
              <a:ext cx="349250" cy="146050"/>
            </p14:xfrm>
          </p:contentPart>
        </mc:Choice>
        <mc:Fallback xmlns="">
          <p:pic>
            <p:nvPicPr>
              <p:cNvPr id="796" name="墨迹 795"/>
            </p:nvPicPr>
            <p:blipFill>
              <a:blip r:embed="rId1413"/>
            </p:blipFill>
            <p:spPr>
              <a:xfrm>
                <a:off x="7004050" y="6070600"/>
                <a:ext cx="3492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4" p14:bwMode="auto">
            <p14:nvContentPartPr>
              <p14:cNvPr id="797" name="墨迹 796"/>
              <p14:cNvContentPartPr/>
              <p14:nvPr/>
            </p14:nvContentPartPr>
            <p14:xfrm>
              <a:off x="7029450" y="6216650"/>
              <a:ext cx="12700" cy="360"/>
            </p14:xfrm>
          </p:contentPart>
        </mc:Choice>
        <mc:Fallback xmlns="">
          <p:pic>
            <p:nvPicPr>
              <p:cNvPr id="797" name="墨迹 796"/>
            </p:nvPicPr>
            <p:blipFill>
              <a:blip r:embed="rId3"/>
            </p:blipFill>
            <p:spPr>
              <a:xfrm>
                <a:off x="7029450" y="62166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5" p14:bwMode="auto">
            <p14:nvContentPartPr>
              <p14:cNvPr id="798" name="墨迹 797"/>
              <p14:cNvContentPartPr/>
              <p14:nvPr/>
            </p14:nvContentPartPr>
            <p14:xfrm>
              <a:off x="7105650" y="6223000"/>
              <a:ext cx="360" cy="95250"/>
            </p14:xfrm>
          </p:contentPart>
        </mc:Choice>
        <mc:Fallback xmlns="">
          <p:pic>
            <p:nvPicPr>
              <p:cNvPr id="798" name="墨迹 797"/>
            </p:nvPicPr>
            <p:blipFill>
              <a:blip r:embed="rId522"/>
            </p:blipFill>
            <p:spPr>
              <a:xfrm>
                <a:off x="7105650" y="6223000"/>
                <a:ext cx="36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6" p14:bwMode="auto">
            <p14:nvContentPartPr>
              <p14:cNvPr id="799" name="墨迹 798"/>
              <p14:cNvContentPartPr/>
              <p14:nvPr/>
            </p14:nvContentPartPr>
            <p14:xfrm>
              <a:off x="7010400" y="6191250"/>
              <a:ext cx="360" cy="19050"/>
            </p14:xfrm>
          </p:contentPart>
        </mc:Choice>
        <mc:Fallback xmlns="">
          <p:pic>
            <p:nvPicPr>
              <p:cNvPr id="799" name="墨迹 798"/>
            </p:nvPicPr>
            <p:blipFill>
              <a:blip r:embed="rId5"/>
            </p:blipFill>
            <p:spPr>
              <a:xfrm>
                <a:off x="7010400" y="619125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7" p14:bwMode="auto">
            <p14:nvContentPartPr>
              <p14:cNvPr id="800" name="墨迹 799"/>
              <p14:cNvContentPartPr/>
              <p14:nvPr/>
            </p14:nvContentPartPr>
            <p14:xfrm>
              <a:off x="6985000" y="6400800"/>
              <a:ext cx="57150" cy="127000"/>
            </p14:xfrm>
          </p:contentPart>
        </mc:Choice>
        <mc:Fallback xmlns="">
          <p:pic>
            <p:nvPicPr>
              <p:cNvPr id="800" name="墨迹 799"/>
            </p:nvPicPr>
            <p:blipFill>
              <a:blip r:embed="rId1418"/>
            </p:blipFill>
            <p:spPr>
              <a:xfrm>
                <a:off x="6985000" y="6400800"/>
                <a:ext cx="571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9" p14:bwMode="auto">
            <p14:nvContentPartPr>
              <p14:cNvPr id="801" name="墨迹 800"/>
              <p14:cNvContentPartPr/>
              <p14:nvPr/>
            </p14:nvContentPartPr>
            <p14:xfrm>
              <a:off x="7042150" y="6426200"/>
              <a:ext cx="50800" cy="114300"/>
            </p14:xfrm>
          </p:contentPart>
        </mc:Choice>
        <mc:Fallback xmlns="">
          <p:pic>
            <p:nvPicPr>
              <p:cNvPr id="801" name="墨迹 800"/>
            </p:nvPicPr>
            <p:blipFill>
              <a:blip r:embed="rId1420"/>
            </p:blipFill>
            <p:spPr>
              <a:xfrm>
                <a:off x="7042150" y="6426200"/>
                <a:ext cx="508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1" p14:bwMode="auto">
            <p14:nvContentPartPr>
              <p14:cNvPr id="802" name="墨迹 801"/>
              <p14:cNvContentPartPr/>
              <p14:nvPr/>
            </p14:nvContentPartPr>
            <p14:xfrm>
              <a:off x="7131050" y="6502400"/>
              <a:ext cx="6350" cy="57150"/>
            </p14:xfrm>
          </p:contentPart>
        </mc:Choice>
        <mc:Fallback xmlns="">
          <p:pic>
            <p:nvPicPr>
              <p:cNvPr id="802" name="墨迹 801"/>
            </p:nvPicPr>
            <p:blipFill>
              <a:blip r:embed="rId1422"/>
            </p:blipFill>
            <p:spPr>
              <a:xfrm>
                <a:off x="7131050" y="6502400"/>
                <a:ext cx="63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3" p14:bwMode="auto">
            <p14:nvContentPartPr>
              <p14:cNvPr id="803" name="墨迹 802"/>
              <p14:cNvContentPartPr/>
              <p14:nvPr/>
            </p14:nvContentPartPr>
            <p14:xfrm>
              <a:off x="7169150" y="6477000"/>
              <a:ext cx="50800" cy="101600"/>
            </p14:xfrm>
          </p:contentPart>
        </mc:Choice>
        <mc:Fallback xmlns="">
          <p:pic>
            <p:nvPicPr>
              <p:cNvPr id="803" name="墨迹 802"/>
            </p:nvPicPr>
            <p:blipFill>
              <a:blip r:embed="rId1424"/>
            </p:blipFill>
            <p:spPr>
              <a:xfrm>
                <a:off x="7169150" y="6477000"/>
                <a:ext cx="508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5" p14:bwMode="auto">
            <p14:nvContentPartPr>
              <p14:cNvPr id="804" name="墨迹 803"/>
              <p14:cNvContentPartPr/>
              <p14:nvPr/>
            </p14:nvContentPartPr>
            <p14:xfrm>
              <a:off x="7302500" y="6210300"/>
              <a:ext cx="6350" cy="120650"/>
            </p14:xfrm>
          </p:contentPart>
        </mc:Choice>
        <mc:Fallback xmlns="">
          <p:pic>
            <p:nvPicPr>
              <p:cNvPr id="804" name="墨迹 803"/>
            </p:nvPicPr>
            <p:blipFill>
              <a:blip r:embed="rId1426"/>
            </p:blipFill>
            <p:spPr>
              <a:xfrm>
                <a:off x="7302500" y="6210300"/>
                <a:ext cx="63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7" p14:bwMode="auto">
            <p14:nvContentPartPr>
              <p14:cNvPr id="805" name="墨迹 804"/>
              <p14:cNvContentPartPr/>
              <p14:nvPr/>
            </p14:nvContentPartPr>
            <p14:xfrm>
              <a:off x="7245350" y="6375400"/>
              <a:ext cx="190500" cy="6350"/>
            </p14:xfrm>
          </p:contentPart>
        </mc:Choice>
        <mc:Fallback xmlns="">
          <p:pic>
            <p:nvPicPr>
              <p:cNvPr id="805" name="墨迹 804"/>
            </p:nvPicPr>
            <p:blipFill>
              <a:blip r:embed="rId1428"/>
            </p:blipFill>
            <p:spPr>
              <a:xfrm>
                <a:off x="7245350" y="6375400"/>
                <a:ext cx="1905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9" p14:bwMode="auto">
            <p14:nvContentPartPr>
              <p14:cNvPr id="806" name="墨迹 805"/>
              <p14:cNvContentPartPr/>
              <p14:nvPr/>
            </p14:nvContentPartPr>
            <p14:xfrm>
              <a:off x="7270750" y="6426200"/>
              <a:ext cx="63500" cy="101600"/>
            </p14:xfrm>
          </p:contentPart>
        </mc:Choice>
        <mc:Fallback xmlns="">
          <p:pic>
            <p:nvPicPr>
              <p:cNvPr id="806" name="墨迹 805"/>
            </p:nvPicPr>
            <p:blipFill>
              <a:blip r:embed="rId1430"/>
            </p:blipFill>
            <p:spPr>
              <a:xfrm>
                <a:off x="7270750" y="6426200"/>
                <a:ext cx="635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1" p14:bwMode="auto">
            <p14:nvContentPartPr>
              <p14:cNvPr id="807" name="墨迹 806"/>
              <p14:cNvContentPartPr/>
              <p14:nvPr/>
            </p14:nvContentPartPr>
            <p14:xfrm>
              <a:off x="7346950" y="6432550"/>
              <a:ext cx="12700" cy="88900"/>
            </p14:xfrm>
          </p:contentPart>
        </mc:Choice>
        <mc:Fallback xmlns="">
          <p:pic>
            <p:nvPicPr>
              <p:cNvPr id="807" name="墨迹 806"/>
            </p:nvPicPr>
            <p:blipFill>
              <a:blip r:embed="rId1432"/>
            </p:blipFill>
            <p:spPr>
              <a:xfrm>
                <a:off x="7346950" y="6432550"/>
                <a:ext cx="127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3" p14:bwMode="auto">
            <p14:nvContentPartPr>
              <p14:cNvPr id="808" name="墨迹 807"/>
              <p14:cNvContentPartPr/>
              <p14:nvPr/>
            </p14:nvContentPartPr>
            <p14:xfrm>
              <a:off x="7296150" y="6470650"/>
              <a:ext cx="44450" cy="360"/>
            </p14:xfrm>
          </p:contentPart>
        </mc:Choice>
        <mc:Fallback xmlns="">
          <p:pic>
            <p:nvPicPr>
              <p:cNvPr id="808" name="墨迹 807"/>
            </p:nvPicPr>
            <p:blipFill>
              <a:blip r:embed="rId590"/>
            </p:blipFill>
            <p:spPr>
              <a:xfrm>
                <a:off x="7296150" y="6470650"/>
                <a:ext cx="444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4" p14:bwMode="auto">
            <p14:nvContentPartPr>
              <p14:cNvPr id="809" name="墨迹 808"/>
              <p14:cNvContentPartPr/>
              <p14:nvPr/>
            </p14:nvContentPartPr>
            <p14:xfrm>
              <a:off x="7372350" y="6477000"/>
              <a:ext cx="360" cy="82550"/>
            </p14:xfrm>
          </p:contentPart>
        </mc:Choice>
        <mc:Fallback xmlns="">
          <p:pic>
            <p:nvPicPr>
              <p:cNvPr id="809" name="墨迹 808"/>
            </p:nvPicPr>
            <p:blipFill>
              <a:blip r:embed="rId631"/>
            </p:blipFill>
            <p:spPr>
              <a:xfrm>
                <a:off x="7372350" y="6477000"/>
                <a:ext cx="36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5" p14:bwMode="auto">
            <p14:nvContentPartPr>
              <p14:cNvPr id="810" name="墨迹 809"/>
              <p14:cNvContentPartPr/>
              <p14:nvPr/>
            </p14:nvContentPartPr>
            <p14:xfrm>
              <a:off x="7423150" y="6508750"/>
              <a:ext cx="57150" cy="57150"/>
            </p14:xfrm>
          </p:contentPart>
        </mc:Choice>
        <mc:Fallback xmlns="">
          <p:pic>
            <p:nvPicPr>
              <p:cNvPr id="810" name="墨迹 809"/>
            </p:nvPicPr>
            <p:blipFill>
              <a:blip r:embed="rId1436"/>
            </p:blipFill>
            <p:spPr>
              <a:xfrm>
                <a:off x="7423150" y="6508750"/>
                <a:ext cx="571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7" p14:bwMode="auto">
            <p14:nvContentPartPr>
              <p14:cNvPr id="811" name="墨迹 810"/>
              <p14:cNvContentPartPr/>
              <p14:nvPr/>
            </p14:nvContentPartPr>
            <p14:xfrm>
              <a:off x="8210550" y="4502150"/>
              <a:ext cx="95250" cy="368300"/>
            </p14:xfrm>
          </p:contentPart>
        </mc:Choice>
        <mc:Fallback xmlns="">
          <p:pic>
            <p:nvPicPr>
              <p:cNvPr id="811" name="墨迹 810"/>
            </p:nvPicPr>
            <p:blipFill>
              <a:blip r:embed="rId1438"/>
            </p:blipFill>
            <p:spPr>
              <a:xfrm>
                <a:off x="8210550" y="4502150"/>
                <a:ext cx="9525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9" p14:bwMode="auto">
            <p14:nvContentPartPr>
              <p14:cNvPr id="812" name="墨迹 811"/>
              <p14:cNvContentPartPr/>
              <p14:nvPr/>
            </p14:nvContentPartPr>
            <p14:xfrm>
              <a:off x="8216900" y="4845050"/>
              <a:ext cx="12700" cy="806450"/>
            </p14:xfrm>
          </p:contentPart>
        </mc:Choice>
        <mc:Fallback xmlns="">
          <p:pic>
            <p:nvPicPr>
              <p:cNvPr id="812" name="墨迹 811"/>
            </p:nvPicPr>
            <p:blipFill>
              <a:blip r:embed="rId1440"/>
            </p:blipFill>
            <p:spPr>
              <a:xfrm>
                <a:off x="8216900" y="4845050"/>
                <a:ext cx="12700" cy="806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1" p14:bwMode="auto">
            <p14:nvContentPartPr>
              <p14:cNvPr id="813" name="墨迹 812"/>
              <p14:cNvContentPartPr/>
              <p14:nvPr/>
            </p14:nvContentPartPr>
            <p14:xfrm>
              <a:off x="8235950" y="5168900"/>
              <a:ext cx="101600" cy="6350"/>
            </p14:xfrm>
          </p:contentPart>
        </mc:Choice>
        <mc:Fallback xmlns="">
          <p:pic>
            <p:nvPicPr>
              <p:cNvPr id="813" name="墨迹 812"/>
            </p:nvPicPr>
            <p:blipFill>
              <a:blip r:embed="rId1442"/>
            </p:blipFill>
            <p:spPr>
              <a:xfrm>
                <a:off x="8235950" y="5168900"/>
                <a:ext cx="1016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3" p14:bwMode="auto">
            <p14:nvContentPartPr>
              <p14:cNvPr id="814" name="墨迹 813"/>
              <p14:cNvContentPartPr/>
              <p14:nvPr/>
            </p14:nvContentPartPr>
            <p14:xfrm>
              <a:off x="7829550" y="3746500"/>
              <a:ext cx="165100" cy="666750"/>
            </p14:xfrm>
          </p:contentPart>
        </mc:Choice>
        <mc:Fallback xmlns="">
          <p:pic>
            <p:nvPicPr>
              <p:cNvPr id="814" name="墨迹 813"/>
            </p:nvPicPr>
            <p:blipFill>
              <a:blip r:embed="rId1444"/>
            </p:blipFill>
            <p:spPr>
              <a:xfrm>
                <a:off x="7829550" y="3746500"/>
                <a:ext cx="165100" cy="666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5" p14:bwMode="auto">
            <p14:nvContentPartPr>
              <p14:cNvPr id="815" name="墨迹 814"/>
              <p14:cNvContentPartPr/>
              <p14:nvPr/>
            </p14:nvContentPartPr>
            <p14:xfrm>
              <a:off x="7981950" y="3746500"/>
              <a:ext cx="69850" cy="57150"/>
            </p14:xfrm>
          </p:contentPart>
        </mc:Choice>
        <mc:Fallback xmlns="">
          <p:pic>
            <p:nvPicPr>
              <p:cNvPr id="815" name="墨迹 814"/>
            </p:nvPicPr>
            <p:blipFill>
              <a:blip r:embed="rId1446"/>
            </p:blipFill>
            <p:spPr>
              <a:xfrm>
                <a:off x="7981950" y="3746500"/>
                <a:ext cx="698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7" p14:bwMode="auto">
            <p14:nvContentPartPr>
              <p14:cNvPr id="816" name="墨迹 815"/>
              <p14:cNvContentPartPr/>
              <p14:nvPr/>
            </p14:nvContentPartPr>
            <p14:xfrm>
              <a:off x="7861300" y="4292600"/>
              <a:ext cx="120650" cy="31750"/>
            </p14:xfrm>
          </p:contentPart>
        </mc:Choice>
        <mc:Fallback xmlns="">
          <p:pic>
            <p:nvPicPr>
              <p:cNvPr id="816" name="墨迹 815"/>
            </p:nvPicPr>
            <p:blipFill>
              <a:blip r:embed="rId1448"/>
            </p:blipFill>
            <p:spPr>
              <a:xfrm>
                <a:off x="7861300" y="4292600"/>
                <a:ext cx="1206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9" p14:bwMode="auto">
            <p14:nvContentPartPr>
              <p14:cNvPr id="817" name="墨迹 816"/>
              <p14:cNvContentPartPr/>
              <p14:nvPr/>
            </p14:nvContentPartPr>
            <p14:xfrm>
              <a:off x="7874000" y="4114800"/>
              <a:ext cx="184150" cy="1085850"/>
            </p14:xfrm>
          </p:contentPart>
        </mc:Choice>
        <mc:Fallback xmlns="">
          <p:pic>
            <p:nvPicPr>
              <p:cNvPr id="817" name="墨迹 816"/>
            </p:nvPicPr>
            <p:blipFill>
              <a:blip r:embed="rId1450"/>
            </p:blipFill>
            <p:spPr>
              <a:xfrm>
                <a:off x="7874000" y="4114800"/>
                <a:ext cx="184150" cy="1085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1" p14:bwMode="auto">
            <p14:nvContentPartPr>
              <p14:cNvPr id="818" name="墨迹 817"/>
              <p14:cNvContentPartPr/>
              <p14:nvPr/>
            </p14:nvContentPartPr>
            <p14:xfrm>
              <a:off x="8039100" y="4102100"/>
              <a:ext cx="95250" cy="44450"/>
            </p14:xfrm>
          </p:contentPart>
        </mc:Choice>
        <mc:Fallback xmlns="">
          <p:pic>
            <p:nvPicPr>
              <p:cNvPr id="818" name="墨迹 817"/>
            </p:nvPicPr>
            <p:blipFill>
              <a:blip r:embed="rId1452"/>
            </p:blipFill>
            <p:spPr>
              <a:xfrm>
                <a:off x="8039100" y="4102100"/>
                <a:ext cx="952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3" p14:bwMode="auto">
            <p14:nvContentPartPr>
              <p14:cNvPr id="819" name="墨迹 818"/>
              <p14:cNvContentPartPr/>
              <p14:nvPr/>
            </p14:nvContentPartPr>
            <p14:xfrm>
              <a:off x="7956550" y="4965700"/>
              <a:ext cx="127000" cy="50800"/>
            </p14:xfrm>
          </p:contentPart>
        </mc:Choice>
        <mc:Fallback xmlns="">
          <p:pic>
            <p:nvPicPr>
              <p:cNvPr id="819" name="墨迹 818"/>
            </p:nvPicPr>
            <p:blipFill>
              <a:blip r:embed="rId1454"/>
            </p:blipFill>
            <p:spPr>
              <a:xfrm>
                <a:off x="7956550" y="4965700"/>
                <a:ext cx="1270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5" p14:bwMode="auto">
            <p14:nvContentPartPr>
              <p14:cNvPr id="820" name="墨迹 819"/>
              <p14:cNvContentPartPr/>
              <p14:nvPr/>
            </p14:nvContentPartPr>
            <p14:xfrm>
              <a:off x="8794750" y="3740150"/>
              <a:ext cx="146050" cy="685800"/>
            </p14:xfrm>
          </p:contentPart>
        </mc:Choice>
        <mc:Fallback xmlns="">
          <p:pic>
            <p:nvPicPr>
              <p:cNvPr id="820" name="墨迹 819"/>
            </p:nvPicPr>
            <p:blipFill>
              <a:blip r:embed="rId1456"/>
            </p:blipFill>
            <p:spPr>
              <a:xfrm>
                <a:off x="8794750" y="3740150"/>
                <a:ext cx="146050" cy="685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7" p14:bwMode="auto">
            <p14:nvContentPartPr>
              <p14:cNvPr id="821" name="墨迹 820"/>
              <p14:cNvContentPartPr/>
              <p14:nvPr/>
            </p14:nvContentPartPr>
            <p14:xfrm>
              <a:off x="8921750" y="3765550"/>
              <a:ext cx="107950" cy="50800"/>
            </p14:xfrm>
          </p:contentPart>
        </mc:Choice>
        <mc:Fallback xmlns="">
          <p:pic>
            <p:nvPicPr>
              <p:cNvPr id="821" name="墨迹 820"/>
            </p:nvPicPr>
            <p:blipFill>
              <a:blip r:embed="rId1458"/>
            </p:blipFill>
            <p:spPr>
              <a:xfrm>
                <a:off x="8921750" y="3765550"/>
                <a:ext cx="1079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9" p14:bwMode="auto">
            <p14:nvContentPartPr>
              <p14:cNvPr id="822" name="墨迹 821"/>
              <p14:cNvContentPartPr/>
              <p14:nvPr/>
            </p14:nvContentPartPr>
            <p14:xfrm>
              <a:off x="8864600" y="4248150"/>
              <a:ext cx="95250" cy="69850"/>
            </p14:xfrm>
          </p:contentPart>
        </mc:Choice>
        <mc:Fallback xmlns="">
          <p:pic>
            <p:nvPicPr>
              <p:cNvPr id="822" name="墨迹 821"/>
            </p:nvPicPr>
            <p:blipFill>
              <a:blip r:embed="rId1460"/>
            </p:blipFill>
            <p:spPr>
              <a:xfrm>
                <a:off x="8864600" y="4248150"/>
                <a:ext cx="952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1" p14:bwMode="auto">
            <p14:nvContentPartPr>
              <p14:cNvPr id="823" name="墨迹 822"/>
              <p14:cNvContentPartPr/>
              <p14:nvPr/>
            </p14:nvContentPartPr>
            <p14:xfrm>
              <a:off x="8870950" y="4057650"/>
              <a:ext cx="177800" cy="1117600"/>
            </p14:xfrm>
          </p:contentPart>
        </mc:Choice>
        <mc:Fallback xmlns="">
          <p:pic>
            <p:nvPicPr>
              <p:cNvPr id="823" name="墨迹 822"/>
            </p:nvPicPr>
            <p:blipFill>
              <a:blip r:embed="rId1462"/>
            </p:blipFill>
            <p:spPr>
              <a:xfrm>
                <a:off x="8870950" y="4057650"/>
                <a:ext cx="177800" cy="1117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3" p14:bwMode="auto">
            <p14:nvContentPartPr>
              <p14:cNvPr id="824" name="墨迹 823"/>
              <p14:cNvContentPartPr/>
              <p14:nvPr/>
            </p14:nvContentPartPr>
            <p14:xfrm>
              <a:off x="9029700" y="4070350"/>
              <a:ext cx="69850" cy="57150"/>
            </p14:xfrm>
          </p:contentPart>
        </mc:Choice>
        <mc:Fallback xmlns="">
          <p:pic>
            <p:nvPicPr>
              <p:cNvPr id="824" name="墨迹 823"/>
            </p:nvPicPr>
            <p:blipFill>
              <a:blip r:embed="rId1464"/>
            </p:blipFill>
            <p:spPr>
              <a:xfrm>
                <a:off x="9029700" y="4070350"/>
                <a:ext cx="698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5" p14:bwMode="auto">
            <p14:nvContentPartPr>
              <p14:cNvPr id="825" name="墨迹 824"/>
              <p14:cNvContentPartPr/>
              <p14:nvPr/>
            </p14:nvContentPartPr>
            <p14:xfrm>
              <a:off x="8915400" y="4953000"/>
              <a:ext cx="127000" cy="88900"/>
            </p14:xfrm>
          </p:contentPart>
        </mc:Choice>
        <mc:Fallback xmlns="">
          <p:pic>
            <p:nvPicPr>
              <p:cNvPr id="825" name="墨迹 824"/>
            </p:nvPicPr>
            <p:blipFill>
              <a:blip r:embed="rId1466"/>
            </p:blipFill>
            <p:spPr>
              <a:xfrm>
                <a:off x="8915400" y="4953000"/>
                <a:ext cx="1270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7" p14:bwMode="auto">
            <p14:nvContentPartPr>
              <p14:cNvPr id="826" name="墨迹 825"/>
              <p14:cNvContentPartPr/>
              <p14:nvPr/>
            </p14:nvContentPartPr>
            <p14:xfrm>
              <a:off x="8108950" y="4375150"/>
              <a:ext cx="203200" cy="1663700"/>
            </p14:xfrm>
          </p:contentPart>
        </mc:Choice>
        <mc:Fallback xmlns="">
          <p:pic>
            <p:nvPicPr>
              <p:cNvPr id="826" name="墨迹 825"/>
            </p:nvPicPr>
            <p:blipFill>
              <a:blip r:embed="rId1468"/>
            </p:blipFill>
            <p:spPr>
              <a:xfrm>
                <a:off x="8108950" y="4375150"/>
                <a:ext cx="203200" cy="166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9" p14:bwMode="auto">
            <p14:nvContentPartPr>
              <p14:cNvPr id="827" name="墨迹 826"/>
              <p14:cNvContentPartPr/>
              <p14:nvPr/>
            </p14:nvContentPartPr>
            <p14:xfrm>
              <a:off x="8115300" y="5080000"/>
              <a:ext cx="260350" cy="360"/>
            </p14:xfrm>
          </p:contentPart>
        </mc:Choice>
        <mc:Fallback xmlns="">
          <p:pic>
            <p:nvPicPr>
              <p:cNvPr id="827" name="墨迹 826"/>
            </p:nvPicPr>
            <p:blipFill>
              <a:blip r:embed="rId1470"/>
            </p:blipFill>
            <p:spPr>
              <a:xfrm>
                <a:off x="8115300" y="5080000"/>
                <a:ext cx="260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1" p14:bwMode="auto">
            <p14:nvContentPartPr>
              <p14:cNvPr id="828" name="墨迹 827"/>
              <p14:cNvContentPartPr/>
              <p14:nvPr/>
            </p14:nvContentPartPr>
            <p14:xfrm>
              <a:off x="8102600" y="5988050"/>
              <a:ext cx="107950" cy="76200"/>
            </p14:xfrm>
          </p:contentPart>
        </mc:Choice>
        <mc:Fallback xmlns="">
          <p:pic>
            <p:nvPicPr>
              <p:cNvPr id="828" name="墨迹 827"/>
            </p:nvPicPr>
            <p:blipFill>
              <a:blip r:embed="rId1472"/>
            </p:blipFill>
            <p:spPr>
              <a:xfrm>
                <a:off x="8102600" y="5988050"/>
                <a:ext cx="1079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3" p14:bwMode="auto">
            <p14:nvContentPartPr>
              <p14:cNvPr id="829" name="墨迹 828"/>
              <p14:cNvContentPartPr/>
              <p14:nvPr/>
            </p14:nvContentPartPr>
            <p14:xfrm>
              <a:off x="7924800" y="6064250"/>
              <a:ext cx="482600" cy="184150"/>
            </p14:xfrm>
          </p:contentPart>
        </mc:Choice>
        <mc:Fallback xmlns="">
          <p:pic>
            <p:nvPicPr>
              <p:cNvPr id="829" name="墨迹 828"/>
            </p:nvPicPr>
            <p:blipFill>
              <a:blip r:embed="rId1474"/>
            </p:blipFill>
            <p:spPr>
              <a:xfrm>
                <a:off x="7924800" y="6064250"/>
                <a:ext cx="4826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5" p14:bwMode="auto">
            <p14:nvContentPartPr>
              <p14:cNvPr id="830" name="墨迹 829"/>
              <p14:cNvContentPartPr/>
              <p14:nvPr/>
            </p14:nvContentPartPr>
            <p14:xfrm>
              <a:off x="8032750" y="6248400"/>
              <a:ext cx="360" cy="127000"/>
            </p14:xfrm>
          </p:contentPart>
        </mc:Choice>
        <mc:Fallback xmlns="">
          <p:pic>
            <p:nvPicPr>
              <p:cNvPr id="830" name="墨迹 829"/>
            </p:nvPicPr>
            <p:blipFill>
              <a:blip r:embed="rId198"/>
            </p:blipFill>
            <p:spPr>
              <a:xfrm>
                <a:off x="8032750" y="6248400"/>
                <a:ext cx="36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6" p14:bwMode="auto">
            <p14:nvContentPartPr>
              <p14:cNvPr id="831" name="墨迹 830"/>
              <p14:cNvContentPartPr/>
              <p14:nvPr/>
            </p14:nvContentPartPr>
            <p14:xfrm>
              <a:off x="7918450" y="6438900"/>
              <a:ext cx="76200" cy="133350"/>
            </p14:xfrm>
          </p:contentPart>
        </mc:Choice>
        <mc:Fallback xmlns="">
          <p:pic>
            <p:nvPicPr>
              <p:cNvPr id="831" name="墨迹 830"/>
            </p:nvPicPr>
            <p:blipFill>
              <a:blip r:embed="rId1477"/>
            </p:blipFill>
            <p:spPr>
              <a:xfrm>
                <a:off x="7918450" y="6438900"/>
                <a:ext cx="762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8" p14:bwMode="auto">
            <p14:nvContentPartPr>
              <p14:cNvPr id="832" name="墨迹 831"/>
              <p14:cNvContentPartPr/>
              <p14:nvPr/>
            </p14:nvContentPartPr>
            <p14:xfrm>
              <a:off x="7988300" y="6438900"/>
              <a:ext cx="25400" cy="133350"/>
            </p14:xfrm>
          </p:contentPart>
        </mc:Choice>
        <mc:Fallback xmlns="">
          <p:pic>
            <p:nvPicPr>
              <p:cNvPr id="832" name="墨迹 831"/>
            </p:nvPicPr>
            <p:blipFill>
              <a:blip r:embed="rId1479"/>
            </p:blipFill>
            <p:spPr>
              <a:xfrm>
                <a:off x="7988300" y="6438900"/>
                <a:ext cx="254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0" p14:bwMode="auto">
            <p14:nvContentPartPr>
              <p14:cNvPr id="833" name="墨迹 832"/>
              <p14:cNvContentPartPr/>
              <p14:nvPr/>
            </p14:nvContentPartPr>
            <p14:xfrm>
              <a:off x="7943850" y="6521450"/>
              <a:ext cx="82550" cy="6350"/>
            </p14:xfrm>
          </p:contentPart>
        </mc:Choice>
        <mc:Fallback xmlns="">
          <p:pic>
            <p:nvPicPr>
              <p:cNvPr id="833" name="墨迹 832"/>
            </p:nvPicPr>
            <p:blipFill>
              <a:blip r:embed="rId1481"/>
            </p:blipFill>
            <p:spPr>
              <a:xfrm>
                <a:off x="7943850" y="6521450"/>
                <a:ext cx="825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2" p14:bwMode="auto">
            <p14:nvContentPartPr>
              <p14:cNvPr id="834" name="墨迹 833"/>
              <p14:cNvContentPartPr/>
              <p14:nvPr/>
            </p14:nvContentPartPr>
            <p14:xfrm>
              <a:off x="8083550" y="6527800"/>
              <a:ext cx="6350" cy="63500"/>
            </p14:xfrm>
          </p:contentPart>
        </mc:Choice>
        <mc:Fallback xmlns="">
          <p:pic>
            <p:nvPicPr>
              <p:cNvPr id="834" name="墨迹 833"/>
            </p:nvPicPr>
            <p:blipFill>
              <a:blip r:embed="rId1483"/>
            </p:blipFill>
            <p:spPr>
              <a:xfrm>
                <a:off x="8083550" y="6527800"/>
                <a:ext cx="63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4" p14:bwMode="auto">
            <p14:nvContentPartPr>
              <p14:cNvPr id="835" name="墨迹 834"/>
              <p14:cNvContentPartPr/>
              <p14:nvPr/>
            </p14:nvContentPartPr>
            <p14:xfrm>
              <a:off x="8108950" y="6508750"/>
              <a:ext cx="57150" cy="120650"/>
            </p14:xfrm>
          </p:contentPart>
        </mc:Choice>
        <mc:Fallback xmlns="">
          <p:pic>
            <p:nvPicPr>
              <p:cNvPr id="835" name="墨迹 834"/>
            </p:nvPicPr>
            <p:blipFill>
              <a:blip r:embed="rId1485"/>
            </p:blipFill>
            <p:spPr>
              <a:xfrm>
                <a:off x="8108950" y="6508750"/>
                <a:ext cx="571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6" p14:bwMode="auto">
            <p14:nvContentPartPr>
              <p14:cNvPr id="836" name="墨迹 835"/>
              <p14:cNvContentPartPr/>
              <p14:nvPr/>
            </p14:nvContentPartPr>
            <p14:xfrm>
              <a:off x="7943850" y="6419850"/>
              <a:ext cx="196850" cy="6350"/>
            </p14:xfrm>
          </p:contentPart>
        </mc:Choice>
        <mc:Fallback xmlns="">
          <p:pic>
            <p:nvPicPr>
              <p:cNvPr id="836" name="墨迹 835"/>
            </p:nvPicPr>
            <p:blipFill>
              <a:blip r:embed="rId1487"/>
            </p:blipFill>
            <p:spPr>
              <a:xfrm>
                <a:off x="7943850" y="6419850"/>
                <a:ext cx="1968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8" p14:bwMode="auto">
            <p14:nvContentPartPr>
              <p14:cNvPr id="837" name="墨迹 836"/>
              <p14:cNvContentPartPr/>
              <p14:nvPr/>
            </p14:nvContentPartPr>
            <p14:xfrm>
              <a:off x="8337550" y="6229350"/>
              <a:ext cx="12700" cy="158750"/>
            </p14:xfrm>
          </p:contentPart>
        </mc:Choice>
        <mc:Fallback xmlns="">
          <p:pic>
            <p:nvPicPr>
              <p:cNvPr id="837" name="墨迹 836"/>
            </p:nvPicPr>
            <p:blipFill>
              <a:blip r:embed="rId1489"/>
            </p:blipFill>
            <p:spPr>
              <a:xfrm>
                <a:off x="8337550" y="6229350"/>
                <a:ext cx="127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0" p14:bwMode="auto">
            <p14:nvContentPartPr>
              <p14:cNvPr id="838" name="墨迹 837"/>
              <p14:cNvContentPartPr/>
              <p14:nvPr/>
            </p14:nvContentPartPr>
            <p14:xfrm>
              <a:off x="8267700" y="6419850"/>
              <a:ext cx="57150" cy="152400"/>
            </p14:xfrm>
          </p:contentPart>
        </mc:Choice>
        <mc:Fallback xmlns="">
          <p:pic>
            <p:nvPicPr>
              <p:cNvPr id="838" name="墨迹 837"/>
            </p:nvPicPr>
            <p:blipFill>
              <a:blip r:embed="rId1491"/>
            </p:blipFill>
            <p:spPr>
              <a:xfrm>
                <a:off x="8267700" y="6419850"/>
                <a:ext cx="571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2" p14:bwMode="auto">
            <p14:nvContentPartPr>
              <p14:cNvPr id="839" name="墨迹 838"/>
              <p14:cNvContentPartPr/>
              <p14:nvPr/>
            </p14:nvContentPartPr>
            <p14:xfrm>
              <a:off x="8331200" y="6438900"/>
              <a:ext cx="44450" cy="107950"/>
            </p14:xfrm>
          </p:contentPart>
        </mc:Choice>
        <mc:Fallback xmlns="">
          <p:pic>
            <p:nvPicPr>
              <p:cNvPr id="839" name="墨迹 838"/>
            </p:nvPicPr>
            <p:blipFill>
              <a:blip r:embed="rId1493"/>
            </p:blipFill>
            <p:spPr>
              <a:xfrm>
                <a:off x="8331200" y="6438900"/>
                <a:ext cx="444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4" p14:bwMode="auto">
            <p14:nvContentPartPr>
              <p14:cNvPr id="840" name="墨迹 839"/>
              <p14:cNvContentPartPr/>
              <p14:nvPr/>
            </p14:nvContentPartPr>
            <p14:xfrm>
              <a:off x="8293100" y="6496050"/>
              <a:ext cx="76200" cy="360"/>
            </p14:xfrm>
          </p:contentPart>
        </mc:Choice>
        <mc:Fallback xmlns="">
          <p:pic>
            <p:nvPicPr>
              <p:cNvPr id="840" name="墨迹 839"/>
            </p:nvPicPr>
            <p:blipFill>
              <a:blip r:embed="rId1495"/>
            </p:blipFill>
            <p:spPr>
              <a:xfrm>
                <a:off x="8293100" y="6496050"/>
                <a:ext cx="762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6" p14:bwMode="auto">
            <p14:nvContentPartPr>
              <p14:cNvPr id="841" name="墨迹 840"/>
              <p14:cNvContentPartPr/>
              <p14:nvPr/>
            </p14:nvContentPartPr>
            <p14:xfrm>
              <a:off x="8413750" y="6496050"/>
              <a:ext cx="360" cy="76200"/>
            </p14:xfrm>
          </p:contentPart>
        </mc:Choice>
        <mc:Fallback xmlns="">
          <p:pic>
            <p:nvPicPr>
              <p:cNvPr id="841" name="墨迹 840"/>
            </p:nvPicPr>
            <p:blipFill>
              <a:blip r:embed="rId326"/>
            </p:blipFill>
            <p:spPr>
              <a:xfrm>
                <a:off x="8413750" y="6496050"/>
                <a:ext cx="36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7" p14:bwMode="auto">
            <p14:nvContentPartPr>
              <p14:cNvPr id="842" name="墨迹 841"/>
              <p14:cNvContentPartPr/>
              <p14:nvPr/>
            </p14:nvContentPartPr>
            <p14:xfrm>
              <a:off x="8445500" y="6515100"/>
              <a:ext cx="76200" cy="69850"/>
            </p14:xfrm>
          </p:contentPart>
        </mc:Choice>
        <mc:Fallback xmlns="">
          <p:pic>
            <p:nvPicPr>
              <p:cNvPr id="842" name="墨迹 841"/>
            </p:nvPicPr>
            <p:blipFill>
              <a:blip r:embed="rId1498"/>
            </p:blipFill>
            <p:spPr>
              <a:xfrm>
                <a:off x="8445500" y="6515100"/>
                <a:ext cx="762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9" p14:bwMode="auto">
            <p14:nvContentPartPr>
              <p14:cNvPr id="843" name="墨迹 842"/>
              <p14:cNvContentPartPr/>
              <p14:nvPr/>
            </p14:nvContentPartPr>
            <p14:xfrm>
              <a:off x="9207500" y="4387850"/>
              <a:ext cx="203200" cy="25400"/>
            </p14:xfrm>
          </p:contentPart>
        </mc:Choice>
        <mc:Fallback xmlns="">
          <p:pic>
            <p:nvPicPr>
              <p:cNvPr id="843" name="墨迹 842"/>
            </p:nvPicPr>
            <p:blipFill>
              <a:blip r:embed="rId1500"/>
            </p:blipFill>
            <p:spPr>
              <a:xfrm>
                <a:off x="9207500" y="4387850"/>
                <a:ext cx="2032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1" p14:bwMode="auto">
            <p14:nvContentPartPr>
              <p14:cNvPr id="845" name="墨迹 844"/>
              <p14:cNvContentPartPr/>
              <p14:nvPr/>
            </p14:nvContentPartPr>
            <p14:xfrm>
              <a:off x="9207500" y="4394200"/>
              <a:ext cx="12700" cy="360"/>
            </p14:xfrm>
          </p:contentPart>
        </mc:Choice>
        <mc:Fallback xmlns="">
          <p:pic>
            <p:nvPicPr>
              <p:cNvPr id="845" name="墨迹 844"/>
            </p:nvPicPr>
            <p:blipFill>
              <a:blip r:embed="rId3"/>
            </p:blipFill>
            <p:spPr>
              <a:xfrm>
                <a:off x="9207500" y="4394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2" p14:bwMode="auto">
            <p14:nvContentPartPr>
              <p14:cNvPr id="846" name="墨迹 845"/>
              <p14:cNvContentPartPr/>
              <p14:nvPr/>
            </p14:nvContentPartPr>
            <p14:xfrm>
              <a:off x="9175750" y="4406900"/>
              <a:ext cx="57150" cy="1625600"/>
            </p14:xfrm>
          </p:contentPart>
        </mc:Choice>
        <mc:Fallback xmlns="">
          <p:pic>
            <p:nvPicPr>
              <p:cNvPr id="846" name="墨迹 845"/>
            </p:nvPicPr>
            <p:blipFill>
              <a:blip r:embed="rId1503"/>
            </p:blipFill>
            <p:spPr>
              <a:xfrm>
                <a:off x="9175750" y="4406900"/>
                <a:ext cx="57150" cy="162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4" p14:bwMode="auto">
            <p14:nvContentPartPr>
              <p14:cNvPr id="847" name="墨迹 846"/>
              <p14:cNvContentPartPr/>
              <p14:nvPr/>
            </p14:nvContentPartPr>
            <p14:xfrm>
              <a:off x="9194800" y="5016500"/>
              <a:ext cx="209550" cy="19050"/>
            </p14:xfrm>
          </p:contentPart>
        </mc:Choice>
        <mc:Fallback xmlns="">
          <p:pic>
            <p:nvPicPr>
              <p:cNvPr id="847" name="墨迹 846"/>
            </p:nvPicPr>
            <p:blipFill>
              <a:blip r:embed="rId1505"/>
            </p:blipFill>
            <p:spPr>
              <a:xfrm>
                <a:off x="9194800" y="5016500"/>
                <a:ext cx="2095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6" p14:bwMode="auto">
            <p14:nvContentPartPr>
              <p14:cNvPr id="848" name="墨迹 847"/>
              <p14:cNvContentPartPr/>
              <p14:nvPr/>
            </p14:nvContentPartPr>
            <p14:xfrm>
              <a:off x="9144000" y="6019800"/>
              <a:ext cx="69850" cy="120650"/>
            </p14:xfrm>
          </p:contentPart>
        </mc:Choice>
        <mc:Fallback xmlns="">
          <p:pic>
            <p:nvPicPr>
              <p:cNvPr id="848" name="墨迹 847"/>
            </p:nvPicPr>
            <p:blipFill>
              <a:blip r:embed="rId1507"/>
            </p:blipFill>
            <p:spPr>
              <a:xfrm>
                <a:off x="9144000" y="6019800"/>
                <a:ext cx="698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8" p14:bwMode="auto">
            <p14:nvContentPartPr>
              <p14:cNvPr id="849" name="墨迹 848"/>
              <p14:cNvContentPartPr/>
              <p14:nvPr/>
            </p14:nvContentPartPr>
            <p14:xfrm>
              <a:off x="9150350" y="6007100"/>
              <a:ext cx="101600" cy="127000"/>
            </p14:xfrm>
          </p:contentPart>
        </mc:Choice>
        <mc:Fallback xmlns="">
          <p:pic>
            <p:nvPicPr>
              <p:cNvPr id="849" name="墨迹 848"/>
            </p:nvPicPr>
            <p:blipFill>
              <a:blip r:embed="rId1509"/>
            </p:blipFill>
            <p:spPr>
              <a:xfrm>
                <a:off x="9150350" y="6007100"/>
                <a:ext cx="1016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0" p14:bwMode="auto">
            <p14:nvContentPartPr>
              <p14:cNvPr id="850" name="墨迹 849"/>
              <p14:cNvContentPartPr/>
              <p14:nvPr/>
            </p14:nvContentPartPr>
            <p14:xfrm>
              <a:off x="9017000" y="6140450"/>
              <a:ext cx="6350" cy="139700"/>
            </p14:xfrm>
          </p:contentPart>
        </mc:Choice>
        <mc:Fallback xmlns="">
          <p:pic>
            <p:nvPicPr>
              <p:cNvPr id="850" name="墨迹 849"/>
            </p:nvPicPr>
            <p:blipFill>
              <a:blip r:embed="rId1511"/>
            </p:blipFill>
            <p:spPr>
              <a:xfrm>
                <a:off x="9017000" y="6140450"/>
                <a:ext cx="63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2" p14:bwMode="auto">
            <p14:nvContentPartPr>
              <p14:cNvPr id="851" name="墨迹 850"/>
              <p14:cNvContentPartPr/>
              <p14:nvPr/>
            </p14:nvContentPartPr>
            <p14:xfrm>
              <a:off x="9017000" y="6165850"/>
              <a:ext cx="387350" cy="146050"/>
            </p14:xfrm>
          </p:contentPart>
        </mc:Choice>
        <mc:Fallback xmlns="">
          <p:pic>
            <p:nvPicPr>
              <p:cNvPr id="851" name="墨迹 850"/>
            </p:nvPicPr>
            <p:blipFill>
              <a:blip r:embed="rId1513"/>
            </p:blipFill>
            <p:spPr>
              <a:xfrm>
                <a:off x="9017000" y="6165850"/>
                <a:ext cx="3873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4" p14:bwMode="auto">
            <p14:nvContentPartPr>
              <p14:cNvPr id="852" name="墨迹 851"/>
              <p14:cNvContentPartPr/>
              <p14:nvPr/>
            </p14:nvContentPartPr>
            <p14:xfrm>
              <a:off x="9131300" y="6299200"/>
              <a:ext cx="360" cy="120650"/>
            </p14:xfrm>
          </p:contentPart>
        </mc:Choice>
        <mc:Fallback xmlns="">
          <p:pic>
            <p:nvPicPr>
              <p:cNvPr id="852" name="墨迹 851"/>
            </p:nvPicPr>
            <p:blipFill>
              <a:blip r:embed="rId1515"/>
            </p:blipFill>
            <p:spPr>
              <a:xfrm>
                <a:off x="9131300" y="6299200"/>
                <a:ext cx="36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6" p14:bwMode="auto">
            <p14:nvContentPartPr>
              <p14:cNvPr id="853" name="墨迹 852"/>
              <p14:cNvContentPartPr/>
              <p14:nvPr/>
            </p14:nvContentPartPr>
            <p14:xfrm>
              <a:off x="8934450" y="6508750"/>
              <a:ext cx="57150" cy="127000"/>
            </p14:xfrm>
          </p:contentPart>
        </mc:Choice>
        <mc:Fallback xmlns="">
          <p:pic>
            <p:nvPicPr>
              <p:cNvPr id="853" name="墨迹 852"/>
            </p:nvPicPr>
            <p:blipFill>
              <a:blip r:embed="rId1517"/>
            </p:blipFill>
            <p:spPr>
              <a:xfrm>
                <a:off x="8934450" y="6508750"/>
                <a:ext cx="571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8" p14:bwMode="auto">
            <p14:nvContentPartPr>
              <p14:cNvPr id="854" name="墨迹 853"/>
              <p14:cNvContentPartPr/>
              <p14:nvPr/>
            </p14:nvContentPartPr>
            <p14:xfrm>
              <a:off x="8997950" y="6489700"/>
              <a:ext cx="31750" cy="146050"/>
            </p14:xfrm>
          </p:contentPart>
        </mc:Choice>
        <mc:Fallback xmlns="">
          <p:pic>
            <p:nvPicPr>
              <p:cNvPr id="854" name="墨迹 853"/>
            </p:nvPicPr>
            <p:blipFill>
              <a:blip r:embed="rId1519"/>
            </p:blipFill>
            <p:spPr>
              <a:xfrm>
                <a:off x="8997950" y="6489700"/>
                <a:ext cx="317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0" p14:bwMode="auto">
            <p14:nvContentPartPr>
              <p14:cNvPr id="855" name="墨迹 854"/>
              <p14:cNvContentPartPr/>
              <p14:nvPr/>
            </p14:nvContentPartPr>
            <p14:xfrm>
              <a:off x="8985250" y="6578600"/>
              <a:ext cx="76200" cy="6350"/>
            </p14:xfrm>
          </p:contentPart>
        </mc:Choice>
        <mc:Fallback xmlns="">
          <p:pic>
            <p:nvPicPr>
              <p:cNvPr id="855" name="墨迹 854"/>
            </p:nvPicPr>
            <p:blipFill>
              <a:blip r:embed="rId1521"/>
            </p:blipFill>
            <p:spPr>
              <a:xfrm>
                <a:off x="8985250" y="6578600"/>
                <a:ext cx="762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2" p14:bwMode="auto">
            <p14:nvContentPartPr>
              <p14:cNvPr id="856" name="墨迹 855"/>
              <p14:cNvContentPartPr/>
              <p14:nvPr/>
            </p14:nvContentPartPr>
            <p14:xfrm>
              <a:off x="9124950" y="6515100"/>
              <a:ext cx="19050" cy="76200"/>
            </p14:xfrm>
          </p:contentPart>
        </mc:Choice>
        <mc:Fallback xmlns="">
          <p:pic>
            <p:nvPicPr>
              <p:cNvPr id="856" name="墨迹 855"/>
            </p:nvPicPr>
            <p:blipFill>
              <a:blip r:embed="rId1523"/>
            </p:blipFill>
            <p:spPr>
              <a:xfrm>
                <a:off x="9124950" y="6515100"/>
                <a:ext cx="190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4" p14:bwMode="auto">
            <p14:nvContentPartPr>
              <p14:cNvPr id="857" name="墨迹 856"/>
              <p14:cNvContentPartPr/>
              <p14:nvPr/>
            </p14:nvContentPartPr>
            <p14:xfrm>
              <a:off x="9188450" y="6464300"/>
              <a:ext cx="50800" cy="171450"/>
            </p14:xfrm>
          </p:contentPart>
        </mc:Choice>
        <mc:Fallback xmlns="">
          <p:pic>
            <p:nvPicPr>
              <p:cNvPr id="857" name="墨迹 856"/>
            </p:nvPicPr>
            <p:blipFill>
              <a:blip r:embed="rId1525"/>
            </p:blipFill>
            <p:spPr>
              <a:xfrm>
                <a:off x="9188450" y="6464300"/>
                <a:ext cx="508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6" p14:bwMode="auto">
            <p14:nvContentPartPr>
              <p14:cNvPr id="858" name="墨迹 857"/>
              <p14:cNvContentPartPr/>
              <p14:nvPr/>
            </p14:nvContentPartPr>
            <p14:xfrm>
              <a:off x="9010650" y="6445250"/>
              <a:ext cx="228600" cy="19050"/>
            </p14:xfrm>
          </p:contentPart>
        </mc:Choice>
        <mc:Fallback xmlns="">
          <p:pic>
            <p:nvPicPr>
              <p:cNvPr id="858" name="墨迹 857"/>
            </p:nvPicPr>
            <p:blipFill>
              <a:blip r:embed="rId1527"/>
            </p:blipFill>
            <p:spPr>
              <a:xfrm>
                <a:off x="9010650" y="6445250"/>
                <a:ext cx="228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8" p14:bwMode="auto">
            <p14:nvContentPartPr>
              <p14:cNvPr id="859" name="墨迹 858"/>
              <p14:cNvContentPartPr/>
              <p14:nvPr/>
            </p14:nvContentPartPr>
            <p14:xfrm>
              <a:off x="9150350" y="6470650"/>
              <a:ext cx="57150" cy="31750"/>
            </p14:xfrm>
          </p:contentPart>
        </mc:Choice>
        <mc:Fallback xmlns="">
          <p:pic>
            <p:nvPicPr>
              <p:cNvPr id="859" name="墨迹 858"/>
            </p:nvPicPr>
            <p:blipFill>
              <a:blip r:embed="rId1529"/>
            </p:blipFill>
            <p:spPr>
              <a:xfrm>
                <a:off x="9150350" y="6470650"/>
                <a:ext cx="571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0" p14:bwMode="auto">
            <p14:nvContentPartPr>
              <p14:cNvPr id="860" name="墨迹 859"/>
              <p14:cNvContentPartPr/>
              <p14:nvPr/>
            </p14:nvContentPartPr>
            <p14:xfrm>
              <a:off x="9353550" y="6305550"/>
              <a:ext cx="12700" cy="95250"/>
            </p14:xfrm>
          </p:contentPart>
        </mc:Choice>
        <mc:Fallback xmlns="">
          <p:pic>
            <p:nvPicPr>
              <p:cNvPr id="860" name="墨迹 859"/>
            </p:nvPicPr>
            <p:blipFill>
              <a:blip r:embed="rId1016"/>
            </p:blipFill>
            <p:spPr>
              <a:xfrm>
                <a:off x="9353550" y="6305550"/>
                <a:ext cx="127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1" p14:bwMode="auto">
            <p14:nvContentPartPr>
              <p14:cNvPr id="861" name="墨迹 860"/>
              <p14:cNvContentPartPr/>
              <p14:nvPr/>
            </p14:nvContentPartPr>
            <p14:xfrm>
              <a:off x="9290050" y="6445250"/>
              <a:ext cx="171450" cy="360"/>
            </p14:xfrm>
          </p:contentPart>
        </mc:Choice>
        <mc:Fallback xmlns="">
          <p:pic>
            <p:nvPicPr>
              <p:cNvPr id="861" name="墨迹 860"/>
            </p:nvPicPr>
            <p:blipFill>
              <a:blip r:embed="rId1532"/>
            </p:blipFill>
            <p:spPr>
              <a:xfrm>
                <a:off x="9290050" y="6445250"/>
                <a:ext cx="1714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3" p14:bwMode="auto">
            <p14:nvContentPartPr>
              <p14:cNvPr id="862" name="墨迹 861"/>
              <p14:cNvContentPartPr/>
              <p14:nvPr/>
            </p14:nvContentPartPr>
            <p14:xfrm>
              <a:off x="9315450" y="6521450"/>
              <a:ext cx="25400" cy="101600"/>
            </p14:xfrm>
          </p:contentPart>
        </mc:Choice>
        <mc:Fallback xmlns="">
          <p:pic>
            <p:nvPicPr>
              <p:cNvPr id="862" name="墨迹 861"/>
            </p:nvPicPr>
            <p:blipFill>
              <a:blip r:embed="rId1534"/>
            </p:blipFill>
            <p:spPr>
              <a:xfrm>
                <a:off x="9315450" y="6521450"/>
                <a:ext cx="254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5" p14:bwMode="auto">
            <p14:nvContentPartPr>
              <p14:cNvPr id="863" name="墨迹 862"/>
              <p14:cNvContentPartPr/>
              <p14:nvPr/>
            </p14:nvContentPartPr>
            <p14:xfrm>
              <a:off x="9340850" y="6508750"/>
              <a:ext cx="19050" cy="95250"/>
            </p14:xfrm>
          </p:contentPart>
        </mc:Choice>
        <mc:Fallback xmlns="">
          <p:pic>
            <p:nvPicPr>
              <p:cNvPr id="863" name="墨迹 862"/>
            </p:nvPicPr>
            <p:blipFill>
              <a:blip r:embed="rId1536"/>
            </p:blipFill>
            <p:spPr>
              <a:xfrm>
                <a:off x="9340850" y="6508750"/>
                <a:ext cx="190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7" p14:bwMode="auto">
            <p14:nvContentPartPr>
              <p14:cNvPr id="864" name="墨迹 863"/>
              <p14:cNvContentPartPr/>
              <p14:nvPr/>
            </p14:nvContentPartPr>
            <p14:xfrm>
              <a:off x="9334500" y="6565900"/>
              <a:ext cx="50800" cy="12700"/>
            </p14:xfrm>
          </p:contentPart>
        </mc:Choice>
        <mc:Fallback xmlns="">
          <p:pic>
            <p:nvPicPr>
              <p:cNvPr id="864" name="墨迹 863"/>
            </p:nvPicPr>
            <p:blipFill>
              <a:blip r:embed="rId1538"/>
            </p:blipFill>
            <p:spPr>
              <a:xfrm>
                <a:off x="9334500" y="6565900"/>
                <a:ext cx="508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9" p14:bwMode="auto">
            <p14:nvContentPartPr>
              <p14:cNvPr id="865" name="墨迹 864"/>
              <p14:cNvContentPartPr/>
              <p14:nvPr/>
            </p14:nvContentPartPr>
            <p14:xfrm>
              <a:off x="9398000" y="6559550"/>
              <a:ext cx="6350" cy="57150"/>
            </p14:xfrm>
          </p:contentPart>
        </mc:Choice>
        <mc:Fallback xmlns="">
          <p:pic>
            <p:nvPicPr>
              <p:cNvPr id="865" name="墨迹 864"/>
            </p:nvPicPr>
            <p:blipFill>
              <a:blip r:embed="rId1540"/>
            </p:blipFill>
            <p:spPr>
              <a:xfrm>
                <a:off x="9398000" y="6559550"/>
                <a:ext cx="63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1" p14:bwMode="auto">
            <p14:nvContentPartPr>
              <p14:cNvPr id="866" name="墨迹 865"/>
              <p14:cNvContentPartPr/>
              <p14:nvPr/>
            </p14:nvContentPartPr>
            <p14:xfrm>
              <a:off x="9442450" y="6540500"/>
              <a:ext cx="88900" cy="82550"/>
            </p14:xfrm>
          </p:contentPart>
        </mc:Choice>
        <mc:Fallback xmlns="">
          <p:pic>
            <p:nvPicPr>
              <p:cNvPr id="866" name="墨迹 865"/>
            </p:nvPicPr>
            <p:blipFill>
              <a:blip r:embed="rId1542"/>
            </p:blipFill>
            <p:spPr>
              <a:xfrm>
                <a:off x="9442450" y="6540500"/>
                <a:ext cx="889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3" p14:bwMode="auto">
            <p14:nvContentPartPr>
              <p14:cNvPr id="867" name="墨迹 866"/>
              <p14:cNvContentPartPr/>
              <p14:nvPr/>
            </p14:nvContentPartPr>
            <p14:xfrm>
              <a:off x="5803900" y="4787900"/>
              <a:ext cx="2476500" cy="63500"/>
            </p14:xfrm>
          </p:contentPart>
        </mc:Choice>
        <mc:Fallback xmlns="">
          <p:pic>
            <p:nvPicPr>
              <p:cNvPr id="867" name="墨迹 866"/>
            </p:nvPicPr>
            <p:blipFill>
              <a:blip r:embed="rId1544"/>
            </p:blipFill>
            <p:spPr>
              <a:xfrm>
                <a:off x="5803900" y="4787900"/>
                <a:ext cx="24765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5" p14:bwMode="auto">
            <p14:nvContentPartPr>
              <p14:cNvPr id="868" name="墨迹 867"/>
              <p14:cNvContentPartPr/>
              <p14:nvPr/>
            </p14:nvContentPartPr>
            <p14:xfrm>
              <a:off x="8267700" y="4800600"/>
              <a:ext cx="2209800" cy="69850"/>
            </p14:xfrm>
          </p:contentPart>
        </mc:Choice>
        <mc:Fallback xmlns="">
          <p:pic>
            <p:nvPicPr>
              <p:cNvPr id="868" name="墨迹 867"/>
            </p:nvPicPr>
            <p:blipFill>
              <a:blip r:embed="rId1546"/>
            </p:blipFill>
            <p:spPr>
              <a:xfrm>
                <a:off x="8267700" y="4800600"/>
                <a:ext cx="22098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7" p14:bwMode="auto">
            <p14:nvContentPartPr>
              <p14:cNvPr id="869" name="墨迹 868"/>
              <p14:cNvContentPartPr/>
              <p14:nvPr/>
            </p14:nvContentPartPr>
            <p14:xfrm>
              <a:off x="9398000" y="4921250"/>
              <a:ext cx="19050" cy="38100"/>
            </p14:xfrm>
          </p:contentPart>
        </mc:Choice>
        <mc:Fallback xmlns="">
          <p:pic>
            <p:nvPicPr>
              <p:cNvPr id="869" name="墨迹 868"/>
            </p:nvPicPr>
            <p:blipFill>
              <a:blip r:embed="rId1548"/>
            </p:blipFill>
            <p:spPr>
              <a:xfrm>
                <a:off x="9398000" y="4921250"/>
                <a:ext cx="190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9" p14:bwMode="auto">
            <p14:nvContentPartPr>
              <p14:cNvPr id="870" name="墨迹 869"/>
              <p14:cNvContentPartPr/>
              <p14:nvPr/>
            </p14:nvContentPartPr>
            <p14:xfrm>
              <a:off x="5429250" y="4718050"/>
              <a:ext cx="44450" cy="171450"/>
            </p14:xfrm>
          </p:contentPart>
        </mc:Choice>
        <mc:Fallback xmlns="">
          <p:pic>
            <p:nvPicPr>
              <p:cNvPr id="870" name="墨迹 869"/>
            </p:nvPicPr>
            <p:blipFill>
              <a:blip r:embed="rId1550"/>
            </p:blipFill>
            <p:spPr>
              <a:xfrm>
                <a:off x="5429250" y="4718050"/>
                <a:ext cx="444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1" p14:bwMode="auto">
            <p14:nvContentPartPr>
              <p14:cNvPr id="871" name="墨迹 870"/>
              <p14:cNvContentPartPr/>
              <p14:nvPr/>
            </p14:nvContentPartPr>
            <p14:xfrm>
              <a:off x="5441950" y="4756150"/>
              <a:ext cx="88900" cy="158750"/>
            </p14:xfrm>
          </p:contentPart>
        </mc:Choice>
        <mc:Fallback xmlns="">
          <p:pic>
            <p:nvPicPr>
              <p:cNvPr id="871" name="墨迹 870"/>
            </p:nvPicPr>
            <p:blipFill>
              <a:blip r:embed="rId1552"/>
            </p:blipFill>
            <p:spPr>
              <a:xfrm>
                <a:off x="5441950" y="4756150"/>
                <a:ext cx="889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3" p14:bwMode="auto">
            <p14:nvContentPartPr>
              <p14:cNvPr id="872" name="墨迹 871"/>
              <p14:cNvContentPartPr/>
              <p14:nvPr/>
            </p14:nvContentPartPr>
            <p14:xfrm>
              <a:off x="5492750" y="4756150"/>
              <a:ext cx="139700" cy="228600"/>
            </p14:xfrm>
          </p:contentPart>
        </mc:Choice>
        <mc:Fallback xmlns="">
          <p:pic>
            <p:nvPicPr>
              <p:cNvPr id="872" name="墨迹 871"/>
            </p:nvPicPr>
            <p:blipFill>
              <a:blip r:embed="rId1554"/>
            </p:blipFill>
            <p:spPr>
              <a:xfrm>
                <a:off x="5492750" y="4756150"/>
                <a:ext cx="1397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5" p14:bwMode="auto">
            <p14:nvContentPartPr>
              <p14:cNvPr id="873" name="墨迹 872"/>
              <p14:cNvContentPartPr/>
              <p14:nvPr/>
            </p14:nvContentPartPr>
            <p14:xfrm>
              <a:off x="5626100" y="4813300"/>
              <a:ext cx="95250" cy="12700"/>
            </p14:xfrm>
          </p:contentPart>
        </mc:Choice>
        <mc:Fallback xmlns="">
          <p:pic>
            <p:nvPicPr>
              <p:cNvPr id="873" name="墨迹 872"/>
            </p:nvPicPr>
            <p:blipFill>
              <a:blip r:embed="rId1556"/>
            </p:blipFill>
            <p:spPr>
              <a:xfrm>
                <a:off x="5626100" y="4813300"/>
                <a:ext cx="952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7" p14:bwMode="auto">
            <p14:nvContentPartPr>
              <p14:cNvPr id="874" name="墨迹 873"/>
              <p14:cNvContentPartPr/>
              <p14:nvPr/>
            </p14:nvContentPartPr>
            <p14:xfrm>
              <a:off x="5581650" y="4870450"/>
              <a:ext cx="203200" cy="133350"/>
            </p14:xfrm>
          </p:contentPart>
        </mc:Choice>
        <mc:Fallback xmlns="">
          <p:pic>
            <p:nvPicPr>
              <p:cNvPr id="874" name="墨迹 873"/>
            </p:nvPicPr>
            <p:blipFill>
              <a:blip r:embed="rId1558"/>
            </p:blipFill>
            <p:spPr>
              <a:xfrm>
                <a:off x="5581650" y="4870450"/>
                <a:ext cx="2032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9" p14:bwMode="auto">
            <p14:nvContentPartPr>
              <p14:cNvPr id="875" name="墨迹 874"/>
              <p14:cNvContentPartPr/>
              <p14:nvPr/>
            </p14:nvContentPartPr>
            <p14:xfrm>
              <a:off x="6534150" y="4660900"/>
              <a:ext cx="38100" cy="311150"/>
            </p14:xfrm>
          </p:contentPart>
        </mc:Choice>
        <mc:Fallback xmlns="">
          <p:pic>
            <p:nvPicPr>
              <p:cNvPr id="875" name="墨迹 874"/>
            </p:nvPicPr>
            <p:blipFill>
              <a:blip r:embed="rId1560"/>
            </p:blipFill>
            <p:spPr>
              <a:xfrm>
                <a:off x="6534150" y="4660900"/>
                <a:ext cx="381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1" p14:bwMode="auto">
            <p14:nvContentPartPr>
              <p14:cNvPr id="876" name="墨迹 875"/>
              <p14:cNvContentPartPr/>
              <p14:nvPr/>
            </p14:nvContentPartPr>
            <p14:xfrm>
              <a:off x="7639050" y="4705350"/>
              <a:ext cx="19050" cy="266700"/>
            </p14:xfrm>
          </p:contentPart>
        </mc:Choice>
        <mc:Fallback xmlns="">
          <p:pic>
            <p:nvPicPr>
              <p:cNvPr id="876" name="墨迹 875"/>
            </p:nvPicPr>
            <p:blipFill>
              <a:blip r:embed="rId1562"/>
            </p:blipFill>
            <p:spPr>
              <a:xfrm>
                <a:off x="7639050" y="4705350"/>
                <a:ext cx="190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3" p14:bwMode="auto">
            <p14:nvContentPartPr>
              <p14:cNvPr id="877" name="墨迹 876"/>
              <p14:cNvContentPartPr/>
              <p14:nvPr/>
            </p14:nvContentPartPr>
            <p14:xfrm>
              <a:off x="8597900" y="4737100"/>
              <a:ext cx="360" cy="228600"/>
            </p14:xfrm>
          </p:contentPart>
        </mc:Choice>
        <mc:Fallback xmlns="">
          <p:pic>
            <p:nvPicPr>
              <p:cNvPr id="877" name="墨迹 876"/>
            </p:nvPicPr>
            <p:blipFill>
              <a:blip r:embed="rId1564"/>
            </p:blipFill>
            <p:spPr>
              <a:xfrm>
                <a:off x="8597900" y="4737100"/>
                <a:ext cx="36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5" p14:bwMode="auto">
            <p14:nvContentPartPr>
              <p14:cNvPr id="878" name="墨迹 877"/>
              <p14:cNvContentPartPr/>
              <p14:nvPr/>
            </p14:nvContentPartPr>
            <p14:xfrm>
              <a:off x="9594850" y="4724400"/>
              <a:ext cx="38100" cy="177800"/>
            </p14:xfrm>
          </p:contentPart>
        </mc:Choice>
        <mc:Fallback xmlns="">
          <p:pic>
            <p:nvPicPr>
              <p:cNvPr id="878" name="墨迹 877"/>
            </p:nvPicPr>
            <p:blipFill>
              <a:blip r:embed="rId1566"/>
            </p:blipFill>
            <p:spPr>
              <a:xfrm>
                <a:off x="9594850" y="4724400"/>
                <a:ext cx="381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7" p14:bwMode="auto">
            <p14:nvContentPartPr>
              <p14:cNvPr id="879" name="墨迹 878"/>
              <p14:cNvContentPartPr/>
              <p14:nvPr/>
            </p14:nvContentPartPr>
            <p14:xfrm>
              <a:off x="5791200" y="4362450"/>
              <a:ext cx="114300" cy="95250"/>
            </p14:xfrm>
          </p:contentPart>
        </mc:Choice>
        <mc:Fallback xmlns="">
          <p:pic>
            <p:nvPicPr>
              <p:cNvPr id="879" name="墨迹 878"/>
            </p:nvPicPr>
            <p:blipFill>
              <a:blip r:embed="rId1568"/>
            </p:blipFill>
            <p:spPr>
              <a:xfrm>
                <a:off x="5791200" y="4362450"/>
                <a:ext cx="1143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9" p14:bwMode="auto">
            <p14:nvContentPartPr>
              <p14:cNvPr id="880" name="墨迹 879"/>
              <p14:cNvContentPartPr/>
              <p14:nvPr/>
            </p14:nvContentPartPr>
            <p14:xfrm>
              <a:off x="5911850" y="4356100"/>
              <a:ext cx="63500" cy="114300"/>
            </p14:xfrm>
          </p:contentPart>
        </mc:Choice>
        <mc:Fallback xmlns="">
          <p:pic>
            <p:nvPicPr>
              <p:cNvPr id="880" name="墨迹 879"/>
            </p:nvPicPr>
            <p:blipFill>
              <a:blip r:embed="rId1570"/>
            </p:blipFill>
            <p:spPr>
              <a:xfrm>
                <a:off x="5911850" y="4356100"/>
                <a:ext cx="635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1" p14:bwMode="auto">
            <p14:nvContentPartPr>
              <p14:cNvPr id="881" name="墨迹 880"/>
              <p14:cNvContentPartPr/>
              <p14:nvPr/>
            </p14:nvContentPartPr>
            <p14:xfrm>
              <a:off x="5956300" y="4425950"/>
              <a:ext cx="63500" cy="95250"/>
            </p14:xfrm>
          </p:contentPart>
        </mc:Choice>
        <mc:Fallback xmlns="">
          <p:pic>
            <p:nvPicPr>
              <p:cNvPr id="881" name="墨迹 880"/>
            </p:nvPicPr>
            <p:blipFill>
              <a:blip r:embed="rId1572"/>
            </p:blipFill>
            <p:spPr>
              <a:xfrm>
                <a:off x="5956300" y="4425950"/>
                <a:ext cx="635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3" p14:bwMode="auto">
            <p14:nvContentPartPr>
              <p14:cNvPr id="882" name="墨迹 881"/>
              <p14:cNvContentPartPr/>
              <p14:nvPr/>
            </p14:nvContentPartPr>
            <p14:xfrm>
              <a:off x="5803900" y="4286250"/>
              <a:ext cx="215900" cy="12700"/>
            </p14:xfrm>
          </p:contentPart>
        </mc:Choice>
        <mc:Fallback xmlns="">
          <p:pic>
            <p:nvPicPr>
              <p:cNvPr id="882" name="墨迹 881"/>
            </p:nvPicPr>
            <p:blipFill>
              <a:blip r:embed="rId1574"/>
            </p:blipFill>
            <p:spPr>
              <a:xfrm>
                <a:off x="5803900" y="4286250"/>
                <a:ext cx="2159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5" p14:bwMode="auto">
            <p14:nvContentPartPr>
              <p14:cNvPr id="883" name="墨迹 882"/>
              <p14:cNvContentPartPr/>
              <p14:nvPr/>
            </p14:nvContentPartPr>
            <p14:xfrm>
              <a:off x="7143750" y="4286250"/>
              <a:ext cx="69850" cy="63500"/>
            </p14:xfrm>
          </p:contentPart>
        </mc:Choice>
        <mc:Fallback xmlns="">
          <p:pic>
            <p:nvPicPr>
              <p:cNvPr id="883" name="墨迹 882"/>
            </p:nvPicPr>
            <p:blipFill>
              <a:blip r:embed="rId1576"/>
            </p:blipFill>
            <p:spPr>
              <a:xfrm>
                <a:off x="7143750" y="4286250"/>
                <a:ext cx="698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7" p14:bwMode="auto">
            <p14:nvContentPartPr>
              <p14:cNvPr id="884" name="墨迹 883"/>
              <p14:cNvContentPartPr/>
              <p14:nvPr/>
            </p14:nvContentPartPr>
            <p14:xfrm>
              <a:off x="7232650" y="4273550"/>
              <a:ext cx="50800" cy="76200"/>
            </p14:xfrm>
          </p:contentPart>
        </mc:Choice>
        <mc:Fallback xmlns="">
          <p:pic>
            <p:nvPicPr>
              <p:cNvPr id="884" name="墨迹 883"/>
            </p:nvPicPr>
            <p:blipFill>
              <a:blip r:embed="rId1578"/>
            </p:blipFill>
            <p:spPr>
              <a:xfrm>
                <a:off x="7232650" y="4273550"/>
                <a:ext cx="508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9" p14:bwMode="auto">
            <p14:nvContentPartPr>
              <p14:cNvPr id="885" name="墨迹 884"/>
              <p14:cNvContentPartPr/>
              <p14:nvPr/>
            </p14:nvContentPartPr>
            <p14:xfrm>
              <a:off x="7289800" y="4324350"/>
              <a:ext cx="57150" cy="69850"/>
            </p14:xfrm>
          </p:contentPart>
        </mc:Choice>
        <mc:Fallback xmlns="">
          <p:pic>
            <p:nvPicPr>
              <p:cNvPr id="885" name="墨迹 884"/>
            </p:nvPicPr>
            <p:blipFill>
              <a:blip r:embed="rId1580"/>
            </p:blipFill>
            <p:spPr>
              <a:xfrm>
                <a:off x="7289800" y="4324350"/>
                <a:ext cx="571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1" p14:bwMode="auto">
            <p14:nvContentPartPr>
              <p14:cNvPr id="886" name="墨迹 885"/>
              <p14:cNvContentPartPr/>
              <p14:nvPr/>
            </p14:nvContentPartPr>
            <p14:xfrm>
              <a:off x="7188200" y="4216400"/>
              <a:ext cx="158750" cy="25400"/>
            </p14:xfrm>
          </p:contentPart>
        </mc:Choice>
        <mc:Fallback xmlns="">
          <p:pic>
            <p:nvPicPr>
              <p:cNvPr id="886" name="墨迹 885"/>
            </p:nvPicPr>
            <p:blipFill>
              <a:blip r:embed="rId1582"/>
            </p:blipFill>
            <p:spPr>
              <a:xfrm>
                <a:off x="7188200" y="4216400"/>
                <a:ext cx="1587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3" p14:bwMode="auto">
            <p14:nvContentPartPr>
              <p14:cNvPr id="887" name="墨迹 886"/>
              <p14:cNvContentPartPr/>
              <p14:nvPr/>
            </p14:nvContentPartPr>
            <p14:xfrm>
              <a:off x="8070850" y="4229100"/>
              <a:ext cx="69850" cy="82550"/>
            </p14:xfrm>
          </p:contentPart>
        </mc:Choice>
        <mc:Fallback xmlns="">
          <p:pic>
            <p:nvPicPr>
              <p:cNvPr id="887" name="墨迹 886"/>
            </p:nvPicPr>
            <p:blipFill>
              <a:blip r:embed="rId1584"/>
            </p:blipFill>
            <p:spPr>
              <a:xfrm>
                <a:off x="8070850" y="4229100"/>
                <a:ext cx="698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5" p14:bwMode="auto">
            <p14:nvContentPartPr>
              <p14:cNvPr id="888" name="墨迹 887"/>
              <p14:cNvContentPartPr/>
              <p14:nvPr/>
            </p14:nvContentPartPr>
            <p14:xfrm>
              <a:off x="8178800" y="4222750"/>
              <a:ext cx="76200" cy="82550"/>
            </p14:xfrm>
          </p:contentPart>
        </mc:Choice>
        <mc:Fallback xmlns="">
          <p:pic>
            <p:nvPicPr>
              <p:cNvPr id="888" name="墨迹 887"/>
            </p:nvPicPr>
            <p:blipFill>
              <a:blip r:embed="rId1586"/>
            </p:blipFill>
            <p:spPr>
              <a:xfrm>
                <a:off x="8178800" y="4222750"/>
                <a:ext cx="762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7" p14:bwMode="auto">
            <p14:nvContentPartPr>
              <p14:cNvPr id="889" name="墨迹 888"/>
              <p14:cNvContentPartPr/>
              <p14:nvPr/>
            </p14:nvContentPartPr>
            <p14:xfrm>
              <a:off x="8267700" y="4305300"/>
              <a:ext cx="360" cy="50800"/>
            </p14:xfrm>
          </p:contentPart>
        </mc:Choice>
        <mc:Fallback xmlns="">
          <p:pic>
            <p:nvPicPr>
              <p:cNvPr id="889" name="墨迹 888"/>
            </p:nvPicPr>
            <p:blipFill>
              <a:blip r:embed="rId581"/>
            </p:blipFill>
            <p:spPr>
              <a:xfrm>
                <a:off x="8267700" y="4305300"/>
                <a:ext cx="36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8" p14:bwMode="auto">
            <p14:nvContentPartPr>
              <p14:cNvPr id="890" name="墨迹 889"/>
              <p14:cNvContentPartPr/>
              <p14:nvPr/>
            </p14:nvContentPartPr>
            <p14:xfrm>
              <a:off x="8115300" y="4178300"/>
              <a:ext cx="133350" cy="12700"/>
            </p14:xfrm>
          </p:contentPart>
        </mc:Choice>
        <mc:Fallback xmlns="">
          <p:pic>
            <p:nvPicPr>
              <p:cNvPr id="890" name="墨迹 889"/>
            </p:nvPicPr>
            <p:blipFill>
              <a:blip r:embed="rId1589"/>
            </p:blipFill>
            <p:spPr>
              <a:xfrm>
                <a:off x="8115300" y="4178300"/>
                <a:ext cx="1333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0" p14:bwMode="auto">
            <p14:nvContentPartPr>
              <p14:cNvPr id="891" name="墨迹 890"/>
              <p14:cNvContentPartPr/>
              <p14:nvPr/>
            </p14:nvContentPartPr>
            <p14:xfrm>
              <a:off x="9188450" y="4197350"/>
              <a:ext cx="82550" cy="88900"/>
            </p14:xfrm>
          </p:contentPart>
        </mc:Choice>
        <mc:Fallback xmlns="">
          <p:pic>
            <p:nvPicPr>
              <p:cNvPr id="891" name="墨迹 890"/>
            </p:nvPicPr>
            <p:blipFill>
              <a:blip r:embed="rId1591"/>
            </p:blipFill>
            <p:spPr>
              <a:xfrm>
                <a:off x="9188450" y="4197350"/>
                <a:ext cx="825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2" p14:bwMode="auto">
            <p14:nvContentPartPr>
              <p14:cNvPr id="892" name="墨迹 891"/>
              <p14:cNvContentPartPr/>
              <p14:nvPr/>
            </p14:nvContentPartPr>
            <p14:xfrm>
              <a:off x="9264650" y="4178300"/>
              <a:ext cx="76200" cy="120650"/>
            </p14:xfrm>
          </p:contentPart>
        </mc:Choice>
        <mc:Fallback xmlns="">
          <p:pic>
            <p:nvPicPr>
              <p:cNvPr id="892" name="墨迹 891"/>
            </p:nvPicPr>
            <p:blipFill>
              <a:blip r:embed="rId1593"/>
            </p:blipFill>
            <p:spPr>
              <a:xfrm>
                <a:off x="9264650" y="4178300"/>
                <a:ext cx="762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4" p14:bwMode="auto">
            <p14:nvContentPartPr>
              <p14:cNvPr id="893" name="墨迹 892"/>
              <p14:cNvContentPartPr/>
              <p14:nvPr/>
            </p14:nvContentPartPr>
            <p14:xfrm>
              <a:off x="9315450" y="4286250"/>
              <a:ext cx="44450" cy="57150"/>
            </p14:xfrm>
          </p:contentPart>
        </mc:Choice>
        <mc:Fallback xmlns="">
          <p:pic>
            <p:nvPicPr>
              <p:cNvPr id="893" name="墨迹 892"/>
            </p:nvPicPr>
            <p:blipFill>
              <a:blip r:embed="rId1595"/>
            </p:blipFill>
            <p:spPr>
              <a:xfrm>
                <a:off x="9315450" y="4286250"/>
                <a:ext cx="444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6" p14:bwMode="auto">
            <p14:nvContentPartPr>
              <p14:cNvPr id="894" name="墨迹 893"/>
              <p14:cNvContentPartPr/>
              <p14:nvPr/>
            </p14:nvContentPartPr>
            <p14:xfrm>
              <a:off x="9182100" y="4133850"/>
              <a:ext cx="222250" cy="25400"/>
            </p14:xfrm>
          </p:contentPart>
        </mc:Choice>
        <mc:Fallback xmlns="">
          <p:pic>
            <p:nvPicPr>
              <p:cNvPr id="894" name="墨迹 893"/>
            </p:nvPicPr>
            <p:blipFill>
              <a:blip r:embed="rId1597"/>
            </p:blipFill>
            <p:spPr>
              <a:xfrm>
                <a:off x="9182100" y="4133850"/>
                <a:ext cx="2222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8" p14:bwMode="auto">
            <p14:nvContentPartPr>
              <p14:cNvPr id="895" name="墨迹 894"/>
              <p14:cNvContentPartPr/>
              <p14:nvPr/>
            </p14:nvContentPartPr>
            <p14:xfrm>
              <a:off x="9321800" y="4286250"/>
              <a:ext cx="44450" cy="38100"/>
            </p14:xfrm>
          </p:contentPart>
        </mc:Choice>
        <mc:Fallback xmlns="">
          <p:pic>
            <p:nvPicPr>
              <p:cNvPr id="895" name="墨迹 894"/>
            </p:nvPicPr>
            <p:blipFill>
              <a:blip r:embed="rId1599"/>
            </p:blipFill>
            <p:spPr>
              <a:xfrm>
                <a:off x="9321800" y="4286250"/>
                <a:ext cx="444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0" p14:bwMode="auto">
            <p14:nvContentPartPr>
              <p14:cNvPr id="896" name="墨迹 895"/>
              <p14:cNvContentPartPr/>
              <p14:nvPr/>
            </p14:nvContentPartPr>
            <p14:xfrm>
              <a:off x="9226550" y="4267200"/>
              <a:ext cx="25400" cy="12700"/>
            </p14:xfrm>
          </p:contentPart>
        </mc:Choice>
        <mc:Fallback xmlns="">
          <p:pic>
            <p:nvPicPr>
              <p:cNvPr id="896" name="墨迹 895"/>
            </p:nvPicPr>
            <p:blipFill>
              <a:blip r:embed="rId1601"/>
            </p:blipFill>
            <p:spPr>
              <a:xfrm>
                <a:off x="9226550" y="4267200"/>
                <a:ext cx="254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2" p14:bwMode="auto">
            <p14:nvContentPartPr>
              <p14:cNvPr id="897" name="墨迹 896"/>
              <p14:cNvContentPartPr/>
              <p14:nvPr/>
            </p14:nvContentPartPr>
            <p14:xfrm>
              <a:off x="9245600" y="4254500"/>
              <a:ext cx="12700" cy="360"/>
            </p14:xfrm>
          </p:contentPart>
        </mc:Choice>
        <mc:Fallback xmlns="">
          <p:pic>
            <p:nvPicPr>
              <p:cNvPr id="897" name="墨迹 896"/>
            </p:nvPicPr>
            <p:blipFill>
              <a:blip r:embed="rId3"/>
            </p:blipFill>
            <p:spPr>
              <a:xfrm>
                <a:off x="9245600" y="42545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3" p14:bwMode="auto">
            <p14:nvContentPartPr>
              <p14:cNvPr id="898" name="墨迹 897"/>
              <p14:cNvContentPartPr/>
              <p14:nvPr/>
            </p14:nvContentPartPr>
            <p14:xfrm>
              <a:off x="6242050" y="5486400"/>
              <a:ext cx="222250" cy="228600"/>
            </p14:xfrm>
          </p:contentPart>
        </mc:Choice>
        <mc:Fallback xmlns="">
          <p:pic>
            <p:nvPicPr>
              <p:cNvPr id="898" name="墨迹 897"/>
            </p:nvPicPr>
            <p:blipFill>
              <a:blip r:embed="rId1604"/>
            </p:blipFill>
            <p:spPr>
              <a:xfrm>
                <a:off x="6242050" y="5486400"/>
                <a:ext cx="222250" cy="228600"/>
              </a:xfrm>
              <a:prstGeom prst="rect"/>
            </p:spPr>
          </p:pic>
        </mc:Fallback>
      </mc:AlternateContent>
    </p:spTree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796665"/>
            <a:ext cx="1729105" cy="2380615"/>
          </a:xfrm>
        </p:spPr>
        <p:txBody>
          <a:bodyPr/>
          <a:p>
            <a:r>
              <a:rPr lang="zh-CN" altLang="en-US"/>
              <a:t>模型机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5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9255" t="40892" r="29105" b="14188"/>
          <a:stretch>
            <a:fillRect/>
          </a:stretch>
        </p:blipFill>
        <p:spPr>
          <a:xfrm>
            <a:off x="2781935" y="116840"/>
            <a:ext cx="6124575" cy="29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60" name="Picture 5" descr="3X2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67305" y="3058795"/>
            <a:ext cx="6553835" cy="371602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8058150" y="5397500"/>
              <a:ext cx="215900" cy="36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8058150" y="5397500"/>
                <a:ext cx="2159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8178800" y="5327650"/>
              <a:ext cx="12700" cy="2667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8178800" y="5327650"/>
                <a:ext cx="127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8077200" y="5429250"/>
              <a:ext cx="107950" cy="1397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8077200" y="5429250"/>
                <a:ext cx="1079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8185150" y="5435600"/>
              <a:ext cx="38100" cy="635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8185150" y="5435600"/>
                <a:ext cx="381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8299450" y="5276850"/>
              <a:ext cx="247650" cy="63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8299450" y="5276850"/>
                <a:ext cx="2476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8312150" y="5238750"/>
              <a:ext cx="69850" cy="698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8312150" y="5238750"/>
                <a:ext cx="698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8369300" y="5187950"/>
              <a:ext cx="82550" cy="1714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8369300" y="5187950"/>
                <a:ext cx="825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8248650" y="5359400"/>
              <a:ext cx="285750" cy="1651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8248650" y="5359400"/>
                <a:ext cx="2857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墨迹 13"/>
              <p14:cNvContentPartPr/>
              <p14:nvPr/>
            </p14:nvContentPartPr>
            <p14:xfrm>
              <a:off x="8312150" y="5473700"/>
              <a:ext cx="88900" cy="2159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2"/>
            </p:blipFill>
            <p:spPr>
              <a:xfrm>
                <a:off x="8312150" y="5473700"/>
                <a:ext cx="889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5" name="墨迹 14"/>
              <p14:cNvContentPartPr/>
              <p14:nvPr/>
            </p14:nvContentPartPr>
            <p14:xfrm>
              <a:off x="8502650" y="5562600"/>
              <a:ext cx="63500" cy="825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4"/>
            </p:blipFill>
            <p:spPr>
              <a:xfrm>
                <a:off x="8502650" y="5562600"/>
                <a:ext cx="635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墨迹 15"/>
              <p14:cNvContentPartPr/>
              <p14:nvPr/>
            </p14:nvContentPartPr>
            <p14:xfrm>
              <a:off x="8369300" y="5384800"/>
              <a:ext cx="44450" cy="190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6"/>
            </p:blipFill>
            <p:spPr>
              <a:xfrm>
                <a:off x="8369300" y="5384800"/>
                <a:ext cx="444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7" name="墨迹 16"/>
              <p14:cNvContentPartPr/>
              <p14:nvPr/>
            </p14:nvContentPartPr>
            <p14:xfrm>
              <a:off x="7778750" y="5765800"/>
              <a:ext cx="107950" cy="1460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8"/>
            </p:blipFill>
            <p:spPr>
              <a:xfrm>
                <a:off x="7778750" y="5765800"/>
                <a:ext cx="1079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8" name="墨迹 17"/>
              <p14:cNvContentPartPr/>
              <p14:nvPr/>
            </p14:nvContentPartPr>
            <p14:xfrm>
              <a:off x="7810500" y="5784850"/>
              <a:ext cx="114300" cy="1587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0"/>
            </p:blipFill>
            <p:spPr>
              <a:xfrm>
                <a:off x="7810500" y="5784850"/>
                <a:ext cx="1143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9" name="墨迹 18"/>
              <p14:cNvContentPartPr/>
              <p14:nvPr/>
            </p14:nvContentPartPr>
            <p14:xfrm>
              <a:off x="7937500" y="5765800"/>
              <a:ext cx="158750" cy="1587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2"/>
            </p:blipFill>
            <p:spPr>
              <a:xfrm>
                <a:off x="7937500" y="5765800"/>
                <a:ext cx="1587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墨迹 19"/>
              <p14:cNvContentPartPr/>
              <p14:nvPr/>
            </p14:nvContentPartPr>
            <p14:xfrm>
              <a:off x="7975600" y="5791200"/>
              <a:ext cx="101600" cy="1333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4"/>
            </p:blipFill>
            <p:spPr>
              <a:xfrm>
                <a:off x="7975600" y="5791200"/>
                <a:ext cx="1016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" name="墨迹 20"/>
              <p14:cNvContentPartPr/>
              <p14:nvPr/>
            </p14:nvContentPartPr>
            <p14:xfrm>
              <a:off x="7721600" y="5543550"/>
              <a:ext cx="50800" cy="571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6"/>
            </p:blipFill>
            <p:spPr>
              <a:xfrm>
                <a:off x="7721600" y="5543550"/>
                <a:ext cx="508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2" name="墨迹 21"/>
              <p14:cNvContentPartPr/>
              <p14:nvPr/>
            </p14:nvContentPartPr>
            <p14:xfrm>
              <a:off x="7753350" y="5594350"/>
              <a:ext cx="12700" cy="1270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8"/>
            </p:blipFill>
            <p:spPr>
              <a:xfrm>
                <a:off x="7753350" y="5594350"/>
                <a:ext cx="127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3" name="墨迹 22"/>
              <p14:cNvContentPartPr/>
              <p14:nvPr/>
            </p14:nvContentPartPr>
            <p14:xfrm>
              <a:off x="7804150" y="5568950"/>
              <a:ext cx="50800" cy="127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0"/>
            </p:blipFill>
            <p:spPr>
              <a:xfrm>
                <a:off x="7804150" y="5568950"/>
                <a:ext cx="508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4" name="墨迹 23"/>
              <p14:cNvContentPartPr/>
              <p14:nvPr/>
            </p14:nvContentPartPr>
            <p14:xfrm>
              <a:off x="7785100" y="5600700"/>
              <a:ext cx="139700" cy="381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2"/>
            </p:blipFill>
            <p:spPr>
              <a:xfrm>
                <a:off x="7785100" y="5600700"/>
                <a:ext cx="1397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" name="墨迹 24"/>
              <p14:cNvContentPartPr/>
              <p14:nvPr/>
            </p14:nvContentPartPr>
            <p14:xfrm>
              <a:off x="7861300" y="5549900"/>
              <a:ext cx="165100" cy="1651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4"/>
            </p:blipFill>
            <p:spPr>
              <a:xfrm>
                <a:off x="7861300" y="5549900"/>
                <a:ext cx="1651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6" name="墨迹 25"/>
              <p14:cNvContentPartPr/>
              <p14:nvPr/>
            </p14:nvContentPartPr>
            <p14:xfrm>
              <a:off x="8210550" y="5600700"/>
              <a:ext cx="50800" cy="1143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6"/>
            </p:blipFill>
            <p:spPr>
              <a:xfrm>
                <a:off x="8210550" y="5600700"/>
                <a:ext cx="508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墨迹 26"/>
              <p14:cNvContentPartPr/>
              <p14:nvPr/>
            </p14:nvContentPartPr>
            <p14:xfrm>
              <a:off x="8235950" y="5626100"/>
              <a:ext cx="171450" cy="825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8"/>
            </p:blipFill>
            <p:spPr>
              <a:xfrm>
                <a:off x="8235950" y="5626100"/>
                <a:ext cx="1714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墨迹 27"/>
              <p14:cNvContentPartPr/>
              <p14:nvPr/>
            </p14:nvContentPartPr>
            <p14:xfrm>
              <a:off x="8445500" y="5613400"/>
              <a:ext cx="82550" cy="1016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0"/>
            </p:blipFill>
            <p:spPr>
              <a:xfrm>
                <a:off x="8445500" y="5613400"/>
                <a:ext cx="825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9" name="墨迹 28"/>
              <p14:cNvContentPartPr/>
              <p14:nvPr/>
            </p14:nvContentPartPr>
            <p14:xfrm>
              <a:off x="8636000" y="5549900"/>
              <a:ext cx="146050" cy="1397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2"/>
            </p:blipFill>
            <p:spPr>
              <a:xfrm>
                <a:off x="8636000" y="5549900"/>
                <a:ext cx="1460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0" name="墨迹 29"/>
              <p14:cNvContentPartPr/>
              <p14:nvPr/>
            </p14:nvContentPartPr>
            <p14:xfrm>
              <a:off x="8324850" y="6013450"/>
              <a:ext cx="12700" cy="36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4"/>
            </p:blipFill>
            <p:spPr>
              <a:xfrm>
                <a:off x="8324850" y="60134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1" name="墨迹 30"/>
              <p14:cNvContentPartPr/>
              <p14:nvPr/>
            </p14:nvContentPartPr>
            <p14:xfrm>
              <a:off x="8242300" y="5803900"/>
              <a:ext cx="101600" cy="1841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6"/>
            </p:blipFill>
            <p:spPr>
              <a:xfrm>
                <a:off x="8242300" y="5803900"/>
                <a:ext cx="1016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2" name="墨迹 31"/>
              <p14:cNvContentPartPr/>
              <p14:nvPr/>
            </p14:nvContentPartPr>
            <p14:xfrm>
              <a:off x="8331200" y="5810250"/>
              <a:ext cx="31750" cy="1524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8"/>
            </p:blipFill>
            <p:spPr>
              <a:xfrm>
                <a:off x="8331200" y="5810250"/>
                <a:ext cx="317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3" name="墨迹 32"/>
              <p14:cNvContentPartPr/>
              <p14:nvPr/>
            </p14:nvContentPartPr>
            <p14:xfrm>
              <a:off x="8286750" y="5899150"/>
              <a:ext cx="95250" cy="63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0"/>
            </p:blipFill>
            <p:spPr>
              <a:xfrm>
                <a:off x="8286750" y="5899150"/>
                <a:ext cx="95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" name="墨迹 33"/>
              <p14:cNvContentPartPr/>
              <p14:nvPr/>
            </p14:nvContentPartPr>
            <p14:xfrm>
              <a:off x="8413750" y="5842000"/>
              <a:ext cx="6350" cy="1143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2"/>
            </p:blipFill>
            <p:spPr>
              <a:xfrm>
                <a:off x="8413750" y="5842000"/>
                <a:ext cx="63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5" name="墨迹 34"/>
              <p14:cNvContentPartPr/>
              <p14:nvPr/>
            </p14:nvContentPartPr>
            <p14:xfrm>
              <a:off x="8394700" y="5842000"/>
              <a:ext cx="101600" cy="952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4"/>
            </p:blipFill>
            <p:spPr>
              <a:xfrm>
                <a:off x="8394700" y="5842000"/>
                <a:ext cx="1016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6" name="墨迹 35"/>
              <p14:cNvContentPartPr/>
              <p14:nvPr/>
            </p14:nvContentPartPr>
            <p14:xfrm>
              <a:off x="8515350" y="5861050"/>
              <a:ext cx="360" cy="1079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6"/>
            </p:blipFill>
            <p:spPr>
              <a:xfrm>
                <a:off x="8515350" y="5861050"/>
                <a:ext cx="36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7" name="墨迹 36"/>
              <p14:cNvContentPartPr/>
              <p14:nvPr/>
            </p14:nvContentPartPr>
            <p14:xfrm>
              <a:off x="8515350" y="5829300"/>
              <a:ext cx="114300" cy="1333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8"/>
            </p:blipFill>
            <p:spPr>
              <a:xfrm>
                <a:off x="8515350" y="5829300"/>
                <a:ext cx="1143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8" name="墨迹 37"/>
              <p14:cNvContentPartPr/>
              <p14:nvPr/>
            </p14:nvContentPartPr>
            <p14:xfrm>
              <a:off x="8610600" y="5772150"/>
              <a:ext cx="171450" cy="3619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0"/>
            </p:blipFill>
            <p:spPr>
              <a:xfrm>
                <a:off x="8610600" y="5772150"/>
                <a:ext cx="1714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9" name="墨迹 38"/>
              <p14:cNvContentPartPr/>
              <p14:nvPr/>
            </p14:nvContentPartPr>
            <p14:xfrm>
              <a:off x="8775700" y="5816600"/>
              <a:ext cx="120650" cy="1587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2"/>
            </p:blipFill>
            <p:spPr>
              <a:xfrm>
                <a:off x="8775700" y="5816600"/>
                <a:ext cx="1206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0" name="墨迹 39"/>
              <p14:cNvContentPartPr/>
              <p14:nvPr/>
            </p14:nvContentPartPr>
            <p14:xfrm>
              <a:off x="8915400" y="5842000"/>
              <a:ext cx="152400" cy="1714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4"/>
            </p:blipFill>
            <p:spPr>
              <a:xfrm>
                <a:off x="8915400" y="5842000"/>
                <a:ext cx="1524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1" name="墨迹 40"/>
              <p14:cNvContentPartPr/>
              <p14:nvPr/>
            </p14:nvContentPartPr>
            <p14:xfrm>
              <a:off x="8909050" y="5810250"/>
              <a:ext cx="222250" cy="2159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6"/>
            </p:blipFill>
            <p:spPr>
              <a:xfrm>
                <a:off x="8909050" y="5810250"/>
                <a:ext cx="2222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2" name="墨迹 41"/>
              <p14:cNvContentPartPr/>
              <p14:nvPr/>
            </p14:nvContentPartPr>
            <p14:xfrm>
              <a:off x="7785100" y="6108700"/>
              <a:ext cx="95250" cy="571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8"/>
            </p:blipFill>
            <p:spPr>
              <a:xfrm>
                <a:off x="7785100" y="6108700"/>
                <a:ext cx="952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3" name="墨迹 42"/>
              <p14:cNvContentPartPr/>
              <p14:nvPr/>
            </p14:nvContentPartPr>
            <p14:xfrm>
              <a:off x="7759700" y="6070600"/>
              <a:ext cx="234950" cy="2286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0"/>
            </p:blipFill>
            <p:spPr>
              <a:xfrm>
                <a:off x="7759700" y="6070600"/>
                <a:ext cx="2349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4" name="墨迹 43"/>
              <p14:cNvContentPartPr/>
              <p14:nvPr/>
            </p14:nvContentPartPr>
            <p14:xfrm>
              <a:off x="7874000" y="6216650"/>
              <a:ext cx="57150" cy="3429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2"/>
            </p:blipFill>
            <p:spPr>
              <a:xfrm>
                <a:off x="7874000" y="6216650"/>
                <a:ext cx="571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5" name="墨迹 44"/>
              <p14:cNvContentPartPr/>
              <p14:nvPr/>
            </p14:nvContentPartPr>
            <p14:xfrm>
              <a:off x="8178800" y="6178550"/>
              <a:ext cx="88900" cy="762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4"/>
            </p:blipFill>
            <p:spPr>
              <a:xfrm>
                <a:off x="8178800" y="6178550"/>
                <a:ext cx="889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6" name="墨迹 45"/>
              <p14:cNvContentPartPr/>
              <p14:nvPr/>
            </p14:nvContentPartPr>
            <p14:xfrm>
              <a:off x="8280400" y="6127750"/>
              <a:ext cx="158750" cy="1397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6"/>
            </p:blipFill>
            <p:spPr>
              <a:xfrm>
                <a:off x="8280400" y="6127750"/>
                <a:ext cx="1587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7" name="墨迹 46"/>
              <p14:cNvContentPartPr/>
              <p14:nvPr/>
            </p14:nvContentPartPr>
            <p14:xfrm>
              <a:off x="8432800" y="6146800"/>
              <a:ext cx="107950" cy="1270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8"/>
            </p:blipFill>
            <p:spPr>
              <a:xfrm>
                <a:off x="8432800" y="6146800"/>
                <a:ext cx="1079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8" name="墨迹 47"/>
              <p14:cNvContentPartPr/>
              <p14:nvPr/>
            </p14:nvContentPartPr>
            <p14:xfrm>
              <a:off x="8407400" y="6121400"/>
              <a:ext cx="298450" cy="3619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0"/>
            </p:blipFill>
            <p:spPr>
              <a:xfrm>
                <a:off x="8407400" y="6121400"/>
                <a:ext cx="2984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9" name="墨迹 48"/>
              <p14:cNvContentPartPr/>
              <p14:nvPr/>
            </p14:nvContentPartPr>
            <p14:xfrm>
              <a:off x="8661400" y="6248400"/>
              <a:ext cx="19050" cy="1206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2"/>
            </p:blipFill>
            <p:spPr>
              <a:xfrm>
                <a:off x="8661400" y="6248400"/>
                <a:ext cx="190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0" name="墨迹 49"/>
              <p14:cNvContentPartPr/>
              <p14:nvPr/>
            </p14:nvContentPartPr>
            <p14:xfrm>
              <a:off x="8667750" y="6235700"/>
              <a:ext cx="101600" cy="1206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4"/>
            </p:blipFill>
            <p:spPr>
              <a:xfrm>
                <a:off x="8667750" y="6235700"/>
                <a:ext cx="1016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1" name="墨迹 50"/>
              <p14:cNvContentPartPr/>
              <p14:nvPr/>
            </p14:nvContentPartPr>
            <p14:xfrm>
              <a:off x="8794750" y="6273800"/>
              <a:ext cx="82550" cy="1079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6"/>
            </p:blipFill>
            <p:spPr>
              <a:xfrm>
                <a:off x="8794750" y="6273800"/>
                <a:ext cx="825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2" name="墨迹 51"/>
              <p14:cNvContentPartPr/>
              <p14:nvPr/>
            </p14:nvContentPartPr>
            <p14:xfrm>
              <a:off x="8839200" y="6235700"/>
              <a:ext cx="50800" cy="127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8"/>
            </p:blipFill>
            <p:spPr>
              <a:xfrm>
                <a:off x="8839200" y="6235700"/>
                <a:ext cx="508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3" name="墨迹 52"/>
              <p14:cNvContentPartPr/>
              <p14:nvPr/>
            </p14:nvContentPartPr>
            <p14:xfrm>
              <a:off x="8832850" y="6280150"/>
              <a:ext cx="57150" cy="36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0"/>
            </p:blipFill>
            <p:spPr>
              <a:xfrm>
                <a:off x="8832850" y="6280150"/>
                <a:ext cx="571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4" name="墨迹 53"/>
              <p14:cNvContentPartPr/>
              <p14:nvPr/>
            </p14:nvContentPartPr>
            <p14:xfrm>
              <a:off x="8870950" y="6248400"/>
              <a:ext cx="133350" cy="1397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2"/>
            </p:blipFill>
            <p:spPr>
              <a:xfrm>
                <a:off x="8870950" y="6248400"/>
                <a:ext cx="1333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5" name="墨迹 54"/>
              <p14:cNvContentPartPr/>
              <p14:nvPr/>
            </p14:nvContentPartPr>
            <p14:xfrm>
              <a:off x="8839200" y="6254750"/>
              <a:ext cx="12700" cy="36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54"/>
            </p:blipFill>
            <p:spPr>
              <a:xfrm>
                <a:off x="8839200" y="62547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6" name="墨迹 55"/>
              <p14:cNvContentPartPr/>
              <p14:nvPr/>
            </p14:nvContentPartPr>
            <p14:xfrm>
              <a:off x="8839200" y="6254750"/>
              <a:ext cx="12700" cy="36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54"/>
            </p:blipFill>
            <p:spPr>
              <a:xfrm>
                <a:off x="8839200" y="62547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7" name="墨迹 56"/>
              <p14:cNvContentPartPr/>
              <p14:nvPr/>
            </p14:nvContentPartPr>
            <p14:xfrm>
              <a:off x="7537450" y="5549900"/>
              <a:ext cx="171450" cy="12636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6"/>
            </p:blipFill>
            <p:spPr>
              <a:xfrm>
                <a:off x="7537450" y="5549900"/>
                <a:ext cx="171450" cy="1263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8" name="墨迹 57"/>
              <p14:cNvContentPartPr/>
              <p14:nvPr/>
            </p14:nvContentPartPr>
            <p14:xfrm>
              <a:off x="4337050" y="438150"/>
              <a:ext cx="571500" cy="23812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8"/>
            </p:blipFill>
            <p:spPr>
              <a:xfrm>
                <a:off x="4337050" y="438150"/>
                <a:ext cx="571500" cy="2381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9" name="墨迹 58"/>
              <p14:cNvContentPartPr/>
              <p14:nvPr/>
            </p14:nvContentPartPr>
            <p14:xfrm>
              <a:off x="4521200" y="527050"/>
              <a:ext cx="704850" cy="25273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0"/>
            </p:blipFill>
            <p:spPr>
              <a:xfrm>
                <a:off x="4521200" y="527050"/>
                <a:ext cx="704850" cy="2527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0" name="墨迹 59"/>
              <p14:cNvContentPartPr/>
              <p14:nvPr/>
            </p14:nvContentPartPr>
            <p14:xfrm>
              <a:off x="3460750" y="4521200"/>
              <a:ext cx="12700" cy="36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54"/>
            </p:blipFill>
            <p:spPr>
              <a:xfrm>
                <a:off x="3460750" y="4521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1" name="墨迹 60"/>
              <p14:cNvContentPartPr/>
              <p14:nvPr/>
            </p14:nvContentPartPr>
            <p14:xfrm>
              <a:off x="3467100" y="4514850"/>
              <a:ext cx="12700" cy="36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54"/>
            </p:blipFill>
            <p:spPr>
              <a:xfrm>
                <a:off x="3467100" y="45148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2" name="墨迹 61"/>
              <p14:cNvContentPartPr/>
              <p14:nvPr/>
            </p14:nvContentPartPr>
            <p14:xfrm>
              <a:off x="3409950" y="4483100"/>
              <a:ext cx="514350" cy="127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4"/>
            </p:blipFill>
            <p:spPr>
              <a:xfrm>
                <a:off x="3409950" y="4483100"/>
                <a:ext cx="5143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3" name="墨迹 62"/>
              <p14:cNvContentPartPr/>
              <p14:nvPr/>
            </p14:nvContentPartPr>
            <p14:xfrm>
              <a:off x="4241800" y="4171950"/>
              <a:ext cx="495300" cy="3238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6"/>
            </p:blipFill>
            <p:spPr>
              <a:xfrm>
                <a:off x="4241800" y="4171950"/>
                <a:ext cx="4953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4" name="墨迹 63"/>
              <p14:cNvContentPartPr/>
              <p14:nvPr/>
            </p14:nvContentPartPr>
            <p14:xfrm>
              <a:off x="3409950" y="4229100"/>
              <a:ext cx="419100" cy="2857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8"/>
            </p:blipFill>
            <p:spPr>
              <a:xfrm>
                <a:off x="3409950" y="4229100"/>
                <a:ext cx="4191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5" name="墨迹 64"/>
              <p14:cNvContentPartPr/>
              <p14:nvPr/>
            </p14:nvContentPartPr>
            <p14:xfrm>
              <a:off x="7689850" y="4102100"/>
              <a:ext cx="482600" cy="2921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0"/>
            </p:blipFill>
            <p:spPr>
              <a:xfrm>
                <a:off x="7689850" y="4102100"/>
                <a:ext cx="4826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6" name="墨迹 65"/>
              <p14:cNvContentPartPr/>
              <p14:nvPr/>
            </p14:nvContentPartPr>
            <p14:xfrm>
              <a:off x="3683000" y="3352800"/>
              <a:ext cx="82550" cy="6731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2"/>
            </p:blipFill>
            <p:spPr>
              <a:xfrm>
                <a:off x="3683000" y="3352800"/>
                <a:ext cx="82550" cy="673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7" name="墨迹 66"/>
              <p14:cNvContentPartPr/>
              <p14:nvPr/>
            </p14:nvContentPartPr>
            <p14:xfrm>
              <a:off x="3784600" y="3225800"/>
              <a:ext cx="622300" cy="825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4"/>
            </p:blipFill>
            <p:spPr>
              <a:xfrm>
                <a:off x="3784600" y="3225800"/>
                <a:ext cx="6223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8" name="墨迹 67"/>
              <p14:cNvContentPartPr/>
              <p14:nvPr/>
            </p14:nvContentPartPr>
            <p14:xfrm>
              <a:off x="4241800" y="3155950"/>
              <a:ext cx="222250" cy="1714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6"/>
            </p:blipFill>
            <p:spPr>
              <a:xfrm>
                <a:off x="4241800" y="3155950"/>
                <a:ext cx="2222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9" name="墨迹 68"/>
              <p14:cNvContentPartPr/>
              <p14:nvPr/>
            </p14:nvContentPartPr>
            <p14:xfrm>
              <a:off x="3390900" y="4165600"/>
              <a:ext cx="57150" cy="2984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8"/>
            </p:blipFill>
            <p:spPr>
              <a:xfrm>
                <a:off x="3390900" y="4165600"/>
                <a:ext cx="571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0" name="墨迹 69"/>
              <p14:cNvContentPartPr/>
              <p14:nvPr/>
            </p14:nvContentPartPr>
            <p14:xfrm>
              <a:off x="3435350" y="4114800"/>
              <a:ext cx="495300" cy="3619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0"/>
            </p:blipFill>
            <p:spPr>
              <a:xfrm>
                <a:off x="3435350" y="4114800"/>
                <a:ext cx="49530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1" name="墨迹 70"/>
              <p14:cNvContentPartPr/>
              <p14:nvPr/>
            </p14:nvContentPartPr>
            <p14:xfrm>
              <a:off x="7677150" y="4159250"/>
              <a:ext cx="203200" cy="444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2"/>
            </p:blipFill>
            <p:spPr>
              <a:xfrm>
                <a:off x="7677150" y="4159250"/>
                <a:ext cx="2032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2" name="墨迹 71"/>
              <p14:cNvContentPartPr/>
              <p14:nvPr/>
            </p14:nvContentPartPr>
            <p14:xfrm>
              <a:off x="7664450" y="4203700"/>
              <a:ext cx="171450" cy="254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4"/>
            </p:blipFill>
            <p:spPr>
              <a:xfrm>
                <a:off x="7664450" y="4203700"/>
                <a:ext cx="1714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3" name="墨迹 72"/>
              <p14:cNvContentPartPr/>
              <p14:nvPr/>
            </p14:nvContentPartPr>
            <p14:xfrm>
              <a:off x="7753350" y="4191000"/>
              <a:ext cx="12700" cy="36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54"/>
            </p:blipFill>
            <p:spPr>
              <a:xfrm>
                <a:off x="7753350" y="41910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4" name="墨迹 73"/>
              <p14:cNvContentPartPr/>
              <p14:nvPr/>
            </p14:nvContentPartPr>
            <p14:xfrm>
              <a:off x="7772400" y="4191000"/>
              <a:ext cx="12700" cy="36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54"/>
            </p:blipFill>
            <p:spPr>
              <a:xfrm>
                <a:off x="7772400" y="41910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5" name="墨迹 74"/>
              <p14:cNvContentPartPr/>
              <p14:nvPr/>
            </p14:nvContentPartPr>
            <p14:xfrm>
              <a:off x="7816850" y="4216400"/>
              <a:ext cx="12700" cy="36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54"/>
            </p:blipFill>
            <p:spPr>
              <a:xfrm>
                <a:off x="7816850" y="42164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6" name="墨迹 75"/>
              <p14:cNvContentPartPr/>
              <p14:nvPr/>
            </p14:nvContentPartPr>
            <p14:xfrm>
              <a:off x="4248150" y="4165600"/>
              <a:ext cx="419100" cy="2730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9"/>
            </p:blipFill>
            <p:spPr>
              <a:xfrm>
                <a:off x="4248150" y="4165600"/>
                <a:ext cx="4191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7" name="墨迹 76"/>
              <p14:cNvContentPartPr/>
              <p14:nvPr/>
            </p14:nvContentPartPr>
            <p14:xfrm>
              <a:off x="3638550" y="5238750"/>
              <a:ext cx="12700" cy="36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54"/>
            </p:blipFill>
            <p:spPr>
              <a:xfrm>
                <a:off x="3638550" y="52387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8" name="墨迹 77"/>
              <p14:cNvContentPartPr/>
              <p14:nvPr/>
            </p14:nvContentPartPr>
            <p14:xfrm>
              <a:off x="3657600" y="4914900"/>
              <a:ext cx="196850" cy="2286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2"/>
            </p:blipFill>
            <p:spPr>
              <a:xfrm>
                <a:off x="3657600" y="4914900"/>
                <a:ext cx="1968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9" name="墨迹 78"/>
              <p14:cNvContentPartPr/>
              <p14:nvPr/>
            </p14:nvContentPartPr>
            <p14:xfrm>
              <a:off x="3632200" y="5022850"/>
              <a:ext cx="120650" cy="1397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4"/>
            </p:blipFill>
            <p:spPr>
              <a:xfrm>
                <a:off x="3632200" y="5022850"/>
                <a:ext cx="1206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0" name="墨迹 79"/>
              <p14:cNvContentPartPr/>
              <p14:nvPr/>
            </p14:nvContentPartPr>
            <p14:xfrm>
              <a:off x="3924300" y="4781550"/>
              <a:ext cx="165100" cy="1079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6"/>
            </p:blipFill>
            <p:spPr>
              <a:xfrm>
                <a:off x="3924300" y="4781550"/>
                <a:ext cx="1651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1" name="墨迹 80"/>
              <p14:cNvContentPartPr/>
              <p14:nvPr/>
            </p14:nvContentPartPr>
            <p14:xfrm>
              <a:off x="3898900" y="4533900"/>
              <a:ext cx="419100" cy="3429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8"/>
            </p:blipFill>
            <p:spPr>
              <a:xfrm>
                <a:off x="3898900" y="4533900"/>
                <a:ext cx="4191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2" name="墨迹 81"/>
              <p14:cNvContentPartPr/>
              <p14:nvPr/>
            </p14:nvContentPartPr>
            <p14:xfrm>
              <a:off x="3752850" y="5213350"/>
              <a:ext cx="203200" cy="1651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0"/>
            </p:blipFill>
            <p:spPr>
              <a:xfrm>
                <a:off x="3752850" y="5213350"/>
                <a:ext cx="2032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3" name="墨迹 82"/>
              <p14:cNvContentPartPr/>
              <p14:nvPr/>
            </p14:nvContentPartPr>
            <p14:xfrm>
              <a:off x="4457700" y="5200650"/>
              <a:ext cx="203200" cy="1841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2"/>
            </p:blipFill>
            <p:spPr>
              <a:xfrm>
                <a:off x="4457700" y="5200650"/>
                <a:ext cx="2032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4" name="墨迹 83"/>
              <p14:cNvContentPartPr/>
              <p14:nvPr/>
            </p14:nvContentPartPr>
            <p14:xfrm>
              <a:off x="3759200" y="5232400"/>
              <a:ext cx="254000" cy="2032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4"/>
            </p:blipFill>
            <p:spPr>
              <a:xfrm>
                <a:off x="3759200" y="5232400"/>
                <a:ext cx="2540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5" name="墨迹 84"/>
              <p14:cNvContentPartPr/>
              <p14:nvPr/>
            </p14:nvContentPartPr>
            <p14:xfrm>
              <a:off x="4025900" y="5226050"/>
              <a:ext cx="120650" cy="36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6"/>
            </p:blipFill>
            <p:spPr>
              <a:xfrm>
                <a:off x="4025900" y="5226050"/>
                <a:ext cx="1206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6" name="墨迹 85"/>
              <p14:cNvContentPartPr/>
              <p14:nvPr/>
            </p14:nvContentPartPr>
            <p14:xfrm>
              <a:off x="4387850" y="5207000"/>
              <a:ext cx="406400" cy="2413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8"/>
            </p:blipFill>
            <p:spPr>
              <a:xfrm>
                <a:off x="4387850" y="5207000"/>
                <a:ext cx="4064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7" name="墨迹 86"/>
              <p14:cNvContentPartPr/>
              <p14:nvPr/>
            </p14:nvContentPartPr>
            <p14:xfrm>
              <a:off x="4445000" y="685800"/>
              <a:ext cx="431800" cy="381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0"/>
            </p:blipFill>
            <p:spPr>
              <a:xfrm>
                <a:off x="4445000" y="685800"/>
                <a:ext cx="4318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8" name="墨迹 87"/>
              <p14:cNvContentPartPr/>
              <p14:nvPr/>
            </p14:nvContentPartPr>
            <p14:xfrm>
              <a:off x="4521200" y="723900"/>
              <a:ext cx="317500" cy="698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2"/>
            </p:blipFill>
            <p:spPr>
              <a:xfrm>
                <a:off x="4521200" y="723900"/>
                <a:ext cx="3175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9" name="墨迹 88"/>
              <p14:cNvContentPartPr/>
              <p14:nvPr/>
            </p14:nvContentPartPr>
            <p14:xfrm>
              <a:off x="6705600" y="742950"/>
              <a:ext cx="1244600" cy="381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4"/>
            </p:blipFill>
            <p:spPr>
              <a:xfrm>
                <a:off x="6705600" y="742950"/>
                <a:ext cx="12446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0" name="墨迹 89"/>
              <p14:cNvContentPartPr/>
              <p14:nvPr/>
            </p14:nvContentPartPr>
            <p14:xfrm>
              <a:off x="4495800" y="1098550"/>
              <a:ext cx="463550" cy="190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6"/>
            </p:blipFill>
            <p:spPr>
              <a:xfrm>
                <a:off x="4495800" y="1098550"/>
                <a:ext cx="4635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1" name="墨迹 90"/>
              <p14:cNvContentPartPr/>
              <p14:nvPr/>
            </p14:nvContentPartPr>
            <p14:xfrm>
              <a:off x="4679950" y="1136650"/>
              <a:ext cx="12700" cy="36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54"/>
            </p:blipFill>
            <p:spPr>
              <a:xfrm>
                <a:off x="4679950" y="11366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2" name="墨迹 91"/>
              <p14:cNvContentPartPr/>
              <p14:nvPr/>
            </p14:nvContentPartPr>
            <p14:xfrm>
              <a:off x="4603750" y="1104900"/>
              <a:ext cx="158750" cy="762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9"/>
            </p:blipFill>
            <p:spPr>
              <a:xfrm>
                <a:off x="4603750" y="1104900"/>
                <a:ext cx="1587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3" name="墨迹 92"/>
              <p14:cNvContentPartPr/>
              <p14:nvPr/>
            </p14:nvContentPartPr>
            <p14:xfrm>
              <a:off x="4578350" y="1104900"/>
              <a:ext cx="304800" cy="2540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1"/>
            </p:blipFill>
            <p:spPr>
              <a:xfrm>
                <a:off x="4578350" y="1104900"/>
                <a:ext cx="3048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4" name="墨迹 93"/>
              <p14:cNvContentPartPr/>
              <p14:nvPr/>
            </p14:nvContentPartPr>
            <p14:xfrm>
              <a:off x="6654800" y="1092200"/>
              <a:ext cx="279400" cy="127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3"/>
            </p:blipFill>
            <p:spPr>
              <a:xfrm>
                <a:off x="6654800" y="1092200"/>
                <a:ext cx="2794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5" name="墨迹 94"/>
              <p14:cNvContentPartPr/>
              <p14:nvPr/>
            </p14:nvContentPartPr>
            <p14:xfrm>
              <a:off x="7296150" y="1117600"/>
              <a:ext cx="609600" cy="381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5"/>
            </p:blipFill>
            <p:spPr>
              <a:xfrm>
                <a:off x="7296150" y="1117600"/>
                <a:ext cx="6096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6" name="墨迹 95"/>
              <p14:cNvContentPartPr/>
              <p14:nvPr/>
            </p14:nvContentPartPr>
            <p14:xfrm>
              <a:off x="6629400" y="831850"/>
              <a:ext cx="425450" cy="3175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7"/>
            </p:blipFill>
            <p:spPr>
              <a:xfrm>
                <a:off x="6629400" y="831850"/>
                <a:ext cx="4254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7" name="墨迹 96"/>
              <p14:cNvContentPartPr/>
              <p14:nvPr/>
            </p14:nvContentPartPr>
            <p14:xfrm>
              <a:off x="4464050" y="787400"/>
              <a:ext cx="488950" cy="4572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9"/>
            </p:blipFill>
            <p:spPr>
              <a:xfrm>
                <a:off x="4464050" y="787400"/>
                <a:ext cx="48895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8" name="墨迹 97"/>
              <p14:cNvContentPartPr/>
              <p14:nvPr/>
            </p14:nvContentPartPr>
            <p14:xfrm>
              <a:off x="8096250" y="711200"/>
              <a:ext cx="38100" cy="1524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1"/>
            </p:blipFill>
            <p:spPr>
              <a:xfrm>
                <a:off x="8096250" y="711200"/>
                <a:ext cx="381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9" name="墨迹 98"/>
              <p14:cNvContentPartPr/>
              <p14:nvPr/>
            </p14:nvContentPartPr>
            <p14:xfrm>
              <a:off x="8128000" y="666750"/>
              <a:ext cx="114300" cy="1968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3"/>
            </p:blipFill>
            <p:spPr>
              <a:xfrm>
                <a:off x="8128000" y="666750"/>
                <a:ext cx="1143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100" name="墨迹 99"/>
              <p14:cNvContentPartPr/>
              <p14:nvPr/>
            </p14:nvContentPartPr>
            <p14:xfrm>
              <a:off x="8255000" y="781050"/>
              <a:ext cx="114300" cy="1270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5"/>
            </p:blipFill>
            <p:spPr>
              <a:xfrm>
                <a:off x="8255000" y="781050"/>
                <a:ext cx="1143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01" name="墨迹 100"/>
              <p14:cNvContentPartPr/>
              <p14:nvPr/>
            </p14:nvContentPartPr>
            <p14:xfrm>
              <a:off x="8286750" y="730250"/>
              <a:ext cx="107950" cy="952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7"/>
            </p:blipFill>
            <p:spPr>
              <a:xfrm>
                <a:off x="8286750" y="730250"/>
                <a:ext cx="1079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2" name="墨迹 101"/>
              <p14:cNvContentPartPr/>
              <p14:nvPr/>
            </p14:nvContentPartPr>
            <p14:xfrm>
              <a:off x="8432800" y="730250"/>
              <a:ext cx="203200" cy="1460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9"/>
            </p:blipFill>
            <p:spPr>
              <a:xfrm>
                <a:off x="8432800" y="730250"/>
                <a:ext cx="2032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3" name="墨迹 102"/>
              <p14:cNvContentPartPr/>
              <p14:nvPr/>
            </p14:nvContentPartPr>
            <p14:xfrm>
              <a:off x="8648700" y="774700"/>
              <a:ext cx="139700" cy="1333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1"/>
            </p:blipFill>
            <p:spPr>
              <a:xfrm>
                <a:off x="8648700" y="774700"/>
                <a:ext cx="1397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4" name="墨迹 103"/>
              <p14:cNvContentPartPr/>
              <p14:nvPr/>
            </p14:nvContentPartPr>
            <p14:xfrm>
              <a:off x="8743950" y="793750"/>
              <a:ext cx="50800" cy="1270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3"/>
            </p:blipFill>
            <p:spPr>
              <a:xfrm>
                <a:off x="8743950" y="793750"/>
                <a:ext cx="508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5" name="墨迹 104"/>
              <p14:cNvContentPartPr/>
              <p14:nvPr/>
            </p14:nvContentPartPr>
            <p14:xfrm>
              <a:off x="8737600" y="838200"/>
              <a:ext cx="50800" cy="127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5"/>
            </p:blipFill>
            <p:spPr>
              <a:xfrm>
                <a:off x="8737600" y="838200"/>
                <a:ext cx="508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6" name="墨迹 105"/>
              <p14:cNvContentPartPr/>
              <p14:nvPr/>
            </p14:nvContentPartPr>
            <p14:xfrm>
              <a:off x="8769350" y="838200"/>
              <a:ext cx="69850" cy="1524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7"/>
            </p:blipFill>
            <p:spPr>
              <a:xfrm>
                <a:off x="8769350" y="838200"/>
                <a:ext cx="698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7" name="墨迹 106"/>
              <p14:cNvContentPartPr/>
              <p14:nvPr/>
            </p14:nvContentPartPr>
            <p14:xfrm>
              <a:off x="8820150" y="825500"/>
              <a:ext cx="76200" cy="2032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9"/>
            </p:blipFill>
            <p:spPr>
              <a:xfrm>
                <a:off x="8820150" y="825500"/>
                <a:ext cx="762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8" name="墨迹 107"/>
              <p14:cNvContentPartPr/>
              <p14:nvPr/>
            </p14:nvContentPartPr>
            <p14:xfrm>
              <a:off x="4603750" y="1473200"/>
              <a:ext cx="260350" cy="444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1"/>
            </p:blipFill>
            <p:spPr>
              <a:xfrm>
                <a:off x="4603750" y="1473200"/>
                <a:ext cx="2603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9" name="墨迹 108"/>
              <p14:cNvContentPartPr/>
              <p14:nvPr/>
            </p14:nvContentPartPr>
            <p14:xfrm>
              <a:off x="4559300" y="2089150"/>
              <a:ext cx="317500" cy="127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3"/>
            </p:blipFill>
            <p:spPr>
              <a:xfrm>
                <a:off x="4559300" y="2089150"/>
                <a:ext cx="3175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10" name="墨迹 109"/>
              <p14:cNvContentPartPr/>
              <p14:nvPr/>
            </p14:nvContentPartPr>
            <p14:xfrm>
              <a:off x="4889500" y="1035050"/>
              <a:ext cx="12700" cy="36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54"/>
            </p:blipFill>
            <p:spPr>
              <a:xfrm>
                <a:off x="4889500" y="10350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11" name="墨迹 110"/>
              <p14:cNvContentPartPr/>
              <p14:nvPr/>
            </p14:nvContentPartPr>
            <p14:xfrm>
              <a:off x="4908550" y="1035050"/>
              <a:ext cx="12700" cy="36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54"/>
            </p:blipFill>
            <p:spPr>
              <a:xfrm>
                <a:off x="4908550" y="10350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12" name="墨迹 111"/>
              <p14:cNvContentPartPr/>
              <p14:nvPr/>
            </p14:nvContentPartPr>
            <p14:xfrm>
              <a:off x="4933950" y="1035050"/>
              <a:ext cx="12700" cy="36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54"/>
            </p:blipFill>
            <p:spPr>
              <a:xfrm>
                <a:off x="4933950" y="10350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3" name="墨迹 112"/>
              <p14:cNvContentPartPr/>
              <p14:nvPr/>
            </p14:nvContentPartPr>
            <p14:xfrm>
              <a:off x="4603750" y="1485900"/>
              <a:ext cx="361950" cy="635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08"/>
            </p:blipFill>
            <p:spPr>
              <a:xfrm>
                <a:off x="4603750" y="1485900"/>
                <a:ext cx="3619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4" name="墨迹 113"/>
              <p14:cNvContentPartPr/>
              <p14:nvPr/>
            </p14:nvContentPartPr>
            <p14:xfrm>
              <a:off x="4572000" y="1987550"/>
              <a:ext cx="279400" cy="317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0"/>
            </p:blipFill>
            <p:spPr>
              <a:xfrm>
                <a:off x="4572000" y="1987550"/>
                <a:ext cx="2794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5" name="墨迹 114"/>
              <p14:cNvContentPartPr/>
              <p14:nvPr/>
            </p14:nvContentPartPr>
            <p14:xfrm>
              <a:off x="4533900" y="1993900"/>
              <a:ext cx="323850" cy="5715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2"/>
            </p:blipFill>
            <p:spPr>
              <a:xfrm>
                <a:off x="4533900" y="1993900"/>
                <a:ext cx="3238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6" name="墨迹 115"/>
              <p14:cNvContentPartPr/>
              <p14:nvPr/>
            </p14:nvContentPartPr>
            <p14:xfrm>
              <a:off x="4502150" y="1466850"/>
              <a:ext cx="368300" cy="381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4"/>
            </p:blipFill>
            <p:spPr>
              <a:xfrm>
                <a:off x="4502150" y="1466850"/>
                <a:ext cx="3683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7" name="墨迹 116"/>
              <p14:cNvContentPartPr/>
              <p14:nvPr/>
            </p14:nvContentPartPr>
            <p14:xfrm>
              <a:off x="4495800" y="2006600"/>
              <a:ext cx="336550" cy="36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16"/>
            </p:blipFill>
            <p:spPr>
              <a:xfrm>
                <a:off x="4495800" y="2006600"/>
                <a:ext cx="336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8" name="墨迹 117"/>
              <p14:cNvContentPartPr/>
              <p14:nvPr/>
            </p14:nvContentPartPr>
            <p14:xfrm>
              <a:off x="4527550" y="2000250"/>
              <a:ext cx="342900" cy="2540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18"/>
            </p:blipFill>
            <p:spPr>
              <a:xfrm>
                <a:off x="4527550" y="2000250"/>
                <a:ext cx="3429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9" name="墨迹 118"/>
              <p14:cNvContentPartPr/>
              <p14:nvPr/>
            </p14:nvContentPartPr>
            <p14:xfrm>
              <a:off x="4603750" y="1543050"/>
              <a:ext cx="12700" cy="36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54"/>
            </p:blipFill>
            <p:spPr>
              <a:xfrm>
                <a:off x="4603750" y="15430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20" name="墨迹 119"/>
              <p14:cNvContentPartPr/>
              <p14:nvPr/>
            </p14:nvContentPartPr>
            <p14:xfrm>
              <a:off x="4584700" y="1524000"/>
              <a:ext cx="323850" cy="6985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1"/>
            </p:blipFill>
            <p:spPr>
              <a:xfrm>
                <a:off x="4584700" y="1524000"/>
                <a:ext cx="3238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21" name="墨迹 120"/>
              <p14:cNvContentPartPr/>
              <p14:nvPr/>
            </p14:nvContentPartPr>
            <p14:xfrm>
              <a:off x="4502150" y="2120900"/>
              <a:ext cx="552450" cy="53975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3"/>
            </p:blipFill>
            <p:spPr>
              <a:xfrm>
                <a:off x="4502150" y="2120900"/>
                <a:ext cx="552450" cy="539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22" name="墨迹 121"/>
              <p14:cNvContentPartPr/>
              <p14:nvPr/>
            </p14:nvContentPartPr>
            <p14:xfrm>
              <a:off x="5283200" y="2546350"/>
              <a:ext cx="292100" cy="127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25"/>
            </p:blipFill>
            <p:spPr>
              <a:xfrm>
                <a:off x="5283200" y="2546350"/>
                <a:ext cx="2921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23" name="墨迹 122"/>
              <p14:cNvContentPartPr/>
              <p14:nvPr/>
            </p14:nvContentPartPr>
            <p14:xfrm>
              <a:off x="7143750" y="2228850"/>
              <a:ext cx="1181100" cy="34925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27"/>
            </p:blipFill>
            <p:spPr>
              <a:xfrm>
                <a:off x="7143750" y="2228850"/>
                <a:ext cx="11811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4" name="墨迹 123"/>
              <p14:cNvContentPartPr/>
              <p14:nvPr/>
            </p14:nvContentPartPr>
            <p14:xfrm>
              <a:off x="5321300" y="2209800"/>
              <a:ext cx="342900" cy="38100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29"/>
            </p:blipFill>
            <p:spPr>
              <a:xfrm>
                <a:off x="5321300" y="2209800"/>
                <a:ext cx="3429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5" name="墨迹 124"/>
              <p14:cNvContentPartPr/>
              <p14:nvPr/>
            </p14:nvContentPartPr>
            <p14:xfrm>
              <a:off x="5683250" y="2381250"/>
              <a:ext cx="203200" cy="635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1"/>
            </p:blipFill>
            <p:spPr>
              <a:xfrm>
                <a:off x="5683250" y="2381250"/>
                <a:ext cx="2032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6" name="墨迹 125"/>
              <p14:cNvContentPartPr/>
              <p14:nvPr/>
            </p14:nvContentPartPr>
            <p14:xfrm>
              <a:off x="5810250" y="2349500"/>
              <a:ext cx="107950" cy="698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3"/>
            </p:blipFill>
            <p:spPr>
              <a:xfrm>
                <a:off x="5810250" y="2349500"/>
                <a:ext cx="1079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7" name="墨迹 126"/>
              <p14:cNvContentPartPr/>
              <p14:nvPr/>
            </p14:nvContentPartPr>
            <p14:xfrm>
              <a:off x="6026150" y="2305050"/>
              <a:ext cx="82550" cy="1651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35"/>
            </p:blipFill>
            <p:spPr>
              <a:xfrm>
                <a:off x="6026150" y="2305050"/>
                <a:ext cx="825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8" name="墨迹 127"/>
              <p14:cNvContentPartPr/>
              <p14:nvPr/>
            </p14:nvContentPartPr>
            <p14:xfrm>
              <a:off x="6121400" y="2305050"/>
              <a:ext cx="120650" cy="15240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37"/>
            </p:blipFill>
            <p:spPr>
              <a:xfrm>
                <a:off x="6121400" y="2305050"/>
                <a:ext cx="1206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9" name="墨迹 128"/>
              <p14:cNvContentPartPr/>
              <p14:nvPr/>
            </p14:nvContentPartPr>
            <p14:xfrm>
              <a:off x="6267450" y="2305050"/>
              <a:ext cx="88900" cy="17145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39"/>
            </p:blipFill>
            <p:spPr>
              <a:xfrm>
                <a:off x="6267450" y="2305050"/>
                <a:ext cx="889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30" name="墨迹 129"/>
              <p14:cNvContentPartPr/>
              <p14:nvPr/>
            </p14:nvContentPartPr>
            <p14:xfrm>
              <a:off x="6369050" y="2273300"/>
              <a:ext cx="6350" cy="1460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1"/>
            </p:blipFill>
            <p:spPr>
              <a:xfrm>
                <a:off x="6369050" y="2273300"/>
                <a:ext cx="63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31" name="墨迹 130"/>
              <p14:cNvContentPartPr/>
              <p14:nvPr/>
            </p14:nvContentPartPr>
            <p14:xfrm>
              <a:off x="6324600" y="2362200"/>
              <a:ext cx="63500" cy="2540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3"/>
            </p:blipFill>
            <p:spPr>
              <a:xfrm>
                <a:off x="6324600" y="2362200"/>
                <a:ext cx="635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32" name="墨迹 131"/>
              <p14:cNvContentPartPr/>
              <p14:nvPr/>
            </p14:nvContentPartPr>
            <p14:xfrm>
              <a:off x="6413500" y="2286000"/>
              <a:ext cx="44450" cy="19050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45"/>
            </p:blipFill>
            <p:spPr>
              <a:xfrm>
                <a:off x="6413500" y="2286000"/>
                <a:ext cx="444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33" name="墨迹 132"/>
              <p14:cNvContentPartPr/>
              <p14:nvPr/>
            </p14:nvContentPartPr>
            <p14:xfrm>
              <a:off x="6464300" y="2336800"/>
              <a:ext cx="88900" cy="1524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47"/>
            </p:blipFill>
            <p:spPr>
              <a:xfrm>
                <a:off x="6464300" y="2336800"/>
                <a:ext cx="889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4" name="墨迹 133"/>
              <p14:cNvContentPartPr/>
              <p14:nvPr/>
            </p14:nvContentPartPr>
            <p14:xfrm>
              <a:off x="5956300" y="2540000"/>
              <a:ext cx="654050" cy="1905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49"/>
            </p:blipFill>
            <p:spPr>
              <a:xfrm>
                <a:off x="5956300" y="2540000"/>
                <a:ext cx="6540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5" name="墨迹 134"/>
              <p14:cNvContentPartPr/>
              <p14:nvPr/>
            </p14:nvContentPartPr>
            <p14:xfrm>
              <a:off x="6737350" y="2171700"/>
              <a:ext cx="755650" cy="46990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1"/>
            </p:blipFill>
            <p:spPr>
              <a:xfrm>
                <a:off x="6737350" y="2171700"/>
                <a:ext cx="75565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6" name="墨迹 135"/>
              <p14:cNvContentPartPr/>
              <p14:nvPr/>
            </p14:nvContentPartPr>
            <p14:xfrm>
              <a:off x="5632450" y="2609850"/>
              <a:ext cx="215900" cy="127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53"/>
            </p:blipFill>
            <p:spPr>
              <a:xfrm>
                <a:off x="5632450" y="2609850"/>
                <a:ext cx="2159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7" name="墨迹 136"/>
              <p14:cNvContentPartPr/>
              <p14:nvPr/>
            </p14:nvContentPartPr>
            <p14:xfrm>
              <a:off x="5848350" y="2546350"/>
              <a:ext cx="82550" cy="14605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55"/>
            </p:blipFill>
            <p:spPr>
              <a:xfrm>
                <a:off x="5848350" y="2546350"/>
                <a:ext cx="825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8" name="墨迹 137"/>
              <p14:cNvContentPartPr/>
              <p14:nvPr/>
            </p14:nvContentPartPr>
            <p14:xfrm>
              <a:off x="6096000" y="2584450"/>
              <a:ext cx="69850" cy="14605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57"/>
            </p:blipFill>
            <p:spPr>
              <a:xfrm>
                <a:off x="6096000" y="2584450"/>
                <a:ext cx="698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9" name="墨迹 138"/>
              <p14:cNvContentPartPr/>
              <p14:nvPr/>
            </p14:nvContentPartPr>
            <p14:xfrm>
              <a:off x="6203950" y="2565400"/>
              <a:ext cx="114300" cy="889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59"/>
            </p:blipFill>
            <p:spPr>
              <a:xfrm>
                <a:off x="6203950" y="2565400"/>
                <a:ext cx="1143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40" name="墨迹 139"/>
              <p14:cNvContentPartPr/>
              <p14:nvPr/>
            </p14:nvContentPartPr>
            <p14:xfrm>
              <a:off x="6330950" y="2578100"/>
              <a:ext cx="76200" cy="13970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1"/>
            </p:blipFill>
            <p:spPr>
              <a:xfrm>
                <a:off x="6330950" y="2578100"/>
                <a:ext cx="762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41" name="墨迹 140"/>
              <p14:cNvContentPartPr/>
              <p14:nvPr/>
            </p14:nvContentPartPr>
            <p14:xfrm>
              <a:off x="6432550" y="2571750"/>
              <a:ext cx="12700" cy="1397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63"/>
            </p:blipFill>
            <p:spPr>
              <a:xfrm>
                <a:off x="6432550" y="2571750"/>
                <a:ext cx="127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42" name="墨迹 141"/>
              <p14:cNvContentPartPr/>
              <p14:nvPr/>
            </p14:nvContentPartPr>
            <p14:xfrm>
              <a:off x="6407150" y="2647950"/>
              <a:ext cx="63500" cy="36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65"/>
            </p:blipFill>
            <p:spPr>
              <a:xfrm>
                <a:off x="6407150" y="2647950"/>
                <a:ext cx="635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43" name="墨迹 142"/>
              <p14:cNvContentPartPr/>
              <p14:nvPr/>
            </p14:nvContentPartPr>
            <p14:xfrm>
              <a:off x="6496050" y="2584450"/>
              <a:ext cx="38100" cy="15240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67"/>
            </p:blipFill>
            <p:spPr>
              <a:xfrm>
                <a:off x="6496050" y="2584450"/>
                <a:ext cx="381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4" name="墨迹 143"/>
              <p14:cNvContentPartPr/>
              <p14:nvPr/>
            </p14:nvContentPartPr>
            <p14:xfrm>
              <a:off x="6534150" y="2584450"/>
              <a:ext cx="114300" cy="1778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69"/>
            </p:blipFill>
            <p:spPr>
              <a:xfrm>
                <a:off x="6534150" y="2584450"/>
                <a:ext cx="1143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5" name="墨迹 144"/>
              <p14:cNvContentPartPr/>
              <p14:nvPr/>
            </p14:nvContentPartPr>
            <p14:xfrm>
              <a:off x="5600700" y="2292350"/>
              <a:ext cx="127000" cy="8255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1"/>
            </p:blipFill>
            <p:spPr>
              <a:xfrm>
                <a:off x="5600700" y="2292350"/>
                <a:ext cx="1270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6" name="墨迹 145"/>
              <p14:cNvContentPartPr/>
              <p14:nvPr/>
            </p14:nvContentPartPr>
            <p14:xfrm>
              <a:off x="4552950" y="2520950"/>
              <a:ext cx="323850" cy="36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73"/>
            </p:blipFill>
            <p:spPr>
              <a:xfrm>
                <a:off x="4552950" y="2520950"/>
                <a:ext cx="3238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7" name="墨迹 146"/>
              <p14:cNvContentPartPr/>
              <p14:nvPr/>
            </p14:nvContentPartPr>
            <p14:xfrm>
              <a:off x="4381500" y="2470150"/>
              <a:ext cx="685800" cy="62230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75"/>
            </p:blipFill>
            <p:spPr>
              <a:xfrm>
                <a:off x="4381500" y="2470150"/>
                <a:ext cx="685800" cy="622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8" name="墨迹 147"/>
              <p14:cNvContentPartPr/>
              <p14:nvPr/>
            </p14:nvContentPartPr>
            <p14:xfrm>
              <a:off x="6985000" y="2590800"/>
              <a:ext cx="1536700" cy="26670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77"/>
            </p:blipFill>
            <p:spPr>
              <a:xfrm>
                <a:off x="6985000" y="2590800"/>
                <a:ext cx="15367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9" name="墨迹 148"/>
              <p14:cNvContentPartPr/>
              <p14:nvPr/>
            </p14:nvContentPartPr>
            <p14:xfrm>
              <a:off x="6750050" y="2762250"/>
              <a:ext cx="463550" cy="24765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79"/>
            </p:blipFill>
            <p:spPr>
              <a:xfrm>
                <a:off x="6750050" y="2762250"/>
                <a:ext cx="4635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50" name="墨迹 149"/>
              <p14:cNvContentPartPr/>
              <p14:nvPr/>
            </p14:nvContentPartPr>
            <p14:xfrm>
              <a:off x="4343400" y="2940050"/>
              <a:ext cx="800100" cy="13970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1"/>
            </p:blipFill>
            <p:spPr>
              <a:xfrm>
                <a:off x="4343400" y="2940050"/>
                <a:ext cx="8001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51" name="墨迹 150"/>
              <p14:cNvContentPartPr/>
              <p14:nvPr/>
            </p14:nvContentPartPr>
            <p14:xfrm>
              <a:off x="4400550" y="2933700"/>
              <a:ext cx="590550" cy="5715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83"/>
            </p:blipFill>
            <p:spPr>
              <a:xfrm>
                <a:off x="4400550" y="2933700"/>
                <a:ext cx="5905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52" name="墨迹 151"/>
              <p14:cNvContentPartPr/>
              <p14:nvPr/>
            </p14:nvContentPartPr>
            <p14:xfrm>
              <a:off x="7105650" y="2813050"/>
              <a:ext cx="12700" cy="36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54"/>
            </p:blipFill>
            <p:spPr>
              <a:xfrm>
                <a:off x="7105650" y="28130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53" name="墨迹 152"/>
              <p14:cNvContentPartPr/>
              <p14:nvPr/>
            </p14:nvContentPartPr>
            <p14:xfrm>
              <a:off x="7467600" y="2806700"/>
              <a:ext cx="12700" cy="36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54"/>
            </p:blipFill>
            <p:spPr>
              <a:xfrm>
                <a:off x="7467600" y="28067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54" name="墨迹 153"/>
              <p14:cNvContentPartPr/>
              <p14:nvPr/>
            </p14:nvContentPartPr>
            <p14:xfrm>
              <a:off x="8077200" y="2838450"/>
              <a:ext cx="12700" cy="36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54"/>
            </p:blipFill>
            <p:spPr>
              <a:xfrm>
                <a:off x="8077200" y="28384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55" name="墨迹 154"/>
              <p14:cNvContentPartPr/>
              <p14:nvPr/>
            </p14:nvContentPartPr>
            <p14:xfrm>
              <a:off x="6813550" y="2997200"/>
              <a:ext cx="44450" cy="36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88"/>
            </p:blipFill>
            <p:spPr>
              <a:xfrm>
                <a:off x="6813550" y="2997200"/>
                <a:ext cx="444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6" name="墨迹 155"/>
              <p14:cNvContentPartPr/>
              <p14:nvPr/>
            </p14:nvContentPartPr>
            <p14:xfrm>
              <a:off x="7378700" y="2940050"/>
              <a:ext cx="635000" cy="6350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90"/>
            </p:blipFill>
            <p:spPr>
              <a:xfrm>
                <a:off x="7378700" y="2940050"/>
                <a:ext cx="6350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7" name="墨迹 156"/>
              <p14:cNvContentPartPr/>
              <p14:nvPr/>
            </p14:nvContentPartPr>
            <p14:xfrm>
              <a:off x="4749800" y="2851150"/>
              <a:ext cx="114300" cy="8255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92"/>
            </p:blipFill>
            <p:spPr>
              <a:xfrm>
                <a:off x="4749800" y="2851150"/>
                <a:ext cx="1143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8" name="墨迹 157"/>
              <p14:cNvContentPartPr/>
              <p14:nvPr/>
            </p14:nvContentPartPr>
            <p14:xfrm>
              <a:off x="9359900" y="2292350"/>
              <a:ext cx="107950" cy="16510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294"/>
            </p:blipFill>
            <p:spPr>
              <a:xfrm>
                <a:off x="9359900" y="2292350"/>
                <a:ext cx="1079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9" name="墨迹 158"/>
              <p14:cNvContentPartPr/>
              <p14:nvPr/>
            </p14:nvContentPartPr>
            <p14:xfrm>
              <a:off x="9372600" y="2343150"/>
              <a:ext cx="107950" cy="11430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296"/>
            </p:blipFill>
            <p:spPr>
              <a:xfrm>
                <a:off x="9372600" y="2343150"/>
                <a:ext cx="1079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60" name="墨迹 159"/>
              <p14:cNvContentPartPr/>
              <p14:nvPr/>
            </p14:nvContentPartPr>
            <p14:xfrm>
              <a:off x="9728200" y="2286000"/>
              <a:ext cx="76200" cy="20320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298"/>
            </p:blipFill>
            <p:spPr>
              <a:xfrm>
                <a:off x="9728200" y="2286000"/>
                <a:ext cx="762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61" name="墨迹 160"/>
              <p14:cNvContentPartPr/>
              <p14:nvPr/>
            </p14:nvContentPartPr>
            <p14:xfrm>
              <a:off x="9867900" y="2286000"/>
              <a:ext cx="31750" cy="17780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0"/>
            </p:blipFill>
            <p:spPr>
              <a:xfrm>
                <a:off x="9867900" y="2286000"/>
                <a:ext cx="317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62" name="墨迹 161"/>
              <p14:cNvContentPartPr/>
              <p14:nvPr/>
            </p14:nvContentPartPr>
            <p14:xfrm>
              <a:off x="9880600" y="2286000"/>
              <a:ext cx="127000" cy="17145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02"/>
            </p:blipFill>
            <p:spPr>
              <a:xfrm>
                <a:off x="9880600" y="2286000"/>
                <a:ext cx="1270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63" name="墨迹 162"/>
              <p14:cNvContentPartPr/>
              <p14:nvPr/>
            </p14:nvContentPartPr>
            <p14:xfrm>
              <a:off x="10033000" y="2381250"/>
              <a:ext cx="82550" cy="8890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04"/>
            </p:blipFill>
            <p:spPr>
              <a:xfrm>
                <a:off x="10033000" y="2381250"/>
                <a:ext cx="825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64" name="墨迹 163"/>
              <p14:cNvContentPartPr/>
              <p14:nvPr/>
            </p14:nvContentPartPr>
            <p14:xfrm>
              <a:off x="10128250" y="2273300"/>
              <a:ext cx="158750" cy="39370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06"/>
            </p:blipFill>
            <p:spPr>
              <a:xfrm>
                <a:off x="10128250" y="2273300"/>
                <a:ext cx="15875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65" name="墨迹 164"/>
              <p14:cNvContentPartPr/>
              <p14:nvPr/>
            </p14:nvContentPartPr>
            <p14:xfrm>
              <a:off x="9296400" y="2749550"/>
              <a:ext cx="50800" cy="16510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08"/>
            </p:blipFill>
            <p:spPr>
              <a:xfrm>
                <a:off x="9296400" y="2749550"/>
                <a:ext cx="508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66" name="墨迹 165"/>
              <p14:cNvContentPartPr/>
              <p14:nvPr/>
            </p14:nvContentPartPr>
            <p14:xfrm>
              <a:off x="9334500" y="2743200"/>
              <a:ext cx="76200" cy="14605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10"/>
            </p:blipFill>
            <p:spPr>
              <a:xfrm>
                <a:off x="9334500" y="2743200"/>
                <a:ext cx="762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7" name="墨迹 166"/>
              <p14:cNvContentPartPr/>
              <p14:nvPr/>
            </p14:nvContentPartPr>
            <p14:xfrm>
              <a:off x="9455150" y="2838450"/>
              <a:ext cx="76200" cy="8255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12"/>
            </p:blipFill>
            <p:spPr>
              <a:xfrm>
                <a:off x="9455150" y="2838450"/>
                <a:ext cx="762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8" name="墨迹 167"/>
              <p14:cNvContentPartPr/>
              <p14:nvPr/>
            </p14:nvContentPartPr>
            <p14:xfrm>
              <a:off x="9264650" y="3035300"/>
              <a:ext cx="273050" cy="36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14"/>
            </p:blipFill>
            <p:spPr>
              <a:xfrm>
                <a:off x="9264650" y="3035300"/>
                <a:ext cx="273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9" name="墨迹 168"/>
              <p14:cNvContentPartPr/>
              <p14:nvPr/>
            </p14:nvContentPartPr>
            <p14:xfrm>
              <a:off x="9607550" y="2819400"/>
              <a:ext cx="127000" cy="1270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16"/>
            </p:blipFill>
            <p:spPr>
              <a:xfrm>
                <a:off x="9607550" y="2819400"/>
                <a:ext cx="1270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70" name="墨迹 169"/>
              <p14:cNvContentPartPr/>
              <p14:nvPr/>
            </p14:nvContentPartPr>
            <p14:xfrm>
              <a:off x="9664700" y="2768600"/>
              <a:ext cx="44450" cy="12700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18"/>
            </p:blipFill>
            <p:spPr>
              <a:xfrm>
                <a:off x="9664700" y="2768600"/>
                <a:ext cx="444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71" name="墨迹 170"/>
              <p14:cNvContentPartPr/>
              <p14:nvPr/>
            </p14:nvContentPartPr>
            <p14:xfrm>
              <a:off x="9988550" y="2819400"/>
              <a:ext cx="12700" cy="36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54"/>
            </p:blipFill>
            <p:spPr>
              <a:xfrm>
                <a:off x="9988550" y="28194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72" name="墨迹 171"/>
              <p14:cNvContentPartPr/>
              <p14:nvPr/>
            </p14:nvContentPartPr>
            <p14:xfrm>
              <a:off x="10039350" y="2819400"/>
              <a:ext cx="12700" cy="36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54"/>
            </p:blipFill>
            <p:spPr>
              <a:xfrm>
                <a:off x="10039350" y="28194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73" name="墨迹 172"/>
              <p14:cNvContentPartPr/>
              <p14:nvPr/>
            </p14:nvContentPartPr>
            <p14:xfrm>
              <a:off x="10134600" y="2819400"/>
              <a:ext cx="12700" cy="36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54"/>
            </p:blipFill>
            <p:spPr>
              <a:xfrm>
                <a:off x="10134600" y="28194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74" name="墨迹 173"/>
              <p14:cNvContentPartPr/>
              <p14:nvPr/>
            </p14:nvContentPartPr>
            <p14:xfrm>
              <a:off x="7797800" y="2768600"/>
              <a:ext cx="857250" cy="3810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23"/>
            </p:blipFill>
            <p:spPr>
              <a:xfrm>
                <a:off x="7797800" y="2768600"/>
                <a:ext cx="8572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75" name="墨迹 174"/>
              <p14:cNvContentPartPr/>
              <p14:nvPr/>
            </p14:nvContentPartPr>
            <p14:xfrm>
              <a:off x="9944100" y="2990850"/>
              <a:ext cx="247650" cy="2540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25"/>
            </p:blipFill>
            <p:spPr>
              <a:xfrm>
                <a:off x="9944100" y="2990850"/>
                <a:ext cx="2476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76" name="墨迹 175"/>
              <p14:cNvContentPartPr/>
              <p14:nvPr/>
            </p14:nvContentPartPr>
            <p14:xfrm>
              <a:off x="8350250" y="2787650"/>
              <a:ext cx="12700" cy="36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54"/>
            </p:blipFill>
            <p:spPr>
              <a:xfrm>
                <a:off x="8350250" y="27876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77" name="墨迹 176"/>
              <p14:cNvContentPartPr/>
              <p14:nvPr/>
            </p14:nvContentPartPr>
            <p14:xfrm>
              <a:off x="9385300" y="1168400"/>
              <a:ext cx="82550" cy="64135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28"/>
            </p:blipFill>
            <p:spPr>
              <a:xfrm>
                <a:off x="9385300" y="1168400"/>
                <a:ext cx="82550" cy="641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78" name="墨迹 177"/>
              <p14:cNvContentPartPr/>
              <p14:nvPr/>
            </p14:nvContentPartPr>
            <p14:xfrm>
              <a:off x="9486900" y="1041400"/>
              <a:ext cx="679450" cy="90805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30"/>
            </p:blipFill>
            <p:spPr>
              <a:xfrm>
                <a:off x="9486900" y="1041400"/>
                <a:ext cx="679450" cy="908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9" name="墨迹 178"/>
              <p14:cNvContentPartPr/>
              <p14:nvPr/>
            </p14:nvContentPartPr>
            <p14:xfrm>
              <a:off x="9486900" y="1047750"/>
              <a:ext cx="44450" cy="14605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32"/>
            </p:blipFill>
            <p:spPr>
              <a:xfrm>
                <a:off x="9486900" y="1047750"/>
                <a:ext cx="444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80" name="墨迹 179"/>
              <p14:cNvContentPartPr/>
              <p14:nvPr/>
            </p14:nvContentPartPr>
            <p14:xfrm>
              <a:off x="9493250" y="1187450"/>
              <a:ext cx="571500" cy="3175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34"/>
            </p:blipFill>
            <p:spPr>
              <a:xfrm>
                <a:off x="9493250" y="1187450"/>
                <a:ext cx="5715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81" name="墨迹 180"/>
              <p14:cNvContentPartPr/>
              <p14:nvPr/>
            </p14:nvContentPartPr>
            <p14:xfrm>
              <a:off x="9353550" y="1346200"/>
              <a:ext cx="882650" cy="5715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36"/>
            </p:blipFill>
            <p:spPr>
              <a:xfrm>
                <a:off x="9353550" y="1346200"/>
                <a:ext cx="8826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82" name="墨迹 181"/>
              <p14:cNvContentPartPr/>
              <p14:nvPr/>
            </p14:nvContentPartPr>
            <p14:xfrm>
              <a:off x="9988550" y="1200150"/>
              <a:ext cx="82550" cy="36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38"/>
            </p:blipFill>
            <p:spPr>
              <a:xfrm>
                <a:off x="9988550" y="1200150"/>
                <a:ext cx="82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83" name="墨迹 182"/>
              <p14:cNvContentPartPr/>
              <p14:nvPr/>
            </p14:nvContentPartPr>
            <p14:xfrm>
              <a:off x="9620250" y="1257300"/>
              <a:ext cx="127000" cy="635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40"/>
            </p:blipFill>
            <p:spPr>
              <a:xfrm>
                <a:off x="9620250" y="1257300"/>
                <a:ext cx="1270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84" name="墨迹 183"/>
              <p14:cNvContentPartPr/>
              <p14:nvPr/>
            </p14:nvContentPartPr>
            <p14:xfrm>
              <a:off x="9690100" y="1219200"/>
              <a:ext cx="25400" cy="14605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42"/>
            </p:blipFill>
            <p:spPr>
              <a:xfrm>
                <a:off x="9690100" y="1219200"/>
                <a:ext cx="254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85" name="墨迹 184"/>
              <p14:cNvContentPartPr/>
              <p14:nvPr/>
            </p14:nvContentPartPr>
            <p14:xfrm>
              <a:off x="9658350" y="1250950"/>
              <a:ext cx="146050" cy="5715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44"/>
            </p:blipFill>
            <p:spPr>
              <a:xfrm>
                <a:off x="9658350" y="1250950"/>
                <a:ext cx="1460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86" name="墨迹 185"/>
              <p14:cNvContentPartPr/>
              <p14:nvPr/>
            </p14:nvContentPartPr>
            <p14:xfrm>
              <a:off x="9804400" y="1187450"/>
              <a:ext cx="19050" cy="8255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46"/>
            </p:blipFill>
            <p:spPr>
              <a:xfrm>
                <a:off x="9804400" y="1187450"/>
                <a:ext cx="190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87" name="墨迹 186"/>
              <p14:cNvContentPartPr/>
              <p14:nvPr/>
            </p14:nvContentPartPr>
            <p14:xfrm>
              <a:off x="9785350" y="1238250"/>
              <a:ext cx="158750" cy="12065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48"/>
            </p:blipFill>
            <p:spPr>
              <a:xfrm>
                <a:off x="9785350" y="1238250"/>
                <a:ext cx="1587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88" name="墨迹 187"/>
              <p14:cNvContentPartPr/>
              <p14:nvPr/>
            </p14:nvContentPartPr>
            <p14:xfrm>
              <a:off x="9423400" y="1600200"/>
              <a:ext cx="660400" cy="4445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50"/>
            </p:blipFill>
            <p:spPr>
              <a:xfrm>
                <a:off x="9423400" y="1600200"/>
                <a:ext cx="6604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89" name="墨迹 188"/>
              <p14:cNvContentPartPr/>
              <p14:nvPr/>
            </p14:nvContentPartPr>
            <p14:xfrm>
              <a:off x="9632950" y="1524000"/>
              <a:ext cx="38100" cy="36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52"/>
            </p:blipFill>
            <p:spPr>
              <a:xfrm>
                <a:off x="9632950" y="1524000"/>
                <a:ext cx="381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90" name="墨迹 189"/>
              <p14:cNvContentPartPr/>
              <p14:nvPr/>
            </p14:nvContentPartPr>
            <p14:xfrm>
              <a:off x="9740900" y="1511300"/>
              <a:ext cx="25400" cy="36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54"/>
            </p:blipFill>
            <p:spPr>
              <a:xfrm>
                <a:off x="9740900" y="151130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91" name="墨迹 190"/>
              <p14:cNvContentPartPr/>
              <p14:nvPr/>
            </p14:nvContentPartPr>
            <p14:xfrm>
              <a:off x="9785350" y="1511300"/>
              <a:ext cx="19050" cy="36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56"/>
            </p:blipFill>
            <p:spPr>
              <a:xfrm>
                <a:off x="9785350" y="151130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92" name="墨迹 191"/>
              <p14:cNvContentPartPr/>
              <p14:nvPr/>
            </p14:nvContentPartPr>
            <p14:xfrm>
              <a:off x="9842500" y="1511300"/>
              <a:ext cx="12700" cy="36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54"/>
            </p:blipFill>
            <p:spPr>
              <a:xfrm>
                <a:off x="9842500" y="15113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93" name="墨迹 192"/>
              <p14:cNvContentPartPr/>
              <p14:nvPr/>
            </p14:nvContentPartPr>
            <p14:xfrm>
              <a:off x="8915400" y="1435100"/>
              <a:ext cx="38100" cy="15875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59"/>
            </p:blipFill>
            <p:spPr>
              <a:xfrm>
                <a:off x="8915400" y="1435100"/>
                <a:ext cx="381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94" name="墨迹 193"/>
              <p14:cNvContentPartPr/>
              <p14:nvPr/>
            </p14:nvContentPartPr>
            <p14:xfrm>
              <a:off x="8915400" y="1441450"/>
              <a:ext cx="139700" cy="8255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61"/>
            </p:blipFill>
            <p:spPr>
              <a:xfrm>
                <a:off x="8915400" y="1441450"/>
                <a:ext cx="1397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95" name="墨迹 194"/>
              <p14:cNvContentPartPr/>
              <p14:nvPr/>
            </p14:nvContentPartPr>
            <p14:xfrm>
              <a:off x="9042400" y="1485900"/>
              <a:ext cx="88900" cy="7620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63"/>
            </p:blipFill>
            <p:spPr>
              <a:xfrm>
                <a:off x="9042400" y="1485900"/>
                <a:ext cx="889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96" name="墨迹 195"/>
              <p14:cNvContentPartPr/>
              <p14:nvPr/>
            </p14:nvContentPartPr>
            <p14:xfrm>
              <a:off x="8731250" y="1333500"/>
              <a:ext cx="133350" cy="24130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65"/>
            </p:blipFill>
            <p:spPr>
              <a:xfrm>
                <a:off x="8731250" y="1333500"/>
                <a:ext cx="1333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97" name="墨迹 196"/>
              <p14:cNvContentPartPr/>
              <p14:nvPr/>
            </p14:nvContentPartPr>
            <p14:xfrm>
              <a:off x="9124950" y="1397000"/>
              <a:ext cx="63500" cy="19050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67"/>
            </p:blipFill>
            <p:spPr>
              <a:xfrm>
                <a:off x="9124950" y="1397000"/>
                <a:ext cx="635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98" name="墨迹 197"/>
              <p14:cNvContentPartPr/>
              <p14:nvPr/>
            </p14:nvContentPartPr>
            <p14:xfrm>
              <a:off x="9213850" y="1492250"/>
              <a:ext cx="139700" cy="635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69"/>
            </p:blipFill>
            <p:spPr>
              <a:xfrm>
                <a:off x="9213850" y="1492250"/>
                <a:ext cx="1397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99" name="墨迹 198"/>
              <p14:cNvContentPartPr/>
              <p14:nvPr/>
            </p14:nvContentPartPr>
            <p14:xfrm>
              <a:off x="9271000" y="1447800"/>
              <a:ext cx="63500" cy="10795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71"/>
            </p:blipFill>
            <p:spPr>
              <a:xfrm>
                <a:off x="9271000" y="1447800"/>
                <a:ext cx="635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200" name="墨迹 199"/>
              <p14:cNvContentPartPr/>
              <p14:nvPr/>
            </p14:nvContentPartPr>
            <p14:xfrm>
              <a:off x="9563100" y="1377950"/>
              <a:ext cx="457200" cy="23495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73"/>
            </p:blipFill>
            <p:spPr>
              <a:xfrm>
                <a:off x="9563100" y="1377950"/>
                <a:ext cx="4572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201" name="墨迹 200"/>
              <p14:cNvContentPartPr/>
              <p14:nvPr/>
            </p14:nvContentPartPr>
            <p14:xfrm>
              <a:off x="9277350" y="3403600"/>
              <a:ext cx="82550" cy="24130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75"/>
            </p:blipFill>
            <p:spPr>
              <a:xfrm>
                <a:off x="9277350" y="3403600"/>
                <a:ext cx="825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202" name="墨迹 201"/>
              <p14:cNvContentPartPr/>
              <p14:nvPr/>
            </p14:nvContentPartPr>
            <p14:xfrm>
              <a:off x="9290050" y="3435350"/>
              <a:ext cx="127000" cy="8890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77"/>
            </p:blipFill>
            <p:spPr>
              <a:xfrm>
                <a:off x="9290050" y="3435350"/>
                <a:ext cx="1270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203" name="墨迹 202"/>
              <p14:cNvContentPartPr/>
              <p14:nvPr/>
            </p14:nvContentPartPr>
            <p14:xfrm>
              <a:off x="9448800" y="3467100"/>
              <a:ext cx="120650" cy="12065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79"/>
            </p:blipFill>
            <p:spPr>
              <a:xfrm>
                <a:off x="9448800" y="3467100"/>
                <a:ext cx="1206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204" name="墨迹 203"/>
              <p14:cNvContentPartPr/>
              <p14:nvPr/>
            </p14:nvContentPartPr>
            <p14:xfrm>
              <a:off x="9626600" y="3505200"/>
              <a:ext cx="146050" cy="36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81"/>
            </p:blipFill>
            <p:spPr>
              <a:xfrm>
                <a:off x="9626600" y="3505200"/>
                <a:ext cx="146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205" name="墨迹 204"/>
              <p14:cNvContentPartPr/>
              <p14:nvPr/>
            </p14:nvContentPartPr>
            <p14:xfrm>
              <a:off x="9671050" y="3454400"/>
              <a:ext cx="133350" cy="10795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83"/>
            </p:blipFill>
            <p:spPr>
              <a:xfrm>
                <a:off x="9671050" y="3454400"/>
                <a:ext cx="1333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206" name="墨迹 205"/>
              <p14:cNvContentPartPr/>
              <p14:nvPr/>
            </p14:nvContentPartPr>
            <p14:xfrm>
              <a:off x="9823450" y="3409950"/>
              <a:ext cx="139700" cy="20955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85"/>
            </p:blipFill>
            <p:spPr>
              <a:xfrm>
                <a:off x="9823450" y="3409950"/>
                <a:ext cx="1397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207" name="墨迹 206"/>
              <p14:cNvContentPartPr/>
              <p14:nvPr/>
            </p14:nvContentPartPr>
            <p14:xfrm>
              <a:off x="9925050" y="3454400"/>
              <a:ext cx="152400" cy="10160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387"/>
            </p:blipFill>
            <p:spPr>
              <a:xfrm>
                <a:off x="9925050" y="3454400"/>
                <a:ext cx="1524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208" name="墨迹 207"/>
              <p14:cNvContentPartPr/>
              <p14:nvPr/>
            </p14:nvContentPartPr>
            <p14:xfrm>
              <a:off x="10102850" y="3435350"/>
              <a:ext cx="133350" cy="15240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389"/>
            </p:blipFill>
            <p:spPr>
              <a:xfrm>
                <a:off x="10102850" y="3435350"/>
                <a:ext cx="1333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209" name="墨迹 208"/>
              <p14:cNvContentPartPr/>
              <p14:nvPr/>
            </p14:nvContentPartPr>
            <p14:xfrm>
              <a:off x="10217150" y="3435350"/>
              <a:ext cx="25400" cy="15875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391"/>
            </p:blipFill>
            <p:spPr>
              <a:xfrm>
                <a:off x="10217150" y="3435350"/>
                <a:ext cx="254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210" name="墨迹 209"/>
              <p14:cNvContentPartPr/>
              <p14:nvPr/>
            </p14:nvContentPartPr>
            <p14:xfrm>
              <a:off x="10185400" y="3524250"/>
              <a:ext cx="95250" cy="1270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393"/>
            </p:blipFill>
            <p:spPr>
              <a:xfrm>
                <a:off x="10185400" y="3524250"/>
                <a:ext cx="952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211" name="墨迹 210"/>
              <p14:cNvContentPartPr/>
              <p14:nvPr/>
            </p14:nvContentPartPr>
            <p14:xfrm>
              <a:off x="10306050" y="3460750"/>
              <a:ext cx="127000" cy="20320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395"/>
            </p:blipFill>
            <p:spPr>
              <a:xfrm>
                <a:off x="10306050" y="3460750"/>
                <a:ext cx="1270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212" name="墨迹 211"/>
              <p14:cNvContentPartPr/>
              <p14:nvPr/>
            </p14:nvContentPartPr>
            <p14:xfrm>
              <a:off x="9309100" y="3841750"/>
              <a:ext cx="76200" cy="13970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397"/>
            </p:blipFill>
            <p:spPr>
              <a:xfrm>
                <a:off x="9309100" y="3841750"/>
                <a:ext cx="762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213" name="墨迹 212"/>
              <p14:cNvContentPartPr/>
              <p14:nvPr/>
            </p14:nvContentPartPr>
            <p14:xfrm>
              <a:off x="9378950" y="3829050"/>
              <a:ext cx="107950" cy="17780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399"/>
            </p:blipFill>
            <p:spPr>
              <a:xfrm>
                <a:off x="9378950" y="3829050"/>
                <a:ext cx="1079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0" p14:bwMode="auto">
            <p14:nvContentPartPr>
              <p14:cNvPr id="214" name="墨迹 213"/>
              <p14:cNvContentPartPr/>
              <p14:nvPr/>
            </p14:nvContentPartPr>
            <p14:xfrm>
              <a:off x="9531350" y="3937000"/>
              <a:ext cx="139700" cy="1905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01"/>
            </p:blipFill>
            <p:spPr>
              <a:xfrm>
                <a:off x="9531350" y="3937000"/>
                <a:ext cx="139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2" p14:bwMode="auto">
            <p14:nvContentPartPr>
              <p14:cNvPr id="215" name="墨迹 214"/>
              <p14:cNvContentPartPr/>
              <p14:nvPr/>
            </p14:nvContentPartPr>
            <p14:xfrm>
              <a:off x="9601200" y="3898900"/>
              <a:ext cx="69850" cy="101600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03"/>
            </p:blipFill>
            <p:spPr>
              <a:xfrm>
                <a:off x="9601200" y="3898900"/>
                <a:ext cx="698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4" p14:bwMode="auto">
            <p14:nvContentPartPr>
              <p14:cNvPr id="216" name="墨迹 215"/>
              <p14:cNvContentPartPr/>
              <p14:nvPr/>
            </p14:nvContentPartPr>
            <p14:xfrm>
              <a:off x="9766300" y="3930650"/>
              <a:ext cx="69850" cy="101600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05"/>
            </p:blipFill>
            <p:spPr>
              <a:xfrm>
                <a:off x="9766300" y="3930650"/>
                <a:ext cx="698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217" name="墨迹 216"/>
              <p14:cNvContentPartPr/>
              <p14:nvPr/>
            </p14:nvContentPartPr>
            <p14:xfrm>
              <a:off x="9836150" y="3924300"/>
              <a:ext cx="107950" cy="15240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07"/>
            </p:blipFill>
            <p:spPr>
              <a:xfrm>
                <a:off x="9836150" y="3924300"/>
                <a:ext cx="1079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218" name="墨迹 217"/>
              <p14:cNvContentPartPr/>
              <p14:nvPr/>
            </p14:nvContentPartPr>
            <p14:xfrm>
              <a:off x="10026650" y="3956050"/>
              <a:ext cx="31750" cy="10160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09"/>
            </p:blipFill>
            <p:spPr>
              <a:xfrm>
                <a:off x="10026650" y="3956050"/>
                <a:ext cx="317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219" name="墨迹 218"/>
              <p14:cNvContentPartPr/>
              <p14:nvPr/>
            </p14:nvContentPartPr>
            <p14:xfrm>
              <a:off x="10013950" y="3937000"/>
              <a:ext cx="139700" cy="12065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11"/>
            </p:blipFill>
            <p:spPr>
              <a:xfrm>
                <a:off x="10013950" y="3937000"/>
                <a:ext cx="1397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20" name="墨迹 219"/>
              <p14:cNvContentPartPr/>
              <p14:nvPr/>
            </p14:nvContentPartPr>
            <p14:xfrm>
              <a:off x="10229850" y="3943350"/>
              <a:ext cx="76200" cy="15875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13"/>
            </p:blipFill>
            <p:spPr>
              <a:xfrm>
                <a:off x="10229850" y="3943350"/>
                <a:ext cx="762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221" name="墨迹 220"/>
              <p14:cNvContentPartPr/>
              <p14:nvPr/>
            </p14:nvContentPartPr>
            <p14:xfrm>
              <a:off x="10293350" y="3930650"/>
              <a:ext cx="82550" cy="22225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15"/>
            </p:blipFill>
            <p:spPr>
              <a:xfrm>
                <a:off x="10293350" y="3930650"/>
                <a:ext cx="825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222" name="墨迹 221"/>
              <p14:cNvContentPartPr/>
              <p14:nvPr/>
            </p14:nvContentPartPr>
            <p14:xfrm>
              <a:off x="10350500" y="4051300"/>
              <a:ext cx="95250" cy="36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17"/>
            </p:blipFill>
            <p:spPr>
              <a:xfrm>
                <a:off x="10350500" y="4051300"/>
                <a:ext cx="952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8" p14:bwMode="auto">
            <p14:nvContentPartPr>
              <p14:cNvPr id="223" name="墨迹 222"/>
              <p14:cNvContentPartPr/>
              <p14:nvPr/>
            </p14:nvContentPartPr>
            <p14:xfrm>
              <a:off x="10452100" y="3994150"/>
              <a:ext cx="38100" cy="7620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19"/>
            </p:blipFill>
            <p:spPr>
              <a:xfrm>
                <a:off x="10452100" y="3994150"/>
                <a:ext cx="381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0" p14:bwMode="auto">
            <p14:nvContentPartPr>
              <p14:cNvPr id="224" name="墨迹 223"/>
              <p14:cNvContentPartPr/>
              <p14:nvPr/>
            </p14:nvContentPartPr>
            <p14:xfrm>
              <a:off x="10502900" y="4044950"/>
              <a:ext cx="127000" cy="146050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21"/>
            </p:blipFill>
            <p:spPr>
              <a:xfrm>
                <a:off x="10502900" y="4044950"/>
                <a:ext cx="1270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2" p14:bwMode="auto">
            <p14:nvContentPartPr>
              <p14:cNvPr id="225" name="墨迹 224"/>
              <p14:cNvContentPartPr/>
              <p14:nvPr/>
            </p14:nvContentPartPr>
            <p14:xfrm>
              <a:off x="10502900" y="4013200"/>
              <a:ext cx="44450" cy="127000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23"/>
            </p:blipFill>
            <p:spPr>
              <a:xfrm>
                <a:off x="10502900" y="4013200"/>
                <a:ext cx="444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4" p14:bwMode="auto">
            <p14:nvContentPartPr>
              <p14:cNvPr id="226" name="墨迹 225"/>
              <p14:cNvContentPartPr/>
              <p14:nvPr/>
            </p14:nvContentPartPr>
            <p14:xfrm>
              <a:off x="10426700" y="3987800"/>
              <a:ext cx="215900" cy="16510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25"/>
            </p:blipFill>
            <p:spPr>
              <a:xfrm>
                <a:off x="10426700" y="3987800"/>
                <a:ext cx="2159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6" p14:bwMode="auto">
            <p14:nvContentPartPr>
              <p14:cNvPr id="227" name="墨迹 226"/>
              <p14:cNvContentPartPr/>
              <p14:nvPr/>
            </p14:nvContentPartPr>
            <p14:xfrm>
              <a:off x="10471150" y="3975100"/>
              <a:ext cx="114300" cy="16510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27"/>
            </p:blipFill>
            <p:spPr>
              <a:xfrm>
                <a:off x="10471150" y="3975100"/>
                <a:ext cx="1143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8" p14:bwMode="auto">
            <p14:nvContentPartPr>
              <p14:cNvPr id="228" name="墨迹 227"/>
              <p14:cNvContentPartPr/>
              <p14:nvPr/>
            </p14:nvContentPartPr>
            <p14:xfrm>
              <a:off x="10445750" y="3981450"/>
              <a:ext cx="158750" cy="209550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29"/>
            </p:blipFill>
            <p:spPr>
              <a:xfrm>
                <a:off x="10445750" y="3981450"/>
                <a:ext cx="1587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0" p14:bwMode="auto">
            <p14:nvContentPartPr>
              <p14:cNvPr id="229" name="墨迹 228"/>
              <p14:cNvContentPartPr/>
              <p14:nvPr/>
            </p14:nvContentPartPr>
            <p14:xfrm>
              <a:off x="10515600" y="3994150"/>
              <a:ext cx="38100" cy="120650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31"/>
            </p:blipFill>
            <p:spPr>
              <a:xfrm>
                <a:off x="10515600" y="3994150"/>
                <a:ext cx="381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2" p14:bwMode="auto">
            <p14:nvContentPartPr>
              <p14:cNvPr id="230" name="墨迹 229"/>
              <p14:cNvContentPartPr/>
              <p14:nvPr/>
            </p14:nvContentPartPr>
            <p14:xfrm>
              <a:off x="10464800" y="3987800"/>
              <a:ext cx="184150" cy="190500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33"/>
            </p:blipFill>
            <p:spPr>
              <a:xfrm>
                <a:off x="10464800" y="3987800"/>
                <a:ext cx="1841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4" p14:bwMode="auto">
            <p14:nvContentPartPr>
              <p14:cNvPr id="231" name="墨迹 230"/>
              <p14:cNvContentPartPr/>
              <p14:nvPr/>
            </p14:nvContentPartPr>
            <p14:xfrm>
              <a:off x="10439400" y="3968750"/>
              <a:ext cx="12700" cy="360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54"/>
            </p:blipFill>
            <p:spPr>
              <a:xfrm>
                <a:off x="10439400" y="39687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5" p14:bwMode="auto">
            <p14:nvContentPartPr>
              <p14:cNvPr id="232" name="墨迹 231"/>
              <p14:cNvContentPartPr/>
              <p14:nvPr/>
            </p14:nvContentPartPr>
            <p14:xfrm>
              <a:off x="10388600" y="3962400"/>
              <a:ext cx="82550" cy="10160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36"/>
            </p:blipFill>
            <p:spPr>
              <a:xfrm>
                <a:off x="10388600" y="3962400"/>
                <a:ext cx="825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7" p14:bwMode="auto">
            <p14:nvContentPartPr>
              <p14:cNvPr id="233" name="墨迹 232"/>
              <p14:cNvContentPartPr/>
              <p14:nvPr/>
            </p14:nvContentPartPr>
            <p14:xfrm>
              <a:off x="9855200" y="2698750"/>
              <a:ext cx="336550" cy="29845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38"/>
            </p:blipFill>
            <p:spPr>
              <a:xfrm>
                <a:off x="9855200" y="2698750"/>
                <a:ext cx="3365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9" p14:bwMode="auto">
            <p14:nvContentPartPr>
              <p14:cNvPr id="234" name="墨迹 233"/>
              <p14:cNvContentPartPr/>
              <p14:nvPr/>
            </p14:nvContentPartPr>
            <p14:xfrm>
              <a:off x="9258300" y="3003550"/>
              <a:ext cx="234950" cy="1905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40"/>
            </p:blipFill>
            <p:spPr>
              <a:xfrm>
                <a:off x="9258300" y="3003550"/>
                <a:ext cx="2349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1" p14:bwMode="auto">
            <p14:nvContentPartPr>
              <p14:cNvPr id="235" name="墨迹 234"/>
              <p14:cNvContentPartPr/>
              <p14:nvPr/>
            </p14:nvContentPartPr>
            <p14:xfrm>
              <a:off x="9867900" y="3060700"/>
              <a:ext cx="336550" cy="57150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42"/>
            </p:blipFill>
            <p:spPr>
              <a:xfrm>
                <a:off x="9867900" y="3060700"/>
                <a:ext cx="3365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3" p14:bwMode="auto">
            <p14:nvContentPartPr>
              <p14:cNvPr id="236" name="墨迹 235"/>
              <p14:cNvContentPartPr/>
              <p14:nvPr/>
            </p14:nvContentPartPr>
            <p14:xfrm>
              <a:off x="9340850" y="4248150"/>
              <a:ext cx="25400" cy="107950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44"/>
            </p:blipFill>
            <p:spPr>
              <a:xfrm>
                <a:off x="9340850" y="4248150"/>
                <a:ext cx="254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5" p14:bwMode="auto">
            <p14:nvContentPartPr>
              <p14:cNvPr id="237" name="墨迹 236"/>
              <p14:cNvContentPartPr/>
              <p14:nvPr/>
            </p14:nvContentPartPr>
            <p14:xfrm>
              <a:off x="9296400" y="4229100"/>
              <a:ext cx="171450" cy="15240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46"/>
            </p:blipFill>
            <p:spPr>
              <a:xfrm>
                <a:off x="9296400" y="4229100"/>
                <a:ext cx="1714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7" p14:bwMode="auto">
            <p14:nvContentPartPr>
              <p14:cNvPr id="238" name="墨迹 237"/>
              <p14:cNvContentPartPr/>
              <p14:nvPr/>
            </p14:nvContentPartPr>
            <p14:xfrm>
              <a:off x="9537700" y="4311650"/>
              <a:ext cx="107950" cy="360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48"/>
            </p:blipFill>
            <p:spPr>
              <a:xfrm>
                <a:off x="9537700" y="4311650"/>
                <a:ext cx="1079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9" p14:bwMode="auto">
            <p14:nvContentPartPr>
              <p14:cNvPr id="239" name="墨迹 238"/>
              <p14:cNvContentPartPr/>
              <p14:nvPr/>
            </p14:nvContentPartPr>
            <p14:xfrm>
              <a:off x="9550400" y="4241800"/>
              <a:ext cx="69850" cy="165100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50"/>
            </p:blipFill>
            <p:spPr>
              <a:xfrm>
                <a:off x="9550400" y="4241800"/>
                <a:ext cx="698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1" p14:bwMode="auto">
            <p14:nvContentPartPr>
              <p14:cNvPr id="240" name="墨迹 239"/>
              <p14:cNvContentPartPr/>
              <p14:nvPr/>
            </p14:nvContentPartPr>
            <p14:xfrm>
              <a:off x="9709150" y="4235450"/>
              <a:ext cx="82550" cy="158750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52"/>
            </p:blipFill>
            <p:spPr>
              <a:xfrm>
                <a:off x="9709150" y="4235450"/>
                <a:ext cx="825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3" p14:bwMode="auto">
            <p14:nvContentPartPr>
              <p14:cNvPr id="241" name="墨迹 240"/>
              <p14:cNvContentPartPr/>
              <p14:nvPr/>
            </p14:nvContentPartPr>
            <p14:xfrm>
              <a:off x="9747250" y="4203700"/>
              <a:ext cx="88900" cy="158750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54"/>
            </p:blipFill>
            <p:spPr>
              <a:xfrm>
                <a:off x="9747250" y="4203700"/>
                <a:ext cx="889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5" p14:bwMode="auto">
            <p14:nvContentPartPr>
              <p14:cNvPr id="242" name="墨迹 241"/>
              <p14:cNvContentPartPr/>
              <p14:nvPr/>
            </p14:nvContentPartPr>
            <p14:xfrm>
              <a:off x="9836150" y="4356100"/>
              <a:ext cx="76200" cy="82550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56"/>
            </p:blipFill>
            <p:spPr>
              <a:xfrm>
                <a:off x="9836150" y="4356100"/>
                <a:ext cx="762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7" p14:bwMode="auto">
            <p14:nvContentPartPr>
              <p14:cNvPr id="243" name="墨迹 242"/>
              <p14:cNvContentPartPr/>
              <p14:nvPr/>
            </p14:nvContentPartPr>
            <p14:xfrm>
              <a:off x="10033000" y="4305300"/>
              <a:ext cx="114300" cy="6350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58"/>
            </p:blipFill>
            <p:spPr>
              <a:xfrm>
                <a:off x="10033000" y="4305300"/>
                <a:ext cx="1143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9" p14:bwMode="auto">
            <p14:nvContentPartPr>
              <p14:cNvPr id="244" name="墨迹 243"/>
              <p14:cNvContentPartPr/>
              <p14:nvPr/>
            </p14:nvContentPartPr>
            <p14:xfrm>
              <a:off x="10121900" y="4254500"/>
              <a:ext cx="69850" cy="107950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60"/>
            </p:blipFill>
            <p:spPr>
              <a:xfrm>
                <a:off x="10121900" y="4254500"/>
                <a:ext cx="698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1" p14:bwMode="auto">
            <p14:nvContentPartPr>
              <p14:cNvPr id="245" name="墨迹 244"/>
              <p14:cNvContentPartPr/>
              <p14:nvPr/>
            </p14:nvContentPartPr>
            <p14:xfrm>
              <a:off x="10280650" y="4267200"/>
              <a:ext cx="158750" cy="16510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62"/>
            </p:blipFill>
            <p:spPr>
              <a:xfrm>
                <a:off x="10280650" y="4267200"/>
                <a:ext cx="1587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3" p14:bwMode="auto">
            <p14:nvContentPartPr>
              <p14:cNvPr id="246" name="墨迹 245"/>
              <p14:cNvContentPartPr/>
              <p14:nvPr/>
            </p14:nvContentPartPr>
            <p14:xfrm>
              <a:off x="10344150" y="4311650"/>
              <a:ext cx="44450" cy="69850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64"/>
            </p:blipFill>
            <p:spPr>
              <a:xfrm>
                <a:off x="10344150" y="4311650"/>
                <a:ext cx="444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5" p14:bwMode="auto">
            <p14:nvContentPartPr>
              <p14:cNvPr id="247" name="墨迹 246"/>
              <p14:cNvContentPartPr/>
              <p14:nvPr/>
            </p14:nvContentPartPr>
            <p14:xfrm>
              <a:off x="3657600" y="5969000"/>
              <a:ext cx="203200" cy="254000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66"/>
            </p:blipFill>
            <p:spPr>
              <a:xfrm>
                <a:off x="3657600" y="5969000"/>
                <a:ext cx="2032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7" p14:bwMode="auto">
            <p14:nvContentPartPr>
              <p14:cNvPr id="248" name="墨迹 247"/>
              <p14:cNvContentPartPr/>
              <p14:nvPr/>
            </p14:nvContentPartPr>
            <p14:xfrm>
              <a:off x="9251950" y="2978150"/>
              <a:ext cx="114300" cy="50800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468"/>
            </p:blipFill>
            <p:spPr>
              <a:xfrm>
                <a:off x="9251950" y="2978150"/>
                <a:ext cx="1143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9" p14:bwMode="auto">
            <p14:nvContentPartPr>
              <p14:cNvPr id="249" name="墨迹 248"/>
              <p14:cNvContentPartPr/>
              <p14:nvPr/>
            </p14:nvContentPartPr>
            <p14:xfrm>
              <a:off x="7327900" y="2743200"/>
              <a:ext cx="12700" cy="360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54"/>
            </p:blipFill>
            <p:spPr>
              <a:xfrm>
                <a:off x="7327900" y="2743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0" p14:bwMode="auto">
            <p14:nvContentPartPr>
              <p14:cNvPr id="250" name="墨迹 249"/>
              <p14:cNvContentPartPr/>
              <p14:nvPr/>
            </p14:nvContentPartPr>
            <p14:xfrm>
              <a:off x="6781800" y="2946400"/>
              <a:ext cx="196850" cy="25400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471"/>
            </p:blipFill>
            <p:spPr>
              <a:xfrm>
                <a:off x="6781800" y="2946400"/>
                <a:ext cx="1968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2" p14:bwMode="auto">
            <p14:nvContentPartPr>
              <p14:cNvPr id="251" name="墨迹 250"/>
              <p14:cNvContentPartPr/>
              <p14:nvPr/>
            </p14:nvContentPartPr>
            <p14:xfrm>
              <a:off x="7346950" y="2686050"/>
              <a:ext cx="768350" cy="431800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473"/>
            </p:blipFill>
            <p:spPr>
              <a:xfrm>
                <a:off x="7346950" y="2686050"/>
                <a:ext cx="76835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4" p14:bwMode="auto">
            <p14:nvContentPartPr>
              <p14:cNvPr id="252" name="墨迹 251"/>
              <p14:cNvContentPartPr/>
              <p14:nvPr/>
            </p14:nvContentPartPr>
            <p14:xfrm>
              <a:off x="7385050" y="2990850"/>
              <a:ext cx="285750" cy="57150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475"/>
            </p:blipFill>
            <p:spPr>
              <a:xfrm>
                <a:off x="7385050" y="2990850"/>
                <a:ext cx="2857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6" p14:bwMode="auto">
            <p14:nvContentPartPr>
              <p14:cNvPr id="253" name="墨迹 252"/>
              <p14:cNvContentPartPr/>
              <p14:nvPr/>
            </p14:nvContentPartPr>
            <p14:xfrm>
              <a:off x="9245600" y="4622800"/>
              <a:ext cx="139700" cy="177800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477"/>
            </p:blipFill>
            <p:spPr>
              <a:xfrm>
                <a:off x="9245600" y="4622800"/>
                <a:ext cx="1397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8" p14:bwMode="auto">
            <p14:nvContentPartPr>
              <p14:cNvPr id="254" name="墨迹 253"/>
              <p14:cNvContentPartPr/>
              <p14:nvPr/>
            </p14:nvContentPartPr>
            <p14:xfrm>
              <a:off x="9271000" y="4654550"/>
              <a:ext cx="82550" cy="63500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479"/>
            </p:blipFill>
            <p:spPr>
              <a:xfrm>
                <a:off x="9271000" y="4654550"/>
                <a:ext cx="825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0" p14:bwMode="auto">
            <p14:nvContentPartPr>
              <p14:cNvPr id="255" name="墨迹 254"/>
              <p14:cNvContentPartPr/>
              <p14:nvPr/>
            </p14:nvContentPartPr>
            <p14:xfrm>
              <a:off x="9474200" y="4673600"/>
              <a:ext cx="190500" cy="19050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481"/>
            </p:blipFill>
            <p:spPr>
              <a:xfrm>
                <a:off x="9474200" y="4673600"/>
                <a:ext cx="1905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2" p14:bwMode="auto">
            <p14:nvContentPartPr>
              <p14:cNvPr id="256" name="墨迹 255"/>
              <p14:cNvContentPartPr/>
              <p14:nvPr/>
            </p14:nvContentPartPr>
            <p14:xfrm>
              <a:off x="9575800" y="4629150"/>
              <a:ext cx="127000" cy="127000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483"/>
            </p:blipFill>
            <p:spPr>
              <a:xfrm>
                <a:off x="9575800" y="4629150"/>
                <a:ext cx="1270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4" p14:bwMode="auto">
            <p14:nvContentPartPr>
              <p14:cNvPr id="257" name="墨迹 256"/>
              <p14:cNvContentPartPr/>
              <p14:nvPr/>
            </p14:nvContentPartPr>
            <p14:xfrm>
              <a:off x="9779000" y="4610100"/>
              <a:ext cx="88900" cy="82550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485"/>
            </p:blipFill>
            <p:spPr>
              <a:xfrm>
                <a:off x="9779000" y="4610100"/>
                <a:ext cx="889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6" p14:bwMode="auto">
            <p14:nvContentPartPr>
              <p14:cNvPr id="258" name="墨迹 257"/>
              <p14:cNvContentPartPr/>
              <p14:nvPr/>
            </p14:nvContentPartPr>
            <p14:xfrm>
              <a:off x="9829800" y="4597400"/>
              <a:ext cx="171450" cy="146050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487"/>
            </p:blipFill>
            <p:spPr>
              <a:xfrm>
                <a:off x="9829800" y="4597400"/>
                <a:ext cx="1714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8" p14:bwMode="auto">
            <p14:nvContentPartPr>
              <p14:cNvPr id="259" name="墨迹 258"/>
              <p14:cNvContentPartPr/>
              <p14:nvPr/>
            </p14:nvContentPartPr>
            <p14:xfrm>
              <a:off x="10039350" y="4610100"/>
              <a:ext cx="101600" cy="165100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489"/>
            </p:blipFill>
            <p:spPr>
              <a:xfrm>
                <a:off x="10039350" y="4610100"/>
                <a:ext cx="1016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0" p14:bwMode="auto">
            <p14:nvContentPartPr>
              <p14:cNvPr id="260" name="墨迹 259"/>
              <p14:cNvContentPartPr/>
              <p14:nvPr/>
            </p14:nvContentPartPr>
            <p14:xfrm>
              <a:off x="10160000" y="4635500"/>
              <a:ext cx="19050" cy="146050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491"/>
            </p:blipFill>
            <p:spPr>
              <a:xfrm>
                <a:off x="10160000" y="4635500"/>
                <a:ext cx="19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2" p14:bwMode="auto">
            <p14:nvContentPartPr>
              <p14:cNvPr id="261" name="墨迹 260"/>
              <p14:cNvContentPartPr/>
              <p14:nvPr/>
            </p14:nvContentPartPr>
            <p14:xfrm>
              <a:off x="10109200" y="4692650"/>
              <a:ext cx="107950" cy="360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448"/>
            </p:blipFill>
            <p:spPr>
              <a:xfrm>
                <a:off x="10109200" y="4692650"/>
                <a:ext cx="1079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3" p14:bwMode="auto">
            <p14:nvContentPartPr>
              <p14:cNvPr id="262" name="墨迹 261"/>
              <p14:cNvContentPartPr/>
              <p14:nvPr/>
            </p14:nvContentPartPr>
            <p14:xfrm>
              <a:off x="10204450" y="4629150"/>
              <a:ext cx="82550" cy="190500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494"/>
            </p:blipFill>
            <p:spPr>
              <a:xfrm>
                <a:off x="10204450" y="4629150"/>
                <a:ext cx="825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5" p14:bwMode="auto">
            <p14:nvContentPartPr>
              <p14:cNvPr id="263" name="墨迹 262"/>
              <p14:cNvContentPartPr/>
              <p14:nvPr/>
            </p14:nvContentPartPr>
            <p14:xfrm>
              <a:off x="10248900" y="4603750"/>
              <a:ext cx="101600" cy="209550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496"/>
            </p:blipFill>
            <p:spPr>
              <a:xfrm>
                <a:off x="10248900" y="4603750"/>
                <a:ext cx="1016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7" p14:bwMode="auto">
            <p14:nvContentPartPr>
              <p14:cNvPr id="264" name="墨迹 263"/>
              <p14:cNvContentPartPr/>
              <p14:nvPr/>
            </p14:nvContentPartPr>
            <p14:xfrm>
              <a:off x="3073400" y="4508500"/>
              <a:ext cx="730250" cy="1987550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498"/>
            </p:blipFill>
            <p:spPr>
              <a:xfrm>
                <a:off x="3073400" y="4508500"/>
                <a:ext cx="730250" cy="1987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9" p14:bwMode="auto">
            <p14:nvContentPartPr>
              <p14:cNvPr id="265" name="墨迹 264"/>
              <p14:cNvContentPartPr/>
              <p14:nvPr/>
            </p14:nvContentPartPr>
            <p14:xfrm>
              <a:off x="3727450" y="4552950"/>
              <a:ext cx="165100" cy="95250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500"/>
            </p:blipFill>
            <p:spPr>
              <a:xfrm>
                <a:off x="3727450" y="4552950"/>
                <a:ext cx="1651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1" p14:bwMode="auto">
            <p14:nvContentPartPr>
              <p14:cNvPr id="266" name="墨迹 265"/>
              <p14:cNvContentPartPr/>
              <p14:nvPr/>
            </p14:nvContentPartPr>
            <p14:xfrm>
              <a:off x="9232900" y="4946650"/>
              <a:ext cx="82550" cy="171450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502"/>
            </p:blipFill>
            <p:spPr>
              <a:xfrm>
                <a:off x="9232900" y="4946650"/>
                <a:ext cx="825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3" p14:bwMode="auto">
            <p14:nvContentPartPr>
              <p14:cNvPr id="267" name="墨迹 266"/>
              <p14:cNvContentPartPr/>
              <p14:nvPr/>
            </p14:nvContentPartPr>
            <p14:xfrm>
              <a:off x="9321800" y="4933950"/>
              <a:ext cx="127000" cy="196850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504"/>
            </p:blipFill>
            <p:spPr>
              <a:xfrm>
                <a:off x="9321800" y="4933950"/>
                <a:ext cx="1270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5" p14:bwMode="auto">
            <p14:nvContentPartPr>
              <p14:cNvPr id="268" name="墨迹 267"/>
              <p14:cNvContentPartPr/>
              <p14:nvPr/>
            </p14:nvContentPartPr>
            <p14:xfrm>
              <a:off x="9518650" y="5022850"/>
              <a:ext cx="158750" cy="19050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506"/>
            </p:blipFill>
            <p:spPr>
              <a:xfrm>
                <a:off x="9518650" y="5022850"/>
                <a:ext cx="1587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7" p14:bwMode="auto">
            <p14:nvContentPartPr>
              <p14:cNvPr id="269" name="墨迹 268"/>
              <p14:cNvContentPartPr/>
              <p14:nvPr/>
            </p14:nvContentPartPr>
            <p14:xfrm>
              <a:off x="9575800" y="4959350"/>
              <a:ext cx="120650" cy="146050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508"/>
            </p:blipFill>
            <p:spPr>
              <a:xfrm>
                <a:off x="9575800" y="4959350"/>
                <a:ext cx="1206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9" p14:bwMode="auto">
            <p14:nvContentPartPr>
              <p14:cNvPr id="270" name="墨迹 269"/>
              <p14:cNvContentPartPr/>
              <p14:nvPr/>
            </p14:nvContentPartPr>
            <p14:xfrm>
              <a:off x="9721850" y="4940300"/>
              <a:ext cx="88900" cy="146050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510"/>
            </p:blipFill>
            <p:spPr>
              <a:xfrm>
                <a:off x="9721850" y="4940300"/>
                <a:ext cx="889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1" p14:bwMode="auto">
            <p14:nvContentPartPr>
              <p14:cNvPr id="271" name="墨迹 270"/>
              <p14:cNvContentPartPr/>
              <p14:nvPr/>
            </p14:nvContentPartPr>
            <p14:xfrm>
              <a:off x="9810750" y="4914900"/>
              <a:ext cx="88900" cy="152400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512"/>
            </p:blipFill>
            <p:spPr>
              <a:xfrm>
                <a:off x="9810750" y="4914900"/>
                <a:ext cx="889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3" p14:bwMode="auto">
            <p14:nvContentPartPr>
              <p14:cNvPr id="272" name="墨迹 271"/>
              <p14:cNvContentPartPr/>
              <p14:nvPr/>
            </p14:nvContentPartPr>
            <p14:xfrm>
              <a:off x="9982200" y="4997450"/>
              <a:ext cx="12700" cy="101600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514"/>
            </p:blipFill>
            <p:spPr>
              <a:xfrm>
                <a:off x="9982200" y="4997450"/>
                <a:ext cx="127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5" p14:bwMode="auto">
            <p14:nvContentPartPr>
              <p14:cNvPr id="273" name="墨迹 272"/>
              <p14:cNvContentPartPr/>
              <p14:nvPr/>
            </p14:nvContentPartPr>
            <p14:xfrm>
              <a:off x="9969500" y="4984750"/>
              <a:ext cx="127000" cy="107950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516"/>
            </p:blipFill>
            <p:spPr>
              <a:xfrm>
                <a:off x="9969500" y="4984750"/>
                <a:ext cx="1270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7" p14:bwMode="auto">
            <p14:nvContentPartPr>
              <p14:cNvPr id="274" name="墨迹 273"/>
              <p14:cNvContentPartPr/>
              <p14:nvPr/>
            </p14:nvContentPartPr>
            <p14:xfrm>
              <a:off x="10109200" y="4997450"/>
              <a:ext cx="50800" cy="127000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518"/>
            </p:blipFill>
            <p:spPr>
              <a:xfrm>
                <a:off x="10109200" y="4997450"/>
                <a:ext cx="508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9" p14:bwMode="auto">
            <p14:nvContentPartPr>
              <p14:cNvPr id="275" name="墨迹 274"/>
              <p14:cNvContentPartPr/>
              <p14:nvPr/>
            </p14:nvContentPartPr>
            <p14:xfrm>
              <a:off x="10160000" y="4972050"/>
              <a:ext cx="95250" cy="190500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520"/>
            </p:blipFill>
            <p:spPr>
              <a:xfrm>
                <a:off x="10160000" y="4972050"/>
                <a:ext cx="952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1" p14:bwMode="auto">
            <p14:nvContentPartPr>
              <p14:cNvPr id="276" name="墨迹 275"/>
              <p14:cNvContentPartPr/>
              <p14:nvPr/>
            </p14:nvContentPartPr>
            <p14:xfrm>
              <a:off x="10274300" y="5054600"/>
              <a:ext cx="107950" cy="31750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522"/>
            </p:blipFill>
            <p:spPr>
              <a:xfrm>
                <a:off x="10274300" y="5054600"/>
                <a:ext cx="1079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3" p14:bwMode="auto">
            <p14:nvContentPartPr>
              <p14:cNvPr id="277" name="墨迹 276"/>
              <p14:cNvContentPartPr/>
              <p14:nvPr/>
            </p14:nvContentPartPr>
            <p14:xfrm>
              <a:off x="10312400" y="5035550"/>
              <a:ext cx="107950" cy="88900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524"/>
            </p:blipFill>
            <p:spPr>
              <a:xfrm>
                <a:off x="10312400" y="5035550"/>
                <a:ext cx="1079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5" p14:bwMode="auto">
            <p14:nvContentPartPr>
              <p14:cNvPr id="278" name="墨迹 277"/>
              <p14:cNvContentPartPr/>
              <p14:nvPr/>
            </p14:nvContentPartPr>
            <p14:xfrm>
              <a:off x="10445750" y="5060950"/>
              <a:ext cx="158750" cy="120650"/>
            </p14:xfrm>
          </p:contentPart>
        </mc:Choice>
        <mc:Fallback xmlns="">
          <p:pic>
            <p:nvPicPr>
              <p:cNvPr id="278" name="墨迹 277"/>
            </p:nvPicPr>
            <p:blipFill>
              <a:blip r:embed="rId526"/>
            </p:blipFill>
            <p:spPr>
              <a:xfrm>
                <a:off x="10445750" y="5060950"/>
                <a:ext cx="1587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7" p14:bwMode="auto">
            <p14:nvContentPartPr>
              <p14:cNvPr id="279" name="墨迹 278"/>
              <p14:cNvContentPartPr/>
              <p14:nvPr/>
            </p14:nvContentPartPr>
            <p14:xfrm>
              <a:off x="10363200" y="5289550"/>
              <a:ext cx="247650" cy="12700"/>
            </p14:xfrm>
          </p:contentPart>
        </mc:Choice>
        <mc:Fallback xmlns="">
          <p:pic>
            <p:nvPicPr>
              <p:cNvPr id="279" name="墨迹 278"/>
            </p:nvPicPr>
            <p:blipFill>
              <a:blip r:embed="rId528"/>
            </p:blipFill>
            <p:spPr>
              <a:xfrm>
                <a:off x="10363200" y="5289550"/>
                <a:ext cx="2476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9" p14:bwMode="auto">
            <p14:nvContentPartPr>
              <p14:cNvPr id="280" name="墨迹 279"/>
              <p14:cNvContentPartPr/>
              <p14:nvPr/>
            </p14:nvContentPartPr>
            <p14:xfrm>
              <a:off x="10337800" y="5334000"/>
              <a:ext cx="247650" cy="25400"/>
            </p14:xfrm>
          </p:contentPart>
        </mc:Choice>
        <mc:Fallback xmlns="">
          <p:pic>
            <p:nvPicPr>
              <p:cNvPr id="280" name="墨迹 279"/>
            </p:nvPicPr>
            <p:blipFill>
              <a:blip r:embed="rId530"/>
            </p:blipFill>
            <p:spPr>
              <a:xfrm>
                <a:off x="10337800" y="5334000"/>
                <a:ext cx="2476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1" p14:bwMode="auto">
            <p14:nvContentPartPr>
              <p14:cNvPr id="281" name="墨迹 280"/>
              <p14:cNvContentPartPr/>
              <p14:nvPr/>
            </p14:nvContentPartPr>
            <p14:xfrm>
              <a:off x="9017000" y="3352800"/>
              <a:ext cx="1663700" cy="2019300"/>
            </p14:xfrm>
          </p:contentPart>
        </mc:Choice>
        <mc:Fallback xmlns="">
          <p:pic>
            <p:nvPicPr>
              <p:cNvPr id="281" name="墨迹 280"/>
            </p:nvPicPr>
            <p:blipFill>
              <a:blip r:embed="rId532"/>
            </p:blipFill>
            <p:spPr>
              <a:xfrm>
                <a:off x="9017000" y="3352800"/>
                <a:ext cx="1663700" cy="2019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3" p14:bwMode="auto">
            <p14:nvContentPartPr>
              <p14:cNvPr id="282" name="墨迹 281"/>
              <p14:cNvContentPartPr/>
              <p14:nvPr/>
            </p14:nvContentPartPr>
            <p14:xfrm>
              <a:off x="4286250" y="2914650"/>
              <a:ext cx="895350" cy="127000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534"/>
            </p:blipFill>
            <p:spPr>
              <a:xfrm>
                <a:off x="4286250" y="2914650"/>
                <a:ext cx="8953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5" p14:bwMode="auto">
            <p14:nvContentPartPr>
              <p14:cNvPr id="283" name="墨迹 282"/>
              <p14:cNvContentPartPr/>
              <p14:nvPr/>
            </p14:nvContentPartPr>
            <p14:xfrm>
              <a:off x="10248900" y="5302250"/>
              <a:ext cx="292100" cy="57150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536"/>
            </p:blipFill>
            <p:spPr>
              <a:xfrm>
                <a:off x="10248900" y="5302250"/>
                <a:ext cx="2921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7" p14:bwMode="auto">
            <p14:nvContentPartPr>
              <p14:cNvPr id="284" name="墨迹 283"/>
              <p14:cNvContentPartPr/>
              <p14:nvPr/>
            </p14:nvContentPartPr>
            <p14:xfrm>
              <a:off x="10350500" y="4889500"/>
              <a:ext cx="342900" cy="444500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538"/>
            </p:blipFill>
            <p:spPr>
              <a:xfrm>
                <a:off x="10350500" y="4889500"/>
                <a:ext cx="34290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9" p14:bwMode="auto">
            <p14:nvContentPartPr>
              <p14:cNvPr id="285" name="墨迹 284"/>
              <p14:cNvContentPartPr/>
              <p14:nvPr/>
            </p14:nvContentPartPr>
            <p14:xfrm>
              <a:off x="10306050" y="4883150"/>
              <a:ext cx="152400" cy="431800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540"/>
            </p:blipFill>
            <p:spPr>
              <a:xfrm>
                <a:off x="10306050" y="4883150"/>
                <a:ext cx="15240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1" p14:bwMode="auto">
            <p14:nvContentPartPr>
              <p14:cNvPr id="286" name="墨迹 285"/>
              <p14:cNvContentPartPr/>
              <p14:nvPr/>
            </p14:nvContentPartPr>
            <p14:xfrm>
              <a:off x="10331450" y="4895850"/>
              <a:ext cx="330200" cy="444500"/>
            </p14:xfrm>
          </p:contentPart>
        </mc:Choice>
        <mc:Fallback xmlns="">
          <p:pic>
            <p:nvPicPr>
              <p:cNvPr id="286" name="墨迹 285"/>
            </p:nvPicPr>
            <p:blipFill>
              <a:blip r:embed="rId542"/>
            </p:blipFill>
            <p:spPr>
              <a:xfrm>
                <a:off x="10331450" y="4895850"/>
                <a:ext cx="33020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3" p14:bwMode="auto">
            <p14:nvContentPartPr>
              <p14:cNvPr id="287" name="墨迹 286"/>
              <p14:cNvContentPartPr/>
              <p14:nvPr/>
            </p14:nvContentPartPr>
            <p14:xfrm>
              <a:off x="9848850" y="5588000"/>
              <a:ext cx="120650" cy="146050"/>
            </p14:xfrm>
          </p:contentPart>
        </mc:Choice>
        <mc:Fallback xmlns="">
          <p:pic>
            <p:nvPicPr>
              <p:cNvPr id="287" name="墨迹 286"/>
            </p:nvPicPr>
            <p:blipFill>
              <a:blip r:embed="rId544"/>
            </p:blipFill>
            <p:spPr>
              <a:xfrm>
                <a:off x="9848850" y="5588000"/>
                <a:ext cx="1206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5" p14:bwMode="auto">
            <p14:nvContentPartPr>
              <p14:cNvPr id="288" name="墨迹 287"/>
              <p14:cNvContentPartPr/>
              <p14:nvPr/>
            </p14:nvContentPartPr>
            <p14:xfrm>
              <a:off x="9658350" y="5410200"/>
              <a:ext cx="196850" cy="209550"/>
            </p14:xfrm>
          </p:contentPart>
        </mc:Choice>
        <mc:Fallback xmlns="">
          <p:pic>
            <p:nvPicPr>
              <p:cNvPr id="288" name="墨迹 287"/>
            </p:nvPicPr>
            <p:blipFill>
              <a:blip r:embed="rId546"/>
            </p:blipFill>
            <p:spPr>
              <a:xfrm>
                <a:off x="9658350" y="5410200"/>
                <a:ext cx="1968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7" p14:bwMode="auto">
            <p14:nvContentPartPr>
              <p14:cNvPr id="289" name="墨迹 288"/>
              <p14:cNvContentPartPr/>
              <p14:nvPr/>
            </p14:nvContentPartPr>
            <p14:xfrm>
              <a:off x="10102850" y="5441950"/>
              <a:ext cx="330200" cy="228600"/>
            </p14:xfrm>
          </p:contentPart>
        </mc:Choice>
        <mc:Fallback xmlns="">
          <p:pic>
            <p:nvPicPr>
              <p:cNvPr id="289" name="墨迹 288"/>
            </p:nvPicPr>
            <p:blipFill>
              <a:blip r:embed="rId548"/>
            </p:blipFill>
            <p:spPr>
              <a:xfrm>
                <a:off x="10102850" y="5441950"/>
                <a:ext cx="3302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9" p14:bwMode="auto">
            <p14:nvContentPartPr>
              <p14:cNvPr id="290" name="墨迹 289"/>
              <p14:cNvContentPartPr/>
              <p14:nvPr/>
            </p14:nvContentPartPr>
            <p14:xfrm>
              <a:off x="10160000" y="5778500"/>
              <a:ext cx="285750" cy="63500"/>
            </p14:xfrm>
          </p:contentPart>
        </mc:Choice>
        <mc:Fallback xmlns="">
          <p:pic>
            <p:nvPicPr>
              <p:cNvPr id="290" name="墨迹 289"/>
            </p:nvPicPr>
            <p:blipFill>
              <a:blip r:embed="rId550"/>
            </p:blipFill>
            <p:spPr>
              <a:xfrm>
                <a:off x="10160000" y="5778500"/>
                <a:ext cx="2857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1" p14:bwMode="auto">
            <p14:nvContentPartPr>
              <p14:cNvPr id="291" name="墨迹 290"/>
              <p14:cNvContentPartPr/>
              <p14:nvPr/>
            </p14:nvContentPartPr>
            <p14:xfrm>
              <a:off x="10121900" y="5969000"/>
              <a:ext cx="82550" cy="120650"/>
            </p14:xfrm>
          </p:contentPart>
        </mc:Choice>
        <mc:Fallback xmlns="">
          <p:pic>
            <p:nvPicPr>
              <p:cNvPr id="291" name="墨迹 290"/>
            </p:nvPicPr>
            <p:blipFill>
              <a:blip r:embed="rId552"/>
            </p:blipFill>
            <p:spPr>
              <a:xfrm>
                <a:off x="10121900" y="5969000"/>
                <a:ext cx="825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3" p14:bwMode="auto">
            <p14:nvContentPartPr>
              <p14:cNvPr id="292" name="墨迹 291"/>
              <p14:cNvContentPartPr/>
              <p14:nvPr/>
            </p14:nvContentPartPr>
            <p14:xfrm>
              <a:off x="10026650" y="5969000"/>
              <a:ext cx="158750" cy="120650"/>
            </p14:xfrm>
          </p:contentPart>
        </mc:Choice>
        <mc:Fallback xmlns="">
          <p:pic>
            <p:nvPicPr>
              <p:cNvPr id="292" name="墨迹 291"/>
            </p:nvPicPr>
            <p:blipFill>
              <a:blip r:embed="rId554"/>
            </p:blipFill>
            <p:spPr>
              <a:xfrm>
                <a:off x="10026650" y="5969000"/>
                <a:ext cx="1587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5" p14:bwMode="auto">
            <p14:nvContentPartPr>
              <p14:cNvPr id="293" name="墨迹 292"/>
              <p14:cNvContentPartPr/>
              <p14:nvPr/>
            </p14:nvContentPartPr>
            <p14:xfrm>
              <a:off x="10236200" y="5988050"/>
              <a:ext cx="44450" cy="196850"/>
            </p14:xfrm>
          </p:contentPart>
        </mc:Choice>
        <mc:Fallback xmlns="">
          <p:pic>
            <p:nvPicPr>
              <p:cNvPr id="293" name="墨迹 292"/>
            </p:nvPicPr>
            <p:blipFill>
              <a:blip r:embed="rId556"/>
            </p:blipFill>
            <p:spPr>
              <a:xfrm>
                <a:off x="10236200" y="5988050"/>
                <a:ext cx="444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7" p14:bwMode="auto">
            <p14:nvContentPartPr>
              <p14:cNvPr id="294" name="墨迹 293"/>
              <p14:cNvContentPartPr/>
              <p14:nvPr/>
            </p14:nvContentPartPr>
            <p14:xfrm>
              <a:off x="10306050" y="5975350"/>
              <a:ext cx="57150" cy="158750"/>
            </p14:xfrm>
          </p:contentPart>
        </mc:Choice>
        <mc:Fallback xmlns="">
          <p:pic>
            <p:nvPicPr>
              <p:cNvPr id="294" name="墨迹 293"/>
            </p:nvPicPr>
            <p:blipFill>
              <a:blip r:embed="rId558"/>
            </p:blipFill>
            <p:spPr>
              <a:xfrm>
                <a:off x="10306050" y="5975350"/>
                <a:ext cx="571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9" p14:bwMode="auto">
            <p14:nvContentPartPr>
              <p14:cNvPr id="295" name="墨迹 294"/>
              <p14:cNvContentPartPr/>
              <p14:nvPr/>
            </p14:nvContentPartPr>
            <p14:xfrm>
              <a:off x="10344150" y="5975350"/>
              <a:ext cx="82550" cy="127000"/>
            </p14:xfrm>
          </p:contentPart>
        </mc:Choice>
        <mc:Fallback xmlns="">
          <p:pic>
            <p:nvPicPr>
              <p:cNvPr id="295" name="墨迹 294"/>
            </p:nvPicPr>
            <p:blipFill>
              <a:blip r:embed="rId560"/>
            </p:blipFill>
            <p:spPr>
              <a:xfrm>
                <a:off x="10344150" y="5975350"/>
                <a:ext cx="825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1" p14:bwMode="auto">
            <p14:nvContentPartPr>
              <p14:cNvPr id="296" name="墨迹 295"/>
              <p14:cNvContentPartPr/>
              <p14:nvPr/>
            </p14:nvContentPartPr>
            <p14:xfrm>
              <a:off x="10401300" y="6045200"/>
              <a:ext cx="95250" cy="107950"/>
            </p14:xfrm>
          </p:contentPart>
        </mc:Choice>
        <mc:Fallback xmlns="">
          <p:pic>
            <p:nvPicPr>
              <p:cNvPr id="296" name="墨迹 295"/>
            </p:nvPicPr>
            <p:blipFill>
              <a:blip r:embed="rId562"/>
            </p:blipFill>
            <p:spPr>
              <a:xfrm>
                <a:off x="10401300" y="6045200"/>
                <a:ext cx="952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3" p14:bwMode="auto">
            <p14:nvContentPartPr>
              <p14:cNvPr id="297" name="墨迹 296"/>
              <p14:cNvContentPartPr/>
              <p14:nvPr/>
            </p14:nvContentPartPr>
            <p14:xfrm>
              <a:off x="10439400" y="5949950"/>
              <a:ext cx="184150" cy="349250"/>
            </p14:xfrm>
          </p:contentPart>
        </mc:Choice>
        <mc:Fallback xmlns="">
          <p:pic>
            <p:nvPicPr>
              <p:cNvPr id="297" name="墨迹 296"/>
            </p:nvPicPr>
            <p:blipFill>
              <a:blip r:embed="rId564"/>
            </p:blipFill>
            <p:spPr>
              <a:xfrm>
                <a:off x="10439400" y="5949950"/>
                <a:ext cx="1841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5" p14:bwMode="auto">
            <p14:nvContentPartPr>
              <p14:cNvPr id="298" name="墨迹 297"/>
              <p14:cNvContentPartPr/>
              <p14:nvPr/>
            </p14:nvContentPartPr>
            <p14:xfrm>
              <a:off x="9696450" y="4508500"/>
              <a:ext cx="222250" cy="31750"/>
            </p14:xfrm>
          </p:contentPart>
        </mc:Choice>
        <mc:Fallback xmlns="">
          <p:pic>
            <p:nvPicPr>
              <p:cNvPr id="298" name="墨迹 297"/>
            </p:nvPicPr>
            <p:blipFill>
              <a:blip r:embed="rId566"/>
            </p:blipFill>
            <p:spPr>
              <a:xfrm>
                <a:off x="9696450" y="4508500"/>
                <a:ext cx="2222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7" p14:bwMode="auto">
            <p14:nvContentPartPr>
              <p14:cNvPr id="299" name="墨迹 298"/>
              <p14:cNvContentPartPr/>
              <p14:nvPr/>
            </p14:nvContentPartPr>
            <p14:xfrm>
              <a:off x="10077450" y="5956300"/>
              <a:ext cx="69850" cy="57150"/>
            </p14:xfrm>
          </p:contentPart>
        </mc:Choice>
        <mc:Fallback xmlns="">
          <p:pic>
            <p:nvPicPr>
              <p:cNvPr id="299" name="墨迹 298"/>
            </p:nvPicPr>
            <p:blipFill>
              <a:blip r:embed="rId568"/>
            </p:blipFill>
            <p:spPr>
              <a:xfrm>
                <a:off x="10077450" y="5956300"/>
                <a:ext cx="698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9" p14:bwMode="auto">
            <p14:nvContentPartPr>
              <p14:cNvPr id="300" name="墨迹 299"/>
              <p14:cNvContentPartPr/>
              <p14:nvPr/>
            </p14:nvContentPartPr>
            <p14:xfrm>
              <a:off x="9785350" y="6299200"/>
              <a:ext cx="107950" cy="234950"/>
            </p14:xfrm>
          </p:contentPart>
        </mc:Choice>
        <mc:Fallback xmlns="">
          <p:pic>
            <p:nvPicPr>
              <p:cNvPr id="300" name="墨迹 299"/>
            </p:nvPicPr>
            <p:blipFill>
              <a:blip r:embed="rId570"/>
            </p:blipFill>
            <p:spPr>
              <a:xfrm>
                <a:off x="9785350" y="6299200"/>
                <a:ext cx="1079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1" p14:bwMode="auto">
            <p14:nvContentPartPr>
              <p14:cNvPr id="301" name="墨迹 300"/>
              <p14:cNvContentPartPr/>
              <p14:nvPr/>
            </p14:nvContentPartPr>
            <p14:xfrm>
              <a:off x="9709150" y="6324600"/>
              <a:ext cx="228600" cy="190500"/>
            </p14:xfrm>
          </p:contentPart>
        </mc:Choice>
        <mc:Fallback xmlns="">
          <p:pic>
            <p:nvPicPr>
              <p:cNvPr id="301" name="墨迹 300"/>
            </p:nvPicPr>
            <p:blipFill>
              <a:blip r:embed="rId572"/>
            </p:blipFill>
            <p:spPr>
              <a:xfrm>
                <a:off x="9709150" y="6324600"/>
                <a:ext cx="2286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3" p14:bwMode="auto">
            <p14:nvContentPartPr>
              <p14:cNvPr id="302" name="墨迹 301"/>
              <p14:cNvContentPartPr/>
              <p14:nvPr/>
            </p14:nvContentPartPr>
            <p14:xfrm>
              <a:off x="9975850" y="6362700"/>
              <a:ext cx="120650" cy="311150"/>
            </p14:xfrm>
          </p:contentPart>
        </mc:Choice>
        <mc:Fallback xmlns="">
          <p:pic>
            <p:nvPicPr>
              <p:cNvPr id="302" name="墨迹 301"/>
            </p:nvPicPr>
            <p:blipFill>
              <a:blip r:embed="rId574"/>
            </p:blipFill>
            <p:spPr>
              <a:xfrm>
                <a:off x="9975850" y="6362700"/>
                <a:ext cx="1206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5" p14:bwMode="auto">
            <p14:nvContentPartPr>
              <p14:cNvPr id="303" name="墨迹 302"/>
              <p14:cNvContentPartPr/>
              <p14:nvPr/>
            </p14:nvContentPartPr>
            <p14:xfrm>
              <a:off x="10147300" y="6343650"/>
              <a:ext cx="88900" cy="311150"/>
            </p14:xfrm>
          </p:contentPart>
        </mc:Choice>
        <mc:Fallback xmlns="">
          <p:pic>
            <p:nvPicPr>
              <p:cNvPr id="303" name="墨迹 302"/>
            </p:nvPicPr>
            <p:blipFill>
              <a:blip r:embed="rId576"/>
            </p:blipFill>
            <p:spPr>
              <a:xfrm>
                <a:off x="10147300" y="6343650"/>
                <a:ext cx="889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7" p14:bwMode="auto">
            <p14:nvContentPartPr>
              <p14:cNvPr id="304" name="墨迹 303"/>
              <p14:cNvContentPartPr/>
              <p14:nvPr/>
            </p14:nvContentPartPr>
            <p14:xfrm>
              <a:off x="10217150" y="6375400"/>
              <a:ext cx="107950" cy="215900"/>
            </p14:xfrm>
          </p:contentPart>
        </mc:Choice>
        <mc:Fallback xmlns="">
          <p:pic>
            <p:nvPicPr>
              <p:cNvPr id="304" name="墨迹 303"/>
            </p:nvPicPr>
            <p:blipFill>
              <a:blip r:embed="rId578"/>
            </p:blipFill>
            <p:spPr>
              <a:xfrm>
                <a:off x="10217150" y="6375400"/>
                <a:ext cx="1079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9" p14:bwMode="auto">
            <p14:nvContentPartPr>
              <p14:cNvPr id="305" name="墨迹 304"/>
              <p14:cNvContentPartPr/>
              <p14:nvPr/>
            </p14:nvContentPartPr>
            <p14:xfrm>
              <a:off x="10325100" y="6464300"/>
              <a:ext cx="82550" cy="177800"/>
            </p14:xfrm>
          </p:contentPart>
        </mc:Choice>
        <mc:Fallback xmlns="">
          <p:pic>
            <p:nvPicPr>
              <p:cNvPr id="305" name="墨迹 304"/>
            </p:nvPicPr>
            <p:blipFill>
              <a:blip r:embed="rId580"/>
            </p:blipFill>
            <p:spPr>
              <a:xfrm>
                <a:off x="10325100" y="6464300"/>
                <a:ext cx="825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1" p14:bwMode="auto">
            <p14:nvContentPartPr>
              <p14:cNvPr id="306" name="墨迹 305"/>
              <p14:cNvContentPartPr/>
              <p14:nvPr/>
            </p14:nvContentPartPr>
            <p14:xfrm>
              <a:off x="10401300" y="6394450"/>
              <a:ext cx="165100" cy="247650"/>
            </p14:xfrm>
          </p:contentPart>
        </mc:Choice>
        <mc:Fallback xmlns="">
          <p:pic>
            <p:nvPicPr>
              <p:cNvPr id="306" name="墨迹 305"/>
            </p:nvPicPr>
            <p:blipFill>
              <a:blip r:embed="rId582"/>
            </p:blipFill>
            <p:spPr>
              <a:xfrm>
                <a:off x="10401300" y="6394450"/>
                <a:ext cx="1651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3" p14:bwMode="auto">
            <p14:nvContentPartPr>
              <p14:cNvPr id="307" name="墨迹 306"/>
              <p14:cNvContentPartPr/>
              <p14:nvPr/>
            </p14:nvContentPartPr>
            <p14:xfrm>
              <a:off x="9683750" y="4489450"/>
              <a:ext cx="298450" cy="6350"/>
            </p14:xfrm>
          </p:contentPart>
        </mc:Choice>
        <mc:Fallback xmlns="">
          <p:pic>
            <p:nvPicPr>
              <p:cNvPr id="307" name="墨迹 306"/>
            </p:nvPicPr>
            <p:blipFill>
              <a:blip r:embed="rId584"/>
            </p:blipFill>
            <p:spPr>
              <a:xfrm>
                <a:off x="9683750" y="4489450"/>
                <a:ext cx="2984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5" p14:bwMode="auto">
            <p14:nvContentPartPr>
              <p14:cNvPr id="308" name="墨迹 307"/>
              <p14:cNvContentPartPr/>
              <p14:nvPr/>
            </p14:nvContentPartPr>
            <p14:xfrm>
              <a:off x="10140950" y="6661150"/>
              <a:ext cx="203200" cy="152400"/>
            </p14:xfrm>
          </p:contentPart>
        </mc:Choice>
        <mc:Fallback xmlns="">
          <p:pic>
            <p:nvPicPr>
              <p:cNvPr id="308" name="墨迹 307"/>
            </p:nvPicPr>
            <p:blipFill>
              <a:blip r:embed="rId586"/>
            </p:blipFill>
            <p:spPr>
              <a:xfrm>
                <a:off x="10140950" y="6661150"/>
                <a:ext cx="2032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7" p14:bwMode="auto">
            <p14:nvContentPartPr>
              <p14:cNvPr id="309" name="墨迹 308"/>
              <p14:cNvContentPartPr/>
              <p14:nvPr/>
            </p14:nvContentPartPr>
            <p14:xfrm>
              <a:off x="5289550" y="2921000"/>
              <a:ext cx="393700" cy="19050"/>
            </p14:xfrm>
          </p:contentPart>
        </mc:Choice>
        <mc:Fallback xmlns="">
          <p:pic>
            <p:nvPicPr>
              <p:cNvPr id="309" name="墨迹 308"/>
            </p:nvPicPr>
            <p:blipFill>
              <a:blip r:embed="rId588"/>
            </p:blipFill>
            <p:spPr>
              <a:xfrm>
                <a:off x="5289550" y="2921000"/>
                <a:ext cx="393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9" p14:bwMode="auto">
            <p14:nvContentPartPr>
              <p14:cNvPr id="310" name="墨迹 309"/>
              <p14:cNvContentPartPr/>
              <p14:nvPr/>
            </p14:nvContentPartPr>
            <p14:xfrm>
              <a:off x="5829300" y="2946400"/>
              <a:ext cx="177800" cy="360"/>
            </p14:xfrm>
          </p:contentPart>
        </mc:Choice>
        <mc:Fallback xmlns="">
          <p:pic>
            <p:nvPicPr>
              <p:cNvPr id="310" name="墨迹 309"/>
            </p:nvPicPr>
            <p:blipFill>
              <a:blip r:embed="rId590"/>
            </p:blipFill>
            <p:spPr>
              <a:xfrm>
                <a:off x="5829300" y="2946400"/>
                <a:ext cx="1778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1" p14:bwMode="auto">
            <p14:nvContentPartPr>
              <p14:cNvPr id="311" name="墨迹 310"/>
              <p14:cNvContentPartPr/>
              <p14:nvPr/>
            </p14:nvContentPartPr>
            <p14:xfrm>
              <a:off x="6146800" y="2946400"/>
              <a:ext cx="190500" cy="6350"/>
            </p14:xfrm>
          </p:contentPart>
        </mc:Choice>
        <mc:Fallback xmlns="">
          <p:pic>
            <p:nvPicPr>
              <p:cNvPr id="311" name="墨迹 310"/>
            </p:nvPicPr>
            <p:blipFill>
              <a:blip r:embed="rId592"/>
            </p:blipFill>
            <p:spPr>
              <a:xfrm>
                <a:off x="6146800" y="2946400"/>
                <a:ext cx="1905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3" p14:bwMode="auto">
            <p14:nvContentPartPr>
              <p14:cNvPr id="312" name="墨迹 311"/>
              <p14:cNvContentPartPr/>
              <p14:nvPr/>
            </p14:nvContentPartPr>
            <p14:xfrm>
              <a:off x="9156700" y="1962150"/>
              <a:ext cx="1524000" cy="1835150"/>
            </p14:xfrm>
          </p:contentPart>
        </mc:Choice>
        <mc:Fallback xmlns="">
          <p:pic>
            <p:nvPicPr>
              <p:cNvPr id="312" name="墨迹 311"/>
            </p:nvPicPr>
            <p:blipFill>
              <a:blip r:embed="rId594"/>
            </p:blipFill>
            <p:spPr>
              <a:xfrm>
                <a:off x="9156700" y="1962150"/>
                <a:ext cx="1524000" cy="1835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5" p14:bwMode="auto">
            <p14:nvContentPartPr>
              <p14:cNvPr id="313" name="墨迹 312"/>
              <p14:cNvContentPartPr/>
              <p14:nvPr/>
            </p14:nvContentPartPr>
            <p14:xfrm>
              <a:off x="4292600" y="412750"/>
              <a:ext cx="838200" cy="1847850"/>
            </p14:xfrm>
          </p:contentPart>
        </mc:Choice>
        <mc:Fallback xmlns="">
          <p:pic>
            <p:nvPicPr>
              <p:cNvPr id="313" name="墨迹 312"/>
            </p:nvPicPr>
            <p:blipFill>
              <a:blip r:embed="rId596"/>
            </p:blipFill>
            <p:spPr>
              <a:xfrm>
                <a:off x="4292600" y="412750"/>
                <a:ext cx="838200" cy="1847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7" p14:bwMode="auto">
            <p14:nvContentPartPr>
              <p14:cNvPr id="314" name="墨迹 313"/>
              <p14:cNvContentPartPr/>
              <p14:nvPr/>
            </p14:nvContentPartPr>
            <p14:xfrm>
              <a:off x="4533900" y="723900"/>
              <a:ext cx="355600" cy="44450"/>
            </p14:xfrm>
          </p:contentPart>
        </mc:Choice>
        <mc:Fallback xmlns="">
          <p:pic>
            <p:nvPicPr>
              <p:cNvPr id="314" name="墨迹 313"/>
            </p:nvPicPr>
            <p:blipFill>
              <a:blip r:embed="rId598"/>
            </p:blipFill>
            <p:spPr>
              <a:xfrm>
                <a:off x="4533900" y="723900"/>
                <a:ext cx="3556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9" p14:bwMode="auto">
            <p14:nvContentPartPr>
              <p14:cNvPr id="315" name="墨迹 314"/>
              <p14:cNvContentPartPr/>
              <p14:nvPr/>
            </p14:nvContentPartPr>
            <p14:xfrm>
              <a:off x="4686300" y="2889250"/>
              <a:ext cx="304800" cy="38100"/>
            </p14:xfrm>
          </p:contentPart>
        </mc:Choice>
        <mc:Fallback xmlns="">
          <p:pic>
            <p:nvPicPr>
              <p:cNvPr id="315" name="墨迹 314"/>
            </p:nvPicPr>
            <p:blipFill>
              <a:blip r:embed="rId600"/>
            </p:blipFill>
            <p:spPr>
              <a:xfrm>
                <a:off x="4686300" y="2889250"/>
                <a:ext cx="3048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1" p14:bwMode="auto">
            <p14:nvContentPartPr>
              <p14:cNvPr id="316" name="墨迹 315"/>
              <p14:cNvContentPartPr/>
              <p14:nvPr/>
            </p14:nvContentPartPr>
            <p14:xfrm>
              <a:off x="7334250" y="2997200"/>
              <a:ext cx="730250" cy="38100"/>
            </p14:xfrm>
          </p:contentPart>
        </mc:Choice>
        <mc:Fallback xmlns="">
          <p:pic>
            <p:nvPicPr>
              <p:cNvPr id="316" name="墨迹 315"/>
            </p:nvPicPr>
            <p:blipFill>
              <a:blip r:embed="rId602"/>
            </p:blipFill>
            <p:spPr>
              <a:xfrm>
                <a:off x="7334250" y="2997200"/>
                <a:ext cx="730250" cy="38100"/>
              </a:xfrm>
              <a:prstGeom prst="rect"/>
            </p:spPr>
          </p:pic>
        </mc:Fallback>
      </mc:AlternateContent>
    </p:spTree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2134870" y="1466850"/>
              <a:ext cx="76200" cy="1270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2134870" y="1466850"/>
                <a:ext cx="762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2039620" y="1498600"/>
              <a:ext cx="177800" cy="1333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2039620" y="1498600"/>
                <a:ext cx="1778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2331720" y="1460500"/>
              <a:ext cx="25400" cy="190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2331720" y="1460500"/>
                <a:ext cx="254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2344420" y="1549400"/>
              <a:ext cx="38100" cy="1143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2344420" y="1549400"/>
                <a:ext cx="381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2274570" y="1504950"/>
              <a:ext cx="228600" cy="1333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2274570" y="1504950"/>
                <a:ext cx="2286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2515870" y="1441450"/>
              <a:ext cx="25400" cy="2603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2515870" y="1441450"/>
                <a:ext cx="254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2522220" y="1574800"/>
              <a:ext cx="88900" cy="317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2522220" y="1574800"/>
                <a:ext cx="889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2700020" y="1555750"/>
              <a:ext cx="69850" cy="63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2700020" y="1555750"/>
                <a:ext cx="698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2738120" y="1587500"/>
              <a:ext cx="101600" cy="127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2738120" y="1587500"/>
                <a:ext cx="1016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3011170" y="1428750"/>
              <a:ext cx="127000" cy="2032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3011170" y="1428750"/>
                <a:ext cx="1270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3328670" y="1416050"/>
              <a:ext cx="114300" cy="1524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3328670" y="1416050"/>
                <a:ext cx="1143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3646170" y="1466850"/>
              <a:ext cx="127000" cy="1206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3646170" y="1466850"/>
                <a:ext cx="1270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3912870" y="1460500"/>
              <a:ext cx="25400" cy="1460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3912870" y="1460500"/>
                <a:ext cx="254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4046220" y="1441450"/>
              <a:ext cx="114300" cy="1524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4046220" y="1441450"/>
                <a:ext cx="1143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4363720" y="1422400"/>
              <a:ext cx="31750" cy="1651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4363720" y="1422400"/>
                <a:ext cx="317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4497070" y="1416050"/>
              <a:ext cx="12700" cy="1397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4497070" y="1416050"/>
                <a:ext cx="127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4617720" y="1435100"/>
              <a:ext cx="88900" cy="1460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4617720" y="1435100"/>
                <a:ext cx="889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2077720" y="1892300"/>
              <a:ext cx="31750" cy="508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2077720" y="1892300"/>
                <a:ext cx="317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2109470" y="1879600"/>
              <a:ext cx="95250" cy="2476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2109470" y="1879600"/>
                <a:ext cx="952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2331720" y="1885950"/>
              <a:ext cx="44450" cy="381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2331720" y="1885950"/>
                <a:ext cx="444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2357120" y="1993900"/>
              <a:ext cx="19050" cy="1270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2357120" y="1993900"/>
                <a:ext cx="190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2299970" y="1930400"/>
              <a:ext cx="222250" cy="2032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2299970" y="1930400"/>
                <a:ext cx="2222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2547620" y="2006600"/>
              <a:ext cx="82550" cy="762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2547620" y="2006600"/>
                <a:ext cx="825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2865120" y="1936750"/>
              <a:ext cx="76200" cy="63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2865120" y="1936750"/>
                <a:ext cx="762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2833370" y="2032000"/>
              <a:ext cx="107950" cy="63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2833370" y="2032000"/>
                <a:ext cx="107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墨迹 29"/>
              <p14:cNvContentPartPr/>
              <p14:nvPr/>
            </p14:nvContentPartPr>
            <p14:xfrm>
              <a:off x="3138170" y="1885950"/>
              <a:ext cx="127000" cy="1778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2"/>
            </p:blipFill>
            <p:spPr>
              <a:xfrm>
                <a:off x="3138170" y="1885950"/>
                <a:ext cx="1270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墨迹 30"/>
              <p14:cNvContentPartPr/>
              <p14:nvPr/>
            </p14:nvContentPartPr>
            <p14:xfrm>
              <a:off x="3347720" y="1943100"/>
              <a:ext cx="69850" cy="1270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4"/>
            </p:blipFill>
            <p:spPr>
              <a:xfrm>
                <a:off x="3347720" y="1943100"/>
                <a:ext cx="698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墨迹 31"/>
              <p14:cNvContentPartPr/>
              <p14:nvPr/>
            </p14:nvContentPartPr>
            <p14:xfrm>
              <a:off x="3735070" y="1930400"/>
              <a:ext cx="31750" cy="2222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6"/>
            </p:blipFill>
            <p:spPr>
              <a:xfrm>
                <a:off x="3735070" y="1930400"/>
                <a:ext cx="317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墨迹 32"/>
              <p14:cNvContentPartPr/>
              <p14:nvPr/>
            </p14:nvContentPartPr>
            <p14:xfrm>
              <a:off x="3849370" y="1955800"/>
              <a:ext cx="120650" cy="1460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8"/>
            </p:blipFill>
            <p:spPr>
              <a:xfrm>
                <a:off x="3849370" y="1955800"/>
                <a:ext cx="1206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墨迹 33"/>
              <p14:cNvContentPartPr/>
              <p14:nvPr/>
            </p14:nvContentPartPr>
            <p14:xfrm>
              <a:off x="4135120" y="1949450"/>
              <a:ext cx="88900" cy="1206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0"/>
            </p:blipFill>
            <p:spPr>
              <a:xfrm>
                <a:off x="4135120" y="1949450"/>
                <a:ext cx="889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墨迹 34"/>
              <p14:cNvContentPartPr/>
              <p14:nvPr/>
            </p14:nvContentPartPr>
            <p14:xfrm>
              <a:off x="4401820" y="1924050"/>
              <a:ext cx="31750" cy="2159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2"/>
            </p:blipFill>
            <p:spPr>
              <a:xfrm>
                <a:off x="4401820" y="1924050"/>
                <a:ext cx="317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墨迹 35"/>
              <p14:cNvContentPartPr/>
              <p14:nvPr/>
            </p14:nvContentPartPr>
            <p14:xfrm>
              <a:off x="4522470" y="1930400"/>
              <a:ext cx="82550" cy="1397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4"/>
            </p:blipFill>
            <p:spPr>
              <a:xfrm>
                <a:off x="4522470" y="1930400"/>
                <a:ext cx="825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墨迹 36"/>
              <p14:cNvContentPartPr/>
              <p14:nvPr/>
            </p14:nvContentPartPr>
            <p14:xfrm>
              <a:off x="4757420" y="1898650"/>
              <a:ext cx="6350" cy="2413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6"/>
            </p:blipFill>
            <p:spPr>
              <a:xfrm>
                <a:off x="4757420" y="1898650"/>
                <a:ext cx="63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墨迹 37"/>
              <p14:cNvContentPartPr/>
              <p14:nvPr/>
            </p14:nvContentPartPr>
            <p14:xfrm>
              <a:off x="3462020" y="1581150"/>
              <a:ext cx="114300" cy="1714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8"/>
            </p:blipFill>
            <p:spPr>
              <a:xfrm>
                <a:off x="3462020" y="1581150"/>
                <a:ext cx="1143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墨迹 38"/>
              <p14:cNvContentPartPr/>
              <p14:nvPr/>
            </p14:nvContentPartPr>
            <p14:xfrm>
              <a:off x="3506470" y="2108200"/>
              <a:ext cx="44450" cy="1143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0"/>
            </p:blipFill>
            <p:spPr>
              <a:xfrm>
                <a:off x="3506470" y="2108200"/>
                <a:ext cx="444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墨迹 39"/>
              <p14:cNvContentPartPr/>
              <p14:nvPr/>
            </p14:nvContentPartPr>
            <p14:xfrm>
              <a:off x="3335020" y="1422400"/>
              <a:ext cx="50800" cy="889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2"/>
            </p:blipFill>
            <p:spPr>
              <a:xfrm>
                <a:off x="3335020" y="1422400"/>
                <a:ext cx="508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墨迹 40"/>
              <p14:cNvContentPartPr/>
              <p14:nvPr/>
            </p14:nvContentPartPr>
            <p14:xfrm>
              <a:off x="5932170" y="1358900"/>
              <a:ext cx="19050" cy="381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4"/>
            </p:blipFill>
            <p:spPr>
              <a:xfrm>
                <a:off x="5932170" y="1358900"/>
                <a:ext cx="190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墨迹 41"/>
              <p14:cNvContentPartPr/>
              <p14:nvPr/>
            </p14:nvContentPartPr>
            <p14:xfrm>
              <a:off x="5849620" y="1460500"/>
              <a:ext cx="82550" cy="1079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6"/>
            </p:blipFill>
            <p:spPr>
              <a:xfrm>
                <a:off x="5849620" y="1460500"/>
                <a:ext cx="825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3" name="墨迹 42"/>
              <p14:cNvContentPartPr/>
              <p14:nvPr/>
            </p14:nvContentPartPr>
            <p14:xfrm>
              <a:off x="5894070" y="1504950"/>
              <a:ext cx="114300" cy="762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8"/>
            </p:blipFill>
            <p:spPr>
              <a:xfrm>
                <a:off x="5894070" y="1504950"/>
                <a:ext cx="1143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4" name="墨迹 43"/>
              <p14:cNvContentPartPr/>
              <p14:nvPr/>
            </p14:nvContentPartPr>
            <p14:xfrm>
              <a:off x="5773420" y="1562100"/>
              <a:ext cx="196850" cy="36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0"/>
            </p:blipFill>
            <p:spPr>
              <a:xfrm>
                <a:off x="5773420" y="1562100"/>
                <a:ext cx="1968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5" name="墨迹 44"/>
              <p14:cNvContentPartPr/>
              <p14:nvPr/>
            </p14:nvContentPartPr>
            <p14:xfrm>
              <a:off x="5792470" y="1631950"/>
              <a:ext cx="177800" cy="1143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2"/>
            </p:blipFill>
            <p:spPr>
              <a:xfrm>
                <a:off x="5792470" y="1631950"/>
                <a:ext cx="1778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6" name="墨迹 45"/>
              <p14:cNvContentPartPr/>
              <p14:nvPr/>
            </p14:nvContentPartPr>
            <p14:xfrm>
              <a:off x="6040120" y="1600200"/>
              <a:ext cx="95250" cy="1270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4"/>
            </p:blipFill>
            <p:spPr>
              <a:xfrm>
                <a:off x="6040120" y="1600200"/>
                <a:ext cx="952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7" name="墨迹 46"/>
              <p14:cNvContentPartPr/>
              <p14:nvPr/>
            </p14:nvContentPartPr>
            <p14:xfrm>
              <a:off x="6167120" y="1631950"/>
              <a:ext cx="165100" cy="1460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6"/>
            </p:blipFill>
            <p:spPr>
              <a:xfrm>
                <a:off x="6167120" y="1631950"/>
                <a:ext cx="1651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8" name="墨迹 47"/>
              <p14:cNvContentPartPr/>
              <p14:nvPr/>
            </p14:nvContentPartPr>
            <p14:xfrm>
              <a:off x="6217920" y="1708150"/>
              <a:ext cx="101600" cy="889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8"/>
            </p:blipFill>
            <p:spPr>
              <a:xfrm>
                <a:off x="6217920" y="1708150"/>
                <a:ext cx="1016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9" name="墨迹 48"/>
              <p14:cNvContentPartPr/>
              <p14:nvPr/>
            </p14:nvContentPartPr>
            <p14:xfrm>
              <a:off x="6262370" y="1466850"/>
              <a:ext cx="374650" cy="5207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0"/>
            </p:blipFill>
            <p:spPr>
              <a:xfrm>
                <a:off x="6262370" y="1466850"/>
                <a:ext cx="374650" cy="520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0" name="墨迹 49"/>
              <p14:cNvContentPartPr/>
              <p14:nvPr/>
            </p14:nvContentPartPr>
            <p14:xfrm>
              <a:off x="5824220" y="1441450"/>
              <a:ext cx="317500" cy="6350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2"/>
            </p:blipFill>
            <p:spPr>
              <a:xfrm>
                <a:off x="5824220" y="1441450"/>
                <a:ext cx="317500" cy="635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1" name="墨迹 50"/>
              <p14:cNvContentPartPr/>
              <p14:nvPr/>
            </p14:nvContentPartPr>
            <p14:xfrm>
              <a:off x="6478270" y="1581150"/>
              <a:ext cx="57150" cy="825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4"/>
            </p:blipFill>
            <p:spPr>
              <a:xfrm>
                <a:off x="6478270" y="1581150"/>
                <a:ext cx="571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2" name="墨迹 51"/>
              <p14:cNvContentPartPr/>
              <p14:nvPr/>
            </p14:nvContentPartPr>
            <p14:xfrm>
              <a:off x="6471920" y="1638300"/>
              <a:ext cx="19050" cy="825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6"/>
            </p:blipFill>
            <p:spPr>
              <a:xfrm>
                <a:off x="6471920" y="1638300"/>
                <a:ext cx="190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3" name="墨迹 52"/>
              <p14:cNvContentPartPr/>
              <p14:nvPr/>
            </p14:nvContentPartPr>
            <p14:xfrm>
              <a:off x="6440170" y="1695450"/>
              <a:ext cx="19050" cy="889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8"/>
            </p:blipFill>
            <p:spPr>
              <a:xfrm>
                <a:off x="6440170" y="1695450"/>
                <a:ext cx="190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4" name="墨迹 53"/>
              <p14:cNvContentPartPr/>
              <p14:nvPr/>
            </p14:nvContentPartPr>
            <p14:xfrm>
              <a:off x="2877820" y="1816100"/>
              <a:ext cx="107950" cy="127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0"/>
            </p:blipFill>
            <p:spPr>
              <a:xfrm>
                <a:off x="2877820" y="1816100"/>
                <a:ext cx="1079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5" name="墨迹 54"/>
              <p14:cNvContentPartPr/>
              <p14:nvPr/>
            </p14:nvContentPartPr>
            <p14:xfrm>
              <a:off x="2928620" y="1746250"/>
              <a:ext cx="12700" cy="1905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2"/>
            </p:blipFill>
            <p:spPr>
              <a:xfrm>
                <a:off x="2928620" y="1746250"/>
                <a:ext cx="12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6" name="墨迹 55"/>
              <p14:cNvContentPartPr/>
              <p14:nvPr/>
            </p14:nvContentPartPr>
            <p14:xfrm>
              <a:off x="2763520" y="2222500"/>
              <a:ext cx="2413000" cy="2413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4"/>
            </p:blipFill>
            <p:spPr>
              <a:xfrm>
                <a:off x="2763520" y="2222500"/>
                <a:ext cx="24130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7" name="墨迹 56"/>
              <p14:cNvContentPartPr/>
              <p14:nvPr/>
            </p14:nvContentPartPr>
            <p14:xfrm>
              <a:off x="4751070" y="2673350"/>
              <a:ext cx="360" cy="2032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6"/>
            </p:blipFill>
            <p:spPr>
              <a:xfrm>
                <a:off x="4751070" y="2673350"/>
                <a:ext cx="36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8" name="墨迹 57"/>
              <p14:cNvContentPartPr/>
              <p14:nvPr/>
            </p14:nvContentPartPr>
            <p14:xfrm>
              <a:off x="4560570" y="2635250"/>
              <a:ext cx="19050" cy="2222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8"/>
            </p:blipFill>
            <p:spPr>
              <a:xfrm>
                <a:off x="4560570" y="2635250"/>
                <a:ext cx="190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9" name="墨迹 58"/>
              <p14:cNvContentPartPr/>
              <p14:nvPr/>
            </p14:nvContentPartPr>
            <p14:xfrm>
              <a:off x="4344670" y="2641600"/>
              <a:ext cx="114300" cy="1587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0"/>
            </p:blipFill>
            <p:spPr>
              <a:xfrm>
                <a:off x="4344670" y="2641600"/>
                <a:ext cx="1143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0" name="墨迹 59"/>
              <p14:cNvContentPartPr/>
              <p14:nvPr/>
            </p14:nvContentPartPr>
            <p14:xfrm>
              <a:off x="4179570" y="2609850"/>
              <a:ext cx="360" cy="2794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2"/>
            </p:blipFill>
            <p:spPr>
              <a:xfrm>
                <a:off x="4179570" y="2609850"/>
                <a:ext cx="36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1" name="墨迹 60"/>
              <p14:cNvContentPartPr/>
              <p14:nvPr/>
            </p14:nvContentPartPr>
            <p14:xfrm>
              <a:off x="3931920" y="2597150"/>
              <a:ext cx="360" cy="2984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4"/>
            </p:blipFill>
            <p:spPr>
              <a:xfrm>
                <a:off x="3931920" y="2597150"/>
                <a:ext cx="36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2" name="墨迹 61"/>
              <p14:cNvContentPartPr/>
              <p14:nvPr/>
            </p14:nvContentPartPr>
            <p14:xfrm>
              <a:off x="3741420" y="2622550"/>
              <a:ext cx="12700" cy="3302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6"/>
            </p:blipFill>
            <p:spPr>
              <a:xfrm>
                <a:off x="3741420" y="2622550"/>
                <a:ext cx="127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3" name="墨迹 62"/>
              <p14:cNvContentPartPr/>
              <p14:nvPr/>
            </p14:nvContentPartPr>
            <p14:xfrm>
              <a:off x="3493770" y="2921000"/>
              <a:ext cx="19050" cy="1270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8"/>
            </p:blipFill>
            <p:spPr>
              <a:xfrm>
                <a:off x="3493770" y="2921000"/>
                <a:ext cx="190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4" name="墨迹 63"/>
              <p14:cNvContentPartPr/>
              <p14:nvPr/>
            </p14:nvContentPartPr>
            <p14:xfrm>
              <a:off x="2998470" y="2711450"/>
              <a:ext cx="101600" cy="1968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0"/>
            </p:blipFill>
            <p:spPr>
              <a:xfrm>
                <a:off x="2998470" y="2711450"/>
                <a:ext cx="1016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5" name="墨迹 64"/>
              <p14:cNvContentPartPr/>
              <p14:nvPr/>
            </p14:nvContentPartPr>
            <p14:xfrm>
              <a:off x="3258820" y="2711450"/>
              <a:ext cx="114300" cy="1397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2"/>
            </p:blipFill>
            <p:spPr>
              <a:xfrm>
                <a:off x="3258820" y="2711450"/>
                <a:ext cx="1143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6" name="墨迹 65"/>
              <p14:cNvContentPartPr/>
              <p14:nvPr/>
            </p14:nvContentPartPr>
            <p14:xfrm>
              <a:off x="2922270" y="3060700"/>
              <a:ext cx="457200" cy="444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4"/>
            </p:blipFill>
            <p:spPr>
              <a:xfrm>
                <a:off x="2922270" y="3060700"/>
                <a:ext cx="4572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7" name="墨迹 66"/>
              <p14:cNvContentPartPr/>
              <p14:nvPr/>
            </p14:nvContentPartPr>
            <p14:xfrm>
              <a:off x="2585720" y="3244850"/>
              <a:ext cx="196850" cy="2984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6"/>
            </p:blipFill>
            <p:spPr>
              <a:xfrm>
                <a:off x="2585720" y="3244850"/>
                <a:ext cx="1968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8" name="墨迹 67"/>
              <p14:cNvContentPartPr/>
              <p14:nvPr/>
            </p14:nvContentPartPr>
            <p14:xfrm>
              <a:off x="2687320" y="3460750"/>
              <a:ext cx="25400" cy="1333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8"/>
            </p:blipFill>
            <p:spPr>
              <a:xfrm>
                <a:off x="2687320" y="3460750"/>
                <a:ext cx="254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9" name="墨迹 68"/>
              <p14:cNvContentPartPr/>
              <p14:nvPr/>
            </p14:nvContentPartPr>
            <p14:xfrm>
              <a:off x="2750820" y="3486150"/>
              <a:ext cx="76200" cy="444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0"/>
            </p:blipFill>
            <p:spPr>
              <a:xfrm>
                <a:off x="2750820" y="3486150"/>
                <a:ext cx="762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0" name="墨迹 69"/>
              <p14:cNvContentPartPr/>
              <p14:nvPr/>
            </p14:nvContentPartPr>
            <p14:xfrm>
              <a:off x="3068320" y="3263900"/>
              <a:ext cx="360" cy="190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2"/>
            </p:blipFill>
            <p:spPr>
              <a:xfrm>
                <a:off x="3068320" y="326390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1" name="墨迹 70"/>
              <p14:cNvContentPartPr/>
              <p14:nvPr/>
            </p14:nvContentPartPr>
            <p14:xfrm>
              <a:off x="2979420" y="3378200"/>
              <a:ext cx="120650" cy="1397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4"/>
            </p:blipFill>
            <p:spPr>
              <a:xfrm>
                <a:off x="2979420" y="3378200"/>
                <a:ext cx="1206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2" name="墨迹 71"/>
              <p14:cNvContentPartPr/>
              <p14:nvPr/>
            </p14:nvContentPartPr>
            <p14:xfrm>
              <a:off x="3208020" y="3054350"/>
              <a:ext cx="25400" cy="825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6"/>
            </p:blipFill>
            <p:spPr>
              <a:xfrm>
                <a:off x="3208020" y="3054350"/>
                <a:ext cx="254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3" name="墨迹 72"/>
              <p14:cNvContentPartPr/>
              <p14:nvPr/>
            </p14:nvContentPartPr>
            <p14:xfrm>
              <a:off x="3150870" y="3086100"/>
              <a:ext cx="336550" cy="2984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8"/>
            </p:blipFill>
            <p:spPr>
              <a:xfrm>
                <a:off x="3150870" y="3086100"/>
                <a:ext cx="3365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4" name="墨迹 73"/>
              <p14:cNvContentPartPr/>
              <p14:nvPr/>
            </p14:nvContentPartPr>
            <p14:xfrm>
              <a:off x="3258820" y="3365500"/>
              <a:ext cx="254000" cy="1841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0"/>
            </p:blipFill>
            <p:spPr>
              <a:xfrm>
                <a:off x="3258820" y="3365500"/>
                <a:ext cx="2540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5" name="墨迹 74"/>
              <p14:cNvContentPartPr/>
              <p14:nvPr/>
            </p14:nvContentPartPr>
            <p14:xfrm>
              <a:off x="3322320" y="3435350"/>
              <a:ext cx="360" cy="381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2"/>
            </p:blipFill>
            <p:spPr>
              <a:xfrm>
                <a:off x="3322320" y="3435350"/>
                <a:ext cx="36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6" name="墨迹 75"/>
              <p14:cNvContentPartPr/>
              <p14:nvPr/>
            </p14:nvContentPartPr>
            <p14:xfrm>
              <a:off x="3176270" y="3409950"/>
              <a:ext cx="374650" cy="1841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4"/>
            </p:blipFill>
            <p:spPr>
              <a:xfrm>
                <a:off x="3176270" y="3409950"/>
                <a:ext cx="3746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7" name="墨迹 76"/>
              <p14:cNvContentPartPr/>
              <p14:nvPr/>
            </p14:nvContentPartPr>
            <p14:xfrm>
              <a:off x="2541270" y="4044950"/>
              <a:ext cx="82550" cy="2286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6"/>
            </p:blipFill>
            <p:spPr>
              <a:xfrm>
                <a:off x="2541270" y="4044950"/>
                <a:ext cx="825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8" name="墨迹 77"/>
              <p14:cNvContentPartPr/>
              <p14:nvPr/>
            </p14:nvContentPartPr>
            <p14:xfrm>
              <a:off x="2719070" y="4095750"/>
              <a:ext cx="44450" cy="1778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8"/>
            </p:blipFill>
            <p:spPr>
              <a:xfrm>
                <a:off x="2719070" y="4095750"/>
                <a:ext cx="444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9" name="墨迹 78"/>
              <p14:cNvContentPartPr/>
              <p14:nvPr/>
            </p14:nvContentPartPr>
            <p14:xfrm>
              <a:off x="2998470" y="4083050"/>
              <a:ext cx="107950" cy="1587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0"/>
            </p:blipFill>
            <p:spPr>
              <a:xfrm>
                <a:off x="2998470" y="4083050"/>
                <a:ext cx="1079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0" name="墨迹 79"/>
              <p14:cNvContentPartPr/>
              <p14:nvPr/>
            </p14:nvContentPartPr>
            <p14:xfrm>
              <a:off x="3296920" y="4070350"/>
              <a:ext cx="82550" cy="1079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2"/>
            </p:blipFill>
            <p:spPr>
              <a:xfrm>
                <a:off x="3296920" y="4070350"/>
                <a:ext cx="825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1" name="墨迹 80"/>
              <p14:cNvContentPartPr/>
              <p14:nvPr/>
            </p14:nvContentPartPr>
            <p14:xfrm>
              <a:off x="3493770" y="4038600"/>
              <a:ext cx="38100" cy="1905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4"/>
            </p:blipFill>
            <p:spPr>
              <a:xfrm>
                <a:off x="3493770" y="4038600"/>
                <a:ext cx="381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2" name="墨迹 81"/>
              <p14:cNvContentPartPr/>
              <p14:nvPr/>
            </p14:nvContentPartPr>
            <p14:xfrm>
              <a:off x="3614420" y="4127500"/>
              <a:ext cx="19050" cy="1270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6"/>
            </p:blipFill>
            <p:spPr>
              <a:xfrm>
                <a:off x="3614420" y="4127500"/>
                <a:ext cx="190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3" name="墨迹 82"/>
              <p14:cNvContentPartPr/>
              <p14:nvPr/>
            </p14:nvContentPartPr>
            <p14:xfrm>
              <a:off x="3747770" y="4064000"/>
              <a:ext cx="114300" cy="1397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8"/>
            </p:blipFill>
            <p:spPr>
              <a:xfrm>
                <a:off x="3747770" y="4064000"/>
                <a:ext cx="1143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4" name="墨迹 83"/>
              <p14:cNvContentPartPr/>
              <p14:nvPr/>
            </p14:nvContentPartPr>
            <p14:xfrm>
              <a:off x="3931920" y="4051300"/>
              <a:ext cx="57150" cy="2476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0"/>
            </p:blipFill>
            <p:spPr>
              <a:xfrm>
                <a:off x="3931920" y="4051300"/>
                <a:ext cx="571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5" name="墨迹 84"/>
              <p14:cNvContentPartPr/>
              <p14:nvPr/>
            </p14:nvContentPartPr>
            <p14:xfrm>
              <a:off x="2515870" y="4400550"/>
              <a:ext cx="44450" cy="1714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2"/>
            </p:blipFill>
            <p:spPr>
              <a:xfrm>
                <a:off x="2515870" y="4400550"/>
                <a:ext cx="444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6" name="墨迹 85"/>
              <p14:cNvContentPartPr/>
              <p14:nvPr/>
            </p14:nvContentPartPr>
            <p14:xfrm>
              <a:off x="2750820" y="4432300"/>
              <a:ext cx="38100" cy="1587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4"/>
            </p:blipFill>
            <p:spPr>
              <a:xfrm>
                <a:off x="2750820" y="4432300"/>
                <a:ext cx="381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7" name="墨迹 86"/>
              <p14:cNvContentPartPr/>
              <p14:nvPr/>
            </p14:nvContentPartPr>
            <p14:xfrm>
              <a:off x="2922270" y="4425950"/>
              <a:ext cx="101600" cy="1143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6"/>
            </p:blipFill>
            <p:spPr>
              <a:xfrm>
                <a:off x="2922270" y="4425950"/>
                <a:ext cx="1016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8" name="墨迹 87"/>
              <p14:cNvContentPartPr/>
              <p14:nvPr/>
            </p14:nvContentPartPr>
            <p14:xfrm>
              <a:off x="3233420" y="4394200"/>
              <a:ext cx="57150" cy="1905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8"/>
            </p:blipFill>
            <p:spPr>
              <a:xfrm>
                <a:off x="3233420" y="4394200"/>
                <a:ext cx="571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9" name="墨迹 88"/>
              <p14:cNvContentPartPr/>
              <p14:nvPr/>
            </p14:nvContentPartPr>
            <p14:xfrm>
              <a:off x="3442970" y="4425950"/>
              <a:ext cx="88900" cy="1079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0"/>
            </p:blipFill>
            <p:spPr>
              <a:xfrm>
                <a:off x="3442970" y="4425950"/>
                <a:ext cx="889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0" name="墨迹 89"/>
              <p14:cNvContentPartPr/>
              <p14:nvPr/>
            </p14:nvContentPartPr>
            <p14:xfrm>
              <a:off x="3620770" y="4432300"/>
              <a:ext cx="107950" cy="1143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2"/>
            </p:blipFill>
            <p:spPr>
              <a:xfrm>
                <a:off x="3620770" y="4432300"/>
                <a:ext cx="1079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1" name="墨迹 90"/>
              <p14:cNvContentPartPr/>
              <p14:nvPr/>
            </p14:nvContentPartPr>
            <p14:xfrm>
              <a:off x="3798570" y="4419600"/>
              <a:ext cx="25400" cy="1397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4"/>
            </p:blipFill>
            <p:spPr>
              <a:xfrm>
                <a:off x="3798570" y="4419600"/>
                <a:ext cx="254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2" name="墨迹 91"/>
              <p14:cNvContentPartPr/>
              <p14:nvPr/>
            </p14:nvContentPartPr>
            <p14:xfrm>
              <a:off x="3944620" y="4438650"/>
              <a:ext cx="38100" cy="1714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6"/>
            </p:blipFill>
            <p:spPr>
              <a:xfrm>
                <a:off x="3944620" y="4438650"/>
                <a:ext cx="381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3" name="墨迹 92"/>
              <p14:cNvContentPartPr/>
              <p14:nvPr/>
            </p14:nvContentPartPr>
            <p14:xfrm>
              <a:off x="2230120" y="4724400"/>
              <a:ext cx="2374900" cy="3810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8"/>
            </p:blipFill>
            <p:spPr>
              <a:xfrm>
                <a:off x="2230120" y="4724400"/>
                <a:ext cx="23749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4" name="墨迹 93"/>
              <p14:cNvContentPartPr/>
              <p14:nvPr/>
            </p14:nvContentPartPr>
            <p14:xfrm>
              <a:off x="2585720" y="4819650"/>
              <a:ext cx="50800" cy="1333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0"/>
            </p:blipFill>
            <p:spPr>
              <a:xfrm>
                <a:off x="2585720" y="4819650"/>
                <a:ext cx="508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5" name="墨迹 94"/>
              <p14:cNvContentPartPr/>
              <p14:nvPr/>
            </p14:nvContentPartPr>
            <p14:xfrm>
              <a:off x="2700020" y="4838700"/>
              <a:ext cx="95250" cy="1714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2"/>
            </p:blipFill>
            <p:spPr>
              <a:xfrm>
                <a:off x="2700020" y="4838700"/>
                <a:ext cx="952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6" name="墨迹 95"/>
              <p14:cNvContentPartPr/>
              <p14:nvPr/>
            </p14:nvContentPartPr>
            <p14:xfrm>
              <a:off x="3030220" y="4800600"/>
              <a:ext cx="50800" cy="1968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4"/>
            </p:blipFill>
            <p:spPr>
              <a:xfrm>
                <a:off x="3030220" y="4800600"/>
                <a:ext cx="508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7" name="墨迹 96"/>
              <p14:cNvContentPartPr/>
              <p14:nvPr/>
            </p14:nvContentPartPr>
            <p14:xfrm>
              <a:off x="3208020" y="4851400"/>
              <a:ext cx="101600" cy="1397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6"/>
            </p:blipFill>
            <p:spPr>
              <a:xfrm>
                <a:off x="3208020" y="4851400"/>
                <a:ext cx="1016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8" name="墨迹 97"/>
              <p14:cNvContentPartPr/>
              <p14:nvPr/>
            </p14:nvContentPartPr>
            <p14:xfrm>
              <a:off x="3462020" y="4851400"/>
              <a:ext cx="69850" cy="1143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8"/>
            </p:blipFill>
            <p:spPr>
              <a:xfrm>
                <a:off x="3462020" y="4851400"/>
                <a:ext cx="698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9" name="墨迹 98"/>
              <p14:cNvContentPartPr/>
              <p14:nvPr/>
            </p14:nvContentPartPr>
            <p14:xfrm>
              <a:off x="3716020" y="4902200"/>
              <a:ext cx="76200" cy="762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0"/>
            </p:blipFill>
            <p:spPr>
              <a:xfrm>
                <a:off x="3716020" y="4902200"/>
                <a:ext cx="762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0" name="墨迹 99"/>
              <p14:cNvContentPartPr/>
              <p14:nvPr/>
            </p14:nvContentPartPr>
            <p14:xfrm>
              <a:off x="3849370" y="4940300"/>
              <a:ext cx="76200" cy="698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2"/>
            </p:blipFill>
            <p:spPr>
              <a:xfrm>
                <a:off x="3849370" y="4940300"/>
                <a:ext cx="762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1" name="墨迹 100"/>
              <p14:cNvContentPartPr/>
              <p14:nvPr/>
            </p14:nvContentPartPr>
            <p14:xfrm>
              <a:off x="4039870" y="4921250"/>
              <a:ext cx="114300" cy="1079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4"/>
            </p:blipFill>
            <p:spPr>
              <a:xfrm>
                <a:off x="4039870" y="4921250"/>
                <a:ext cx="1143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2" name="墨迹 101"/>
              <p14:cNvContentPartPr/>
              <p14:nvPr/>
            </p14:nvContentPartPr>
            <p14:xfrm>
              <a:off x="2903220" y="5003800"/>
              <a:ext cx="44450" cy="1079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6"/>
            </p:blipFill>
            <p:spPr>
              <a:xfrm>
                <a:off x="2903220" y="5003800"/>
                <a:ext cx="444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3" name="墨迹 102"/>
              <p14:cNvContentPartPr/>
              <p14:nvPr/>
            </p14:nvContentPartPr>
            <p14:xfrm>
              <a:off x="2490470" y="5118100"/>
              <a:ext cx="215900" cy="444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8"/>
            </p:blipFill>
            <p:spPr>
              <a:xfrm>
                <a:off x="2490470" y="5118100"/>
                <a:ext cx="2159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4" name="墨迹 103"/>
              <p14:cNvContentPartPr/>
              <p14:nvPr/>
            </p14:nvContentPartPr>
            <p14:xfrm>
              <a:off x="2700020" y="5295900"/>
              <a:ext cx="95250" cy="952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0"/>
            </p:blipFill>
            <p:spPr>
              <a:xfrm>
                <a:off x="2700020" y="5295900"/>
                <a:ext cx="952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5" name="墨迹 104"/>
              <p14:cNvContentPartPr/>
              <p14:nvPr/>
            </p14:nvContentPartPr>
            <p14:xfrm>
              <a:off x="2763520" y="5327650"/>
              <a:ext cx="209550" cy="2603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2"/>
            </p:blipFill>
            <p:spPr>
              <a:xfrm>
                <a:off x="2763520" y="5327650"/>
                <a:ext cx="2095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6" name="墨迹 105"/>
              <p14:cNvContentPartPr/>
              <p14:nvPr/>
            </p14:nvContentPartPr>
            <p14:xfrm>
              <a:off x="2731770" y="5499100"/>
              <a:ext cx="95250" cy="1524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4"/>
            </p:blipFill>
            <p:spPr>
              <a:xfrm>
                <a:off x="2731770" y="5499100"/>
                <a:ext cx="952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7" name="墨迹 106"/>
              <p14:cNvContentPartPr/>
              <p14:nvPr/>
            </p14:nvContentPartPr>
            <p14:xfrm>
              <a:off x="2890520" y="5613400"/>
              <a:ext cx="107950" cy="254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6"/>
            </p:blipFill>
            <p:spPr>
              <a:xfrm>
                <a:off x="2890520" y="5613400"/>
                <a:ext cx="1079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8" name="墨迹 107"/>
              <p14:cNvContentPartPr/>
              <p14:nvPr/>
            </p14:nvContentPartPr>
            <p14:xfrm>
              <a:off x="3163570" y="5353050"/>
              <a:ext cx="57150" cy="190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8"/>
            </p:blipFill>
            <p:spPr>
              <a:xfrm>
                <a:off x="3163570" y="5353050"/>
                <a:ext cx="571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9" name="墨迹 108"/>
              <p14:cNvContentPartPr/>
              <p14:nvPr/>
            </p14:nvContentPartPr>
            <p14:xfrm>
              <a:off x="3138170" y="5480050"/>
              <a:ext cx="12700" cy="36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0"/>
            </p:blipFill>
            <p:spPr>
              <a:xfrm>
                <a:off x="3138170" y="54800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0" name="墨迹 109"/>
              <p14:cNvContentPartPr/>
              <p14:nvPr/>
            </p14:nvContentPartPr>
            <p14:xfrm>
              <a:off x="3100070" y="5295900"/>
              <a:ext cx="234950" cy="3746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2"/>
            </p:blipFill>
            <p:spPr>
              <a:xfrm>
                <a:off x="3100070" y="5295900"/>
                <a:ext cx="23495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1" name="墨迹 110"/>
              <p14:cNvContentPartPr/>
              <p14:nvPr/>
            </p14:nvContentPartPr>
            <p14:xfrm>
              <a:off x="3373120" y="5213350"/>
              <a:ext cx="19050" cy="508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4"/>
            </p:blipFill>
            <p:spPr>
              <a:xfrm>
                <a:off x="3373120" y="5213350"/>
                <a:ext cx="190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2" name="墨迹 111"/>
              <p14:cNvContentPartPr/>
              <p14:nvPr/>
            </p14:nvContentPartPr>
            <p14:xfrm>
              <a:off x="3335020" y="5264150"/>
              <a:ext cx="146050" cy="2032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6"/>
            </p:blipFill>
            <p:spPr>
              <a:xfrm>
                <a:off x="3335020" y="5264150"/>
                <a:ext cx="1460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3" name="墨迹 112"/>
              <p14:cNvContentPartPr/>
              <p14:nvPr/>
            </p14:nvContentPartPr>
            <p14:xfrm>
              <a:off x="3411220" y="5441950"/>
              <a:ext cx="177800" cy="3175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8"/>
            </p:blipFill>
            <p:spPr>
              <a:xfrm>
                <a:off x="3411220" y="5441950"/>
                <a:ext cx="1778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4" name="墨迹 113"/>
              <p14:cNvContentPartPr/>
              <p14:nvPr/>
            </p14:nvContentPartPr>
            <p14:xfrm>
              <a:off x="3277870" y="5499100"/>
              <a:ext cx="25400" cy="16510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0"/>
            </p:blipFill>
            <p:spPr>
              <a:xfrm>
                <a:off x="3277870" y="5499100"/>
                <a:ext cx="254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5" name="墨迹 114"/>
              <p14:cNvContentPartPr/>
              <p14:nvPr/>
            </p14:nvContentPartPr>
            <p14:xfrm>
              <a:off x="3354070" y="5530850"/>
              <a:ext cx="234950" cy="1143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2"/>
            </p:blipFill>
            <p:spPr>
              <a:xfrm>
                <a:off x="3354070" y="5530850"/>
                <a:ext cx="2349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6" name="墨迹 115"/>
              <p14:cNvContentPartPr/>
              <p14:nvPr/>
            </p14:nvContentPartPr>
            <p14:xfrm>
              <a:off x="3379470" y="5581650"/>
              <a:ext cx="12700" cy="508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4"/>
            </p:blipFill>
            <p:spPr>
              <a:xfrm>
                <a:off x="3379470" y="5581650"/>
                <a:ext cx="127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7" name="墨迹 116"/>
              <p14:cNvContentPartPr/>
              <p14:nvPr/>
            </p14:nvContentPartPr>
            <p14:xfrm>
              <a:off x="3208020" y="5568950"/>
              <a:ext cx="508000" cy="18415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6"/>
            </p:blipFill>
            <p:spPr>
              <a:xfrm>
                <a:off x="3208020" y="5568950"/>
                <a:ext cx="5080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8" name="墨迹 117"/>
              <p14:cNvContentPartPr/>
              <p14:nvPr/>
            </p14:nvContentPartPr>
            <p14:xfrm>
              <a:off x="2465070" y="5118100"/>
              <a:ext cx="406400" cy="6350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8"/>
            </p:blipFill>
            <p:spPr>
              <a:xfrm>
                <a:off x="2465070" y="5118100"/>
                <a:ext cx="4064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19" name="墨迹 118"/>
              <p14:cNvContentPartPr/>
              <p14:nvPr/>
            </p14:nvContentPartPr>
            <p14:xfrm>
              <a:off x="2446020" y="5956300"/>
              <a:ext cx="139700" cy="1587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0"/>
            </p:blipFill>
            <p:spPr>
              <a:xfrm>
                <a:off x="2446020" y="5956300"/>
                <a:ext cx="1397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0" name="墨迹 119"/>
              <p14:cNvContentPartPr/>
              <p14:nvPr/>
            </p14:nvContentPartPr>
            <p14:xfrm>
              <a:off x="2661920" y="5969000"/>
              <a:ext cx="31750" cy="2159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2"/>
            </p:blipFill>
            <p:spPr>
              <a:xfrm>
                <a:off x="2661920" y="5969000"/>
                <a:ext cx="317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1" name="墨迹 120"/>
              <p14:cNvContentPartPr/>
              <p14:nvPr/>
            </p14:nvContentPartPr>
            <p14:xfrm>
              <a:off x="2954020" y="5975350"/>
              <a:ext cx="95250" cy="20955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4"/>
            </p:blipFill>
            <p:spPr>
              <a:xfrm>
                <a:off x="2954020" y="5975350"/>
                <a:ext cx="952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2" name="墨迹 121"/>
              <p14:cNvContentPartPr/>
              <p14:nvPr/>
            </p14:nvContentPartPr>
            <p14:xfrm>
              <a:off x="3036570" y="6089650"/>
              <a:ext cx="69850" cy="63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6"/>
            </p:blipFill>
            <p:spPr>
              <a:xfrm>
                <a:off x="3036570" y="6089650"/>
                <a:ext cx="698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3" name="墨迹 122"/>
              <p14:cNvContentPartPr/>
              <p14:nvPr/>
            </p14:nvContentPartPr>
            <p14:xfrm>
              <a:off x="2909570" y="6076950"/>
              <a:ext cx="25400" cy="9525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8"/>
            </p:blipFill>
            <p:spPr>
              <a:xfrm>
                <a:off x="2909570" y="6076950"/>
                <a:ext cx="254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4" name="墨迹 123"/>
              <p14:cNvContentPartPr/>
              <p14:nvPr/>
            </p14:nvContentPartPr>
            <p14:xfrm>
              <a:off x="2839720" y="6197600"/>
              <a:ext cx="298450" cy="1905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0"/>
            </p:blipFill>
            <p:spPr>
              <a:xfrm>
                <a:off x="2839720" y="6197600"/>
                <a:ext cx="2984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5" name="墨迹 124"/>
              <p14:cNvContentPartPr/>
              <p14:nvPr/>
            </p14:nvContentPartPr>
            <p14:xfrm>
              <a:off x="3220720" y="6000750"/>
              <a:ext cx="19050" cy="127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2"/>
            </p:blipFill>
            <p:spPr>
              <a:xfrm>
                <a:off x="3220720" y="6000750"/>
                <a:ext cx="190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6" name="墨迹 125"/>
              <p14:cNvContentPartPr/>
              <p14:nvPr/>
            </p14:nvContentPartPr>
            <p14:xfrm>
              <a:off x="3188970" y="6134100"/>
              <a:ext cx="38100" cy="12700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4"/>
            </p:blipFill>
            <p:spPr>
              <a:xfrm>
                <a:off x="3188970" y="6134100"/>
                <a:ext cx="381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7" name="墨迹 126"/>
              <p14:cNvContentPartPr/>
              <p14:nvPr/>
            </p14:nvContentPartPr>
            <p14:xfrm>
              <a:off x="3449320" y="5842000"/>
              <a:ext cx="360" cy="1905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132"/>
            </p:blipFill>
            <p:spPr>
              <a:xfrm>
                <a:off x="3449320" y="584200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8" name="墨迹 127"/>
              <p14:cNvContentPartPr/>
              <p14:nvPr/>
            </p14:nvContentPartPr>
            <p14:xfrm>
              <a:off x="3360420" y="5835650"/>
              <a:ext cx="330200" cy="24130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7"/>
            </p:blipFill>
            <p:spPr>
              <a:xfrm>
                <a:off x="3360420" y="5835650"/>
                <a:ext cx="3302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9" name="墨迹 128"/>
              <p14:cNvContentPartPr/>
              <p14:nvPr/>
            </p14:nvContentPartPr>
            <p14:xfrm>
              <a:off x="3462020" y="6089650"/>
              <a:ext cx="25400" cy="11430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9"/>
            </p:blipFill>
            <p:spPr>
              <a:xfrm>
                <a:off x="3462020" y="6089650"/>
                <a:ext cx="254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0" name="墨迹 129"/>
              <p14:cNvContentPartPr/>
              <p14:nvPr/>
            </p14:nvContentPartPr>
            <p14:xfrm>
              <a:off x="3569970" y="6127750"/>
              <a:ext cx="88900" cy="952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1"/>
            </p:blipFill>
            <p:spPr>
              <a:xfrm>
                <a:off x="3569970" y="6127750"/>
                <a:ext cx="889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1" name="墨迹 130"/>
              <p14:cNvContentPartPr/>
              <p14:nvPr/>
            </p14:nvContentPartPr>
            <p14:xfrm>
              <a:off x="3506470" y="6165850"/>
              <a:ext cx="12700" cy="4445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3"/>
            </p:blipFill>
            <p:spPr>
              <a:xfrm>
                <a:off x="3506470" y="6165850"/>
                <a:ext cx="127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2" name="墨迹 131"/>
              <p14:cNvContentPartPr/>
              <p14:nvPr/>
            </p14:nvContentPartPr>
            <p14:xfrm>
              <a:off x="3360420" y="6140450"/>
              <a:ext cx="431800" cy="1714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5"/>
            </p:blipFill>
            <p:spPr>
              <a:xfrm>
                <a:off x="3360420" y="6140450"/>
                <a:ext cx="4318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3" name="墨迹 132"/>
              <p14:cNvContentPartPr/>
              <p14:nvPr/>
            </p14:nvContentPartPr>
            <p14:xfrm>
              <a:off x="7125970" y="1511300"/>
              <a:ext cx="139700" cy="2603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7"/>
            </p:blipFill>
            <p:spPr>
              <a:xfrm>
                <a:off x="7125970" y="1511300"/>
                <a:ext cx="1397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4" name="墨迹 133"/>
              <p14:cNvContentPartPr/>
              <p14:nvPr/>
            </p14:nvContentPartPr>
            <p14:xfrm>
              <a:off x="7354570" y="1644650"/>
              <a:ext cx="114300" cy="127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9"/>
            </p:blipFill>
            <p:spPr>
              <a:xfrm>
                <a:off x="7354570" y="1644650"/>
                <a:ext cx="1143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5" name="墨迹 134"/>
              <p14:cNvContentPartPr/>
              <p14:nvPr/>
            </p14:nvContentPartPr>
            <p14:xfrm>
              <a:off x="7468870" y="1593850"/>
              <a:ext cx="254000" cy="15240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1"/>
            </p:blipFill>
            <p:spPr>
              <a:xfrm>
                <a:off x="7468870" y="1593850"/>
                <a:ext cx="2540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6" name="墨迹 135"/>
              <p14:cNvContentPartPr/>
              <p14:nvPr/>
            </p14:nvContentPartPr>
            <p14:xfrm>
              <a:off x="7513320" y="1593850"/>
              <a:ext cx="146050" cy="23495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3"/>
            </p:blipFill>
            <p:spPr>
              <a:xfrm>
                <a:off x="7513320" y="1593850"/>
                <a:ext cx="1460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7" name="墨迹 136"/>
              <p14:cNvContentPartPr/>
              <p14:nvPr/>
            </p14:nvContentPartPr>
            <p14:xfrm>
              <a:off x="7818120" y="1746250"/>
              <a:ext cx="12700" cy="36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10"/>
            </p:blipFill>
            <p:spPr>
              <a:xfrm>
                <a:off x="7818120" y="17462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8" name="墨迹 137"/>
              <p14:cNvContentPartPr/>
              <p14:nvPr/>
            </p14:nvContentPartPr>
            <p14:xfrm>
              <a:off x="7811770" y="1809750"/>
              <a:ext cx="19050" cy="1905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6"/>
            </p:blipFill>
            <p:spPr>
              <a:xfrm>
                <a:off x="7811770" y="1809750"/>
                <a:ext cx="190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39" name="墨迹 138"/>
              <p14:cNvContentPartPr/>
              <p14:nvPr/>
            </p14:nvContentPartPr>
            <p14:xfrm>
              <a:off x="7037070" y="2108200"/>
              <a:ext cx="165100" cy="18415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8"/>
            </p:blipFill>
            <p:spPr>
              <a:xfrm>
                <a:off x="7037070" y="2108200"/>
                <a:ext cx="1651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40" name="墨迹 139"/>
              <p14:cNvContentPartPr/>
              <p14:nvPr/>
            </p14:nvContentPartPr>
            <p14:xfrm>
              <a:off x="7354570" y="2146300"/>
              <a:ext cx="165100" cy="13970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0"/>
            </p:blipFill>
            <p:spPr>
              <a:xfrm>
                <a:off x="7354570" y="2146300"/>
                <a:ext cx="1651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1" name="墨迹 140"/>
              <p14:cNvContentPartPr/>
              <p14:nvPr/>
            </p14:nvContentPartPr>
            <p14:xfrm>
              <a:off x="7576820" y="2178050"/>
              <a:ext cx="82550" cy="13335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2"/>
            </p:blipFill>
            <p:spPr>
              <a:xfrm>
                <a:off x="7576820" y="2178050"/>
                <a:ext cx="825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2" name="墨迹 141"/>
              <p14:cNvContentPartPr/>
              <p14:nvPr/>
            </p14:nvContentPartPr>
            <p14:xfrm>
              <a:off x="7691120" y="2209800"/>
              <a:ext cx="88900" cy="14605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4"/>
            </p:blipFill>
            <p:spPr>
              <a:xfrm>
                <a:off x="7691120" y="2209800"/>
                <a:ext cx="889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3" name="墨迹 142"/>
              <p14:cNvContentPartPr/>
              <p14:nvPr/>
            </p14:nvContentPartPr>
            <p14:xfrm>
              <a:off x="7945120" y="2165350"/>
              <a:ext cx="120650" cy="12065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6"/>
            </p:blipFill>
            <p:spPr>
              <a:xfrm>
                <a:off x="7945120" y="2165350"/>
                <a:ext cx="1206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4" name="墨迹 143"/>
              <p14:cNvContentPartPr/>
              <p14:nvPr/>
            </p14:nvContentPartPr>
            <p14:xfrm>
              <a:off x="8122920" y="2184400"/>
              <a:ext cx="120650" cy="1143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8"/>
            </p:blipFill>
            <p:spPr>
              <a:xfrm>
                <a:off x="8122920" y="2184400"/>
                <a:ext cx="1206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5" name="墨迹 144"/>
              <p14:cNvContentPartPr/>
              <p14:nvPr/>
            </p14:nvContentPartPr>
            <p14:xfrm>
              <a:off x="8294370" y="2178050"/>
              <a:ext cx="95250" cy="17780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0"/>
            </p:blipFill>
            <p:spPr>
              <a:xfrm>
                <a:off x="8294370" y="2178050"/>
                <a:ext cx="952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6" name="墨迹 145"/>
              <p14:cNvContentPartPr/>
              <p14:nvPr/>
            </p14:nvContentPartPr>
            <p14:xfrm>
              <a:off x="8446770" y="2178050"/>
              <a:ext cx="95250" cy="19685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2"/>
            </p:blipFill>
            <p:spPr>
              <a:xfrm>
                <a:off x="8446770" y="2178050"/>
                <a:ext cx="952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7" name="墨迹 146"/>
              <p14:cNvContentPartPr/>
              <p14:nvPr/>
            </p14:nvContentPartPr>
            <p14:xfrm>
              <a:off x="8605520" y="1543050"/>
              <a:ext cx="44450" cy="3810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4"/>
            </p:blipFill>
            <p:spPr>
              <a:xfrm>
                <a:off x="8605520" y="1543050"/>
                <a:ext cx="444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8" name="墨迹 147"/>
              <p14:cNvContentPartPr/>
              <p14:nvPr/>
            </p14:nvContentPartPr>
            <p14:xfrm>
              <a:off x="8567420" y="1581150"/>
              <a:ext cx="165100" cy="18415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6"/>
            </p:blipFill>
            <p:spPr>
              <a:xfrm>
                <a:off x="8567420" y="1581150"/>
                <a:ext cx="1651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49" name="墨迹 148"/>
              <p14:cNvContentPartPr/>
              <p14:nvPr/>
            </p14:nvContentPartPr>
            <p14:xfrm>
              <a:off x="8751570" y="1676400"/>
              <a:ext cx="12700" cy="4445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8"/>
            </p:blipFill>
            <p:spPr>
              <a:xfrm>
                <a:off x="8751570" y="1676400"/>
                <a:ext cx="127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0" name="墨迹 149"/>
              <p14:cNvContentPartPr/>
              <p14:nvPr/>
            </p14:nvContentPartPr>
            <p14:xfrm>
              <a:off x="8713470" y="1771650"/>
              <a:ext cx="19050" cy="8890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0"/>
            </p:blipFill>
            <p:spPr>
              <a:xfrm>
                <a:off x="8713470" y="1771650"/>
                <a:ext cx="190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1" name="墨迹 150"/>
              <p14:cNvContentPartPr/>
              <p14:nvPr/>
            </p14:nvContentPartPr>
            <p14:xfrm>
              <a:off x="8643620" y="1752600"/>
              <a:ext cx="120650" cy="6985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2"/>
            </p:blipFill>
            <p:spPr>
              <a:xfrm>
                <a:off x="8643620" y="1752600"/>
                <a:ext cx="1206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2" name="墨迹 151"/>
              <p14:cNvContentPartPr/>
              <p14:nvPr/>
            </p14:nvContentPartPr>
            <p14:xfrm>
              <a:off x="8808720" y="1695450"/>
              <a:ext cx="57150" cy="24765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4"/>
            </p:blipFill>
            <p:spPr>
              <a:xfrm>
                <a:off x="8808720" y="1695450"/>
                <a:ext cx="571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3" name="墨迹 152"/>
              <p14:cNvContentPartPr/>
              <p14:nvPr/>
            </p14:nvContentPartPr>
            <p14:xfrm>
              <a:off x="8859520" y="1835150"/>
              <a:ext cx="76200" cy="36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6"/>
            </p:blipFill>
            <p:spPr>
              <a:xfrm>
                <a:off x="8859520" y="1835150"/>
                <a:ext cx="762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4" name="墨迹 153"/>
              <p14:cNvContentPartPr/>
              <p14:nvPr/>
            </p14:nvContentPartPr>
            <p14:xfrm>
              <a:off x="9126220" y="1670050"/>
              <a:ext cx="63500" cy="15875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8"/>
            </p:blipFill>
            <p:spPr>
              <a:xfrm>
                <a:off x="9126220" y="1670050"/>
                <a:ext cx="635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5" name="墨迹 154"/>
              <p14:cNvContentPartPr/>
              <p14:nvPr/>
            </p14:nvContentPartPr>
            <p14:xfrm>
              <a:off x="9278620" y="1682750"/>
              <a:ext cx="95250" cy="17145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0"/>
            </p:blipFill>
            <p:spPr>
              <a:xfrm>
                <a:off x="9278620" y="1682750"/>
                <a:ext cx="952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6" name="墨迹 155"/>
              <p14:cNvContentPartPr/>
              <p14:nvPr/>
            </p14:nvContentPartPr>
            <p14:xfrm>
              <a:off x="9437370" y="1625600"/>
              <a:ext cx="146050" cy="20320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2"/>
            </p:blipFill>
            <p:spPr>
              <a:xfrm>
                <a:off x="9437370" y="1625600"/>
                <a:ext cx="1460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57" name="墨迹 156"/>
              <p14:cNvContentPartPr/>
              <p14:nvPr/>
            </p14:nvContentPartPr>
            <p14:xfrm>
              <a:off x="9710420" y="1676400"/>
              <a:ext cx="101600" cy="21590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4"/>
            </p:blipFill>
            <p:spPr>
              <a:xfrm>
                <a:off x="9710420" y="1676400"/>
                <a:ext cx="1016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58" name="墨迹 157"/>
              <p14:cNvContentPartPr/>
              <p14:nvPr/>
            </p14:nvContentPartPr>
            <p14:xfrm>
              <a:off x="9862820" y="1708150"/>
              <a:ext cx="158750" cy="14605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6"/>
            </p:blipFill>
            <p:spPr>
              <a:xfrm>
                <a:off x="9862820" y="1708150"/>
                <a:ext cx="1587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59" name="墨迹 158"/>
              <p14:cNvContentPartPr/>
              <p14:nvPr/>
            </p14:nvContentPartPr>
            <p14:xfrm>
              <a:off x="10072370" y="1670050"/>
              <a:ext cx="101600" cy="13970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8"/>
            </p:blipFill>
            <p:spPr>
              <a:xfrm>
                <a:off x="10072370" y="1670050"/>
                <a:ext cx="1016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60" name="墨迹 159"/>
              <p14:cNvContentPartPr/>
              <p14:nvPr/>
            </p14:nvContentPartPr>
            <p14:xfrm>
              <a:off x="10167620" y="1689100"/>
              <a:ext cx="88900" cy="20320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0"/>
            </p:blipFill>
            <p:spPr>
              <a:xfrm>
                <a:off x="10167620" y="1689100"/>
                <a:ext cx="889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1" name="墨迹 160"/>
              <p14:cNvContentPartPr/>
              <p14:nvPr/>
            </p14:nvContentPartPr>
            <p14:xfrm>
              <a:off x="10288270" y="1714500"/>
              <a:ext cx="139700" cy="30480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2"/>
            </p:blipFill>
            <p:spPr>
              <a:xfrm>
                <a:off x="10288270" y="1714500"/>
                <a:ext cx="1397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2" name="墨迹 161"/>
              <p14:cNvContentPartPr/>
              <p14:nvPr/>
            </p14:nvContentPartPr>
            <p14:xfrm>
              <a:off x="9062720" y="1949450"/>
              <a:ext cx="1244600" cy="1524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4"/>
            </p:blipFill>
            <p:spPr>
              <a:xfrm>
                <a:off x="9062720" y="1949450"/>
                <a:ext cx="12446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3" name="墨迹 162"/>
              <p14:cNvContentPartPr/>
              <p14:nvPr/>
            </p14:nvContentPartPr>
            <p14:xfrm>
              <a:off x="8796020" y="2127250"/>
              <a:ext cx="146050" cy="3175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6"/>
            </p:blipFill>
            <p:spPr>
              <a:xfrm>
                <a:off x="8796020" y="2127250"/>
                <a:ext cx="1460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4" name="墨迹 163"/>
              <p14:cNvContentPartPr/>
              <p14:nvPr/>
            </p14:nvContentPartPr>
            <p14:xfrm>
              <a:off x="9018270" y="2095500"/>
              <a:ext cx="360" cy="3810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142"/>
            </p:blipFill>
            <p:spPr>
              <a:xfrm>
                <a:off x="9018270" y="2095500"/>
                <a:ext cx="36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5" name="墨迹 164"/>
              <p14:cNvContentPartPr/>
              <p14:nvPr/>
            </p14:nvContentPartPr>
            <p14:xfrm>
              <a:off x="8980170" y="2146300"/>
              <a:ext cx="139700" cy="18415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9"/>
            </p:blipFill>
            <p:spPr>
              <a:xfrm>
                <a:off x="8980170" y="2146300"/>
                <a:ext cx="1397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6" name="墨迹 165"/>
              <p14:cNvContentPartPr/>
              <p14:nvPr/>
            </p14:nvContentPartPr>
            <p14:xfrm>
              <a:off x="9227820" y="2114550"/>
              <a:ext cx="19050" cy="5080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21"/>
            </p:blipFill>
            <p:spPr>
              <a:xfrm>
                <a:off x="9227820" y="2114550"/>
                <a:ext cx="190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7" name="墨迹 166"/>
              <p14:cNvContentPartPr/>
              <p14:nvPr/>
            </p14:nvContentPartPr>
            <p14:xfrm>
              <a:off x="9189720" y="2241550"/>
              <a:ext cx="12700" cy="11430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23"/>
            </p:blipFill>
            <p:spPr>
              <a:xfrm>
                <a:off x="9189720" y="2241550"/>
                <a:ext cx="127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68" name="墨迹 167"/>
              <p14:cNvContentPartPr/>
              <p14:nvPr/>
            </p14:nvContentPartPr>
            <p14:xfrm>
              <a:off x="9138920" y="2235200"/>
              <a:ext cx="107950" cy="10160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5"/>
            </p:blipFill>
            <p:spPr>
              <a:xfrm>
                <a:off x="9138920" y="2235200"/>
                <a:ext cx="1079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69" name="墨迹 168"/>
              <p14:cNvContentPartPr/>
              <p14:nvPr/>
            </p14:nvContentPartPr>
            <p14:xfrm>
              <a:off x="9310370" y="2216150"/>
              <a:ext cx="44450" cy="15875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7"/>
            </p:blipFill>
            <p:spPr>
              <a:xfrm>
                <a:off x="9310370" y="2216150"/>
                <a:ext cx="444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70" name="墨迹 169"/>
              <p14:cNvContentPartPr/>
              <p14:nvPr/>
            </p14:nvContentPartPr>
            <p14:xfrm>
              <a:off x="9367520" y="2266950"/>
              <a:ext cx="101600" cy="4445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9"/>
            </p:blipFill>
            <p:spPr>
              <a:xfrm>
                <a:off x="9367520" y="2266950"/>
                <a:ext cx="1016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71" name="墨迹 170"/>
              <p14:cNvContentPartPr/>
              <p14:nvPr/>
            </p14:nvContentPartPr>
            <p14:xfrm>
              <a:off x="8942070" y="2019300"/>
              <a:ext cx="234950" cy="43815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31"/>
            </p:blipFill>
            <p:spPr>
              <a:xfrm>
                <a:off x="8942070" y="2019300"/>
                <a:ext cx="23495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72" name="墨迹 171"/>
              <p14:cNvContentPartPr/>
              <p14:nvPr/>
            </p14:nvContentPartPr>
            <p14:xfrm>
              <a:off x="8700770" y="1981200"/>
              <a:ext cx="209550" cy="46990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33"/>
            </p:blipFill>
            <p:spPr>
              <a:xfrm>
                <a:off x="8700770" y="1981200"/>
                <a:ext cx="20955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73" name="墨迹 172"/>
              <p14:cNvContentPartPr/>
              <p14:nvPr/>
            </p14:nvContentPartPr>
            <p14:xfrm>
              <a:off x="7056120" y="2520950"/>
              <a:ext cx="69850" cy="16510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5"/>
            </p:blipFill>
            <p:spPr>
              <a:xfrm>
                <a:off x="7056120" y="2520950"/>
                <a:ext cx="698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74" name="墨迹 173"/>
              <p14:cNvContentPartPr/>
              <p14:nvPr/>
            </p14:nvContentPartPr>
            <p14:xfrm>
              <a:off x="7329170" y="2559050"/>
              <a:ext cx="95250" cy="13335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7"/>
            </p:blipFill>
            <p:spPr>
              <a:xfrm>
                <a:off x="7329170" y="2559050"/>
                <a:ext cx="952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5" name="墨迹 174"/>
              <p14:cNvContentPartPr/>
              <p14:nvPr/>
            </p14:nvContentPartPr>
            <p14:xfrm>
              <a:off x="7545070" y="2571750"/>
              <a:ext cx="63500" cy="17145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9"/>
            </p:blipFill>
            <p:spPr>
              <a:xfrm>
                <a:off x="7545070" y="2571750"/>
                <a:ext cx="635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6" name="墨迹 175"/>
              <p14:cNvContentPartPr/>
              <p14:nvPr/>
            </p14:nvContentPartPr>
            <p14:xfrm>
              <a:off x="7684770" y="2584450"/>
              <a:ext cx="101600" cy="14605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41"/>
            </p:blipFill>
            <p:spPr>
              <a:xfrm>
                <a:off x="7684770" y="2584450"/>
                <a:ext cx="1016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77" name="墨迹 176"/>
              <p14:cNvContentPartPr/>
              <p14:nvPr/>
            </p14:nvContentPartPr>
            <p14:xfrm>
              <a:off x="7970520" y="2578100"/>
              <a:ext cx="50800" cy="16510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43"/>
            </p:blipFill>
            <p:spPr>
              <a:xfrm>
                <a:off x="7970520" y="2578100"/>
                <a:ext cx="508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78" name="墨迹 177"/>
              <p14:cNvContentPartPr/>
              <p14:nvPr/>
            </p14:nvContentPartPr>
            <p14:xfrm>
              <a:off x="8161020" y="2571750"/>
              <a:ext cx="57150" cy="19050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5"/>
            </p:blipFill>
            <p:spPr>
              <a:xfrm>
                <a:off x="8161020" y="2571750"/>
                <a:ext cx="571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79" name="墨迹 178"/>
              <p14:cNvContentPartPr/>
              <p14:nvPr/>
            </p14:nvContentPartPr>
            <p14:xfrm>
              <a:off x="8256270" y="2590800"/>
              <a:ext cx="101600" cy="13970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7"/>
            </p:blipFill>
            <p:spPr>
              <a:xfrm>
                <a:off x="8256270" y="2590800"/>
                <a:ext cx="1016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80" name="墨迹 179"/>
              <p14:cNvContentPartPr/>
              <p14:nvPr/>
            </p14:nvContentPartPr>
            <p14:xfrm>
              <a:off x="8421370" y="2590800"/>
              <a:ext cx="57150" cy="19685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9"/>
            </p:blipFill>
            <p:spPr>
              <a:xfrm>
                <a:off x="8421370" y="2590800"/>
                <a:ext cx="571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81" name="墨迹 180"/>
              <p14:cNvContentPartPr/>
              <p14:nvPr/>
            </p14:nvContentPartPr>
            <p14:xfrm>
              <a:off x="6789420" y="2787650"/>
              <a:ext cx="2203450" cy="10160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51"/>
            </p:blipFill>
            <p:spPr>
              <a:xfrm>
                <a:off x="6789420" y="2787650"/>
                <a:ext cx="22034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82" name="墨迹 181"/>
              <p14:cNvContentPartPr/>
              <p14:nvPr/>
            </p14:nvContentPartPr>
            <p14:xfrm>
              <a:off x="8446770" y="3060700"/>
              <a:ext cx="114300" cy="16510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53"/>
            </p:blipFill>
            <p:spPr>
              <a:xfrm>
                <a:off x="8446770" y="3060700"/>
                <a:ext cx="1143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83" name="墨迹 182"/>
              <p14:cNvContentPartPr/>
              <p14:nvPr/>
            </p14:nvContentPartPr>
            <p14:xfrm>
              <a:off x="8256270" y="3073400"/>
              <a:ext cx="139700" cy="15875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5"/>
            </p:blipFill>
            <p:spPr>
              <a:xfrm>
                <a:off x="8256270" y="3073400"/>
                <a:ext cx="1397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84" name="墨迹 183"/>
              <p14:cNvContentPartPr/>
              <p14:nvPr/>
            </p14:nvContentPartPr>
            <p14:xfrm>
              <a:off x="8084820" y="2914650"/>
              <a:ext cx="114300" cy="23495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7"/>
            </p:blipFill>
            <p:spPr>
              <a:xfrm>
                <a:off x="8084820" y="2914650"/>
                <a:ext cx="1143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85" name="墨迹 184"/>
              <p14:cNvContentPartPr/>
              <p14:nvPr/>
            </p14:nvContentPartPr>
            <p14:xfrm>
              <a:off x="7907020" y="2990850"/>
              <a:ext cx="101600" cy="18415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59"/>
            </p:blipFill>
            <p:spPr>
              <a:xfrm>
                <a:off x="7907020" y="2990850"/>
                <a:ext cx="1016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86" name="墨迹 185"/>
              <p14:cNvContentPartPr/>
              <p14:nvPr/>
            </p14:nvContentPartPr>
            <p14:xfrm>
              <a:off x="7684770" y="2952750"/>
              <a:ext cx="133350" cy="24765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61"/>
            </p:blipFill>
            <p:spPr>
              <a:xfrm>
                <a:off x="7684770" y="2952750"/>
                <a:ext cx="1333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87" name="墨迹 186"/>
              <p14:cNvContentPartPr/>
              <p14:nvPr/>
            </p14:nvContentPartPr>
            <p14:xfrm>
              <a:off x="7551420" y="3073400"/>
              <a:ext cx="25400" cy="26670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63"/>
            </p:blipFill>
            <p:spPr>
              <a:xfrm>
                <a:off x="7551420" y="3073400"/>
                <a:ext cx="254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88" name="墨迹 187"/>
              <p14:cNvContentPartPr/>
              <p14:nvPr/>
            </p14:nvContentPartPr>
            <p14:xfrm>
              <a:off x="7329170" y="2997200"/>
              <a:ext cx="19050" cy="26670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65"/>
            </p:blipFill>
            <p:spPr>
              <a:xfrm>
                <a:off x="7329170" y="2997200"/>
                <a:ext cx="190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89" name="墨迹 188"/>
              <p14:cNvContentPartPr/>
              <p14:nvPr/>
            </p14:nvContentPartPr>
            <p14:xfrm>
              <a:off x="7367270" y="3289300"/>
              <a:ext cx="63500" cy="6350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67"/>
            </p:blipFill>
            <p:spPr>
              <a:xfrm>
                <a:off x="7367270" y="3289300"/>
                <a:ext cx="635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90" name="墨迹 189"/>
              <p14:cNvContentPartPr/>
              <p14:nvPr/>
            </p14:nvContentPartPr>
            <p14:xfrm>
              <a:off x="7075170" y="3009900"/>
              <a:ext cx="101600" cy="26670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69"/>
            </p:blipFill>
            <p:spPr>
              <a:xfrm>
                <a:off x="7075170" y="3009900"/>
                <a:ext cx="1016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91" name="墨迹 190"/>
              <p14:cNvContentPartPr/>
              <p14:nvPr/>
            </p14:nvContentPartPr>
            <p14:xfrm>
              <a:off x="6967220" y="3390900"/>
              <a:ext cx="298450" cy="1270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71"/>
            </p:blipFill>
            <p:spPr>
              <a:xfrm>
                <a:off x="6967220" y="3390900"/>
                <a:ext cx="298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92" name="墨迹 191"/>
              <p14:cNvContentPartPr/>
              <p14:nvPr/>
            </p14:nvContentPartPr>
            <p14:xfrm>
              <a:off x="6967220" y="3473450"/>
              <a:ext cx="355600" cy="1270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73"/>
            </p:blipFill>
            <p:spPr>
              <a:xfrm>
                <a:off x="6967220" y="3473450"/>
                <a:ext cx="3556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93" name="墨迹 192"/>
              <p14:cNvContentPartPr/>
              <p14:nvPr/>
            </p14:nvContentPartPr>
            <p14:xfrm>
              <a:off x="7138670" y="3619500"/>
              <a:ext cx="292100" cy="20320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75"/>
            </p:blipFill>
            <p:spPr>
              <a:xfrm>
                <a:off x="7138670" y="3619500"/>
                <a:ext cx="2921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94" name="墨迹 193"/>
              <p14:cNvContentPartPr/>
              <p14:nvPr/>
            </p14:nvContentPartPr>
            <p14:xfrm>
              <a:off x="7138670" y="3683000"/>
              <a:ext cx="31750" cy="16510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77"/>
            </p:blipFill>
            <p:spPr>
              <a:xfrm>
                <a:off x="7138670" y="3683000"/>
                <a:ext cx="317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195" name="墨迹 194"/>
              <p14:cNvContentPartPr/>
              <p14:nvPr/>
            </p14:nvContentPartPr>
            <p14:xfrm>
              <a:off x="7106920" y="3752850"/>
              <a:ext cx="342900" cy="11430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79"/>
            </p:blipFill>
            <p:spPr>
              <a:xfrm>
                <a:off x="7106920" y="3752850"/>
                <a:ext cx="3429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196" name="墨迹 195"/>
              <p14:cNvContentPartPr/>
              <p14:nvPr/>
            </p14:nvContentPartPr>
            <p14:xfrm>
              <a:off x="7538720" y="3568700"/>
              <a:ext cx="360" cy="4445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81"/>
            </p:blipFill>
            <p:spPr>
              <a:xfrm>
                <a:off x="7538720" y="3568700"/>
                <a:ext cx="36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197" name="墨迹 196"/>
              <p14:cNvContentPartPr/>
              <p14:nvPr/>
            </p14:nvContentPartPr>
            <p14:xfrm>
              <a:off x="7475220" y="3371850"/>
              <a:ext cx="349250" cy="46990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83"/>
            </p:blipFill>
            <p:spPr>
              <a:xfrm>
                <a:off x="7475220" y="3371850"/>
                <a:ext cx="34925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198" name="墨迹 197"/>
              <p14:cNvContentPartPr/>
              <p14:nvPr/>
            </p14:nvContentPartPr>
            <p14:xfrm>
              <a:off x="7653020" y="3397250"/>
              <a:ext cx="368300" cy="28575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85"/>
            </p:blipFill>
            <p:spPr>
              <a:xfrm>
                <a:off x="7653020" y="3397250"/>
                <a:ext cx="3683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199" name="墨迹 198"/>
              <p14:cNvContentPartPr/>
              <p14:nvPr/>
            </p14:nvContentPartPr>
            <p14:xfrm>
              <a:off x="7722870" y="3651250"/>
              <a:ext cx="25400" cy="22860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87"/>
            </p:blipFill>
            <p:spPr>
              <a:xfrm>
                <a:off x="7722870" y="3651250"/>
                <a:ext cx="254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200" name="墨迹 199"/>
              <p14:cNvContentPartPr/>
              <p14:nvPr/>
            </p14:nvContentPartPr>
            <p14:xfrm>
              <a:off x="7735570" y="3721100"/>
              <a:ext cx="190500" cy="6985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89"/>
            </p:blipFill>
            <p:spPr>
              <a:xfrm>
                <a:off x="7735570" y="3721100"/>
                <a:ext cx="1905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201" name="墨迹 200"/>
              <p14:cNvContentPartPr/>
              <p14:nvPr/>
            </p14:nvContentPartPr>
            <p14:xfrm>
              <a:off x="7741920" y="3733800"/>
              <a:ext cx="44450" cy="7620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91"/>
            </p:blipFill>
            <p:spPr>
              <a:xfrm>
                <a:off x="7741920" y="3733800"/>
                <a:ext cx="444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202" name="墨迹 201"/>
              <p14:cNvContentPartPr/>
              <p14:nvPr/>
            </p14:nvContentPartPr>
            <p14:xfrm>
              <a:off x="7640320" y="3714750"/>
              <a:ext cx="406400" cy="14605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93"/>
            </p:blipFill>
            <p:spPr>
              <a:xfrm>
                <a:off x="7640320" y="3714750"/>
                <a:ext cx="4064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203" name="墨迹 202"/>
              <p14:cNvContentPartPr/>
              <p14:nvPr/>
            </p14:nvContentPartPr>
            <p14:xfrm>
              <a:off x="6598920" y="4203700"/>
              <a:ext cx="107950" cy="17780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95"/>
            </p:blipFill>
            <p:spPr>
              <a:xfrm>
                <a:off x="6598920" y="4203700"/>
                <a:ext cx="1079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204" name="墨迹 203"/>
              <p14:cNvContentPartPr/>
              <p14:nvPr/>
            </p14:nvContentPartPr>
            <p14:xfrm>
              <a:off x="6871970" y="4248150"/>
              <a:ext cx="139700" cy="15875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97"/>
            </p:blipFill>
            <p:spPr>
              <a:xfrm>
                <a:off x="6871970" y="4248150"/>
                <a:ext cx="1397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205" name="墨迹 204"/>
              <p14:cNvContentPartPr/>
              <p14:nvPr/>
            </p14:nvContentPartPr>
            <p14:xfrm>
              <a:off x="7259320" y="4203700"/>
              <a:ext cx="95250" cy="22225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99"/>
            </p:blipFill>
            <p:spPr>
              <a:xfrm>
                <a:off x="7259320" y="4203700"/>
                <a:ext cx="952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0" p14:bwMode="auto">
            <p14:nvContentPartPr>
              <p14:cNvPr id="206" name="墨迹 205"/>
              <p14:cNvContentPartPr/>
              <p14:nvPr/>
            </p14:nvContentPartPr>
            <p14:xfrm>
              <a:off x="7456170" y="4235450"/>
              <a:ext cx="171450" cy="13970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401"/>
            </p:blipFill>
            <p:spPr>
              <a:xfrm>
                <a:off x="7456170" y="4235450"/>
                <a:ext cx="1714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2" p14:bwMode="auto">
            <p14:nvContentPartPr>
              <p14:cNvPr id="207" name="墨迹 206"/>
              <p14:cNvContentPartPr/>
              <p14:nvPr/>
            </p14:nvContentPartPr>
            <p14:xfrm>
              <a:off x="7780020" y="4229100"/>
              <a:ext cx="101600" cy="21590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403"/>
            </p:blipFill>
            <p:spPr>
              <a:xfrm>
                <a:off x="7780020" y="4229100"/>
                <a:ext cx="1016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4" p14:bwMode="auto">
            <p14:nvContentPartPr>
              <p14:cNvPr id="208" name="墨迹 207"/>
              <p14:cNvContentPartPr/>
              <p14:nvPr/>
            </p14:nvContentPartPr>
            <p14:xfrm>
              <a:off x="7995920" y="4279900"/>
              <a:ext cx="139700" cy="12700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05"/>
            </p:blipFill>
            <p:spPr>
              <a:xfrm>
                <a:off x="7995920" y="4279900"/>
                <a:ext cx="1397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209" name="墨迹 208"/>
              <p14:cNvContentPartPr/>
              <p14:nvPr/>
            </p14:nvContentPartPr>
            <p14:xfrm>
              <a:off x="8249920" y="4146550"/>
              <a:ext cx="146050" cy="30480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07"/>
            </p:blipFill>
            <p:spPr>
              <a:xfrm>
                <a:off x="8249920" y="4146550"/>
                <a:ext cx="1460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210" name="墨迹 209"/>
              <p14:cNvContentPartPr/>
              <p14:nvPr/>
            </p14:nvContentPartPr>
            <p14:xfrm>
              <a:off x="8453120" y="4260850"/>
              <a:ext cx="146050" cy="17780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09"/>
            </p:blipFill>
            <p:spPr>
              <a:xfrm>
                <a:off x="8453120" y="4260850"/>
                <a:ext cx="1460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211" name="墨迹 210"/>
              <p14:cNvContentPartPr/>
              <p14:nvPr/>
            </p14:nvContentPartPr>
            <p14:xfrm>
              <a:off x="8980170" y="3689350"/>
              <a:ext cx="19050" cy="6985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11"/>
            </p:blipFill>
            <p:spPr>
              <a:xfrm>
                <a:off x="8980170" y="3689350"/>
                <a:ext cx="190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12" name="墨迹 211"/>
              <p14:cNvContentPartPr/>
              <p14:nvPr/>
            </p14:nvContentPartPr>
            <p14:xfrm>
              <a:off x="8992870" y="3702050"/>
              <a:ext cx="158750" cy="27305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13"/>
            </p:blipFill>
            <p:spPr>
              <a:xfrm>
                <a:off x="8992870" y="3702050"/>
                <a:ext cx="1587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213" name="墨迹 212"/>
              <p14:cNvContentPartPr/>
              <p14:nvPr/>
            </p14:nvContentPartPr>
            <p14:xfrm>
              <a:off x="9215120" y="3784600"/>
              <a:ext cx="6350" cy="1905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15"/>
            </p:blipFill>
            <p:spPr>
              <a:xfrm>
                <a:off x="9215120" y="3784600"/>
                <a:ext cx="6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214" name="墨迹 213"/>
              <p14:cNvContentPartPr/>
              <p14:nvPr/>
            </p14:nvContentPartPr>
            <p14:xfrm>
              <a:off x="9189720" y="3848100"/>
              <a:ext cx="31750" cy="11430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17"/>
            </p:blipFill>
            <p:spPr>
              <a:xfrm>
                <a:off x="9189720" y="3848100"/>
                <a:ext cx="317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8" p14:bwMode="auto">
            <p14:nvContentPartPr>
              <p14:cNvPr id="215" name="墨迹 214"/>
              <p14:cNvContentPartPr/>
              <p14:nvPr/>
            </p14:nvContentPartPr>
            <p14:xfrm>
              <a:off x="9113520" y="3873500"/>
              <a:ext cx="177800" cy="76200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19"/>
            </p:blipFill>
            <p:spPr>
              <a:xfrm>
                <a:off x="9113520" y="3873500"/>
                <a:ext cx="1778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0" p14:bwMode="auto">
            <p14:nvContentPartPr>
              <p14:cNvPr id="216" name="墨迹 215"/>
              <p14:cNvContentPartPr/>
              <p14:nvPr/>
            </p14:nvContentPartPr>
            <p14:xfrm>
              <a:off x="9310370" y="3765550"/>
              <a:ext cx="44450" cy="355600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21"/>
            </p:blipFill>
            <p:spPr>
              <a:xfrm>
                <a:off x="9310370" y="3765550"/>
                <a:ext cx="444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2" p14:bwMode="auto">
            <p14:nvContentPartPr>
              <p14:cNvPr id="217" name="墨迹 216"/>
              <p14:cNvContentPartPr/>
              <p14:nvPr/>
            </p14:nvContentPartPr>
            <p14:xfrm>
              <a:off x="9367520" y="3930650"/>
              <a:ext cx="57150" cy="3810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23"/>
            </p:blipFill>
            <p:spPr>
              <a:xfrm>
                <a:off x="9367520" y="3930650"/>
                <a:ext cx="571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4" p14:bwMode="auto">
            <p14:nvContentPartPr>
              <p14:cNvPr id="218" name="墨迹 217"/>
              <p14:cNvContentPartPr/>
              <p14:nvPr/>
            </p14:nvContentPartPr>
            <p14:xfrm>
              <a:off x="9615170" y="3829050"/>
              <a:ext cx="44450" cy="12700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25"/>
            </p:blipFill>
            <p:spPr>
              <a:xfrm>
                <a:off x="9615170" y="3829050"/>
                <a:ext cx="444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6" p14:bwMode="auto">
            <p14:nvContentPartPr>
              <p14:cNvPr id="219" name="墨迹 218"/>
              <p14:cNvContentPartPr/>
              <p14:nvPr/>
            </p14:nvContentPartPr>
            <p14:xfrm>
              <a:off x="9723120" y="3822700"/>
              <a:ext cx="44450" cy="16510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27"/>
            </p:blipFill>
            <p:spPr>
              <a:xfrm>
                <a:off x="9723120" y="3822700"/>
                <a:ext cx="444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8" p14:bwMode="auto">
            <p14:nvContentPartPr>
              <p14:cNvPr id="220" name="墨迹 219"/>
              <p14:cNvContentPartPr/>
              <p14:nvPr/>
            </p14:nvContentPartPr>
            <p14:xfrm>
              <a:off x="9792970" y="4013200"/>
              <a:ext cx="63500" cy="6985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29"/>
            </p:blipFill>
            <p:spPr>
              <a:xfrm>
                <a:off x="9792970" y="4013200"/>
                <a:ext cx="635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0" p14:bwMode="auto">
            <p14:nvContentPartPr>
              <p14:cNvPr id="221" name="墨迹 220"/>
              <p14:cNvContentPartPr/>
              <p14:nvPr/>
            </p14:nvContentPartPr>
            <p14:xfrm>
              <a:off x="10034270" y="3898900"/>
              <a:ext cx="50800" cy="12065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31"/>
            </p:blipFill>
            <p:spPr>
              <a:xfrm>
                <a:off x="10034270" y="3898900"/>
                <a:ext cx="508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2" p14:bwMode="auto">
            <p14:nvContentPartPr>
              <p14:cNvPr id="222" name="墨迹 221"/>
              <p14:cNvContentPartPr/>
              <p14:nvPr/>
            </p14:nvContentPartPr>
            <p14:xfrm>
              <a:off x="10154920" y="3854450"/>
              <a:ext cx="69850" cy="20955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33"/>
            </p:blipFill>
            <p:spPr>
              <a:xfrm>
                <a:off x="10154920" y="3854450"/>
                <a:ext cx="698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4" p14:bwMode="auto">
            <p14:nvContentPartPr>
              <p14:cNvPr id="223" name="墨迹 222"/>
              <p14:cNvContentPartPr/>
              <p14:nvPr/>
            </p14:nvContentPartPr>
            <p14:xfrm>
              <a:off x="10326370" y="3886200"/>
              <a:ext cx="107950" cy="16510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35"/>
            </p:blipFill>
            <p:spPr>
              <a:xfrm>
                <a:off x="10326370" y="3886200"/>
                <a:ext cx="1079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6" p14:bwMode="auto">
            <p14:nvContentPartPr>
              <p14:cNvPr id="224" name="墨迹 223"/>
              <p14:cNvContentPartPr/>
              <p14:nvPr/>
            </p14:nvContentPartPr>
            <p14:xfrm>
              <a:off x="10523220" y="3905250"/>
              <a:ext cx="38100" cy="158750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37"/>
            </p:blipFill>
            <p:spPr>
              <a:xfrm>
                <a:off x="10523220" y="3905250"/>
                <a:ext cx="381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8" p14:bwMode="auto">
            <p14:nvContentPartPr>
              <p14:cNvPr id="225" name="墨迹 224"/>
              <p14:cNvContentPartPr/>
              <p14:nvPr/>
            </p14:nvContentPartPr>
            <p14:xfrm>
              <a:off x="10618470" y="3930650"/>
              <a:ext cx="44450" cy="158750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39"/>
            </p:blipFill>
            <p:spPr>
              <a:xfrm>
                <a:off x="10618470" y="3930650"/>
                <a:ext cx="444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0" p14:bwMode="auto">
            <p14:nvContentPartPr>
              <p14:cNvPr id="226" name="墨迹 225"/>
              <p14:cNvContentPartPr/>
              <p14:nvPr/>
            </p14:nvContentPartPr>
            <p14:xfrm>
              <a:off x="10751820" y="3917950"/>
              <a:ext cx="57150" cy="26035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41"/>
            </p:blipFill>
            <p:spPr>
              <a:xfrm>
                <a:off x="10751820" y="3917950"/>
                <a:ext cx="571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2" p14:bwMode="auto">
            <p14:nvContentPartPr>
              <p14:cNvPr id="227" name="墨迹 226"/>
              <p14:cNvContentPartPr/>
              <p14:nvPr/>
            </p14:nvContentPartPr>
            <p14:xfrm>
              <a:off x="9005570" y="4254500"/>
              <a:ext cx="139700" cy="2540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43"/>
            </p:blipFill>
            <p:spPr>
              <a:xfrm>
                <a:off x="9005570" y="4254500"/>
                <a:ext cx="1397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4" p14:bwMode="auto">
            <p14:nvContentPartPr>
              <p14:cNvPr id="228" name="墨迹 227"/>
              <p14:cNvContentPartPr/>
              <p14:nvPr/>
            </p14:nvContentPartPr>
            <p14:xfrm>
              <a:off x="9253220" y="4210050"/>
              <a:ext cx="50800" cy="114300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45"/>
            </p:blipFill>
            <p:spPr>
              <a:xfrm>
                <a:off x="9253220" y="4210050"/>
                <a:ext cx="508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6" p14:bwMode="auto">
            <p14:nvContentPartPr>
              <p14:cNvPr id="229" name="墨迹 228"/>
              <p14:cNvContentPartPr/>
              <p14:nvPr/>
            </p14:nvContentPartPr>
            <p14:xfrm>
              <a:off x="9227820" y="4273550"/>
              <a:ext cx="209550" cy="203200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47"/>
            </p:blipFill>
            <p:spPr>
              <a:xfrm>
                <a:off x="9227820" y="4273550"/>
                <a:ext cx="2095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8" p14:bwMode="auto">
            <p14:nvContentPartPr>
              <p14:cNvPr id="230" name="墨迹 229"/>
              <p14:cNvContentPartPr/>
              <p14:nvPr/>
            </p14:nvContentPartPr>
            <p14:xfrm>
              <a:off x="8891270" y="3968750"/>
              <a:ext cx="127000" cy="311150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49"/>
            </p:blipFill>
            <p:spPr>
              <a:xfrm>
                <a:off x="8891270" y="3968750"/>
                <a:ext cx="1270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0" p14:bwMode="auto">
            <p14:nvContentPartPr>
              <p14:cNvPr id="231" name="墨迹 230"/>
              <p14:cNvContentPartPr/>
              <p14:nvPr/>
            </p14:nvContentPartPr>
            <p14:xfrm>
              <a:off x="9367520" y="4140200"/>
              <a:ext cx="133350" cy="311150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51"/>
            </p:blipFill>
            <p:spPr>
              <a:xfrm>
                <a:off x="9367520" y="4140200"/>
                <a:ext cx="1333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2" p14:bwMode="auto">
            <p14:nvContentPartPr>
              <p14:cNvPr id="232" name="墨迹 231"/>
              <p14:cNvContentPartPr/>
              <p14:nvPr/>
            </p14:nvContentPartPr>
            <p14:xfrm>
              <a:off x="9583420" y="4279900"/>
              <a:ext cx="25400" cy="1270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53"/>
            </p:blipFill>
            <p:spPr>
              <a:xfrm>
                <a:off x="9583420" y="4279900"/>
                <a:ext cx="254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4" p14:bwMode="auto">
            <p14:nvContentPartPr>
              <p14:cNvPr id="233" name="墨迹 232"/>
              <p14:cNvContentPartPr/>
              <p14:nvPr/>
            </p14:nvContentPartPr>
            <p14:xfrm>
              <a:off x="9564370" y="4400550"/>
              <a:ext cx="19050" cy="10160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55"/>
            </p:blipFill>
            <p:spPr>
              <a:xfrm>
                <a:off x="9564370" y="4400550"/>
                <a:ext cx="190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6" p14:bwMode="auto">
            <p14:nvContentPartPr>
              <p14:cNvPr id="234" name="墨迹 233"/>
              <p14:cNvContentPartPr/>
              <p14:nvPr/>
            </p14:nvContentPartPr>
            <p14:xfrm>
              <a:off x="9494520" y="4356100"/>
              <a:ext cx="146050" cy="11430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57"/>
            </p:blipFill>
            <p:spPr>
              <a:xfrm>
                <a:off x="9494520" y="4356100"/>
                <a:ext cx="1460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8" p14:bwMode="auto">
            <p14:nvContentPartPr>
              <p14:cNvPr id="235" name="墨迹 234"/>
              <p14:cNvContentPartPr/>
              <p14:nvPr/>
            </p14:nvContentPartPr>
            <p14:xfrm>
              <a:off x="9710420" y="4311650"/>
              <a:ext cx="31750" cy="234950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59"/>
            </p:blipFill>
            <p:spPr>
              <a:xfrm>
                <a:off x="9710420" y="4311650"/>
                <a:ext cx="317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0" p14:bwMode="auto">
            <p14:nvContentPartPr>
              <p14:cNvPr id="236" name="墨迹 235"/>
              <p14:cNvContentPartPr/>
              <p14:nvPr/>
            </p14:nvContentPartPr>
            <p14:xfrm>
              <a:off x="9723120" y="4464050"/>
              <a:ext cx="101600" cy="19050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61"/>
            </p:blipFill>
            <p:spPr>
              <a:xfrm>
                <a:off x="9723120" y="4464050"/>
                <a:ext cx="101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2" p14:bwMode="auto">
            <p14:nvContentPartPr>
              <p14:cNvPr id="237" name="墨迹 236"/>
              <p14:cNvContentPartPr/>
              <p14:nvPr/>
            </p14:nvContentPartPr>
            <p14:xfrm>
              <a:off x="6554470" y="4584700"/>
              <a:ext cx="184150" cy="18415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63"/>
            </p:blipFill>
            <p:spPr>
              <a:xfrm>
                <a:off x="6554470" y="4584700"/>
                <a:ext cx="1841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4" p14:bwMode="auto">
            <p14:nvContentPartPr>
              <p14:cNvPr id="238" name="墨迹 237"/>
              <p14:cNvContentPartPr/>
              <p14:nvPr/>
            </p14:nvContentPartPr>
            <p14:xfrm>
              <a:off x="6871970" y="4654550"/>
              <a:ext cx="146050" cy="120650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65"/>
            </p:blipFill>
            <p:spPr>
              <a:xfrm>
                <a:off x="6871970" y="4654550"/>
                <a:ext cx="1460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6" p14:bwMode="auto">
            <p14:nvContentPartPr>
              <p14:cNvPr id="239" name="墨迹 238"/>
              <p14:cNvContentPartPr/>
              <p14:nvPr/>
            </p14:nvContentPartPr>
            <p14:xfrm>
              <a:off x="7310120" y="4654550"/>
              <a:ext cx="114300" cy="158750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67"/>
            </p:blipFill>
            <p:spPr>
              <a:xfrm>
                <a:off x="7310120" y="4654550"/>
                <a:ext cx="1143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8" p14:bwMode="auto">
            <p14:nvContentPartPr>
              <p14:cNvPr id="240" name="墨迹 239"/>
              <p14:cNvContentPartPr/>
              <p14:nvPr/>
            </p14:nvContentPartPr>
            <p14:xfrm>
              <a:off x="7589520" y="4705350"/>
              <a:ext cx="120650" cy="139700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69"/>
            </p:blipFill>
            <p:spPr>
              <a:xfrm>
                <a:off x="7589520" y="4705350"/>
                <a:ext cx="1206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0" p14:bwMode="auto">
            <p14:nvContentPartPr>
              <p14:cNvPr id="241" name="墨迹 240"/>
              <p14:cNvContentPartPr/>
              <p14:nvPr/>
            </p14:nvContentPartPr>
            <p14:xfrm>
              <a:off x="7805420" y="4648200"/>
              <a:ext cx="38100" cy="273050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71"/>
            </p:blipFill>
            <p:spPr>
              <a:xfrm>
                <a:off x="7805420" y="4648200"/>
                <a:ext cx="381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2" p14:bwMode="auto">
            <p14:nvContentPartPr>
              <p14:cNvPr id="242" name="墨迹 241"/>
              <p14:cNvContentPartPr/>
              <p14:nvPr/>
            </p14:nvContentPartPr>
            <p14:xfrm>
              <a:off x="8065770" y="4699000"/>
              <a:ext cx="101600" cy="120650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73"/>
            </p:blipFill>
            <p:spPr>
              <a:xfrm>
                <a:off x="8065770" y="4699000"/>
                <a:ext cx="1016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4" p14:bwMode="auto">
            <p14:nvContentPartPr>
              <p14:cNvPr id="243" name="墨迹 242"/>
              <p14:cNvContentPartPr/>
              <p14:nvPr/>
            </p14:nvContentPartPr>
            <p14:xfrm>
              <a:off x="8237220" y="4743450"/>
              <a:ext cx="114300" cy="107950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75"/>
            </p:blipFill>
            <p:spPr>
              <a:xfrm>
                <a:off x="8237220" y="4743450"/>
                <a:ext cx="1143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6" p14:bwMode="auto">
            <p14:nvContentPartPr>
              <p14:cNvPr id="244" name="墨迹 243"/>
              <p14:cNvContentPartPr/>
              <p14:nvPr/>
            </p14:nvContentPartPr>
            <p14:xfrm>
              <a:off x="8459470" y="4699000"/>
              <a:ext cx="50800" cy="247650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77"/>
            </p:blipFill>
            <p:spPr>
              <a:xfrm>
                <a:off x="8459470" y="4699000"/>
                <a:ext cx="508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8" p14:bwMode="auto">
            <p14:nvContentPartPr>
              <p14:cNvPr id="245" name="墨迹 244"/>
              <p14:cNvContentPartPr/>
              <p14:nvPr/>
            </p14:nvContentPartPr>
            <p14:xfrm>
              <a:off x="6217920" y="4984750"/>
              <a:ext cx="3067050" cy="4445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79"/>
            </p:blipFill>
            <p:spPr>
              <a:xfrm>
                <a:off x="6217920" y="4984750"/>
                <a:ext cx="30670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0" p14:bwMode="auto">
            <p14:nvContentPartPr>
              <p14:cNvPr id="246" name="墨迹 245"/>
              <p14:cNvContentPartPr/>
              <p14:nvPr/>
            </p14:nvContentPartPr>
            <p14:xfrm>
              <a:off x="8503920" y="5270500"/>
              <a:ext cx="57150" cy="266700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81"/>
            </p:blipFill>
            <p:spPr>
              <a:xfrm>
                <a:off x="8503920" y="5270500"/>
                <a:ext cx="571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2" p14:bwMode="auto">
            <p14:nvContentPartPr>
              <p14:cNvPr id="247" name="墨迹 246"/>
              <p14:cNvContentPartPr/>
              <p14:nvPr/>
            </p14:nvContentPartPr>
            <p14:xfrm>
              <a:off x="8249920" y="5213350"/>
              <a:ext cx="50800" cy="368300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83"/>
            </p:blipFill>
            <p:spPr>
              <a:xfrm>
                <a:off x="8249920" y="5213350"/>
                <a:ext cx="5080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4" p14:bwMode="auto">
            <p14:nvContentPartPr>
              <p14:cNvPr id="248" name="墨迹 247"/>
              <p14:cNvContentPartPr/>
              <p14:nvPr/>
            </p14:nvContentPartPr>
            <p14:xfrm>
              <a:off x="7995920" y="5207000"/>
              <a:ext cx="120650" cy="254000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485"/>
            </p:blipFill>
            <p:spPr>
              <a:xfrm>
                <a:off x="7995920" y="5207000"/>
                <a:ext cx="1206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6" p14:bwMode="auto">
            <p14:nvContentPartPr>
              <p14:cNvPr id="249" name="墨迹 248"/>
              <p14:cNvContentPartPr/>
              <p14:nvPr/>
            </p14:nvContentPartPr>
            <p14:xfrm>
              <a:off x="7748270" y="5143500"/>
              <a:ext cx="120650" cy="260350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487"/>
            </p:blipFill>
            <p:spPr>
              <a:xfrm>
                <a:off x="7748270" y="5143500"/>
                <a:ext cx="1206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8" p14:bwMode="auto">
            <p14:nvContentPartPr>
              <p14:cNvPr id="250" name="墨迹 249"/>
              <p14:cNvContentPartPr/>
              <p14:nvPr/>
            </p14:nvContentPartPr>
            <p14:xfrm>
              <a:off x="7545070" y="5156200"/>
              <a:ext cx="19050" cy="228600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489"/>
            </p:blipFill>
            <p:spPr>
              <a:xfrm>
                <a:off x="7545070" y="5156200"/>
                <a:ext cx="190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0" p14:bwMode="auto">
            <p14:nvContentPartPr>
              <p14:cNvPr id="251" name="墨迹 250"/>
              <p14:cNvContentPartPr/>
              <p14:nvPr/>
            </p14:nvContentPartPr>
            <p14:xfrm>
              <a:off x="7284720" y="5232400"/>
              <a:ext cx="19050" cy="247650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491"/>
            </p:blipFill>
            <p:spPr>
              <a:xfrm>
                <a:off x="7284720" y="5232400"/>
                <a:ext cx="190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2" p14:bwMode="auto">
            <p14:nvContentPartPr>
              <p14:cNvPr id="252" name="墨迹 251"/>
              <p14:cNvContentPartPr/>
              <p14:nvPr/>
            </p14:nvContentPartPr>
            <p14:xfrm>
              <a:off x="6954520" y="5435600"/>
              <a:ext cx="82550" cy="101600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493"/>
            </p:blipFill>
            <p:spPr>
              <a:xfrm>
                <a:off x="6954520" y="5435600"/>
                <a:ext cx="825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4" p14:bwMode="auto">
            <p14:nvContentPartPr>
              <p14:cNvPr id="253" name="墨迹 252"/>
              <p14:cNvContentPartPr/>
              <p14:nvPr/>
            </p14:nvContentPartPr>
            <p14:xfrm>
              <a:off x="6833870" y="5226050"/>
              <a:ext cx="101600" cy="171450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495"/>
            </p:blipFill>
            <p:spPr>
              <a:xfrm>
                <a:off x="6833870" y="5226050"/>
                <a:ext cx="1016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6" p14:bwMode="auto">
            <p14:nvContentPartPr>
              <p14:cNvPr id="254" name="墨迹 253"/>
              <p14:cNvContentPartPr/>
              <p14:nvPr/>
            </p14:nvContentPartPr>
            <p14:xfrm>
              <a:off x="6535420" y="5270500"/>
              <a:ext cx="127000" cy="171450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497"/>
            </p:blipFill>
            <p:spPr>
              <a:xfrm>
                <a:off x="6535420" y="5270500"/>
                <a:ext cx="1270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8" p14:bwMode="auto">
            <p14:nvContentPartPr>
              <p14:cNvPr id="255" name="墨迹 254"/>
              <p14:cNvContentPartPr/>
              <p14:nvPr/>
            </p14:nvContentPartPr>
            <p14:xfrm>
              <a:off x="6535420" y="5575300"/>
              <a:ext cx="381000" cy="44450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499"/>
            </p:blipFill>
            <p:spPr>
              <a:xfrm>
                <a:off x="6535420" y="5575300"/>
                <a:ext cx="3810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0" p14:bwMode="auto">
            <p14:nvContentPartPr>
              <p14:cNvPr id="256" name="墨迹 255"/>
              <p14:cNvContentPartPr/>
              <p14:nvPr/>
            </p14:nvContentPartPr>
            <p14:xfrm>
              <a:off x="6802120" y="5746750"/>
              <a:ext cx="171450" cy="171450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501"/>
            </p:blipFill>
            <p:spPr>
              <a:xfrm>
                <a:off x="6802120" y="5746750"/>
                <a:ext cx="1714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2" p14:bwMode="auto">
            <p14:nvContentPartPr>
              <p14:cNvPr id="257" name="墨迹 256"/>
              <p14:cNvContentPartPr/>
              <p14:nvPr/>
            </p14:nvContentPartPr>
            <p14:xfrm>
              <a:off x="6770370" y="5835650"/>
              <a:ext cx="38100" cy="190500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503"/>
            </p:blipFill>
            <p:spPr>
              <a:xfrm>
                <a:off x="6770370" y="5835650"/>
                <a:ext cx="381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4" p14:bwMode="auto">
            <p14:nvContentPartPr>
              <p14:cNvPr id="258" name="墨迹 257"/>
              <p14:cNvContentPartPr/>
              <p14:nvPr/>
            </p14:nvContentPartPr>
            <p14:xfrm>
              <a:off x="6744970" y="5962650"/>
              <a:ext cx="203200" cy="57150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505"/>
            </p:blipFill>
            <p:spPr>
              <a:xfrm>
                <a:off x="6744970" y="5962650"/>
                <a:ext cx="2032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6" p14:bwMode="auto">
            <p14:nvContentPartPr>
              <p14:cNvPr id="259" name="墨迹 258"/>
              <p14:cNvContentPartPr/>
              <p14:nvPr/>
            </p14:nvContentPartPr>
            <p14:xfrm>
              <a:off x="7062470" y="5842000"/>
              <a:ext cx="114300" cy="12700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507"/>
            </p:blipFill>
            <p:spPr>
              <a:xfrm>
                <a:off x="7062470" y="5842000"/>
                <a:ext cx="1143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8" p14:bwMode="auto">
            <p14:nvContentPartPr>
              <p14:cNvPr id="260" name="墨迹 259"/>
              <p14:cNvContentPartPr/>
              <p14:nvPr/>
            </p14:nvContentPartPr>
            <p14:xfrm>
              <a:off x="6992620" y="5873750"/>
              <a:ext cx="215900" cy="69850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509"/>
            </p:blipFill>
            <p:spPr>
              <a:xfrm>
                <a:off x="6992620" y="5873750"/>
                <a:ext cx="2159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0" p14:bwMode="auto">
            <p14:nvContentPartPr>
              <p14:cNvPr id="261" name="墨迹 260"/>
              <p14:cNvContentPartPr/>
              <p14:nvPr/>
            </p14:nvContentPartPr>
            <p14:xfrm>
              <a:off x="7100570" y="5810250"/>
              <a:ext cx="44450" cy="254000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511"/>
            </p:blipFill>
            <p:spPr>
              <a:xfrm>
                <a:off x="7100570" y="5810250"/>
                <a:ext cx="444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2" p14:bwMode="auto">
            <p14:nvContentPartPr>
              <p14:cNvPr id="262" name="墨迹 261"/>
              <p14:cNvContentPartPr/>
              <p14:nvPr/>
            </p14:nvContentPartPr>
            <p14:xfrm>
              <a:off x="7303770" y="5708650"/>
              <a:ext cx="285750" cy="311150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513"/>
            </p:blipFill>
            <p:spPr>
              <a:xfrm>
                <a:off x="7303770" y="5708650"/>
                <a:ext cx="2857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4" p14:bwMode="auto">
            <p14:nvContentPartPr>
              <p14:cNvPr id="263" name="墨迹 262"/>
              <p14:cNvContentPartPr/>
              <p14:nvPr/>
            </p14:nvContentPartPr>
            <p14:xfrm>
              <a:off x="7995920" y="5797550"/>
              <a:ext cx="88900" cy="44450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515"/>
            </p:blipFill>
            <p:spPr>
              <a:xfrm>
                <a:off x="7995920" y="5797550"/>
                <a:ext cx="889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6" p14:bwMode="auto">
            <p14:nvContentPartPr>
              <p14:cNvPr id="264" name="墨迹 263"/>
              <p14:cNvContentPartPr/>
              <p14:nvPr/>
            </p14:nvContentPartPr>
            <p14:xfrm>
              <a:off x="7894320" y="5905500"/>
              <a:ext cx="222250" cy="50800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517"/>
            </p:blipFill>
            <p:spPr>
              <a:xfrm>
                <a:off x="7894320" y="5905500"/>
                <a:ext cx="2222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8" p14:bwMode="auto">
            <p14:nvContentPartPr>
              <p14:cNvPr id="265" name="墨迹 264"/>
              <p14:cNvContentPartPr/>
              <p14:nvPr/>
            </p14:nvContentPartPr>
            <p14:xfrm>
              <a:off x="7932420" y="5829300"/>
              <a:ext cx="120650" cy="266700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519"/>
            </p:blipFill>
            <p:spPr>
              <a:xfrm>
                <a:off x="7932420" y="5829300"/>
                <a:ext cx="1206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0" p14:bwMode="auto">
            <p14:nvContentPartPr>
              <p14:cNvPr id="266" name="墨迹 265"/>
              <p14:cNvContentPartPr/>
              <p14:nvPr/>
            </p14:nvContentPartPr>
            <p14:xfrm>
              <a:off x="8053070" y="6019800"/>
              <a:ext cx="139700" cy="88900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521"/>
            </p:blipFill>
            <p:spPr>
              <a:xfrm>
                <a:off x="8053070" y="6019800"/>
                <a:ext cx="1397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2" p14:bwMode="auto">
            <p14:nvContentPartPr>
              <p14:cNvPr id="267" name="墨迹 266"/>
              <p14:cNvContentPartPr/>
              <p14:nvPr/>
            </p14:nvContentPartPr>
            <p14:xfrm>
              <a:off x="8288020" y="5772150"/>
              <a:ext cx="50800" cy="19050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523"/>
            </p:blipFill>
            <p:spPr>
              <a:xfrm>
                <a:off x="8288020" y="5772150"/>
                <a:ext cx="508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4" p14:bwMode="auto">
            <p14:nvContentPartPr>
              <p14:cNvPr id="268" name="墨迹 267"/>
              <p14:cNvContentPartPr/>
              <p14:nvPr/>
            </p14:nvContentPartPr>
            <p14:xfrm>
              <a:off x="8281670" y="5905500"/>
              <a:ext cx="31750" cy="133350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525"/>
            </p:blipFill>
            <p:spPr>
              <a:xfrm>
                <a:off x="8281670" y="5905500"/>
                <a:ext cx="317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6" p14:bwMode="auto">
            <p14:nvContentPartPr>
              <p14:cNvPr id="269" name="墨迹 268"/>
              <p14:cNvContentPartPr/>
              <p14:nvPr/>
            </p14:nvContentPartPr>
            <p14:xfrm>
              <a:off x="8561070" y="5645150"/>
              <a:ext cx="6350" cy="44450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527"/>
            </p:blipFill>
            <p:spPr>
              <a:xfrm>
                <a:off x="8561070" y="5645150"/>
                <a:ext cx="63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8" p14:bwMode="auto">
            <p14:nvContentPartPr>
              <p14:cNvPr id="270" name="墨迹 269"/>
              <p14:cNvContentPartPr/>
              <p14:nvPr/>
            </p14:nvContentPartPr>
            <p14:xfrm>
              <a:off x="8408670" y="5676900"/>
              <a:ext cx="342900" cy="241300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529"/>
            </p:blipFill>
            <p:spPr>
              <a:xfrm>
                <a:off x="8408670" y="5676900"/>
                <a:ext cx="3429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0" p14:bwMode="auto">
            <p14:nvContentPartPr>
              <p14:cNvPr id="271" name="墨迹 270"/>
              <p14:cNvContentPartPr/>
              <p14:nvPr/>
            </p14:nvContentPartPr>
            <p14:xfrm>
              <a:off x="8402320" y="5892800"/>
              <a:ext cx="57150" cy="158750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531"/>
            </p:blipFill>
            <p:spPr>
              <a:xfrm>
                <a:off x="8402320" y="5892800"/>
                <a:ext cx="571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2" p14:bwMode="auto">
            <p14:nvContentPartPr>
              <p14:cNvPr id="272" name="墨迹 271"/>
              <p14:cNvContentPartPr/>
              <p14:nvPr/>
            </p14:nvContentPartPr>
            <p14:xfrm>
              <a:off x="8459470" y="5911850"/>
              <a:ext cx="196850" cy="120650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533"/>
            </p:blipFill>
            <p:spPr>
              <a:xfrm>
                <a:off x="8459470" y="5911850"/>
                <a:ext cx="1968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4" p14:bwMode="auto">
            <p14:nvContentPartPr>
              <p14:cNvPr id="273" name="墨迹 272"/>
              <p14:cNvContentPartPr/>
              <p14:nvPr/>
            </p14:nvContentPartPr>
            <p14:xfrm>
              <a:off x="8472170" y="5988050"/>
              <a:ext cx="360" cy="44450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381"/>
            </p:blipFill>
            <p:spPr>
              <a:xfrm>
                <a:off x="8472170" y="5988050"/>
                <a:ext cx="36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5" p14:bwMode="auto">
            <p14:nvContentPartPr>
              <p14:cNvPr id="274" name="墨迹 273"/>
              <p14:cNvContentPartPr/>
              <p14:nvPr/>
            </p14:nvContentPartPr>
            <p14:xfrm>
              <a:off x="8351520" y="5949950"/>
              <a:ext cx="406400" cy="190500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536"/>
            </p:blipFill>
            <p:spPr>
              <a:xfrm>
                <a:off x="8351520" y="5949950"/>
                <a:ext cx="4064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7" p14:bwMode="auto">
            <p14:nvContentPartPr>
              <p14:cNvPr id="275" name="墨迹 274"/>
              <p14:cNvContentPartPr/>
              <p14:nvPr/>
            </p14:nvContentPartPr>
            <p14:xfrm>
              <a:off x="8923020" y="5822950"/>
              <a:ext cx="360" cy="266700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538"/>
            </p:blipFill>
            <p:spPr>
              <a:xfrm>
                <a:off x="8923020" y="5822950"/>
                <a:ext cx="36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9" p14:bwMode="auto">
            <p14:nvContentPartPr>
              <p14:cNvPr id="276" name="墨迹 275"/>
              <p14:cNvContentPartPr/>
              <p14:nvPr/>
            </p14:nvContentPartPr>
            <p14:xfrm>
              <a:off x="8802370" y="5943600"/>
              <a:ext cx="209550" cy="279400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540"/>
            </p:blipFill>
            <p:spPr>
              <a:xfrm>
                <a:off x="8802370" y="5943600"/>
                <a:ext cx="2095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1" p14:bwMode="auto">
            <p14:nvContentPartPr>
              <p14:cNvPr id="277" name="墨迹 276"/>
              <p14:cNvContentPartPr/>
              <p14:nvPr/>
            </p14:nvContentPartPr>
            <p14:xfrm>
              <a:off x="2096770" y="800100"/>
              <a:ext cx="127000" cy="285750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542"/>
            </p:blipFill>
            <p:spPr>
              <a:xfrm>
                <a:off x="2096770" y="800100"/>
                <a:ext cx="1270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3" p14:bwMode="auto">
            <p14:nvContentPartPr>
              <p14:cNvPr id="278" name="墨迹 277"/>
              <p14:cNvContentPartPr/>
              <p14:nvPr/>
            </p14:nvContentPartPr>
            <p14:xfrm>
              <a:off x="2325370" y="996950"/>
              <a:ext cx="88900" cy="360"/>
            </p14:xfrm>
          </p:contentPart>
        </mc:Choice>
        <mc:Fallback xmlns="">
          <p:pic>
            <p:nvPicPr>
              <p:cNvPr id="278" name="墨迹 277"/>
            </p:nvPicPr>
            <p:blipFill>
              <a:blip r:embed="rId544"/>
            </p:blipFill>
            <p:spPr>
              <a:xfrm>
                <a:off x="2325370" y="996950"/>
                <a:ext cx="889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5" p14:bwMode="auto">
            <p14:nvContentPartPr>
              <p14:cNvPr id="279" name="墨迹 278"/>
              <p14:cNvContentPartPr/>
              <p14:nvPr/>
            </p14:nvContentPartPr>
            <p14:xfrm>
              <a:off x="2496820" y="901700"/>
              <a:ext cx="139700" cy="317500"/>
            </p14:xfrm>
          </p:contentPart>
        </mc:Choice>
        <mc:Fallback xmlns="">
          <p:pic>
            <p:nvPicPr>
              <p:cNvPr id="279" name="墨迹 278"/>
            </p:nvPicPr>
            <p:blipFill>
              <a:blip r:embed="rId546"/>
            </p:blipFill>
            <p:spPr>
              <a:xfrm>
                <a:off x="2496820" y="901700"/>
                <a:ext cx="139700" cy="317500"/>
              </a:xfrm>
              <a:prstGeom prst="rect"/>
            </p:spPr>
          </p:pic>
        </mc:Fallback>
      </mc:AlternateContent>
      <p:sp>
        <p:nvSpPr>
          <p:cNvPr id="2" name="标题 1"/>
          <p:cNvSpPr>
            <a:spLocks noGrp="1"/>
          </p:cNvSpPr>
          <p:nvPr/>
        </p:nvSpPr>
        <p:spPr>
          <a:xfrm>
            <a:off x="200660" y="152400"/>
            <a:ext cx="105156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/>
              <a:t>第三章作业</a:t>
            </a:r>
            <a:endParaRPr lang="zh-CN" altLang="en-US" sz="2800"/>
          </a:p>
        </p:txBody>
      </p:sp>
    </p:spTree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07895" y="1484630"/>
            <a:ext cx="7772400" cy="4114800"/>
          </a:xfrm>
        </p:spPr>
        <p:txBody>
          <a:bodyPr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1638300" y="965200"/>
              <a:ext cx="133350" cy="2413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1638300" y="965200"/>
                <a:ext cx="1333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1860550" y="1085850"/>
              <a:ext cx="107950" cy="36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1860550" y="1085850"/>
                <a:ext cx="1079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1968500" y="1016000"/>
              <a:ext cx="127000" cy="2222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1968500" y="1016000"/>
                <a:ext cx="1270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2120900" y="984250"/>
              <a:ext cx="127000" cy="63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2120900" y="984250"/>
                <a:ext cx="1270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2247900" y="1206500"/>
              <a:ext cx="12700" cy="36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2247900" y="12065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2603500" y="1035050"/>
              <a:ext cx="127000" cy="1778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2603500" y="1035050"/>
                <a:ext cx="1270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2533650" y="1066800"/>
              <a:ext cx="203200" cy="1270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2533650" y="1066800"/>
                <a:ext cx="2032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3016250" y="1066800"/>
              <a:ext cx="82550" cy="190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3016250" y="1066800"/>
                <a:ext cx="825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3022600" y="1143000"/>
              <a:ext cx="114300" cy="63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3022600" y="1143000"/>
                <a:ext cx="1143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3168650" y="1073150"/>
              <a:ext cx="209550" cy="1714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3168650" y="1073150"/>
                <a:ext cx="2095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3403600" y="996950"/>
              <a:ext cx="69850" cy="63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3403600" y="996950"/>
                <a:ext cx="698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3619500" y="958850"/>
              <a:ext cx="95250" cy="762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3619500" y="958850"/>
                <a:ext cx="952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3784600" y="933450"/>
              <a:ext cx="38100" cy="952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3784600" y="933450"/>
                <a:ext cx="381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3892550" y="939800"/>
              <a:ext cx="38100" cy="889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3892550" y="939800"/>
                <a:ext cx="381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3968750" y="1016000"/>
              <a:ext cx="152400" cy="825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3968750" y="1016000"/>
                <a:ext cx="1524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4210050" y="1155700"/>
              <a:ext cx="133350" cy="1460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4210050" y="1155700"/>
                <a:ext cx="1333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4025900" y="1174750"/>
              <a:ext cx="349250" cy="1397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4025900" y="1174750"/>
                <a:ext cx="3492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3625850" y="958850"/>
              <a:ext cx="12700" cy="36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10"/>
            </p:blipFill>
            <p:spPr>
              <a:xfrm>
                <a:off x="3625850" y="9588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3" name="墨迹 22"/>
              <p14:cNvContentPartPr/>
              <p14:nvPr/>
            </p14:nvContentPartPr>
            <p14:xfrm>
              <a:off x="4552950" y="1060450"/>
              <a:ext cx="114300" cy="1905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7"/>
            </p:blipFill>
            <p:spPr>
              <a:xfrm>
                <a:off x="4552950" y="1060450"/>
                <a:ext cx="1143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4" name="墨迹 23"/>
              <p14:cNvContentPartPr/>
              <p14:nvPr/>
            </p14:nvContentPartPr>
            <p14:xfrm>
              <a:off x="4768850" y="1212850"/>
              <a:ext cx="25400" cy="571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9"/>
            </p:blipFill>
            <p:spPr>
              <a:xfrm>
                <a:off x="4768850" y="1212850"/>
                <a:ext cx="254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5" name="墨迹 24"/>
              <p14:cNvContentPartPr/>
              <p14:nvPr/>
            </p14:nvContentPartPr>
            <p14:xfrm>
              <a:off x="5048250" y="1073150"/>
              <a:ext cx="31750" cy="1651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1"/>
            </p:blipFill>
            <p:spPr>
              <a:xfrm>
                <a:off x="5048250" y="1073150"/>
                <a:ext cx="317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6" name="墨迹 25"/>
              <p14:cNvContentPartPr/>
              <p14:nvPr/>
            </p14:nvContentPartPr>
            <p14:xfrm>
              <a:off x="5200650" y="1085850"/>
              <a:ext cx="57150" cy="1460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3"/>
            </p:blipFill>
            <p:spPr>
              <a:xfrm>
                <a:off x="5200650" y="1085850"/>
                <a:ext cx="571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7" name="墨迹 26"/>
              <p14:cNvContentPartPr/>
              <p14:nvPr/>
            </p14:nvContentPartPr>
            <p14:xfrm>
              <a:off x="5365750" y="1060450"/>
              <a:ext cx="127000" cy="1460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5"/>
            </p:blipFill>
            <p:spPr>
              <a:xfrm>
                <a:off x="5365750" y="1060450"/>
                <a:ext cx="1270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8" name="墨迹 27"/>
              <p14:cNvContentPartPr/>
              <p14:nvPr/>
            </p14:nvContentPartPr>
            <p14:xfrm>
              <a:off x="5632450" y="1003300"/>
              <a:ext cx="44450" cy="1524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7"/>
            </p:blipFill>
            <p:spPr>
              <a:xfrm>
                <a:off x="5632450" y="1003300"/>
                <a:ext cx="444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9" name="墨迹 28"/>
              <p14:cNvContentPartPr/>
              <p14:nvPr/>
            </p14:nvContentPartPr>
            <p14:xfrm>
              <a:off x="5721350" y="1041400"/>
              <a:ext cx="38100" cy="1460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9"/>
            </p:blipFill>
            <p:spPr>
              <a:xfrm>
                <a:off x="5721350" y="1041400"/>
                <a:ext cx="381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0" name="墨迹 29"/>
              <p14:cNvContentPartPr/>
              <p14:nvPr/>
            </p14:nvContentPartPr>
            <p14:xfrm>
              <a:off x="5867400" y="1028700"/>
              <a:ext cx="25400" cy="1651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1"/>
            </p:blipFill>
            <p:spPr>
              <a:xfrm>
                <a:off x="5867400" y="1028700"/>
                <a:ext cx="254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1" name="墨迹 30"/>
              <p14:cNvContentPartPr/>
              <p14:nvPr/>
            </p14:nvContentPartPr>
            <p14:xfrm>
              <a:off x="5943600" y="1187450"/>
              <a:ext cx="133350" cy="1206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3"/>
            </p:blipFill>
            <p:spPr>
              <a:xfrm>
                <a:off x="5943600" y="1187450"/>
                <a:ext cx="1333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2" name="墨迹 31"/>
              <p14:cNvContentPartPr/>
              <p14:nvPr/>
            </p14:nvContentPartPr>
            <p14:xfrm>
              <a:off x="6915150" y="977900"/>
              <a:ext cx="57150" cy="1016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5"/>
            </p:blipFill>
            <p:spPr>
              <a:xfrm>
                <a:off x="6915150" y="977900"/>
                <a:ext cx="571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3" name="墨迹 32"/>
              <p14:cNvContentPartPr/>
              <p14:nvPr/>
            </p14:nvContentPartPr>
            <p14:xfrm>
              <a:off x="6965950" y="1022350"/>
              <a:ext cx="152400" cy="2730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7"/>
            </p:blipFill>
            <p:spPr>
              <a:xfrm>
                <a:off x="6965950" y="1022350"/>
                <a:ext cx="1524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4" name="墨迹 33"/>
              <p14:cNvContentPartPr/>
              <p14:nvPr/>
            </p14:nvContentPartPr>
            <p14:xfrm>
              <a:off x="7188200" y="1130300"/>
              <a:ext cx="95250" cy="63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9"/>
            </p:blipFill>
            <p:spPr>
              <a:xfrm>
                <a:off x="7188200" y="1130300"/>
                <a:ext cx="95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5" name="墨迹 34"/>
              <p14:cNvContentPartPr/>
              <p14:nvPr/>
            </p14:nvContentPartPr>
            <p14:xfrm>
              <a:off x="7150100" y="1193800"/>
              <a:ext cx="146050" cy="127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1"/>
            </p:blipFill>
            <p:spPr>
              <a:xfrm>
                <a:off x="7150100" y="1193800"/>
                <a:ext cx="1460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6" name="墨迹 35"/>
              <p14:cNvContentPartPr/>
              <p14:nvPr/>
            </p14:nvContentPartPr>
            <p14:xfrm>
              <a:off x="7435850" y="1035050"/>
              <a:ext cx="190500" cy="2095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3"/>
            </p:blipFill>
            <p:spPr>
              <a:xfrm>
                <a:off x="7435850" y="1035050"/>
                <a:ext cx="1905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7" name="墨迹 36"/>
              <p14:cNvContentPartPr/>
              <p14:nvPr/>
            </p14:nvContentPartPr>
            <p14:xfrm>
              <a:off x="7766050" y="990600"/>
              <a:ext cx="88900" cy="63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5"/>
            </p:blipFill>
            <p:spPr>
              <a:xfrm>
                <a:off x="7766050" y="990600"/>
                <a:ext cx="889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8" name="墨迹 37"/>
              <p14:cNvContentPartPr/>
              <p14:nvPr/>
            </p14:nvContentPartPr>
            <p14:xfrm>
              <a:off x="7937500" y="927100"/>
              <a:ext cx="95250" cy="635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7"/>
            </p:blipFill>
            <p:spPr>
              <a:xfrm>
                <a:off x="7937500" y="927100"/>
                <a:ext cx="952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9" name="墨迹 38"/>
              <p14:cNvContentPartPr/>
              <p14:nvPr/>
            </p14:nvContentPartPr>
            <p14:xfrm>
              <a:off x="8108950" y="914400"/>
              <a:ext cx="25400" cy="952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9"/>
            </p:blipFill>
            <p:spPr>
              <a:xfrm>
                <a:off x="8108950" y="914400"/>
                <a:ext cx="254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0" name="墨迹 39"/>
              <p14:cNvContentPartPr/>
              <p14:nvPr/>
            </p14:nvContentPartPr>
            <p14:xfrm>
              <a:off x="8185150" y="939800"/>
              <a:ext cx="88900" cy="825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1"/>
            </p:blipFill>
            <p:spPr>
              <a:xfrm>
                <a:off x="8185150" y="939800"/>
                <a:ext cx="889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1" name="墨迹 40"/>
              <p14:cNvContentPartPr/>
              <p14:nvPr/>
            </p14:nvContentPartPr>
            <p14:xfrm>
              <a:off x="8305800" y="1035050"/>
              <a:ext cx="82550" cy="825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3"/>
            </p:blipFill>
            <p:spPr>
              <a:xfrm>
                <a:off x="8305800" y="1035050"/>
                <a:ext cx="825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2" name="墨迹 41"/>
              <p14:cNvContentPartPr/>
              <p14:nvPr/>
            </p14:nvContentPartPr>
            <p14:xfrm>
              <a:off x="8553450" y="1149350"/>
              <a:ext cx="95250" cy="889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5"/>
            </p:blipFill>
            <p:spPr>
              <a:xfrm>
                <a:off x="8553450" y="1149350"/>
                <a:ext cx="952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3" name="墨迹 42"/>
              <p14:cNvContentPartPr/>
              <p14:nvPr/>
            </p14:nvContentPartPr>
            <p14:xfrm>
              <a:off x="8515350" y="1136650"/>
              <a:ext cx="158750" cy="1333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7"/>
            </p:blipFill>
            <p:spPr>
              <a:xfrm>
                <a:off x="8515350" y="1136650"/>
                <a:ext cx="1587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4" name="墨迹 43"/>
              <p14:cNvContentPartPr/>
              <p14:nvPr/>
            </p14:nvContentPartPr>
            <p14:xfrm>
              <a:off x="8718550" y="1054100"/>
              <a:ext cx="114300" cy="3302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9"/>
            </p:blipFill>
            <p:spPr>
              <a:xfrm>
                <a:off x="8718550" y="1054100"/>
                <a:ext cx="1143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5" name="墨迹 44"/>
              <p14:cNvContentPartPr/>
              <p14:nvPr/>
            </p14:nvContentPartPr>
            <p14:xfrm>
              <a:off x="8896350" y="1206500"/>
              <a:ext cx="133350" cy="36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1"/>
            </p:blipFill>
            <p:spPr>
              <a:xfrm>
                <a:off x="8896350" y="1206500"/>
                <a:ext cx="133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6" name="墨迹 45"/>
              <p14:cNvContentPartPr/>
              <p14:nvPr/>
            </p14:nvContentPartPr>
            <p14:xfrm>
              <a:off x="9163050" y="1143000"/>
              <a:ext cx="139700" cy="1460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3"/>
            </p:blipFill>
            <p:spPr>
              <a:xfrm>
                <a:off x="9163050" y="1143000"/>
                <a:ext cx="1397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7" name="墨迹 46"/>
              <p14:cNvContentPartPr/>
              <p14:nvPr/>
            </p14:nvContentPartPr>
            <p14:xfrm>
              <a:off x="9410700" y="1289050"/>
              <a:ext cx="6350" cy="508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5"/>
            </p:blipFill>
            <p:spPr>
              <a:xfrm>
                <a:off x="9410700" y="1289050"/>
                <a:ext cx="63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8" name="墨迹 47"/>
              <p14:cNvContentPartPr/>
              <p14:nvPr/>
            </p14:nvContentPartPr>
            <p14:xfrm>
              <a:off x="9537700" y="1181100"/>
              <a:ext cx="38100" cy="1460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7"/>
            </p:blipFill>
            <p:spPr>
              <a:xfrm>
                <a:off x="9537700" y="1181100"/>
                <a:ext cx="381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9" name="墨迹 48"/>
              <p14:cNvContentPartPr/>
              <p14:nvPr/>
            </p14:nvContentPartPr>
            <p14:xfrm>
              <a:off x="9696450" y="1155700"/>
              <a:ext cx="95250" cy="1206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9"/>
            </p:blipFill>
            <p:spPr>
              <a:xfrm>
                <a:off x="9696450" y="1155700"/>
                <a:ext cx="952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0" name="墨迹 49"/>
              <p14:cNvContentPartPr/>
              <p14:nvPr/>
            </p14:nvContentPartPr>
            <p14:xfrm>
              <a:off x="9861550" y="1155700"/>
              <a:ext cx="31750" cy="1841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1"/>
            </p:blipFill>
            <p:spPr>
              <a:xfrm>
                <a:off x="9861550" y="1155700"/>
                <a:ext cx="317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1" name="墨迹 50"/>
              <p14:cNvContentPartPr/>
              <p14:nvPr/>
            </p14:nvContentPartPr>
            <p14:xfrm>
              <a:off x="9956800" y="1162050"/>
              <a:ext cx="82550" cy="1079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3"/>
            </p:blipFill>
            <p:spPr>
              <a:xfrm>
                <a:off x="9956800" y="1162050"/>
                <a:ext cx="825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2" name="墨迹 51"/>
              <p14:cNvContentPartPr/>
              <p14:nvPr/>
            </p14:nvContentPartPr>
            <p14:xfrm>
              <a:off x="10096500" y="1162050"/>
              <a:ext cx="95250" cy="1143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5"/>
            </p:blipFill>
            <p:spPr>
              <a:xfrm>
                <a:off x="10096500" y="1162050"/>
                <a:ext cx="952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3" name="墨迹 52"/>
              <p14:cNvContentPartPr/>
              <p14:nvPr/>
            </p14:nvContentPartPr>
            <p14:xfrm>
              <a:off x="10198100" y="1162050"/>
              <a:ext cx="25400" cy="1460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7"/>
            </p:blipFill>
            <p:spPr>
              <a:xfrm>
                <a:off x="10198100" y="1162050"/>
                <a:ext cx="254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4" name="墨迹 53"/>
              <p14:cNvContentPartPr/>
              <p14:nvPr/>
            </p14:nvContentPartPr>
            <p14:xfrm>
              <a:off x="10255250" y="1073150"/>
              <a:ext cx="76200" cy="2349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9"/>
            </p:blipFill>
            <p:spPr>
              <a:xfrm>
                <a:off x="10255250" y="1073150"/>
                <a:ext cx="762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5" name="墨迹 54"/>
              <p14:cNvContentPartPr/>
              <p14:nvPr/>
            </p14:nvContentPartPr>
            <p14:xfrm>
              <a:off x="10382250" y="1333500"/>
              <a:ext cx="209550" cy="1397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1"/>
            </p:blipFill>
            <p:spPr>
              <a:xfrm>
                <a:off x="10382250" y="1333500"/>
                <a:ext cx="2095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6" name="墨迹 55"/>
              <p14:cNvContentPartPr/>
              <p14:nvPr/>
            </p14:nvContentPartPr>
            <p14:xfrm>
              <a:off x="1885950" y="1466850"/>
              <a:ext cx="133350" cy="1524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3"/>
            </p:blipFill>
            <p:spPr>
              <a:xfrm>
                <a:off x="1885950" y="1466850"/>
                <a:ext cx="1333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7" name="墨迹 56"/>
              <p14:cNvContentPartPr/>
              <p14:nvPr/>
            </p14:nvContentPartPr>
            <p14:xfrm>
              <a:off x="1835150" y="1568450"/>
              <a:ext cx="19050" cy="1397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5"/>
            </p:blipFill>
            <p:spPr>
              <a:xfrm>
                <a:off x="1835150" y="1568450"/>
                <a:ext cx="190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8" name="墨迹 57"/>
              <p14:cNvContentPartPr/>
              <p14:nvPr/>
            </p14:nvContentPartPr>
            <p14:xfrm>
              <a:off x="2038350" y="1466850"/>
              <a:ext cx="63500" cy="1143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7"/>
            </p:blipFill>
            <p:spPr>
              <a:xfrm>
                <a:off x="2038350" y="1466850"/>
                <a:ext cx="635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9" name="墨迹 58"/>
              <p14:cNvContentPartPr/>
              <p14:nvPr/>
            </p14:nvContentPartPr>
            <p14:xfrm>
              <a:off x="2178050" y="1524000"/>
              <a:ext cx="82550" cy="36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9"/>
            </p:blipFill>
            <p:spPr>
              <a:xfrm>
                <a:off x="2178050" y="1524000"/>
                <a:ext cx="82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0" name="墨迹 59"/>
              <p14:cNvContentPartPr/>
              <p14:nvPr/>
            </p14:nvContentPartPr>
            <p14:xfrm>
              <a:off x="2127250" y="1581150"/>
              <a:ext cx="6350" cy="698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1"/>
            </p:blipFill>
            <p:spPr>
              <a:xfrm>
                <a:off x="2127250" y="1581150"/>
                <a:ext cx="63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1" name="墨迹 60"/>
              <p14:cNvContentPartPr/>
              <p14:nvPr/>
            </p14:nvContentPartPr>
            <p14:xfrm>
              <a:off x="2184400" y="1574800"/>
              <a:ext cx="25400" cy="1397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3"/>
            </p:blipFill>
            <p:spPr>
              <a:xfrm>
                <a:off x="2184400" y="1574800"/>
                <a:ext cx="254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2" name="墨迹 61"/>
              <p14:cNvContentPartPr/>
              <p14:nvPr/>
            </p14:nvContentPartPr>
            <p14:xfrm>
              <a:off x="2540000" y="1517650"/>
              <a:ext cx="171450" cy="1206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5"/>
            </p:blipFill>
            <p:spPr>
              <a:xfrm>
                <a:off x="2540000" y="1517650"/>
                <a:ext cx="1714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3" name="墨迹 62"/>
              <p14:cNvContentPartPr/>
              <p14:nvPr/>
            </p14:nvContentPartPr>
            <p14:xfrm>
              <a:off x="2590800" y="1511300"/>
              <a:ext cx="57150" cy="1905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7"/>
            </p:blipFill>
            <p:spPr>
              <a:xfrm>
                <a:off x="2590800" y="1511300"/>
                <a:ext cx="571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4" name="墨迹 63"/>
              <p14:cNvContentPartPr/>
              <p14:nvPr/>
            </p14:nvContentPartPr>
            <p14:xfrm>
              <a:off x="2882900" y="1682750"/>
              <a:ext cx="25400" cy="317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9"/>
            </p:blipFill>
            <p:spPr>
              <a:xfrm>
                <a:off x="2882900" y="1682750"/>
                <a:ext cx="254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5" name="墨迹 64"/>
              <p14:cNvContentPartPr/>
              <p14:nvPr/>
            </p14:nvContentPartPr>
            <p14:xfrm>
              <a:off x="3111500" y="1511300"/>
              <a:ext cx="95250" cy="1333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1"/>
            </p:blipFill>
            <p:spPr>
              <a:xfrm>
                <a:off x="3111500" y="1511300"/>
                <a:ext cx="952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6" name="墨迹 65"/>
              <p14:cNvContentPartPr/>
              <p14:nvPr/>
            </p14:nvContentPartPr>
            <p14:xfrm>
              <a:off x="3124200" y="1600200"/>
              <a:ext cx="63500" cy="762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3"/>
            </p:blipFill>
            <p:spPr>
              <a:xfrm>
                <a:off x="3124200" y="1600200"/>
                <a:ext cx="635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7" name="墨迹 66"/>
              <p14:cNvContentPartPr/>
              <p14:nvPr/>
            </p14:nvContentPartPr>
            <p14:xfrm>
              <a:off x="3257550" y="1593850"/>
              <a:ext cx="127000" cy="1079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5"/>
            </p:blipFill>
            <p:spPr>
              <a:xfrm>
                <a:off x="3257550" y="1593850"/>
                <a:ext cx="1270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8" name="墨迹 67"/>
              <p14:cNvContentPartPr/>
              <p14:nvPr/>
            </p14:nvContentPartPr>
            <p14:xfrm>
              <a:off x="3302000" y="1606550"/>
              <a:ext cx="139700" cy="1206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7"/>
            </p:blipFill>
            <p:spPr>
              <a:xfrm>
                <a:off x="3302000" y="1606550"/>
                <a:ext cx="1397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9" name="墨迹 68"/>
              <p14:cNvContentPartPr/>
              <p14:nvPr/>
            </p14:nvContentPartPr>
            <p14:xfrm>
              <a:off x="1993900" y="1854200"/>
              <a:ext cx="127000" cy="762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9"/>
            </p:blipFill>
            <p:spPr>
              <a:xfrm>
                <a:off x="1993900" y="1854200"/>
                <a:ext cx="1270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0" name="墨迹 69"/>
              <p14:cNvContentPartPr/>
              <p14:nvPr/>
            </p14:nvContentPartPr>
            <p14:xfrm>
              <a:off x="1898650" y="1873250"/>
              <a:ext cx="152400" cy="3048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1"/>
            </p:blipFill>
            <p:spPr>
              <a:xfrm>
                <a:off x="1898650" y="1873250"/>
                <a:ext cx="1524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1" name="墨迹 70"/>
              <p14:cNvContentPartPr/>
              <p14:nvPr/>
            </p14:nvContentPartPr>
            <p14:xfrm>
              <a:off x="2108200" y="1955800"/>
              <a:ext cx="50800" cy="63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3"/>
            </p:blipFill>
            <p:spPr>
              <a:xfrm>
                <a:off x="2108200" y="1955800"/>
                <a:ext cx="508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2" name="墨迹 71"/>
              <p14:cNvContentPartPr/>
              <p14:nvPr/>
            </p14:nvContentPartPr>
            <p14:xfrm>
              <a:off x="2000250" y="2006600"/>
              <a:ext cx="171450" cy="508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5"/>
            </p:blipFill>
            <p:spPr>
              <a:xfrm>
                <a:off x="2000250" y="2006600"/>
                <a:ext cx="1714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3" name="墨迹 72"/>
              <p14:cNvContentPartPr/>
              <p14:nvPr/>
            </p14:nvContentPartPr>
            <p14:xfrm>
              <a:off x="2038350" y="1974850"/>
              <a:ext cx="279400" cy="1714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7"/>
            </p:blipFill>
            <p:spPr>
              <a:xfrm>
                <a:off x="2038350" y="1974850"/>
                <a:ext cx="2794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4" name="墨迹 73"/>
              <p14:cNvContentPartPr/>
              <p14:nvPr/>
            </p14:nvContentPartPr>
            <p14:xfrm>
              <a:off x="2616200" y="1873250"/>
              <a:ext cx="177800" cy="2286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9"/>
            </p:blipFill>
            <p:spPr>
              <a:xfrm>
                <a:off x="2616200" y="1873250"/>
                <a:ext cx="1778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5" name="墨迹 74"/>
              <p14:cNvContentPartPr/>
              <p14:nvPr/>
            </p14:nvContentPartPr>
            <p14:xfrm>
              <a:off x="2870200" y="2076450"/>
              <a:ext cx="57150" cy="317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1"/>
            </p:blipFill>
            <p:spPr>
              <a:xfrm>
                <a:off x="2870200" y="2076450"/>
                <a:ext cx="571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6" name="墨迹 75"/>
              <p14:cNvContentPartPr/>
              <p14:nvPr/>
            </p14:nvContentPartPr>
            <p14:xfrm>
              <a:off x="3136900" y="1917700"/>
              <a:ext cx="127000" cy="1143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3"/>
            </p:blipFill>
            <p:spPr>
              <a:xfrm>
                <a:off x="3136900" y="1917700"/>
                <a:ext cx="1270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7" name="墨迹 76"/>
              <p14:cNvContentPartPr/>
              <p14:nvPr/>
            </p14:nvContentPartPr>
            <p14:xfrm>
              <a:off x="3155950" y="1955800"/>
              <a:ext cx="57150" cy="762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5"/>
            </p:blipFill>
            <p:spPr>
              <a:xfrm>
                <a:off x="3155950" y="1955800"/>
                <a:ext cx="571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8" name="墨迹 77"/>
              <p14:cNvContentPartPr/>
              <p14:nvPr/>
            </p14:nvContentPartPr>
            <p14:xfrm>
              <a:off x="3289300" y="1930400"/>
              <a:ext cx="152400" cy="1333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7"/>
            </p:blipFill>
            <p:spPr>
              <a:xfrm>
                <a:off x="3289300" y="1930400"/>
                <a:ext cx="1524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9" name="墨迹 78"/>
              <p14:cNvContentPartPr/>
              <p14:nvPr/>
            </p14:nvContentPartPr>
            <p14:xfrm>
              <a:off x="3352800" y="1987550"/>
              <a:ext cx="190500" cy="1079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9"/>
            </p:blipFill>
            <p:spPr>
              <a:xfrm>
                <a:off x="3352800" y="1987550"/>
                <a:ext cx="1905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0" name="墨迹 79"/>
              <p14:cNvContentPartPr/>
              <p14:nvPr/>
            </p14:nvContentPartPr>
            <p14:xfrm>
              <a:off x="4203700" y="1485900"/>
              <a:ext cx="203200" cy="1524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1"/>
            </p:blipFill>
            <p:spPr>
              <a:xfrm>
                <a:off x="4203700" y="1485900"/>
                <a:ext cx="2032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1" name="墨迹 80"/>
              <p14:cNvContentPartPr/>
              <p14:nvPr/>
            </p14:nvContentPartPr>
            <p14:xfrm>
              <a:off x="4191000" y="1498600"/>
              <a:ext cx="203200" cy="1651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3"/>
            </p:blipFill>
            <p:spPr>
              <a:xfrm>
                <a:off x="4191000" y="1498600"/>
                <a:ext cx="2032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2" name="墨迹 81"/>
              <p14:cNvContentPartPr/>
              <p14:nvPr/>
            </p14:nvContentPartPr>
            <p14:xfrm>
              <a:off x="4673600" y="1555750"/>
              <a:ext cx="19050" cy="444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5"/>
            </p:blipFill>
            <p:spPr>
              <a:xfrm>
                <a:off x="4673600" y="1555750"/>
                <a:ext cx="190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3" name="墨迹 82"/>
              <p14:cNvContentPartPr/>
              <p14:nvPr/>
            </p14:nvContentPartPr>
            <p14:xfrm>
              <a:off x="4667250" y="1638300"/>
              <a:ext cx="25400" cy="127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7"/>
            </p:blipFill>
            <p:spPr>
              <a:xfrm>
                <a:off x="4667250" y="1638300"/>
                <a:ext cx="254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4" name="墨迹 83"/>
              <p14:cNvContentPartPr/>
              <p14:nvPr/>
            </p14:nvContentPartPr>
            <p14:xfrm>
              <a:off x="3651250" y="1162050"/>
              <a:ext cx="260350" cy="36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9"/>
            </p:blipFill>
            <p:spPr>
              <a:xfrm>
                <a:off x="3651250" y="1162050"/>
                <a:ext cx="260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5" name="墨迹 84"/>
              <p14:cNvContentPartPr/>
              <p14:nvPr/>
            </p14:nvContentPartPr>
            <p14:xfrm>
              <a:off x="3651250" y="958850"/>
              <a:ext cx="12700" cy="36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0"/>
            </p:blipFill>
            <p:spPr>
              <a:xfrm>
                <a:off x="3651250" y="9588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6" name="墨迹 85"/>
              <p14:cNvContentPartPr/>
              <p14:nvPr/>
            </p14:nvContentPartPr>
            <p14:xfrm>
              <a:off x="2774950" y="273050"/>
              <a:ext cx="25400" cy="889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2"/>
            </p:blipFill>
            <p:spPr>
              <a:xfrm>
                <a:off x="2774950" y="273050"/>
                <a:ext cx="254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7" name="墨迹 86"/>
              <p14:cNvContentPartPr/>
              <p14:nvPr/>
            </p14:nvContentPartPr>
            <p14:xfrm>
              <a:off x="2876550" y="273050"/>
              <a:ext cx="50800" cy="1143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4"/>
            </p:blipFill>
            <p:spPr>
              <a:xfrm>
                <a:off x="2876550" y="273050"/>
                <a:ext cx="508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8" name="墨迹 87"/>
              <p14:cNvContentPartPr/>
              <p14:nvPr/>
            </p14:nvContentPartPr>
            <p14:xfrm>
              <a:off x="3028950" y="374650"/>
              <a:ext cx="50800" cy="444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6"/>
            </p:blipFill>
            <p:spPr>
              <a:xfrm>
                <a:off x="3028950" y="374650"/>
                <a:ext cx="508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9" name="墨迹 88"/>
              <p14:cNvContentPartPr/>
              <p14:nvPr/>
            </p14:nvContentPartPr>
            <p14:xfrm>
              <a:off x="3244850" y="273050"/>
              <a:ext cx="38100" cy="952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8"/>
            </p:blipFill>
            <p:spPr>
              <a:xfrm>
                <a:off x="3244850" y="273050"/>
                <a:ext cx="381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0" name="墨迹 89"/>
              <p14:cNvContentPartPr/>
              <p14:nvPr/>
            </p14:nvContentPartPr>
            <p14:xfrm>
              <a:off x="3371850" y="266700"/>
              <a:ext cx="25400" cy="1016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0"/>
            </p:blipFill>
            <p:spPr>
              <a:xfrm>
                <a:off x="3371850" y="266700"/>
                <a:ext cx="254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1" name="墨迹 90"/>
              <p14:cNvContentPartPr/>
              <p14:nvPr/>
            </p14:nvContentPartPr>
            <p14:xfrm>
              <a:off x="2794000" y="495300"/>
              <a:ext cx="19050" cy="889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2"/>
            </p:blipFill>
            <p:spPr>
              <a:xfrm>
                <a:off x="2794000" y="495300"/>
                <a:ext cx="190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2" name="墨迹 91"/>
              <p14:cNvContentPartPr/>
              <p14:nvPr/>
            </p14:nvContentPartPr>
            <p14:xfrm>
              <a:off x="2908300" y="495300"/>
              <a:ext cx="12700" cy="1016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4"/>
            </p:blipFill>
            <p:spPr>
              <a:xfrm>
                <a:off x="2908300" y="495300"/>
                <a:ext cx="127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3" name="墨迹 92"/>
              <p14:cNvContentPartPr/>
              <p14:nvPr/>
            </p14:nvContentPartPr>
            <p14:xfrm>
              <a:off x="3041650" y="584200"/>
              <a:ext cx="44450" cy="1270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6"/>
            </p:blipFill>
            <p:spPr>
              <a:xfrm>
                <a:off x="3041650" y="584200"/>
                <a:ext cx="44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4" name="墨迹 93"/>
              <p14:cNvContentPartPr/>
              <p14:nvPr/>
            </p14:nvContentPartPr>
            <p14:xfrm>
              <a:off x="3181350" y="488950"/>
              <a:ext cx="95250" cy="762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8"/>
            </p:blipFill>
            <p:spPr>
              <a:xfrm>
                <a:off x="3181350" y="488950"/>
                <a:ext cx="952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5" name="墨迹 94"/>
              <p14:cNvContentPartPr/>
              <p14:nvPr/>
            </p14:nvContentPartPr>
            <p14:xfrm>
              <a:off x="3371850" y="476250"/>
              <a:ext cx="25400" cy="1968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0"/>
            </p:blipFill>
            <p:spPr>
              <a:xfrm>
                <a:off x="3371850" y="476250"/>
                <a:ext cx="254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6" name="墨迹 95"/>
              <p14:cNvContentPartPr/>
              <p14:nvPr/>
            </p14:nvContentPartPr>
            <p14:xfrm>
              <a:off x="2692400" y="400050"/>
              <a:ext cx="971550" cy="3048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2"/>
            </p:blipFill>
            <p:spPr>
              <a:xfrm>
                <a:off x="2692400" y="400050"/>
                <a:ext cx="9715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7" name="墨迹 96"/>
              <p14:cNvContentPartPr/>
              <p14:nvPr/>
            </p14:nvContentPartPr>
            <p14:xfrm>
              <a:off x="4953000" y="1492250"/>
              <a:ext cx="44450" cy="1206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4"/>
            </p:blipFill>
            <p:spPr>
              <a:xfrm>
                <a:off x="4953000" y="1492250"/>
                <a:ext cx="444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8" name="墨迹 97"/>
              <p14:cNvContentPartPr/>
              <p14:nvPr/>
            </p14:nvContentPartPr>
            <p14:xfrm>
              <a:off x="5092700" y="1511300"/>
              <a:ext cx="25400" cy="1397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6"/>
            </p:blipFill>
            <p:spPr>
              <a:xfrm>
                <a:off x="5092700" y="1511300"/>
                <a:ext cx="254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9" name="墨迹 98"/>
              <p14:cNvContentPartPr/>
              <p14:nvPr/>
            </p14:nvContentPartPr>
            <p14:xfrm>
              <a:off x="5194300" y="1625600"/>
              <a:ext cx="44450" cy="762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8"/>
            </p:blipFill>
            <p:spPr>
              <a:xfrm>
                <a:off x="5194300" y="1625600"/>
                <a:ext cx="444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0" name="墨迹 99"/>
              <p14:cNvContentPartPr/>
              <p14:nvPr/>
            </p14:nvContentPartPr>
            <p14:xfrm>
              <a:off x="5334000" y="1543050"/>
              <a:ext cx="76200" cy="10160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0"/>
            </p:blipFill>
            <p:spPr>
              <a:xfrm>
                <a:off x="5334000" y="1543050"/>
                <a:ext cx="762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1" name="墨迹 100"/>
              <p14:cNvContentPartPr/>
              <p14:nvPr/>
            </p14:nvContentPartPr>
            <p14:xfrm>
              <a:off x="5537200" y="1517650"/>
              <a:ext cx="50800" cy="21590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2"/>
            </p:blipFill>
            <p:spPr>
              <a:xfrm>
                <a:off x="5537200" y="1517650"/>
                <a:ext cx="508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2" name="墨迹 101"/>
              <p14:cNvContentPartPr/>
              <p14:nvPr/>
            </p14:nvContentPartPr>
            <p14:xfrm>
              <a:off x="4635500" y="1365250"/>
              <a:ext cx="381000" cy="63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4"/>
            </p:blipFill>
            <p:spPr>
              <a:xfrm>
                <a:off x="4635500" y="1365250"/>
                <a:ext cx="3810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3" name="墨迹 102"/>
              <p14:cNvContentPartPr/>
              <p14:nvPr/>
            </p14:nvContentPartPr>
            <p14:xfrm>
              <a:off x="5137150" y="1365250"/>
              <a:ext cx="247650" cy="63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6"/>
            </p:blipFill>
            <p:spPr>
              <a:xfrm>
                <a:off x="5137150" y="1365250"/>
                <a:ext cx="2476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4" name="墨迹 103"/>
              <p14:cNvContentPartPr/>
              <p14:nvPr/>
            </p14:nvContentPartPr>
            <p14:xfrm>
              <a:off x="5676900" y="1352550"/>
              <a:ext cx="203200" cy="127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8"/>
            </p:blipFill>
            <p:spPr>
              <a:xfrm>
                <a:off x="5676900" y="1352550"/>
                <a:ext cx="2032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5" name="墨迹 104"/>
              <p14:cNvContentPartPr/>
              <p14:nvPr/>
            </p14:nvContentPartPr>
            <p14:xfrm>
              <a:off x="5492750" y="1339850"/>
              <a:ext cx="82550" cy="36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09"/>
            </p:blipFill>
            <p:spPr>
              <a:xfrm>
                <a:off x="5492750" y="1339850"/>
                <a:ext cx="82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6" name="墨迹 105"/>
              <p14:cNvContentPartPr/>
              <p14:nvPr/>
            </p14:nvContentPartPr>
            <p14:xfrm>
              <a:off x="6203950" y="1581150"/>
              <a:ext cx="107950" cy="1079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1"/>
            </p:blipFill>
            <p:spPr>
              <a:xfrm>
                <a:off x="6203950" y="1581150"/>
                <a:ext cx="1079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7" name="墨迹 106"/>
              <p14:cNvContentPartPr/>
              <p14:nvPr/>
            </p14:nvContentPartPr>
            <p14:xfrm>
              <a:off x="6407150" y="1581150"/>
              <a:ext cx="63500" cy="1079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3"/>
            </p:blipFill>
            <p:spPr>
              <a:xfrm>
                <a:off x="6407150" y="1581150"/>
                <a:ext cx="635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8" name="墨迹 107"/>
              <p14:cNvContentPartPr/>
              <p14:nvPr/>
            </p14:nvContentPartPr>
            <p14:xfrm>
              <a:off x="6654800" y="1739900"/>
              <a:ext cx="12700" cy="508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5"/>
            </p:blipFill>
            <p:spPr>
              <a:xfrm>
                <a:off x="6654800" y="1739900"/>
                <a:ext cx="127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9" name="墨迹 108"/>
              <p14:cNvContentPartPr/>
              <p14:nvPr/>
            </p14:nvContentPartPr>
            <p14:xfrm>
              <a:off x="6826250" y="1536700"/>
              <a:ext cx="44450" cy="1397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7"/>
            </p:blipFill>
            <p:spPr>
              <a:xfrm>
                <a:off x="6826250" y="1536700"/>
                <a:ext cx="444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0" name="墨迹 109"/>
              <p14:cNvContentPartPr/>
              <p14:nvPr/>
            </p14:nvContentPartPr>
            <p14:xfrm>
              <a:off x="6959600" y="1574800"/>
              <a:ext cx="19050" cy="1016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9"/>
            </p:blipFill>
            <p:spPr>
              <a:xfrm>
                <a:off x="6959600" y="1574800"/>
                <a:ext cx="190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1" name="墨迹 110"/>
              <p14:cNvContentPartPr/>
              <p14:nvPr/>
            </p14:nvContentPartPr>
            <p14:xfrm>
              <a:off x="7067550" y="1536700"/>
              <a:ext cx="127000" cy="1206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1"/>
            </p:blipFill>
            <p:spPr>
              <a:xfrm>
                <a:off x="7067550" y="1536700"/>
                <a:ext cx="1270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2" name="墨迹 111"/>
              <p14:cNvContentPartPr/>
              <p14:nvPr/>
            </p14:nvContentPartPr>
            <p14:xfrm>
              <a:off x="7315200" y="1543050"/>
              <a:ext cx="6350" cy="1143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3"/>
            </p:blipFill>
            <p:spPr>
              <a:xfrm>
                <a:off x="7315200" y="1543050"/>
                <a:ext cx="63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3" name="墨迹 112"/>
              <p14:cNvContentPartPr/>
              <p14:nvPr/>
            </p14:nvContentPartPr>
            <p14:xfrm>
              <a:off x="7442200" y="1536700"/>
              <a:ext cx="12700" cy="10795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5"/>
            </p:blipFill>
            <p:spPr>
              <a:xfrm>
                <a:off x="7442200" y="1536700"/>
                <a:ext cx="127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4" name="墨迹 113"/>
              <p14:cNvContentPartPr/>
              <p14:nvPr/>
            </p14:nvContentPartPr>
            <p14:xfrm>
              <a:off x="7600950" y="1530350"/>
              <a:ext cx="12700" cy="1714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7"/>
            </p:blipFill>
            <p:spPr>
              <a:xfrm>
                <a:off x="7600950" y="1530350"/>
                <a:ext cx="127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5" name="墨迹 114"/>
              <p14:cNvContentPartPr/>
              <p14:nvPr/>
            </p14:nvContentPartPr>
            <p14:xfrm>
              <a:off x="7080250" y="1543050"/>
              <a:ext cx="38100" cy="508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9"/>
            </p:blipFill>
            <p:spPr>
              <a:xfrm>
                <a:off x="7080250" y="1543050"/>
                <a:ext cx="381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6" name="墨迹 115"/>
              <p14:cNvContentPartPr/>
              <p14:nvPr/>
            </p14:nvContentPartPr>
            <p14:xfrm>
              <a:off x="4241800" y="1898650"/>
              <a:ext cx="88900" cy="6985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1"/>
            </p:blipFill>
            <p:spPr>
              <a:xfrm>
                <a:off x="4241800" y="1898650"/>
                <a:ext cx="889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7" name="墨迹 116"/>
              <p14:cNvContentPartPr/>
              <p14:nvPr/>
            </p14:nvContentPartPr>
            <p14:xfrm>
              <a:off x="4248150" y="1924050"/>
              <a:ext cx="209550" cy="28575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3"/>
            </p:blipFill>
            <p:spPr>
              <a:xfrm>
                <a:off x="4248150" y="1924050"/>
                <a:ext cx="2095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8" name="墨迹 117"/>
              <p14:cNvContentPartPr/>
              <p14:nvPr/>
            </p14:nvContentPartPr>
            <p14:xfrm>
              <a:off x="4679950" y="2019300"/>
              <a:ext cx="19050" cy="36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5"/>
            </p:blipFill>
            <p:spPr>
              <a:xfrm>
                <a:off x="4679950" y="201930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9" name="墨迹 118"/>
              <p14:cNvContentPartPr/>
              <p14:nvPr/>
            </p14:nvContentPartPr>
            <p14:xfrm>
              <a:off x="4654550" y="2070100"/>
              <a:ext cx="19050" cy="36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5"/>
            </p:blipFill>
            <p:spPr>
              <a:xfrm>
                <a:off x="4654550" y="207010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20" name="墨迹 119"/>
              <p14:cNvContentPartPr/>
              <p14:nvPr/>
            </p14:nvContentPartPr>
            <p14:xfrm>
              <a:off x="8121650" y="215900"/>
              <a:ext cx="38100" cy="1016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8"/>
            </p:blipFill>
            <p:spPr>
              <a:xfrm>
                <a:off x="8121650" y="215900"/>
                <a:ext cx="381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1" name="墨迹 120"/>
              <p14:cNvContentPartPr/>
              <p14:nvPr/>
            </p14:nvContentPartPr>
            <p14:xfrm>
              <a:off x="8242300" y="203200"/>
              <a:ext cx="50800" cy="12700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0"/>
            </p:blipFill>
            <p:spPr>
              <a:xfrm>
                <a:off x="8242300" y="203200"/>
                <a:ext cx="508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2" name="墨迹 121"/>
              <p14:cNvContentPartPr/>
              <p14:nvPr/>
            </p14:nvContentPartPr>
            <p14:xfrm>
              <a:off x="8432800" y="184150"/>
              <a:ext cx="31750" cy="1270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2"/>
            </p:blipFill>
            <p:spPr>
              <a:xfrm>
                <a:off x="8432800" y="184150"/>
                <a:ext cx="317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3" name="墨迹 122"/>
              <p14:cNvContentPartPr/>
              <p14:nvPr/>
            </p14:nvContentPartPr>
            <p14:xfrm>
              <a:off x="8534400" y="222250"/>
              <a:ext cx="139700" cy="10795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4"/>
            </p:blipFill>
            <p:spPr>
              <a:xfrm>
                <a:off x="8534400" y="222250"/>
                <a:ext cx="1397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4" name="墨迹 123"/>
              <p14:cNvContentPartPr/>
              <p14:nvPr/>
            </p14:nvContentPartPr>
            <p14:xfrm>
              <a:off x="8318500" y="342900"/>
              <a:ext cx="38100" cy="6350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6"/>
            </p:blipFill>
            <p:spPr>
              <a:xfrm>
                <a:off x="8318500" y="342900"/>
                <a:ext cx="381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5" name="墨迹 124"/>
              <p14:cNvContentPartPr/>
              <p14:nvPr/>
            </p14:nvContentPartPr>
            <p14:xfrm>
              <a:off x="8128000" y="514350"/>
              <a:ext cx="19050" cy="10795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8"/>
            </p:blipFill>
            <p:spPr>
              <a:xfrm>
                <a:off x="8128000" y="514350"/>
                <a:ext cx="190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6" name="墨迹 125"/>
              <p14:cNvContentPartPr/>
              <p14:nvPr/>
            </p14:nvContentPartPr>
            <p14:xfrm>
              <a:off x="8261350" y="527050"/>
              <a:ext cx="19050" cy="1079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0"/>
            </p:blipFill>
            <p:spPr>
              <a:xfrm>
                <a:off x="8261350" y="527050"/>
                <a:ext cx="190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7" name="墨迹 126"/>
              <p14:cNvContentPartPr/>
              <p14:nvPr/>
            </p14:nvContentPartPr>
            <p14:xfrm>
              <a:off x="8413750" y="514350"/>
              <a:ext cx="44450" cy="13335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2"/>
            </p:blipFill>
            <p:spPr>
              <a:xfrm>
                <a:off x="8413750" y="514350"/>
                <a:ext cx="444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8" name="墨迹 127"/>
              <p14:cNvContentPartPr/>
              <p14:nvPr/>
            </p14:nvContentPartPr>
            <p14:xfrm>
              <a:off x="8547100" y="546100"/>
              <a:ext cx="95250" cy="12065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4"/>
            </p:blipFill>
            <p:spPr>
              <a:xfrm>
                <a:off x="8547100" y="546100"/>
                <a:ext cx="952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9" name="墨迹 128"/>
              <p14:cNvContentPartPr/>
              <p14:nvPr/>
            </p14:nvContentPartPr>
            <p14:xfrm>
              <a:off x="8293100" y="666750"/>
              <a:ext cx="50800" cy="8890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6"/>
            </p:blipFill>
            <p:spPr>
              <a:xfrm>
                <a:off x="8293100" y="666750"/>
                <a:ext cx="508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30" name="墨迹 129"/>
              <p14:cNvContentPartPr/>
              <p14:nvPr/>
            </p14:nvContentPartPr>
            <p14:xfrm>
              <a:off x="5010150" y="1936750"/>
              <a:ext cx="50800" cy="1460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8"/>
            </p:blipFill>
            <p:spPr>
              <a:xfrm>
                <a:off x="5010150" y="1936750"/>
                <a:ext cx="508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1" name="墨迹 130"/>
              <p14:cNvContentPartPr/>
              <p14:nvPr/>
            </p14:nvContentPartPr>
            <p14:xfrm>
              <a:off x="5162550" y="1930400"/>
              <a:ext cx="19050" cy="15240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0"/>
            </p:blipFill>
            <p:spPr>
              <a:xfrm>
                <a:off x="5162550" y="1930400"/>
                <a:ext cx="190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2" name="墨迹 131"/>
              <p14:cNvContentPartPr/>
              <p14:nvPr/>
            </p14:nvContentPartPr>
            <p14:xfrm>
              <a:off x="5238750" y="2076450"/>
              <a:ext cx="63500" cy="571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2"/>
            </p:blipFill>
            <p:spPr>
              <a:xfrm>
                <a:off x="5238750" y="2076450"/>
                <a:ext cx="635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3" name="墨迹 132"/>
              <p14:cNvContentPartPr/>
              <p14:nvPr/>
            </p14:nvContentPartPr>
            <p14:xfrm>
              <a:off x="5410200" y="1987550"/>
              <a:ext cx="19050" cy="1143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4"/>
            </p:blipFill>
            <p:spPr>
              <a:xfrm>
                <a:off x="5410200" y="1987550"/>
                <a:ext cx="190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4" name="墨迹 133"/>
              <p14:cNvContentPartPr/>
              <p14:nvPr/>
            </p14:nvContentPartPr>
            <p14:xfrm>
              <a:off x="5524500" y="1981200"/>
              <a:ext cx="114300" cy="10795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6"/>
            </p:blipFill>
            <p:spPr>
              <a:xfrm>
                <a:off x="5524500" y="1981200"/>
                <a:ext cx="1143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5" name="墨迹 134"/>
              <p14:cNvContentPartPr/>
              <p14:nvPr/>
            </p14:nvContentPartPr>
            <p14:xfrm>
              <a:off x="8966200" y="1416050"/>
              <a:ext cx="1308100" cy="5080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8"/>
            </p:blipFill>
            <p:spPr>
              <a:xfrm>
                <a:off x="8966200" y="1416050"/>
                <a:ext cx="13081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6" name="墨迹 135"/>
              <p14:cNvContentPartPr/>
              <p14:nvPr/>
            </p14:nvContentPartPr>
            <p14:xfrm>
              <a:off x="6254750" y="1949450"/>
              <a:ext cx="31750" cy="1524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0"/>
            </p:blipFill>
            <p:spPr>
              <a:xfrm>
                <a:off x="6254750" y="1949450"/>
                <a:ext cx="317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7" name="墨迹 136"/>
              <p14:cNvContentPartPr/>
              <p14:nvPr/>
            </p14:nvContentPartPr>
            <p14:xfrm>
              <a:off x="6400800" y="1924050"/>
              <a:ext cx="31750" cy="18415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2"/>
            </p:blipFill>
            <p:spPr>
              <a:xfrm>
                <a:off x="6400800" y="1924050"/>
                <a:ext cx="317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8" name="墨迹 137"/>
              <p14:cNvContentPartPr/>
              <p14:nvPr/>
            </p14:nvContentPartPr>
            <p14:xfrm>
              <a:off x="6292850" y="1308100"/>
              <a:ext cx="12700" cy="36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10"/>
            </p:blipFill>
            <p:spPr>
              <a:xfrm>
                <a:off x="6292850" y="13081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9" name="墨迹 138"/>
              <p14:cNvContentPartPr/>
              <p14:nvPr/>
            </p14:nvContentPartPr>
            <p14:xfrm>
              <a:off x="6578600" y="2076450"/>
              <a:ext cx="69850" cy="889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5"/>
            </p:blipFill>
            <p:spPr>
              <a:xfrm>
                <a:off x="6578600" y="2076450"/>
                <a:ext cx="698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40" name="墨迹 139"/>
              <p14:cNvContentPartPr/>
              <p14:nvPr/>
            </p14:nvContentPartPr>
            <p14:xfrm>
              <a:off x="6743700" y="1924050"/>
              <a:ext cx="127000" cy="15240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7"/>
            </p:blipFill>
            <p:spPr>
              <a:xfrm>
                <a:off x="6743700" y="1924050"/>
                <a:ext cx="1270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1" name="墨迹 140"/>
              <p14:cNvContentPartPr/>
              <p14:nvPr/>
            </p14:nvContentPartPr>
            <p14:xfrm>
              <a:off x="7016750" y="1962150"/>
              <a:ext cx="50800" cy="20955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69"/>
            </p:blipFill>
            <p:spPr>
              <a:xfrm>
                <a:off x="7016750" y="1962150"/>
                <a:ext cx="508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2" name="墨迹 141"/>
              <p14:cNvContentPartPr/>
              <p14:nvPr/>
            </p14:nvContentPartPr>
            <p14:xfrm>
              <a:off x="7143750" y="1993900"/>
              <a:ext cx="88900" cy="12700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1"/>
            </p:blipFill>
            <p:spPr>
              <a:xfrm>
                <a:off x="7143750" y="1993900"/>
                <a:ext cx="889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3" name="墨迹 142"/>
              <p14:cNvContentPartPr/>
              <p14:nvPr/>
            </p14:nvContentPartPr>
            <p14:xfrm>
              <a:off x="7359650" y="1936750"/>
              <a:ext cx="44450" cy="17145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3"/>
            </p:blipFill>
            <p:spPr>
              <a:xfrm>
                <a:off x="7359650" y="1936750"/>
                <a:ext cx="444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4" name="墨迹 143"/>
              <p14:cNvContentPartPr/>
              <p14:nvPr/>
            </p14:nvContentPartPr>
            <p14:xfrm>
              <a:off x="7499350" y="2000250"/>
              <a:ext cx="19050" cy="1270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5"/>
            </p:blipFill>
            <p:spPr>
              <a:xfrm>
                <a:off x="7499350" y="2000250"/>
                <a:ext cx="190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5" name="墨迹 144"/>
              <p14:cNvContentPartPr/>
              <p14:nvPr/>
            </p14:nvContentPartPr>
            <p14:xfrm>
              <a:off x="7670800" y="2000250"/>
              <a:ext cx="19050" cy="19685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7"/>
            </p:blipFill>
            <p:spPr>
              <a:xfrm>
                <a:off x="7670800" y="2000250"/>
                <a:ext cx="190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6" name="墨迹 145"/>
              <p14:cNvContentPartPr/>
              <p14:nvPr/>
            </p14:nvContentPartPr>
            <p14:xfrm>
              <a:off x="7359650" y="2082800"/>
              <a:ext cx="31750" cy="3175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79"/>
            </p:blipFill>
            <p:spPr>
              <a:xfrm>
                <a:off x="7359650" y="2082800"/>
                <a:ext cx="317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7" name="墨迹 146"/>
              <p14:cNvContentPartPr/>
              <p14:nvPr/>
            </p14:nvContentPartPr>
            <p14:xfrm>
              <a:off x="2165350" y="2355850"/>
              <a:ext cx="171450" cy="825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1"/>
            </p:blipFill>
            <p:spPr>
              <a:xfrm>
                <a:off x="2165350" y="2355850"/>
                <a:ext cx="1714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8" name="墨迹 147"/>
              <p14:cNvContentPartPr/>
              <p14:nvPr/>
            </p14:nvContentPartPr>
            <p14:xfrm>
              <a:off x="2171700" y="2457450"/>
              <a:ext cx="25400" cy="19050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3"/>
            </p:blipFill>
            <p:spPr>
              <a:xfrm>
                <a:off x="2171700" y="2457450"/>
                <a:ext cx="254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9" name="墨迹 148"/>
              <p14:cNvContentPartPr/>
              <p14:nvPr/>
            </p14:nvContentPartPr>
            <p14:xfrm>
              <a:off x="2273300" y="2438400"/>
              <a:ext cx="234950" cy="19050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5"/>
            </p:blipFill>
            <p:spPr>
              <a:xfrm>
                <a:off x="2273300" y="2438400"/>
                <a:ext cx="2349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50" name="墨迹 149"/>
              <p14:cNvContentPartPr/>
              <p14:nvPr/>
            </p14:nvContentPartPr>
            <p14:xfrm>
              <a:off x="2292350" y="2495550"/>
              <a:ext cx="95250" cy="6985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7"/>
            </p:blipFill>
            <p:spPr>
              <a:xfrm>
                <a:off x="2292350" y="2495550"/>
                <a:ext cx="952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51" name="墨迹 150"/>
              <p14:cNvContentPartPr/>
              <p14:nvPr/>
            </p14:nvContentPartPr>
            <p14:xfrm>
              <a:off x="2679700" y="2381250"/>
              <a:ext cx="44450" cy="6350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89"/>
            </p:blipFill>
            <p:spPr>
              <a:xfrm>
                <a:off x="2679700" y="2381250"/>
                <a:ext cx="444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2" name="墨迹 151"/>
              <p14:cNvContentPartPr/>
              <p14:nvPr/>
            </p14:nvContentPartPr>
            <p14:xfrm>
              <a:off x="2730500" y="2419350"/>
              <a:ext cx="57150" cy="20955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1"/>
            </p:blipFill>
            <p:spPr>
              <a:xfrm>
                <a:off x="2730500" y="2419350"/>
                <a:ext cx="571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3" name="墨迹 152"/>
              <p14:cNvContentPartPr/>
              <p14:nvPr/>
            </p14:nvContentPartPr>
            <p14:xfrm>
              <a:off x="3060700" y="2209800"/>
              <a:ext cx="82550" cy="3175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3"/>
            </p:blipFill>
            <p:spPr>
              <a:xfrm>
                <a:off x="3060700" y="2209800"/>
                <a:ext cx="825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4" name="墨迹 153"/>
              <p14:cNvContentPartPr/>
              <p14:nvPr/>
            </p14:nvContentPartPr>
            <p14:xfrm>
              <a:off x="3035300" y="2286000"/>
              <a:ext cx="63500" cy="5715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5"/>
            </p:blipFill>
            <p:spPr>
              <a:xfrm>
                <a:off x="3035300" y="2286000"/>
                <a:ext cx="635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5" name="墨迹 154"/>
              <p14:cNvContentPartPr/>
              <p14:nvPr/>
            </p14:nvContentPartPr>
            <p14:xfrm>
              <a:off x="2959100" y="2368550"/>
              <a:ext cx="196850" cy="36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7"/>
            </p:blipFill>
            <p:spPr>
              <a:xfrm>
                <a:off x="2959100" y="2368550"/>
                <a:ext cx="1968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6" name="墨迹 155"/>
              <p14:cNvContentPartPr/>
              <p14:nvPr/>
            </p14:nvContentPartPr>
            <p14:xfrm>
              <a:off x="2863850" y="2279650"/>
              <a:ext cx="203200" cy="29845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99"/>
            </p:blipFill>
            <p:spPr>
              <a:xfrm>
                <a:off x="2863850" y="2279650"/>
                <a:ext cx="2032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7" name="墨迹 156"/>
              <p14:cNvContentPartPr/>
              <p14:nvPr/>
            </p14:nvContentPartPr>
            <p14:xfrm>
              <a:off x="2978150" y="2489200"/>
              <a:ext cx="6350" cy="10160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1"/>
            </p:blipFill>
            <p:spPr>
              <a:xfrm>
                <a:off x="2978150" y="2489200"/>
                <a:ext cx="63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8" name="墨迹 157"/>
              <p14:cNvContentPartPr/>
              <p14:nvPr/>
            </p14:nvContentPartPr>
            <p14:xfrm>
              <a:off x="3067050" y="2489200"/>
              <a:ext cx="50800" cy="8890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3"/>
            </p:blipFill>
            <p:spPr>
              <a:xfrm>
                <a:off x="3067050" y="2489200"/>
                <a:ext cx="508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9" name="墨迹 158"/>
              <p14:cNvContentPartPr/>
              <p14:nvPr/>
            </p14:nvContentPartPr>
            <p14:xfrm>
              <a:off x="3041650" y="2508250"/>
              <a:ext cx="25400" cy="6350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5"/>
            </p:blipFill>
            <p:spPr>
              <a:xfrm>
                <a:off x="3041650" y="2508250"/>
                <a:ext cx="254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60" name="墨迹 159"/>
              <p14:cNvContentPartPr/>
              <p14:nvPr/>
            </p14:nvContentPartPr>
            <p14:xfrm>
              <a:off x="3371850" y="2266950"/>
              <a:ext cx="12700" cy="3810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7"/>
            </p:blipFill>
            <p:spPr>
              <a:xfrm>
                <a:off x="3371850" y="2266950"/>
                <a:ext cx="127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61" name="墨迹 160"/>
              <p14:cNvContentPartPr/>
              <p14:nvPr/>
            </p14:nvContentPartPr>
            <p14:xfrm>
              <a:off x="3289300" y="2343150"/>
              <a:ext cx="133350" cy="13335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9"/>
            </p:blipFill>
            <p:spPr>
              <a:xfrm>
                <a:off x="3289300" y="2343150"/>
                <a:ext cx="1333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62" name="墨迹 161"/>
              <p14:cNvContentPartPr/>
              <p14:nvPr/>
            </p14:nvContentPartPr>
            <p14:xfrm>
              <a:off x="3308350" y="2406650"/>
              <a:ext cx="203200" cy="381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1"/>
            </p:blipFill>
            <p:spPr>
              <a:xfrm>
                <a:off x="3308350" y="2406650"/>
                <a:ext cx="2032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3" name="墨迹 162"/>
              <p14:cNvContentPartPr/>
              <p14:nvPr/>
            </p14:nvContentPartPr>
            <p14:xfrm>
              <a:off x="3346450" y="2451100"/>
              <a:ext cx="25400" cy="12065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3"/>
            </p:blipFill>
            <p:spPr>
              <a:xfrm>
                <a:off x="3346450" y="2451100"/>
                <a:ext cx="254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4" name="墨迹 163"/>
              <p14:cNvContentPartPr/>
              <p14:nvPr/>
            </p14:nvContentPartPr>
            <p14:xfrm>
              <a:off x="3448050" y="2489200"/>
              <a:ext cx="25400" cy="22225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5"/>
            </p:blipFill>
            <p:spPr>
              <a:xfrm>
                <a:off x="3448050" y="2489200"/>
                <a:ext cx="254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5" name="墨迹 164"/>
              <p14:cNvContentPartPr/>
              <p14:nvPr/>
            </p14:nvContentPartPr>
            <p14:xfrm>
              <a:off x="4222750" y="2482850"/>
              <a:ext cx="241300" cy="20955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7"/>
            </p:blipFill>
            <p:spPr>
              <a:xfrm>
                <a:off x="4222750" y="2482850"/>
                <a:ext cx="2413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6" name="墨迹 165"/>
              <p14:cNvContentPartPr/>
              <p14:nvPr/>
            </p14:nvContentPartPr>
            <p14:xfrm>
              <a:off x="4248150" y="2527300"/>
              <a:ext cx="215900" cy="12700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19"/>
            </p:blipFill>
            <p:spPr>
              <a:xfrm>
                <a:off x="4248150" y="2527300"/>
                <a:ext cx="2159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7" name="墨迹 166"/>
              <p14:cNvContentPartPr/>
              <p14:nvPr/>
            </p14:nvContentPartPr>
            <p14:xfrm>
              <a:off x="4775200" y="2609850"/>
              <a:ext cx="12700" cy="36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10"/>
            </p:blipFill>
            <p:spPr>
              <a:xfrm>
                <a:off x="4775200" y="26098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8" name="墨迹 167"/>
              <p14:cNvContentPartPr/>
              <p14:nvPr/>
            </p14:nvContentPartPr>
            <p14:xfrm>
              <a:off x="4775200" y="2660650"/>
              <a:ext cx="12700" cy="36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10"/>
            </p:blipFill>
            <p:spPr>
              <a:xfrm>
                <a:off x="4775200" y="26606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9" name="墨迹 168"/>
              <p14:cNvContentPartPr/>
              <p14:nvPr/>
            </p14:nvContentPartPr>
            <p14:xfrm>
              <a:off x="5048250" y="2546350"/>
              <a:ext cx="44450" cy="16510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3"/>
            </p:blipFill>
            <p:spPr>
              <a:xfrm>
                <a:off x="5048250" y="2546350"/>
                <a:ext cx="444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70" name="墨迹 169"/>
              <p14:cNvContentPartPr/>
              <p14:nvPr/>
            </p14:nvContentPartPr>
            <p14:xfrm>
              <a:off x="5219700" y="2546350"/>
              <a:ext cx="19050" cy="10160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5"/>
            </p:blipFill>
            <p:spPr>
              <a:xfrm>
                <a:off x="5219700" y="2546350"/>
                <a:ext cx="190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71" name="墨迹 170"/>
              <p14:cNvContentPartPr/>
              <p14:nvPr/>
            </p14:nvContentPartPr>
            <p14:xfrm>
              <a:off x="5264150" y="2673350"/>
              <a:ext cx="69850" cy="5080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27"/>
            </p:blipFill>
            <p:spPr>
              <a:xfrm>
                <a:off x="5264150" y="2673350"/>
                <a:ext cx="698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72" name="墨迹 171"/>
              <p14:cNvContentPartPr/>
              <p14:nvPr/>
            </p14:nvContentPartPr>
            <p14:xfrm>
              <a:off x="5530850" y="2546350"/>
              <a:ext cx="25400" cy="10795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29"/>
            </p:blipFill>
            <p:spPr>
              <a:xfrm>
                <a:off x="5530850" y="2546350"/>
                <a:ext cx="254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73" name="墨迹 172"/>
              <p14:cNvContentPartPr/>
              <p14:nvPr/>
            </p14:nvContentPartPr>
            <p14:xfrm>
              <a:off x="5664200" y="2546350"/>
              <a:ext cx="152400" cy="11430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1"/>
            </p:blipFill>
            <p:spPr>
              <a:xfrm>
                <a:off x="5664200" y="2546350"/>
                <a:ext cx="1524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74" name="墨迹 173"/>
              <p14:cNvContentPartPr/>
              <p14:nvPr/>
            </p14:nvContentPartPr>
            <p14:xfrm>
              <a:off x="4946650" y="1574800"/>
              <a:ext cx="19050" cy="6350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3"/>
            </p:blipFill>
            <p:spPr>
              <a:xfrm>
                <a:off x="4946650" y="1574800"/>
                <a:ext cx="190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75" name="墨迹 174"/>
              <p14:cNvContentPartPr/>
              <p14:nvPr/>
            </p14:nvContentPartPr>
            <p14:xfrm>
              <a:off x="7816850" y="1612900"/>
              <a:ext cx="203200" cy="2540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5"/>
            </p:blipFill>
            <p:spPr>
              <a:xfrm>
                <a:off x="7816850" y="1612900"/>
                <a:ext cx="2032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76" name="墨迹 175"/>
              <p14:cNvContentPartPr/>
              <p14:nvPr/>
            </p14:nvContentPartPr>
            <p14:xfrm>
              <a:off x="7975600" y="1581150"/>
              <a:ext cx="107950" cy="12065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37"/>
            </p:blipFill>
            <p:spPr>
              <a:xfrm>
                <a:off x="7975600" y="1581150"/>
                <a:ext cx="1079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7" name="墨迹 176"/>
              <p14:cNvContentPartPr/>
              <p14:nvPr/>
            </p14:nvContentPartPr>
            <p14:xfrm>
              <a:off x="6216650" y="2470150"/>
              <a:ext cx="114300" cy="14605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39"/>
            </p:blipFill>
            <p:spPr>
              <a:xfrm>
                <a:off x="6216650" y="2470150"/>
                <a:ext cx="1143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8" name="墨迹 177"/>
              <p14:cNvContentPartPr/>
              <p14:nvPr/>
            </p14:nvContentPartPr>
            <p14:xfrm>
              <a:off x="6407150" y="2482850"/>
              <a:ext cx="133350" cy="15240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1"/>
            </p:blipFill>
            <p:spPr>
              <a:xfrm>
                <a:off x="6407150" y="2482850"/>
                <a:ext cx="1333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79" name="墨迹 178"/>
              <p14:cNvContentPartPr/>
              <p14:nvPr/>
            </p14:nvContentPartPr>
            <p14:xfrm>
              <a:off x="6565900" y="2667000"/>
              <a:ext cx="31750" cy="5080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3"/>
            </p:blipFill>
            <p:spPr>
              <a:xfrm>
                <a:off x="6565900" y="2667000"/>
                <a:ext cx="317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80" name="墨迹 179"/>
              <p14:cNvContentPartPr/>
              <p14:nvPr/>
            </p14:nvContentPartPr>
            <p14:xfrm>
              <a:off x="6864350" y="2527300"/>
              <a:ext cx="133350" cy="11430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5"/>
            </p:blipFill>
            <p:spPr>
              <a:xfrm>
                <a:off x="6864350" y="2527300"/>
                <a:ext cx="1333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81" name="墨迹 180"/>
              <p14:cNvContentPartPr/>
              <p14:nvPr/>
            </p14:nvContentPartPr>
            <p14:xfrm>
              <a:off x="7162800" y="2546350"/>
              <a:ext cx="44450" cy="10795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47"/>
            </p:blipFill>
            <p:spPr>
              <a:xfrm>
                <a:off x="7162800" y="2546350"/>
                <a:ext cx="444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82" name="墨迹 181"/>
              <p14:cNvContentPartPr/>
              <p14:nvPr/>
            </p14:nvContentPartPr>
            <p14:xfrm>
              <a:off x="7277100" y="2552700"/>
              <a:ext cx="50800" cy="10160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49"/>
            </p:blipFill>
            <p:spPr>
              <a:xfrm>
                <a:off x="7277100" y="2552700"/>
                <a:ext cx="508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83" name="墨迹 182"/>
              <p14:cNvContentPartPr/>
              <p14:nvPr/>
            </p14:nvContentPartPr>
            <p14:xfrm>
              <a:off x="7416800" y="2520950"/>
              <a:ext cx="50800" cy="14605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1"/>
            </p:blipFill>
            <p:spPr>
              <a:xfrm>
                <a:off x="7416800" y="2520950"/>
                <a:ext cx="508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84" name="墨迹 183"/>
              <p14:cNvContentPartPr/>
              <p14:nvPr/>
            </p14:nvContentPartPr>
            <p14:xfrm>
              <a:off x="7708900" y="2476500"/>
              <a:ext cx="152400" cy="13970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3"/>
            </p:blipFill>
            <p:spPr>
              <a:xfrm>
                <a:off x="7708900" y="2476500"/>
                <a:ext cx="1524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85" name="墨迹 184"/>
              <p14:cNvContentPartPr/>
              <p14:nvPr/>
            </p14:nvContentPartPr>
            <p14:xfrm>
              <a:off x="7962900" y="2476500"/>
              <a:ext cx="127000" cy="14605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55"/>
            </p:blipFill>
            <p:spPr>
              <a:xfrm>
                <a:off x="7962900" y="2476500"/>
                <a:ext cx="1270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86" name="墨迹 185"/>
              <p14:cNvContentPartPr/>
              <p14:nvPr/>
            </p14:nvContentPartPr>
            <p14:xfrm>
              <a:off x="7740650" y="2463800"/>
              <a:ext cx="63500" cy="5080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57"/>
            </p:blipFill>
            <p:spPr>
              <a:xfrm>
                <a:off x="7740650" y="2463800"/>
                <a:ext cx="635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87" name="墨迹 186"/>
              <p14:cNvContentPartPr/>
              <p14:nvPr/>
            </p14:nvContentPartPr>
            <p14:xfrm>
              <a:off x="7397750" y="2755900"/>
              <a:ext cx="914400" cy="5715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59"/>
            </p:blipFill>
            <p:spPr>
              <a:xfrm>
                <a:off x="7397750" y="2755900"/>
                <a:ext cx="9144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88" name="墨迹 187"/>
              <p14:cNvContentPartPr/>
              <p14:nvPr/>
            </p14:nvContentPartPr>
            <p14:xfrm>
              <a:off x="6305550" y="2235200"/>
              <a:ext cx="1403350" cy="10160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61"/>
            </p:blipFill>
            <p:spPr>
              <a:xfrm>
                <a:off x="6305550" y="2235200"/>
                <a:ext cx="14033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89" name="墨迹 188"/>
              <p14:cNvContentPartPr/>
              <p14:nvPr/>
            </p14:nvContentPartPr>
            <p14:xfrm>
              <a:off x="6292850" y="2768600"/>
              <a:ext cx="1136650" cy="1270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63"/>
            </p:blipFill>
            <p:spPr>
              <a:xfrm>
                <a:off x="6292850" y="2768600"/>
                <a:ext cx="11366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90" name="墨迹 189"/>
              <p14:cNvContentPartPr/>
              <p14:nvPr/>
            </p14:nvContentPartPr>
            <p14:xfrm>
              <a:off x="2387600" y="3003550"/>
              <a:ext cx="44450" cy="12065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65"/>
            </p:blipFill>
            <p:spPr>
              <a:xfrm>
                <a:off x="2387600" y="3003550"/>
                <a:ext cx="444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91" name="墨迹 190"/>
              <p14:cNvContentPartPr/>
              <p14:nvPr/>
            </p14:nvContentPartPr>
            <p14:xfrm>
              <a:off x="2540000" y="3009900"/>
              <a:ext cx="25400" cy="13970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67"/>
            </p:blipFill>
            <p:spPr>
              <a:xfrm>
                <a:off x="2540000" y="3009900"/>
                <a:ext cx="254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92" name="墨迹 191"/>
              <p14:cNvContentPartPr/>
              <p14:nvPr/>
            </p14:nvContentPartPr>
            <p14:xfrm>
              <a:off x="2641600" y="3117850"/>
              <a:ext cx="31750" cy="4445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69"/>
            </p:blipFill>
            <p:spPr>
              <a:xfrm>
                <a:off x="2641600" y="3117850"/>
                <a:ext cx="317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93" name="墨迹 192"/>
              <p14:cNvContentPartPr/>
              <p14:nvPr/>
            </p14:nvContentPartPr>
            <p14:xfrm>
              <a:off x="2838450" y="3041650"/>
              <a:ext cx="133350" cy="10795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71"/>
            </p:blipFill>
            <p:spPr>
              <a:xfrm>
                <a:off x="2838450" y="3041650"/>
                <a:ext cx="1333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94" name="墨迹 193"/>
              <p14:cNvContentPartPr/>
              <p14:nvPr/>
            </p14:nvContentPartPr>
            <p14:xfrm>
              <a:off x="3079750" y="3060700"/>
              <a:ext cx="25400" cy="10160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73"/>
            </p:blipFill>
            <p:spPr>
              <a:xfrm>
                <a:off x="3079750" y="3060700"/>
                <a:ext cx="254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95" name="墨迹 194"/>
              <p14:cNvContentPartPr/>
              <p14:nvPr/>
            </p14:nvContentPartPr>
            <p14:xfrm>
              <a:off x="3213100" y="3041650"/>
              <a:ext cx="76200" cy="10160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75"/>
            </p:blipFill>
            <p:spPr>
              <a:xfrm>
                <a:off x="3213100" y="3041650"/>
                <a:ext cx="762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96" name="墨迹 195"/>
              <p14:cNvContentPartPr/>
              <p14:nvPr/>
            </p14:nvContentPartPr>
            <p14:xfrm>
              <a:off x="3378200" y="3054350"/>
              <a:ext cx="38100" cy="12065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77"/>
            </p:blipFill>
            <p:spPr>
              <a:xfrm>
                <a:off x="3378200" y="3054350"/>
                <a:ext cx="381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197" name="墨迹 196"/>
              <p14:cNvContentPartPr/>
              <p14:nvPr/>
            </p14:nvContentPartPr>
            <p14:xfrm>
              <a:off x="3498850" y="3060700"/>
              <a:ext cx="19050" cy="10160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79"/>
            </p:blipFill>
            <p:spPr>
              <a:xfrm>
                <a:off x="3498850" y="3060700"/>
                <a:ext cx="190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198" name="墨迹 197"/>
              <p14:cNvContentPartPr/>
              <p14:nvPr/>
            </p14:nvContentPartPr>
            <p14:xfrm>
              <a:off x="3638550" y="3086100"/>
              <a:ext cx="19050" cy="12065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81"/>
            </p:blipFill>
            <p:spPr>
              <a:xfrm>
                <a:off x="3638550" y="3086100"/>
                <a:ext cx="190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199" name="墨迹 198"/>
              <p14:cNvContentPartPr/>
              <p14:nvPr/>
            </p14:nvContentPartPr>
            <p14:xfrm>
              <a:off x="1993900" y="3346450"/>
              <a:ext cx="260350" cy="1270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83"/>
            </p:blipFill>
            <p:spPr>
              <a:xfrm>
                <a:off x="1993900" y="3346450"/>
                <a:ext cx="2603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200" name="墨迹 199"/>
              <p14:cNvContentPartPr/>
              <p14:nvPr/>
            </p14:nvContentPartPr>
            <p14:xfrm>
              <a:off x="2139950" y="3282950"/>
              <a:ext cx="82550" cy="24765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85"/>
            </p:blipFill>
            <p:spPr>
              <a:xfrm>
                <a:off x="2139950" y="3282950"/>
                <a:ext cx="825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201" name="墨迹 200"/>
              <p14:cNvContentPartPr/>
              <p14:nvPr/>
            </p14:nvContentPartPr>
            <p14:xfrm>
              <a:off x="2349500" y="3333750"/>
              <a:ext cx="88900" cy="13970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87"/>
            </p:blipFill>
            <p:spPr>
              <a:xfrm>
                <a:off x="2349500" y="3333750"/>
                <a:ext cx="889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202" name="墨迹 201"/>
              <p14:cNvContentPartPr/>
              <p14:nvPr/>
            </p14:nvContentPartPr>
            <p14:xfrm>
              <a:off x="2520950" y="3289300"/>
              <a:ext cx="95250" cy="19685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89"/>
            </p:blipFill>
            <p:spPr>
              <a:xfrm>
                <a:off x="2520950" y="3289300"/>
                <a:ext cx="952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203" name="墨迹 202"/>
              <p14:cNvContentPartPr/>
              <p14:nvPr/>
            </p14:nvContentPartPr>
            <p14:xfrm>
              <a:off x="2667000" y="3448050"/>
              <a:ext cx="25400" cy="5080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91"/>
            </p:blipFill>
            <p:spPr>
              <a:xfrm>
                <a:off x="2667000" y="3448050"/>
                <a:ext cx="254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204" name="墨迹 203"/>
              <p14:cNvContentPartPr/>
              <p14:nvPr/>
            </p14:nvContentPartPr>
            <p14:xfrm>
              <a:off x="2857500" y="3333750"/>
              <a:ext cx="120650" cy="11430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93"/>
            </p:blipFill>
            <p:spPr>
              <a:xfrm>
                <a:off x="2857500" y="3333750"/>
                <a:ext cx="1206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205" name="墨迹 204"/>
              <p14:cNvContentPartPr/>
              <p14:nvPr/>
            </p14:nvContentPartPr>
            <p14:xfrm>
              <a:off x="3060700" y="3346450"/>
              <a:ext cx="19050" cy="11430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95"/>
            </p:blipFill>
            <p:spPr>
              <a:xfrm>
                <a:off x="3060700" y="3346450"/>
                <a:ext cx="190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206" name="墨迹 205"/>
              <p14:cNvContentPartPr/>
              <p14:nvPr/>
            </p14:nvContentPartPr>
            <p14:xfrm>
              <a:off x="3200400" y="3346450"/>
              <a:ext cx="19050" cy="11430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97"/>
            </p:blipFill>
            <p:spPr>
              <a:xfrm>
                <a:off x="3200400" y="3346450"/>
                <a:ext cx="190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207" name="墨迹 206"/>
              <p14:cNvContentPartPr/>
              <p14:nvPr/>
            </p14:nvContentPartPr>
            <p14:xfrm>
              <a:off x="3365500" y="3403600"/>
              <a:ext cx="12700" cy="8890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399"/>
            </p:blipFill>
            <p:spPr>
              <a:xfrm>
                <a:off x="3365500" y="3403600"/>
                <a:ext cx="127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0" p14:bwMode="auto">
            <p14:nvContentPartPr>
              <p14:cNvPr id="208" name="墨迹 207"/>
              <p14:cNvContentPartPr/>
              <p14:nvPr/>
            </p14:nvContentPartPr>
            <p14:xfrm>
              <a:off x="3454400" y="3352800"/>
              <a:ext cx="69850" cy="9525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01"/>
            </p:blipFill>
            <p:spPr>
              <a:xfrm>
                <a:off x="3454400" y="3352800"/>
                <a:ext cx="698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2" p14:bwMode="auto">
            <p14:nvContentPartPr>
              <p14:cNvPr id="209" name="墨迹 208"/>
              <p14:cNvContentPartPr/>
              <p14:nvPr/>
            </p14:nvContentPartPr>
            <p14:xfrm>
              <a:off x="3594100" y="3403600"/>
              <a:ext cx="133350" cy="9525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03"/>
            </p:blipFill>
            <p:spPr>
              <a:xfrm>
                <a:off x="3594100" y="3403600"/>
                <a:ext cx="1333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4" p14:bwMode="auto">
            <p14:nvContentPartPr>
              <p14:cNvPr id="210" name="墨迹 209"/>
              <p14:cNvContentPartPr/>
              <p14:nvPr/>
            </p14:nvContentPartPr>
            <p14:xfrm>
              <a:off x="1778000" y="3587750"/>
              <a:ext cx="2387600" cy="5080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05"/>
            </p:blipFill>
            <p:spPr>
              <a:xfrm>
                <a:off x="1778000" y="3587750"/>
                <a:ext cx="23876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211" name="墨迹 210"/>
              <p14:cNvContentPartPr/>
              <p14:nvPr/>
            </p14:nvContentPartPr>
            <p14:xfrm>
              <a:off x="2368550" y="3721100"/>
              <a:ext cx="69850" cy="17780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07"/>
            </p:blipFill>
            <p:spPr>
              <a:xfrm>
                <a:off x="2368550" y="3721100"/>
                <a:ext cx="698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212" name="墨迹 211"/>
              <p14:cNvContentPartPr/>
              <p14:nvPr/>
            </p14:nvContentPartPr>
            <p14:xfrm>
              <a:off x="2628900" y="3702050"/>
              <a:ext cx="31750" cy="12700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09"/>
            </p:blipFill>
            <p:spPr>
              <a:xfrm>
                <a:off x="2628900" y="3702050"/>
                <a:ext cx="317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213" name="墨迹 212"/>
              <p14:cNvContentPartPr/>
              <p14:nvPr/>
            </p14:nvContentPartPr>
            <p14:xfrm>
              <a:off x="2774950" y="3854450"/>
              <a:ext cx="50800" cy="3810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11"/>
            </p:blipFill>
            <p:spPr>
              <a:xfrm>
                <a:off x="2774950" y="3854450"/>
                <a:ext cx="508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14" name="墨迹 213"/>
              <p14:cNvContentPartPr/>
              <p14:nvPr/>
            </p14:nvContentPartPr>
            <p14:xfrm>
              <a:off x="2946400" y="3746500"/>
              <a:ext cx="38100" cy="14605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13"/>
            </p:blipFill>
            <p:spPr>
              <a:xfrm>
                <a:off x="2946400" y="3746500"/>
                <a:ext cx="381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215" name="墨迹 214"/>
              <p14:cNvContentPartPr/>
              <p14:nvPr/>
            </p14:nvContentPartPr>
            <p14:xfrm>
              <a:off x="3067050" y="3695700"/>
              <a:ext cx="31750" cy="139700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15"/>
            </p:blipFill>
            <p:spPr>
              <a:xfrm>
                <a:off x="3067050" y="3695700"/>
                <a:ext cx="317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216" name="墨迹 215"/>
              <p14:cNvContentPartPr/>
              <p14:nvPr/>
            </p14:nvContentPartPr>
            <p14:xfrm>
              <a:off x="3257550" y="3797300"/>
              <a:ext cx="127000" cy="101600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17"/>
            </p:blipFill>
            <p:spPr>
              <a:xfrm>
                <a:off x="3257550" y="3797300"/>
                <a:ext cx="1270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8" p14:bwMode="auto">
            <p14:nvContentPartPr>
              <p14:cNvPr id="217" name="墨迹 216"/>
              <p14:cNvContentPartPr/>
              <p14:nvPr/>
            </p14:nvContentPartPr>
            <p14:xfrm>
              <a:off x="3454400" y="3848100"/>
              <a:ext cx="63500" cy="7620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19"/>
            </p:blipFill>
            <p:spPr>
              <a:xfrm>
                <a:off x="3454400" y="3848100"/>
                <a:ext cx="635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0" p14:bwMode="auto">
            <p14:nvContentPartPr>
              <p14:cNvPr id="218" name="墨迹 217"/>
              <p14:cNvContentPartPr/>
              <p14:nvPr/>
            </p14:nvContentPartPr>
            <p14:xfrm>
              <a:off x="3613150" y="3765550"/>
              <a:ext cx="19050" cy="12700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21"/>
            </p:blipFill>
            <p:spPr>
              <a:xfrm>
                <a:off x="3613150" y="3765550"/>
                <a:ext cx="190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2" p14:bwMode="auto">
            <p14:nvContentPartPr>
              <p14:cNvPr id="219" name="墨迹 218"/>
              <p14:cNvContentPartPr/>
              <p14:nvPr/>
            </p14:nvContentPartPr>
            <p14:xfrm>
              <a:off x="3790950" y="3727450"/>
              <a:ext cx="25400" cy="25400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23"/>
            </p:blipFill>
            <p:spPr>
              <a:xfrm>
                <a:off x="3790950" y="3727450"/>
                <a:ext cx="254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4" p14:bwMode="auto">
            <p14:nvContentPartPr>
              <p14:cNvPr id="220" name="墨迹 219"/>
              <p14:cNvContentPartPr/>
              <p14:nvPr/>
            </p14:nvContentPartPr>
            <p14:xfrm>
              <a:off x="8909050" y="2749550"/>
              <a:ext cx="146050" cy="22225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25"/>
            </p:blipFill>
            <p:spPr>
              <a:xfrm>
                <a:off x="8909050" y="2749550"/>
                <a:ext cx="1460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6" p14:bwMode="auto">
            <p14:nvContentPartPr>
              <p14:cNvPr id="221" name="墨迹 220"/>
              <p14:cNvContentPartPr/>
              <p14:nvPr/>
            </p14:nvContentPartPr>
            <p14:xfrm>
              <a:off x="8820150" y="2838450"/>
              <a:ext cx="254000" cy="12065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27"/>
            </p:blipFill>
            <p:spPr>
              <a:xfrm>
                <a:off x="8820150" y="2838450"/>
                <a:ext cx="2540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8" p14:bwMode="auto">
            <p14:nvContentPartPr>
              <p14:cNvPr id="222" name="墨迹 221"/>
              <p14:cNvContentPartPr/>
              <p14:nvPr/>
            </p14:nvContentPartPr>
            <p14:xfrm>
              <a:off x="9207500" y="2870200"/>
              <a:ext cx="57150" cy="635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29"/>
            </p:blipFill>
            <p:spPr>
              <a:xfrm>
                <a:off x="9207500" y="2870200"/>
                <a:ext cx="571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0" p14:bwMode="auto">
            <p14:nvContentPartPr>
              <p14:cNvPr id="223" name="墨迹 222"/>
              <p14:cNvContentPartPr/>
              <p14:nvPr/>
            </p14:nvContentPartPr>
            <p14:xfrm>
              <a:off x="9194800" y="2914650"/>
              <a:ext cx="31750" cy="12065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31"/>
            </p:blipFill>
            <p:spPr>
              <a:xfrm>
                <a:off x="9194800" y="2914650"/>
                <a:ext cx="317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2" p14:bwMode="auto">
            <p14:nvContentPartPr>
              <p14:cNvPr id="224" name="墨迹 223"/>
              <p14:cNvContentPartPr/>
              <p14:nvPr/>
            </p14:nvContentPartPr>
            <p14:xfrm>
              <a:off x="9163050" y="2933700"/>
              <a:ext cx="95250" cy="88900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33"/>
            </p:blipFill>
            <p:spPr>
              <a:xfrm>
                <a:off x="9163050" y="2933700"/>
                <a:ext cx="952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4" p14:bwMode="auto">
            <p14:nvContentPartPr>
              <p14:cNvPr id="225" name="墨迹 224"/>
              <p14:cNvContentPartPr/>
              <p14:nvPr/>
            </p14:nvContentPartPr>
            <p14:xfrm>
              <a:off x="9340850" y="2946400"/>
              <a:ext cx="38100" cy="158750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35"/>
            </p:blipFill>
            <p:spPr>
              <a:xfrm>
                <a:off x="9340850" y="2946400"/>
                <a:ext cx="381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6" p14:bwMode="auto">
            <p14:nvContentPartPr>
              <p14:cNvPr id="226" name="墨迹 225"/>
              <p14:cNvContentPartPr/>
              <p14:nvPr/>
            </p14:nvContentPartPr>
            <p14:xfrm>
              <a:off x="9423400" y="2984500"/>
              <a:ext cx="57150" cy="2540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37"/>
            </p:blipFill>
            <p:spPr>
              <a:xfrm>
                <a:off x="9423400" y="2984500"/>
                <a:ext cx="571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8" p14:bwMode="auto">
            <p14:nvContentPartPr>
              <p14:cNvPr id="227" name="墨迹 226"/>
              <p14:cNvContentPartPr/>
              <p14:nvPr/>
            </p14:nvContentPartPr>
            <p14:xfrm>
              <a:off x="9556750" y="2889250"/>
              <a:ext cx="133350" cy="36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81"/>
            </p:blipFill>
            <p:spPr>
              <a:xfrm>
                <a:off x="9556750" y="2889250"/>
                <a:ext cx="133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9" p14:bwMode="auto">
            <p14:nvContentPartPr>
              <p14:cNvPr id="228" name="墨迹 227"/>
              <p14:cNvContentPartPr/>
              <p14:nvPr/>
            </p14:nvContentPartPr>
            <p14:xfrm>
              <a:off x="9626600" y="2819400"/>
              <a:ext cx="38100" cy="171450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40"/>
            </p:blipFill>
            <p:spPr>
              <a:xfrm>
                <a:off x="9626600" y="2819400"/>
                <a:ext cx="381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1" p14:bwMode="auto">
            <p14:nvContentPartPr>
              <p14:cNvPr id="229" name="墨迹 228"/>
              <p14:cNvContentPartPr/>
              <p14:nvPr/>
            </p14:nvContentPartPr>
            <p14:xfrm>
              <a:off x="9804400" y="2870200"/>
              <a:ext cx="63500" cy="209550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42"/>
            </p:blipFill>
            <p:spPr>
              <a:xfrm>
                <a:off x="9804400" y="2870200"/>
                <a:ext cx="635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3" p14:bwMode="auto">
            <p14:nvContentPartPr>
              <p14:cNvPr id="230" name="墨迹 229"/>
              <p14:cNvContentPartPr/>
              <p14:nvPr/>
            </p14:nvContentPartPr>
            <p14:xfrm>
              <a:off x="9918700" y="2965450"/>
              <a:ext cx="88900" cy="12700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44"/>
            </p:blipFill>
            <p:spPr>
              <a:xfrm>
                <a:off x="9918700" y="2965450"/>
                <a:ext cx="889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5" p14:bwMode="auto">
            <p14:nvContentPartPr>
              <p14:cNvPr id="231" name="墨迹 230"/>
              <p14:cNvContentPartPr/>
              <p14:nvPr/>
            </p14:nvContentPartPr>
            <p14:xfrm>
              <a:off x="10033000" y="2921000"/>
              <a:ext cx="25400" cy="38100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46"/>
            </p:blipFill>
            <p:spPr>
              <a:xfrm>
                <a:off x="10033000" y="2921000"/>
                <a:ext cx="254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7" p14:bwMode="auto">
            <p14:nvContentPartPr>
              <p14:cNvPr id="232" name="墨迹 231"/>
              <p14:cNvContentPartPr/>
              <p14:nvPr/>
            </p14:nvContentPartPr>
            <p14:xfrm>
              <a:off x="10052050" y="2933700"/>
              <a:ext cx="114300" cy="19685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48"/>
            </p:blipFill>
            <p:spPr>
              <a:xfrm>
                <a:off x="10052050" y="2933700"/>
                <a:ext cx="1143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9" p14:bwMode="auto">
            <p14:nvContentPartPr>
              <p14:cNvPr id="233" name="墨迹 232"/>
              <p14:cNvContentPartPr/>
              <p14:nvPr/>
            </p14:nvContentPartPr>
            <p14:xfrm>
              <a:off x="10140950" y="2781300"/>
              <a:ext cx="152400" cy="33020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50"/>
            </p:blipFill>
            <p:spPr>
              <a:xfrm>
                <a:off x="10140950" y="2781300"/>
                <a:ext cx="1524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1" p14:bwMode="auto">
            <p14:nvContentPartPr>
              <p14:cNvPr id="234" name="墨迹 233"/>
              <p14:cNvContentPartPr/>
              <p14:nvPr/>
            </p14:nvContentPartPr>
            <p14:xfrm>
              <a:off x="10312400" y="2984500"/>
              <a:ext cx="12700" cy="3175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52"/>
            </p:blipFill>
            <p:spPr>
              <a:xfrm>
                <a:off x="10312400" y="2984500"/>
                <a:ext cx="127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3" p14:bwMode="auto">
            <p14:nvContentPartPr>
              <p14:cNvPr id="235" name="墨迹 234"/>
              <p14:cNvContentPartPr/>
              <p14:nvPr/>
            </p14:nvContentPartPr>
            <p14:xfrm>
              <a:off x="10293350" y="3060700"/>
              <a:ext cx="25400" cy="120650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54"/>
            </p:blipFill>
            <p:spPr>
              <a:xfrm>
                <a:off x="10293350" y="3060700"/>
                <a:ext cx="254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5" p14:bwMode="auto">
            <p14:nvContentPartPr>
              <p14:cNvPr id="236" name="墨迹 235"/>
              <p14:cNvContentPartPr/>
              <p14:nvPr/>
            </p14:nvContentPartPr>
            <p14:xfrm>
              <a:off x="10242550" y="3048000"/>
              <a:ext cx="171450" cy="82550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56"/>
            </p:blipFill>
            <p:spPr>
              <a:xfrm>
                <a:off x="10242550" y="3048000"/>
                <a:ext cx="1714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7" p14:bwMode="auto">
            <p14:nvContentPartPr>
              <p14:cNvPr id="237" name="墨迹 236"/>
              <p14:cNvContentPartPr/>
              <p14:nvPr/>
            </p14:nvContentPartPr>
            <p14:xfrm>
              <a:off x="10483850" y="2978150"/>
              <a:ext cx="57150" cy="24765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58"/>
            </p:blipFill>
            <p:spPr>
              <a:xfrm>
                <a:off x="10483850" y="2978150"/>
                <a:ext cx="571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9" p14:bwMode="auto">
            <p14:nvContentPartPr>
              <p14:cNvPr id="238" name="墨迹 237"/>
              <p14:cNvContentPartPr/>
              <p14:nvPr/>
            </p14:nvContentPartPr>
            <p14:xfrm>
              <a:off x="10579100" y="3067050"/>
              <a:ext cx="44450" cy="57150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60"/>
            </p:blipFill>
            <p:spPr>
              <a:xfrm>
                <a:off x="10579100" y="3067050"/>
                <a:ext cx="444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1" p14:bwMode="auto">
            <p14:nvContentPartPr>
              <p14:cNvPr id="239" name="墨迹 238"/>
              <p14:cNvContentPartPr/>
              <p14:nvPr/>
            </p14:nvContentPartPr>
            <p14:xfrm>
              <a:off x="10344150" y="2971800"/>
              <a:ext cx="44450" cy="31750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62"/>
            </p:blipFill>
            <p:spPr>
              <a:xfrm>
                <a:off x="10344150" y="2971800"/>
                <a:ext cx="444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3" p14:bwMode="auto">
            <p14:nvContentPartPr>
              <p14:cNvPr id="240" name="墨迹 239"/>
              <p14:cNvContentPartPr/>
              <p14:nvPr/>
            </p14:nvContentPartPr>
            <p14:xfrm>
              <a:off x="9677400" y="2908300"/>
              <a:ext cx="76200" cy="19050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64"/>
            </p:blipFill>
            <p:spPr>
              <a:xfrm>
                <a:off x="9677400" y="2908300"/>
                <a:ext cx="762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5" p14:bwMode="auto">
            <p14:nvContentPartPr>
              <p14:cNvPr id="241" name="墨迹 240"/>
              <p14:cNvContentPartPr/>
              <p14:nvPr/>
            </p14:nvContentPartPr>
            <p14:xfrm>
              <a:off x="6337300" y="3028950"/>
              <a:ext cx="88900" cy="120650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66"/>
            </p:blipFill>
            <p:spPr>
              <a:xfrm>
                <a:off x="6337300" y="3028950"/>
                <a:ext cx="889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7" p14:bwMode="auto">
            <p14:nvContentPartPr>
              <p14:cNvPr id="242" name="墨迹 241"/>
              <p14:cNvContentPartPr/>
              <p14:nvPr/>
            </p14:nvContentPartPr>
            <p14:xfrm>
              <a:off x="6540500" y="3035300"/>
              <a:ext cx="101600" cy="107950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68"/>
            </p:blipFill>
            <p:spPr>
              <a:xfrm>
                <a:off x="6540500" y="3035300"/>
                <a:ext cx="1016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9" p14:bwMode="auto">
            <p14:nvContentPartPr>
              <p14:cNvPr id="243" name="墨迹 242"/>
              <p14:cNvContentPartPr/>
              <p14:nvPr/>
            </p14:nvContentPartPr>
            <p14:xfrm>
              <a:off x="6673850" y="3143250"/>
              <a:ext cx="38100" cy="95250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70"/>
            </p:blipFill>
            <p:spPr>
              <a:xfrm>
                <a:off x="6673850" y="3143250"/>
                <a:ext cx="381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1" p14:bwMode="auto">
            <p14:nvContentPartPr>
              <p14:cNvPr id="244" name="墨迹 243"/>
              <p14:cNvContentPartPr/>
              <p14:nvPr/>
            </p14:nvContentPartPr>
            <p14:xfrm>
              <a:off x="6991350" y="3054350"/>
              <a:ext cx="120650" cy="114300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72"/>
            </p:blipFill>
            <p:spPr>
              <a:xfrm>
                <a:off x="6991350" y="3054350"/>
                <a:ext cx="1206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3" p14:bwMode="auto">
            <p14:nvContentPartPr>
              <p14:cNvPr id="245" name="墨迹 244"/>
              <p14:cNvContentPartPr/>
              <p14:nvPr/>
            </p14:nvContentPartPr>
            <p14:xfrm>
              <a:off x="7251700" y="3079750"/>
              <a:ext cx="44450" cy="13335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74"/>
            </p:blipFill>
            <p:spPr>
              <a:xfrm>
                <a:off x="7251700" y="3079750"/>
                <a:ext cx="444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5" p14:bwMode="auto">
            <p14:nvContentPartPr>
              <p14:cNvPr id="246" name="墨迹 245"/>
              <p14:cNvContentPartPr/>
              <p14:nvPr/>
            </p14:nvContentPartPr>
            <p14:xfrm>
              <a:off x="7391400" y="3098800"/>
              <a:ext cx="31750" cy="88900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76"/>
            </p:blipFill>
            <p:spPr>
              <a:xfrm>
                <a:off x="7391400" y="3098800"/>
                <a:ext cx="317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7" p14:bwMode="auto">
            <p14:nvContentPartPr>
              <p14:cNvPr id="247" name="墨迹 246"/>
              <p14:cNvContentPartPr/>
              <p14:nvPr/>
            </p14:nvContentPartPr>
            <p14:xfrm>
              <a:off x="7512050" y="3098800"/>
              <a:ext cx="31750" cy="127000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78"/>
            </p:blipFill>
            <p:spPr>
              <a:xfrm>
                <a:off x="7512050" y="3098800"/>
                <a:ext cx="317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9" p14:bwMode="auto">
            <p14:nvContentPartPr>
              <p14:cNvPr id="248" name="墨迹 247"/>
              <p14:cNvContentPartPr/>
              <p14:nvPr/>
            </p14:nvContentPartPr>
            <p14:xfrm>
              <a:off x="7747000" y="3117850"/>
              <a:ext cx="76200" cy="95250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480"/>
            </p:blipFill>
            <p:spPr>
              <a:xfrm>
                <a:off x="7747000" y="3117850"/>
                <a:ext cx="762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1" p14:bwMode="auto">
            <p14:nvContentPartPr>
              <p14:cNvPr id="249" name="墨迹 248"/>
              <p14:cNvContentPartPr/>
              <p14:nvPr/>
            </p14:nvContentPartPr>
            <p14:xfrm>
              <a:off x="7950200" y="3124200"/>
              <a:ext cx="152400" cy="127000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482"/>
            </p:blipFill>
            <p:spPr>
              <a:xfrm>
                <a:off x="7950200" y="3124200"/>
                <a:ext cx="1524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3" p14:bwMode="auto">
            <p14:nvContentPartPr>
              <p14:cNvPr id="250" name="墨迹 249"/>
              <p14:cNvContentPartPr/>
              <p14:nvPr/>
            </p14:nvContentPartPr>
            <p14:xfrm>
              <a:off x="7962900" y="2108200"/>
              <a:ext cx="285750" cy="31750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484"/>
            </p:blipFill>
            <p:spPr>
              <a:xfrm>
                <a:off x="7962900" y="2108200"/>
                <a:ext cx="2857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5" p14:bwMode="auto">
            <p14:nvContentPartPr>
              <p14:cNvPr id="251" name="墨迹 250"/>
              <p14:cNvContentPartPr/>
              <p14:nvPr/>
            </p14:nvContentPartPr>
            <p14:xfrm>
              <a:off x="8197850" y="2051050"/>
              <a:ext cx="127000" cy="190500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486"/>
            </p:blipFill>
            <p:spPr>
              <a:xfrm>
                <a:off x="8197850" y="2051050"/>
                <a:ext cx="1270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7" p14:bwMode="auto">
            <p14:nvContentPartPr>
              <p14:cNvPr id="252" name="墨迹 251"/>
              <p14:cNvContentPartPr/>
              <p14:nvPr/>
            </p14:nvContentPartPr>
            <p14:xfrm>
              <a:off x="8559800" y="2032000"/>
              <a:ext cx="165100" cy="152400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488"/>
            </p:blipFill>
            <p:spPr>
              <a:xfrm>
                <a:off x="8559800" y="2032000"/>
                <a:ext cx="1651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9" p14:bwMode="auto">
            <p14:nvContentPartPr>
              <p14:cNvPr id="253" name="墨迹 252"/>
              <p14:cNvContentPartPr/>
              <p14:nvPr/>
            </p14:nvContentPartPr>
            <p14:xfrm>
              <a:off x="8807450" y="2000250"/>
              <a:ext cx="107950" cy="158750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490"/>
            </p:blipFill>
            <p:spPr>
              <a:xfrm>
                <a:off x="8807450" y="2000250"/>
                <a:ext cx="1079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1" p14:bwMode="auto">
            <p14:nvContentPartPr>
              <p14:cNvPr id="254" name="墨迹 253"/>
              <p14:cNvContentPartPr/>
              <p14:nvPr/>
            </p14:nvContentPartPr>
            <p14:xfrm>
              <a:off x="9010650" y="2152650"/>
              <a:ext cx="50800" cy="63500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492"/>
            </p:blipFill>
            <p:spPr>
              <a:xfrm>
                <a:off x="9010650" y="2152650"/>
                <a:ext cx="508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3" p14:bwMode="auto">
            <p14:nvContentPartPr>
              <p14:cNvPr id="255" name="墨迹 254"/>
              <p14:cNvContentPartPr/>
              <p14:nvPr/>
            </p14:nvContentPartPr>
            <p14:xfrm>
              <a:off x="9245600" y="1993900"/>
              <a:ext cx="19050" cy="177800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494"/>
            </p:blipFill>
            <p:spPr>
              <a:xfrm>
                <a:off x="9245600" y="1993900"/>
                <a:ext cx="190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5" p14:bwMode="auto">
            <p14:nvContentPartPr>
              <p14:cNvPr id="256" name="墨迹 255"/>
              <p14:cNvContentPartPr/>
              <p14:nvPr/>
            </p14:nvContentPartPr>
            <p14:xfrm>
              <a:off x="9398000" y="2057400"/>
              <a:ext cx="114300" cy="95250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496"/>
            </p:blipFill>
            <p:spPr>
              <a:xfrm>
                <a:off x="9398000" y="2057400"/>
                <a:ext cx="1143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7" p14:bwMode="auto">
            <p14:nvContentPartPr>
              <p14:cNvPr id="257" name="墨迹 256"/>
              <p14:cNvContentPartPr/>
              <p14:nvPr/>
            </p14:nvContentPartPr>
            <p14:xfrm>
              <a:off x="9645650" y="2025650"/>
              <a:ext cx="31750" cy="158750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498"/>
            </p:blipFill>
            <p:spPr>
              <a:xfrm>
                <a:off x="9645650" y="2025650"/>
                <a:ext cx="317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9" p14:bwMode="auto">
            <p14:nvContentPartPr>
              <p14:cNvPr id="258" name="墨迹 257"/>
              <p14:cNvContentPartPr/>
              <p14:nvPr/>
            </p14:nvContentPartPr>
            <p14:xfrm>
              <a:off x="9810750" y="2038350"/>
              <a:ext cx="76200" cy="76200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500"/>
            </p:blipFill>
            <p:spPr>
              <a:xfrm>
                <a:off x="9810750" y="2038350"/>
                <a:ext cx="762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1" p14:bwMode="auto">
            <p14:nvContentPartPr>
              <p14:cNvPr id="259" name="墨迹 258"/>
              <p14:cNvContentPartPr/>
              <p14:nvPr/>
            </p14:nvContentPartPr>
            <p14:xfrm>
              <a:off x="9963150" y="2044700"/>
              <a:ext cx="82550" cy="82550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502"/>
            </p:blipFill>
            <p:spPr>
              <a:xfrm>
                <a:off x="9963150" y="2044700"/>
                <a:ext cx="825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3" p14:bwMode="auto">
            <p14:nvContentPartPr>
              <p14:cNvPr id="260" name="墨迹 259"/>
              <p14:cNvContentPartPr/>
              <p14:nvPr/>
            </p14:nvContentPartPr>
            <p14:xfrm>
              <a:off x="10147300" y="2000250"/>
              <a:ext cx="38100" cy="292100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504"/>
            </p:blipFill>
            <p:spPr>
              <a:xfrm>
                <a:off x="10147300" y="2000250"/>
                <a:ext cx="381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5" p14:bwMode="auto">
            <p14:nvContentPartPr>
              <p14:cNvPr id="261" name="墨迹 260"/>
              <p14:cNvContentPartPr/>
              <p14:nvPr/>
            </p14:nvContentPartPr>
            <p14:xfrm>
              <a:off x="6330950" y="3448050"/>
              <a:ext cx="133350" cy="146050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506"/>
            </p:blipFill>
            <p:spPr>
              <a:xfrm>
                <a:off x="6330950" y="3448050"/>
                <a:ext cx="1333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7" p14:bwMode="auto">
            <p14:nvContentPartPr>
              <p14:cNvPr id="262" name="墨迹 261"/>
              <p14:cNvContentPartPr/>
              <p14:nvPr/>
            </p14:nvContentPartPr>
            <p14:xfrm>
              <a:off x="6604000" y="3460750"/>
              <a:ext cx="69850" cy="114300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508"/>
            </p:blipFill>
            <p:spPr>
              <a:xfrm>
                <a:off x="6604000" y="3460750"/>
                <a:ext cx="698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9" p14:bwMode="auto">
            <p14:nvContentPartPr>
              <p14:cNvPr id="263" name="墨迹 262"/>
              <p14:cNvContentPartPr/>
              <p14:nvPr/>
            </p14:nvContentPartPr>
            <p14:xfrm>
              <a:off x="6750050" y="3575050"/>
              <a:ext cx="69850" cy="95250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510"/>
            </p:blipFill>
            <p:spPr>
              <a:xfrm>
                <a:off x="6750050" y="3575050"/>
                <a:ext cx="698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1" p14:bwMode="auto">
            <p14:nvContentPartPr>
              <p14:cNvPr id="264" name="墨迹 263"/>
              <p14:cNvContentPartPr/>
              <p14:nvPr/>
            </p14:nvContentPartPr>
            <p14:xfrm>
              <a:off x="7061200" y="3448050"/>
              <a:ext cx="25400" cy="171450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512"/>
            </p:blipFill>
            <p:spPr>
              <a:xfrm>
                <a:off x="7061200" y="3448050"/>
                <a:ext cx="254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3" p14:bwMode="auto">
            <p14:nvContentPartPr>
              <p14:cNvPr id="265" name="墨迹 264"/>
              <p14:cNvContentPartPr/>
              <p14:nvPr/>
            </p14:nvContentPartPr>
            <p14:xfrm>
              <a:off x="7200900" y="3467100"/>
              <a:ext cx="120650" cy="101600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514"/>
            </p:blipFill>
            <p:spPr>
              <a:xfrm>
                <a:off x="7200900" y="3467100"/>
                <a:ext cx="1206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5" p14:bwMode="auto">
            <p14:nvContentPartPr>
              <p14:cNvPr id="266" name="墨迹 265"/>
              <p14:cNvContentPartPr/>
              <p14:nvPr/>
            </p14:nvContentPartPr>
            <p14:xfrm>
              <a:off x="7416800" y="3467100"/>
              <a:ext cx="38100" cy="184150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516"/>
            </p:blipFill>
            <p:spPr>
              <a:xfrm>
                <a:off x="7416800" y="3467100"/>
                <a:ext cx="381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7" p14:bwMode="auto">
            <p14:nvContentPartPr>
              <p14:cNvPr id="267" name="墨迹 266"/>
              <p14:cNvContentPartPr/>
              <p14:nvPr/>
            </p14:nvContentPartPr>
            <p14:xfrm>
              <a:off x="7556500" y="3498850"/>
              <a:ext cx="82550" cy="120650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518"/>
            </p:blipFill>
            <p:spPr>
              <a:xfrm>
                <a:off x="7556500" y="3498850"/>
                <a:ext cx="825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9" p14:bwMode="auto">
            <p14:nvContentPartPr>
              <p14:cNvPr id="268" name="墨迹 267"/>
              <p14:cNvContentPartPr/>
              <p14:nvPr/>
            </p14:nvContentPartPr>
            <p14:xfrm>
              <a:off x="7740650" y="3505200"/>
              <a:ext cx="101600" cy="107950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520"/>
            </p:blipFill>
            <p:spPr>
              <a:xfrm>
                <a:off x="7740650" y="3505200"/>
                <a:ext cx="1016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1" p14:bwMode="auto">
            <p14:nvContentPartPr>
              <p14:cNvPr id="269" name="墨迹 268"/>
              <p14:cNvContentPartPr/>
              <p14:nvPr/>
            </p14:nvContentPartPr>
            <p14:xfrm>
              <a:off x="8185150" y="3543300"/>
              <a:ext cx="63500" cy="165100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522"/>
            </p:blipFill>
            <p:spPr>
              <a:xfrm>
                <a:off x="8185150" y="3543300"/>
                <a:ext cx="635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3" p14:bwMode="auto">
            <p14:nvContentPartPr>
              <p14:cNvPr id="270" name="墨迹 269"/>
              <p14:cNvContentPartPr/>
              <p14:nvPr/>
            </p14:nvContentPartPr>
            <p14:xfrm>
              <a:off x="5930900" y="3752850"/>
              <a:ext cx="3352800" cy="266700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524"/>
            </p:blipFill>
            <p:spPr>
              <a:xfrm>
                <a:off x="5930900" y="3752850"/>
                <a:ext cx="33528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5" p14:bwMode="auto">
            <p14:nvContentPartPr>
              <p14:cNvPr id="271" name="墨迹 270"/>
              <p14:cNvContentPartPr/>
              <p14:nvPr/>
            </p14:nvContentPartPr>
            <p14:xfrm>
              <a:off x="6311900" y="3930650"/>
              <a:ext cx="234950" cy="171450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526"/>
            </p:blipFill>
            <p:spPr>
              <a:xfrm>
                <a:off x="6311900" y="3930650"/>
                <a:ext cx="2349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7" p14:bwMode="auto">
            <p14:nvContentPartPr>
              <p14:cNvPr id="272" name="墨迹 271"/>
              <p14:cNvContentPartPr/>
              <p14:nvPr/>
            </p14:nvContentPartPr>
            <p14:xfrm>
              <a:off x="6699250" y="3956050"/>
              <a:ext cx="38100" cy="171450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528"/>
            </p:blipFill>
            <p:spPr>
              <a:xfrm>
                <a:off x="6699250" y="3956050"/>
                <a:ext cx="381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9" p14:bwMode="auto">
            <p14:nvContentPartPr>
              <p14:cNvPr id="273" name="墨迹 272"/>
              <p14:cNvContentPartPr/>
              <p14:nvPr/>
            </p14:nvContentPartPr>
            <p14:xfrm>
              <a:off x="6832600" y="4114800"/>
              <a:ext cx="57150" cy="57150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530"/>
            </p:blipFill>
            <p:spPr>
              <a:xfrm>
                <a:off x="6832600" y="4114800"/>
                <a:ext cx="571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1" p14:bwMode="auto">
            <p14:nvContentPartPr>
              <p14:cNvPr id="274" name="墨迹 273"/>
              <p14:cNvContentPartPr/>
              <p14:nvPr/>
            </p14:nvContentPartPr>
            <p14:xfrm>
              <a:off x="7042150" y="3943350"/>
              <a:ext cx="133350" cy="146050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532"/>
            </p:blipFill>
            <p:spPr>
              <a:xfrm>
                <a:off x="7042150" y="3943350"/>
                <a:ext cx="1333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3" p14:bwMode="auto">
            <p14:nvContentPartPr>
              <p14:cNvPr id="275" name="墨迹 274"/>
              <p14:cNvContentPartPr/>
              <p14:nvPr/>
            </p14:nvContentPartPr>
            <p14:xfrm>
              <a:off x="7226300" y="3949700"/>
              <a:ext cx="76200" cy="120650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534"/>
            </p:blipFill>
            <p:spPr>
              <a:xfrm>
                <a:off x="7226300" y="3949700"/>
                <a:ext cx="762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5" p14:bwMode="auto">
            <p14:nvContentPartPr>
              <p14:cNvPr id="276" name="墨迹 275"/>
              <p14:cNvContentPartPr/>
              <p14:nvPr/>
            </p14:nvContentPartPr>
            <p14:xfrm>
              <a:off x="7404100" y="3994150"/>
              <a:ext cx="127000" cy="114300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536"/>
            </p:blipFill>
            <p:spPr>
              <a:xfrm>
                <a:off x="7404100" y="3994150"/>
                <a:ext cx="1270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7" p14:bwMode="auto">
            <p14:nvContentPartPr>
              <p14:cNvPr id="277" name="墨迹 276"/>
              <p14:cNvContentPartPr/>
              <p14:nvPr/>
            </p14:nvContentPartPr>
            <p14:xfrm>
              <a:off x="7658100" y="3975100"/>
              <a:ext cx="25400" cy="196850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538"/>
            </p:blipFill>
            <p:spPr>
              <a:xfrm>
                <a:off x="7658100" y="3975100"/>
                <a:ext cx="254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9" p14:bwMode="auto">
            <p14:nvContentPartPr>
              <p14:cNvPr id="278" name="墨迹 277"/>
              <p14:cNvContentPartPr/>
              <p14:nvPr/>
            </p14:nvContentPartPr>
            <p14:xfrm>
              <a:off x="7823200" y="4000500"/>
              <a:ext cx="127000" cy="152400"/>
            </p14:xfrm>
          </p:contentPart>
        </mc:Choice>
        <mc:Fallback xmlns="">
          <p:pic>
            <p:nvPicPr>
              <p:cNvPr id="278" name="墨迹 277"/>
            </p:nvPicPr>
            <p:blipFill>
              <a:blip r:embed="rId540"/>
            </p:blipFill>
            <p:spPr>
              <a:xfrm>
                <a:off x="7823200" y="4000500"/>
                <a:ext cx="1270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1" p14:bwMode="auto">
            <p14:nvContentPartPr>
              <p14:cNvPr id="279" name="墨迹 278"/>
              <p14:cNvContentPartPr/>
              <p14:nvPr/>
            </p14:nvContentPartPr>
            <p14:xfrm>
              <a:off x="8096250" y="4019550"/>
              <a:ext cx="38100" cy="215900"/>
            </p14:xfrm>
          </p:contentPart>
        </mc:Choice>
        <mc:Fallback xmlns="">
          <p:pic>
            <p:nvPicPr>
              <p:cNvPr id="279" name="墨迹 278"/>
            </p:nvPicPr>
            <p:blipFill>
              <a:blip r:embed="rId542"/>
            </p:blipFill>
            <p:spPr>
              <a:xfrm>
                <a:off x="8096250" y="4019550"/>
                <a:ext cx="381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3" p14:bwMode="auto">
            <p14:nvContentPartPr>
              <p14:cNvPr id="280" name="墨迹 279"/>
              <p14:cNvContentPartPr/>
              <p14:nvPr/>
            </p14:nvContentPartPr>
            <p14:xfrm>
              <a:off x="4083050" y="3930650"/>
              <a:ext cx="139700" cy="120650"/>
            </p14:xfrm>
          </p:contentPart>
        </mc:Choice>
        <mc:Fallback xmlns="">
          <p:pic>
            <p:nvPicPr>
              <p:cNvPr id="280" name="墨迹 279"/>
            </p:nvPicPr>
            <p:blipFill>
              <a:blip r:embed="rId544"/>
            </p:blipFill>
            <p:spPr>
              <a:xfrm>
                <a:off x="4083050" y="3930650"/>
                <a:ext cx="1397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5" p14:bwMode="auto">
            <p14:nvContentPartPr>
              <p14:cNvPr id="281" name="墨迹 280"/>
              <p14:cNvContentPartPr/>
              <p14:nvPr/>
            </p14:nvContentPartPr>
            <p14:xfrm>
              <a:off x="4057650" y="3911600"/>
              <a:ext cx="152400" cy="139700"/>
            </p14:xfrm>
          </p:contentPart>
        </mc:Choice>
        <mc:Fallback xmlns="">
          <p:pic>
            <p:nvPicPr>
              <p:cNvPr id="281" name="墨迹 280"/>
            </p:nvPicPr>
            <p:blipFill>
              <a:blip r:embed="rId546"/>
            </p:blipFill>
            <p:spPr>
              <a:xfrm>
                <a:off x="4057650" y="3911600"/>
                <a:ext cx="1524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7" p14:bwMode="auto">
            <p14:nvContentPartPr>
              <p14:cNvPr id="282" name="墨迹 281"/>
              <p14:cNvContentPartPr/>
              <p14:nvPr/>
            </p14:nvContentPartPr>
            <p14:xfrm>
              <a:off x="4305300" y="3994150"/>
              <a:ext cx="120650" cy="88900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548"/>
            </p:blipFill>
            <p:spPr>
              <a:xfrm>
                <a:off x="4305300" y="3994150"/>
                <a:ext cx="1206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9" p14:bwMode="auto">
            <p14:nvContentPartPr>
              <p14:cNvPr id="283" name="墨迹 282"/>
              <p14:cNvContentPartPr/>
              <p14:nvPr/>
            </p14:nvContentPartPr>
            <p14:xfrm>
              <a:off x="8572500" y="4171950"/>
              <a:ext cx="38100" cy="44450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550"/>
            </p:blipFill>
            <p:spPr>
              <a:xfrm>
                <a:off x="8572500" y="4171950"/>
                <a:ext cx="381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1" p14:bwMode="auto">
            <p14:nvContentPartPr>
              <p14:cNvPr id="284" name="墨迹 283"/>
              <p14:cNvContentPartPr/>
              <p14:nvPr/>
            </p14:nvContentPartPr>
            <p14:xfrm>
              <a:off x="8534400" y="4171950"/>
              <a:ext cx="285750" cy="120650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552"/>
            </p:blipFill>
            <p:spPr>
              <a:xfrm>
                <a:off x="8534400" y="4171950"/>
                <a:ext cx="2857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3" p14:bwMode="auto">
            <p14:nvContentPartPr>
              <p14:cNvPr id="285" name="墨迹 284"/>
              <p14:cNvContentPartPr/>
              <p14:nvPr/>
            </p14:nvContentPartPr>
            <p14:xfrm>
              <a:off x="8820150" y="4152900"/>
              <a:ext cx="120650" cy="44450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554"/>
            </p:blipFill>
            <p:spPr>
              <a:xfrm>
                <a:off x="8820150" y="4152900"/>
                <a:ext cx="1206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5" p14:bwMode="auto">
            <p14:nvContentPartPr>
              <p14:cNvPr id="286" name="墨迹 285"/>
              <p14:cNvContentPartPr/>
              <p14:nvPr/>
            </p14:nvContentPartPr>
            <p14:xfrm>
              <a:off x="8648700" y="4165600"/>
              <a:ext cx="165100" cy="203200"/>
            </p14:xfrm>
          </p:contentPart>
        </mc:Choice>
        <mc:Fallback xmlns="">
          <p:pic>
            <p:nvPicPr>
              <p:cNvPr id="286" name="墨迹 285"/>
            </p:nvPicPr>
            <p:blipFill>
              <a:blip r:embed="rId556"/>
            </p:blipFill>
            <p:spPr>
              <a:xfrm>
                <a:off x="8648700" y="4165600"/>
                <a:ext cx="1651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7" p14:bwMode="auto">
            <p14:nvContentPartPr>
              <p14:cNvPr id="287" name="墨迹 286"/>
              <p14:cNvContentPartPr/>
              <p14:nvPr/>
            </p14:nvContentPartPr>
            <p14:xfrm>
              <a:off x="8801100" y="4286250"/>
              <a:ext cx="63500" cy="6350"/>
            </p14:xfrm>
          </p:contentPart>
        </mc:Choice>
        <mc:Fallback xmlns="">
          <p:pic>
            <p:nvPicPr>
              <p:cNvPr id="287" name="墨迹 286"/>
            </p:nvPicPr>
            <p:blipFill>
              <a:blip r:embed="rId558"/>
            </p:blipFill>
            <p:spPr>
              <a:xfrm>
                <a:off x="8801100" y="4286250"/>
                <a:ext cx="635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9" p14:bwMode="auto">
            <p14:nvContentPartPr>
              <p14:cNvPr id="288" name="墨迹 287"/>
              <p14:cNvContentPartPr/>
              <p14:nvPr/>
            </p14:nvContentPartPr>
            <p14:xfrm>
              <a:off x="8743950" y="4305300"/>
              <a:ext cx="44450" cy="76200"/>
            </p14:xfrm>
          </p:contentPart>
        </mc:Choice>
        <mc:Fallback xmlns="">
          <p:pic>
            <p:nvPicPr>
              <p:cNvPr id="288" name="墨迹 287"/>
            </p:nvPicPr>
            <p:blipFill>
              <a:blip r:embed="rId560"/>
            </p:blipFill>
            <p:spPr>
              <a:xfrm>
                <a:off x="8743950" y="4305300"/>
                <a:ext cx="444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1" p14:bwMode="auto">
            <p14:nvContentPartPr>
              <p14:cNvPr id="289" name="墨迹 288"/>
              <p14:cNvContentPartPr/>
              <p14:nvPr/>
            </p14:nvContentPartPr>
            <p14:xfrm>
              <a:off x="8807450" y="4222750"/>
              <a:ext cx="241300" cy="381000"/>
            </p14:xfrm>
          </p:contentPart>
        </mc:Choice>
        <mc:Fallback xmlns="">
          <p:pic>
            <p:nvPicPr>
              <p:cNvPr id="289" name="墨迹 288"/>
            </p:nvPicPr>
            <p:blipFill>
              <a:blip r:embed="rId562"/>
            </p:blipFill>
            <p:spPr>
              <a:xfrm>
                <a:off x="8807450" y="4222750"/>
                <a:ext cx="2413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3" p14:bwMode="auto">
            <p14:nvContentPartPr>
              <p14:cNvPr id="290" name="墨迹 289"/>
              <p14:cNvContentPartPr/>
              <p14:nvPr/>
            </p14:nvContentPartPr>
            <p14:xfrm>
              <a:off x="8743950" y="4375150"/>
              <a:ext cx="298450" cy="107950"/>
            </p14:xfrm>
          </p:contentPart>
        </mc:Choice>
        <mc:Fallback xmlns="">
          <p:pic>
            <p:nvPicPr>
              <p:cNvPr id="290" name="墨迹 289"/>
            </p:nvPicPr>
            <p:blipFill>
              <a:blip r:embed="rId564"/>
            </p:blipFill>
            <p:spPr>
              <a:xfrm>
                <a:off x="8743950" y="4375150"/>
                <a:ext cx="2984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5" p14:bwMode="auto">
            <p14:nvContentPartPr>
              <p14:cNvPr id="291" name="墨迹 290"/>
              <p14:cNvContentPartPr/>
              <p14:nvPr/>
            </p14:nvContentPartPr>
            <p14:xfrm>
              <a:off x="9099550" y="4146550"/>
              <a:ext cx="44450" cy="165100"/>
            </p14:xfrm>
          </p:contentPart>
        </mc:Choice>
        <mc:Fallback xmlns="">
          <p:pic>
            <p:nvPicPr>
              <p:cNvPr id="291" name="墨迹 290"/>
            </p:nvPicPr>
            <p:blipFill>
              <a:blip r:embed="rId566"/>
            </p:blipFill>
            <p:spPr>
              <a:xfrm>
                <a:off x="9099550" y="4146550"/>
                <a:ext cx="444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7" p14:bwMode="auto">
            <p14:nvContentPartPr>
              <p14:cNvPr id="292" name="墨迹 291"/>
              <p14:cNvContentPartPr/>
              <p14:nvPr/>
            </p14:nvContentPartPr>
            <p14:xfrm>
              <a:off x="2406650" y="4038600"/>
              <a:ext cx="1657350" cy="101600"/>
            </p14:xfrm>
          </p:contentPart>
        </mc:Choice>
        <mc:Fallback xmlns="">
          <p:pic>
            <p:nvPicPr>
              <p:cNvPr id="292" name="墨迹 291"/>
            </p:nvPicPr>
            <p:blipFill>
              <a:blip r:embed="rId568"/>
            </p:blipFill>
            <p:spPr>
              <a:xfrm>
                <a:off x="2406650" y="4038600"/>
                <a:ext cx="16573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9" p14:bwMode="auto">
            <p14:nvContentPartPr>
              <p14:cNvPr id="293" name="墨迹 292"/>
              <p14:cNvContentPartPr/>
              <p14:nvPr/>
            </p14:nvContentPartPr>
            <p14:xfrm>
              <a:off x="1879600" y="4349750"/>
              <a:ext cx="57150" cy="6350"/>
            </p14:xfrm>
          </p:contentPart>
        </mc:Choice>
        <mc:Fallback xmlns="">
          <p:pic>
            <p:nvPicPr>
              <p:cNvPr id="293" name="墨迹 292"/>
            </p:nvPicPr>
            <p:blipFill>
              <a:blip r:embed="rId570"/>
            </p:blipFill>
            <p:spPr>
              <a:xfrm>
                <a:off x="1879600" y="4349750"/>
                <a:ext cx="571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1" p14:bwMode="auto">
            <p14:nvContentPartPr>
              <p14:cNvPr id="294" name="墨迹 293"/>
              <p14:cNvContentPartPr/>
              <p14:nvPr/>
            </p14:nvContentPartPr>
            <p14:xfrm>
              <a:off x="1809750" y="4400550"/>
              <a:ext cx="209550" cy="38100"/>
            </p14:xfrm>
          </p:contentPart>
        </mc:Choice>
        <mc:Fallback xmlns="">
          <p:pic>
            <p:nvPicPr>
              <p:cNvPr id="294" name="墨迹 293"/>
            </p:nvPicPr>
            <p:blipFill>
              <a:blip r:embed="rId572"/>
            </p:blipFill>
            <p:spPr>
              <a:xfrm>
                <a:off x="1809750" y="4400550"/>
                <a:ext cx="2095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3" p14:bwMode="auto">
            <p14:nvContentPartPr>
              <p14:cNvPr id="295" name="墨迹 294"/>
              <p14:cNvContentPartPr/>
              <p14:nvPr/>
            </p14:nvContentPartPr>
            <p14:xfrm>
              <a:off x="1803400" y="4305300"/>
              <a:ext cx="190500" cy="234950"/>
            </p14:xfrm>
          </p:contentPart>
        </mc:Choice>
        <mc:Fallback xmlns="">
          <p:pic>
            <p:nvPicPr>
              <p:cNvPr id="295" name="墨迹 294"/>
            </p:nvPicPr>
            <p:blipFill>
              <a:blip r:embed="rId574"/>
            </p:blipFill>
            <p:spPr>
              <a:xfrm>
                <a:off x="1803400" y="4305300"/>
                <a:ext cx="1905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5" p14:bwMode="auto">
            <p14:nvContentPartPr>
              <p14:cNvPr id="296" name="墨迹 295"/>
              <p14:cNvContentPartPr/>
              <p14:nvPr/>
            </p14:nvContentPartPr>
            <p14:xfrm>
              <a:off x="1885950" y="4483100"/>
              <a:ext cx="101600" cy="63500"/>
            </p14:xfrm>
          </p:contentPart>
        </mc:Choice>
        <mc:Fallback xmlns="">
          <p:pic>
            <p:nvPicPr>
              <p:cNvPr id="296" name="墨迹 295"/>
            </p:nvPicPr>
            <p:blipFill>
              <a:blip r:embed="rId576"/>
            </p:blipFill>
            <p:spPr>
              <a:xfrm>
                <a:off x="1885950" y="4483100"/>
                <a:ext cx="1016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7" p14:bwMode="auto">
            <p14:nvContentPartPr>
              <p14:cNvPr id="297" name="墨迹 296"/>
              <p14:cNvContentPartPr/>
              <p14:nvPr/>
            </p14:nvContentPartPr>
            <p14:xfrm>
              <a:off x="2082800" y="4387850"/>
              <a:ext cx="12700" cy="69850"/>
            </p14:xfrm>
          </p:contentPart>
        </mc:Choice>
        <mc:Fallback xmlns="">
          <p:pic>
            <p:nvPicPr>
              <p:cNvPr id="297" name="墨迹 296"/>
            </p:nvPicPr>
            <p:blipFill>
              <a:blip r:embed="rId578"/>
            </p:blipFill>
            <p:spPr>
              <a:xfrm>
                <a:off x="2082800" y="4387850"/>
                <a:ext cx="127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9" p14:bwMode="auto">
            <p14:nvContentPartPr>
              <p14:cNvPr id="298" name="墨迹 297"/>
              <p14:cNvContentPartPr/>
              <p14:nvPr/>
            </p14:nvContentPartPr>
            <p14:xfrm>
              <a:off x="2044700" y="4349750"/>
              <a:ext cx="241300" cy="190500"/>
            </p14:xfrm>
          </p:contentPart>
        </mc:Choice>
        <mc:Fallback xmlns="">
          <p:pic>
            <p:nvPicPr>
              <p:cNvPr id="298" name="墨迹 297"/>
            </p:nvPicPr>
            <p:blipFill>
              <a:blip r:embed="rId580"/>
            </p:blipFill>
            <p:spPr>
              <a:xfrm>
                <a:off x="2044700" y="4349750"/>
                <a:ext cx="2413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1" p14:bwMode="auto">
            <p14:nvContentPartPr>
              <p14:cNvPr id="299" name="墨迹 298"/>
              <p14:cNvContentPartPr/>
              <p14:nvPr/>
            </p14:nvContentPartPr>
            <p14:xfrm>
              <a:off x="2349500" y="4387850"/>
              <a:ext cx="127000" cy="25400"/>
            </p14:xfrm>
          </p:contentPart>
        </mc:Choice>
        <mc:Fallback xmlns="">
          <p:pic>
            <p:nvPicPr>
              <p:cNvPr id="299" name="墨迹 298"/>
            </p:nvPicPr>
            <p:blipFill>
              <a:blip r:embed="rId582"/>
            </p:blipFill>
            <p:spPr>
              <a:xfrm>
                <a:off x="2349500" y="4387850"/>
                <a:ext cx="1270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3" p14:bwMode="auto">
            <p14:nvContentPartPr>
              <p14:cNvPr id="300" name="墨迹 299"/>
              <p14:cNvContentPartPr/>
              <p14:nvPr/>
            </p14:nvContentPartPr>
            <p14:xfrm>
              <a:off x="2393950" y="4368800"/>
              <a:ext cx="31750" cy="190500"/>
            </p14:xfrm>
          </p:contentPart>
        </mc:Choice>
        <mc:Fallback xmlns="">
          <p:pic>
            <p:nvPicPr>
              <p:cNvPr id="300" name="墨迹 299"/>
            </p:nvPicPr>
            <p:blipFill>
              <a:blip r:embed="rId584"/>
            </p:blipFill>
            <p:spPr>
              <a:xfrm>
                <a:off x="2393950" y="4368800"/>
                <a:ext cx="317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5" p14:bwMode="auto">
            <p14:nvContentPartPr>
              <p14:cNvPr id="301" name="墨迹 300"/>
              <p14:cNvContentPartPr/>
              <p14:nvPr/>
            </p14:nvContentPartPr>
            <p14:xfrm>
              <a:off x="2330450" y="4311650"/>
              <a:ext cx="266700" cy="203200"/>
            </p14:xfrm>
          </p:contentPart>
        </mc:Choice>
        <mc:Fallback xmlns="">
          <p:pic>
            <p:nvPicPr>
              <p:cNvPr id="301" name="墨迹 300"/>
            </p:nvPicPr>
            <p:blipFill>
              <a:blip r:embed="rId586"/>
            </p:blipFill>
            <p:spPr>
              <a:xfrm>
                <a:off x="2330450" y="4311650"/>
                <a:ext cx="2667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7" p14:bwMode="auto">
            <p14:nvContentPartPr>
              <p14:cNvPr id="302" name="墨迹 301"/>
              <p14:cNvContentPartPr/>
              <p14:nvPr/>
            </p14:nvContentPartPr>
            <p14:xfrm>
              <a:off x="2514600" y="4356100"/>
              <a:ext cx="88900" cy="171450"/>
            </p14:xfrm>
          </p:contentPart>
        </mc:Choice>
        <mc:Fallback xmlns="">
          <p:pic>
            <p:nvPicPr>
              <p:cNvPr id="302" name="墨迹 301"/>
            </p:nvPicPr>
            <p:blipFill>
              <a:blip r:embed="rId588"/>
            </p:blipFill>
            <p:spPr>
              <a:xfrm>
                <a:off x="2514600" y="4356100"/>
                <a:ext cx="889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9" p14:bwMode="auto">
            <p14:nvContentPartPr>
              <p14:cNvPr id="303" name="墨迹 302"/>
              <p14:cNvContentPartPr/>
              <p14:nvPr/>
            </p14:nvContentPartPr>
            <p14:xfrm>
              <a:off x="2692400" y="4406900"/>
              <a:ext cx="88900" cy="69850"/>
            </p14:xfrm>
          </p:contentPart>
        </mc:Choice>
        <mc:Fallback xmlns="">
          <p:pic>
            <p:nvPicPr>
              <p:cNvPr id="303" name="墨迹 302"/>
            </p:nvPicPr>
            <p:blipFill>
              <a:blip r:embed="rId590"/>
            </p:blipFill>
            <p:spPr>
              <a:xfrm>
                <a:off x="2692400" y="4406900"/>
                <a:ext cx="889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1" p14:bwMode="auto">
            <p14:nvContentPartPr>
              <p14:cNvPr id="304" name="墨迹 303"/>
              <p14:cNvContentPartPr/>
              <p14:nvPr/>
            </p14:nvContentPartPr>
            <p14:xfrm>
              <a:off x="2705100" y="4413250"/>
              <a:ext cx="273050" cy="184150"/>
            </p14:xfrm>
          </p:contentPart>
        </mc:Choice>
        <mc:Fallback xmlns="">
          <p:pic>
            <p:nvPicPr>
              <p:cNvPr id="304" name="墨迹 303"/>
            </p:nvPicPr>
            <p:blipFill>
              <a:blip r:embed="rId592"/>
            </p:blipFill>
            <p:spPr>
              <a:xfrm>
                <a:off x="2705100" y="4413250"/>
                <a:ext cx="2730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3" p14:bwMode="auto">
            <p14:nvContentPartPr>
              <p14:cNvPr id="305" name="墨迹 304"/>
              <p14:cNvContentPartPr/>
              <p14:nvPr/>
            </p14:nvContentPartPr>
            <p14:xfrm>
              <a:off x="3162300" y="4559300"/>
              <a:ext cx="360" cy="19050"/>
            </p14:xfrm>
          </p:contentPart>
        </mc:Choice>
        <mc:Fallback xmlns="">
          <p:pic>
            <p:nvPicPr>
              <p:cNvPr id="305" name="墨迹 304"/>
            </p:nvPicPr>
            <p:blipFill>
              <a:blip r:embed="rId594"/>
            </p:blipFill>
            <p:spPr>
              <a:xfrm>
                <a:off x="3162300" y="455930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5" p14:bwMode="auto">
            <p14:nvContentPartPr>
              <p14:cNvPr id="306" name="墨迹 305"/>
              <p14:cNvContentPartPr/>
              <p14:nvPr/>
            </p14:nvContentPartPr>
            <p14:xfrm>
              <a:off x="3143250" y="4610100"/>
              <a:ext cx="12700" cy="360"/>
            </p14:xfrm>
          </p:contentPart>
        </mc:Choice>
        <mc:Fallback xmlns="">
          <p:pic>
            <p:nvPicPr>
              <p:cNvPr id="306" name="墨迹 305"/>
            </p:nvPicPr>
            <p:blipFill>
              <a:blip r:embed="rId10"/>
            </p:blipFill>
            <p:spPr>
              <a:xfrm>
                <a:off x="3143250" y="46101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6" p14:bwMode="auto">
            <p14:nvContentPartPr>
              <p14:cNvPr id="307" name="墨迹 306"/>
              <p14:cNvContentPartPr/>
              <p14:nvPr/>
            </p14:nvContentPartPr>
            <p14:xfrm>
              <a:off x="2895600" y="4000500"/>
              <a:ext cx="298450" cy="31750"/>
            </p14:xfrm>
          </p:contentPart>
        </mc:Choice>
        <mc:Fallback xmlns="">
          <p:pic>
            <p:nvPicPr>
              <p:cNvPr id="307" name="墨迹 306"/>
            </p:nvPicPr>
            <p:blipFill>
              <a:blip r:embed="rId597"/>
            </p:blipFill>
            <p:spPr>
              <a:xfrm>
                <a:off x="2895600" y="4000500"/>
                <a:ext cx="2984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8" p14:bwMode="auto">
            <p14:nvContentPartPr>
              <p14:cNvPr id="308" name="墨迹 307"/>
              <p14:cNvContentPartPr/>
              <p14:nvPr/>
            </p14:nvContentPartPr>
            <p14:xfrm>
              <a:off x="2908300" y="4000500"/>
              <a:ext cx="82550" cy="19050"/>
            </p14:xfrm>
          </p:contentPart>
        </mc:Choice>
        <mc:Fallback xmlns="">
          <p:pic>
            <p:nvPicPr>
              <p:cNvPr id="308" name="墨迹 307"/>
            </p:nvPicPr>
            <p:blipFill>
              <a:blip r:embed="rId599"/>
            </p:blipFill>
            <p:spPr>
              <a:xfrm>
                <a:off x="2908300" y="4000500"/>
                <a:ext cx="825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0" p14:bwMode="auto">
            <p14:nvContentPartPr>
              <p14:cNvPr id="309" name="墨迹 308"/>
              <p14:cNvContentPartPr/>
              <p14:nvPr/>
            </p14:nvContentPartPr>
            <p14:xfrm>
              <a:off x="2978150" y="3714750"/>
              <a:ext cx="6350" cy="25400"/>
            </p14:xfrm>
          </p:contentPart>
        </mc:Choice>
        <mc:Fallback xmlns="">
          <p:pic>
            <p:nvPicPr>
              <p:cNvPr id="309" name="墨迹 308"/>
            </p:nvPicPr>
            <p:blipFill>
              <a:blip r:embed="rId601"/>
            </p:blipFill>
            <p:spPr>
              <a:xfrm>
                <a:off x="2978150" y="3714750"/>
                <a:ext cx="63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2" p14:bwMode="auto">
            <p14:nvContentPartPr>
              <p14:cNvPr id="310" name="墨迹 309"/>
              <p14:cNvContentPartPr/>
              <p14:nvPr/>
            </p14:nvContentPartPr>
            <p14:xfrm>
              <a:off x="2921000" y="3956050"/>
              <a:ext cx="44450" cy="6350"/>
            </p14:xfrm>
          </p:contentPart>
        </mc:Choice>
        <mc:Fallback xmlns="">
          <p:pic>
            <p:nvPicPr>
              <p:cNvPr id="310" name="墨迹 309"/>
            </p:nvPicPr>
            <p:blipFill>
              <a:blip r:embed="rId603"/>
            </p:blipFill>
            <p:spPr>
              <a:xfrm>
                <a:off x="2921000" y="3956050"/>
                <a:ext cx="444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4" p14:bwMode="auto">
            <p14:nvContentPartPr>
              <p14:cNvPr id="311" name="墨迹 310"/>
              <p14:cNvContentPartPr/>
              <p14:nvPr/>
            </p14:nvContentPartPr>
            <p14:xfrm>
              <a:off x="2603500" y="3841750"/>
              <a:ext cx="19050" cy="38100"/>
            </p14:xfrm>
          </p:contentPart>
        </mc:Choice>
        <mc:Fallback xmlns="">
          <p:pic>
            <p:nvPicPr>
              <p:cNvPr id="311" name="墨迹 310"/>
            </p:nvPicPr>
            <p:blipFill>
              <a:blip r:embed="rId605"/>
            </p:blipFill>
            <p:spPr>
              <a:xfrm>
                <a:off x="2603500" y="3841750"/>
                <a:ext cx="190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6" p14:bwMode="auto">
            <p14:nvContentPartPr>
              <p14:cNvPr id="312" name="墨迹 311"/>
              <p14:cNvContentPartPr/>
              <p14:nvPr/>
            </p14:nvContentPartPr>
            <p14:xfrm>
              <a:off x="2743200" y="3860800"/>
              <a:ext cx="88900" cy="69850"/>
            </p14:xfrm>
          </p:contentPart>
        </mc:Choice>
        <mc:Fallback xmlns="">
          <p:pic>
            <p:nvPicPr>
              <p:cNvPr id="312" name="墨迹 311"/>
            </p:nvPicPr>
            <p:blipFill>
              <a:blip r:embed="rId607"/>
            </p:blipFill>
            <p:spPr>
              <a:xfrm>
                <a:off x="2743200" y="3860800"/>
                <a:ext cx="889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8" p14:bwMode="auto">
            <p14:nvContentPartPr>
              <p14:cNvPr id="313" name="墨迹 312"/>
              <p14:cNvContentPartPr/>
              <p14:nvPr/>
            </p14:nvContentPartPr>
            <p14:xfrm>
              <a:off x="3467100" y="4514850"/>
              <a:ext cx="285750" cy="360"/>
            </p14:xfrm>
          </p:contentPart>
        </mc:Choice>
        <mc:Fallback xmlns="">
          <p:pic>
            <p:nvPicPr>
              <p:cNvPr id="313" name="墨迹 312"/>
            </p:nvPicPr>
            <p:blipFill>
              <a:blip r:embed="rId609"/>
            </p:blipFill>
            <p:spPr>
              <a:xfrm>
                <a:off x="3467100" y="4514850"/>
                <a:ext cx="2857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0" p14:bwMode="auto">
            <p14:nvContentPartPr>
              <p14:cNvPr id="314" name="墨迹 313"/>
              <p14:cNvContentPartPr/>
              <p14:nvPr/>
            </p14:nvContentPartPr>
            <p14:xfrm>
              <a:off x="3448050" y="4381500"/>
              <a:ext cx="190500" cy="336550"/>
            </p14:xfrm>
          </p:contentPart>
        </mc:Choice>
        <mc:Fallback xmlns="">
          <p:pic>
            <p:nvPicPr>
              <p:cNvPr id="314" name="墨迹 313"/>
            </p:nvPicPr>
            <p:blipFill>
              <a:blip r:embed="rId611"/>
            </p:blipFill>
            <p:spPr>
              <a:xfrm>
                <a:off x="3448050" y="4381500"/>
                <a:ext cx="1905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2" p14:bwMode="auto">
            <p14:nvContentPartPr>
              <p14:cNvPr id="315" name="墨迹 314"/>
              <p14:cNvContentPartPr/>
              <p14:nvPr/>
            </p14:nvContentPartPr>
            <p14:xfrm>
              <a:off x="3638550" y="4584700"/>
              <a:ext cx="234950" cy="95250"/>
            </p14:xfrm>
          </p:contentPart>
        </mc:Choice>
        <mc:Fallback xmlns="">
          <p:pic>
            <p:nvPicPr>
              <p:cNvPr id="315" name="墨迹 314"/>
            </p:nvPicPr>
            <p:blipFill>
              <a:blip r:embed="rId613"/>
            </p:blipFill>
            <p:spPr>
              <a:xfrm>
                <a:off x="3638550" y="4584700"/>
                <a:ext cx="2349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4" p14:bwMode="auto">
            <p14:nvContentPartPr>
              <p14:cNvPr id="316" name="墨迹 315"/>
              <p14:cNvContentPartPr/>
              <p14:nvPr/>
            </p14:nvContentPartPr>
            <p14:xfrm>
              <a:off x="3968750" y="4425950"/>
              <a:ext cx="76200" cy="31750"/>
            </p14:xfrm>
          </p:contentPart>
        </mc:Choice>
        <mc:Fallback xmlns="">
          <p:pic>
            <p:nvPicPr>
              <p:cNvPr id="316" name="墨迹 315"/>
            </p:nvPicPr>
            <p:blipFill>
              <a:blip r:embed="rId615"/>
            </p:blipFill>
            <p:spPr>
              <a:xfrm>
                <a:off x="3968750" y="4425950"/>
                <a:ext cx="762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6" p14:bwMode="auto">
            <p14:nvContentPartPr>
              <p14:cNvPr id="317" name="墨迹 316"/>
              <p14:cNvContentPartPr/>
              <p14:nvPr/>
            </p14:nvContentPartPr>
            <p14:xfrm>
              <a:off x="3898900" y="4508500"/>
              <a:ext cx="190500" cy="31750"/>
            </p14:xfrm>
          </p:contentPart>
        </mc:Choice>
        <mc:Fallback xmlns="">
          <p:pic>
            <p:nvPicPr>
              <p:cNvPr id="317" name="墨迹 316"/>
            </p:nvPicPr>
            <p:blipFill>
              <a:blip r:embed="rId617"/>
            </p:blipFill>
            <p:spPr>
              <a:xfrm>
                <a:off x="3898900" y="4508500"/>
                <a:ext cx="1905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8" p14:bwMode="auto">
            <p14:nvContentPartPr>
              <p14:cNvPr id="318" name="墨迹 317"/>
              <p14:cNvContentPartPr/>
              <p14:nvPr/>
            </p14:nvContentPartPr>
            <p14:xfrm>
              <a:off x="4038600" y="4476750"/>
              <a:ext cx="6350" cy="158750"/>
            </p14:xfrm>
          </p:contentPart>
        </mc:Choice>
        <mc:Fallback xmlns="">
          <p:pic>
            <p:nvPicPr>
              <p:cNvPr id="318" name="墨迹 317"/>
            </p:nvPicPr>
            <p:blipFill>
              <a:blip r:embed="rId619"/>
            </p:blipFill>
            <p:spPr>
              <a:xfrm>
                <a:off x="4038600" y="4476750"/>
                <a:ext cx="63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0" p14:bwMode="auto">
            <p14:nvContentPartPr>
              <p14:cNvPr id="319" name="墨迹 318"/>
              <p14:cNvContentPartPr/>
              <p14:nvPr/>
            </p14:nvContentPartPr>
            <p14:xfrm>
              <a:off x="3968750" y="4572000"/>
              <a:ext cx="69850" cy="88900"/>
            </p14:xfrm>
          </p:contentPart>
        </mc:Choice>
        <mc:Fallback xmlns="">
          <p:pic>
            <p:nvPicPr>
              <p:cNvPr id="319" name="墨迹 318"/>
            </p:nvPicPr>
            <p:blipFill>
              <a:blip r:embed="rId621"/>
            </p:blipFill>
            <p:spPr>
              <a:xfrm>
                <a:off x="3968750" y="4572000"/>
                <a:ext cx="698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2" p14:bwMode="auto">
            <p14:nvContentPartPr>
              <p14:cNvPr id="320" name="墨迹 319"/>
              <p14:cNvContentPartPr/>
              <p14:nvPr/>
            </p14:nvContentPartPr>
            <p14:xfrm>
              <a:off x="4083050" y="4425950"/>
              <a:ext cx="177800" cy="285750"/>
            </p14:xfrm>
          </p:contentPart>
        </mc:Choice>
        <mc:Fallback xmlns="">
          <p:pic>
            <p:nvPicPr>
              <p:cNvPr id="320" name="墨迹 319"/>
            </p:nvPicPr>
            <p:blipFill>
              <a:blip r:embed="rId623"/>
            </p:blipFill>
            <p:spPr>
              <a:xfrm>
                <a:off x="4083050" y="4425950"/>
                <a:ext cx="1778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4" p14:bwMode="auto">
            <p14:nvContentPartPr>
              <p14:cNvPr id="321" name="墨迹 320"/>
              <p14:cNvContentPartPr/>
              <p14:nvPr/>
            </p14:nvContentPartPr>
            <p14:xfrm>
              <a:off x="4089400" y="4610100"/>
              <a:ext cx="82550" cy="12700"/>
            </p14:xfrm>
          </p:contentPart>
        </mc:Choice>
        <mc:Fallback xmlns="">
          <p:pic>
            <p:nvPicPr>
              <p:cNvPr id="321" name="墨迹 320"/>
            </p:nvPicPr>
            <p:blipFill>
              <a:blip r:embed="rId625"/>
            </p:blipFill>
            <p:spPr>
              <a:xfrm>
                <a:off x="4089400" y="4610100"/>
                <a:ext cx="825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6" p14:bwMode="auto">
            <p14:nvContentPartPr>
              <p14:cNvPr id="322" name="墨迹 321"/>
              <p14:cNvContentPartPr/>
              <p14:nvPr/>
            </p14:nvContentPartPr>
            <p14:xfrm>
              <a:off x="4362450" y="4508500"/>
              <a:ext cx="165100" cy="114300"/>
            </p14:xfrm>
          </p:contentPart>
        </mc:Choice>
        <mc:Fallback xmlns="">
          <p:pic>
            <p:nvPicPr>
              <p:cNvPr id="322" name="墨迹 321"/>
            </p:nvPicPr>
            <p:blipFill>
              <a:blip r:embed="rId627"/>
            </p:blipFill>
            <p:spPr>
              <a:xfrm>
                <a:off x="4362450" y="4508500"/>
                <a:ext cx="1651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8" p14:bwMode="auto">
            <p14:nvContentPartPr>
              <p14:cNvPr id="323" name="墨迹 322"/>
              <p14:cNvContentPartPr/>
              <p14:nvPr/>
            </p14:nvContentPartPr>
            <p14:xfrm>
              <a:off x="4603750" y="4425950"/>
              <a:ext cx="107950" cy="38100"/>
            </p14:xfrm>
          </p:contentPart>
        </mc:Choice>
        <mc:Fallback xmlns="">
          <p:pic>
            <p:nvPicPr>
              <p:cNvPr id="323" name="墨迹 322"/>
            </p:nvPicPr>
            <p:blipFill>
              <a:blip r:embed="rId629"/>
            </p:blipFill>
            <p:spPr>
              <a:xfrm>
                <a:off x="4603750" y="4425950"/>
                <a:ext cx="1079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0" p14:bwMode="auto">
            <p14:nvContentPartPr>
              <p14:cNvPr id="324" name="墨迹 323"/>
              <p14:cNvContentPartPr/>
              <p14:nvPr/>
            </p14:nvContentPartPr>
            <p14:xfrm>
              <a:off x="4641850" y="4483100"/>
              <a:ext cx="19050" cy="152400"/>
            </p14:xfrm>
          </p:contentPart>
        </mc:Choice>
        <mc:Fallback xmlns="">
          <p:pic>
            <p:nvPicPr>
              <p:cNvPr id="324" name="墨迹 323"/>
            </p:nvPicPr>
            <p:blipFill>
              <a:blip r:embed="rId631"/>
            </p:blipFill>
            <p:spPr>
              <a:xfrm>
                <a:off x="4641850" y="4483100"/>
                <a:ext cx="190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2" p14:bwMode="auto">
            <p14:nvContentPartPr>
              <p14:cNvPr id="325" name="墨迹 324"/>
              <p14:cNvContentPartPr/>
              <p14:nvPr/>
            </p14:nvContentPartPr>
            <p14:xfrm>
              <a:off x="4864100" y="4394200"/>
              <a:ext cx="19050" cy="50800"/>
            </p14:xfrm>
          </p:contentPart>
        </mc:Choice>
        <mc:Fallback xmlns="">
          <p:pic>
            <p:nvPicPr>
              <p:cNvPr id="325" name="墨迹 324"/>
            </p:nvPicPr>
            <p:blipFill>
              <a:blip r:embed="rId633"/>
            </p:blipFill>
            <p:spPr>
              <a:xfrm>
                <a:off x="4864100" y="4394200"/>
                <a:ext cx="190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4" p14:bwMode="auto">
            <p14:nvContentPartPr>
              <p14:cNvPr id="326" name="墨迹 325"/>
              <p14:cNvContentPartPr/>
              <p14:nvPr/>
            </p14:nvContentPartPr>
            <p14:xfrm>
              <a:off x="4775200" y="4464050"/>
              <a:ext cx="50800" cy="114300"/>
            </p14:xfrm>
          </p:contentPart>
        </mc:Choice>
        <mc:Fallback xmlns="">
          <p:pic>
            <p:nvPicPr>
              <p:cNvPr id="326" name="墨迹 325"/>
            </p:nvPicPr>
            <p:blipFill>
              <a:blip r:embed="rId635"/>
            </p:blipFill>
            <p:spPr>
              <a:xfrm>
                <a:off x="4775200" y="4464050"/>
                <a:ext cx="508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6" p14:bwMode="auto">
            <p14:nvContentPartPr>
              <p14:cNvPr id="327" name="墨迹 326"/>
              <p14:cNvContentPartPr/>
              <p14:nvPr/>
            </p14:nvContentPartPr>
            <p14:xfrm>
              <a:off x="4762500" y="4527550"/>
              <a:ext cx="266700" cy="139700"/>
            </p14:xfrm>
          </p:contentPart>
        </mc:Choice>
        <mc:Fallback xmlns="">
          <p:pic>
            <p:nvPicPr>
              <p:cNvPr id="327" name="墨迹 326"/>
            </p:nvPicPr>
            <p:blipFill>
              <a:blip r:embed="rId637"/>
            </p:blipFill>
            <p:spPr>
              <a:xfrm>
                <a:off x="4762500" y="4527550"/>
                <a:ext cx="2667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8" p14:bwMode="auto">
            <p14:nvContentPartPr>
              <p14:cNvPr id="328" name="墨迹 327"/>
              <p14:cNvContentPartPr/>
              <p14:nvPr/>
            </p14:nvContentPartPr>
            <p14:xfrm>
              <a:off x="3149600" y="4997450"/>
              <a:ext cx="177800" cy="95250"/>
            </p14:xfrm>
          </p:contentPart>
        </mc:Choice>
        <mc:Fallback xmlns="">
          <p:pic>
            <p:nvPicPr>
              <p:cNvPr id="328" name="墨迹 327"/>
            </p:nvPicPr>
            <p:blipFill>
              <a:blip r:embed="rId639"/>
            </p:blipFill>
            <p:spPr>
              <a:xfrm>
                <a:off x="3149600" y="4997450"/>
                <a:ext cx="1778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0" p14:bwMode="auto">
            <p14:nvContentPartPr>
              <p14:cNvPr id="329" name="墨迹 328"/>
              <p14:cNvContentPartPr/>
              <p14:nvPr/>
            </p14:nvContentPartPr>
            <p14:xfrm>
              <a:off x="2597150" y="5060950"/>
              <a:ext cx="107950" cy="196850"/>
            </p14:xfrm>
          </p:contentPart>
        </mc:Choice>
        <mc:Fallback xmlns="">
          <p:pic>
            <p:nvPicPr>
              <p:cNvPr id="329" name="墨迹 328"/>
            </p:nvPicPr>
            <p:blipFill>
              <a:blip r:embed="rId641"/>
            </p:blipFill>
            <p:spPr>
              <a:xfrm>
                <a:off x="2597150" y="5060950"/>
                <a:ext cx="1079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2" p14:bwMode="auto">
            <p14:nvContentPartPr>
              <p14:cNvPr id="330" name="墨迹 329"/>
              <p14:cNvContentPartPr/>
              <p14:nvPr/>
            </p14:nvContentPartPr>
            <p14:xfrm>
              <a:off x="2787650" y="5067300"/>
              <a:ext cx="82550" cy="190500"/>
            </p14:xfrm>
          </p:contentPart>
        </mc:Choice>
        <mc:Fallback xmlns="">
          <p:pic>
            <p:nvPicPr>
              <p:cNvPr id="330" name="墨迹 329"/>
            </p:nvPicPr>
            <p:blipFill>
              <a:blip r:embed="rId643"/>
            </p:blipFill>
            <p:spPr>
              <a:xfrm>
                <a:off x="2787650" y="5067300"/>
                <a:ext cx="825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4" p14:bwMode="auto">
            <p14:nvContentPartPr>
              <p14:cNvPr id="331" name="墨迹 330"/>
              <p14:cNvContentPartPr/>
              <p14:nvPr/>
            </p14:nvContentPartPr>
            <p14:xfrm>
              <a:off x="2959100" y="5270500"/>
              <a:ext cx="63500" cy="69850"/>
            </p14:xfrm>
          </p:contentPart>
        </mc:Choice>
        <mc:Fallback xmlns="">
          <p:pic>
            <p:nvPicPr>
              <p:cNvPr id="331" name="墨迹 330"/>
            </p:nvPicPr>
            <p:blipFill>
              <a:blip r:embed="rId645"/>
            </p:blipFill>
            <p:spPr>
              <a:xfrm>
                <a:off x="2959100" y="5270500"/>
                <a:ext cx="635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6" p14:bwMode="auto">
            <p14:nvContentPartPr>
              <p14:cNvPr id="332" name="墨迹 331"/>
              <p14:cNvContentPartPr/>
              <p14:nvPr/>
            </p14:nvContentPartPr>
            <p14:xfrm>
              <a:off x="3213100" y="5194300"/>
              <a:ext cx="171450" cy="107950"/>
            </p14:xfrm>
          </p:contentPart>
        </mc:Choice>
        <mc:Fallback xmlns="">
          <p:pic>
            <p:nvPicPr>
              <p:cNvPr id="332" name="墨迹 331"/>
            </p:nvPicPr>
            <p:blipFill>
              <a:blip r:embed="rId647"/>
            </p:blipFill>
            <p:spPr>
              <a:xfrm>
                <a:off x="3213100" y="5194300"/>
                <a:ext cx="1714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8" p14:bwMode="auto">
            <p14:nvContentPartPr>
              <p14:cNvPr id="333" name="墨迹 332"/>
              <p14:cNvContentPartPr/>
              <p14:nvPr/>
            </p14:nvContentPartPr>
            <p14:xfrm>
              <a:off x="3460750" y="5238750"/>
              <a:ext cx="139700" cy="95250"/>
            </p14:xfrm>
          </p:contentPart>
        </mc:Choice>
        <mc:Fallback xmlns="">
          <p:pic>
            <p:nvPicPr>
              <p:cNvPr id="333" name="墨迹 332"/>
            </p:nvPicPr>
            <p:blipFill>
              <a:blip r:embed="rId649"/>
            </p:blipFill>
            <p:spPr>
              <a:xfrm>
                <a:off x="3460750" y="5238750"/>
                <a:ext cx="1397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0" p14:bwMode="auto">
            <p14:nvContentPartPr>
              <p14:cNvPr id="334" name="墨迹 333"/>
              <p14:cNvContentPartPr/>
              <p14:nvPr/>
            </p14:nvContentPartPr>
            <p14:xfrm>
              <a:off x="3816350" y="5124450"/>
              <a:ext cx="88900" cy="177800"/>
            </p14:xfrm>
          </p:contentPart>
        </mc:Choice>
        <mc:Fallback xmlns="">
          <p:pic>
            <p:nvPicPr>
              <p:cNvPr id="334" name="墨迹 333"/>
            </p:nvPicPr>
            <p:blipFill>
              <a:blip r:embed="rId651"/>
            </p:blipFill>
            <p:spPr>
              <a:xfrm>
                <a:off x="3816350" y="5124450"/>
                <a:ext cx="889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2" p14:bwMode="auto">
            <p14:nvContentPartPr>
              <p14:cNvPr id="335" name="墨迹 334"/>
              <p14:cNvContentPartPr/>
              <p14:nvPr/>
            </p14:nvContentPartPr>
            <p14:xfrm>
              <a:off x="4006850" y="5130800"/>
              <a:ext cx="63500" cy="171450"/>
            </p14:xfrm>
          </p:contentPart>
        </mc:Choice>
        <mc:Fallback xmlns="">
          <p:pic>
            <p:nvPicPr>
              <p:cNvPr id="335" name="墨迹 334"/>
            </p:nvPicPr>
            <p:blipFill>
              <a:blip r:embed="rId653"/>
            </p:blipFill>
            <p:spPr>
              <a:xfrm>
                <a:off x="4006850" y="5130800"/>
                <a:ext cx="635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4" p14:bwMode="auto">
            <p14:nvContentPartPr>
              <p14:cNvPr id="336" name="墨迹 335"/>
              <p14:cNvContentPartPr/>
              <p14:nvPr/>
            </p14:nvContentPartPr>
            <p14:xfrm>
              <a:off x="4140200" y="5175250"/>
              <a:ext cx="107950" cy="88900"/>
            </p14:xfrm>
          </p:contentPart>
        </mc:Choice>
        <mc:Fallback xmlns="">
          <p:pic>
            <p:nvPicPr>
              <p:cNvPr id="336" name="墨迹 335"/>
            </p:nvPicPr>
            <p:blipFill>
              <a:blip r:embed="rId655"/>
            </p:blipFill>
            <p:spPr>
              <a:xfrm>
                <a:off x="4140200" y="5175250"/>
                <a:ext cx="1079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6" p14:bwMode="auto">
            <p14:nvContentPartPr>
              <p14:cNvPr id="337" name="墨迹 336"/>
              <p14:cNvContentPartPr/>
              <p14:nvPr/>
            </p14:nvContentPartPr>
            <p14:xfrm>
              <a:off x="4318000" y="5168900"/>
              <a:ext cx="152400" cy="127000"/>
            </p14:xfrm>
          </p:contentPart>
        </mc:Choice>
        <mc:Fallback xmlns="">
          <p:pic>
            <p:nvPicPr>
              <p:cNvPr id="337" name="墨迹 336"/>
            </p:nvPicPr>
            <p:blipFill>
              <a:blip r:embed="rId657"/>
            </p:blipFill>
            <p:spPr>
              <a:xfrm>
                <a:off x="4318000" y="5168900"/>
                <a:ext cx="1524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8" p14:bwMode="auto">
            <p14:nvContentPartPr>
              <p14:cNvPr id="338" name="墨迹 337"/>
              <p14:cNvContentPartPr/>
              <p14:nvPr/>
            </p14:nvContentPartPr>
            <p14:xfrm>
              <a:off x="3244850" y="4946650"/>
              <a:ext cx="12700" cy="69850"/>
            </p14:xfrm>
          </p:contentPart>
        </mc:Choice>
        <mc:Fallback xmlns="">
          <p:pic>
            <p:nvPicPr>
              <p:cNvPr id="338" name="墨迹 337"/>
            </p:nvPicPr>
            <p:blipFill>
              <a:blip r:embed="rId659"/>
            </p:blipFill>
            <p:spPr>
              <a:xfrm>
                <a:off x="3244850" y="4946650"/>
                <a:ext cx="127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0" p14:bwMode="auto">
            <p14:nvContentPartPr>
              <p14:cNvPr id="339" name="墨迹 338"/>
              <p14:cNvContentPartPr/>
              <p14:nvPr/>
            </p14:nvContentPartPr>
            <p14:xfrm>
              <a:off x="3232150" y="4997450"/>
              <a:ext cx="19050" cy="69850"/>
            </p14:xfrm>
          </p:contentPart>
        </mc:Choice>
        <mc:Fallback xmlns="">
          <p:pic>
            <p:nvPicPr>
              <p:cNvPr id="339" name="墨迹 338"/>
            </p:nvPicPr>
            <p:blipFill>
              <a:blip r:embed="rId661"/>
            </p:blipFill>
            <p:spPr>
              <a:xfrm>
                <a:off x="3232150" y="4997450"/>
                <a:ext cx="190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2" p14:bwMode="auto">
            <p14:nvContentPartPr>
              <p14:cNvPr id="340" name="墨迹 339"/>
              <p14:cNvContentPartPr/>
              <p14:nvPr/>
            </p14:nvContentPartPr>
            <p14:xfrm>
              <a:off x="3232150" y="5048250"/>
              <a:ext cx="50800" cy="38100"/>
            </p14:xfrm>
          </p:contentPart>
        </mc:Choice>
        <mc:Fallback xmlns="">
          <p:pic>
            <p:nvPicPr>
              <p:cNvPr id="340" name="墨迹 339"/>
            </p:nvPicPr>
            <p:blipFill>
              <a:blip r:embed="rId663"/>
            </p:blipFill>
            <p:spPr>
              <a:xfrm>
                <a:off x="3232150" y="5048250"/>
                <a:ext cx="508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4" p14:bwMode="auto">
            <p14:nvContentPartPr>
              <p14:cNvPr id="341" name="墨迹 340"/>
              <p14:cNvContentPartPr/>
              <p14:nvPr/>
            </p14:nvContentPartPr>
            <p14:xfrm>
              <a:off x="3619500" y="4724400"/>
              <a:ext cx="1250950" cy="95250"/>
            </p14:xfrm>
          </p:contentPart>
        </mc:Choice>
        <mc:Fallback xmlns="">
          <p:pic>
            <p:nvPicPr>
              <p:cNvPr id="341" name="墨迹 340"/>
            </p:nvPicPr>
            <p:blipFill>
              <a:blip r:embed="rId665"/>
            </p:blipFill>
            <p:spPr>
              <a:xfrm>
                <a:off x="3619500" y="4724400"/>
                <a:ext cx="12509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6" p14:bwMode="auto">
            <p14:nvContentPartPr>
              <p14:cNvPr id="342" name="墨迹 341"/>
              <p14:cNvContentPartPr/>
              <p14:nvPr/>
            </p14:nvContentPartPr>
            <p14:xfrm>
              <a:off x="3289300" y="4991100"/>
              <a:ext cx="31750" cy="50800"/>
            </p14:xfrm>
          </p:contentPart>
        </mc:Choice>
        <mc:Fallback xmlns="">
          <p:pic>
            <p:nvPicPr>
              <p:cNvPr id="342" name="墨迹 341"/>
            </p:nvPicPr>
            <p:blipFill>
              <a:blip r:embed="rId667"/>
            </p:blipFill>
            <p:spPr>
              <a:xfrm>
                <a:off x="3289300" y="4991100"/>
                <a:ext cx="317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8" p14:bwMode="auto">
            <p14:nvContentPartPr>
              <p14:cNvPr id="343" name="墨迹 342"/>
              <p14:cNvContentPartPr/>
              <p14:nvPr/>
            </p14:nvContentPartPr>
            <p14:xfrm>
              <a:off x="3041650" y="3835400"/>
              <a:ext cx="12700" cy="38100"/>
            </p14:xfrm>
          </p:contentPart>
        </mc:Choice>
        <mc:Fallback xmlns="">
          <p:pic>
            <p:nvPicPr>
              <p:cNvPr id="343" name="墨迹 342"/>
            </p:nvPicPr>
            <p:blipFill>
              <a:blip r:embed="rId669"/>
            </p:blipFill>
            <p:spPr>
              <a:xfrm>
                <a:off x="3041650" y="3835400"/>
                <a:ext cx="127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0" p14:bwMode="auto">
            <p14:nvContentPartPr>
              <p14:cNvPr id="344" name="墨迹 343"/>
              <p14:cNvContentPartPr/>
              <p14:nvPr/>
            </p14:nvContentPartPr>
            <p14:xfrm>
              <a:off x="1905000" y="5549900"/>
              <a:ext cx="76200" cy="12700"/>
            </p14:xfrm>
          </p:contentPart>
        </mc:Choice>
        <mc:Fallback xmlns="">
          <p:pic>
            <p:nvPicPr>
              <p:cNvPr id="344" name="墨迹 343"/>
            </p:nvPicPr>
            <p:blipFill>
              <a:blip r:embed="rId671"/>
            </p:blipFill>
            <p:spPr>
              <a:xfrm>
                <a:off x="1905000" y="5549900"/>
                <a:ext cx="762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2" p14:bwMode="auto">
            <p14:nvContentPartPr>
              <p14:cNvPr id="345" name="墨迹 344"/>
              <p14:cNvContentPartPr/>
              <p14:nvPr/>
            </p14:nvContentPartPr>
            <p14:xfrm>
              <a:off x="2025650" y="5511800"/>
              <a:ext cx="285750" cy="127000"/>
            </p14:xfrm>
          </p:contentPart>
        </mc:Choice>
        <mc:Fallback xmlns="">
          <p:pic>
            <p:nvPicPr>
              <p:cNvPr id="345" name="墨迹 344"/>
            </p:nvPicPr>
            <p:blipFill>
              <a:blip r:embed="rId673"/>
            </p:blipFill>
            <p:spPr>
              <a:xfrm>
                <a:off x="2025650" y="5511800"/>
                <a:ext cx="2857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4" p14:bwMode="auto">
            <p14:nvContentPartPr>
              <p14:cNvPr id="346" name="墨迹 345"/>
              <p14:cNvContentPartPr/>
              <p14:nvPr/>
            </p14:nvContentPartPr>
            <p14:xfrm>
              <a:off x="2127250" y="5511800"/>
              <a:ext cx="146050" cy="177800"/>
            </p14:xfrm>
          </p:contentPart>
        </mc:Choice>
        <mc:Fallback xmlns="">
          <p:pic>
            <p:nvPicPr>
              <p:cNvPr id="346" name="墨迹 345"/>
            </p:nvPicPr>
            <p:blipFill>
              <a:blip r:embed="rId675"/>
            </p:blipFill>
            <p:spPr>
              <a:xfrm>
                <a:off x="2127250" y="5511800"/>
                <a:ext cx="1460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6" p14:bwMode="auto">
            <p14:nvContentPartPr>
              <p14:cNvPr id="347" name="墨迹 346"/>
              <p14:cNvContentPartPr/>
              <p14:nvPr/>
            </p14:nvContentPartPr>
            <p14:xfrm>
              <a:off x="2381250" y="5759450"/>
              <a:ext cx="12700" cy="360"/>
            </p14:xfrm>
          </p:contentPart>
        </mc:Choice>
        <mc:Fallback xmlns="">
          <p:pic>
            <p:nvPicPr>
              <p:cNvPr id="347" name="墨迹 346"/>
            </p:nvPicPr>
            <p:blipFill>
              <a:blip r:embed="rId10"/>
            </p:blipFill>
            <p:spPr>
              <a:xfrm>
                <a:off x="2381250" y="57594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7" p14:bwMode="auto">
            <p14:nvContentPartPr>
              <p14:cNvPr id="348" name="墨迹 347"/>
              <p14:cNvContentPartPr/>
              <p14:nvPr/>
            </p14:nvContentPartPr>
            <p14:xfrm>
              <a:off x="2889250" y="5632450"/>
              <a:ext cx="57150" cy="171450"/>
            </p14:xfrm>
          </p:contentPart>
        </mc:Choice>
        <mc:Fallback xmlns="">
          <p:pic>
            <p:nvPicPr>
              <p:cNvPr id="348" name="墨迹 347"/>
            </p:nvPicPr>
            <p:blipFill>
              <a:blip r:embed="rId678"/>
            </p:blipFill>
            <p:spPr>
              <a:xfrm>
                <a:off x="2889250" y="5632450"/>
                <a:ext cx="571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9" p14:bwMode="auto">
            <p14:nvContentPartPr>
              <p14:cNvPr id="349" name="墨迹 348"/>
              <p14:cNvContentPartPr/>
              <p14:nvPr/>
            </p14:nvContentPartPr>
            <p14:xfrm>
              <a:off x="3028950" y="5626100"/>
              <a:ext cx="44450" cy="165100"/>
            </p14:xfrm>
          </p:contentPart>
        </mc:Choice>
        <mc:Fallback xmlns="">
          <p:pic>
            <p:nvPicPr>
              <p:cNvPr id="349" name="墨迹 348"/>
            </p:nvPicPr>
            <p:blipFill>
              <a:blip r:embed="rId680"/>
            </p:blipFill>
            <p:spPr>
              <a:xfrm>
                <a:off x="3028950" y="5626100"/>
                <a:ext cx="444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1" p14:bwMode="auto">
            <p14:nvContentPartPr>
              <p14:cNvPr id="350" name="墨迹 349"/>
              <p14:cNvContentPartPr/>
              <p14:nvPr/>
            </p14:nvContentPartPr>
            <p14:xfrm>
              <a:off x="3181350" y="5784850"/>
              <a:ext cx="57150" cy="63500"/>
            </p14:xfrm>
          </p:contentPart>
        </mc:Choice>
        <mc:Fallback xmlns="">
          <p:pic>
            <p:nvPicPr>
              <p:cNvPr id="350" name="墨迹 349"/>
            </p:nvPicPr>
            <p:blipFill>
              <a:blip r:embed="rId682"/>
            </p:blipFill>
            <p:spPr>
              <a:xfrm>
                <a:off x="3181350" y="5784850"/>
                <a:ext cx="571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3" p14:bwMode="auto">
            <p14:nvContentPartPr>
              <p14:cNvPr id="351" name="墨迹 350"/>
              <p14:cNvContentPartPr/>
              <p14:nvPr/>
            </p14:nvContentPartPr>
            <p14:xfrm>
              <a:off x="3422650" y="5651500"/>
              <a:ext cx="127000" cy="120650"/>
            </p14:xfrm>
          </p:contentPart>
        </mc:Choice>
        <mc:Fallback xmlns="">
          <p:pic>
            <p:nvPicPr>
              <p:cNvPr id="351" name="墨迹 350"/>
            </p:nvPicPr>
            <p:blipFill>
              <a:blip r:embed="rId684"/>
            </p:blipFill>
            <p:spPr>
              <a:xfrm>
                <a:off x="3422650" y="5651500"/>
                <a:ext cx="1270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5" p14:bwMode="auto">
            <p14:nvContentPartPr>
              <p14:cNvPr id="352" name="墨迹 351"/>
              <p14:cNvContentPartPr/>
              <p14:nvPr/>
            </p14:nvContentPartPr>
            <p14:xfrm>
              <a:off x="3663950" y="5645150"/>
              <a:ext cx="158750" cy="146050"/>
            </p14:xfrm>
          </p:contentPart>
        </mc:Choice>
        <mc:Fallback xmlns="">
          <p:pic>
            <p:nvPicPr>
              <p:cNvPr id="352" name="墨迹 351"/>
            </p:nvPicPr>
            <p:blipFill>
              <a:blip r:embed="rId686"/>
            </p:blipFill>
            <p:spPr>
              <a:xfrm>
                <a:off x="3663950" y="5645150"/>
                <a:ext cx="1587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7" p14:bwMode="auto">
            <p14:nvContentPartPr>
              <p14:cNvPr id="353" name="墨迹 352"/>
              <p14:cNvContentPartPr/>
              <p14:nvPr/>
            </p14:nvContentPartPr>
            <p14:xfrm>
              <a:off x="3429000" y="5664200"/>
              <a:ext cx="114300" cy="114300"/>
            </p14:xfrm>
          </p:contentPart>
        </mc:Choice>
        <mc:Fallback xmlns="">
          <p:pic>
            <p:nvPicPr>
              <p:cNvPr id="353" name="墨迹 352"/>
            </p:nvPicPr>
            <p:blipFill>
              <a:blip r:embed="rId688"/>
            </p:blipFill>
            <p:spPr>
              <a:xfrm>
                <a:off x="3429000" y="5664200"/>
                <a:ext cx="1143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9" p14:bwMode="auto">
            <p14:nvContentPartPr>
              <p14:cNvPr id="354" name="墨迹 353"/>
              <p14:cNvContentPartPr/>
              <p14:nvPr/>
            </p14:nvContentPartPr>
            <p14:xfrm>
              <a:off x="3009900" y="5918200"/>
              <a:ext cx="19050" cy="360"/>
            </p14:xfrm>
          </p:contentPart>
        </mc:Choice>
        <mc:Fallback xmlns="">
          <p:pic>
            <p:nvPicPr>
              <p:cNvPr id="354" name="墨迹 353"/>
            </p:nvPicPr>
            <p:blipFill>
              <a:blip r:embed="rId225"/>
            </p:blipFill>
            <p:spPr>
              <a:xfrm>
                <a:off x="3009900" y="591820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0" p14:bwMode="auto">
            <p14:nvContentPartPr>
              <p14:cNvPr id="355" name="墨迹 354"/>
              <p14:cNvContentPartPr/>
              <p14:nvPr/>
            </p14:nvContentPartPr>
            <p14:xfrm>
              <a:off x="3117850" y="5911850"/>
              <a:ext cx="152400" cy="360"/>
            </p14:xfrm>
          </p:contentPart>
        </mc:Choice>
        <mc:Fallback xmlns="">
          <p:pic>
            <p:nvPicPr>
              <p:cNvPr id="355" name="墨迹 354"/>
            </p:nvPicPr>
            <p:blipFill>
              <a:blip r:embed="rId691"/>
            </p:blipFill>
            <p:spPr>
              <a:xfrm>
                <a:off x="3117850" y="5911850"/>
                <a:ext cx="152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2" p14:bwMode="auto">
            <p14:nvContentPartPr>
              <p14:cNvPr id="356" name="墨迹 355"/>
              <p14:cNvContentPartPr/>
              <p14:nvPr/>
            </p14:nvContentPartPr>
            <p14:xfrm>
              <a:off x="3390900" y="5899150"/>
              <a:ext cx="215900" cy="360"/>
            </p14:xfrm>
          </p:contentPart>
        </mc:Choice>
        <mc:Fallback xmlns="">
          <p:pic>
            <p:nvPicPr>
              <p:cNvPr id="356" name="墨迹 355"/>
            </p:nvPicPr>
            <p:blipFill>
              <a:blip r:embed="rId693"/>
            </p:blipFill>
            <p:spPr>
              <a:xfrm>
                <a:off x="3390900" y="5899150"/>
                <a:ext cx="2159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4" p14:bwMode="auto">
            <p14:nvContentPartPr>
              <p14:cNvPr id="357" name="墨迹 356"/>
              <p14:cNvContentPartPr/>
              <p14:nvPr/>
            </p14:nvContentPartPr>
            <p14:xfrm>
              <a:off x="3619500" y="5905500"/>
              <a:ext cx="31750" cy="360"/>
            </p14:xfrm>
          </p:contentPart>
        </mc:Choice>
        <mc:Fallback xmlns="">
          <p:pic>
            <p:nvPicPr>
              <p:cNvPr id="357" name="墨迹 356"/>
            </p:nvPicPr>
            <p:blipFill>
              <a:blip r:embed="rId695"/>
            </p:blipFill>
            <p:spPr>
              <a:xfrm>
                <a:off x="3619500" y="5905500"/>
                <a:ext cx="317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6" p14:bwMode="auto">
            <p14:nvContentPartPr>
              <p14:cNvPr id="358" name="墨迹 357"/>
              <p14:cNvContentPartPr/>
              <p14:nvPr/>
            </p14:nvContentPartPr>
            <p14:xfrm>
              <a:off x="3816350" y="5892800"/>
              <a:ext cx="57150" cy="6350"/>
            </p14:xfrm>
          </p:contentPart>
        </mc:Choice>
        <mc:Fallback xmlns="">
          <p:pic>
            <p:nvPicPr>
              <p:cNvPr id="358" name="墨迹 357"/>
            </p:nvPicPr>
            <p:blipFill>
              <a:blip r:embed="rId697"/>
            </p:blipFill>
            <p:spPr>
              <a:xfrm>
                <a:off x="3816350" y="5892800"/>
                <a:ext cx="571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8" p14:bwMode="auto">
            <p14:nvContentPartPr>
              <p14:cNvPr id="359" name="墨迹 358"/>
              <p14:cNvContentPartPr/>
              <p14:nvPr/>
            </p14:nvContentPartPr>
            <p14:xfrm>
              <a:off x="3727450" y="5911850"/>
              <a:ext cx="50800" cy="360"/>
            </p14:xfrm>
          </p:contentPart>
        </mc:Choice>
        <mc:Fallback xmlns="">
          <p:pic>
            <p:nvPicPr>
              <p:cNvPr id="359" name="墨迹 358"/>
            </p:nvPicPr>
            <p:blipFill>
              <a:blip r:embed="rId699"/>
            </p:blipFill>
            <p:spPr>
              <a:xfrm>
                <a:off x="3727450" y="5911850"/>
                <a:ext cx="508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0" p14:bwMode="auto">
            <p14:nvContentPartPr>
              <p14:cNvPr id="360" name="墨迹 359"/>
              <p14:cNvContentPartPr/>
              <p14:nvPr/>
            </p14:nvContentPartPr>
            <p14:xfrm>
              <a:off x="3327400" y="5899150"/>
              <a:ext cx="12700" cy="360"/>
            </p14:xfrm>
          </p:contentPart>
        </mc:Choice>
        <mc:Fallback xmlns="">
          <p:pic>
            <p:nvPicPr>
              <p:cNvPr id="360" name="墨迹 359"/>
            </p:nvPicPr>
            <p:blipFill>
              <a:blip r:embed="rId10"/>
            </p:blipFill>
            <p:spPr>
              <a:xfrm>
                <a:off x="3327400" y="58991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1" p14:bwMode="auto">
            <p14:nvContentPartPr>
              <p14:cNvPr id="361" name="墨迹 360"/>
              <p14:cNvContentPartPr/>
              <p14:nvPr/>
            </p14:nvContentPartPr>
            <p14:xfrm>
              <a:off x="2997200" y="5937250"/>
              <a:ext cx="12700" cy="360"/>
            </p14:xfrm>
          </p:contentPart>
        </mc:Choice>
        <mc:Fallback xmlns="">
          <p:pic>
            <p:nvPicPr>
              <p:cNvPr id="361" name="墨迹 360"/>
            </p:nvPicPr>
            <p:blipFill>
              <a:blip r:embed="rId10"/>
            </p:blipFill>
            <p:spPr>
              <a:xfrm>
                <a:off x="2997200" y="59372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2" p14:bwMode="auto">
            <p14:nvContentPartPr>
              <p14:cNvPr id="362" name="墨迹 361"/>
              <p14:cNvContentPartPr/>
              <p14:nvPr/>
            </p14:nvContentPartPr>
            <p14:xfrm>
              <a:off x="4940300" y="5543550"/>
              <a:ext cx="273050" cy="12700"/>
            </p14:xfrm>
          </p:contentPart>
        </mc:Choice>
        <mc:Fallback xmlns="">
          <p:pic>
            <p:nvPicPr>
              <p:cNvPr id="362" name="墨迹 361"/>
            </p:nvPicPr>
            <p:blipFill>
              <a:blip r:embed="rId703"/>
            </p:blipFill>
            <p:spPr>
              <a:xfrm>
                <a:off x="4940300" y="5543550"/>
                <a:ext cx="2730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4" p14:bwMode="auto">
            <p14:nvContentPartPr>
              <p14:cNvPr id="363" name="墨迹 362"/>
              <p14:cNvContentPartPr/>
              <p14:nvPr/>
            </p14:nvContentPartPr>
            <p14:xfrm>
              <a:off x="5219700" y="5480050"/>
              <a:ext cx="184150" cy="120650"/>
            </p14:xfrm>
          </p:contentPart>
        </mc:Choice>
        <mc:Fallback xmlns="">
          <p:pic>
            <p:nvPicPr>
              <p:cNvPr id="363" name="墨迹 362"/>
            </p:nvPicPr>
            <p:blipFill>
              <a:blip r:embed="rId705"/>
            </p:blipFill>
            <p:spPr>
              <a:xfrm>
                <a:off x="5219700" y="5480050"/>
                <a:ext cx="1841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6" p14:bwMode="auto">
            <p14:nvContentPartPr>
              <p14:cNvPr id="364" name="墨迹 363"/>
              <p14:cNvContentPartPr/>
              <p14:nvPr/>
            </p14:nvContentPartPr>
            <p14:xfrm>
              <a:off x="5226050" y="5473700"/>
              <a:ext cx="146050" cy="222250"/>
            </p14:xfrm>
          </p:contentPart>
        </mc:Choice>
        <mc:Fallback xmlns="">
          <p:pic>
            <p:nvPicPr>
              <p:cNvPr id="364" name="墨迹 363"/>
            </p:nvPicPr>
            <p:blipFill>
              <a:blip r:embed="rId707"/>
            </p:blipFill>
            <p:spPr>
              <a:xfrm>
                <a:off x="5226050" y="5473700"/>
                <a:ext cx="1460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8" p14:bwMode="auto">
            <p14:nvContentPartPr>
              <p14:cNvPr id="365" name="墨迹 364"/>
              <p14:cNvContentPartPr/>
              <p14:nvPr/>
            </p14:nvContentPartPr>
            <p14:xfrm>
              <a:off x="5492750" y="5486400"/>
              <a:ext cx="209550" cy="82550"/>
            </p14:xfrm>
          </p:contentPart>
        </mc:Choice>
        <mc:Fallback xmlns="">
          <p:pic>
            <p:nvPicPr>
              <p:cNvPr id="365" name="墨迹 364"/>
            </p:nvPicPr>
            <p:blipFill>
              <a:blip r:embed="rId709"/>
            </p:blipFill>
            <p:spPr>
              <a:xfrm>
                <a:off x="5492750" y="5486400"/>
                <a:ext cx="2095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0" p14:bwMode="auto">
            <p14:nvContentPartPr>
              <p14:cNvPr id="366" name="墨迹 365"/>
              <p14:cNvContentPartPr/>
              <p14:nvPr/>
            </p14:nvContentPartPr>
            <p14:xfrm>
              <a:off x="5518150" y="5619750"/>
              <a:ext cx="177800" cy="19050"/>
            </p14:xfrm>
          </p:contentPart>
        </mc:Choice>
        <mc:Fallback xmlns="">
          <p:pic>
            <p:nvPicPr>
              <p:cNvPr id="366" name="墨迹 365"/>
            </p:nvPicPr>
            <p:blipFill>
              <a:blip r:embed="rId711"/>
            </p:blipFill>
            <p:spPr>
              <a:xfrm>
                <a:off x="5518150" y="5619750"/>
                <a:ext cx="1778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2" p14:bwMode="auto">
            <p14:nvContentPartPr>
              <p14:cNvPr id="367" name="墨迹 366"/>
              <p14:cNvContentPartPr/>
              <p14:nvPr/>
            </p14:nvContentPartPr>
            <p14:xfrm>
              <a:off x="6134100" y="5524500"/>
              <a:ext cx="196850" cy="57150"/>
            </p14:xfrm>
          </p:contentPart>
        </mc:Choice>
        <mc:Fallback xmlns="">
          <p:pic>
            <p:nvPicPr>
              <p:cNvPr id="367" name="墨迹 366"/>
            </p:nvPicPr>
            <p:blipFill>
              <a:blip r:embed="rId713"/>
            </p:blipFill>
            <p:spPr>
              <a:xfrm>
                <a:off x="6134100" y="5524500"/>
                <a:ext cx="1968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4" p14:bwMode="auto">
            <p14:nvContentPartPr>
              <p14:cNvPr id="368" name="墨迹 367"/>
              <p14:cNvContentPartPr/>
              <p14:nvPr/>
            </p14:nvContentPartPr>
            <p14:xfrm>
              <a:off x="6191250" y="5619750"/>
              <a:ext cx="127000" cy="12700"/>
            </p14:xfrm>
          </p:contentPart>
        </mc:Choice>
        <mc:Fallback xmlns="">
          <p:pic>
            <p:nvPicPr>
              <p:cNvPr id="368" name="墨迹 367"/>
            </p:nvPicPr>
            <p:blipFill>
              <a:blip r:embed="rId715"/>
            </p:blipFill>
            <p:spPr>
              <a:xfrm>
                <a:off x="6191250" y="5619750"/>
                <a:ext cx="1270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6" p14:bwMode="auto">
            <p14:nvContentPartPr>
              <p14:cNvPr id="369" name="墨迹 368"/>
              <p14:cNvContentPartPr/>
              <p14:nvPr/>
            </p14:nvContentPartPr>
            <p14:xfrm>
              <a:off x="6172200" y="5524500"/>
              <a:ext cx="184150" cy="114300"/>
            </p14:xfrm>
          </p:contentPart>
        </mc:Choice>
        <mc:Fallback xmlns="">
          <p:pic>
            <p:nvPicPr>
              <p:cNvPr id="369" name="墨迹 368"/>
            </p:nvPicPr>
            <p:blipFill>
              <a:blip r:embed="rId717"/>
            </p:blipFill>
            <p:spPr>
              <a:xfrm>
                <a:off x="6172200" y="5524500"/>
                <a:ext cx="1841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8" p14:bwMode="auto">
            <p14:nvContentPartPr>
              <p14:cNvPr id="370" name="墨迹 369"/>
              <p14:cNvContentPartPr/>
              <p14:nvPr/>
            </p14:nvContentPartPr>
            <p14:xfrm>
              <a:off x="6407150" y="5486400"/>
              <a:ext cx="127000" cy="266700"/>
            </p14:xfrm>
          </p:contentPart>
        </mc:Choice>
        <mc:Fallback xmlns="">
          <p:pic>
            <p:nvPicPr>
              <p:cNvPr id="370" name="墨迹 369"/>
            </p:nvPicPr>
            <p:blipFill>
              <a:blip r:embed="rId719"/>
            </p:blipFill>
            <p:spPr>
              <a:xfrm>
                <a:off x="6407150" y="5486400"/>
                <a:ext cx="1270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0" p14:bwMode="auto">
            <p14:nvContentPartPr>
              <p14:cNvPr id="371" name="墨迹 370"/>
              <p14:cNvContentPartPr/>
              <p14:nvPr/>
            </p14:nvContentPartPr>
            <p14:xfrm>
              <a:off x="6178550" y="5543550"/>
              <a:ext cx="196850" cy="76200"/>
            </p14:xfrm>
          </p:contentPart>
        </mc:Choice>
        <mc:Fallback xmlns="">
          <p:pic>
            <p:nvPicPr>
              <p:cNvPr id="371" name="墨迹 370"/>
            </p:nvPicPr>
            <p:blipFill>
              <a:blip r:embed="rId721"/>
            </p:blipFill>
            <p:spPr>
              <a:xfrm>
                <a:off x="6178550" y="5543550"/>
                <a:ext cx="1968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2" p14:bwMode="auto">
            <p14:nvContentPartPr>
              <p14:cNvPr id="372" name="墨迹 371"/>
              <p14:cNvContentPartPr/>
              <p14:nvPr/>
            </p14:nvContentPartPr>
            <p14:xfrm>
              <a:off x="5867400" y="5384800"/>
              <a:ext cx="158750" cy="285750"/>
            </p14:xfrm>
          </p:contentPart>
        </mc:Choice>
        <mc:Fallback xmlns="">
          <p:pic>
            <p:nvPicPr>
              <p:cNvPr id="372" name="墨迹 371"/>
            </p:nvPicPr>
            <p:blipFill>
              <a:blip r:embed="rId723"/>
            </p:blipFill>
            <p:spPr>
              <a:xfrm>
                <a:off x="5867400" y="5384800"/>
                <a:ext cx="1587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4" p14:bwMode="auto">
            <p14:nvContentPartPr>
              <p14:cNvPr id="373" name="墨迹 372"/>
              <p14:cNvContentPartPr/>
              <p14:nvPr/>
            </p14:nvContentPartPr>
            <p14:xfrm>
              <a:off x="5975350" y="5429250"/>
              <a:ext cx="57150" cy="360"/>
            </p14:xfrm>
          </p:contentPart>
        </mc:Choice>
        <mc:Fallback xmlns="">
          <p:pic>
            <p:nvPicPr>
              <p:cNvPr id="373" name="墨迹 372"/>
            </p:nvPicPr>
            <p:blipFill>
              <a:blip r:embed="rId725"/>
            </p:blipFill>
            <p:spPr>
              <a:xfrm>
                <a:off x="5975350" y="5429250"/>
                <a:ext cx="571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6" p14:bwMode="auto">
            <p14:nvContentPartPr>
              <p14:cNvPr id="374" name="墨迹 373"/>
              <p14:cNvContentPartPr/>
              <p14:nvPr/>
            </p14:nvContentPartPr>
            <p14:xfrm>
              <a:off x="5905500" y="5480050"/>
              <a:ext cx="158750" cy="31750"/>
            </p14:xfrm>
          </p:contentPart>
        </mc:Choice>
        <mc:Fallback xmlns="">
          <p:pic>
            <p:nvPicPr>
              <p:cNvPr id="374" name="墨迹 373"/>
            </p:nvPicPr>
            <p:blipFill>
              <a:blip r:embed="rId727"/>
            </p:blipFill>
            <p:spPr>
              <a:xfrm>
                <a:off x="5905500" y="5480050"/>
                <a:ext cx="1587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8" p14:bwMode="auto">
            <p14:nvContentPartPr>
              <p14:cNvPr id="375" name="墨迹 374"/>
              <p14:cNvContentPartPr/>
              <p14:nvPr/>
            </p14:nvContentPartPr>
            <p14:xfrm>
              <a:off x="6140450" y="5715000"/>
              <a:ext cx="215900" cy="44450"/>
            </p14:xfrm>
          </p:contentPart>
        </mc:Choice>
        <mc:Fallback xmlns="">
          <p:pic>
            <p:nvPicPr>
              <p:cNvPr id="375" name="墨迹 374"/>
            </p:nvPicPr>
            <p:blipFill>
              <a:blip r:embed="rId729"/>
            </p:blipFill>
            <p:spPr>
              <a:xfrm>
                <a:off x="6140450" y="5715000"/>
                <a:ext cx="2159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0" p14:bwMode="auto">
            <p14:nvContentPartPr>
              <p14:cNvPr id="376" name="墨迹 375"/>
              <p14:cNvContentPartPr/>
              <p14:nvPr/>
            </p14:nvContentPartPr>
            <p14:xfrm>
              <a:off x="2895600" y="5886450"/>
              <a:ext cx="965200" cy="44450"/>
            </p14:xfrm>
          </p:contentPart>
        </mc:Choice>
        <mc:Fallback xmlns="">
          <p:pic>
            <p:nvPicPr>
              <p:cNvPr id="376" name="墨迹 375"/>
            </p:nvPicPr>
            <p:blipFill>
              <a:blip r:embed="rId731"/>
            </p:blipFill>
            <p:spPr>
              <a:xfrm>
                <a:off x="2895600" y="5886450"/>
                <a:ext cx="9652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2" p14:bwMode="auto">
            <p14:nvContentPartPr>
              <p14:cNvPr id="377" name="墨迹 376"/>
              <p14:cNvContentPartPr/>
              <p14:nvPr/>
            </p14:nvContentPartPr>
            <p14:xfrm>
              <a:off x="3606800" y="6019800"/>
              <a:ext cx="107950" cy="12700"/>
            </p14:xfrm>
          </p:contentPart>
        </mc:Choice>
        <mc:Fallback xmlns="">
          <p:pic>
            <p:nvPicPr>
              <p:cNvPr id="377" name="墨迹 376"/>
            </p:nvPicPr>
            <p:blipFill>
              <a:blip r:embed="rId733"/>
            </p:blipFill>
            <p:spPr>
              <a:xfrm>
                <a:off x="3606800" y="6019800"/>
                <a:ext cx="1079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4" p14:bwMode="auto">
            <p14:nvContentPartPr>
              <p14:cNvPr id="378" name="墨迹 377"/>
              <p14:cNvContentPartPr/>
              <p14:nvPr/>
            </p14:nvContentPartPr>
            <p14:xfrm>
              <a:off x="3473450" y="6070600"/>
              <a:ext cx="247650" cy="69850"/>
            </p14:xfrm>
          </p:contentPart>
        </mc:Choice>
        <mc:Fallback xmlns="">
          <p:pic>
            <p:nvPicPr>
              <p:cNvPr id="378" name="墨迹 377"/>
            </p:nvPicPr>
            <p:blipFill>
              <a:blip r:embed="rId735"/>
            </p:blipFill>
            <p:spPr>
              <a:xfrm>
                <a:off x="3473450" y="6070600"/>
                <a:ext cx="2476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6" p14:bwMode="auto">
            <p14:nvContentPartPr>
              <p14:cNvPr id="379" name="墨迹 378"/>
              <p14:cNvContentPartPr/>
              <p14:nvPr/>
            </p14:nvContentPartPr>
            <p14:xfrm>
              <a:off x="3536950" y="6026150"/>
              <a:ext cx="101600" cy="228600"/>
            </p14:xfrm>
          </p:contentPart>
        </mc:Choice>
        <mc:Fallback xmlns="">
          <p:pic>
            <p:nvPicPr>
              <p:cNvPr id="379" name="墨迹 378"/>
            </p:nvPicPr>
            <p:blipFill>
              <a:blip r:embed="rId737"/>
            </p:blipFill>
            <p:spPr>
              <a:xfrm>
                <a:off x="3536950" y="6026150"/>
                <a:ext cx="1016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8" p14:bwMode="auto">
            <p14:nvContentPartPr>
              <p14:cNvPr id="380" name="墨迹 379"/>
              <p14:cNvContentPartPr/>
              <p14:nvPr/>
            </p14:nvContentPartPr>
            <p14:xfrm>
              <a:off x="3594100" y="6102350"/>
              <a:ext cx="139700" cy="165100"/>
            </p14:xfrm>
          </p:contentPart>
        </mc:Choice>
        <mc:Fallback xmlns="">
          <p:pic>
            <p:nvPicPr>
              <p:cNvPr id="380" name="墨迹 379"/>
            </p:nvPicPr>
            <p:blipFill>
              <a:blip r:embed="rId739"/>
            </p:blipFill>
            <p:spPr>
              <a:xfrm>
                <a:off x="3594100" y="6102350"/>
                <a:ext cx="1397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0" p14:bwMode="auto">
            <p14:nvContentPartPr>
              <p14:cNvPr id="381" name="墨迹 380"/>
              <p14:cNvContentPartPr/>
              <p14:nvPr/>
            </p14:nvContentPartPr>
            <p14:xfrm>
              <a:off x="3797300" y="5924550"/>
              <a:ext cx="63500" cy="38100"/>
            </p14:xfrm>
          </p:contentPart>
        </mc:Choice>
        <mc:Fallback xmlns="">
          <p:pic>
            <p:nvPicPr>
              <p:cNvPr id="381" name="墨迹 380"/>
            </p:nvPicPr>
            <p:blipFill>
              <a:blip r:embed="rId741"/>
            </p:blipFill>
            <p:spPr>
              <a:xfrm>
                <a:off x="3797300" y="5924550"/>
                <a:ext cx="635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2" p14:bwMode="auto">
            <p14:nvContentPartPr>
              <p14:cNvPr id="382" name="墨迹 381"/>
              <p14:cNvContentPartPr/>
              <p14:nvPr/>
            </p14:nvContentPartPr>
            <p14:xfrm>
              <a:off x="3816350" y="5956300"/>
              <a:ext cx="146050" cy="222250"/>
            </p14:xfrm>
          </p:contentPart>
        </mc:Choice>
        <mc:Fallback xmlns="">
          <p:pic>
            <p:nvPicPr>
              <p:cNvPr id="382" name="墨迹 381"/>
            </p:nvPicPr>
            <p:blipFill>
              <a:blip r:embed="rId743"/>
            </p:blipFill>
            <p:spPr>
              <a:xfrm>
                <a:off x="3816350" y="5956300"/>
                <a:ext cx="1460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4" p14:bwMode="auto">
            <p14:nvContentPartPr>
              <p14:cNvPr id="383" name="墨迹 382"/>
              <p14:cNvContentPartPr/>
              <p14:nvPr/>
            </p14:nvContentPartPr>
            <p14:xfrm>
              <a:off x="4044950" y="5778500"/>
              <a:ext cx="19050" cy="63500"/>
            </p14:xfrm>
          </p:contentPart>
        </mc:Choice>
        <mc:Fallback xmlns="">
          <p:pic>
            <p:nvPicPr>
              <p:cNvPr id="383" name="墨迹 382"/>
            </p:nvPicPr>
            <p:blipFill>
              <a:blip r:embed="rId745"/>
            </p:blipFill>
            <p:spPr>
              <a:xfrm>
                <a:off x="4044950" y="5778500"/>
                <a:ext cx="190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6" p14:bwMode="auto">
            <p14:nvContentPartPr>
              <p14:cNvPr id="384" name="墨迹 383"/>
              <p14:cNvContentPartPr/>
              <p14:nvPr/>
            </p14:nvContentPartPr>
            <p14:xfrm>
              <a:off x="3968750" y="5784850"/>
              <a:ext cx="292100" cy="266700"/>
            </p14:xfrm>
          </p:contentPart>
        </mc:Choice>
        <mc:Fallback xmlns="">
          <p:pic>
            <p:nvPicPr>
              <p:cNvPr id="384" name="墨迹 383"/>
            </p:nvPicPr>
            <p:blipFill>
              <a:blip r:embed="rId747"/>
            </p:blipFill>
            <p:spPr>
              <a:xfrm>
                <a:off x="3968750" y="5784850"/>
                <a:ext cx="2921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8" p14:bwMode="auto">
            <p14:nvContentPartPr>
              <p14:cNvPr id="385" name="墨迹 384"/>
              <p14:cNvContentPartPr/>
              <p14:nvPr/>
            </p14:nvContentPartPr>
            <p14:xfrm>
              <a:off x="4006850" y="6064250"/>
              <a:ext cx="19050" cy="133350"/>
            </p14:xfrm>
          </p:contentPart>
        </mc:Choice>
        <mc:Fallback xmlns="">
          <p:pic>
            <p:nvPicPr>
              <p:cNvPr id="385" name="墨迹 384"/>
            </p:nvPicPr>
            <p:blipFill>
              <a:blip r:embed="rId749"/>
            </p:blipFill>
            <p:spPr>
              <a:xfrm>
                <a:off x="4006850" y="6064250"/>
                <a:ext cx="190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0" p14:bwMode="auto">
            <p14:nvContentPartPr>
              <p14:cNvPr id="386" name="墨迹 385"/>
              <p14:cNvContentPartPr/>
              <p14:nvPr/>
            </p14:nvContentPartPr>
            <p14:xfrm>
              <a:off x="4076700" y="6115050"/>
              <a:ext cx="158750" cy="76200"/>
            </p14:xfrm>
          </p:contentPart>
        </mc:Choice>
        <mc:Fallback xmlns="">
          <p:pic>
            <p:nvPicPr>
              <p:cNvPr id="386" name="墨迹 385"/>
            </p:nvPicPr>
            <p:blipFill>
              <a:blip r:embed="rId751"/>
            </p:blipFill>
            <p:spPr>
              <a:xfrm>
                <a:off x="4076700" y="6115050"/>
                <a:ext cx="1587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2" p14:bwMode="auto">
            <p14:nvContentPartPr>
              <p14:cNvPr id="387" name="墨迹 386"/>
              <p14:cNvContentPartPr/>
              <p14:nvPr/>
            </p14:nvContentPartPr>
            <p14:xfrm>
              <a:off x="4019550" y="6127750"/>
              <a:ext cx="31750" cy="57150"/>
            </p14:xfrm>
          </p:contentPart>
        </mc:Choice>
        <mc:Fallback xmlns="">
          <p:pic>
            <p:nvPicPr>
              <p:cNvPr id="387" name="墨迹 386"/>
            </p:nvPicPr>
            <p:blipFill>
              <a:blip r:embed="rId753"/>
            </p:blipFill>
            <p:spPr>
              <a:xfrm>
                <a:off x="4019550" y="6127750"/>
                <a:ext cx="317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4" p14:bwMode="auto">
            <p14:nvContentPartPr>
              <p14:cNvPr id="388" name="墨迹 387"/>
              <p14:cNvContentPartPr/>
              <p14:nvPr/>
            </p14:nvContentPartPr>
            <p14:xfrm>
              <a:off x="3943350" y="6121400"/>
              <a:ext cx="590550" cy="133350"/>
            </p14:xfrm>
          </p:contentPart>
        </mc:Choice>
        <mc:Fallback xmlns="">
          <p:pic>
            <p:nvPicPr>
              <p:cNvPr id="388" name="墨迹 387"/>
            </p:nvPicPr>
            <p:blipFill>
              <a:blip r:embed="rId755"/>
            </p:blipFill>
            <p:spPr>
              <a:xfrm>
                <a:off x="3943350" y="6121400"/>
                <a:ext cx="5905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6" p14:bwMode="auto">
            <p14:nvContentPartPr>
              <p14:cNvPr id="389" name="墨迹 388"/>
              <p14:cNvContentPartPr/>
              <p14:nvPr/>
            </p14:nvContentPartPr>
            <p14:xfrm>
              <a:off x="4476750" y="5969000"/>
              <a:ext cx="360" cy="196850"/>
            </p14:xfrm>
          </p:contentPart>
        </mc:Choice>
        <mc:Fallback xmlns="">
          <p:pic>
            <p:nvPicPr>
              <p:cNvPr id="389" name="墨迹 388"/>
            </p:nvPicPr>
            <p:blipFill>
              <a:blip r:embed="rId757"/>
            </p:blipFill>
            <p:spPr>
              <a:xfrm>
                <a:off x="4476750" y="5969000"/>
                <a:ext cx="36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8" p14:bwMode="auto">
            <p14:nvContentPartPr>
              <p14:cNvPr id="390" name="墨迹 389"/>
              <p14:cNvContentPartPr/>
              <p14:nvPr/>
            </p14:nvContentPartPr>
            <p14:xfrm>
              <a:off x="4381500" y="6038850"/>
              <a:ext cx="254000" cy="292100"/>
            </p14:xfrm>
          </p:contentPart>
        </mc:Choice>
        <mc:Fallback xmlns="">
          <p:pic>
            <p:nvPicPr>
              <p:cNvPr id="390" name="墨迹 389"/>
            </p:nvPicPr>
            <p:blipFill>
              <a:blip r:embed="rId759"/>
            </p:blipFill>
            <p:spPr>
              <a:xfrm>
                <a:off x="4381500" y="6038850"/>
                <a:ext cx="2540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0" p14:bwMode="auto">
            <p14:nvContentPartPr>
              <p14:cNvPr id="391" name="墨迹 390"/>
              <p14:cNvContentPartPr/>
              <p14:nvPr/>
            </p14:nvContentPartPr>
            <p14:xfrm>
              <a:off x="6432550" y="4241800"/>
              <a:ext cx="336550" cy="50800"/>
            </p14:xfrm>
          </p:contentPart>
        </mc:Choice>
        <mc:Fallback xmlns="">
          <p:pic>
            <p:nvPicPr>
              <p:cNvPr id="391" name="墨迹 390"/>
            </p:nvPicPr>
            <p:blipFill>
              <a:blip r:embed="rId761"/>
            </p:blipFill>
            <p:spPr>
              <a:xfrm>
                <a:off x="6432550" y="4241800"/>
                <a:ext cx="3365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2" p14:bwMode="auto">
            <p14:nvContentPartPr>
              <p14:cNvPr id="392" name="墨迹 391"/>
              <p14:cNvContentPartPr/>
              <p14:nvPr/>
            </p14:nvContentPartPr>
            <p14:xfrm>
              <a:off x="6477000" y="4235450"/>
              <a:ext cx="260350" cy="88900"/>
            </p14:xfrm>
          </p:contentPart>
        </mc:Choice>
        <mc:Fallback xmlns="">
          <p:pic>
            <p:nvPicPr>
              <p:cNvPr id="392" name="墨迹 391"/>
            </p:nvPicPr>
            <p:blipFill>
              <a:blip r:embed="rId763"/>
            </p:blipFill>
            <p:spPr>
              <a:xfrm>
                <a:off x="6477000" y="4235450"/>
                <a:ext cx="2603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4" p14:bwMode="auto">
            <p14:nvContentPartPr>
              <p14:cNvPr id="393" name="墨迹 392"/>
              <p14:cNvContentPartPr/>
              <p14:nvPr/>
            </p14:nvContentPartPr>
            <p14:xfrm>
              <a:off x="6457950" y="4241800"/>
              <a:ext cx="393700" cy="120650"/>
            </p14:xfrm>
          </p:contentPart>
        </mc:Choice>
        <mc:Fallback xmlns="">
          <p:pic>
            <p:nvPicPr>
              <p:cNvPr id="393" name="墨迹 392"/>
            </p:nvPicPr>
            <p:blipFill>
              <a:blip r:embed="rId765"/>
            </p:blipFill>
            <p:spPr>
              <a:xfrm>
                <a:off x="6457950" y="4241800"/>
                <a:ext cx="3937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6" p14:bwMode="auto">
            <p14:nvContentPartPr>
              <p14:cNvPr id="394" name="墨迹 393"/>
              <p14:cNvContentPartPr/>
              <p14:nvPr/>
            </p14:nvContentPartPr>
            <p14:xfrm>
              <a:off x="7092950" y="4572000"/>
              <a:ext cx="342900" cy="25400"/>
            </p14:xfrm>
          </p:contentPart>
        </mc:Choice>
        <mc:Fallback xmlns="">
          <p:pic>
            <p:nvPicPr>
              <p:cNvPr id="394" name="墨迹 393"/>
            </p:nvPicPr>
            <p:blipFill>
              <a:blip r:embed="rId767"/>
            </p:blipFill>
            <p:spPr>
              <a:xfrm>
                <a:off x="7092950" y="4572000"/>
                <a:ext cx="3429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8" p14:bwMode="auto">
            <p14:nvContentPartPr>
              <p14:cNvPr id="395" name="墨迹 394"/>
              <p14:cNvContentPartPr/>
              <p14:nvPr/>
            </p14:nvContentPartPr>
            <p14:xfrm>
              <a:off x="7086600" y="4489450"/>
              <a:ext cx="228600" cy="330200"/>
            </p14:xfrm>
          </p:contentPart>
        </mc:Choice>
        <mc:Fallback xmlns="">
          <p:pic>
            <p:nvPicPr>
              <p:cNvPr id="395" name="墨迹 394"/>
            </p:nvPicPr>
            <p:blipFill>
              <a:blip r:embed="rId769"/>
            </p:blipFill>
            <p:spPr>
              <a:xfrm>
                <a:off x="7086600" y="4489450"/>
                <a:ext cx="2286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0" p14:bwMode="auto">
            <p14:nvContentPartPr>
              <p14:cNvPr id="396" name="墨迹 395"/>
              <p14:cNvContentPartPr/>
              <p14:nvPr/>
            </p14:nvContentPartPr>
            <p14:xfrm>
              <a:off x="7219950" y="4737100"/>
              <a:ext cx="6350" cy="133350"/>
            </p14:xfrm>
          </p:contentPart>
        </mc:Choice>
        <mc:Fallback xmlns="">
          <p:pic>
            <p:nvPicPr>
              <p:cNvPr id="396" name="墨迹 395"/>
            </p:nvPicPr>
            <p:blipFill>
              <a:blip r:embed="rId771"/>
            </p:blipFill>
            <p:spPr>
              <a:xfrm>
                <a:off x="7219950" y="4737100"/>
                <a:ext cx="63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2" p14:bwMode="auto">
            <p14:nvContentPartPr>
              <p14:cNvPr id="397" name="墨迹 396"/>
              <p14:cNvContentPartPr/>
              <p14:nvPr/>
            </p14:nvContentPartPr>
            <p14:xfrm>
              <a:off x="7188200" y="4743450"/>
              <a:ext cx="260350" cy="101600"/>
            </p14:xfrm>
          </p:contentPart>
        </mc:Choice>
        <mc:Fallback xmlns="">
          <p:pic>
            <p:nvPicPr>
              <p:cNvPr id="397" name="墨迹 396"/>
            </p:nvPicPr>
            <p:blipFill>
              <a:blip r:embed="rId773"/>
            </p:blipFill>
            <p:spPr>
              <a:xfrm>
                <a:off x="7188200" y="4743450"/>
                <a:ext cx="2603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4" p14:bwMode="auto">
            <p14:nvContentPartPr>
              <p14:cNvPr id="398" name="墨迹 397"/>
              <p14:cNvContentPartPr/>
              <p14:nvPr/>
            </p14:nvContentPartPr>
            <p14:xfrm>
              <a:off x="7543800" y="4527550"/>
              <a:ext cx="25400" cy="19050"/>
            </p14:xfrm>
          </p:contentPart>
        </mc:Choice>
        <mc:Fallback xmlns="">
          <p:pic>
            <p:nvPicPr>
              <p:cNvPr id="398" name="墨迹 397"/>
            </p:nvPicPr>
            <p:blipFill>
              <a:blip r:embed="rId775"/>
            </p:blipFill>
            <p:spPr>
              <a:xfrm>
                <a:off x="7543800" y="4527550"/>
                <a:ext cx="254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6" p14:bwMode="auto">
            <p14:nvContentPartPr>
              <p14:cNvPr id="399" name="墨迹 398"/>
              <p14:cNvContentPartPr/>
              <p14:nvPr/>
            </p14:nvContentPartPr>
            <p14:xfrm>
              <a:off x="7473950" y="4591050"/>
              <a:ext cx="196850" cy="57150"/>
            </p14:xfrm>
          </p:contentPart>
        </mc:Choice>
        <mc:Fallback xmlns="">
          <p:pic>
            <p:nvPicPr>
              <p:cNvPr id="399" name="墨迹 398"/>
            </p:nvPicPr>
            <p:blipFill>
              <a:blip r:embed="rId777"/>
            </p:blipFill>
            <p:spPr>
              <a:xfrm>
                <a:off x="7473950" y="4591050"/>
                <a:ext cx="1968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8" p14:bwMode="auto">
            <p14:nvContentPartPr>
              <p14:cNvPr id="400" name="墨迹 399"/>
              <p14:cNvContentPartPr/>
              <p14:nvPr/>
            </p14:nvContentPartPr>
            <p14:xfrm>
              <a:off x="7600950" y="4578350"/>
              <a:ext cx="19050" cy="184150"/>
            </p14:xfrm>
          </p:contentPart>
        </mc:Choice>
        <mc:Fallback xmlns="">
          <p:pic>
            <p:nvPicPr>
              <p:cNvPr id="400" name="墨迹 399"/>
            </p:nvPicPr>
            <p:blipFill>
              <a:blip r:embed="rId779"/>
            </p:blipFill>
            <p:spPr>
              <a:xfrm>
                <a:off x="7600950" y="4578350"/>
                <a:ext cx="190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0" p14:bwMode="auto">
            <p14:nvContentPartPr>
              <p14:cNvPr id="401" name="墨迹 400"/>
              <p14:cNvContentPartPr/>
              <p14:nvPr/>
            </p14:nvContentPartPr>
            <p14:xfrm>
              <a:off x="7543800" y="4597400"/>
              <a:ext cx="146050" cy="152400"/>
            </p14:xfrm>
          </p:contentPart>
        </mc:Choice>
        <mc:Fallback xmlns="">
          <p:pic>
            <p:nvPicPr>
              <p:cNvPr id="401" name="墨迹 400"/>
            </p:nvPicPr>
            <p:blipFill>
              <a:blip r:embed="rId781"/>
            </p:blipFill>
            <p:spPr>
              <a:xfrm>
                <a:off x="7543800" y="4597400"/>
                <a:ext cx="1460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2" p14:bwMode="auto">
            <p14:nvContentPartPr>
              <p14:cNvPr id="402" name="墨迹 401"/>
              <p14:cNvContentPartPr/>
              <p14:nvPr/>
            </p14:nvContentPartPr>
            <p14:xfrm>
              <a:off x="7696200" y="4464050"/>
              <a:ext cx="158750" cy="222250"/>
            </p14:xfrm>
          </p:contentPart>
        </mc:Choice>
        <mc:Fallback xmlns="">
          <p:pic>
            <p:nvPicPr>
              <p:cNvPr id="402" name="墨迹 401"/>
            </p:nvPicPr>
            <p:blipFill>
              <a:blip r:embed="rId783"/>
            </p:blipFill>
            <p:spPr>
              <a:xfrm>
                <a:off x="7696200" y="4464050"/>
                <a:ext cx="1587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4" p14:bwMode="auto">
            <p14:nvContentPartPr>
              <p14:cNvPr id="403" name="墨迹 402"/>
              <p14:cNvContentPartPr/>
              <p14:nvPr/>
            </p14:nvContentPartPr>
            <p14:xfrm>
              <a:off x="7696200" y="4622800"/>
              <a:ext cx="146050" cy="285750"/>
            </p14:xfrm>
          </p:contentPart>
        </mc:Choice>
        <mc:Fallback xmlns="">
          <p:pic>
            <p:nvPicPr>
              <p:cNvPr id="403" name="墨迹 402"/>
            </p:nvPicPr>
            <p:blipFill>
              <a:blip r:embed="rId785"/>
            </p:blipFill>
            <p:spPr>
              <a:xfrm>
                <a:off x="7696200" y="4622800"/>
                <a:ext cx="1460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6" p14:bwMode="auto">
            <p14:nvContentPartPr>
              <p14:cNvPr id="404" name="墨迹 403"/>
              <p14:cNvContentPartPr/>
              <p14:nvPr/>
            </p14:nvContentPartPr>
            <p14:xfrm>
              <a:off x="7683500" y="4762500"/>
              <a:ext cx="88900" cy="31750"/>
            </p14:xfrm>
          </p:contentPart>
        </mc:Choice>
        <mc:Fallback xmlns="">
          <p:pic>
            <p:nvPicPr>
              <p:cNvPr id="404" name="墨迹 403"/>
            </p:nvPicPr>
            <p:blipFill>
              <a:blip r:embed="rId787"/>
            </p:blipFill>
            <p:spPr>
              <a:xfrm>
                <a:off x="7683500" y="4762500"/>
                <a:ext cx="889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8" p14:bwMode="auto">
            <p14:nvContentPartPr>
              <p14:cNvPr id="405" name="墨迹 404"/>
              <p14:cNvContentPartPr/>
              <p14:nvPr/>
            </p14:nvContentPartPr>
            <p14:xfrm>
              <a:off x="8007350" y="4622800"/>
              <a:ext cx="25400" cy="158750"/>
            </p14:xfrm>
          </p:contentPart>
        </mc:Choice>
        <mc:Fallback xmlns="">
          <p:pic>
            <p:nvPicPr>
              <p:cNvPr id="405" name="墨迹 404"/>
            </p:nvPicPr>
            <p:blipFill>
              <a:blip r:embed="rId789"/>
            </p:blipFill>
            <p:spPr>
              <a:xfrm>
                <a:off x="8007350" y="4622800"/>
                <a:ext cx="254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0" p14:bwMode="auto">
            <p14:nvContentPartPr>
              <p14:cNvPr id="406" name="墨迹 405"/>
              <p14:cNvContentPartPr/>
              <p14:nvPr/>
            </p14:nvContentPartPr>
            <p14:xfrm>
              <a:off x="8102600" y="4546600"/>
              <a:ext cx="88900" cy="76200"/>
            </p14:xfrm>
          </p:contentPart>
        </mc:Choice>
        <mc:Fallback xmlns="">
          <p:pic>
            <p:nvPicPr>
              <p:cNvPr id="406" name="墨迹 405"/>
            </p:nvPicPr>
            <p:blipFill>
              <a:blip r:embed="rId791"/>
            </p:blipFill>
            <p:spPr>
              <a:xfrm>
                <a:off x="8102600" y="4546600"/>
                <a:ext cx="889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2" p14:bwMode="auto">
            <p14:nvContentPartPr>
              <p14:cNvPr id="407" name="墨迹 406"/>
              <p14:cNvContentPartPr/>
              <p14:nvPr/>
            </p14:nvContentPartPr>
            <p14:xfrm>
              <a:off x="8108950" y="4635500"/>
              <a:ext cx="12700" cy="158750"/>
            </p14:xfrm>
          </p:contentPart>
        </mc:Choice>
        <mc:Fallback xmlns="">
          <p:pic>
            <p:nvPicPr>
              <p:cNvPr id="407" name="墨迹 406"/>
            </p:nvPicPr>
            <p:blipFill>
              <a:blip r:embed="rId793"/>
            </p:blipFill>
            <p:spPr>
              <a:xfrm>
                <a:off x="8108950" y="4635500"/>
                <a:ext cx="127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4" p14:bwMode="auto">
            <p14:nvContentPartPr>
              <p14:cNvPr id="408" name="墨迹 407"/>
              <p14:cNvContentPartPr/>
              <p14:nvPr/>
            </p14:nvContentPartPr>
            <p14:xfrm>
              <a:off x="8286750" y="4521200"/>
              <a:ext cx="12700" cy="19050"/>
            </p14:xfrm>
          </p:contentPart>
        </mc:Choice>
        <mc:Fallback xmlns="">
          <p:pic>
            <p:nvPicPr>
              <p:cNvPr id="408" name="墨迹 407"/>
            </p:nvPicPr>
            <p:blipFill>
              <a:blip r:embed="rId795"/>
            </p:blipFill>
            <p:spPr>
              <a:xfrm>
                <a:off x="8286750" y="4521200"/>
                <a:ext cx="12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6" p14:bwMode="auto">
            <p14:nvContentPartPr>
              <p14:cNvPr id="409" name="墨迹 408"/>
              <p14:cNvContentPartPr/>
              <p14:nvPr/>
            </p14:nvContentPartPr>
            <p14:xfrm>
              <a:off x="8185150" y="4610100"/>
              <a:ext cx="38100" cy="133350"/>
            </p14:xfrm>
          </p:contentPart>
        </mc:Choice>
        <mc:Fallback xmlns="">
          <p:pic>
            <p:nvPicPr>
              <p:cNvPr id="409" name="墨迹 408"/>
            </p:nvPicPr>
            <p:blipFill>
              <a:blip r:embed="rId797"/>
            </p:blipFill>
            <p:spPr>
              <a:xfrm>
                <a:off x="8185150" y="4610100"/>
                <a:ext cx="381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8" p14:bwMode="auto">
            <p14:nvContentPartPr>
              <p14:cNvPr id="410" name="墨迹 409"/>
              <p14:cNvContentPartPr/>
              <p14:nvPr/>
            </p14:nvContentPartPr>
            <p14:xfrm>
              <a:off x="8185150" y="4641850"/>
              <a:ext cx="234950" cy="120650"/>
            </p14:xfrm>
          </p:contentPart>
        </mc:Choice>
        <mc:Fallback xmlns="">
          <p:pic>
            <p:nvPicPr>
              <p:cNvPr id="410" name="墨迹 409"/>
            </p:nvPicPr>
            <p:blipFill>
              <a:blip r:embed="rId799"/>
            </p:blipFill>
            <p:spPr>
              <a:xfrm>
                <a:off x="8185150" y="4641850"/>
                <a:ext cx="2349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0" p14:bwMode="auto">
            <p14:nvContentPartPr>
              <p14:cNvPr id="411" name="墨迹 410"/>
              <p14:cNvContentPartPr/>
              <p14:nvPr/>
            </p14:nvContentPartPr>
            <p14:xfrm>
              <a:off x="7327900" y="5067300"/>
              <a:ext cx="152400" cy="127000"/>
            </p14:xfrm>
          </p:contentPart>
        </mc:Choice>
        <mc:Fallback xmlns="">
          <p:pic>
            <p:nvPicPr>
              <p:cNvPr id="411" name="墨迹 410"/>
            </p:nvPicPr>
            <p:blipFill>
              <a:blip r:embed="rId801"/>
            </p:blipFill>
            <p:spPr>
              <a:xfrm>
                <a:off x="7327900" y="5067300"/>
                <a:ext cx="1524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2" p14:bwMode="auto">
            <p14:nvContentPartPr>
              <p14:cNvPr id="412" name="墨迹 411"/>
              <p14:cNvContentPartPr/>
              <p14:nvPr/>
            </p14:nvContentPartPr>
            <p14:xfrm>
              <a:off x="7613650" y="5048250"/>
              <a:ext cx="88900" cy="165100"/>
            </p14:xfrm>
          </p:contentPart>
        </mc:Choice>
        <mc:Fallback xmlns="">
          <p:pic>
            <p:nvPicPr>
              <p:cNvPr id="412" name="墨迹 411"/>
            </p:nvPicPr>
            <p:blipFill>
              <a:blip r:embed="rId803"/>
            </p:blipFill>
            <p:spPr>
              <a:xfrm>
                <a:off x="7613650" y="5048250"/>
                <a:ext cx="889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4" p14:bwMode="auto">
            <p14:nvContentPartPr>
              <p14:cNvPr id="413" name="墨迹 412"/>
              <p14:cNvContentPartPr/>
              <p14:nvPr/>
            </p14:nvContentPartPr>
            <p14:xfrm>
              <a:off x="7727950" y="5200650"/>
              <a:ext cx="114300" cy="146050"/>
            </p14:xfrm>
          </p:contentPart>
        </mc:Choice>
        <mc:Fallback xmlns="">
          <p:pic>
            <p:nvPicPr>
              <p:cNvPr id="413" name="墨迹 412"/>
            </p:nvPicPr>
            <p:blipFill>
              <a:blip r:embed="rId805"/>
            </p:blipFill>
            <p:spPr>
              <a:xfrm>
                <a:off x="7727950" y="5200650"/>
                <a:ext cx="1143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6" p14:bwMode="auto">
            <p14:nvContentPartPr>
              <p14:cNvPr id="414" name="墨迹 413"/>
              <p14:cNvContentPartPr/>
              <p14:nvPr/>
            </p14:nvContentPartPr>
            <p14:xfrm>
              <a:off x="8070850" y="5080000"/>
              <a:ext cx="57150" cy="165100"/>
            </p14:xfrm>
          </p:contentPart>
        </mc:Choice>
        <mc:Fallback xmlns="">
          <p:pic>
            <p:nvPicPr>
              <p:cNvPr id="414" name="墨迹 413"/>
            </p:nvPicPr>
            <p:blipFill>
              <a:blip r:embed="rId807"/>
            </p:blipFill>
            <p:spPr>
              <a:xfrm>
                <a:off x="8070850" y="5080000"/>
                <a:ext cx="571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8" p14:bwMode="auto">
            <p14:nvContentPartPr>
              <p14:cNvPr id="415" name="墨迹 414"/>
              <p14:cNvContentPartPr/>
              <p14:nvPr/>
            </p14:nvContentPartPr>
            <p14:xfrm>
              <a:off x="8255000" y="5067300"/>
              <a:ext cx="82550" cy="114300"/>
            </p14:xfrm>
          </p:contentPart>
        </mc:Choice>
        <mc:Fallback xmlns="">
          <p:pic>
            <p:nvPicPr>
              <p:cNvPr id="415" name="墨迹 414"/>
            </p:nvPicPr>
            <p:blipFill>
              <a:blip r:embed="rId809"/>
            </p:blipFill>
            <p:spPr>
              <a:xfrm>
                <a:off x="8255000" y="5067300"/>
                <a:ext cx="825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0" p14:bwMode="auto">
            <p14:nvContentPartPr>
              <p14:cNvPr id="416" name="墨迹 415"/>
              <p14:cNvContentPartPr/>
              <p14:nvPr/>
            </p14:nvContentPartPr>
            <p14:xfrm>
              <a:off x="8439150" y="5086350"/>
              <a:ext cx="107950" cy="95250"/>
            </p14:xfrm>
          </p:contentPart>
        </mc:Choice>
        <mc:Fallback xmlns="">
          <p:pic>
            <p:nvPicPr>
              <p:cNvPr id="416" name="墨迹 415"/>
            </p:nvPicPr>
            <p:blipFill>
              <a:blip r:embed="rId811"/>
            </p:blipFill>
            <p:spPr>
              <a:xfrm>
                <a:off x="8439150" y="5086350"/>
                <a:ext cx="1079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2" p14:bwMode="auto">
            <p14:nvContentPartPr>
              <p14:cNvPr id="417" name="墨迹 416"/>
              <p14:cNvContentPartPr/>
              <p14:nvPr/>
            </p14:nvContentPartPr>
            <p14:xfrm>
              <a:off x="8648700" y="5080000"/>
              <a:ext cx="127000" cy="120650"/>
            </p14:xfrm>
          </p:contentPart>
        </mc:Choice>
        <mc:Fallback xmlns="">
          <p:pic>
            <p:nvPicPr>
              <p:cNvPr id="417" name="墨迹 416"/>
            </p:nvPicPr>
            <p:blipFill>
              <a:blip r:embed="rId813"/>
            </p:blipFill>
            <p:spPr>
              <a:xfrm>
                <a:off x="8648700" y="5080000"/>
                <a:ext cx="1270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4" p14:bwMode="auto">
            <p14:nvContentPartPr>
              <p14:cNvPr id="418" name="墨迹 417"/>
              <p14:cNvContentPartPr/>
              <p14:nvPr/>
            </p14:nvContentPartPr>
            <p14:xfrm>
              <a:off x="8064500" y="4273550"/>
              <a:ext cx="127000" cy="19050"/>
            </p14:xfrm>
          </p:contentPart>
        </mc:Choice>
        <mc:Fallback xmlns="">
          <p:pic>
            <p:nvPicPr>
              <p:cNvPr id="418" name="墨迹 417"/>
            </p:nvPicPr>
            <p:blipFill>
              <a:blip r:embed="rId815"/>
            </p:blipFill>
            <p:spPr>
              <a:xfrm>
                <a:off x="8064500" y="4273550"/>
                <a:ext cx="1270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6" p14:bwMode="auto">
            <p14:nvContentPartPr>
              <p14:cNvPr id="419" name="墨迹 418"/>
              <p14:cNvContentPartPr/>
              <p14:nvPr/>
            </p14:nvContentPartPr>
            <p14:xfrm>
              <a:off x="8915400" y="5035550"/>
              <a:ext cx="25400" cy="177800"/>
            </p14:xfrm>
          </p:contentPart>
        </mc:Choice>
        <mc:Fallback xmlns="">
          <p:pic>
            <p:nvPicPr>
              <p:cNvPr id="419" name="墨迹 418"/>
            </p:nvPicPr>
            <p:blipFill>
              <a:blip r:embed="rId817"/>
            </p:blipFill>
            <p:spPr>
              <a:xfrm>
                <a:off x="8915400" y="5035550"/>
                <a:ext cx="254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8" p14:bwMode="auto">
            <p14:nvContentPartPr>
              <p14:cNvPr id="420" name="墨迹 419"/>
              <p14:cNvContentPartPr/>
              <p14:nvPr/>
            </p14:nvContentPartPr>
            <p14:xfrm>
              <a:off x="9080500" y="5010150"/>
              <a:ext cx="19050" cy="215900"/>
            </p14:xfrm>
          </p:contentPart>
        </mc:Choice>
        <mc:Fallback xmlns="">
          <p:pic>
            <p:nvPicPr>
              <p:cNvPr id="420" name="墨迹 419"/>
            </p:nvPicPr>
            <p:blipFill>
              <a:blip r:embed="rId819"/>
            </p:blipFill>
            <p:spPr>
              <a:xfrm>
                <a:off x="9080500" y="5010150"/>
                <a:ext cx="190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0" p14:bwMode="auto">
            <p14:nvContentPartPr>
              <p14:cNvPr id="421" name="墨迹 420"/>
              <p14:cNvContentPartPr/>
              <p14:nvPr/>
            </p14:nvContentPartPr>
            <p14:xfrm>
              <a:off x="7689850" y="5581650"/>
              <a:ext cx="114300" cy="234950"/>
            </p14:xfrm>
          </p:contentPart>
        </mc:Choice>
        <mc:Fallback xmlns="">
          <p:pic>
            <p:nvPicPr>
              <p:cNvPr id="421" name="墨迹 420"/>
            </p:nvPicPr>
            <p:blipFill>
              <a:blip r:embed="rId821"/>
            </p:blipFill>
            <p:spPr>
              <a:xfrm>
                <a:off x="7689850" y="5581650"/>
                <a:ext cx="1143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2" p14:bwMode="auto">
            <p14:nvContentPartPr>
              <p14:cNvPr id="422" name="墨迹 421"/>
              <p14:cNvContentPartPr/>
              <p14:nvPr/>
            </p14:nvContentPartPr>
            <p14:xfrm>
              <a:off x="7804150" y="5581650"/>
              <a:ext cx="133350" cy="133350"/>
            </p14:xfrm>
          </p:contentPart>
        </mc:Choice>
        <mc:Fallback xmlns="">
          <p:pic>
            <p:nvPicPr>
              <p:cNvPr id="422" name="墨迹 421"/>
            </p:nvPicPr>
            <p:blipFill>
              <a:blip r:embed="rId823"/>
            </p:blipFill>
            <p:spPr>
              <a:xfrm>
                <a:off x="7804150" y="5581650"/>
                <a:ext cx="1333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4" p14:bwMode="auto">
            <p14:nvContentPartPr>
              <p14:cNvPr id="423" name="墨迹 422"/>
              <p14:cNvContentPartPr/>
              <p14:nvPr/>
            </p14:nvContentPartPr>
            <p14:xfrm>
              <a:off x="7937500" y="5638800"/>
              <a:ext cx="95250" cy="360"/>
            </p14:xfrm>
          </p:contentPart>
        </mc:Choice>
        <mc:Fallback xmlns="">
          <p:pic>
            <p:nvPicPr>
              <p:cNvPr id="423" name="墨迹 422"/>
            </p:nvPicPr>
            <p:blipFill>
              <a:blip r:embed="rId825"/>
            </p:blipFill>
            <p:spPr>
              <a:xfrm>
                <a:off x="7937500" y="5638800"/>
                <a:ext cx="952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6" p14:bwMode="auto">
            <p14:nvContentPartPr>
              <p14:cNvPr id="424" name="墨迹 423"/>
              <p14:cNvContentPartPr/>
              <p14:nvPr/>
            </p14:nvContentPartPr>
            <p14:xfrm>
              <a:off x="7899400" y="5702300"/>
              <a:ext cx="12700" cy="82550"/>
            </p14:xfrm>
          </p:contentPart>
        </mc:Choice>
        <mc:Fallback xmlns="">
          <p:pic>
            <p:nvPicPr>
              <p:cNvPr id="424" name="墨迹 423"/>
            </p:nvPicPr>
            <p:blipFill>
              <a:blip r:embed="rId827"/>
            </p:blipFill>
            <p:spPr>
              <a:xfrm>
                <a:off x="7899400" y="5702300"/>
                <a:ext cx="127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8" p14:bwMode="auto">
            <p14:nvContentPartPr>
              <p14:cNvPr id="425" name="墨迹 424"/>
              <p14:cNvContentPartPr/>
              <p14:nvPr/>
            </p14:nvContentPartPr>
            <p14:xfrm>
              <a:off x="7969250" y="5651500"/>
              <a:ext cx="19050" cy="234950"/>
            </p14:xfrm>
          </p:contentPart>
        </mc:Choice>
        <mc:Fallback xmlns="">
          <p:pic>
            <p:nvPicPr>
              <p:cNvPr id="425" name="墨迹 424"/>
            </p:nvPicPr>
            <p:blipFill>
              <a:blip r:embed="rId829"/>
            </p:blipFill>
            <p:spPr>
              <a:xfrm>
                <a:off x="7969250" y="5651500"/>
                <a:ext cx="190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0" p14:bwMode="auto">
            <p14:nvContentPartPr>
              <p14:cNvPr id="426" name="墨迹 425"/>
              <p14:cNvContentPartPr/>
              <p14:nvPr/>
            </p14:nvContentPartPr>
            <p14:xfrm>
              <a:off x="8458200" y="5676900"/>
              <a:ext cx="44450" cy="209550"/>
            </p14:xfrm>
          </p:contentPart>
        </mc:Choice>
        <mc:Fallback xmlns="">
          <p:pic>
            <p:nvPicPr>
              <p:cNvPr id="426" name="墨迹 425"/>
            </p:nvPicPr>
            <p:blipFill>
              <a:blip r:embed="rId831"/>
            </p:blipFill>
            <p:spPr>
              <a:xfrm>
                <a:off x="8458200" y="5676900"/>
                <a:ext cx="444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2" p14:bwMode="auto">
            <p14:nvContentPartPr>
              <p14:cNvPr id="427" name="墨迹 426"/>
              <p14:cNvContentPartPr/>
              <p14:nvPr/>
            </p14:nvContentPartPr>
            <p14:xfrm>
              <a:off x="8566150" y="5734050"/>
              <a:ext cx="19050" cy="165100"/>
            </p14:xfrm>
          </p:contentPart>
        </mc:Choice>
        <mc:Fallback xmlns="">
          <p:pic>
            <p:nvPicPr>
              <p:cNvPr id="427" name="墨迹 426"/>
            </p:nvPicPr>
            <p:blipFill>
              <a:blip r:embed="rId833"/>
            </p:blipFill>
            <p:spPr>
              <a:xfrm>
                <a:off x="8566150" y="5734050"/>
                <a:ext cx="190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4" p14:bwMode="auto">
            <p14:nvContentPartPr>
              <p14:cNvPr id="428" name="墨迹 427"/>
              <p14:cNvContentPartPr/>
              <p14:nvPr/>
            </p14:nvContentPartPr>
            <p14:xfrm>
              <a:off x="8642350" y="5861050"/>
              <a:ext cx="69850" cy="76200"/>
            </p14:xfrm>
          </p:contentPart>
        </mc:Choice>
        <mc:Fallback xmlns="">
          <p:pic>
            <p:nvPicPr>
              <p:cNvPr id="428" name="墨迹 427"/>
            </p:nvPicPr>
            <p:blipFill>
              <a:blip r:embed="rId835"/>
            </p:blipFill>
            <p:spPr>
              <a:xfrm>
                <a:off x="8642350" y="5861050"/>
                <a:ext cx="698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6" p14:bwMode="auto">
            <p14:nvContentPartPr>
              <p14:cNvPr id="429" name="墨迹 428"/>
              <p14:cNvContentPartPr/>
              <p14:nvPr/>
            </p14:nvContentPartPr>
            <p14:xfrm>
              <a:off x="8877300" y="5734050"/>
              <a:ext cx="50800" cy="152400"/>
            </p14:xfrm>
          </p:contentPart>
        </mc:Choice>
        <mc:Fallback xmlns="">
          <p:pic>
            <p:nvPicPr>
              <p:cNvPr id="429" name="墨迹 428"/>
            </p:nvPicPr>
            <p:blipFill>
              <a:blip r:embed="rId837"/>
            </p:blipFill>
            <p:spPr>
              <a:xfrm>
                <a:off x="8877300" y="5734050"/>
                <a:ext cx="508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8" p14:bwMode="auto">
            <p14:nvContentPartPr>
              <p14:cNvPr id="430" name="墨迹 429"/>
              <p14:cNvContentPartPr/>
              <p14:nvPr/>
            </p14:nvContentPartPr>
            <p14:xfrm>
              <a:off x="9042400" y="5683250"/>
              <a:ext cx="19050" cy="241300"/>
            </p14:xfrm>
          </p:contentPart>
        </mc:Choice>
        <mc:Fallback xmlns="">
          <p:pic>
            <p:nvPicPr>
              <p:cNvPr id="430" name="墨迹 429"/>
            </p:nvPicPr>
            <p:blipFill>
              <a:blip r:embed="rId839"/>
            </p:blipFill>
            <p:spPr>
              <a:xfrm>
                <a:off x="9042400" y="5683250"/>
                <a:ext cx="190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0" p14:bwMode="auto">
            <p14:nvContentPartPr>
              <p14:cNvPr id="431" name="墨迹 430"/>
              <p14:cNvContentPartPr/>
              <p14:nvPr/>
            </p14:nvContentPartPr>
            <p14:xfrm>
              <a:off x="9398000" y="5676900"/>
              <a:ext cx="82550" cy="209550"/>
            </p14:xfrm>
          </p:contentPart>
        </mc:Choice>
        <mc:Fallback xmlns="">
          <p:pic>
            <p:nvPicPr>
              <p:cNvPr id="431" name="墨迹 430"/>
            </p:nvPicPr>
            <p:blipFill>
              <a:blip r:embed="rId841"/>
            </p:blipFill>
            <p:spPr>
              <a:xfrm>
                <a:off x="9398000" y="5676900"/>
                <a:ext cx="825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2" p14:bwMode="auto">
            <p14:nvContentPartPr>
              <p14:cNvPr id="432" name="墨迹 431"/>
              <p14:cNvContentPartPr/>
              <p14:nvPr/>
            </p14:nvContentPartPr>
            <p14:xfrm>
              <a:off x="9531350" y="5746750"/>
              <a:ext cx="158750" cy="31750"/>
            </p14:xfrm>
          </p:contentPart>
        </mc:Choice>
        <mc:Fallback xmlns="">
          <p:pic>
            <p:nvPicPr>
              <p:cNvPr id="432" name="墨迹 431"/>
            </p:nvPicPr>
            <p:blipFill>
              <a:blip r:embed="rId843"/>
            </p:blipFill>
            <p:spPr>
              <a:xfrm>
                <a:off x="9531350" y="5746750"/>
                <a:ext cx="1587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4" p14:bwMode="auto">
            <p14:nvContentPartPr>
              <p14:cNvPr id="433" name="墨迹 432"/>
              <p14:cNvContentPartPr/>
              <p14:nvPr/>
            </p14:nvContentPartPr>
            <p14:xfrm>
              <a:off x="9721850" y="5702300"/>
              <a:ext cx="19050" cy="152400"/>
            </p14:xfrm>
          </p:contentPart>
        </mc:Choice>
        <mc:Fallback xmlns="">
          <p:pic>
            <p:nvPicPr>
              <p:cNvPr id="433" name="墨迹 432"/>
            </p:nvPicPr>
            <p:blipFill>
              <a:blip r:embed="rId845"/>
            </p:blipFill>
            <p:spPr>
              <a:xfrm>
                <a:off x="9721850" y="5702300"/>
                <a:ext cx="190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6" p14:bwMode="auto">
            <p14:nvContentPartPr>
              <p14:cNvPr id="434" name="墨迹 433"/>
              <p14:cNvContentPartPr/>
              <p14:nvPr/>
            </p14:nvContentPartPr>
            <p14:xfrm>
              <a:off x="9702800" y="5638800"/>
              <a:ext cx="260350" cy="400050"/>
            </p14:xfrm>
          </p:contentPart>
        </mc:Choice>
        <mc:Fallback xmlns="">
          <p:pic>
            <p:nvPicPr>
              <p:cNvPr id="434" name="墨迹 433"/>
            </p:nvPicPr>
            <p:blipFill>
              <a:blip r:embed="rId847"/>
            </p:blipFill>
            <p:spPr>
              <a:xfrm>
                <a:off x="9702800" y="5638800"/>
                <a:ext cx="26035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8" p14:bwMode="auto">
            <p14:nvContentPartPr>
              <p14:cNvPr id="435" name="墨迹 434"/>
              <p14:cNvContentPartPr/>
              <p14:nvPr/>
            </p14:nvContentPartPr>
            <p14:xfrm>
              <a:off x="8172450" y="6127750"/>
              <a:ext cx="95250" cy="6350"/>
            </p14:xfrm>
          </p:contentPart>
        </mc:Choice>
        <mc:Fallback xmlns="">
          <p:pic>
            <p:nvPicPr>
              <p:cNvPr id="435" name="墨迹 434"/>
            </p:nvPicPr>
            <p:blipFill>
              <a:blip r:embed="rId849"/>
            </p:blipFill>
            <p:spPr>
              <a:xfrm>
                <a:off x="8172450" y="6127750"/>
                <a:ext cx="95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0" p14:bwMode="auto">
            <p14:nvContentPartPr>
              <p14:cNvPr id="436" name="墨迹 435"/>
              <p14:cNvContentPartPr/>
              <p14:nvPr/>
            </p14:nvContentPartPr>
            <p14:xfrm>
              <a:off x="8115300" y="6203950"/>
              <a:ext cx="196850" cy="165100"/>
            </p14:xfrm>
          </p:contentPart>
        </mc:Choice>
        <mc:Fallback xmlns="">
          <p:pic>
            <p:nvPicPr>
              <p:cNvPr id="436" name="墨迹 435"/>
            </p:nvPicPr>
            <p:blipFill>
              <a:blip r:embed="rId851"/>
            </p:blipFill>
            <p:spPr>
              <a:xfrm>
                <a:off x="8115300" y="6203950"/>
                <a:ext cx="1968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2" p14:bwMode="auto">
            <p14:nvContentPartPr>
              <p14:cNvPr id="437" name="墨迹 436"/>
              <p14:cNvContentPartPr/>
              <p14:nvPr/>
            </p14:nvContentPartPr>
            <p14:xfrm>
              <a:off x="8248650" y="6286500"/>
              <a:ext cx="120650" cy="120650"/>
            </p14:xfrm>
          </p:contentPart>
        </mc:Choice>
        <mc:Fallback xmlns="">
          <p:pic>
            <p:nvPicPr>
              <p:cNvPr id="437" name="墨迹 436"/>
            </p:nvPicPr>
            <p:blipFill>
              <a:blip r:embed="rId853"/>
            </p:blipFill>
            <p:spPr>
              <a:xfrm>
                <a:off x="8248650" y="6286500"/>
                <a:ext cx="1206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4" p14:bwMode="auto">
            <p14:nvContentPartPr>
              <p14:cNvPr id="438" name="墨迹 437"/>
              <p14:cNvContentPartPr/>
              <p14:nvPr/>
            </p14:nvContentPartPr>
            <p14:xfrm>
              <a:off x="8502650" y="6026150"/>
              <a:ext cx="360" cy="63500"/>
            </p14:xfrm>
          </p:contentPart>
        </mc:Choice>
        <mc:Fallback xmlns="">
          <p:pic>
            <p:nvPicPr>
              <p:cNvPr id="438" name="墨迹 437"/>
            </p:nvPicPr>
            <p:blipFill>
              <a:blip r:embed="rId855"/>
            </p:blipFill>
            <p:spPr>
              <a:xfrm>
                <a:off x="8502650" y="6026150"/>
                <a:ext cx="36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6" p14:bwMode="auto">
            <p14:nvContentPartPr>
              <p14:cNvPr id="439" name="墨迹 438"/>
              <p14:cNvContentPartPr/>
              <p14:nvPr/>
            </p14:nvContentPartPr>
            <p14:xfrm>
              <a:off x="8445500" y="6197600"/>
              <a:ext cx="107950" cy="184150"/>
            </p14:xfrm>
          </p:contentPart>
        </mc:Choice>
        <mc:Fallback xmlns="">
          <p:pic>
            <p:nvPicPr>
              <p:cNvPr id="439" name="墨迹 438"/>
            </p:nvPicPr>
            <p:blipFill>
              <a:blip r:embed="rId857"/>
            </p:blipFill>
            <p:spPr>
              <a:xfrm>
                <a:off x="8445500" y="6197600"/>
                <a:ext cx="1079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8" p14:bwMode="auto">
            <p14:nvContentPartPr>
              <p14:cNvPr id="440" name="墨迹 439"/>
              <p14:cNvContentPartPr/>
              <p14:nvPr/>
            </p14:nvContentPartPr>
            <p14:xfrm>
              <a:off x="8680450" y="5994400"/>
              <a:ext cx="38100" cy="44450"/>
            </p14:xfrm>
          </p:contentPart>
        </mc:Choice>
        <mc:Fallback xmlns="">
          <p:pic>
            <p:nvPicPr>
              <p:cNvPr id="440" name="墨迹 439"/>
            </p:nvPicPr>
            <p:blipFill>
              <a:blip r:embed="rId859"/>
            </p:blipFill>
            <p:spPr>
              <a:xfrm>
                <a:off x="8680450" y="5994400"/>
                <a:ext cx="381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0" p14:bwMode="auto">
            <p14:nvContentPartPr>
              <p14:cNvPr id="441" name="墨迹 440"/>
              <p14:cNvContentPartPr/>
              <p14:nvPr/>
            </p14:nvContentPartPr>
            <p14:xfrm>
              <a:off x="8521700" y="5994400"/>
              <a:ext cx="400050" cy="247650"/>
            </p14:xfrm>
          </p:contentPart>
        </mc:Choice>
        <mc:Fallback xmlns="">
          <p:pic>
            <p:nvPicPr>
              <p:cNvPr id="441" name="墨迹 440"/>
            </p:nvPicPr>
            <p:blipFill>
              <a:blip r:embed="rId861"/>
            </p:blipFill>
            <p:spPr>
              <a:xfrm>
                <a:off x="8521700" y="5994400"/>
                <a:ext cx="4000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2" p14:bwMode="auto">
            <p14:nvContentPartPr>
              <p14:cNvPr id="442" name="墨迹 441"/>
              <p14:cNvContentPartPr/>
              <p14:nvPr/>
            </p14:nvContentPartPr>
            <p14:xfrm>
              <a:off x="8616950" y="6223000"/>
              <a:ext cx="50800" cy="152400"/>
            </p14:xfrm>
          </p:contentPart>
        </mc:Choice>
        <mc:Fallback xmlns="">
          <p:pic>
            <p:nvPicPr>
              <p:cNvPr id="442" name="墨迹 441"/>
            </p:nvPicPr>
            <p:blipFill>
              <a:blip r:embed="rId863"/>
            </p:blipFill>
            <p:spPr>
              <a:xfrm>
                <a:off x="8616950" y="6223000"/>
                <a:ext cx="508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4" p14:bwMode="auto">
            <p14:nvContentPartPr>
              <p14:cNvPr id="443" name="墨迹 442"/>
              <p14:cNvContentPartPr/>
              <p14:nvPr/>
            </p14:nvContentPartPr>
            <p14:xfrm>
              <a:off x="8693150" y="6261100"/>
              <a:ext cx="88900" cy="82550"/>
            </p14:xfrm>
          </p:contentPart>
        </mc:Choice>
        <mc:Fallback xmlns="">
          <p:pic>
            <p:nvPicPr>
              <p:cNvPr id="443" name="墨迹 442"/>
            </p:nvPicPr>
            <p:blipFill>
              <a:blip r:embed="rId865"/>
            </p:blipFill>
            <p:spPr>
              <a:xfrm>
                <a:off x="8693150" y="6261100"/>
                <a:ext cx="889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6" p14:bwMode="auto">
            <p14:nvContentPartPr>
              <p14:cNvPr id="444" name="墨迹 443"/>
              <p14:cNvContentPartPr/>
              <p14:nvPr/>
            </p14:nvContentPartPr>
            <p14:xfrm>
              <a:off x="8648700" y="6299200"/>
              <a:ext cx="12700" cy="44450"/>
            </p14:xfrm>
          </p:contentPart>
        </mc:Choice>
        <mc:Fallback xmlns="">
          <p:pic>
            <p:nvPicPr>
              <p:cNvPr id="444" name="墨迹 443"/>
            </p:nvPicPr>
            <p:blipFill>
              <a:blip r:embed="rId867"/>
            </p:blipFill>
            <p:spPr>
              <a:xfrm>
                <a:off x="8648700" y="6299200"/>
                <a:ext cx="127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8" p14:bwMode="auto">
            <p14:nvContentPartPr>
              <p14:cNvPr id="445" name="墨迹 444"/>
              <p14:cNvContentPartPr/>
              <p14:nvPr/>
            </p14:nvContentPartPr>
            <p14:xfrm>
              <a:off x="8553450" y="6280150"/>
              <a:ext cx="419100" cy="127000"/>
            </p14:xfrm>
          </p:contentPart>
        </mc:Choice>
        <mc:Fallback xmlns="">
          <p:pic>
            <p:nvPicPr>
              <p:cNvPr id="445" name="墨迹 444"/>
            </p:nvPicPr>
            <p:blipFill>
              <a:blip r:embed="rId869"/>
            </p:blipFill>
            <p:spPr>
              <a:xfrm>
                <a:off x="8553450" y="6280150"/>
                <a:ext cx="4191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0" p14:bwMode="auto">
            <p14:nvContentPartPr>
              <p14:cNvPr id="446" name="墨迹 445"/>
              <p14:cNvContentPartPr/>
              <p14:nvPr/>
            </p14:nvContentPartPr>
            <p14:xfrm>
              <a:off x="9124950" y="6153150"/>
              <a:ext cx="360" cy="139700"/>
            </p14:xfrm>
          </p:contentPart>
        </mc:Choice>
        <mc:Fallback xmlns="">
          <p:pic>
            <p:nvPicPr>
              <p:cNvPr id="446" name="墨迹 445"/>
            </p:nvPicPr>
            <p:blipFill>
              <a:blip r:embed="rId871"/>
            </p:blipFill>
            <p:spPr>
              <a:xfrm>
                <a:off x="9124950" y="6153150"/>
                <a:ext cx="36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2" p14:bwMode="auto">
            <p14:nvContentPartPr>
              <p14:cNvPr id="447" name="墨迹 446"/>
              <p14:cNvContentPartPr/>
              <p14:nvPr/>
            </p14:nvContentPartPr>
            <p14:xfrm>
              <a:off x="8985250" y="6203950"/>
              <a:ext cx="101600" cy="82550"/>
            </p14:xfrm>
          </p:contentPart>
        </mc:Choice>
        <mc:Fallback xmlns="">
          <p:pic>
            <p:nvPicPr>
              <p:cNvPr id="447" name="墨迹 446"/>
            </p:nvPicPr>
            <p:blipFill>
              <a:blip r:embed="rId873"/>
            </p:blipFill>
            <p:spPr>
              <a:xfrm>
                <a:off x="8985250" y="6203950"/>
                <a:ext cx="1016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4" p14:bwMode="auto">
            <p14:nvContentPartPr>
              <p14:cNvPr id="448" name="墨迹 447"/>
              <p14:cNvContentPartPr/>
              <p14:nvPr/>
            </p14:nvContentPartPr>
            <p14:xfrm>
              <a:off x="8978900" y="6210300"/>
              <a:ext cx="298450" cy="241300"/>
            </p14:xfrm>
          </p:contentPart>
        </mc:Choice>
        <mc:Fallback xmlns="">
          <p:pic>
            <p:nvPicPr>
              <p:cNvPr id="448" name="墨迹 447"/>
            </p:nvPicPr>
            <p:blipFill>
              <a:blip r:embed="rId875"/>
            </p:blipFill>
            <p:spPr>
              <a:xfrm>
                <a:off x="8978900" y="6210300"/>
                <a:ext cx="2984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6" p14:bwMode="auto">
            <p14:nvContentPartPr>
              <p14:cNvPr id="449" name="墨迹 448"/>
              <p14:cNvContentPartPr/>
              <p14:nvPr/>
            </p14:nvContentPartPr>
            <p14:xfrm>
              <a:off x="5372100" y="1085850"/>
              <a:ext cx="63500" cy="44450"/>
            </p14:xfrm>
          </p:contentPart>
        </mc:Choice>
        <mc:Fallback xmlns="">
          <p:pic>
            <p:nvPicPr>
              <p:cNvPr id="449" name="墨迹 448"/>
            </p:nvPicPr>
            <p:blipFill>
              <a:blip r:embed="rId877"/>
            </p:blipFill>
            <p:spPr>
              <a:xfrm>
                <a:off x="5372100" y="1085850"/>
                <a:ext cx="635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8" p14:bwMode="auto">
            <p14:nvContentPartPr>
              <p14:cNvPr id="450" name="墨迹 449"/>
              <p14:cNvContentPartPr/>
              <p14:nvPr/>
            </p14:nvContentPartPr>
            <p14:xfrm>
              <a:off x="5257800" y="1060450"/>
              <a:ext cx="12700" cy="360"/>
            </p14:xfrm>
          </p:contentPart>
        </mc:Choice>
        <mc:Fallback xmlns="">
          <p:pic>
            <p:nvPicPr>
              <p:cNvPr id="450" name="墨迹 449"/>
            </p:nvPicPr>
            <p:blipFill>
              <a:blip r:embed="rId10"/>
            </p:blipFill>
            <p:spPr>
              <a:xfrm>
                <a:off x="5257800" y="10604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9" p14:bwMode="auto">
            <p14:nvContentPartPr>
              <p14:cNvPr id="451" name="墨迹 450"/>
              <p14:cNvContentPartPr/>
              <p14:nvPr/>
            </p14:nvContentPartPr>
            <p14:xfrm>
              <a:off x="5740400" y="1682750"/>
              <a:ext cx="25400" cy="6350"/>
            </p14:xfrm>
          </p:contentPart>
        </mc:Choice>
        <mc:Fallback xmlns="">
          <p:pic>
            <p:nvPicPr>
              <p:cNvPr id="451" name="墨迹 450"/>
            </p:nvPicPr>
            <p:blipFill>
              <a:blip r:embed="rId880"/>
            </p:blipFill>
            <p:spPr>
              <a:xfrm>
                <a:off x="5740400" y="1682750"/>
                <a:ext cx="254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1" p14:bwMode="auto">
            <p14:nvContentPartPr>
              <p14:cNvPr id="452" name="墨迹 451"/>
              <p14:cNvContentPartPr/>
              <p14:nvPr/>
            </p14:nvContentPartPr>
            <p14:xfrm>
              <a:off x="7772400" y="1758950"/>
              <a:ext cx="31750" cy="360"/>
            </p14:xfrm>
          </p:contentPart>
        </mc:Choice>
        <mc:Fallback xmlns="">
          <p:pic>
            <p:nvPicPr>
              <p:cNvPr id="452" name="墨迹 451"/>
            </p:nvPicPr>
            <p:blipFill>
              <a:blip r:embed="rId695"/>
            </p:blipFill>
            <p:spPr>
              <a:xfrm>
                <a:off x="7772400" y="1758950"/>
                <a:ext cx="317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2" p14:bwMode="auto">
            <p14:nvContentPartPr>
              <p14:cNvPr id="453" name="墨迹 452"/>
              <p14:cNvContentPartPr/>
              <p14:nvPr/>
            </p14:nvContentPartPr>
            <p14:xfrm>
              <a:off x="5702300" y="2159000"/>
              <a:ext cx="12700" cy="360"/>
            </p14:xfrm>
          </p:contentPart>
        </mc:Choice>
        <mc:Fallback xmlns="">
          <p:pic>
            <p:nvPicPr>
              <p:cNvPr id="453" name="墨迹 452"/>
            </p:nvPicPr>
            <p:blipFill>
              <a:blip r:embed="rId10"/>
            </p:blipFill>
            <p:spPr>
              <a:xfrm>
                <a:off x="5702300" y="21590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3" p14:bwMode="auto">
            <p14:nvContentPartPr>
              <p14:cNvPr id="454" name="墨迹 453"/>
              <p14:cNvContentPartPr/>
              <p14:nvPr/>
            </p14:nvContentPartPr>
            <p14:xfrm>
              <a:off x="7785100" y="2209800"/>
              <a:ext cx="12700" cy="360"/>
            </p14:xfrm>
          </p:contentPart>
        </mc:Choice>
        <mc:Fallback xmlns="">
          <p:pic>
            <p:nvPicPr>
              <p:cNvPr id="454" name="墨迹 453"/>
            </p:nvPicPr>
            <p:blipFill>
              <a:blip r:embed="rId10"/>
            </p:blipFill>
            <p:spPr>
              <a:xfrm>
                <a:off x="7785100" y="22098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4" p14:bwMode="auto">
            <p14:nvContentPartPr>
              <p14:cNvPr id="455" name="墨迹 454"/>
              <p14:cNvContentPartPr/>
              <p14:nvPr/>
            </p14:nvContentPartPr>
            <p14:xfrm>
              <a:off x="3098800" y="1016000"/>
              <a:ext cx="425450" cy="450850"/>
            </p14:xfrm>
          </p:contentPart>
        </mc:Choice>
        <mc:Fallback xmlns="">
          <p:pic>
            <p:nvPicPr>
              <p:cNvPr id="455" name="墨迹 454"/>
            </p:nvPicPr>
            <p:blipFill>
              <a:blip r:embed="rId885"/>
            </p:blipFill>
            <p:spPr>
              <a:xfrm>
                <a:off x="3098800" y="1016000"/>
                <a:ext cx="425450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6" p14:bwMode="auto">
            <p14:nvContentPartPr>
              <p14:cNvPr id="456" name="墨迹 455"/>
              <p14:cNvContentPartPr/>
              <p14:nvPr/>
            </p14:nvContentPartPr>
            <p14:xfrm>
              <a:off x="7346950" y="933450"/>
              <a:ext cx="431800" cy="412750"/>
            </p14:xfrm>
          </p:contentPart>
        </mc:Choice>
        <mc:Fallback xmlns="">
          <p:pic>
            <p:nvPicPr>
              <p:cNvPr id="456" name="墨迹 455"/>
            </p:nvPicPr>
            <p:blipFill>
              <a:blip r:embed="rId887"/>
            </p:blipFill>
            <p:spPr>
              <a:xfrm>
                <a:off x="7346950" y="933450"/>
                <a:ext cx="43180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8" p14:bwMode="auto">
            <p14:nvContentPartPr>
              <p14:cNvPr id="457" name="墨迹 456"/>
              <p14:cNvContentPartPr/>
              <p14:nvPr/>
            </p14:nvContentPartPr>
            <p14:xfrm>
              <a:off x="8115300" y="1111250"/>
              <a:ext cx="12700" cy="360"/>
            </p14:xfrm>
          </p:contentPart>
        </mc:Choice>
        <mc:Fallback xmlns="">
          <p:pic>
            <p:nvPicPr>
              <p:cNvPr id="457" name="墨迹 456"/>
            </p:nvPicPr>
            <p:blipFill>
              <a:blip r:embed="rId10"/>
            </p:blipFill>
            <p:spPr>
              <a:xfrm>
                <a:off x="8115300" y="1111250"/>
                <a:ext cx="12700" cy="360"/>
              </a:xfrm>
              <a:prstGeom prst="rect"/>
            </p:spPr>
          </p:pic>
        </mc:Fallback>
      </mc:AlternateContent>
      <p:sp>
        <p:nvSpPr>
          <p:cNvPr id="458" name="标题 457"/>
          <p:cNvSpPr/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07895" y="1484630"/>
            <a:ext cx="7772400" cy="4114800"/>
          </a:xfrm>
        </p:spPr>
        <p:txBody>
          <a:bodyPr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1746250" y="958850"/>
              <a:ext cx="101600" cy="2159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1746250" y="958850"/>
                <a:ext cx="1016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1866900" y="1066800"/>
              <a:ext cx="133350" cy="63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1866900" y="1066800"/>
                <a:ext cx="1333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1993900" y="971550"/>
              <a:ext cx="114300" cy="2286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1993900" y="971550"/>
                <a:ext cx="1143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2190750" y="1200150"/>
              <a:ext cx="12700" cy="3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2190750" y="12001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2419350" y="996950"/>
              <a:ext cx="114300" cy="2286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2419350" y="996950"/>
                <a:ext cx="1143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2692400" y="1244600"/>
              <a:ext cx="12700" cy="3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8"/>
            </p:blipFill>
            <p:spPr>
              <a:xfrm>
                <a:off x="2692400" y="12446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1" name="墨迹 10"/>
              <p14:cNvContentPartPr/>
              <p14:nvPr/>
            </p14:nvContentPartPr>
            <p14:xfrm>
              <a:off x="3289300" y="958850"/>
              <a:ext cx="63500" cy="1524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3"/>
            </p:blipFill>
            <p:spPr>
              <a:xfrm>
                <a:off x="3289300" y="958850"/>
                <a:ext cx="635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2" name="墨迹 11"/>
              <p14:cNvContentPartPr/>
              <p14:nvPr/>
            </p14:nvContentPartPr>
            <p14:xfrm>
              <a:off x="3429000" y="977900"/>
              <a:ext cx="101600" cy="1016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5"/>
            </p:blipFill>
            <p:spPr>
              <a:xfrm>
                <a:off x="3429000" y="977900"/>
                <a:ext cx="1016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3" name="墨迹 12"/>
              <p14:cNvContentPartPr/>
              <p14:nvPr/>
            </p14:nvContentPartPr>
            <p14:xfrm>
              <a:off x="3613150" y="965200"/>
              <a:ext cx="44450" cy="1460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7"/>
            </p:blipFill>
            <p:spPr>
              <a:xfrm>
                <a:off x="3613150" y="965200"/>
                <a:ext cx="444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4" name="墨迹 13"/>
              <p14:cNvContentPartPr/>
              <p14:nvPr/>
            </p14:nvContentPartPr>
            <p14:xfrm>
              <a:off x="3740150" y="984250"/>
              <a:ext cx="101600" cy="952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9"/>
            </p:blipFill>
            <p:spPr>
              <a:xfrm>
                <a:off x="3740150" y="984250"/>
                <a:ext cx="1016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5" name="墨迹 14"/>
              <p14:cNvContentPartPr/>
              <p14:nvPr/>
            </p14:nvContentPartPr>
            <p14:xfrm>
              <a:off x="4267200" y="1003300"/>
              <a:ext cx="50800" cy="1587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1"/>
            </p:blipFill>
            <p:spPr>
              <a:xfrm>
                <a:off x="4267200" y="1003300"/>
                <a:ext cx="508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6" name="墨迹 15"/>
              <p14:cNvContentPartPr/>
              <p14:nvPr/>
            </p14:nvContentPartPr>
            <p14:xfrm>
              <a:off x="4381500" y="1028700"/>
              <a:ext cx="76200" cy="889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3"/>
            </p:blipFill>
            <p:spPr>
              <a:xfrm>
                <a:off x="4381500" y="1028700"/>
                <a:ext cx="762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7" name="墨迹 16"/>
              <p14:cNvContentPartPr/>
              <p14:nvPr/>
            </p14:nvContentPartPr>
            <p14:xfrm>
              <a:off x="4514850" y="1035050"/>
              <a:ext cx="101600" cy="762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5"/>
            </p:blipFill>
            <p:spPr>
              <a:xfrm>
                <a:off x="4514850" y="1035050"/>
                <a:ext cx="1016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8" name="墨迹 17"/>
              <p14:cNvContentPartPr/>
              <p14:nvPr/>
            </p14:nvContentPartPr>
            <p14:xfrm>
              <a:off x="4743450" y="971550"/>
              <a:ext cx="25400" cy="2095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7"/>
            </p:blipFill>
            <p:spPr>
              <a:xfrm>
                <a:off x="4743450" y="971550"/>
                <a:ext cx="254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9" name="墨迹 18"/>
              <p14:cNvContentPartPr/>
              <p14:nvPr/>
            </p14:nvContentPartPr>
            <p14:xfrm>
              <a:off x="3244850" y="1174750"/>
              <a:ext cx="61595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9"/>
            </p:blipFill>
            <p:spPr>
              <a:xfrm>
                <a:off x="3244850" y="1174750"/>
                <a:ext cx="6159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0" name="墨迹 19"/>
              <p14:cNvContentPartPr/>
              <p14:nvPr/>
            </p14:nvContentPartPr>
            <p14:xfrm>
              <a:off x="3117850" y="1276350"/>
              <a:ext cx="44450" cy="1778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1"/>
            </p:blipFill>
            <p:spPr>
              <a:xfrm>
                <a:off x="3117850" y="1276350"/>
                <a:ext cx="444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1" name="墨迹 20"/>
              <p14:cNvContentPartPr/>
              <p14:nvPr/>
            </p14:nvContentPartPr>
            <p14:xfrm>
              <a:off x="3130550" y="1295400"/>
              <a:ext cx="120650" cy="1651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3"/>
            </p:blipFill>
            <p:spPr>
              <a:xfrm>
                <a:off x="3130550" y="1295400"/>
                <a:ext cx="1206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2" name="墨迹 21"/>
              <p14:cNvContentPartPr/>
              <p14:nvPr/>
            </p14:nvContentPartPr>
            <p14:xfrm>
              <a:off x="2984500" y="1562100"/>
              <a:ext cx="19050" cy="1079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5"/>
            </p:blipFill>
            <p:spPr>
              <a:xfrm>
                <a:off x="2984500" y="1562100"/>
                <a:ext cx="190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3" name="墨迹 22"/>
              <p14:cNvContentPartPr/>
              <p14:nvPr/>
            </p14:nvContentPartPr>
            <p14:xfrm>
              <a:off x="3054350" y="1562100"/>
              <a:ext cx="69850" cy="698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7"/>
            </p:blipFill>
            <p:spPr>
              <a:xfrm>
                <a:off x="3054350" y="1562100"/>
                <a:ext cx="698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4" name="墨迹 23"/>
              <p14:cNvContentPartPr/>
              <p14:nvPr/>
            </p14:nvContentPartPr>
            <p14:xfrm>
              <a:off x="3276600" y="1511300"/>
              <a:ext cx="25400" cy="1333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9"/>
            </p:blipFill>
            <p:spPr>
              <a:xfrm>
                <a:off x="3276600" y="1511300"/>
                <a:ext cx="254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5" name="墨迹 24"/>
              <p14:cNvContentPartPr/>
              <p14:nvPr/>
            </p14:nvContentPartPr>
            <p14:xfrm>
              <a:off x="3416300" y="1511300"/>
              <a:ext cx="88900" cy="1079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1"/>
            </p:blipFill>
            <p:spPr>
              <a:xfrm>
                <a:off x="3416300" y="1511300"/>
                <a:ext cx="889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6" name="墨迹 25"/>
              <p14:cNvContentPartPr/>
              <p14:nvPr/>
            </p14:nvContentPartPr>
            <p14:xfrm>
              <a:off x="3079750" y="1758950"/>
              <a:ext cx="76200" cy="1333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3"/>
            </p:blipFill>
            <p:spPr>
              <a:xfrm>
                <a:off x="3079750" y="1758950"/>
                <a:ext cx="762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7" name="墨迹 26"/>
              <p14:cNvContentPartPr/>
              <p14:nvPr/>
            </p14:nvContentPartPr>
            <p14:xfrm>
              <a:off x="3181350" y="1727200"/>
              <a:ext cx="50800" cy="1841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5"/>
            </p:blipFill>
            <p:spPr>
              <a:xfrm>
                <a:off x="3181350" y="1727200"/>
                <a:ext cx="508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8" name="墨迹 27"/>
              <p14:cNvContentPartPr/>
              <p14:nvPr/>
            </p14:nvContentPartPr>
            <p14:xfrm>
              <a:off x="3124200" y="1828800"/>
              <a:ext cx="63500" cy="36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7"/>
            </p:blipFill>
            <p:spPr>
              <a:xfrm>
                <a:off x="3124200" y="1828800"/>
                <a:ext cx="635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9" name="墨迹 28"/>
              <p14:cNvContentPartPr/>
              <p14:nvPr/>
            </p14:nvContentPartPr>
            <p14:xfrm>
              <a:off x="3168650" y="1816100"/>
              <a:ext cx="50800" cy="254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9"/>
            </p:blipFill>
            <p:spPr>
              <a:xfrm>
                <a:off x="3168650" y="1816100"/>
                <a:ext cx="508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0" name="墨迹 29"/>
              <p14:cNvContentPartPr/>
              <p14:nvPr/>
            </p14:nvContentPartPr>
            <p14:xfrm>
              <a:off x="2959100" y="2000250"/>
              <a:ext cx="63500" cy="1016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1"/>
            </p:blipFill>
            <p:spPr>
              <a:xfrm>
                <a:off x="2959100" y="2000250"/>
                <a:ext cx="635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1" name="墨迹 30"/>
              <p14:cNvContentPartPr/>
              <p14:nvPr/>
            </p14:nvContentPartPr>
            <p14:xfrm>
              <a:off x="3111500" y="2006600"/>
              <a:ext cx="57150" cy="825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3"/>
            </p:blipFill>
            <p:spPr>
              <a:xfrm>
                <a:off x="3111500" y="2006600"/>
                <a:ext cx="571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2" name="墨迹 31"/>
              <p14:cNvContentPartPr/>
              <p14:nvPr/>
            </p14:nvContentPartPr>
            <p14:xfrm>
              <a:off x="3263900" y="2012950"/>
              <a:ext cx="76200" cy="635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5"/>
            </p:blipFill>
            <p:spPr>
              <a:xfrm>
                <a:off x="3263900" y="2012950"/>
                <a:ext cx="762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3" name="墨迹 32"/>
              <p14:cNvContentPartPr/>
              <p14:nvPr/>
            </p14:nvContentPartPr>
            <p14:xfrm>
              <a:off x="3416300" y="2006600"/>
              <a:ext cx="95250" cy="889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7"/>
            </p:blipFill>
            <p:spPr>
              <a:xfrm>
                <a:off x="3416300" y="2006600"/>
                <a:ext cx="952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4" name="墨迹 33"/>
              <p14:cNvContentPartPr/>
              <p14:nvPr/>
            </p14:nvContentPartPr>
            <p14:xfrm>
              <a:off x="3117850" y="1987550"/>
              <a:ext cx="82550" cy="635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9"/>
            </p:blipFill>
            <p:spPr>
              <a:xfrm>
                <a:off x="3117850" y="1987550"/>
                <a:ext cx="825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5" name="墨迹 34"/>
              <p14:cNvContentPartPr/>
              <p14:nvPr/>
            </p14:nvContentPartPr>
            <p14:xfrm>
              <a:off x="4044950" y="1752600"/>
              <a:ext cx="273050" cy="1587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1"/>
            </p:blipFill>
            <p:spPr>
              <a:xfrm>
                <a:off x="4044950" y="1752600"/>
                <a:ext cx="2730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6" name="墨迹 35"/>
              <p14:cNvContentPartPr/>
              <p14:nvPr/>
            </p14:nvContentPartPr>
            <p14:xfrm>
              <a:off x="4191000" y="1212850"/>
              <a:ext cx="641350" cy="444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3"/>
            </p:blipFill>
            <p:spPr>
              <a:xfrm>
                <a:off x="4191000" y="1212850"/>
                <a:ext cx="6413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7" name="墨迹 36"/>
              <p14:cNvContentPartPr/>
              <p14:nvPr/>
            </p14:nvContentPartPr>
            <p14:xfrm>
              <a:off x="3956050" y="2006600"/>
              <a:ext cx="19050" cy="952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5"/>
            </p:blipFill>
            <p:spPr>
              <a:xfrm>
                <a:off x="3956050" y="2006600"/>
                <a:ext cx="190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8" name="墨迹 37"/>
              <p14:cNvContentPartPr/>
              <p14:nvPr/>
            </p14:nvContentPartPr>
            <p14:xfrm>
              <a:off x="4044950" y="2044700"/>
              <a:ext cx="63500" cy="698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7"/>
            </p:blipFill>
            <p:spPr>
              <a:xfrm>
                <a:off x="4044950" y="2044700"/>
                <a:ext cx="635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9" name="墨迹 38"/>
              <p14:cNvContentPartPr/>
              <p14:nvPr/>
            </p14:nvContentPartPr>
            <p14:xfrm>
              <a:off x="4171950" y="2038350"/>
              <a:ext cx="101600" cy="698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9"/>
            </p:blipFill>
            <p:spPr>
              <a:xfrm>
                <a:off x="4171950" y="2038350"/>
                <a:ext cx="1016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0" name="墨迹 39"/>
              <p14:cNvContentPartPr/>
              <p14:nvPr/>
            </p14:nvContentPartPr>
            <p14:xfrm>
              <a:off x="4394200" y="1981200"/>
              <a:ext cx="12700" cy="1587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1"/>
            </p:blipFill>
            <p:spPr>
              <a:xfrm>
                <a:off x="4394200" y="1981200"/>
                <a:ext cx="127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1" name="墨迹 40"/>
              <p14:cNvContentPartPr/>
              <p14:nvPr/>
            </p14:nvContentPartPr>
            <p14:xfrm>
              <a:off x="2044700" y="1682750"/>
              <a:ext cx="247650" cy="2095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3"/>
            </p:blipFill>
            <p:spPr>
              <a:xfrm>
                <a:off x="2044700" y="1682750"/>
                <a:ext cx="2476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2" name="墨迹 41"/>
              <p14:cNvContentPartPr/>
              <p14:nvPr/>
            </p14:nvContentPartPr>
            <p14:xfrm>
              <a:off x="2241550" y="1790700"/>
              <a:ext cx="114300" cy="1016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5"/>
            </p:blipFill>
            <p:spPr>
              <a:xfrm>
                <a:off x="2241550" y="1790700"/>
                <a:ext cx="1143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3" name="墨迹 42"/>
              <p14:cNvContentPartPr/>
              <p14:nvPr/>
            </p14:nvContentPartPr>
            <p14:xfrm>
              <a:off x="2159000" y="2025650"/>
              <a:ext cx="95250" cy="1206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7"/>
            </p:blipFill>
            <p:spPr>
              <a:xfrm>
                <a:off x="2159000" y="2025650"/>
                <a:ext cx="952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4" name="墨迹 43"/>
              <p14:cNvContentPartPr/>
              <p14:nvPr/>
            </p14:nvContentPartPr>
            <p14:xfrm>
              <a:off x="2990850" y="2006600"/>
              <a:ext cx="57150" cy="127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9"/>
            </p:blipFill>
            <p:spPr>
              <a:xfrm>
                <a:off x="2990850" y="2006600"/>
                <a:ext cx="571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5" name="墨迹 44"/>
              <p14:cNvContentPartPr/>
              <p14:nvPr/>
            </p14:nvContentPartPr>
            <p14:xfrm>
              <a:off x="2197100" y="2451100"/>
              <a:ext cx="127000" cy="635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1"/>
            </p:blipFill>
            <p:spPr>
              <a:xfrm>
                <a:off x="2197100" y="2451100"/>
                <a:ext cx="1270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6" name="墨迹 45"/>
              <p14:cNvContentPartPr/>
              <p14:nvPr/>
            </p14:nvContentPartPr>
            <p14:xfrm>
              <a:off x="4330700" y="2203450"/>
              <a:ext cx="177800" cy="254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3"/>
            </p:blipFill>
            <p:spPr>
              <a:xfrm>
                <a:off x="4330700" y="2203450"/>
                <a:ext cx="1778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7" name="墨迹 46"/>
              <p14:cNvContentPartPr/>
              <p14:nvPr/>
            </p14:nvContentPartPr>
            <p14:xfrm>
              <a:off x="2489200" y="2362200"/>
              <a:ext cx="120650" cy="36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5"/>
            </p:blipFill>
            <p:spPr>
              <a:xfrm>
                <a:off x="2489200" y="2362200"/>
                <a:ext cx="1206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8" name="墨迹 47"/>
              <p14:cNvContentPartPr/>
              <p14:nvPr/>
            </p14:nvContentPartPr>
            <p14:xfrm>
              <a:off x="2546350" y="2305050"/>
              <a:ext cx="360" cy="1460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7"/>
            </p:blipFill>
            <p:spPr>
              <a:xfrm>
                <a:off x="2546350" y="2305050"/>
                <a:ext cx="36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9" name="墨迹 48"/>
              <p14:cNvContentPartPr/>
              <p14:nvPr/>
            </p14:nvContentPartPr>
            <p14:xfrm>
              <a:off x="2667000" y="2292350"/>
              <a:ext cx="6350" cy="1587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9"/>
            </p:blipFill>
            <p:spPr>
              <a:xfrm>
                <a:off x="2667000" y="2292350"/>
                <a:ext cx="63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0" name="墨迹 49"/>
              <p14:cNvContentPartPr/>
              <p14:nvPr/>
            </p14:nvContentPartPr>
            <p14:xfrm>
              <a:off x="2679700" y="2292350"/>
              <a:ext cx="158750" cy="1587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1"/>
            </p:blipFill>
            <p:spPr>
              <a:xfrm>
                <a:off x="2679700" y="2292350"/>
                <a:ext cx="1587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1" name="墨迹 50"/>
              <p14:cNvContentPartPr/>
              <p14:nvPr/>
            </p14:nvContentPartPr>
            <p14:xfrm>
              <a:off x="3035300" y="2260600"/>
              <a:ext cx="25400" cy="1714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3"/>
            </p:blipFill>
            <p:spPr>
              <a:xfrm>
                <a:off x="3035300" y="2260600"/>
                <a:ext cx="254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2" name="墨迹 51"/>
              <p14:cNvContentPartPr/>
              <p14:nvPr/>
            </p14:nvContentPartPr>
            <p14:xfrm>
              <a:off x="3181350" y="2298700"/>
              <a:ext cx="107950" cy="1016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5"/>
            </p:blipFill>
            <p:spPr>
              <a:xfrm>
                <a:off x="3181350" y="2298700"/>
                <a:ext cx="1079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3" name="墨迹 52"/>
              <p14:cNvContentPartPr/>
              <p14:nvPr/>
            </p14:nvContentPartPr>
            <p14:xfrm>
              <a:off x="3346450" y="2286000"/>
              <a:ext cx="12700" cy="1524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7"/>
            </p:blipFill>
            <p:spPr>
              <a:xfrm>
                <a:off x="3346450" y="2286000"/>
                <a:ext cx="127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4" name="墨迹 53"/>
              <p14:cNvContentPartPr/>
              <p14:nvPr/>
            </p14:nvContentPartPr>
            <p14:xfrm>
              <a:off x="3454400" y="2311400"/>
              <a:ext cx="114300" cy="889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9"/>
            </p:blipFill>
            <p:spPr>
              <a:xfrm>
                <a:off x="3454400" y="2311400"/>
                <a:ext cx="1143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5" name="墨迹 54"/>
              <p14:cNvContentPartPr/>
              <p14:nvPr/>
            </p14:nvContentPartPr>
            <p14:xfrm>
              <a:off x="2406650" y="2508250"/>
              <a:ext cx="1231900" cy="381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1"/>
            </p:blipFill>
            <p:spPr>
              <a:xfrm>
                <a:off x="2406650" y="2508250"/>
                <a:ext cx="12319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6" name="墨迹 55"/>
              <p14:cNvContentPartPr/>
              <p14:nvPr/>
            </p14:nvContentPartPr>
            <p14:xfrm>
              <a:off x="3048000" y="2667000"/>
              <a:ext cx="19050" cy="1587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3"/>
            </p:blipFill>
            <p:spPr>
              <a:xfrm>
                <a:off x="3048000" y="2667000"/>
                <a:ext cx="190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7" name="墨迹 56"/>
              <p14:cNvContentPartPr/>
              <p14:nvPr/>
            </p14:nvContentPartPr>
            <p14:xfrm>
              <a:off x="3213100" y="2686050"/>
              <a:ext cx="76200" cy="762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5"/>
            </p:blipFill>
            <p:spPr>
              <a:xfrm>
                <a:off x="3213100" y="2686050"/>
                <a:ext cx="762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8" name="墨迹 57"/>
              <p14:cNvContentPartPr/>
              <p14:nvPr/>
            </p14:nvContentPartPr>
            <p14:xfrm>
              <a:off x="3409950" y="2647950"/>
              <a:ext cx="31750" cy="1587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7"/>
            </p:blipFill>
            <p:spPr>
              <a:xfrm>
                <a:off x="3409950" y="2647950"/>
                <a:ext cx="317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9" name="墨迹 58"/>
              <p14:cNvContentPartPr/>
              <p14:nvPr/>
            </p14:nvContentPartPr>
            <p14:xfrm>
              <a:off x="3536950" y="2673350"/>
              <a:ext cx="107950" cy="1016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9"/>
            </p:blipFill>
            <p:spPr>
              <a:xfrm>
                <a:off x="3536950" y="2673350"/>
                <a:ext cx="1079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0" name="墨迹 59"/>
              <p14:cNvContentPartPr/>
              <p14:nvPr/>
            </p14:nvContentPartPr>
            <p14:xfrm>
              <a:off x="2209800" y="2724150"/>
              <a:ext cx="146050" cy="1397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1"/>
            </p:blipFill>
            <p:spPr>
              <a:xfrm>
                <a:off x="2209800" y="2724150"/>
                <a:ext cx="1460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1" name="墨迹 60"/>
              <p14:cNvContentPartPr/>
              <p14:nvPr/>
            </p14:nvContentPartPr>
            <p14:xfrm>
              <a:off x="1765300" y="3060700"/>
              <a:ext cx="209550" cy="63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3"/>
            </p:blipFill>
            <p:spPr>
              <a:xfrm>
                <a:off x="1765300" y="3060700"/>
                <a:ext cx="2095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2" name="墨迹 61"/>
              <p14:cNvContentPartPr/>
              <p14:nvPr/>
            </p14:nvContentPartPr>
            <p14:xfrm>
              <a:off x="1955800" y="2990850"/>
              <a:ext cx="171450" cy="2222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5"/>
            </p:blipFill>
            <p:spPr>
              <a:xfrm>
                <a:off x="1955800" y="2990850"/>
                <a:ext cx="1714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3" name="墨迹 62"/>
              <p14:cNvContentPartPr/>
              <p14:nvPr/>
            </p14:nvContentPartPr>
            <p14:xfrm>
              <a:off x="2247900" y="3060700"/>
              <a:ext cx="88900" cy="1333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7"/>
            </p:blipFill>
            <p:spPr>
              <a:xfrm>
                <a:off x="2247900" y="3060700"/>
                <a:ext cx="889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4" name="墨迹 63"/>
              <p14:cNvContentPartPr/>
              <p14:nvPr/>
            </p14:nvContentPartPr>
            <p14:xfrm>
              <a:off x="1987550" y="3054350"/>
              <a:ext cx="133350" cy="254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9"/>
            </p:blipFill>
            <p:spPr>
              <a:xfrm>
                <a:off x="1987550" y="3054350"/>
                <a:ext cx="1333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5" name="墨迹 64"/>
              <p14:cNvContentPartPr/>
              <p14:nvPr/>
            </p14:nvContentPartPr>
            <p14:xfrm>
              <a:off x="2381250" y="2876550"/>
              <a:ext cx="349250" cy="889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1"/>
            </p:blipFill>
            <p:spPr>
              <a:xfrm>
                <a:off x="2381250" y="2876550"/>
                <a:ext cx="3492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6" name="墨迹 65"/>
              <p14:cNvContentPartPr/>
              <p14:nvPr/>
            </p14:nvContentPartPr>
            <p14:xfrm>
              <a:off x="2724150" y="2876550"/>
              <a:ext cx="107950" cy="1460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3"/>
            </p:blipFill>
            <p:spPr>
              <a:xfrm>
                <a:off x="2724150" y="2876550"/>
                <a:ext cx="1079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7" name="墨迹 66"/>
              <p14:cNvContentPartPr/>
              <p14:nvPr/>
            </p14:nvContentPartPr>
            <p14:xfrm>
              <a:off x="3060700" y="2882900"/>
              <a:ext cx="158750" cy="1206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5"/>
            </p:blipFill>
            <p:spPr>
              <a:xfrm>
                <a:off x="3060700" y="2882900"/>
                <a:ext cx="1587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8" name="墨迹 67"/>
              <p14:cNvContentPartPr/>
              <p14:nvPr/>
            </p14:nvContentPartPr>
            <p14:xfrm>
              <a:off x="3124200" y="2921000"/>
              <a:ext cx="127000" cy="1079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7"/>
            </p:blipFill>
            <p:spPr>
              <a:xfrm>
                <a:off x="3124200" y="2921000"/>
                <a:ext cx="1270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9" name="墨迹 68"/>
              <p14:cNvContentPartPr/>
              <p14:nvPr/>
            </p14:nvContentPartPr>
            <p14:xfrm>
              <a:off x="3003550" y="3111500"/>
              <a:ext cx="95250" cy="1206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9"/>
            </p:blipFill>
            <p:spPr>
              <a:xfrm>
                <a:off x="3003550" y="3111500"/>
                <a:ext cx="952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0" name="墨迹 69"/>
              <p14:cNvContentPartPr/>
              <p14:nvPr/>
            </p14:nvContentPartPr>
            <p14:xfrm>
              <a:off x="3238500" y="3105150"/>
              <a:ext cx="19050" cy="1206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1"/>
            </p:blipFill>
            <p:spPr>
              <a:xfrm>
                <a:off x="3238500" y="3105150"/>
                <a:ext cx="190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1" name="墨迹 70"/>
              <p14:cNvContentPartPr/>
              <p14:nvPr/>
            </p14:nvContentPartPr>
            <p14:xfrm>
              <a:off x="3378200" y="3079750"/>
              <a:ext cx="95250" cy="1079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3"/>
            </p:blipFill>
            <p:spPr>
              <a:xfrm>
                <a:off x="3378200" y="3079750"/>
                <a:ext cx="952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2" name="墨迹 71"/>
              <p14:cNvContentPartPr/>
              <p14:nvPr/>
            </p14:nvContentPartPr>
            <p14:xfrm>
              <a:off x="3632200" y="3086100"/>
              <a:ext cx="38100" cy="1397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5"/>
            </p:blipFill>
            <p:spPr>
              <a:xfrm>
                <a:off x="3632200" y="3086100"/>
                <a:ext cx="381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3" name="墨迹 72"/>
              <p14:cNvContentPartPr/>
              <p14:nvPr/>
            </p14:nvContentPartPr>
            <p14:xfrm>
              <a:off x="3917950" y="3048000"/>
              <a:ext cx="107950" cy="1651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7"/>
            </p:blipFill>
            <p:spPr>
              <a:xfrm>
                <a:off x="3917950" y="3048000"/>
                <a:ext cx="1079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4" name="墨迹 73"/>
              <p14:cNvContentPartPr/>
              <p14:nvPr/>
            </p14:nvContentPartPr>
            <p14:xfrm>
              <a:off x="4140200" y="3041650"/>
              <a:ext cx="25400" cy="2095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9"/>
            </p:blipFill>
            <p:spPr>
              <a:xfrm>
                <a:off x="4140200" y="3041650"/>
                <a:ext cx="254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5" name="墨迹 74"/>
              <p14:cNvContentPartPr/>
              <p14:nvPr/>
            </p14:nvContentPartPr>
            <p14:xfrm>
              <a:off x="4248150" y="3035300"/>
              <a:ext cx="69850" cy="1079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1"/>
            </p:blipFill>
            <p:spPr>
              <a:xfrm>
                <a:off x="4248150" y="3035300"/>
                <a:ext cx="698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6" name="墨迹 75"/>
              <p14:cNvContentPartPr/>
              <p14:nvPr/>
            </p14:nvContentPartPr>
            <p14:xfrm>
              <a:off x="4425950" y="3028950"/>
              <a:ext cx="107950" cy="1587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3"/>
            </p:blipFill>
            <p:spPr>
              <a:xfrm>
                <a:off x="4425950" y="3028950"/>
                <a:ext cx="1079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7" name="墨迹 76"/>
              <p14:cNvContentPartPr/>
              <p14:nvPr/>
            </p14:nvContentPartPr>
            <p14:xfrm>
              <a:off x="4464050" y="3270250"/>
              <a:ext cx="107950" cy="63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5"/>
            </p:blipFill>
            <p:spPr>
              <a:xfrm>
                <a:off x="4464050" y="3270250"/>
                <a:ext cx="107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8" name="墨迹 77"/>
              <p14:cNvContentPartPr/>
              <p14:nvPr/>
            </p14:nvContentPartPr>
            <p14:xfrm>
              <a:off x="2603500" y="3409950"/>
              <a:ext cx="184150" cy="63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7"/>
            </p:blipFill>
            <p:spPr>
              <a:xfrm>
                <a:off x="2603500" y="3409950"/>
                <a:ext cx="1841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9" name="墨迹 78"/>
              <p14:cNvContentPartPr/>
              <p14:nvPr/>
            </p14:nvContentPartPr>
            <p14:xfrm>
              <a:off x="2698750" y="3340100"/>
              <a:ext cx="12700" cy="1524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9"/>
            </p:blipFill>
            <p:spPr>
              <a:xfrm>
                <a:off x="2698750" y="3340100"/>
                <a:ext cx="127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0" name="墨迹 79"/>
              <p14:cNvContentPartPr/>
              <p14:nvPr/>
            </p14:nvContentPartPr>
            <p14:xfrm>
              <a:off x="2832100" y="3378200"/>
              <a:ext cx="69850" cy="1079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1"/>
            </p:blipFill>
            <p:spPr>
              <a:xfrm>
                <a:off x="2832100" y="3378200"/>
                <a:ext cx="698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1" name="墨迹 80"/>
              <p14:cNvContentPartPr/>
              <p14:nvPr/>
            </p14:nvContentPartPr>
            <p14:xfrm>
              <a:off x="3098800" y="3397250"/>
              <a:ext cx="63500" cy="952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3"/>
            </p:blipFill>
            <p:spPr>
              <a:xfrm>
                <a:off x="3098800" y="3397250"/>
                <a:ext cx="635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2" name="墨迹 81"/>
              <p14:cNvContentPartPr/>
              <p14:nvPr/>
            </p14:nvContentPartPr>
            <p14:xfrm>
              <a:off x="3276600" y="3409950"/>
              <a:ext cx="76200" cy="825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5"/>
            </p:blipFill>
            <p:spPr>
              <a:xfrm>
                <a:off x="3276600" y="3409950"/>
                <a:ext cx="762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3" name="墨迹 82"/>
              <p14:cNvContentPartPr/>
              <p14:nvPr/>
            </p14:nvContentPartPr>
            <p14:xfrm>
              <a:off x="3454400" y="3409950"/>
              <a:ext cx="69850" cy="825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7"/>
            </p:blipFill>
            <p:spPr>
              <a:xfrm>
                <a:off x="3454400" y="3409950"/>
                <a:ext cx="698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4" name="墨迹 83"/>
              <p14:cNvContentPartPr/>
              <p14:nvPr/>
            </p14:nvContentPartPr>
            <p14:xfrm>
              <a:off x="3606800" y="3403600"/>
              <a:ext cx="88900" cy="825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9"/>
            </p:blipFill>
            <p:spPr>
              <a:xfrm>
                <a:off x="3606800" y="3403600"/>
                <a:ext cx="889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5" name="墨迹 84"/>
              <p14:cNvContentPartPr/>
              <p14:nvPr/>
            </p14:nvContentPartPr>
            <p14:xfrm>
              <a:off x="3111500" y="3390900"/>
              <a:ext cx="25400" cy="952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1"/>
            </p:blipFill>
            <p:spPr>
              <a:xfrm>
                <a:off x="3111500" y="3390900"/>
                <a:ext cx="254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6" name="墨迹 85"/>
              <p14:cNvContentPartPr/>
              <p14:nvPr/>
            </p14:nvContentPartPr>
            <p14:xfrm>
              <a:off x="2387600" y="3517900"/>
              <a:ext cx="1530350" cy="1206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3"/>
            </p:blipFill>
            <p:spPr>
              <a:xfrm>
                <a:off x="2387600" y="3517900"/>
                <a:ext cx="15303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7" name="墨迹 86"/>
              <p14:cNvContentPartPr/>
              <p14:nvPr/>
            </p14:nvContentPartPr>
            <p14:xfrm>
              <a:off x="3048000" y="3670300"/>
              <a:ext cx="88900" cy="1460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5"/>
            </p:blipFill>
            <p:spPr>
              <a:xfrm>
                <a:off x="3048000" y="3670300"/>
                <a:ext cx="889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8" name="墨迹 87"/>
              <p14:cNvContentPartPr/>
              <p14:nvPr/>
            </p14:nvContentPartPr>
            <p14:xfrm>
              <a:off x="3295650" y="3651250"/>
              <a:ext cx="6350" cy="1905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7"/>
            </p:blipFill>
            <p:spPr>
              <a:xfrm>
                <a:off x="3295650" y="3651250"/>
                <a:ext cx="63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9" name="墨迹 88"/>
              <p14:cNvContentPartPr/>
              <p14:nvPr/>
            </p14:nvContentPartPr>
            <p14:xfrm>
              <a:off x="3409950" y="3663950"/>
              <a:ext cx="76200" cy="1079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9"/>
            </p:blipFill>
            <p:spPr>
              <a:xfrm>
                <a:off x="3409950" y="3663950"/>
                <a:ext cx="762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0" name="墨迹 89"/>
              <p14:cNvContentPartPr/>
              <p14:nvPr/>
            </p14:nvContentPartPr>
            <p14:xfrm>
              <a:off x="3644900" y="3702050"/>
              <a:ext cx="19050" cy="1397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1"/>
            </p:blipFill>
            <p:spPr>
              <a:xfrm>
                <a:off x="3644900" y="3702050"/>
                <a:ext cx="190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1" name="墨迹 90"/>
              <p14:cNvContentPartPr/>
              <p14:nvPr/>
            </p14:nvContentPartPr>
            <p14:xfrm>
              <a:off x="2247900" y="3765550"/>
              <a:ext cx="107950" cy="1397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3"/>
            </p:blipFill>
            <p:spPr>
              <a:xfrm>
                <a:off x="2247900" y="3765550"/>
                <a:ext cx="1079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2" name="墨迹 91"/>
              <p14:cNvContentPartPr/>
              <p14:nvPr/>
            </p14:nvContentPartPr>
            <p14:xfrm>
              <a:off x="1790700" y="4038600"/>
              <a:ext cx="241300" cy="36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5"/>
            </p:blipFill>
            <p:spPr>
              <a:xfrm>
                <a:off x="1790700" y="4038600"/>
                <a:ext cx="2413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3" name="墨迹 92"/>
              <p14:cNvContentPartPr/>
              <p14:nvPr/>
            </p14:nvContentPartPr>
            <p14:xfrm>
              <a:off x="1955800" y="3968750"/>
              <a:ext cx="146050" cy="1460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7"/>
            </p:blipFill>
            <p:spPr>
              <a:xfrm>
                <a:off x="1955800" y="3968750"/>
                <a:ext cx="146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4" name="墨迹 93"/>
              <p14:cNvContentPartPr/>
              <p14:nvPr/>
            </p14:nvContentPartPr>
            <p14:xfrm>
              <a:off x="2317750" y="4019550"/>
              <a:ext cx="114300" cy="1524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9"/>
            </p:blipFill>
            <p:spPr>
              <a:xfrm>
                <a:off x="2317750" y="4019550"/>
                <a:ext cx="1143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5" name="墨迹 94"/>
              <p14:cNvContentPartPr/>
              <p14:nvPr/>
            </p14:nvContentPartPr>
            <p14:xfrm>
              <a:off x="3048000" y="4006850"/>
              <a:ext cx="101600" cy="1079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1"/>
            </p:blipFill>
            <p:spPr>
              <a:xfrm>
                <a:off x="3048000" y="4006850"/>
                <a:ext cx="1016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6" name="墨迹 95"/>
              <p14:cNvContentPartPr/>
              <p14:nvPr/>
            </p14:nvContentPartPr>
            <p14:xfrm>
              <a:off x="3308350" y="4044950"/>
              <a:ext cx="88900" cy="825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3"/>
            </p:blipFill>
            <p:spPr>
              <a:xfrm>
                <a:off x="3308350" y="4044950"/>
                <a:ext cx="889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7" name="墨迹 96"/>
              <p14:cNvContentPartPr/>
              <p14:nvPr/>
            </p14:nvContentPartPr>
            <p14:xfrm>
              <a:off x="3486150" y="4019550"/>
              <a:ext cx="25400" cy="1460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5"/>
            </p:blipFill>
            <p:spPr>
              <a:xfrm>
                <a:off x="3486150" y="4019550"/>
                <a:ext cx="254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8" name="墨迹 97"/>
              <p14:cNvContentPartPr/>
              <p14:nvPr/>
            </p14:nvContentPartPr>
            <p14:xfrm>
              <a:off x="3670300" y="4000500"/>
              <a:ext cx="88900" cy="1206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7"/>
            </p:blipFill>
            <p:spPr>
              <a:xfrm>
                <a:off x="3670300" y="4000500"/>
                <a:ext cx="889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9" name="墨迹 98"/>
              <p14:cNvContentPartPr/>
              <p14:nvPr/>
            </p14:nvContentPartPr>
            <p14:xfrm>
              <a:off x="4057650" y="4013200"/>
              <a:ext cx="12700" cy="1524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9"/>
            </p:blipFill>
            <p:spPr>
              <a:xfrm>
                <a:off x="4057650" y="4013200"/>
                <a:ext cx="127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0" name="墨迹 99"/>
              <p14:cNvContentPartPr/>
              <p14:nvPr/>
            </p14:nvContentPartPr>
            <p14:xfrm>
              <a:off x="4140200" y="3994150"/>
              <a:ext cx="139700" cy="15240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1"/>
            </p:blipFill>
            <p:spPr>
              <a:xfrm>
                <a:off x="4140200" y="3994150"/>
                <a:ext cx="1397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1" name="墨迹 100"/>
              <p14:cNvContentPartPr/>
              <p14:nvPr/>
            </p14:nvContentPartPr>
            <p14:xfrm>
              <a:off x="4381500" y="4006850"/>
              <a:ext cx="360" cy="1460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87"/>
            </p:blipFill>
            <p:spPr>
              <a:xfrm>
                <a:off x="4381500" y="4006850"/>
                <a:ext cx="36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2" name="墨迹 101"/>
              <p14:cNvContentPartPr/>
              <p14:nvPr/>
            </p14:nvContentPartPr>
            <p14:xfrm>
              <a:off x="4540250" y="4025900"/>
              <a:ext cx="152400" cy="1397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4"/>
            </p:blipFill>
            <p:spPr>
              <a:xfrm>
                <a:off x="4540250" y="4025900"/>
                <a:ext cx="1524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3" name="墨迹 102"/>
              <p14:cNvContentPartPr/>
              <p14:nvPr/>
            </p14:nvContentPartPr>
            <p14:xfrm>
              <a:off x="4514850" y="4267200"/>
              <a:ext cx="215900" cy="36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6"/>
            </p:blipFill>
            <p:spPr>
              <a:xfrm>
                <a:off x="4514850" y="4267200"/>
                <a:ext cx="2159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4" name="墨迹 103"/>
              <p14:cNvContentPartPr/>
              <p14:nvPr/>
            </p14:nvContentPartPr>
            <p14:xfrm>
              <a:off x="2667000" y="4343400"/>
              <a:ext cx="222250" cy="63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8"/>
            </p:blipFill>
            <p:spPr>
              <a:xfrm>
                <a:off x="2667000" y="4343400"/>
                <a:ext cx="222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5" name="墨迹 104"/>
              <p14:cNvContentPartPr/>
              <p14:nvPr/>
            </p14:nvContentPartPr>
            <p14:xfrm>
              <a:off x="2787650" y="4260850"/>
              <a:ext cx="38100" cy="1587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0"/>
            </p:blipFill>
            <p:spPr>
              <a:xfrm>
                <a:off x="2787650" y="4260850"/>
                <a:ext cx="381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6" name="墨迹 105"/>
              <p14:cNvContentPartPr/>
              <p14:nvPr/>
            </p14:nvContentPartPr>
            <p14:xfrm>
              <a:off x="2946400" y="4286250"/>
              <a:ext cx="82550" cy="1206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2"/>
            </p:blipFill>
            <p:spPr>
              <a:xfrm>
                <a:off x="2946400" y="4286250"/>
                <a:ext cx="825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7" name="墨迹 106"/>
              <p14:cNvContentPartPr/>
              <p14:nvPr/>
            </p14:nvContentPartPr>
            <p14:xfrm>
              <a:off x="3162300" y="4298950"/>
              <a:ext cx="76200" cy="825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4"/>
            </p:blipFill>
            <p:spPr>
              <a:xfrm>
                <a:off x="3162300" y="4298950"/>
                <a:ext cx="762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8" name="墨迹 107"/>
              <p14:cNvContentPartPr/>
              <p14:nvPr/>
            </p14:nvContentPartPr>
            <p14:xfrm>
              <a:off x="3346450" y="4324350"/>
              <a:ext cx="114300" cy="698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6"/>
            </p:blipFill>
            <p:spPr>
              <a:xfrm>
                <a:off x="3346450" y="4324350"/>
                <a:ext cx="1143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9" name="墨迹 108"/>
              <p14:cNvContentPartPr/>
              <p14:nvPr/>
            </p14:nvContentPartPr>
            <p14:xfrm>
              <a:off x="3511550" y="4286250"/>
              <a:ext cx="95250" cy="762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8"/>
            </p:blipFill>
            <p:spPr>
              <a:xfrm>
                <a:off x="3511550" y="4286250"/>
                <a:ext cx="952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0" name="墨迹 109"/>
              <p14:cNvContentPartPr/>
              <p14:nvPr/>
            </p14:nvContentPartPr>
            <p14:xfrm>
              <a:off x="3670300" y="4305300"/>
              <a:ext cx="107950" cy="635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0"/>
            </p:blipFill>
            <p:spPr>
              <a:xfrm>
                <a:off x="3670300" y="4305300"/>
                <a:ext cx="1079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1" name="墨迹 110"/>
              <p14:cNvContentPartPr/>
              <p14:nvPr/>
            </p14:nvContentPartPr>
            <p14:xfrm>
              <a:off x="3321050" y="4318000"/>
              <a:ext cx="63500" cy="36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47"/>
            </p:blipFill>
            <p:spPr>
              <a:xfrm>
                <a:off x="3321050" y="4318000"/>
                <a:ext cx="635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2" name="墨迹 111"/>
              <p14:cNvContentPartPr/>
              <p14:nvPr/>
            </p14:nvContentPartPr>
            <p14:xfrm>
              <a:off x="2520950" y="4470400"/>
              <a:ext cx="1485900" cy="254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3"/>
            </p:blipFill>
            <p:spPr>
              <a:xfrm>
                <a:off x="2520950" y="4470400"/>
                <a:ext cx="14859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3" name="墨迹 112"/>
              <p14:cNvContentPartPr/>
              <p14:nvPr/>
            </p14:nvContentPartPr>
            <p14:xfrm>
              <a:off x="3136900" y="4572000"/>
              <a:ext cx="139700" cy="1397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5"/>
            </p:blipFill>
            <p:spPr>
              <a:xfrm>
                <a:off x="3136900" y="4572000"/>
                <a:ext cx="1397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4" name="墨迹 113"/>
              <p14:cNvContentPartPr/>
              <p14:nvPr/>
            </p14:nvContentPartPr>
            <p14:xfrm>
              <a:off x="3359150" y="4616450"/>
              <a:ext cx="101600" cy="11430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7"/>
            </p:blipFill>
            <p:spPr>
              <a:xfrm>
                <a:off x="3359150" y="4616450"/>
                <a:ext cx="1016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5" name="墨迹 114"/>
              <p14:cNvContentPartPr/>
              <p14:nvPr/>
            </p14:nvContentPartPr>
            <p14:xfrm>
              <a:off x="3562350" y="4616450"/>
              <a:ext cx="31750" cy="15875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9"/>
            </p:blipFill>
            <p:spPr>
              <a:xfrm>
                <a:off x="3562350" y="4616450"/>
                <a:ext cx="317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6" name="墨迹 115"/>
              <p14:cNvContentPartPr/>
              <p14:nvPr/>
            </p14:nvContentPartPr>
            <p14:xfrm>
              <a:off x="3714750" y="4629150"/>
              <a:ext cx="95250" cy="8255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1"/>
            </p:blipFill>
            <p:spPr>
              <a:xfrm>
                <a:off x="3714750" y="4629150"/>
                <a:ext cx="952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7" name="墨迹 116"/>
              <p14:cNvContentPartPr/>
              <p14:nvPr/>
            </p14:nvContentPartPr>
            <p14:xfrm>
              <a:off x="2324100" y="4610100"/>
              <a:ext cx="146050" cy="15240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3"/>
            </p:blipFill>
            <p:spPr>
              <a:xfrm>
                <a:off x="2324100" y="4610100"/>
                <a:ext cx="1460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8" name="墨迹 117"/>
              <p14:cNvContentPartPr/>
              <p14:nvPr/>
            </p14:nvContentPartPr>
            <p14:xfrm>
              <a:off x="1778000" y="5035550"/>
              <a:ext cx="330200" cy="1270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5"/>
            </p:blipFill>
            <p:spPr>
              <a:xfrm>
                <a:off x="1778000" y="5035550"/>
                <a:ext cx="3302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9" name="墨迹 118"/>
              <p14:cNvContentPartPr/>
              <p14:nvPr/>
            </p14:nvContentPartPr>
            <p14:xfrm>
              <a:off x="2012950" y="4959350"/>
              <a:ext cx="184150" cy="1841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7"/>
            </p:blipFill>
            <p:spPr>
              <a:xfrm>
                <a:off x="2012950" y="4959350"/>
                <a:ext cx="1841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0" name="墨迹 119"/>
              <p14:cNvContentPartPr/>
              <p14:nvPr/>
            </p14:nvContentPartPr>
            <p14:xfrm>
              <a:off x="2368550" y="4965700"/>
              <a:ext cx="146050" cy="1651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9"/>
            </p:blipFill>
            <p:spPr>
              <a:xfrm>
                <a:off x="2368550" y="4965700"/>
                <a:ext cx="1460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1" name="墨迹 120"/>
              <p14:cNvContentPartPr/>
              <p14:nvPr/>
            </p14:nvContentPartPr>
            <p14:xfrm>
              <a:off x="3200400" y="5010150"/>
              <a:ext cx="82550" cy="9525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1"/>
            </p:blipFill>
            <p:spPr>
              <a:xfrm>
                <a:off x="3200400" y="5010150"/>
                <a:ext cx="825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2" name="墨迹 121"/>
              <p14:cNvContentPartPr/>
              <p14:nvPr/>
            </p14:nvContentPartPr>
            <p14:xfrm>
              <a:off x="3448050" y="4978400"/>
              <a:ext cx="95250" cy="1016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3"/>
            </p:blipFill>
            <p:spPr>
              <a:xfrm>
                <a:off x="3448050" y="4978400"/>
                <a:ext cx="952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3" name="墨迹 122"/>
              <p14:cNvContentPartPr/>
              <p14:nvPr/>
            </p14:nvContentPartPr>
            <p14:xfrm>
              <a:off x="3619500" y="4972050"/>
              <a:ext cx="95250" cy="9525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5"/>
            </p:blipFill>
            <p:spPr>
              <a:xfrm>
                <a:off x="3619500" y="4972050"/>
                <a:ext cx="952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4" name="墨迹 123"/>
              <p14:cNvContentPartPr/>
              <p14:nvPr/>
            </p14:nvContentPartPr>
            <p14:xfrm>
              <a:off x="3848100" y="4946650"/>
              <a:ext cx="360" cy="13970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7"/>
            </p:blipFill>
            <p:spPr>
              <a:xfrm>
                <a:off x="3848100" y="4946650"/>
                <a:ext cx="36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5" name="墨迹 124"/>
              <p14:cNvContentPartPr/>
              <p14:nvPr/>
            </p14:nvContentPartPr>
            <p14:xfrm>
              <a:off x="4127500" y="4927600"/>
              <a:ext cx="107950" cy="1397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9"/>
            </p:blipFill>
            <p:spPr>
              <a:xfrm>
                <a:off x="4127500" y="4927600"/>
                <a:ext cx="1079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6" name="墨迹 125"/>
              <p14:cNvContentPartPr/>
              <p14:nvPr/>
            </p14:nvContentPartPr>
            <p14:xfrm>
              <a:off x="4356100" y="4914900"/>
              <a:ext cx="63500" cy="22860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1"/>
            </p:blipFill>
            <p:spPr>
              <a:xfrm>
                <a:off x="4356100" y="4914900"/>
                <a:ext cx="635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7" name="墨迹 126"/>
              <p14:cNvContentPartPr/>
              <p14:nvPr/>
            </p14:nvContentPartPr>
            <p14:xfrm>
              <a:off x="4495800" y="4972050"/>
              <a:ext cx="107950" cy="12065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3"/>
            </p:blipFill>
            <p:spPr>
              <a:xfrm>
                <a:off x="4495800" y="4972050"/>
                <a:ext cx="1079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8" name="墨迹 127"/>
              <p14:cNvContentPartPr/>
              <p14:nvPr/>
            </p14:nvContentPartPr>
            <p14:xfrm>
              <a:off x="4724400" y="4927600"/>
              <a:ext cx="360" cy="17145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5"/>
            </p:blipFill>
            <p:spPr>
              <a:xfrm>
                <a:off x="4724400" y="4927600"/>
                <a:ext cx="36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9" name="墨迹 128"/>
              <p14:cNvContentPartPr/>
              <p14:nvPr/>
            </p14:nvContentPartPr>
            <p14:xfrm>
              <a:off x="3841750" y="1752600"/>
              <a:ext cx="254000" cy="162560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7"/>
            </p:blipFill>
            <p:spPr>
              <a:xfrm>
                <a:off x="3841750" y="1752600"/>
                <a:ext cx="254000" cy="162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0" name="墨迹 129"/>
              <p14:cNvContentPartPr/>
              <p14:nvPr/>
            </p14:nvContentPartPr>
            <p14:xfrm>
              <a:off x="4070350" y="3371850"/>
              <a:ext cx="360" cy="190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9"/>
            </p:blipFill>
            <p:spPr>
              <a:xfrm>
                <a:off x="4070350" y="337185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1" name="墨迹 130"/>
              <p14:cNvContentPartPr/>
              <p14:nvPr/>
            </p14:nvContentPartPr>
            <p14:xfrm>
              <a:off x="4089400" y="3359150"/>
              <a:ext cx="254000" cy="73025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1"/>
            </p:blipFill>
            <p:spPr>
              <a:xfrm>
                <a:off x="4089400" y="3359150"/>
                <a:ext cx="254000" cy="730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2" name="墨迹 131"/>
              <p14:cNvContentPartPr/>
              <p14:nvPr/>
            </p14:nvContentPartPr>
            <p14:xfrm>
              <a:off x="4298950" y="3905250"/>
              <a:ext cx="63500" cy="74930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3"/>
            </p:blipFill>
            <p:spPr>
              <a:xfrm>
                <a:off x="4298950" y="3905250"/>
                <a:ext cx="63500" cy="749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3" name="墨迹 132"/>
              <p14:cNvContentPartPr/>
              <p14:nvPr/>
            </p14:nvContentPartPr>
            <p14:xfrm>
              <a:off x="4394200" y="4654550"/>
              <a:ext cx="349250" cy="8636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5"/>
            </p:blipFill>
            <p:spPr>
              <a:xfrm>
                <a:off x="4394200" y="4654550"/>
                <a:ext cx="349250" cy="863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4" name="墨迹 133"/>
              <p14:cNvContentPartPr/>
              <p14:nvPr/>
            </p14:nvContentPartPr>
            <p14:xfrm>
              <a:off x="4686300" y="5181600"/>
              <a:ext cx="133350" cy="1905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7"/>
            </p:blipFill>
            <p:spPr>
              <a:xfrm>
                <a:off x="4686300" y="5181600"/>
                <a:ext cx="133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5" name="墨迹 134"/>
              <p14:cNvContentPartPr/>
              <p14:nvPr/>
            </p14:nvContentPartPr>
            <p14:xfrm>
              <a:off x="2749550" y="5289550"/>
              <a:ext cx="158750" cy="1905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9"/>
            </p:blipFill>
            <p:spPr>
              <a:xfrm>
                <a:off x="2749550" y="5289550"/>
                <a:ext cx="1587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6" name="墨迹 135"/>
              <p14:cNvContentPartPr/>
              <p14:nvPr/>
            </p14:nvContentPartPr>
            <p14:xfrm>
              <a:off x="2806700" y="5232400"/>
              <a:ext cx="25400" cy="18415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1"/>
            </p:blipFill>
            <p:spPr>
              <a:xfrm>
                <a:off x="2806700" y="5232400"/>
                <a:ext cx="254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7" name="墨迹 136"/>
              <p14:cNvContentPartPr/>
              <p14:nvPr/>
            </p14:nvContentPartPr>
            <p14:xfrm>
              <a:off x="2971800" y="5232400"/>
              <a:ext cx="19050" cy="16510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3"/>
            </p:blipFill>
            <p:spPr>
              <a:xfrm>
                <a:off x="2971800" y="5232400"/>
                <a:ext cx="190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8" name="墨迹 137"/>
              <p14:cNvContentPartPr/>
              <p14:nvPr/>
            </p14:nvContentPartPr>
            <p14:xfrm>
              <a:off x="2965450" y="5245100"/>
              <a:ext cx="139700" cy="14605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5"/>
            </p:blipFill>
            <p:spPr>
              <a:xfrm>
                <a:off x="2965450" y="5245100"/>
                <a:ext cx="1397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9" name="墨迹 138"/>
              <p14:cNvContentPartPr/>
              <p14:nvPr/>
            </p14:nvContentPartPr>
            <p14:xfrm>
              <a:off x="3282950" y="5251450"/>
              <a:ext cx="19050" cy="15875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7"/>
            </p:blipFill>
            <p:spPr>
              <a:xfrm>
                <a:off x="3282950" y="5251450"/>
                <a:ext cx="190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0" name="墨迹 139"/>
              <p14:cNvContentPartPr/>
              <p14:nvPr/>
            </p14:nvContentPartPr>
            <p14:xfrm>
              <a:off x="3403600" y="5302250"/>
              <a:ext cx="107950" cy="1206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9"/>
            </p:blipFill>
            <p:spPr>
              <a:xfrm>
                <a:off x="3403600" y="5302250"/>
                <a:ext cx="1079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1" name="墨迹 140"/>
              <p14:cNvContentPartPr/>
              <p14:nvPr/>
            </p14:nvContentPartPr>
            <p14:xfrm>
              <a:off x="3702050" y="5295900"/>
              <a:ext cx="19050" cy="10795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1"/>
            </p:blipFill>
            <p:spPr>
              <a:xfrm>
                <a:off x="3702050" y="5295900"/>
                <a:ext cx="190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2" name="墨迹 141"/>
              <p14:cNvContentPartPr/>
              <p14:nvPr/>
            </p14:nvContentPartPr>
            <p14:xfrm>
              <a:off x="3816350" y="5308600"/>
              <a:ext cx="88900" cy="7620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3"/>
            </p:blipFill>
            <p:spPr>
              <a:xfrm>
                <a:off x="3816350" y="5308600"/>
                <a:ext cx="889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3" name="墨迹 142"/>
              <p14:cNvContentPartPr/>
              <p14:nvPr/>
            </p14:nvContentPartPr>
            <p14:xfrm>
              <a:off x="2692400" y="5454650"/>
              <a:ext cx="1377950" cy="4445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5"/>
            </p:blipFill>
            <p:spPr>
              <a:xfrm>
                <a:off x="2692400" y="5454650"/>
                <a:ext cx="13779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4" name="墨迹 143"/>
              <p14:cNvContentPartPr/>
              <p14:nvPr/>
            </p14:nvContentPartPr>
            <p14:xfrm>
              <a:off x="3860800" y="5645150"/>
              <a:ext cx="360" cy="15875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7"/>
            </p:blipFill>
            <p:spPr>
              <a:xfrm>
                <a:off x="3860800" y="5645150"/>
                <a:ext cx="36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5" name="墨迹 144"/>
              <p14:cNvContentPartPr/>
              <p14:nvPr/>
            </p14:nvContentPartPr>
            <p14:xfrm>
              <a:off x="3702050" y="5638800"/>
              <a:ext cx="19050" cy="17145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9"/>
            </p:blipFill>
            <p:spPr>
              <a:xfrm>
                <a:off x="3702050" y="5638800"/>
                <a:ext cx="190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6" name="墨迹 145"/>
              <p14:cNvContentPartPr/>
              <p14:nvPr/>
            </p14:nvContentPartPr>
            <p14:xfrm>
              <a:off x="3429000" y="5638800"/>
              <a:ext cx="101600" cy="15875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1"/>
            </p:blipFill>
            <p:spPr>
              <a:xfrm>
                <a:off x="3429000" y="5638800"/>
                <a:ext cx="1016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7" name="墨迹 146"/>
              <p14:cNvContentPartPr/>
              <p14:nvPr/>
            </p14:nvContentPartPr>
            <p14:xfrm>
              <a:off x="3289300" y="5657850"/>
              <a:ext cx="360" cy="20320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3"/>
            </p:blipFill>
            <p:spPr>
              <a:xfrm>
                <a:off x="3289300" y="5657850"/>
                <a:ext cx="36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8" name="墨迹 147"/>
              <p14:cNvContentPartPr/>
              <p14:nvPr/>
            </p14:nvContentPartPr>
            <p14:xfrm>
              <a:off x="2368550" y="5657850"/>
              <a:ext cx="127000" cy="15240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5"/>
            </p:blipFill>
            <p:spPr>
              <a:xfrm>
                <a:off x="2368550" y="5657850"/>
                <a:ext cx="1270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9" name="墨迹 148"/>
              <p14:cNvContentPartPr/>
              <p14:nvPr/>
            </p14:nvContentPartPr>
            <p14:xfrm>
              <a:off x="1828800" y="6000750"/>
              <a:ext cx="234950" cy="635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7"/>
            </p:blipFill>
            <p:spPr>
              <a:xfrm>
                <a:off x="1828800" y="6000750"/>
                <a:ext cx="234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50" name="墨迹 149"/>
              <p14:cNvContentPartPr/>
              <p14:nvPr/>
            </p14:nvContentPartPr>
            <p14:xfrm>
              <a:off x="1987550" y="5924550"/>
              <a:ext cx="146050" cy="20320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9"/>
            </p:blipFill>
            <p:spPr>
              <a:xfrm>
                <a:off x="1987550" y="5924550"/>
                <a:ext cx="1460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1" name="墨迹 150"/>
              <p14:cNvContentPartPr/>
              <p14:nvPr/>
            </p14:nvContentPartPr>
            <p14:xfrm>
              <a:off x="2311400" y="5873750"/>
              <a:ext cx="419100" cy="3810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1"/>
            </p:blipFill>
            <p:spPr>
              <a:xfrm>
                <a:off x="2311400" y="5873750"/>
                <a:ext cx="4191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2" name="墨迹 151"/>
              <p14:cNvContentPartPr/>
              <p14:nvPr/>
            </p14:nvContentPartPr>
            <p14:xfrm>
              <a:off x="2393950" y="6045200"/>
              <a:ext cx="146050" cy="12065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3"/>
            </p:blipFill>
            <p:spPr>
              <a:xfrm>
                <a:off x="2393950" y="6045200"/>
                <a:ext cx="1460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3" name="墨迹 152"/>
              <p14:cNvContentPartPr/>
              <p14:nvPr/>
            </p14:nvContentPartPr>
            <p14:xfrm>
              <a:off x="3232150" y="6026150"/>
              <a:ext cx="146050" cy="12065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5"/>
            </p:blipFill>
            <p:spPr>
              <a:xfrm>
                <a:off x="3232150" y="6026150"/>
                <a:ext cx="1460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4" name="墨迹 153"/>
              <p14:cNvContentPartPr/>
              <p14:nvPr/>
            </p14:nvContentPartPr>
            <p14:xfrm>
              <a:off x="3562350" y="5994400"/>
              <a:ext cx="69850" cy="18415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7"/>
            </p:blipFill>
            <p:spPr>
              <a:xfrm>
                <a:off x="3562350" y="5994400"/>
                <a:ext cx="698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5" name="墨迹 154"/>
              <p14:cNvContentPartPr/>
              <p14:nvPr/>
            </p14:nvContentPartPr>
            <p14:xfrm>
              <a:off x="3721100" y="6000750"/>
              <a:ext cx="88900" cy="10160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9"/>
            </p:blipFill>
            <p:spPr>
              <a:xfrm>
                <a:off x="3721100" y="6000750"/>
                <a:ext cx="889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6" name="墨迹 155"/>
              <p14:cNvContentPartPr/>
              <p14:nvPr/>
            </p14:nvContentPartPr>
            <p14:xfrm>
              <a:off x="3930650" y="6007100"/>
              <a:ext cx="360" cy="12065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1"/>
            </p:blipFill>
            <p:spPr>
              <a:xfrm>
                <a:off x="3930650" y="6007100"/>
                <a:ext cx="36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7" name="墨迹 156"/>
              <p14:cNvContentPartPr/>
              <p14:nvPr/>
            </p14:nvContentPartPr>
            <p14:xfrm>
              <a:off x="4286250" y="6026150"/>
              <a:ext cx="25400" cy="20320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3"/>
            </p:blipFill>
            <p:spPr>
              <a:xfrm>
                <a:off x="4286250" y="6026150"/>
                <a:ext cx="254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8" name="墨迹 157"/>
              <p14:cNvContentPartPr/>
              <p14:nvPr/>
            </p14:nvContentPartPr>
            <p14:xfrm>
              <a:off x="4445000" y="6070600"/>
              <a:ext cx="82550" cy="11430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5"/>
            </p:blipFill>
            <p:spPr>
              <a:xfrm>
                <a:off x="4445000" y="6070600"/>
                <a:ext cx="825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59" name="墨迹 158"/>
              <p14:cNvContentPartPr/>
              <p14:nvPr/>
            </p14:nvContentPartPr>
            <p14:xfrm>
              <a:off x="4629150" y="6007100"/>
              <a:ext cx="38100" cy="17145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7"/>
            </p:blipFill>
            <p:spPr>
              <a:xfrm>
                <a:off x="4629150" y="6007100"/>
                <a:ext cx="381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60" name="墨迹 159"/>
              <p14:cNvContentPartPr/>
              <p14:nvPr/>
            </p14:nvContentPartPr>
            <p14:xfrm>
              <a:off x="4794250" y="6013450"/>
              <a:ext cx="158750" cy="13335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9"/>
            </p:blipFill>
            <p:spPr>
              <a:xfrm>
                <a:off x="4794250" y="6013450"/>
                <a:ext cx="1587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61" name="墨迹 160"/>
              <p14:cNvContentPartPr/>
              <p14:nvPr/>
            </p14:nvContentPartPr>
            <p14:xfrm>
              <a:off x="3206750" y="5822950"/>
              <a:ext cx="1898650" cy="42545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1"/>
            </p:blipFill>
            <p:spPr>
              <a:xfrm>
                <a:off x="3206750" y="5822950"/>
                <a:ext cx="1898650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2" name="墨迹 161"/>
              <p14:cNvContentPartPr/>
              <p14:nvPr/>
            </p14:nvContentPartPr>
            <p14:xfrm>
              <a:off x="4324350" y="6388100"/>
              <a:ext cx="120650" cy="1397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3"/>
            </p:blipFill>
            <p:spPr>
              <a:xfrm>
                <a:off x="4324350" y="6388100"/>
                <a:ext cx="1206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3" name="墨迹 162"/>
              <p14:cNvContentPartPr/>
              <p14:nvPr/>
            </p14:nvContentPartPr>
            <p14:xfrm>
              <a:off x="4292600" y="6407150"/>
              <a:ext cx="152400" cy="12065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5"/>
            </p:blipFill>
            <p:spPr>
              <a:xfrm>
                <a:off x="4292600" y="6407150"/>
                <a:ext cx="1524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4" name="墨迹 163"/>
              <p14:cNvContentPartPr/>
              <p14:nvPr/>
            </p14:nvContentPartPr>
            <p14:xfrm>
              <a:off x="4546600" y="6445250"/>
              <a:ext cx="57150" cy="4445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7"/>
            </p:blipFill>
            <p:spPr>
              <a:xfrm>
                <a:off x="4546600" y="6445250"/>
                <a:ext cx="571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5" name="墨迹 164"/>
              <p14:cNvContentPartPr/>
              <p14:nvPr/>
            </p14:nvContentPartPr>
            <p14:xfrm>
              <a:off x="4552950" y="6426200"/>
              <a:ext cx="50800" cy="5715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9"/>
            </p:blipFill>
            <p:spPr>
              <a:xfrm>
                <a:off x="4552950" y="6426200"/>
                <a:ext cx="508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6" name="墨迹 165"/>
              <p14:cNvContentPartPr/>
              <p14:nvPr/>
            </p14:nvContentPartPr>
            <p14:xfrm>
              <a:off x="4686300" y="6375400"/>
              <a:ext cx="63500" cy="6350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21"/>
            </p:blipFill>
            <p:spPr>
              <a:xfrm>
                <a:off x="4686300" y="6375400"/>
                <a:ext cx="635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7" name="墨迹 166"/>
              <p14:cNvContentPartPr/>
              <p14:nvPr/>
            </p14:nvContentPartPr>
            <p14:xfrm>
              <a:off x="4743450" y="6413500"/>
              <a:ext cx="82550" cy="35560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23"/>
            </p:blipFill>
            <p:spPr>
              <a:xfrm>
                <a:off x="4743450" y="6413500"/>
                <a:ext cx="825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68" name="墨迹 167"/>
              <p14:cNvContentPartPr/>
              <p14:nvPr/>
            </p14:nvContentPartPr>
            <p14:xfrm>
              <a:off x="4895850" y="6483350"/>
              <a:ext cx="63500" cy="635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5"/>
            </p:blipFill>
            <p:spPr>
              <a:xfrm>
                <a:off x="4895850" y="6483350"/>
                <a:ext cx="635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69" name="墨迹 168"/>
              <p14:cNvContentPartPr/>
              <p14:nvPr/>
            </p14:nvContentPartPr>
            <p14:xfrm>
              <a:off x="4895850" y="6546850"/>
              <a:ext cx="101600" cy="1905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7"/>
            </p:blipFill>
            <p:spPr>
              <a:xfrm>
                <a:off x="4895850" y="6546850"/>
                <a:ext cx="101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70" name="墨迹 169"/>
              <p14:cNvContentPartPr/>
              <p14:nvPr/>
            </p14:nvContentPartPr>
            <p14:xfrm>
              <a:off x="5048250" y="6426200"/>
              <a:ext cx="95250" cy="12065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9"/>
            </p:blipFill>
            <p:spPr>
              <a:xfrm>
                <a:off x="5048250" y="6426200"/>
                <a:ext cx="952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71" name="墨迹 170"/>
              <p14:cNvContentPartPr/>
              <p14:nvPr/>
            </p14:nvContentPartPr>
            <p14:xfrm>
              <a:off x="5270500" y="6388100"/>
              <a:ext cx="19050" cy="17145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31"/>
            </p:blipFill>
            <p:spPr>
              <a:xfrm>
                <a:off x="5270500" y="6388100"/>
                <a:ext cx="190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72" name="墨迹 171"/>
              <p14:cNvContentPartPr/>
              <p14:nvPr/>
            </p14:nvContentPartPr>
            <p14:xfrm>
              <a:off x="5372100" y="6445250"/>
              <a:ext cx="95250" cy="8255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33"/>
            </p:blipFill>
            <p:spPr>
              <a:xfrm>
                <a:off x="5372100" y="6445250"/>
                <a:ext cx="952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73" name="墨迹 172"/>
              <p14:cNvContentPartPr/>
              <p14:nvPr/>
            </p14:nvContentPartPr>
            <p14:xfrm>
              <a:off x="5530850" y="6445250"/>
              <a:ext cx="44450" cy="12700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5"/>
            </p:blipFill>
            <p:spPr>
              <a:xfrm>
                <a:off x="5530850" y="6445250"/>
                <a:ext cx="444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74" name="墨迹 173"/>
              <p14:cNvContentPartPr/>
              <p14:nvPr/>
            </p14:nvContentPartPr>
            <p14:xfrm>
              <a:off x="5708650" y="6426200"/>
              <a:ext cx="25400" cy="16510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7"/>
            </p:blipFill>
            <p:spPr>
              <a:xfrm>
                <a:off x="5708650" y="6426200"/>
                <a:ext cx="254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5" name="墨迹 174"/>
              <p14:cNvContentPartPr/>
              <p14:nvPr/>
            </p14:nvContentPartPr>
            <p14:xfrm>
              <a:off x="5784850" y="6445250"/>
              <a:ext cx="82550" cy="8890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9"/>
            </p:blipFill>
            <p:spPr>
              <a:xfrm>
                <a:off x="5784850" y="6445250"/>
                <a:ext cx="825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6" name="墨迹 175"/>
              <p14:cNvContentPartPr/>
              <p14:nvPr/>
            </p14:nvContentPartPr>
            <p14:xfrm>
              <a:off x="5937250" y="6445250"/>
              <a:ext cx="19050" cy="16510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41"/>
            </p:blipFill>
            <p:spPr>
              <a:xfrm>
                <a:off x="5937250" y="6445250"/>
                <a:ext cx="190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77" name="墨迹 176"/>
              <p14:cNvContentPartPr/>
              <p14:nvPr/>
            </p14:nvContentPartPr>
            <p14:xfrm>
              <a:off x="6057900" y="6445250"/>
              <a:ext cx="101600" cy="10795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43"/>
            </p:blipFill>
            <p:spPr>
              <a:xfrm>
                <a:off x="6057900" y="6445250"/>
                <a:ext cx="1016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78" name="墨迹 177"/>
              <p14:cNvContentPartPr/>
              <p14:nvPr/>
            </p14:nvContentPartPr>
            <p14:xfrm>
              <a:off x="4679950" y="5518150"/>
              <a:ext cx="482600" cy="91440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5"/>
            </p:blipFill>
            <p:spPr>
              <a:xfrm>
                <a:off x="4679950" y="5518150"/>
                <a:ext cx="482600" cy="914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79" name="墨迹 178"/>
              <p14:cNvContentPartPr/>
              <p14:nvPr/>
            </p14:nvContentPartPr>
            <p14:xfrm>
              <a:off x="5873750" y="946150"/>
              <a:ext cx="133350" cy="16510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7"/>
            </p:blipFill>
            <p:spPr>
              <a:xfrm>
                <a:off x="5873750" y="946150"/>
                <a:ext cx="1333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80" name="墨迹 179"/>
              <p14:cNvContentPartPr/>
              <p14:nvPr/>
            </p14:nvContentPartPr>
            <p14:xfrm>
              <a:off x="6032500" y="1054100"/>
              <a:ext cx="120650" cy="36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85"/>
            </p:blipFill>
            <p:spPr>
              <a:xfrm>
                <a:off x="6032500" y="1054100"/>
                <a:ext cx="1206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81" name="墨迹 180"/>
              <p14:cNvContentPartPr/>
              <p14:nvPr/>
            </p14:nvContentPartPr>
            <p14:xfrm>
              <a:off x="6159500" y="933450"/>
              <a:ext cx="177800" cy="20955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50"/>
            </p:blipFill>
            <p:spPr>
              <a:xfrm>
                <a:off x="6159500" y="933450"/>
                <a:ext cx="1778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82" name="墨迹 181"/>
              <p14:cNvContentPartPr/>
              <p14:nvPr/>
            </p14:nvContentPartPr>
            <p14:xfrm>
              <a:off x="6381750" y="1117600"/>
              <a:ext cx="12700" cy="36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8"/>
            </p:blipFill>
            <p:spPr>
              <a:xfrm>
                <a:off x="6381750" y="11176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83" name="墨迹 182"/>
              <p14:cNvContentPartPr/>
              <p14:nvPr/>
            </p14:nvContentPartPr>
            <p14:xfrm>
              <a:off x="6496050" y="895350"/>
              <a:ext cx="146050" cy="22225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3"/>
            </p:blipFill>
            <p:spPr>
              <a:xfrm>
                <a:off x="6496050" y="895350"/>
                <a:ext cx="1460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84" name="墨迹 183"/>
              <p14:cNvContentPartPr/>
              <p14:nvPr/>
            </p14:nvContentPartPr>
            <p14:xfrm>
              <a:off x="6762750" y="1200150"/>
              <a:ext cx="12700" cy="36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8"/>
            </p:blipFill>
            <p:spPr>
              <a:xfrm>
                <a:off x="6762750" y="12001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5" name="墨迹 184"/>
              <p14:cNvContentPartPr/>
              <p14:nvPr/>
            </p14:nvContentPartPr>
            <p14:xfrm>
              <a:off x="7264400" y="939800"/>
              <a:ext cx="114300" cy="10795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56"/>
            </p:blipFill>
            <p:spPr>
              <a:xfrm>
                <a:off x="7264400" y="939800"/>
                <a:ext cx="1143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6" name="墨迹 185"/>
              <p14:cNvContentPartPr/>
              <p14:nvPr/>
            </p14:nvContentPartPr>
            <p14:xfrm>
              <a:off x="7213600" y="965200"/>
              <a:ext cx="152400" cy="9525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58"/>
            </p:blipFill>
            <p:spPr>
              <a:xfrm>
                <a:off x="7213600" y="965200"/>
                <a:ext cx="1524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7" name="墨迹 186"/>
              <p14:cNvContentPartPr/>
              <p14:nvPr/>
            </p14:nvContentPartPr>
            <p14:xfrm>
              <a:off x="7683500" y="990600"/>
              <a:ext cx="76200" cy="635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60"/>
            </p:blipFill>
            <p:spPr>
              <a:xfrm>
                <a:off x="7683500" y="990600"/>
                <a:ext cx="762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8" name="墨迹 187"/>
              <p14:cNvContentPartPr/>
              <p14:nvPr/>
            </p14:nvContentPartPr>
            <p14:xfrm>
              <a:off x="7677150" y="1041400"/>
              <a:ext cx="127000" cy="36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62"/>
            </p:blipFill>
            <p:spPr>
              <a:xfrm>
                <a:off x="7677150" y="1041400"/>
                <a:ext cx="1270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89" name="墨迹 188"/>
              <p14:cNvContentPartPr/>
              <p14:nvPr/>
            </p14:nvContentPartPr>
            <p14:xfrm>
              <a:off x="7905750" y="984250"/>
              <a:ext cx="95250" cy="11430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64"/>
            </p:blipFill>
            <p:spPr>
              <a:xfrm>
                <a:off x="7905750" y="984250"/>
                <a:ext cx="952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90" name="墨迹 189"/>
              <p14:cNvContentPartPr/>
              <p14:nvPr/>
            </p14:nvContentPartPr>
            <p14:xfrm>
              <a:off x="8077200" y="984250"/>
              <a:ext cx="101600" cy="10160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66"/>
            </p:blipFill>
            <p:spPr>
              <a:xfrm>
                <a:off x="8077200" y="984250"/>
                <a:ext cx="1016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91" name="墨迹 190"/>
              <p14:cNvContentPartPr/>
              <p14:nvPr/>
            </p14:nvContentPartPr>
            <p14:xfrm>
              <a:off x="8229600" y="990600"/>
              <a:ext cx="95250" cy="8890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68"/>
            </p:blipFill>
            <p:spPr>
              <a:xfrm>
                <a:off x="8229600" y="990600"/>
                <a:ext cx="952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92" name="墨迹 191"/>
              <p14:cNvContentPartPr/>
              <p14:nvPr/>
            </p14:nvContentPartPr>
            <p14:xfrm>
              <a:off x="8470900" y="1003300"/>
              <a:ext cx="107950" cy="10160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70"/>
            </p:blipFill>
            <p:spPr>
              <a:xfrm>
                <a:off x="8470900" y="1003300"/>
                <a:ext cx="1079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93" name="墨迹 192"/>
              <p14:cNvContentPartPr/>
              <p14:nvPr/>
            </p14:nvContentPartPr>
            <p14:xfrm>
              <a:off x="8686800" y="1016000"/>
              <a:ext cx="25400" cy="12065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72"/>
            </p:blipFill>
            <p:spPr>
              <a:xfrm>
                <a:off x="8686800" y="1016000"/>
                <a:ext cx="254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94" name="墨迹 193"/>
              <p14:cNvContentPartPr/>
              <p14:nvPr/>
            </p14:nvContentPartPr>
            <p14:xfrm>
              <a:off x="8788400" y="1016000"/>
              <a:ext cx="50800" cy="12700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74"/>
            </p:blipFill>
            <p:spPr>
              <a:xfrm>
                <a:off x="8788400" y="1016000"/>
                <a:ext cx="508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95" name="墨迹 194"/>
              <p14:cNvContentPartPr/>
              <p14:nvPr/>
            </p14:nvContentPartPr>
            <p14:xfrm>
              <a:off x="8928100" y="1016000"/>
              <a:ext cx="82550" cy="8890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76"/>
            </p:blipFill>
            <p:spPr>
              <a:xfrm>
                <a:off x="8928100" y="1016000"/>
                <a:ext cx="825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196" name="墨迹 195"/>
              <p14:cNvContentPartPr/>
              <p14:nvPr/>
            </p14:nvContentPartPr>
            <p14:xfrm>
              <a:off x="9137650" y="1022350"/>
              <a:ext cx="31750" cy="13970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78"/>
            </p:blipFill>
            <p:spPr>
              <a:xfrm>
                <a:off x="9137650" y="1022350"/>
                <a:ext cx="317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197" name="墨迹 196"/>
              <p14:cNvContentPartPr/>
              <p14:nvPr/>
            </p14:nvContentPartPr>
            <p14:xfrm>
              <a:off x="9569450" y="1047750"/>
              <a:ext cx="57150" cy="10160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80"/>
            </p:blipFill>
            <p:spPr>
              <a:xfrm>
                <a:off x="9569450" y="1047750"/>
                <a:ext cx="571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198" name="墨迹 197"/>
              <p14:cNvContentPartPr/>
              <p14:nvPr/>
            </p14:nvContentPartPr>
            <p14:xfrm>
              <a:off x="9613900" y="1098550"/>
              <a:ext cx="127000" cy="20955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82"/>
            </p:blipFill>
            <p:spPr>
              <a:xfrm>
                <a:off x="9613900" y="1098550"/>
                <a:ext cx="1270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199" name="墨迹 198"/>
              <p14:cNvContentPartPr/>
              <p14:nvPr/>
            </p14:nvContentPartPr>
            <p14:xfrm>
              <a:off x="9798050" y="1162050"/>
              <a:ext cx="127000" cy="1905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84"/>
            </p:blipFill>
            <p:spPr>
              <a:xfrm>
                <a:off x="9798050" y="1162050"/>
                <a:ext cx="1270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200" name="墨迹 199"/>
              <p14:cNvContentPartPr/>
              <p14:nvPr/>
            </p14:nvContentPartPr>
            <p14:xfrm>
              <a:off x="9810750" y="1238250"/>
              <a:ext cx="139700" cy="36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86"/>
            </p:blipFill>
            <p:spPr>
              <a:xfrm>
                <a:off x="9810750" y="1238250"/>
                <a:ext cx="139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201" name="墨迹 200"/>
              <p14:cNvContentPartPr/>
              <p14:nvPr/>
            </p14:nvContentPartPr>
            <p14:xfrm>
              <a:off x="10020300" y="1168400"/>
              <a:ext cx="76200" cy="10160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88"/>
            </p:blipFill>
            <p:spPr>
              <a:xfrm>
                <a:off x="10020300" y="1168400"/>
                <a:ext cx="762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202" name="墨迹 201"/>
              <p14:cNvContentPartPr/>
              <p14:nvPr/>
            </p14:nvContentPartPr>
            <p14:xfrm>
              <a:off x="10210800" y="1174750"/>
              <a:ext cx="95250" cy="11430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90"/>
            </p:blipFill>
            <p:spPr>
              <a:xfrm>
                <a:off x="10210800" y="1174750"/>
                <a:ext cx="952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203" name="墨迹 202"/>
              <p14:cNvContentPartPr/>
              <p14:nvPr/>
            </p14:nvContentPartPr>
            <p14:xfrm>
              <a:off x="10375900" y="1162050"/>
              <a:ext cx="19050" cy="13335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92"/>
            </p:blipFill>
            <p:spPr>
              <a:xfrm>
                <a:off x="10375900" y="1162050"/>
                <a:ext cx="190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204" name="墨迹 203"/>
              <p14:cNvContentPartPr/>
              <p14:nvPr/>
            </p14:nvContentPartPr>
            <p14:xfrm>
              <a:off x="10464800" y="1181100"/>
              <a:ext cx="6350" cy="14605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94"/>
            </p:blipFill>
            <p:spPr>
              <a:xfrm>
                <a:off x="10464800" y="1181100"/>
                <a:ext cx="63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205" name="墨迹 204"/>
              <p14:cNvContentPartPr/>
              <p14:nvPr/>
            </p14:nvContentPartPr>
            <p14:xfrm>
              <a:off x="6318250" y="1314450"/>
              <a:ext cx="222250" cy="26670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96"/>
            </p:blipFill>
            <p:spPr>
              <a:xfrm>
                <a:off x="6318250" y="1314450"/>
                <a:ext cx="2222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06" name="墨迹 205"/>
              <p14:cNvContentPartPr/>
              <p14:nvPr/>
            </p14:nvContentPartPr>
            <p14:xfrm>
              <a:off x="6496050" y="1327150"/>
              <a:ext cx="38100" cy="19685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98"/>
            </p:blipFill>
            <p:spPr>
              <a:xfrm>
                <a:off x="6496050" y="1327150"/>
                <a:ext cx="381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07" name="墨迹 206"/>
              <p14:cNvContentPartPr/>
              <p14:nvPr/>
            </p14:nvContentPartPr>
            <p14:xfrm>
              <a:off x="6432550" y="1428750"/>
              <a:ext cx="146050" cy="36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400"/>
            </p:blipFill>
            <p:spPr>
              <a:xfrm>
                <a:off x="6432550" y="1428750"/>
                <a:ext cx="146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08" name="墨迹 207"/>
              <p14:cNvContentPartPr/>
              <p14:nvPr/>
            </p14:nvContentPartPr>
            <p14:xfrm>
              <a:off x="6597650" y="1333500"/>
              <a:ext cx="184150" cy="15875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02"/>
            </p:blipFill>
            <p:spPr>
              <a:xfrm>
                <a:off x="6597650" y="1333500"/>
                <a:ext cx="1841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09" name="墨迹 208"/>
              <p14:cNvContentPartPr/>
              <p14:nvPr/>
            </p14:nvContentPartPr>
            <p14:xfrm>
              <a:off x="6877050" y="1492250"/>
              <a:ext cx="360" cy="2540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04"/>
            </p:blipFill>
            <p:spPr>
              <a:xfrm>
                <a:off x="6877050" y="1492250"/>
                <a:ext cx="36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10" name="墨迹 209"/>
              <p14:cNvContentPartPr/>
              <p14:nvPr/>
            </p14:nvContentPartPr>
            <p14:xfrm>
              <a:off x="6578600" y="1504950"/>
              <a:ext cx="12700" cy="36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8"/>
            </p:blipFill>
            <p:spPr>
              <a:xfrm>
                <a:off x="6578600" y="15049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211" name="墨迹 210"/>
              <p14:cNvContentPartPr/>
              <p14:nvPr/>
            </p14:nvContentPartPr>
            <p14:xfrm>
              <a:off x="6280150" y="1587500"/>
              <a:ext cx="558800" cy="3175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07"/>
            </p:blipFill>
            <p:spPr>
              <a:xfrm>
                <a:off x="6280150" y="1587500"/>
                <a:ext cx="5588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212" name="墨迹 211"/>
              <p14:cNvContentPartPr/>
              <p14:nvPr/>
            </p14:nvContentPartPr>
            <p14:xfrm>
              <a:off x="7131050" y="1352550"/>
              <a:ext cx="120650" cy="11430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09"/>
            </p:blipFill>
            <p:spPr>
              <a:xfrm>
                <a:off x="7131050" y="1352550"/>
                <a:ext cx="1206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213" name="墨迹 212"/>
              <p14:cNvContentPartPr/>
              <p14:nvPr/>
            </p14:nvContentPartPr>
            <p14:xfrm>
              <a:off x="7359650" y="1358900"/>
              <a:ext cx="76200" cy="7620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11"/>
            </p:blipFill>
            <p:spPr>
              <a:xfrm>
                <a:off x="7359650" y="1358900"/>
                <a:ext cx="762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14" name="墨迹 213"/>
              <p14:cNvContentPartPr/>
              <p14:nvPr/>
            </p14:nvContentPartPr>
            <p14:xfrm>
              <a:off x="7543800" y="1371600"/>
              <a:ext cx="88900" cy="6350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13"/>
            </p:blipFill>
            <p:spPr>
              <a:xfrm>
                <a:off x="7543800" y="1371600"/>
                <a:ext cx="889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215" name="墨迹 214"/>
              <p14:cNvContentPartPr/>
              <p14:nvPr/>
            </p14:nvContentPartPr>
            <p14:xfrm>
              <a:off x="7721600" y="1397000"/>
              <a:ext cx="82550" cy="69850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15"/>
            </p:blipFill>
            <p:spPr>
              <a:xfrm>
                <a:off x="7721600" y="1397000"/>
                <a:ext cx="825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216" name="墨迹 215"/>
              <p14:cNvContentPartPr/>
              <p14:nvPr/>
            </p14:nvContentPartPr>
            <p14:xfrm>
              <a:off x="7956550" y="1390650"/>
              <a:ext cx="360" cy="101600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17"/>
            </p:blipFill>
            <p:spPr>
              <a:xfrm>
                <a:off x="7956550" y="1390650"/>
                <a:ext cx="36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8" p14:bwMode="auto">
            <p14:nvContentPartPr>
              <p14:cNvPr id="217" name="墨迹 216"/>
              <p14:cNvContentPartPr/>
              <p14:nvPr/>
            </p14:nvContentPartPr>
            <p14:xfrm>
              <a:off x="8096250" y="1390650"/>
              <a:ext cx="19050" cy="12700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19"/>
            </p:blipFill>
            <p:spPr>
              <a:xfrm>
                <a:off x="8096250" y="1390650"/>
                <a:ext cx="190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0" p14:bwMode="auto">
            <p14:nvContentPartPr>
              <p14:cNvPr id="218" name="墨迹 217"/>
              <p14:cNvContentPartPr/>
              <p14:nvPr/>
            </p14:nvContentPartPr>
            <p14:xfrm>
              <a:off x="8286750" y="1441450"/>
              <a:ext cx="19050" cy="6350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21"/>
            </p:blipFill>
            <p:spPr>
              <a:xfrm>
                <a:off x="8286750" y="1441450"/>
                <a:ext cx="190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2" p14:bwMode="auto">
            <p14:nvContentPartPr>
              <p14:cNvPr id="219" name="墨迹 218"/>
              <p14:cNvContentPartPr/>
              <p14:nvPr/>
            </p14:nvContentPartPr>
            <p14:xfrm>
              <a:off x="8305800" y="1504950"/>
              <a:ext cx="360" cy="1905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249"/>
            </p:blipFill>
            <p:spPr>
              <a:xfrm>
                <a:off x="8305800" y="150495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220" name="墨迹 219"/>
              <p14:cNvContentPartPr/>
              <p14:nvPr/>
            </p14:nvContentPartPr>
            <p14:xfrm>
              <a:off x="8255000" y="1390650"/>
              <a:ext cx="127000" cy="10795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24"/>
            </p:blipFill>
            <p:spPr>
              <a:xfrm>
                <a:off x="8255000" y="1390650"/>
                <a:ext cx="1270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221" name="墨迹 220"/>
              <p14:cNvContentPartPr/>
              <p14:nvPr/>
            </p14:nvContentPartPr>
            <p14:xfrm>
              <a:off x="8559800" y="1397000"/>
              <a:ext cx="360" cy="15875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277"/>
            </p:blipFill>
            <p:spPr>
              <a:xfrm>
                <a:off x="8559800" y="1397000"/>
                <a:ext cx="36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6" p14:bwMode="auto">
            <p14:nvContentPartPr>
              <p14:cNvPr id="222" name="墨迹 221"/>
              <p14:cNvContentPartPr/>
              <p14:nvPr/>
            </p14:nvContentPartPr>
            <p14:xfrm>
              <a:off x="9347200" y="1447800"/>
              <a:ext cx="25400" cy="12065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27"/>
            </p:blipFill>
            <p:spPr>
              <a:xfrm>
                <a:off x="9347200" y="1447800"/>
                <a:ext cx="254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8" p14:bwMode="auto">
            <p14:nvContentPartPr>
              <p14:cNvPr id="223" name="墨迹 222"/>
              <p14:cNvContentPartPr/>
              <p14:nvPr/>
            </p14:nvContentPartPr>
            <p14:xfrm>
              <a:off x="9353550" y="1409700"/>
              <a:ext cx="38100" cy="12700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29"/>
            </p:blipFill>
            <p:spPr>
              <a:xfrm>
                <a:off x="9353550" y="1409700"/>
                <a:ext cx="381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0" p14:bwMode="auto">
            <p14:nvContentPartPr>
              <p14:cNvPr id="224" name="墨迹 223"/>
              <p14:cNvContentPartPr/>
              <p14:nvPr/>
            </p14:nvContentPartPr>
            <p14:xfrm>
              <a:off x="9309100" y="1416050"/>
              <a:ext cx="222250" cy="266700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31"/>
            </p:blipFill>
            <p:spPr>
              <a:xfrm>
                <a:off x="9309100" y="1416050"/>
                <a:ext cx="2222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2" p14:bwMode="auto">
            <p14:nvContentPartPr>
              <p14:cNvPr id="225" name="墨迹 224"/>
              <p14:cNvContentPartPr/>
              <p14:nvPr/>
            </p14:nvContentPartPr>
            <p14:xfrm>
              <a:off x="9353550" y="1333500"/>
              <a:ext cx="152400" cy="360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33"/>
            </p:blipFill>
            <p:spPr>
              <a:xfrm>
                <a:off x="9353550" y="1333500"/>
                <a:ext cx="152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4" p14:bwMode="auto">
            <p14:nvContentPartPr>
              <p14:cNvPr id="226" name="墨迹 225"/>
              <p14:cNvContentPartPr/>
              <p14:nvPr/>
            </p14:nvContentPartPr>
            <p14:xfrm>
              <a:off x="9518650" y="1530350"/>
              <a:ext cx="133350" cy="635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35"/>
            </p:blipFill>
            <p:spPr>
              <a:xfrm>
                <a:off x="9518650" y="1530350"/>
                <a:ext cx="1333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6" p14:bwMode="auto">
            <p14:nvContentPartPr>
              <p14:cNvPr id="227" name="墨迹 226"/>
              <p14:cNvContentPartPr/>
              <p14:nvPr/>
            </p14:nvContentPartPr>
            <p14:xfrm>
              <a:off x="9582150" y="1466850"/>
              <a:ext cx="25400" cy="10795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37"/>
            </p:blipFill>
            <p:spPr>
              <a:xfrm>
                <a:off x="9582150" y="1466850"/>
                <a:ext cx="254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8" p14:bwMode="auto">
            <p14:nvContentPartPr>
              <p14:cNvPr id="228" name="墨迹 227"/>
              <p14:cNvContentPartPr/>
              <p14:nvPr/>
            </p14:nvContentPartPr>
            <p14:xfrm>
              <a:off x="9709150" y="1454150"/>
              <a:ext cx="360" cy="120650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301"/>
            </p:blipFill>
            <p:spPr>
              <a:xfrm>
                <a:off x="9709150" y="1454150"/>
                <a:ext cx="36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9" p14:bwMode="auto">
            <p14:nvContentPartPr>
              <p14:cNvPr id="229" name="墨迹 228"/>
              <p14:cNvContentPartPr/>
              <p14:nvPr/>
            </p14:nvContentPartPr>
            <p14:xfrm>
              <a:off x="9817100" y="1473200"/>
              <a:ext cx="101600" cy="360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40"/>
            </p:blipFill>
            <p:spPr>
              <a:xfrm>
                <a:off x="9817100" y="1473200"/>
                <a:ext cx="1016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1" p14:bwMode="auto">
            <p14:nvContentPartPr>
              <p14:cNvPr id="230" name="墨迹 229"/>
              <p14:cNvContentPartPr/>
              <p14:nvPr/>
            </p14:nvContentPartPr>
            <p14:xfrm>
              <a:off x="9823450" y="1511300"/>
              <a:ext cx="133350" cy="12700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42"/>
            </p:blipFill>
            <p:spPr>
              <a:xfrm>
                <a:off x="9823450" y="1511300"/>
                <a:ext cx="1333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3" p14:bwMode="auto">
            <p14:nvContentPartPr>
              <p14:cNvPr id="231" name="墨迹 230"/>
              <p14:cNvContentPartPr/>
              <p14:nvPr/>
            </p14:nvContentPartPr>
            <p14:xfrm>
              <a:off x="10109200" y="1479550"/>
              <a:ext cx="6350" cy="114300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44"/>
            </p:blipFill>
            <p:spPr>
              <a:xfrm>
                <a:off x="10109200" y="1479550"/>
                <a:ext cx="63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5" p14:bwMode="auto">
            <p14:nvContentPartPr>
              <p14:cNvPr id="232" name="墨迹 231"/>
              <p14:cNvContentPartPr/>
              <p14:nvPr/>
            </p14:nvContentPartPr>
            <p14:xfrm>
              <a:off x="10229850" y="1485900"/>
              <a:ext cx="360" cy="9525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46"/>
            </p:blipFill>
            <p:spPr>
              <a:xfrm>
                <a:off x="10229850" y="1485900"/>
                <a:ext cx="36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7" p14:bwMode="auto">
            <p14:nvContentPartPr>
              <p14:cNvPr id="233" name="墨迹 232"/>
              <p14:cNvContentPartPr/>
              <p14:nvPr/>
            </p14:nvContentPartPr>
            <p14:xfrm>
              <a:off x="10312400" y="1479550"/>
              <a:ext cx="63500" cy="10160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48"/>
            </p:blipFill>
            <p:spPr>
              <a:xfrm>
                <a:off x="10312400" y="1479550"/>
                <a:ext cx="635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9" p14:bwMode="auto">
            <p14:nvContentPartPr>
              <p14:cNvPr id="234" name="墨迹 233"/>
              <p14:cNvContentPartPr/>
              <p14:nvPr/>
            </p14:nvContentPartPr>
            <p14:xfrm>
              <a:off x="10452100" y="1479550"/>
              <a:ext cx="19050" cy="17145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50"/>
            </p:blipFill>
            <p:spPr>
              <a:xfrm>
                <a:off x="10452100" y="1479550"/>
                <a:ext cx="190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1" p14:bwMode="auto">
            <p14:nvContentPartPr>
              <p14:cNvPr id="235" name="墨迹 234"/>
              <p14:cNvContentPartPr/>
              <p14:nvPr/>
            </p14:nvContentPartPr>
            <p14:xfrm>
              <a:off x="10077450" y="1644650"/>
              <a:ext cx="393700" cy="69850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52"/>
            </p:blipFill>
            <p:spPr>
              <a:xfrm>
                <a:off x="10077450" y="1644650"/>
                <a:ext cx="3937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3" p14:bwMode="auto">
            <p14:nvContentPartPr>
              <p14:cNvPr id="236" name="墨迹 235"/>
              <p14:cNvContentPartPr/>
              <p14:nvPr/>
            </p14:nvContentPartPr>
            <p14:xfrm>
              <a:off x="10039350" y="1352550"/>
              <a:ext cx="450850" cy="19050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54"/>
            </p:blipFill>
            <p:spPr>
              <a:xfrm>
                <a:off x="10039350" y="1352550"/>
                <a:ext cx="4508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5" p14:bwMode="auto">
            <p14:nvContentPartPr>
              <p14:cNvPr id="237" name="墨迹 236"/>
              <p14:cNvContentPartPr/>
              <p14:nvPr/>
            </p14:nvContentPartPr>
            <p14:xfrm>
              <a:off x="6985000" y="1631950"/>
              <a:ext cx="177800" cy="19685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56"/>
            </p:blipFill>
            <p:spPr>
              <a:xfrm>
                <a:off x="6985000" y="1631950"/>
                <a:ext cx="1778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7" p14:bwMode="auto">
            <p14:nvContentPartPr>
              <p14:cNvPr id="238" name="墨迹 237"/>
              <p14:cNvContentPartPr/>
              <p14:nvPr/>
            </p14:nvContentPartPr>
            <p14:xfrm>
              <a:off x="7169150" y="1651000"/>
              <a:ext cx="25400" cy="146050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58"/>
            </p:blipFill>
            <p:spPr>
              <a:xfrm>
                <a:off x="7169150" y="1651000"/>
                <a:ext cx="254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9" p14:bwMode="auto">
            <p14:nvContentPartPr>
              <p14:cNvPr id="239" name="墨迹 238"/>
              <p14:cNvContentPartPr/>
              <p14:nvPr/>
            </p14:nvContentPartPr>
            <p14:xfrm>
              <a:off x="7061200" y="1714500"/>
              <a:ext cx="120650" cy="12700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60"/>
            </p:blipFill>
            <p:spPr>
              <a:xfrm>
                <a:off x="7061200" y="1714500"/>
                <a:ext cx="1206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1" p14:bwMode="auto">
            <p14:nvContentPartPr>
              <p14:cNvPr id="240" name="墨迹 239"/>
              <p14:cNvContentPartPr/>
              <p14:nvPr/>
            </p14:nvContentPartPr>
            <p14:xfrm>
              <a:off x="6838950" y="1898650"/>
              <a:ext cx="114300" cy="107950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62"/>
            </p:blipFill>
            <p:spPr>
              <a:xfrm>
                <a:off x="6838950" y="1898650"/>
                <a:ext cx="1143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3" p14:bwMode="auto">
            <p14:nvContentPartPr>
              <p14:cNvPr id="241" name="墨迹 240"/>
              <p14:cNvContentPartPr/>
              <p14:nvPr/>
            </p14:nvContentPartPr>
            <p14:xfrm>
              <a:off x="7023100" y="1892300"/>
              <a:ext cx="120650" cy="101600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64"/>
            </p:blipFill>
            <p:spPr>
              <a:xfrm>
                <a:off x="7023100" y="1892300"/>
                <a:ext cx="1206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5" p14:bwMode="auto">
            <p14:nvContentPartPr>
              <p14:cNvPr id="242" name="墨迹 241"/>
              <p14:cNvContentPartPr/>
              <p14:nvPr/>
            </p14:nvContentPartPr>
            <p14:xfrm>
              <a:off x="7181850" y="1905000"/>
              <a:ext cx="82550" cy="76200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66"/>
            </p:blipFill>
            <p:spPr>
              <a:xfrm>
                <a:off x="7181850" y="1905000"/>
                <a:ext cx="825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7" p14:bwMode="auto">
            <p14:nvContentPartPr>
              <p14:cNvPr id="243" name="墨迹 242"/>
              <p14:cNvContentPartPr/>
              <p14:nvPr/>
            </p14:nvContentPartPr>
            <p14:xfrm>
              <a:off x="7321550" y="1873250"/>
              <a:ext cx="120650" cy="127000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68"/>
            </p:blipFill>
            <p:spPr>
              <a:xfrm>
                <a:off x="7321550" y="1873250"/>
                <a:ext cx="1206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9" p14:bwMode="auto">
            <p14:nvContentPartPr>
              <p14:cNvPr id="244" name="墨迹 243"/>
              <p14:cNvContentPartPr/>
              <p14:nvPr/>
            </p14:nvContentPartPr>
            <p14:xfrm>
              <a:off x="8001000" y="1657350"/>
              <a:ext cx="266700" cy="107950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70"/>
            </p:blipFill>
            <p:spPr>
              <a:xfrm>
                <a:off x="8001000" y="1657350"/>
                <a:ext cx="2667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1" p14:bwMode="auto">
            <p14:nvContentPartPr>
              <p14:cNvPr id="245" name="墨迹 244"/>
              <p14:cNvContentPartPr/>
              <p14:nvPr/>
            </p14:nvContentPartPr>
            <p14:xfrm>
              <a:off x="7905750" y="1917700"/>
              <a:ext cx="25400" cy="8890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72"/>
            </p:blipFill>
            <p:spPr>
              <a:xfrm>
                <a:off x="7905750" y="1917700"/>
                <a:ext cx="254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3" p14:bwMode="auto">
            <p14:nvContentPartPr>
              <p14:cNvPr id="246" name="墨迹 245"/>
              <p14:cNvContentPartPr/>
              <p14:nvPr/>
            </p14:nvContentPartPr>
            <p14:xfrm>
              <a:off x="8020050" y="1911350"/>
              <a:ext cx="12700" cy="88900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74"/>
            </p:blipFill>
            <p:spPr>
              <a:xfrm>
                <a:off x="8020050" y="1911350"/>
                <a:ext cx="127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5" p14:bwMode="auto">
            <p14:nvContentPartPr>
              <p14:cNvPr id="247" name="墨迹 246"/>
              <p14:cNvContentPartPr/>
              <p14:nvPr/>
            </p14:nvContentPartPr>
            <p14:xfrm>
              <a:off x="8128000" y="1911350"/>
              <a:ext cx="120650" cy="107950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76"/>
            </p:blipFill>
            <p:spPr>
              <a:xfrm>
                <a:off x="8128000" y="1911350"/>
                <a:ext cx="1206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7" p14:bwMode="auto">
            <p14:nvContentPartPr>
              <p14:cNvPr id="248" name="墨迹 247"/>
              <p14:cNvContentPartPr/>
              <p14:nvPr/>
            </p14:nvContentPartPr>
            <p14:xfrm>
              <a:off x="8413750" y="1924050"/>
              <a:ext cx="6350" cy="165100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478"/>
            </p:blipFill>
            <p:spPr>
              <a:xfrm>
                <a:off x="8413750" y="1924050"/>
                <a:ext cx="63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9" p14:bwMode="auto">
            <p14:nvContentPartPr>
              <p14:cNvPr id="249" name="墨迹 248"/>
              <p14:cNvContentPartPr/>
              <p14:nvPr/>
            </p14:nvContentPartPr>
            <p14:xfrm>
              <a:off x="6330950" y="1955800"/>
              <a:ext cx="139700" cy="12700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480"/>
            </p:blipFill>
            <p:spPr>
              <a:xfrm>
                <a:off x="6330950" y="1955800"/>
                <a:ext cx="1397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1" p14:bwMode="auto">
            <p14:nvContentPartPr>
              <p14:cNvPr id="250" name="墨迹 249"/>
              <p14:cNvContentPartPr/>
              <p14:nvPr/>
            </p14:nvContentPartPr>
            <p14:xfrm>
              <a:off x="6165850" y="1905000"/>
              <a:ext cx="228600" cy="158750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482"/>
            </p:blipFill>
            <p:spPr>
              <a:xfrm>
                <a:off x="6165850" y="1905000"/>
                <a:ext cx="2286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3" p14:bwMode="auto">
            <p14:nvContentPartPr>
              <p14:cNvPr id="251" name="墨迹 250"/>
              <p14:cNvContentPartPr/>
              <p14:nvPr/>
            </p14:nvContentPartPr>
            <p14:xfrm>
              <a:off x="6864350" y="2190750"/>
              <a:ext cx="139700" cy="120650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484"/>
            </p:blipFill>
            <p:spPr>
              <a:xfrm>
                <a:off x="6864350" y="2190750"/>
                <a:ext cx="1397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5" p14:bwMode="auto">
            <p14:nvContentPartPr>
              <p14:cNvPr id="252" name="墨迹 251"/>
              <p14:cNvContentPartPr/>
              <p14:nvPr/>
            </p14:nvContentPartPr>
            <p14:xfrm>
              <a:off x="7067550" y="2184400"/>
              <a:ext cx="88900" cy="101600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486"/>
            </p:blipFill>
            <p:spPr>
              <a:xfrm>
                <a:off x="7067550" y="2184400"/>
                <a:ext cx="889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7" p14:bwMode="auto">
            <p14:nvContentPartPr>
              <p14:cNvPr id="253" name="墨迹 252"/>
              <p14:cNvContentPartPr/>
              <p14:nvPr/>
            </p14:nvContentPartPr>
            <p14:xfrm>
              <a:off x="7245350" y="2203450"/>
              <a:ext cx="88900" cy="107950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488"/>
            </p:blipFill>
            <p:spPr>
              <a:xfrm>
                <a:off x="7245350" y="2203450"/>
                <a:ext cx="889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9" p14:bwMode="auto">
            <p14:nvContentPartPr>
              <p14:cNvPr id="254" name="墨迹 253"/>
              <p14:cNvContentPartPr/>
              <p14:nvPr/>
            </p14:nvContentPartPr>
            <p14:xfrm>
              <a:off x="7448550" y="2178050"/>
              <a:ext cx="31750" cy="177800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490"/>
            </p:blipFill>
            <p:spPr>
              <a:xfrm>
                <a:off x="7448550" y="2178050"/>
                <a:ext cx="317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1" p14:bwMode="auto">
            <p14:nvContentPartPr>
              <p14:cNvPr id="255" name="墨迹 254"/>
              <p14:cNvContentPartPr/>
              <p14:nvPr/>
            </p14:nvContentPartPr>
            <p14:xfrm>
              <a:off x="7886700" y="2057400"/>
              <a:ext cx="12700" cy="360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8"/>
            </p:blipFill>
            <p:spPr>
              <a:xfrm>
                <a:off x="7886700" y="20574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2" p14:bwMode="auto">
            <p14:nvContentPartPr>
              <p14:cNvPr id="256" name="墨迹 255"/>
              <p14:cNvContentPartPr/>
              <p14:nvPr/>
            </p14:nvContentPartPr>
            <p14:xfrm>
              <a:off x="7258050" y="2203450"/>
              <a:ext cx="69850" cy="31750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493"/>
            </p:blipFill>
            <p:spPr>
              <a:xfrm>
                <a:off x="7258050" y="2203450"/>
                <a:ext cx="698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4" p14:bwMode="auto">
            <p14:nvContentPartPr>
              <p14:cNvPr id="257" name="墨迹 256"/>
              <p14:cNvContentPartPr/>
              <p14:nvPr/>
            </p14:nvContentPartPr>
            <p14:xfrm>
              <a:off x="7886700" y="2184400"/>
              <a:ext cx="19050" cy="114300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495"/>
            </p:blipFill>
            <p:spPr>
              <a:xfrm>
                <a:off x="7886700" y="2184400"/>
                <a:ext cx="190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6" p14:bwMode="auto">
            <p14:nvContentPartPr>
              <p14:cNvPr id="258" name="墨迹 257"/>
              <p14:cNvContentPartPr/>
              <p14:nvPr/>
            </p14:nvContentPartPr>
            <p14:xfrm>
              <a:off x="8026400" y="2159000"/>
              <a:ext cx="114300" cy="101600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497"/>
            </p:blipFill>
            <p:spPr>
              <a:xfrm>
                <a:off x="8026400" y="2159000"/>
                <a:ext cx="1143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8" p14:bwMode="auto">
            <p14:nvContentPartPr>
              <p14:cNvPr id="259" name="墨迹 258"/>
              <p14:cNvContentPartPr/>
              <p14:nvPr/>
            </p14:nvContentPartPr>
            <p14:xfrm>
              <a:off x="8229600" y="2146300"/>
              <a:ext cx="12700" cy="171450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499"/>
            </p:blipFill>
            <p:spPr>
              <a:xfrm>
                <a:off x="8229600" y="2146300"/>
                <a:ext cx="127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0" p14:bwMode="auto">
            <p14:nvContentPartPr>
              <p14:cNvPr id="260" name="墨迹 259"/>
              <p14:cNvContentPartPr/>
              <p14:nvPr/>
            </p14:nvContentPartPr>
            <p14:xfrm>
              <a:off x="8407400" y="2203450"/>
              <a:ext cx="139700" cy="139700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501"/>
            </p:blipFill>
            <p:spPr>
              <a:xfrm>
                <a:off x="8407400" y="2203450"/>
                <a:ext cx="1397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2" p14:bwMode="auto">
            <p14:nvContentPartPr>
              <p14:cNvPr id="261" name="墨迹 260"/>
              <p14:cNvContentPartPr/>
              <p14:nvPr/>
            </p14:nvContentPartPr>
            <p14:xfrm>
              <a:off x="8051800" y="2171700"/>
              <a:ext cx="19050" cy="6350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503"/>
            </p:blipFill>
            <p:spPr>
              <a:xfrm>
                <a:off x="8051800" y="2171700"/>
                <a:ext cx="19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4" p14:bwMode="auto">
            <p14:nvContentPartPr>
              <p14:cNvPr id="262" name="墨迹 261"/>
              <p14:cNvContentPartPr/>
              <p14:nvPr/>
            </p14:nvContentPartPr>
            <p14:xfrm>
              <a:off x="6235700" y="2444750"/>
              <a:ext cx="114300" cy="6350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505"/>
            </p:blipFill>
            <p:spPr>
              <a:xfrm>
                <a:off x="6235700" y="2444750"/>
                <a:ext cx="1143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6" p14:bwMode="auto">
            <p14:nvContentPartPr>
              <p14:cNvPr id="263" name="墨迹 262"/>
              <p14:cNvContentPartPr/>
              <p14:nvPr/>
            </p14:nvContentPartPr>
            <p14:xfrm>
              <a:off x="6426200" y="2413000"/>
              <a:ext cx="12700" cy="120650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507"/>
            </p:blipFill>
            <p:spPr>
              <a:xfrm>
                <a:off x="6426200" y="2413000"/>
                <a:ext cx="127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8" p14:bwMode="auto">
            <p14:nvContentPartPr>
              <p14:cNvPr id="264" name="墨迹 263"/>
              <p14:cNvContentPartPr/>
              <p14:nvPr/>
            </p14:nvContentPartPr>
            <p14:xfrm>
              <a:off x="6394450" y="2387600"/>
              <a:ext cx="165100" cy="171450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509"/>
            </p:blipFill>
            <p:spPr>
              <a:xfrm>
                <a:off x="6394450" y="2387600"/>
                <a:ext cx="1651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0" p14:bwMode="auto">
            <p14:nvContentPartPr>
              <p14:cNvPr id="265" name="墨迹 264"/>
              <p14:cNvContentPartPr/>
              <p14:nvPr/>
            </p14:nvContentPartPr>
            <p14:xfrm>
              <a:off x="6927850" y="2419350"/>
              <a:ext cx="31750" cy="139700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511"/>
            </p:blipFill>
            <p:spPr>
              <a:xfrm>
                <a:off x="6927850" y="2419350"/>
                <a:ext cx="317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2" p14:bwMode="auto">
            <p14:nvContentPartPr>
              <p14:cNvPr id="266" name="墨迹 265"/>
              <p14:cNvContentPartPr/>
              <p14:nvPr/>
            </p14:nvContentPartPr>
            <p14:xfrm>
              <a:off x="7073900" y="2438400"/>
              <a:ext cx="19050" cy="171450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513"/>
            </p:blipFill>
            <p:spPr>
              <a:xfrm>
                <a:off x="7073900" y="2438400"/>
                <a:ext cx="190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4" p14:bwMode="auto">
            <p14:nvContentPartPr>
              <p14:cNvPr id="267" name="墨迹 266"/>
              <p14:cNvContentPartPr/>
              <p14:nvPr/>
            </p14:nvContentPartPr>
            <p14:xfrm>
              <a:off x="7239000" y="2457450"/>
              <a:ext cx="69850" cy="88900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515"/>
            </p:blipFill>
            <p:spPr>
              <a:xfrm>
                <a:off x="7239000" y="2457450"/>
                <a:ext cx="698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6" p14:bwMode="auto">
            <p14:nvContentPartPr>
              <p14:cNvPr id="268" name="墨迹 267"/>
              <p14:cNvContentPartPr/>
              <p14:nvPr/>
            </p14:nvContentPartPr>
            <p14:xfrm>
              <a:off x="7429500" y="2457450"/>
              <a:ext cx="19050" cy="127000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517"/>
            </p:blipFill>
            <p:spPr>
              <a:xfrm>
                <a:off x="7429500" y="2457450"/>
                <a:ext cx="190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8" p14:bwMode="auto">
            <p14:nvContentPartPr>
              <p14:cNvPr id="269" name="墨迹 268"/>
              <p14:cNvContentPartPr/>
              <p14:nvPr/>
            </p14:nvContentPartPr>
            <p14:xfrm>
              <a:off x="6737350" y="2622550"/>
              <a:ext cx="876300" cy="76200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519"/>
            </p:blipFill>
            <p:spPr>
              <a:xfrm>
                <a:off x="6737350" y="2622550"/>
                <a:ext cx="8763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0" p14:bwMode="auto">
            <p14:nvContentPartPr>
              <p14:cNvPr id="270" name="墨迹 269"/>
              <p14:cNvContentPartPr/>
              <p14:nvPr/>
            </p14:nvContentPartPr>
            <p14:xfrm>
              <a:off x="6921500" y="2774950"/>
              <a:ext cx="360" cy="139700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521"/>
            </p:blipFill>
            <p:spPr>
              <a:xfrm>
                <a:off x="6921500" y="2774950"/>
                <a:ext cx="36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2" p14:bwMode="auto">
            <p14:nvContentPartPr>
              <p14:cNvPr id="271" name="墨迹 270"/>
              <p14:cNvContentPartPr/>
              <p14:nvPr/>
            </p14:nvContentPartPr>
            <p14:xfrm>
              <a:off x="7086600" y="2774950"/>
              <a:ext cx="6350" cy="107950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523"/>
            </p:blipFill>
            <p:spPr>
              <a:xfrm>
                <a:off x="7086600" y="2774950"/>
                <a:ext cx="63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4" p14:bwMode="auto">
            <p14:nvContentPartPr>
              <p14:cNvPr id="272" name="墨迹 271"/>
              <p14:cNvContentPartPr/>
              <p14:nvPr/>
            </p14:nvContentPartPr>
            <p14:xfrm>
              <a:off x="7277100" y="2774950"/>
              <a:ext cx="31750" cy="114300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525"/>
            </p:blipFill>
            <p:spPr>
              <a:xfrm>
                <a:off x="7277100" y="2774950"/>
                <a:ext cx="317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6" p14:bwMode="auto">
            <p14:nvContentPartPr>
              <p14:cNvPr id="273" name="墨迹 272"/>
              <p14:cNvContentPartPr/>
              <p14:nvPr/>
            </p14:nvContentPartPr>
            <p14:xfrm>
              <a:off x="7378700" y="2774950"/>
              <a:ext cx="139700" cy="101600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527"/>
            </p:blipFill>
            <p:spPr>
              <a:xfrm>
                <a:off x="7378700" y="2774950"/>
                <a:ext cx="1397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8" p14:bwMode="auto">
            <p14:nvContentPartPr>
              <p14:cNvPr id="274" name="墨迹 273"/>
              <p14:cNvContentPartPr/>
              <p14:nvPr/>
            </p14:nvContentPartPr>
            <p14:xfrm>
              <a:off x="6337300" y="2743200"/>
              <a:ext cx="63500" cy="120650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529"/>
            </p:blipFill>
            <p:spPr>
              <a:xfrm>
                <a:off x="6337300" y="2743200"/>
                <a:ext cx="635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0" p14:bwMode="auto">
            <p14:nvContentPartPr>
              <p14:cNvPr id="275" name="墨迹 274"/>
              <p14:cNvContentPartPr/>
              <p14:nvPr/>
            </p14:nvContentPartPr>
            <p14:xfrm>
              <a:off x="6400800" y="2755900"/>
              <a:ext cx="50800" cy="127000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531"/>
            </p:blipFill>
            <p:spPr>
              <a:xfrm>
                <a:off x="6400800" y="2755900"/>
                <a:ext cx="508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2" p14:bwMode="auto">
            <p14:nvContentPartPr>
              <p14:cNvPr id="276" name="墨迹 275"/>
              <p14:cNvContentPartPr/>
              <p14:nvPr/>
            </p14:nvContentPartPr>
            <p14:xfrm>
              <a:off x="6369050" y="2813050"/>
              <a:ext cx="76200" cy="360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533"/>
            </p:blipFill>
            <p:spPr>
              <a:xfrm>
                <a:off x="6369050" y="2813050"/>
                <a:ext cx="762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4" p14:bwMode="auto">
            <p14:nvContentPartPr>
              <p14:cNvPr id="277" name="墨迹 276"/>
              <p14:cNvContentPartPr/>
              <p14:nvPr/>
            </p14:nvContentPartPr>
            <p14:xfrm>
              <a:off x="6521450" y="2806700"/>
              <a:ext cx="88900" cy="76200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535"/>
            </p:blipFill>
            <p:spPr>
              <a:xfrm>
                <a:off x="6521450" y="2806700"/>
                <a:ext cx="889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6" p14:bwMode="auto">
            <p14:nvContentPartPr>
              <p14:cNvPr id="278" name="墨迹 277"/>
              <p14:cNvContentPartPr/>
              <p14:nvPr/>
            </p14:nvContentPartPr>
            <p14:xfrm>
              <a:off x="6667500" y="2800350"/>
              <a:ext cx="69850" cy="95250"/>
            </p14:xfrm>
          </p:contentPart>
        </mc:Choice>
        <mc:Fallback xmlns="">
          <p:pic>
            <p:nvPicPr>
              <p:cNvPr id="278" name="墨迹 277"/>
            </p:nvPicPr>
            <p:blipFill>
              <a:blip r:embed="rId537"/>
            </p:blipFill>
            <p:spPr>
              <a:xfrm>
                <a:off x="6667500" y="2800350"/>
                <a:ext cx="698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8" p14:bwMode="auto">
            <p14:nvContentPartPr>
              <p14:cNvPr id="279" name="墨迹 278"/>
              <p14:cNvContentPartPr/>
              <p14:nvPr/>
            </p14:nvContentPartPr>
            <p14:xfrm>
              <a:off x="7905750" y="2698750"/>
              <a:ext cx="31750" cy="152400"/>
            </p14:xfrm>
          </p:contentPart>
        </mc:Choice>
        <mc:Fallback xmlns="">
          <p:pic>
            <p:nvPicPr>
              <p:cNvPr id="279" name="墨迹 278"/>
            </p:nvPicPr>
            <p:blipFill>
              <a:blip r:embed="rId539"/>
            </p:blipFill>
            <p:spPr>
              <a:xfrm>
                <a:off x="7905750" y="2698750"/>
                <a:ext cx="317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0" p14:bwMode="auto">
            <p14:nvContentPartPr>
              <p14:cNvPr id="280" name="墨迹 279"/>
              <p14:cNvContentPartPr/>
              <p14:nvPr/>
            </p14:nvContentPartPr>
            <p14:xfrm>
              <a:off x="8013700" y="2743200"/>
              <a:ext cx="107950" cy="95250"/>
            </p14:xfrm>
          </p:contentPart>
        </mc:Choice>
        <mc:Fallback xmlns="">
          <p:pic>
            <p:nvPicPr>
              <p:cNvPr id="280" name="墨迹 279"/>
            </p:nvPicPr>
            <p:blipFill>
              <a:blip r:embed="rId541"/>
            </p:blipFill>
            <p:spPr>
              <a:xfrm>
                <a:off x="8013700" y="2743200"/>
                <a:ext cx="1079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2" p14:bwMode="auto">
            <p14:nvContentPartPr>
              <p14:cNvPr id="281" name="墨迹 280"/>
              <p14:cNvContentPartPr/>
              <p14:nvPr/>
            </p14:nvContentPartPr>
            <p14:xfrm>
              <a:off x="8229600" y="2730500"/>
              <a:ext cx="19050" cy="158750"/>
            </p14:xfrm>
          </p:contentPart>
        </mc:Choice>
        <mc:Fallback xmlns="">
          <p:pic>
            <p:nvPicPr>
              <p:cNvPr id="281" name="墨迹 280"/>
            </p:nvPicPr>
            <p:blipFill>
              <a:blip r:embed="rId543"/>
            </p:blipFill>
            <p:spPr>
              <a:xfrm>
                <a:off x="8229600" y="2730500"/>
                <a:ext cx="190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4" p14:bwMode="auto">
            <p14:nvContentPartPr>
              <p14:cNvPr id="282" name="墨迹 281"/>
              <p14:cNvContentPartPr/>
              <p14:nvPr/>
            </p14:nvContentPartPr>
            <p14:xfrm>
              <a:off x="8451850" y="2406650"/>
              <a:ext cx="12700" cy="360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545"/>
            </p:blipFill>
            <p:spPr>
              <a:xfrm>
                <a:off x="8451850" y="24066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6" p14:bwMode="auto">
            <p14:nvContentPartPr>
              <p14:cNvPr id="283" name="墨迹 282"/>
              <p14:cNvContentPartPr/>
              <p14:nvPr/>
            </p14:nvContentPartPr>
            <p14:xfrm>
              <a:off x="8420100" y="2762250"/>
              <a:ext cx="146050" cy="209550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547"/>
            </p:blipFill>
            <p:spPr>
              <a:xfrm>
                <a:off x="8420100" y="2762250"/>
                <a:ext cx="1460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8" p14:bwMode="auto">
            <p14:nvContentPartPr>
              <p14:cNvPr id="284" name="墨迹 283"/>
              <p14:cNvContentPartPr/>
              <p14:nvPr/>
            </p14:nvContentPartPr>
            <p14:xfrm>
              <a:off x="8337550" y="3060700"/>
              <a:ext cx="241300" cy="31750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549"/>
            </p:blipFill>
            <p:spPr>
              <a:xfrm>
                <a:off x="8337550" y="3060700"/>
                <a:ext cx="2413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0" p14:bwMode="auto">
            <p14:nvContentPartPr>
              <p14:cNvPr id="285" name="墨迹 284"/>
              <p14:cNvContentPartPr/>
              <p14:nvPr/>
            </p14:nvContentPartPr>
            <p14:xfrm>
              <a:off x="6337300" y="3073400"/>
              <a:ext cx="158750" cy="360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551"/>
            </p:blipFill>
            <p:spPr>
              <a:xfrm>
                <a:off x="6337300" y="3073400"/>
                <a:ext cx="1587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2" p14:bwMode="auto">
            <p14:nvContentPartPr>
              <p14:cNvPr id="286" name="墨迹 285"/>
              <p14:cNvContentPartPr/>
              <p14:nvPr/>
            </p14:nvContentPartPr>
            <p14:xfrm>
              <a:off x="6223000" y="3016250"/>
              <a:ext cx="171450" cy="152400"/>
            </p14:xfrm>
          </p:contentPart>
        </mc:Choice>
        <mc:Fallback xmlns="">
          <p:pic>
            <p:nvPicPr>
              <p:cNvPr id="286" name="墨迹 285"/>
            </p:nvPicPr>
            <p:blipFill>
              <a:blip r:embed="rId553"/>
            </p:blipFill>
            <p:spPr>
              <a:xfrm>
                <a:off x="6223000" y="3016250"/>
                <a:ext cx="1714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4" p14:bwMode="auto">
            <p14:nvContentPartPr>
              <p14:cNvPr id="287" name="墨迹 286"/>
              <p14:cNvContentPartPr/>
              <p14:nvPr/>
            </p14:nvContentPartPr>
            <p14:xfrm>
              <a:off x="6927850" y="3098800"/>
              <a:ext cx="12700" cy="88900"/>
            </p14:xfrm>
          </p:contentPart>
        </mc:Choice>
        <mc:Fallback xmlns="">
          <p:pic>
            <p:nvPicPr>
              <p:cNvPr id="287" name="墨迹 286"/>
            </p:nvPicPr>
            <p:blipFill>
              <a:blip r:embed="rId555"/>
            </p:blipFill>
            <p:spPr>
              <a:xfrm>
                <a:off x="6927850" y="3098800"/>
                <a:ext cx="127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6" p14:bwMode="auto">
            <p14:nvContentPartPr>
              <p14:cNvPr id="288" name="墨迹 287"/>
              <p14:cNvContentPartPr/>
              <p14:nvPr/>
            </p14:nvContentPartPr>
            <p14:xfrm>
              <a:off x="6915150" y="2959100"/>
              <a:ext cx="12700" cy="360"/>
            </p14:xfrm>
          </p:contentPart>
        </mc:Choice>
        <mc:Fallback xmlns="">
          <p:pic>
            <p:nvPicPr>
              <p:cNvPr id="288" name="墨迹 287"/>
            </p:nvPicPr>
            <p:blipFill>
              <a:blip r:embed="rId545"/>
            </p:blipFill>
            <p:spPr>
              <a:xfrm>
                <a:off x="6915150" y="29591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7" p14:bwMode="auto">
            <p14:nvContentPartPr>
              <p14:cNvPr id="289" name="墨迹 288"/>
              <p14:cNvContentPartPr/>
              <p14:nvPr/>
            </p14:nvContentPartPr>
            <p14:xfrm>
              <a:off x="7105650" y="3054350"/>
              <a:ext cx="360" cy="114300"/>
            </p14:xfrm>
          </p:contentPart>
        </mc:Choice>
        <mc:Fallback xmlns="">
          <p:pic>
            <p:nvPicPr>
              <p:cNvPr id="289" name="墨迹 288"/>
            </p:nvPicPr>
            <p:blipFill>
              <a:blip r:embed="rId558"/>
            </p:blipFill>
            <p:spPr>
              <a:xfrm>
                <a:off x="7105650" y="3054350"/>
                <a:ext cx="36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9" p14:bwMode="auto">
            <p14:nvContentPartPr>
              <p14:cNvPr id="290" name="墨迹 289"/>
              <p14:cNvContentPartPr/>
              <p14:nvPr/>
            </p14:nvContentPartPr>
            <p14:xfrm>
              <a:off x="7219950" y="3060700"/>
              <a:ext cx="88900" cy="114300"/>
            </p14:xfrm>
          </p:contentPart>
        </mc:Choice>
        <mc:Fallback xmlns="">
          <p:pic>
            <p:nvPicPr>
              <p:cNvPr id="290" name="墨迹 289"/>
            </p:nvPicPr>
            <p:blipFill>
              <a:blip r:embed="rId560"/>
            </p:blipFill>
            <p:spPr>
              <a:xfrm>
                <a:off x="7219950" y="3060700"/>
                <a:ext cx="889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1" p14:bwMode="auto">
            <p14:nvContentPartPr>
              <p14:cNvPr id="291" name="墨迹 290"/>
              <p14:cNvContentPartPr/>
              <p14:nvPr/>
            </p14:nvContentPartPr>
            <p14:xfrm>
              <a:off x="7467600" y="3079750"/>
              <a:ext cx="360" cy="146050"/>
            </p14:xfrm>
          </p:contentPart>
        </mc:Choice>
        <mc:Fallback xmlns="">
          <p:pic>
            <p:nvPicPr>
              <p:cNvPr id="291" name="墨迹 290"/>
            </p:nvPicPr>
            <p:blipFill>
              <a:blip r:embed="rId562"/>
            </p:blipFill>
            <p:spPr>
              <a:xfrm>
                <a:off x="7467600" y="3079750"/>
                <a:ext cx="36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3" p14:bwMode="auto">
            <p14:nvContentPartPr>
              <p14:cNvPr id="292" name="墨迹 291"/>
              <p14:cNvContentPartPr/>
              <p14:nvPr/>
            </p14:nvContentPartPr>
            <p14:xfrm>
              <a:off x="7893050" y="3124200"/>
              <a:ext cx="76200" cy="114300"/>
            </p14:xfrm>
          </p:contentPart>
        </mc:Choice>
        <mc:Fallback xmlns="">
          <p:pic>
            <p:nvPicPr>
              <p:cNvPr id="292" name="墨迹 291"/>
            </p:nvPicPr>
            <p:blipFill>
              <a:blip r:embed="rId564"/>
            </p:blipFill>
            <p:spPr>
              <a:xfrm>
                <a:off x="7893050" y="3124200"/>
                <a:ext cx="762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5" p14:bwMode="auto">
            <p14:nvContentPartPr>
              <p14:cNvPr id="293" name="墨迹 292"/>
              <p14:cNvContentPartPr/>
              <p14:nvPr/>
            </p14:nvContentPartPr>
            <p14:xfrm>
              <a:off x="8089900" y="3143250"/>
              <a:ext cx="19050" cy="127000"/>
            </p14:xfrm>
          </p:contentPart>
        </mc:Choice>
        <mc:Fallback xmlns="">
          <p:pic>
            <p:nvPicPr>
              <p:cNvPr id="293" name="墨迹 292"/>
            </p:nvPicPr>
            <p:blipFill>
              <a:blip r:embed="rId566"/>
            </p:blipFill>
            <p:spPr>
              <a:xfrm>
                <a:off x="8089900" y="3143250"/>
                <a:ext cx="190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7" p14:bwMode="auto">
            <p14:nvContentPartPr>
              <p14:cNvPr id="294" name="墨迹 293"/>
              <p14:cNvContentPartPr/>
              <p14:nvPr/>
            </p14:nvContentPartPr>
            <p14:xfrm>
              <a:off x="8216900" y="3162300"/>
              <a:ext cx="63500" cy="82550"/>
            </p14:xfrm>
          </p:contentPart>
        </mc:Choice>
        <mc:Fallback xmlns="">
          <p:pic>
            <p:nvPicPr>
              <p:cNvPr id="294" name="墨迹 293"/>
            </p:nvPicPr>
            <p:blipFill>
              <a:blip r:embed="rId568"/>
            </p:blipFill>
            <p:spPr>
              <a:xfrm>
                <a:off x="8216900" y="3162300"/>
                <a:ext cx="635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9" p14:bwMode="auto">
            <p14:nvContentPartPr>
              <p14:cNvPr id="295" name="墨迹 294"/>
              <p14:cNvContentPartPr/>
              <p14:nvPr/>
            </p14:nvContentPartPr>
            <p14:xfrm>
              <a:off x="8159750" y="3346450"/>
              <a:ext cx="158750" cy="360"/>
            </p14:xfrm>
          </p:contentPart>
        </mc:Choice>
        <mc:Fallback xmlns="">
          <p:pic>
            <p:nvPicPr>
              <p:cNvPr id="295" name="墨迹 294"/>
            </p:nvPicPr>
            <p:blipFill>
              <a:blip r:embed="rId551"/>
            </p:blipFill>
            <p:spPr>
              <a:xfrm>
                <a:off x="8159750" y="3346450"/>
                <a:ext cx="1587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0" p14:bwMode="auto">
            <p14:nvContentPartPr>
              <p14:cNvPr id="296" name="墨迹 295"/>
              <p14:cNvContentPartPr/>
              <p14:nvPr/>
            </p14:nvContentPartPr>
            <p14:xfrm>
              <a:off x="8407400" y="3168650"/>
              <a:ext cx="146050" cy="127000"/>
            </p14:xfrm>
          </p:contentPart>
        </mc:Choice>
        <mc:Fallback xmlns="">
          <p:pic>
            <p:nvPicPr>
              <p:cNvPr id="296" name="墨迹 295"/>
            </p:nvPicPr>
            <p:blipFill>
              <a:blip r:embed="rId571"/>
            </p:blipFill>
            <p:spPr>
              <a:xfrm>
                <a:off x="8407400" y="3168650"/>
                <a:ext cx="1460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2" p14:bwMode="auto">
            <p14:nvContentPartPr>
              <p14:cNvPr id="297" name="墨迹 296"/>
              <p14:cNvContentPartPr/>
              <p14:nvPr/>
            </p14:nvContentPartPr>
            <p14:xfrm>
              <a:off x="6299200" y="3384550"/>
              <a:ext cx="190500" cy="12700"/>
            </p14:xfrm>
          </p:contentPart>
        </mc:Choice>
        <mc:Fallback xmlns="">
          <p:pic>
            <p:nvPicPr>
              <p:cNvPr id="297" name="墨迹 296"/>
            </p:nvPicPr>
            <p:blipFill>
              <a:blip r:embed="rId573"/>
            </p:blipFill>
            <p:spPr>
              <a:xfrm>
                <a:off x="6299200" y="3384550"/>
                <a:ext cx="1905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4" p14:bwMode="auto">
            <p14:nvContentPartPr>
              <p14:cNvPr id="298" name="墨迹 297"/>
              <p14:cNvContentPartPr/>
              <p14:nvPr/>
            </p14:nvContentPartPr>
            <p14:xfrm>
              <a:off x="6369050" y="3314700"/>
              <a:ext cx="38100" cy="209550"/>
            </p14:xfrm>
          </p:contentPart>
        </mc:Choice>
        <mc:Fallback xmlns="">
          <p:pic>
            <p:nvPicPr>
              <p:cNvPr id="298" name="墨迹 297"/>
            </p:nvPicPr>
            <p:blipFill>
              <a:blip r:embed="rId575"/>
            </p:blipFill>
            <p:spPr>
              <a:xfrm>
                <a:off x="6369050" y="3314700"/>
                <a:ext cx="381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6" p14:bwMode="auto">
            <p14:nvContentPartPr>
              <p14:cNvPr id="299" name="墨迹 298"/>
              <p14:cNvContentPartPr/>
              <p14:nvPr/>
            </p14:nvContentPartPr>
            <p14:xfrm>
              <a:off x="6553200" y="3327400"/>
              <a:ext cx="19050" cy="190500"/>
            </p14:xfrm>
          </p:contentPart>
        </mc:Choice>
        <mc:Fallback xmlns="">
          <p:pic>
            <p:nvPicPr>
              <p:cNvPr id="299" name="墨迹 298"/>
            </p:nvPicPr>
            <p:blipFill>
              <a:blip r:embed="rId577"/>
            </p:blipFill>
            <p:spPr>
              <a:xfrm>
                <a:off x="6553200" y="3327400"/>
                <a:ext cx="190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8" p14:bwMode="auto">
            <p14:nvContentPartPr>
              <p14:cNvPr id="300" name="墨迹 299"/>
              <p14:cNvContentPartPr/>
              <p14:nvPr/>
            </p14:nvContentPartPr>
            <p14:xfrm>
              <a:off x="6572250" y="3321050"/>
              <a:ext cx="127000" cy="215900"/>
            </p14:xfrm>
          </p:contentPart>
        </mc:Choice>
        <mc:Fallback xmlns="">
          <p:pic>
            <p:nvPicPr>
              <p:cNvPr id="300" name="墨迹 299"/>
            </p:nvPicPr>
            <p:blipFill>
              <a:blip r:embed="rId579"/>
            </p:blipFill>
            <p:spPr>
              <a:xfrm>
                <a:off x="6572250" y="3321050"/>
                <a:ext cx="1270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0" p14:bwMode="auto">
            <p14:nvContentPartPr>
              <p14:cNvPr id="301" name="墨迹 300"/>
              <p14:cNvContentPartPr/>
              <p14:nvPr/>
            </p14:nvContentPartPr>
            <p14:xfrm>
              <a:off x="6896100" y="3359150"/>
              <a:ext cx="88900" cy="158750"/>
            </p14:xfrm>
          </p:contentPart>
        </mc:Choice>
        <mc:Fallback xmlns="">
          <p:pic>
            <p:nvPicPr>
              <p:cNvPr id="301" name="墨迹 300"/>
            </p:nvPicPr>
            <p:blipFill>
              <a:blip r:embed="rId581"/>
            </p:blipFill>
            <p:spPr>
              <a:xfrm>
                <a:off x="6896100" y="3359150"/>
                <a:ext cx="889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2" p14:bwMode="auto">
            <p14:nvContentPartPr>
              <p14:cNvPr id="302" name="墨迹 301"/>
              <p14:cNvContentPartPr/>
              <p14:nvPr/>
            </p14:nvContentPartPr>
            <p14:xfrm>
              <a:off x="7080250" y="3416300"/>
              <a:ext cx="69850" cy="88900"/>
            </p14:xfrm>
          </p:contentPart>
        </mc:Choice>
        <mc:Fallback xmlns="">
          <p:pic>
            <p:nvPicPr>
              <p:cNvPr id="302" name="墨迹 301"/>
            </p:nvPicPr>
            <p:blipFill>
              <a:blip r:embed="rId583"/>
            </p:blipFill>
            <p:spPr>
              <a:xfrm>
                <a:off x="7080250" y="3416300"/>
                <a:ext cx="698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4" p14:bwMode="auto">
            <p14:nvContentPartPr>
              <p14:cNvPr id="303" name="墨迹 302"/>
              <p14:cNvContentPartPr/>
              <p14:nvPr/>
            </p14:nvContentPartPr>
            <p14:xfrm>
              <a:off x="7289800" y="3409950"/>
              <a:ext cx="19050" cy="95250"/>
            </p14:xfrm>
          </p:contentPart>
        </mc:Choice>
        <mc:Fallback xmlns="">
          <p:pic>
            <p:nvPicPr>
              <p:cNvPr id="303" name="墨迹 302"/>
            </p:nvPicPr>
            <p:blipFill>
              <a:blip r:embed="rId585"/>
            </p:blipFill>
            <p:spPr>
              <a:xfrm>
                <a:off x="7289800" y="3409950"/>
                <a:ext cx="190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6" p14:bwMode="auto">
            <p14:nvContentPartPr>
              <p14:cNvPr id="304" name="墨迹 303"/>
              <p14:cNvContentPartPr/>
              <p14:nvPr/>
            </p14:nvContentPartPr>
            <p14:xfrm>
              <a:off x="7404100" y="3409950"/>
              <a:ext cx="12700" cy="95250"/>
            </p14:xfrm>
          </p:contentPart>
        </mc:Choice>
        <mc:Fallback xmlns="">
          <p:pic>
            <p:nvPicPr>
              <p:cNvPr id="304" name="墨迹 303"/>
            </p:nvPicPr>
            <p:blipFill>
              <a:blip r:embed="rId587"/>
            </p:blipFill>
            <p:spPr>
              <a:xfrm>
                <a:off x="7404100" y="3409950"/>
                <a:ext cx="127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8" p14:bwMode="auto">
            <p14:nvContentPartPr>
              <p14:cNvPr id="305" name="墨迹 304"/>
              <p14:cNvContentPartPr/>
              <p14:nvPr/>
            </p14:nvContentPartPr>
            <p14:xfrm>
              <a:off x="6788150" y="3587750"/>
              <a:ext cx="857250" cy="25400"/>
            </p14:xfrm>
          </p:contentPart>
        </mc:Choice>
        <mc:Fallback xmlns="">
          <p:pic>
            <p:nvPicPr>
              <p:cNvPr id="305" name="墨迹 304"/>
            </p:nvPicPr>
            <p:blipFill>
              <a:blip r:embed="rId589"/>
            </p:blipFill>
            <p:spPr>
              <a:xfrm>
                <a:off x="6788150" y="3587750"/>
                <a:ext cx="8572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0" p14:bwMode="auto">
            <p14:nvContentPartPr>
              <p14:cNvPr id="306" name="墨迹 305"/>
              <p14:cNvContentPartPr/>
              <p14:nvPr/>
            </p14:nvContentPartPr>
            <p14:xfrm>
              <a:off x="7353300" y="3670300"/>
              <a:ext cx="101600" cy="146050"/>
            </p14:xfrm>
          </p:contentPart>
        </mc:Choice>
        <mc:Fallback xmlns="">
          <p:pic>
            <p:nvPicPr>
              <p:cNvPr id="306" name="墨迹 305"/>
            </p:nvPicPr>
            <p:blipFill>
              <a:blip r:embed="rId591"/>
            </p:blipFill>
            <p:spPr>
              <a:xfrm>
                <a:off x="7353300" y="3670300"/>
                <a:ext cx="1016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2" p14:bwMode="auto">
            <p14:nvContentPartPr>
              <p14:cNvPr id="307" name="墨迹 306"/>
              <p14:cNvContentPartPr/>
              <p14:nvPr/>
            </p14:nvContentPartPr>
            <p14:xfrm>
              <a:off x="7207250" y="3632200"/>
              <a:ext cx="101600" cy="184150"/>
            </p14:xfrm>
          </p:contentPart>
        </mc:Choice>
        <mc:Fallback xmlns="">
          <p:pic>
            <p:nvPicPr>
              <p:cNvPr id="307" name="墨迹 306"/>
            </p:nvPicPr>
            <p:blipFill>
              <a:blip r:embed="rId593"/>
            </p:blipFill>
            <p:spPr>
              <a:xfrm>
                <a:off x="7207250" y="3632200"/>
                <a:ext cx="1016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4" p14:bwMode="auto">
            <p14:nvContentPartPr>
              <p14:cNvPr id="308" name="墨迹 307"/>
              <p14:cNvContentPartPr/>
              <p14:nvPr/>
            </p14:nvContentPartPr>
            <p14:xfrm>
              <a:off x="7054850" y="3651250"/>
              <a:ext cx="76200" cy="146050"/>
            </p14:xfrm>
          </p:contentPart>
        </mc:Choice>
        <mc:Fallback xmlns="">
          <p:pic>
            <p:nvPicPr>
              <p:cNvPr id="308" name="墨迹 307"/>
            </p:nvPicPr>
            <p:blipFill>
              <a:blip r:embed="rId595"/>
            </p:blipFill>
            <p:spPr>
              <a:xfrm>
                <a:off x="7054850" y="3651250"/>
                <a:ext cx="762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6" p14:bwMode="auto">
            <p14:nvContentPartPr>
              <p14:cNvPr id="309" name="墨迹 308"/>
              <p14:cNvContentPartPr/>
              <p14:nvPr/>
            </p14:nvContentPartPr>
            <p14:xfrm>
              <a:off x="6838950" y="3708400"/>
              <a:ext cx="146050" cy="127000"/>
            </p14:xfrm>
          </p:contentPart>
        </mc:Choice>
        <mc:Fallback xmlns="">
          <p:pic>
            <p:nvPicPr>
              <p:cNvPr id="309" name="墨迹 308"/>
            </p:nvPicPr>
            <p:blipFill>
              <a:blip r:embed="rId597"/>
            </p:blipFill>
            <p:spPr>
              <a:xfrm>
                <a:off x="6838950" y="3708400"/>
                <a:ext cx="1460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8" p14:bwMode="auto">
            <p14:nvContentPartPr>
              <p14:cNvPr id="310" name="墨迹 309"/>
              <p14:cNvContentPartPr/>
              <p14:nvPr/>
            </p14:nvContentPartPr>
            <p14:xfrm>
              <a:off x="7112000" y="3683000"/>
              <a:ext cx="12700" cy="19050"/>
            </p14:xfrm>
          </p:contentPart>
        </mc:Choice>
        <mc:Fallback xmlns="">
          <p:pic>
            <p:nvPicPr>
              <p:cNvPr id="310" name="墨迹 309"/>
            </p:nvPicPr>
            <p:blipFill>
              <a:blip r:embed="rId599"/>
            </p:blipFill>
            <p:spPr>
              <a:xfrm>
                <a:off x="7112000" y="3683000"/>
                <a:ext cx="12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0" p14:bwMode="auto">
            <p14:nvContentPartPr>
              <p14:cNvPr id="311" name="墨迹 310"/>
              <p14:cNvContentPartPr/>
              <p14:nvPr/>
            </p14:nvContentPartPr>
            <p14:xfrm>
              <a:off x="6140450" y="3695700"/>
              <a:ext cx="133350" cy="177800"/>
            </p14:xfrm>
          </p:contentPart>
        </mc:Choice>
        <mc:Fallback xmlns="">
          <p:pic>
            <p:nvPicPr>
              <p:cNvPr id="311" name="墨迹 310"/>
            </p:nvPicPr>
            <p:blipFill>
              <a:blip r:embed="rId601"/>
            </p:blipFill>
            <p:spPr>
              <a:xfrm>
                <a:off x="6140450" y="3695700"/>
                <a:ext cx="1333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2" p14:bwMode="auto">
            <p14:nvContentPartPr>
              <p14:cNvPr id="312" name="墨迹 311"/>
              <p14:cNvContentPartPr/>
              <p14:nvPr/>
            </p14:nvContentPartPr>
            <p14:xfrm>
              <a:off x="6286500" y="3733800"/>
              <a:ext cx="31750" cy="139700"/>
            </p14:xfrm>
          </p:contentPart>
        </mc:Choice>
        <mc:Fallback xmlns="">
          <p:pic>
            <p:nvPicPr>
              <p:cNvPr id="312" name="墨迹 311"/>
            </p:nvPicPr>
            <p:blipFill>
              <a:blip r:embed="rId603"/>
            </p:blipFill>
            <p:spPr>
              <a:xfrm>
                <a:off x="6286500" y="3733800"/>
                <a:ext cx="317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4" p14:bwMode="auto">
            <p14:nvContentPartPr>
              <p14:cNvPr id="313" name="墨迹 312"/>
              <p14:cNvContentPartPr/>
              <p14:nvPr/>
            </p14:nvContentPartPr>
            <p14:xfrm>
              <a:off x="6223000" y="3778250"/>
              <a:ext cx="82550" cy="360"/>
            </p14:xfrm>
          </p:contentPart>
        </mc:Choice>
        <mc:Fallback xmlns="">
          <p:pic>
            <p:nvPicPr>
              <p:cNvPr id="313" name="墨迹 312"/>
            </p:nvPicPr>
            <p:blipFill>
              <a:blip r:embed="rId605"/>
            </p:blipFill>
            <p:spPr>
              <a:xfrm>
                <a:off x="6223000" y="3778250"/>
                <a:ext cx="82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6" p14:bwMode="auto">
            <p14:nvContentPartPr>
              <p14:cNvPr id="314" name="墨迹 313"/>
              <p14:cNvContentPartPr/>
              <p14:nvPr/>
            </p14:nvContentPartPr>
            <p14:xfrm>
              <a:off x="6369050" y="3752850"/>
              <a:ext cx="76200" cy="44450"/>
            </p14:xfrm>
          </p:contentPart>
        </mc:Choice>
        <mc:Fallback xmlns="">
          <p:pic>
            <p:nvPicPr>
              <p:cNvPr id="314" name="墨迹 313"/>
            </p:nvPicPr>
            <p:blipFill>
              <a:blip r:embed="rId607"/>
            </p:blipFill>
            <p:spPr>
              <a:xfrm>
                <a:off x="6369050" y="3752850"/>
                <a:ext cx="762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8" p14:bwMode="auto">
            <p14:nvContentPartPr>
              <p14:cNvPr id="315" name="墨迹 314"/>
              <p14:cNvContentPartPr/>
              <p14:nvPr/>
            </p14:nvContentPartPr>
            <p14:xfrm>
              <a:off x="6381750" y="3810000"/>
              <a:ext cx="82550" cy="50800"/>
            </p14:xfrm>
          </p:contentPart>
        </mc:Choice>
        <mc:Fallback xmlns="">
          <p:pic>
            <p:nvPicPr>
              <p:cNvPr id="315" name="墨迹 314"/>
            </p:nvPicPr>
            <p:blipFill>
              <a:blip r:embed="rId609"/>
            </p:blipFill>
            <p:spPr>
              <a:xfrm>
                <a:off x="6381750" y="3810000"/>
                <a:ext cx="825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0" p14:bwMode="auto">
            <p14:nvContentPartPr>
              <p14:cNvPr id="316" name="墨迹 315"/>
              <p14:cNvContentPartPr/>
              <p14:nvPr/>
            </p14:nvContentPartPr>
            <p14:xfrm>
              <a:off x="6540500" y="3790950"/>
              <a:ext cx="63500" cy="63500"/>
            </p14:xfrm>
          </p:contentPart>
        </mc:Choice>
        <mc:Fallback xmlns="">
          <p:pic>
            <p:nvPicPr>
              <p:cNvPr id="316" name="墨迹 315"/>
            </p:nvPicPr>
            <p:blipFill>
              <a:blip r:embed="rId611"/>
            </p:blipFill>
            <p:spPr>
              <a:xfrm>
                <a:off x="6540500" y="3790950"/>
                <a:ext cx="635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2" p14:bwMode="auto">
            <p14:nvContentPartPr>
              <p14:cNvPr id="317" name="墨迹 316"/>
              <p14:cNvContentPartPr/>
              <p14:nvPr/>
            </p14:nvContentPartPr>
            <p14:xfrm>
              <a:off x="6381750" y="3733800"/>
              <a:ext cx="38100" cy="12700"/>
            </p14:xfrm>
          </p:contentPart>
        </mc:Choice>
        <mc:Fallback xmlns="">
          <p:pic>
            <p:nvPicPr>
              <p:cNvPr id="317" name="墨迹 316"/>
            </p:nvPicPr>
            <p:blipFill>
              <a:blip r:embed="rId613"/>
            </p:blipFill>
            <p:spPr>
              <a:xfrm>
                <a:off x="6381750" y="3733800"/>
                <a:ext cx="381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4" p14:bwMode="auto">
            <p14:nvContentPartPr>
              <p14:cNvPr id="318" name="墨迹 317"/>
              <p14:cNvContentPartPr/>
              <p14:nvPr/>
            </p14:nvContentPartPr>
            <p14:xfrm>
              <a:off x="7886700" y="3695700"/>
              <a:ext cx="76200" cy="127000"/>
            </p14:xfrm>
          </p:contentPart>
        </mc:Choice>
        <mc:Fallback xmlns="">
          <p:pic>
            <p:nvPicPr>
              <p:cNvPr id="318" name="墨迹 317"/>
            </p:nvPicPr>
            <p:blipFill>
              <a:blip r:embed="rId615"/>
            </p:blipFill>
            <p:spPr>
              <a:xfrm>
                <a:off x="7886700" y="3695700"/>
                <a:ext cx="762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6" p14:bwMode="auto">
            <p14:nvContentPartPr>
              <p14:cNvPr id="319" name="墨迹 318"/>
              <p14:cNvContentPartPr/>
              <p14:nvPr/>
            </p14:nvContentPartPr>
            <p14:xfrm>
              <a:off x="8083550" y="3708400"/>
              <a:ext cx="44450" cy="114300"/>
            </p14:xfrm>
          </p:contentPart>
        </mc:Choice>
        <mc:Fallback xmlns="">
          <p:pic>
            <p:nvPicPr>
              <p:cNvPr id="319" name="墨迹 318"/>
            </p:nvPicPr>
            <p:blipFill>
              <a:blip r:embed="rId617"/>
            </p:blipFill>
            <p:spPr>
              <a:xfrm>
                <a:off x="8083550" y="3708400"/>
                <a:ext cx="444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8" p14:bwMode="auto">
            <p14:nvContentPartPr>
              <p14:cNvPr id="320" name="墨迹 319"/>
              <p14:cNvContentPartPr/>
              <p14:nvPr/>
            </p14:nvContentPartPr>
            <p14:xfrm>
              <a:off x="8197850" y="3721100"/>
              <a:ext cx="82550" cy="120650"/>
            </p14:xfrm>
          </p:contentPart>
        </mc:Choice>
        <mc:Fallback xmlns="">
          <p:pic>
            <p:nvPicPr>
              <p:cNvPr id="320" name="墨迹 319"/>
            </p:nvPicPr>
            <p:blipFill>
              <a:blip r:embed="rId619"/>
            </p:blipFill>
            <p:spPr>
              <a:xfrm>
                <a:off x="8197850" y="3721100"/>
                <a:ext cx="825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0" p14:bwMode="auto">
            <p14:nvContentPartPr>
              <p14:cNvPr id="321" name="墨迹 320"/>
              <p14:cNvContentPartPr/>
              <p14:nvPr/>
            </p14:nvContentPartPr>
            <p14:xfrm>
              <a:off x="8166100" y="3937000"/>
              <a:ext cx="152400" cy="12700"/>
            </p14:xfrm>
          </p:contentPart>
        </mc:Choice>
        <mc:Fallback xmlns="">
          <p:pic>
            <p:nvPicPr>
              <p:cNvPr id="321" name="墨迹 320"/>
            </p:nvPicPr>
            <p:blipFill>
              <a:blip r:embed="rId621"/>
            </p:blipFill>
            <p:spPr>
              <a:xfrm>
                <a:off x="8166100" y="3937000"/>
                <a:ext cx="1524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2" p14:bwMode="auto">
            <p14:nvContentPartPr>
              <p14:cNvPr id="322" name="墨迹 321"/>
              <p14:cNvContentPartPr/>
              <p14:nvPr/>
            </p14:nvContentPartPr>
            <p14:xfrm>
              <a:off x="8489950" y="3714750"/>
              <a:ext cx="19050" cy="146050"/>
            </p14:xfrm>
          </p:contentPart>
        </mc:Choice>
        <mc:Fallback xmlns="">
          <p:pic>
            <p:nvPicPr>
              <p:cNvPr id="322" name="墨迹 321"/>
            </p:nvPicPr>
            <p:blipFill>
              <a:blip r:embed="rId623"/>
            </p:blipFill>
            <p:spPr>
              <a:xfrm>
                <a:off x="8489950" y="3714750"/>
                <a:ext cx="19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4" p14:bwMode="auto">
            <p14:nvContentPartPr>
              <p14:cNvPr id="323" name="墨迹 322"/>
              <p14:cNvContentPartPr/>
              <p14:nvPr/>
            </p14:nvContentPartPr>
            <p14:xfrm>
              <a:off x="8439150" y="3930650"/>
              <a:ext cx="171450" cy="25400"/>
            </p14:xfrm>
          </p:contentPart>
        </mc:Choice>
        <mc:Fallback xmlns="">
          <p:pic>
            <p:nvPicPr>
              <p:cNvPr id="323" name="墨迹 322"/>
            </p:nvPicPr>
            <p:blipFill>
              <a:blip r:embed="rId625"/>
            </p:blipFill>
            <p:spPr>
              <a:xfrm>
                <a:off x="8439150" y="3930650"/>
                <a:ext cx="1714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6" p14:bwMode="auto">
            <p14:nvContentPartPr>
              <p14:cNvPr id="324" name="墨迹 323"/>
              <p14:cNvContentPartPr/>
              <p14:nvPr/>
            </p14:nvContentPartPr>
            <p14:xfrm>
              <a:off x="6311900" y="4057650"/>
              <a:ext cx="203200" cy="12700"/>
            </p14:xfrm>
          </p:contentPart>
        </mc:Choice>
        <mc:Fallback xmlns="">
          <p:pic>
            <p:nvPicPr>
              <p:cNvPr id="324" name="墨迹 323"/>
            </p:nvPicPr>
            <p:blipFill>
              <a:blip r:embed="rId627"/>
            </p:blipFill>
            <p:spPr>
              <a:xfrm>
                <a:off x="6311900" y="4057650"/>
                <a:ext cx="2032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8" p14:bwMode="auto">
            <p14:nvContentPartPr>
              <p14:cNvPr id="325" name="墨迹 324"/>
              <p14:cNvContentPartPr/>
              <p14:nvPr/>
            </p14:nvContentPartPr>
            <p14:xfrm>
              <a:off x="6191250" y="4000500"/>
              <a:ext cx="234950" cy="165100"/>
            </p14:xfrm>
          </p:contentPart>
        </mc:Choice>
        <mc:Fallback xmlns="">
          <p:pic>
            <p:nvPicPr>
              <p:cNvPr id="325" name="墨迹 324"/>
            </p:nvPicPr>
            <p:blipFill>
              <a:blip r:embed="rId629"/>
            </p:blipFill>
            <p:spPr>
              <a:xfrm>
                <a:off x="6191250" y="4000500"/>
                <a:ext cx="2349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0" p14:bwMode="auto">
            <p14:nvContentPartPr>
              <p14:cNvPr id="326" name="墨迹 325"/>
              <p14:cNvContentPartPr/>
              <p14:nvPr/>
            </p14:nvContentPartPr>
            <p14:xfrm>
              <a:off x="6826250" y="4070350"/>
              <a:ext cx="95250" cy="76200"/>
            </p14:xfrm>
          </p:contentPart>
        </mc:Choice>
        <mc:Fallback xmlns="">
          <p:pic>
            <p:nvPicPr>
              <p:cNvPr id="326" name="墨迹 325"/>
            </p:nvPicPr>
            <p:blipFill>
              <a:blip r:embed="rId631"/>
            </p:blipFill>
            <p:spPr>
              <a:xfrm>
                <a:off x="6826250" y="4070350"/>
                <a:ext cx="952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2" p14:bwMode="auto">
            <p14:nvContentPartPr>
              <p14:cNvPr id="327" name="墨迹 326"/>
              <p14:cNvContentPartPr/>
              <p14:nvPr/>
            </p14:nvContentPartPr>
            <p14:xfrm>
              <a:off x="7010400" y="4057650"/>
              <a:ext cx="69850" cy="76200"/>
            </p14:xfrm>
          </p:contentPart>
        </mc:Choice>
        <mc:Fallback xmlns="">
          <p:pic>
            <p:nvPicPr>
              <p:cNvPr id="327" name="墨迹 326"/>
            </p:nvPicPr>
            <p:blipFill>
              <a:blip r:embed="rId633"/>
            </p:blipFill>
            <p:spPr>
              <a:xfrm>
                <a:off x="7010400" y="4057650"/>
                <a:ext cx="698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4" p14:bwMode="auto">
            <p14:nvContentPartPr>
              <p14:cNvPr id="328" name="墨迹 327"/>
              <p14:cNvContentPartPr/>
              <p14:nvPr/>
            </p14:nvContentPartPr>
            <p14:xfrm>
              <a:off x="7200900" y="4089400"/>
              <a:ext cx="101600" cy="69850"/>
            </p14:xfrm>
          </p:contentPart>
        </mc:Choice>
        <mc:Fallback xmlns="">
          <p:pic>
            <p:nvPicPr>
              <p:cNvPr id="328" name="墨迹 327"/>
            </p:nvPicPr>
            <p:blipFill>
              <a:blip r:embed="rId635"/>
            </p:blipFill>
            <p:spPr>
              <a:xfrm>
                <a:off x="7200900" y="4089400"/>
                <a:ext cx="1016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6" p14:bwMode="auto">
            <p14:nvContentPartPr>
              <p14:cNvPr id="329" name="墨迹 328"/>
              <p14:cNvContentPartPr/>
              <p14:nvPr/>
            </p14:nvContentPartPr>
            <p14:xfrm>
              <a:off x="7366000" y="4070350"/>
              <a:ext cx="107950" cy="88900"/>
            </p14:xfrm>
          </p:contentPart>
        </mc:Choice>
        <mc:Fallback xmlns="">
          <p:pic>
            <p:nvPicPr>
              <p:cNvPr id="329" name="墨迹 328"/>
            </p:nvPicPr>
            <p:blipFill>
              <a:blip r:embed="rId637"/>
            </p:blipFill>
            <p:spPr>
              <a:xfrm>
                <a:off x="7366000" y="4070350"/>
                <a:ext cx="1079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8" p14:bwMode="auto">
            <p14:nvContentPartPr>
              <p14:cNvPr id="330" name="墨迹 329"/>
              <p14:cNvContentPartPr/>
              <p14:nvPr/>
            </p14:nvContentPartPr>
            <p14:xfrm>
              <a:off x="7874000" y="4102100"/>
              <a:ext cx="57150" cy="152400"/>
            </p14:xfrm>
          </p:contentPart>
        </mc:Choice>
        <mc:Fallback xmlns="">
          <p:pic>
            <p:nvPicPr>
              <p:cNvPr id="330" name="墨迹 329"/>
            </p:nvPicPr>
            <p:blipFill>
              <a:blip r:embed="rId639"/>
            </p:blipFill>
            <p:spPr>
              <a:xfrm>
                <a:off x="7874000" y="4102100"/>
                <a:ext cx="571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0" p14:bwMode="auto">
            <p14:nvContentPartPr>
              <p14:cNvPr id="331" name="墨迹 330"/>
              <p14:cNvContentPartPr/>
              <p14:nvPr/>
            </p14:nvContentPartPr>
            <p14:xfrm>
              <a:off x="8045450" y="4108450"/>
              <a:ext cx="127000" cy="127000"/>
            </p14:xfrm>
          </p:contentPart>
        </mc:Choice>
        <mc:Fallback xmlns="">
          <p:pic>
            <p:nvPicPr>
              <p:cNvPr id="331" name="墨迹 330"/>
            </p:nvPicPr>
            <p:blipFill>
              <a:blip r:embed="rId641"/>
            </p:blipFill>
            <p:spPr>
              <a:xfrm>
                <a:off x="8045450" y="4108450"/>
                <a:ext cx="1270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2" p14:bwMode="auto">
            <p14:nvContentPartPr>
              <p14:cNvPr id="332" name="墨迹 331"/>
              <p14:cNvContentPartPr/>
              <p14:nvPr/>
            </p14:nvContentPartPr>
            <p14:xfrm>
              <a:off x="7950200" y="4305300"/>
              <a:ext cx="266700" cy="31750"/>
            </p14:xfrm>
          </p:contentPart>
        </mc:Choice>
        <mc:Fallback xmlns="">
          <p:pic>
            <p:nvPicPr>
              <p:cNvPr id="332" name="墨迹 331"/>
            </p:nvPicPr>
            <p:blipFill>
              <a:blip r:embed="rId643"/>
            </p:blipFill>
            <p:spPr>
              <a:xfrm>
                <a:off x="7950200" y="4305300"/>
                <a:ext cx="2667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4" p14:bwMode="auto">
            <p14:nvContentPartPr>
              <p14:cNvPr id="333" name="墨迹 332"/>
              <p14:cNvContentPartPr/>
              <p14:nvPr/>
            </p14:nvContentPartPr>
            <p14:xfrm>
              <a:off x="8293100" y="4140200"/>
              <a:ext cx="38100" cy="82550"/>
            </p14:xfrm>
          </p:contentPart>
        </mc:Choice>
        <mc:Fallback xmlns="">
          <p:pic>
            <p:nvPicPr>
              <p:cNvPr id="333" name="墨迹 332"/>
            </p:nvPicPr>
            <p:blipFill>
              <a:blip r:embed="rId645"/>
            </p:blipFill>
            <p:spPr>
              <a:xfrm>
                <a:off x="8293100" y="4140200"/>
                <a:ext cx="381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6" p14:bwMode="auto">
            <p14:nvContentPartPr>
              <p14:cNvPr id="334" name="墨迹 333"/>
              <p14:cNvContentPartPr/>
              <p14:nvPr/>
            </p14:nvContentPartPr>
            <p14:xfrm>
              <a:off x="8242300" y="4298950"/>
              <a:ext cx="152400" cy="44450"/>
            </p14:xfrm>
          </p:contentPart>
        </mc:Choice>
        <mc:Fallback xmlns="">
          <p:pic>
            <p:nvPicPr>
              <p:cNvPr id="334" name="墨迹 333"/>
            </p:nvPicPr>
            <p:blipFill>
              <a:blip r:embed="rId647"/>
            </p:blipFill>
            <p:spPr>
              <a:xfrm>
                <a:off x="8242300" y="4298950"/>
                <a:ext cx="1524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8" p14:bwMode="auto">
            <p14:nvContentPartPr>
              <p14:cNvPr id="335" name="墨迹 334"/>
              <p14:cNvContentPartPr/>
              <p14:nvPr/>
            </p14:nvContentPartPr>
            <p14:xfrm>
              <a:off x="8470900" y="4159250"/>
              <a:ext cx="139700" cy="120650"/>
            </p14:xfrm>
          </p:contentPart>
        </mc:Choice>
        <mc:Fallback xmlns="">
          <p:pic>
            <p:nvPicPr>
              <p:cNvPr id="335" name="墨迹 334"/>
            </p:nvPicPr>
            <p:blipFill>
              <a:blip r:embed="rId649"/>
            </p:blipFill>
            <p:spPr>
              <a:xfrm>
                <a:off x="8470900" y="4159250"/>
                <a:ext cx="1397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0" p14:bwMode="auto">
            <p14:nvContentPartPr>
              <p14:cNvPr id="336" name="墨迹 335"/>
              <p14:cNvContentPartPr/>
              <p14:nvPr/>
            </p14:nvContentPartPr>
            <p14:xfrm>
              <a:off x="6210300" y="4368800"/>
              <a:ext cx="254000" cy="50800"/>
            </p14:xfrm>
          </p:contentPart>
        </mc:Choice>
        <mc:Fallback xmlns="">
          <p:pic>
            <p:nvPicPr>
              <p:cNvPr id="336" name="墨迹 335"/>
            </p:nvPicPr>
            <p:blipFill>
              <a:blip r:embed="rId651"/>
            </p:blipFill>
            <p:spPr>
              <a:xfrm>
                <a:off x="6210300" y="4368800"/>
                <a:ext cx="2540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2" p14:bwMode="auto">
            <p14:nvContentPartPr>
              <p14:cNvPr id="337" name="墨迹 336"/>
              <p14:cNvContentPartPr/>
              <p14:nvPr/>
            </p14:nvContentPartPr>
            <p14:xfrm>
              <a:off x="6534150" y="4311650"/>
              <a:ext cx="6350" cy="152400"/>
            </p14:xfrm>
          </p:contentPart>
        </mc:Choice>
        <mc:Fallback xmlns="">
          <p:pic>
            <p:nvPicPr>
              <p:cNvPr id="337" name="墨迹 336"/>
            </p:nvPicPr>
            <p:blipFill>
              <a:blip r:embed="rId653"/>
            </p:blipFill>
            <p:spPr>
              <a:xfrm>
                <a:off x="6534150" y="4311650"/>
                <a:ext cx="63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4" p14:bwMode="auto">
            <p14:nvContentPartPr>
              <p14:cNvPr id="338" name="墨迹 337"/>
              <p14:cNvContentPartPr/>
              <p14:nvPr/>
            </p14:nvContentPartPr>
            <p14:xfrm>
              <a:off x="6553200" y="4279900"/>
              <a:ext cx="152400" cy="215900"/>
            </p14:xfrm>
          </p:contentPart>
        </mc:Choice>
        <mc:Fallback xmlns="">
          <p:pic>
            <p:nvPicPr>
              <p:cNvPr id="338" name="墨迹 337"/>
            </p:nvPicPr>
            <p:blipFill>
              <a:blip r:embed="rId655"/>
            </p:blipFill>
            <p:spPr>
              <a:xfrm>
                <a:off x="6553200" y="4279900"/>
                <a:ext cx="1524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6" p14:bwMode="auto">
            <p14:nvContentPartPr>
              <p14:cNvPr id="339" name="墨迹 338"/>
              <p14:cNvContentPartPr/>
              <p14:nvPr/>
            </p14:nvContentPartPr>
            <p14:xfrm>
              <a:off x="6908800" y="4298950"/>
              <a:ext cx="50800" cy="209550"/>
            </p14:xfrm>
          </p:contentPart>
        </mc:Choice>
        <mc:Fallback xmlns="">
          <p:pic>
            <p:nvPicPr>
              <p:cNvPr id="339" name="墨迹 338"/>
            </p:nvPicPr>
            <p:blipFill>
              <a:blip r:embed="rId657"/>
            </p:blipFill>
            <p:spPr>
              <a:xfrm>
                <a:off x="6908800" y="4298950"/>
                <a:ext cx="508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8" p14:bwMode="auto">
            <p14:nvContentPartPr>
              <p14:cNvPr id="340" name="墨迹 339"/>
              <p14:cNvContentPartPr/>
              <p14:nvPr/>
            </p14:nvContentPartPr>
            <p14:xfrm>
              <a:off x="7054850" y="4362450"/>
              <a:ext cx="38100" cy="139700"/>
            </p14:xfrm>
          </p:contentPart>
        </mc:Choice>
        <mc:Fallback xmlns="">
          <p:pic>
            <p:nvPicPr>
              <p:cNvPr id="340" name="墨迹 339"/>
            </p:nvPicPr>
            <p:blipFill>
              <a:blip r:embed="rId659"/>
            </p:blipFill>
            <p:spPr>
              <a:xfrm>
                <a:off x="7054850" y="4362450"/>
                <a:ext cx="381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0" p14:bwMode="auto">
            <p14:nvContentPartPr>
              <p14:cNvPr id="341" name="墨迹 340"/>
              <p14:cNvContentPartPr/>
              <p14:nvPr/>
            </p14:nvContentPartPr>
            <p14:xfrm>
              <a:off x="7213600" y="4362450"/>
              <a:ext cx="82550" cy="107950"/>
            </p14:xfrm>
          </p:contentPart>
        </mc:Choice>
        <mc:Fallback xmlns="">
          <p:pic>
            <p:nvPicPr>
              <p:cNvPr id="341" name="墨迹 340"/>
            </p:nvPicPr>
            <p:blipFill>
              <a:blip r:embed="rId661"/>
            </p:blipFill>
            <p:spPr>
              <a:xfrm>
                <a:off x="7213600" y="4362450"/>
                <a:ext cx="825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2" p14:bwMode="auto">
            <p14:nvContentPartPr>
              <p14:cNvPr id="342" name="墨迹 341"/>
              <p14:cNvContentPartPr/>
              <p14:nvPr/>
            </p14:nvContentPartPr>
            <p14:xfrm>
              <a:off x="7429500" y="4394200"/>
              <a:ext cx="31750" cy="133350"/>
            </p14:xfrm>
          </p:contentPart>
        </mc:Choice>
        <mc:Fallback xmlns="">
          <p:pic>
            <p:nvPicPr>
              <p:cNvPr id="342" name="墨迹 341"/>
            </p:nvPicPr>
            <p:blipFill>
              <a:blip r:embed="rId663"/>
            </p:blipFill>
            <p:spPr>
              <a:xfrm>
                <a:off x="7429500" y="4394200"/>
                <a:ext cx="317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4" p14:bwMode="auto">
            <p14:nvContentPartPr>
              <p14:cNvPr id="343" name="墨迹 342"/>
              <p14:cNvContentPartPr/>
              <p14:nvPr/>
            </p14:nvContentPartPr>
            <p14:xfrm>
              <a:off x="6597650" y="4603750"/>
              <a:ext cx="1104900" cy="360"/>
            </p14:xfrm>
          </p:contentPart>
        </mc:Choice>
        <mc:Fallback xmlns="">
          <p:pic>
            <p:nvPicPr>
              <p:cNvPr id="343" name="墨迹 342"/>
            </p:nvPicPr>
            <p:blipFill>
              <a:blip r:embed="rId665"/>
            </p:blipFill>
            <p:spPr>
              <a:xfrm>
                <a:off x="6597650" y="4603750"/>
                <a:ext cx="11049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6" p14:bwMode="auto">
            <p14:nvContentPartPr>
              <p14:cNvPr id="344" name="墨迹 343"/>
              <p14:cNvContentPartPr/>
              <p14:nvPr/>
            </p14:nvContentPartPr>
            <p14:xfrm>
              <a:off x="6927850" y="4679950"/>
              <a:ext cx="31750" cy="146050"/>
            </p14:xfrm>
          </p:contentPart>
        </mc:Choice>
        <mc:Fallback xmlns="">
          <p:pic>
            <p:nvPicPr>
              <p:cNvPr id="344" name="墨迹 343"/>
            </p:nvPicPr>
            <p:blipFill>
              <a:blip r:embed="rId667"/>
            </p:blipFill>
            <p:spPr>
              <a:xfrm>
                <a:off x="6927850" y="4679950"/>
                <a:ext cx="317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8" p14:bwMode="auto">
            <p14:nvContentPartPr>
              <p14:cNvPr id="345" name="墨迹 344"/>
              <p14:cNvContentPartPr/>
              <p14:nvPr/>
            </p14:nvContentPartPr>
            <p14:xfrm>
              <a:off x="7092950" y="4699000"/>
              <a:ext cx="6350" cy="107950"/>
            </p14:xfrm>
          </p:contentPart>
        </mc:Choice>
        <mc:Fallback xmlns="">
          <p:pic>
            <p:nvPicPr>
              <p:cNvPr id="345" name="墨迹 344"/>
            </p:nvPicPr>
            <p:blipFill>
              <a:blip r:embed="rId669"/>
            </p:blipFill>
            <p:spPr>
              <a:xfrm>
                <a:off x="7092950" y="4699000"/>
                <a:ext cx="63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0" p14:bwMode="auto">
            <p14:nvContentPartPr>
              <p14:cNvPr id="346" name="墨迹 345"/>
              <p14:cNvContentPartPr/>
              <p14:nvPr/>
            </p14:nvContentPartPr>
            <p14:xfrm>
              <a:off x="7283450" y="4730750"/>
              <a:ext cx="114300" cy="82550"/>
            </p14:xfrm>
          </p:contentPart>
        </mc:Choice>
        <mc:Fallback xmlns="">
          <p:pic>
            <p:nvPicPr>
              <p:cNvPr id="346" name="墨迹 345"/>
            </p:nvPicPr>
            <p:blipFill>
              <a:blip r:embed="rId671"/>
            </p:blipFill>
            <p:spPr>
              <a:xfrm>
                <a:off x="7283450" y="4730750"/>
                <a:ext cx="1143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2" p14:bwMode="auto">
            <p14:nvContentPartPr>
              <p14:cNvPr id="347" name="墨迹 346"/>
              <p14:cNvContentPartPr/>
              <p14:nvPr/>
            </p14:nvContentPartPr>
            <p14:xfrm>
              <a:off x="7486650" y="4718050"/>
              <a:ext cx="6350" cy="146050"/>
            </p14:xfrm>
          </p:contentPart>
        </mc:Choice>
        <mc:Fallback xmlns="">
          <p:pic>
            <p:nvPicPr>
              <p:cNvPr id="347" name="墨迹 346"/>
            </p:nvPicPr>
            <p:blipFill>
              <a:blip r:embed="rId673"/>
            </p:blipFill>
            <p:spPr>
              <a:xfrm>
                <a:off x="7486650" y="4718050"/>
                <a:ext cx="63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4" p14:bwMode="auto">
            <p14:nvContentPartPr>
              <p14:cNvPr id="348" name="墨迹 347"/>
              <p14:cNvContentPartPr/>
              <p14:nvPr/>
            </p14:nvContentPartPr>
            <p14:xfrm>
              <a:off x="6280150" y="4679950"/>
              <a:ext cx="114300" cy="209550"/>
            </p14:xfrm>
          </p:contentPart>
        </mc:Choice>
        <mc:Fallback xmlns="">
          <p:pic>
            <p:nvPicPr>
              <p:cNvPr id="348" name="墨迹 347"/>
            </p:nvPicPr>
            <p:blipFill>
              <a:blip r:embed="rId675"/>
            </p:blipFill>
            <p:spPr>
              <a:xfrm>
                <a:off x="6280150" y="4679950"/>
                <a:ext cx="1143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6" p14:bwMode="auto">
            <p14:nvContentPartPr>
              <p14:cNvPr id="349" name="墨迹 348"/>
              <p14:cNvContentPartPr/>
              <p14:nvPr/>
            </p14:nvContentPartPr>
            <p14:xfrm>
              <a:off x="6400800" y="4711700"/>
              <a:ext cx="25400" cy="196850"/>
            </p14:xfrm>
          </p:contentPart>
        </mc:Choice>
        <mc:Fallback xmlns="">
          <p:pic>
            <p:nvPicPr>
              <p:cNvPr id="349" name="墨迹 348"/>
            </p:nvPicPr>
            <p:blipFill>
              <a:blip r:embed="rId677"/>
            </p:blipFill>
            <p:spPr>
              <a:xfrm>
                <a:off x="6400800" y="4711700"/>
                <a:ext cx="254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8" p14:bwMode="auto">
            <p14:nvContentPartPr>
              <p14:cNvPr id="350" name="墨迹 349"/>
              <p14:cNvContentPartPr/>
              <p14:nvPr/>
            </p14:nvContentPartPr>
            <p14:xfrm>
              <a:off x="6350000" y="4819650"/>
              <a:ext cx="101600" cy="6350"/>
            </p14:xfrm>
          </p:contentPart>
        </mc:Choice>
        <mc:Fallback xmlns="">
          <p:pic>
            <p:nvPicPr>
              <p:cNvPr id="350" name="墨迹 349"/>
            </p:nvPicPr>
            <p:blipFill>
              <a:blip r:embed="rId679"/>
            </p:blipFill>
            <p:spPr>
              <a:xfrm>
                <a:off x="6350000" y="4819650"/>
                <a:ext cx="1016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0" p14:bwMode="auto">
            <p14:nvContentPartPr>
              <p14:cNvPr id="351" name="墨迹 350"/>
              <p14:cNvContentPartPr/>
              <p14:nvPr/>
            </p14:nvContentPartPr>
            <p14:xfrm>
              <a:off x="6445250" y="4775200"/>
              <a:ext cx="107950" cy="101600"/>
            </p14:xfrm>
          </p:contentPart>
        </mc:Choice>
        <mc:Fallback xmlns="">
          <p:pic>
            <p:nvPicPr>
              <p:cNvPr id="351" name="墨迹 350"/>
            </p:nvPicPr>
            <p:blipFill>
              <a:blip r:embed="rId681"/>
            </p:blipFill>
            <p:spPr>
              <a:xfrm>
                <a:off x="6445250" y="4775200"/>
                <a:ext cx="1079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2" p14:bwMode="auto">
            <p14:nvContentPartPr>
              <p14:cNvPr id="352" name="墨迹 351"/>
              <p14:cNvContentPartPr/>
              <p14:nvPr/>
            </p14:nvContentPartPr>
            <p14:xfrm>
              <a:off x="6629400" y="4781550"/>
              <a:ext cx="82550" cy="88900"/>
            </p14:xfrm>
          </p:contentPart>
        </mc:Choice>
        <mc:Fallback xmlns="">
          <p:pic>
            <p:nvPicPr>
              <p:cNvPr id="352" name="墨迹 351"/>
            </p:nvPicPr>
            <p:blipFill>
              <a:blip r:embed="rId683"/>
            </p:blipFill>
            <p:spPr>
              <a:xfrm>
                <a:off x="6629400" y="4781550"/>
                <a:ext cx="825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4" p14:bwMode="auto">
            <p14:nvContentPartPr>
              <p14:cNvPr id="353" name="墨迹 352"/>
              <p14:cNvContentPartPr/>
              <p14:nvPr/>
            </p14:nvContentPartPr>
            <p14:xfrm>
              <a:off x="7867650" y="4724400"/>
              <a:ext cx="31750" cy="107950"/>
            </p14:xfrm>
          </p:contentPart>
        </mc:Choice>
        <mc:Fallback xmlns="">
          <p:pic>
            <p:nvPicPr>
              <p:cNvPr id="353" name="墨迹 352"/>
            </p:nvPicPr>
            <p:blipFill>
              <a:blip r:embed="rId685"/>
            </p:blipFill>
            <p:spPr>
              <a:xfrm>
                <a:off x="7867650" y="4724400"/>
                <a:ext cx="317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6" p14:bwMode="auto">
            <p14:nvContentPartPr>
              <p14:cNvPr id="354" name="墨迹 353"/>
              <p14:cNvContentPartPr/>
              <p14:nvPr/>
            </p14:nvContentPartPr>
            <p14:xfrm>
              <a:off x="8051800" y="4686300"/>
              <a:ext cx="95250" cy="82550"/>
            </p14:xfrm>
          </p:contentPart>
        </mc:Choice>
        <mc:Fallback xmlns="">
          <p:pic>
            <p:nvPicPr>
              <p:cNvPr id="354" name="墨迹 353"/>
            </p:nvPicPr>
            <p:blipFill>
              <a:blip r:embed="rId687"/>
            </p:blipFill>
            <p:spPr>
              <a:xfrm>
                <a:off x="8051800" y="4686300"/>
                <a:ext cx="952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8" p14:bwMode="auto">
            <p14:nvContentPartPr>
              <p14:cNvPr id="355" name="墨迹 354"/>
              <p14:cNvContentPartPr/>
              <p14:nvPr/>
            </p14:nvContentPartPr>
            <p14:xfrm>
              <a:off x="7981950" y="4851400"/>
              <a:ext cx="184150" cy="19050"/>
            </p14:xfrm>
          </p:contentPart>
        </mc:Choice>
        <mc:Fallback xmlns="">
          <p:pic>
            <p:nvPicPr>
              <p:cNvPr id="355" name="墨迹 354"/>
            </p:nvPicPr>
            <p:blipFill>
              <a:blip r:embed="rId689"/>
            </p:blipFill>
            <p:spPr>
              <a:xfrm>
                <a:off x="7981950" y="4851400"/>
                <a:ext cx="1841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0" p14:bwMode="auto">
            <p14:nvContentPartPr>
              <p14:cNvPr id="356" name="墨迹 355"/>
              <p14:cNvContentPartPr/>
              <p14:nvPr/>
            </p14:nvContentPartPr>
            <p14:xfrm>
              <a:off x="8318500" y="4718050"/>
              <a:ext cx="6350" cy="101600"/>
            </p14:xfrm>
          </p:contentPart>
        </mc:Choice>
        <mc:Fallback xmlns="">
          <p:pic>
            <p:nvPicPr>
              <p:cNvPr id="356" name="墨迹 355"/>
            </p:nvPicPr>
            <p:blipFill>
              <a:blip r:embed="rId691"/>
            </p:blipFill>
            <p:spPr>
              <a:xfrm>
                <a:off x="8318500" y="4718050"/>
                <a:ext cx="63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2" p14:bwMode="auto">
            <p14:nvContentPartPr>
              <p14:cNvPr id="357" name="墨迹 356"/>
              <p14:cNvContentPartPr/>
              <p14:nvPr/>
            </p14:nvContentPartPr>
            <p14:xfrm>
              <a:off x="8261350" y="4864100"/>
              <a:ext cx="82550" cy="6350"/>
            </p14:xfrm>
          </p:contentPart>
        </mc:Choice>
        <mc:Fallback xmlns="">
          <p:pic>
            <p:nvPicPr>
              <p:cNvPr id="357" name="墨迹 356"/>
            </p:nvPicPr>
            <p:blipFill>
              <a:blip r:embed="rId693"/>
            </p:blipFill>
            <p:spPr>
              <a:xfrm>
                <a:off x="8261350" y="4864100"/>
                <a:ext cx="825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4" p14:bwMode="auto">
            <p14:nvContentPartPr>
              <p14:cNvPr id="358" name="墨迹 357"/>
              <p14:cNvContentPartPr/>
              <p14:nvPr/>
            </p14:nvContentPartPr>
            <p14:xfrm>
              <a:off x="8489950" y="4743450"/>
              <a:ext cx="101600" cy="76200"/>
            </p14:xfrm>
          </p:contentPart>
        </mc:Choice>
        <mc:Fallback xmlns="">
          <p:pic>
            <p:nvPicPr>
              <p:cNvPr id="358" name="墨迹 357"/>
            </p:nvPicPr>
            <p:blipFill>
              <a:blip r:embed="rId695"/>
            </p:blipFill>
            <p:spPr>
              <a:xfrm>
                <a:off x="8489950" y="4743450"/>
                <a:ext cx="1016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6" p14:bwMode="auto">
            <p14:nvContentPartPr>
              <p14:cNvPr id="359" name="墨迹 358"/>
              <p14:cNvContentPartPr/>
              <p14:nvPr/>
            </p14:nvContentPartPr>
            <p14:xfrm>
              <a:off x="8470900" y="4921250"/>
              <a:ext cx="114300" cy="6350"/>
            </p14:xfrm>
          </p:contentPart>
        </mc:Choice>
        <mc:Fallback xmlns="">
          <p:pic>
            <p:nvPicPr>
              <p:cNvPr id="359" name="墨迹 358"/>
            </p:nvPicPr>
            <p:blipFill>
              <a:blip r:embed="rId697"/>
            </p:blipFill>
            <p:spPr>
              <a:xfrm>
                <a:off x="8470900" y="4921250"/>
                <a:ext cx="1143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8" p14:bwMode="auto">
            <p14:nvContentPartPr>
              <p14:cNvPr id="360" name="墨迹 359"/>
              <p14:cNvContentPartPr/>
              <p14:nvPr/>
            </p14:nvContentPartPr>
            <p14:xfrm>
              <a:off x="6318250" y="5086350"/>
              <a:ext cx="209550" cy="12700"/>
            </p14:xfrm>
          </p:contentPart>
        </mc:Choice>
        <mc:Fallback xmlns="">
          <p:pic>
            <p:nvPicPr>
              <p:cNvPr id="360" name="墨迹 359"/>
            </p:nvPicPr>
            <p:blipFill>
              <a:blip r:embed="rId699"/>
            </p:blipFill>
            <p:spPr>
              <a:xfrm>
                <a:off x="6318250" y="5086350"/>
                <a:ext cx="2095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0" p14:bwMode="auto">
            <p14:nvContentPartPr>
              <p14:cNvPr id="361" name="墨迹 360"/>
              <p14:cNvContentPartPr/>
              <p14:nvPr/>
            </p14:nvContentPartPr>
            <p14:xfrm>
              <a:off x="6273800" y="5003800"/>
              <a:ext cx="241300" cy="177800"/>
            </p14:xfrm>
          </p:contentPart>
        </mc:Choice>
        <mc:Fallback xmlns="">
          <p:pic>
            <p:nvPicPr>
              <p:cNvPr id="361" name="墨迹 360"/>
            </p:nvPicPr>
            <p:blipFill>
              <a:blip r:embed="rId701"/>
            </p:blipFill>
            <p:spPr>
              <a:xfrm>
                <a:off x="6273800" y="5003800"/>
                <a:ext cx="2413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2" p14:bwMode="auto">
            <p14:nvContentPartPr>
              <p14:cNvPr id="362" name="墨迹 361"/>
              <p14:cNvContentPartPr/>
              <p14:nvPr/>
            </p14:nvContentPartPr>
            <p14:xfrm>
              <a:off x="6883400" y="5060950"/>
              <a:ext cx="25400" cy="120650"/>
            </p14:xfrm>
          </p:contentPart>
        </mc:Choice>
        <mc:Fallback xmlns="">
          <p:pic>
            <p:nvPicPr>
              <p:cNvPr id="362" name="墨迹 361"/>
            </p:nvPicPr>
            <p:blipFill>
              <a:blip r:embed="rId703"/>
            </p:blipFill>
            <p:spPr>
              <a:xfrm>
                <a:off x="6883400" y="5060950"/>
                <a:ext cx="254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4" p14:bwMode="auto">
            <p14:nvContentPartPr>
              <p14:cNvPr id="363" name="墨迹 362"/>
              <p14:cNvContentPartPr/>
              <p14:nvPr/>
            </p14:nvContentPartPr>
            <p14:xfrm>
              <a:off x="7029450" y="5060950"/>
              <a:ext cx="101600" cy="107950"/>
            </p14:xfrm>
          </p:contentPart>
        </mc:Choice>
        <mc:Fallback xmlns="">
          <p:pic>
            <p:nvPicPr>
              <p:cNvPr id="363" name="墨迹 362"/>
            </p:nvPicPr>
            <p:blipFill>
              <a:blip r:embed="rId705"/>
            </p:blipFill>
            <p:spPr>
              <a:xfrm>
                <a:off x="7029450" y="5060950"/>
                <a:ext cx="1016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6" p14:bwMode="auto">
            <p14:nvContentPartPr>
              <p14:cNvPr id="364" name="墨迹 363"/>
              <p14:cNvContentPartPr/>
              <p14:nvPr/>
            </p14:nvContentPartPr>
            <p14:xfrm>
              <a:off x="7296150" y="5073650"/>
              <a:ext cx="19050" cy="107950"/>
            </p14:xfrm>
          </p:contentPart>
        </mc:Choice>
        <mc:Fallback xmlns="">
          <p:pic>
            <p:nvPicPr>
              <p:cNvPr id="364" name="墨迹 363"/>
            </p:nvPicPr>
            <p:blipFill>
              <a:blip r:embed="rId707"/>
            </p:blipFill>
            <p:spPr>
              <a:xfrm>
                <a:off x="7296150" y="5073650"/>
                <a:ext cx="190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8" p14:bwMode="auto">
            <p14:nvContentPartPr>
              <p14:cNvPr id="365" name="墨迹 364"/>
              <p14:cNvContentPartPr/>
              <p14:nvPr/>
            </p14:nvContentPartPr>
            <p14:xfrm>
              <a:off x="7493000" y="5067300"/>
              <a:ext cx="25400" cy="146050"/>
            </p14:xfrm>
          </p:contentPart>
        </mc:Choice>
        <mc:Fallback xmlns="">
          <p:pic>
            <p:nvPicPr>
              <p:cNvPr id="365" name="墨迹 364"/>
            </p:nvPicPr>
            <p:blipFill>
              <a:blip r:embed="rId709"/>
            </p:blipFill>
            <p:spPr>
              <a:xfrm>
                <a:off x="7493000" y="5067300"/>
                <a:ext cx="254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0" p14:bwMode="auto">
            <p14:nvContentPartPr>
              <p14:cNvPr id="366" name="墨迹 365"/>
              <p14:cNvContentPartPr/>
              <p14:nvPr/>
            </p14:nvContentPartPr>
            <p14:xfrm>
              <a:off x="7874000" y="5130800"/>
              <a:ext cx="120650" cy="139700"/>
            </p14:xfrm>
          </p:contentPart>
        </mc:Choice>
        <mc:Fallback xmlns="">
          <p:pic>
            <p:nvPicPr>
              <p:cNvPr id="366" name="墨迹 365"/>
            </p:nvPicPr>
            <p:blipFill>
              <a:blip r:embed="rId711"/>
            </p:blipFill>
            <p:spPr>
              <a:xfrm>
                <a:off x="7874000" y="5130800"/>
                <a:ext cx="1206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2" p14:bwMode="auto">
            <p14:nvContentPartPr>
              <p14:cNvPr id="367" name="墨迹 366"/>
              <p14:cNvContentPartPr/>
              <p14:nvPr/>
            </p14:nvContentPartPr>
            <p14:xfrm>
              <a:off x="8102600" y="5156200"/>
              <a:ext cx="25400" cy="107950"/>
            </p14:xfrm>
          </p:contentPart>
        </mc:Choice>
        <mc:Fallback xmlns="">
          <p:pic>
            <p:nvPicPr>
              <p:cNvPr id="367" name="墨迹 366"/>
            </p:nvPicPr>
            <p:blipFill>
              <a:blip r:embed="rId713"/>
            </p:blipFill>
            <p:spPr>
              <a:xfrm>
                <a:off x="8102600" y="5156200"/>
                <a:ext cx="254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4" p14:bwMode="auto">
            <p14:nvContentPartPr>
              <p14:cNvPr id="368" name="墨迹 367"/>
              <p14:cNvContentPartPr/>
              <p14:nvPr/>
            </p14:nvContentPartPr>
            <p14:xfrm>
              <a:off x="8286750" y="5156200"/>
              <a:ext cx="88900" cy="95250"/>
            </p14:xfrm>
          </p:contentPart>
        </mc:Choice>
        <mc:Fallback xmlns="">
          <p:pic>
            <p:nvPicPr>
              <p:cNvPr id="368" name="墨迹 367"/>
            </p:nvPicPr>
            <p:blipFill>
              <a:blip r:embed="rId715"/>
            </p:blipFill>
            <p:spPr>
              <a:xfrm>
                <a:off x="8286750" y="5156200"/>
                <a:ext cx="889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6" p14:bwMode="auto">
            <p14:nvContentPartPr>
              <p14:cNvPr id="369" name="墨迹 368"/>
              <p14:cNvContentPartPr/>
              <p14:nvPr/>
            </p14:nvContentPartPr>
            <p14:xfrm>
              <a:off x="8439150" y="5143500"/>
              <a:ext cx="184150" cy="146050"/>
            </p14:xfrm>
          </p:contentPart>
        </mc:Choice>
        <mc:Fallback xmlns="">
          <p:pic>
            <p:nvPicPr>
              <p:cNvPr id="369" name="墨迹 368"/>
            </p:nvPicPr>
            <p:blipFill>
              <a:blip r:embed="rId717"/>
            </p:blipFill>
            <p:spPr>
              <a:xfrm>
                <a:off x="8439150" y="5143500"/>
                <a:ext cx="1841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8" p14:bwMode="auto">
            <p14:nvContentPartPr>
              <p14:cNvPr id="370" name="墨迹 369"/>
              <p14:cNvContentPartPr/>
              <p14:nvPr/>
            </p14:nvContentPartPr>
            <p14:xfrm>
              <a:off x="7816850" y="5353050"/>
              <a:ext cx="127000" cy="360"/>
            </p14:xfrm>
          </p:contentPart>
        </mc:Choice>
        <mc:Fallback xmlns="">
          <p:pic>
            <p:nvPicPr>
              <p:cNvPr id="370" name="墨迹 369"/>
            </p:nvPicPr>
            <p:blipFill>
              <a:blip r:embed="rId719"/>
            </p:blipFill>
            <p:spPr>
              <a:xfrm>
                <a:off x="7816850" y="5353050"/>
                <a:ext cx="1270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0" p14:bwMode="auto">
            <p14:nvContentPartPr>
              <p14:cNvPr id="371" name="墨迹 370"/>
              <p14:cNvContentPartPr/>
              <p14:nvPr/>
            </p14:nvContentPartPr>
            <p14:xfrm>
              <a:off x="8058150" y="5372100"/>
              <a:ext cx="114300" cy="360"/>
            </p14:xfrm>
          </p:contentPart>
        </mc:Choice>
        <mc:Fallback xmlns="">
          <p:pic>
            <p:nvPicPr>
              <p:cNvPr id="371" name="墨迹 370"/>
            </p:nvPicPr>
            <p:blipFill>
              <a:blip r:embed="rId721"/>
            </p:blipFill>
            <p:spPr>
              <a:xfrm>
                <a:off x="8058150" y="5372100"/>
                <a:ext cx="1143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2" p14:bwMode="auto">
            <p14:nvContentPartPr>
              <p14:cNvPr id="372" name="墨迹 371"/>
              <p14:cNvContentPartPr/>
              <p14:nvPr/>
            </p14:nvContentPartPr>
            <p14:xfrm>
              <a:off x="8255000" y="5372100"/>
              <a:ext cx="101600" cy="360"/>
            </p14:xfrm>
          </p:contentPart>
        </mc:Choice>
        <mc:Fallback xmlns="">
          <p:pic>
            <p:nvPicPr>
              <p:cNvPr id="372" name="墨迹 371"/>
            </p:nvPicPr>
            <p:blipFill>
              <a:blip r:embed="rId723"/>
            </p:blipFill>
            <p:spPr>
              <a:xfrm>
                <a:off x="8255000" y="5372100"/>
                <a:ext cx="1016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4" p14:bwMode="auto">
            <p14:nvContentPartPr>
              <p14:cNvPr id="373" name="墨迹 372"/>
              <p14:cNvContentPartPr/>
              <p14:nvPr/>
            </p14:nvContentPartPr>
            <p14:xfrm>
              <a:off x="6350000" y="5378450"/>
              <a:ext cx="165100" cy="31750"/>
            </p14:xfrm>
          </p:contentPart>
        </mc:Choice>
        <mc:Fallback xmlns="">
          <p:pic>
            <p:nvPicPr>
              <p:cNvPr id="373" name="墨迹 372"/>
            </p:nvPicPr>
            <p:blipFill>
              <a:blip r:embed="rId725"/>
            </p:blipFill>
            <p:spPr>
              <a:xfrm>
                <a:off x="6350000" y="5378450"/>
                <a:ext cx="1651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6" p14:bwMode="auto">
            <p14:nvContentPartPr>
              <p14:cNvPr id="374" name="墨迹 373"/>
              <p14:cNvContentPartPr/>
              <p14:nvPr/>
            </p14:nvContentPartPr>
            <p14:xfrm>
              <a:off x="6407150" y="5340350"/>
              <a:ext cx="25400" cy="203200"/>
            </p14:xfrm>
          </p:contentPart>
        </mc:Choice>
        <mc:Fallback xmlns="">
          <p:pic>
            <p:nvPicPr>
              <p:cNvPr id="374" name="墨迹 373"/>
            </p:nvPicPr>
            <p:blipFill>
              <a:blip r:embed="rId727"/>
            </p:blipFill>
            <p:spPr>
              <a:xfrm>
                <a:off x="6407150" y="5340350"/>
                <a:ext cx="254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8" p14:bwMode="auto">
            <p14:nvContentPartPr>
              <p14:cNvPr id="375" name="墨迹 374"/>
              <p14:cNvContentPartPr/>
              <p14:nvPr/>
            </p14:nvContentPartPr>
            <p14:xfrm>
              <a:off x="6559550" y="5359400"/>
              <a:ext cx="19050" cy="177800"/>
            </p14:xfrm>
          </p:contentPart>
        </mc:Choice>
        <mc:Fallback xmlns="">
          <p:pic>
            <p:nvPicPr>
              <p:cNvPr id="375" name="墨迹 374"/>
            </p:nvPicPr>
            <p:blipFill>
              <a:blip r:embed="rId729"/>
            </p:blipFill>
            <p:spPr>
              <a:xfrm>
                <a:off x="6559550" y="5359400"/>
                <a:ext cx="190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0" p14:bwMode="auto">
            <p14:nvContentPartPr>
              <p14:cNvPr id="376" name="墨迹 375"/>
              <p14:cNvContentPartPr/>
              <p14:nvPr/>
            </p14:nvContentPartPr>
            <p14:xfrm>
              <a:off x="6578600" y="5346700"/>
              <a:ext cx="101600" cy="234950"/>
            </p14:xfrm>
          </p:contentPart>
        </mc:Choice>
        <mc:Fallback xmlns="">
          <p:pic>
            <p:nvPicPr>
              <p:cNvPr id="376" name="墨迹 375"/>
            </p:nvPicPr>
            <p:blipFill>
              <a:blip r:embed="rId731"/>
            </p:blipFill>
            <p:spPr>
              <a:xfrm>
                <a:off x="6578600" y="5346700"/>
                <a:ext cx="1016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2" p14:bwMode="auto">
            <p14:nvContentPartPr>
              <p14:cNvPr id="377" name="墨迹 376"/>
              <p14:cNvContentPartPr/>
              <p14:nvPr/>
            </p14:nvContentPartPr>
            <p14:xfrm>
              <a:off x="6877050" y="5429250"/>
              <a:ext cx="82550" cy="127000"/>
            </p14:xfrm>
          </p:contentPart>
        </mc:Choice>
        <mc:Fallback xmlns="">
          <p:pic>
            <p:nvPicPr>
              <p:cNvPr id="377" name="墨迹 376"/>
            </p:nvPicPr>
            <p:blipFill>
              <a:blip r:embed="rId733"/>
            </p:blipFill>
            <p:spPr>
              <a:xfrm>
                <a:off x="6877050" y="5429250"/>
                <a:ext cx="825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4" p14:bwMode="auto">
            <p14:nvContentPartPr>
              <p14:cNvPr id="378" name="墨迹 377"/>
              <p14:cNvContentPartPr/>
              <p14:nvPr/>
            </p14:nvContentPartPr>
            <p14:xfrm>
              <a:off x="7067550" y="5416550"/>
              <a:ext cx="95250" cy="146050"/>
            </p14:xfrm>
          </p:contentPart>
        </mc:Choice>
        <mc:Fallback xmlns="">
          <p:pic>
            <p:nvPicPr>
              <p:cNvPr id="378" name="墨迹 377"/>
            </p:nvPicPr>
            <p:blipFill>
              <a:blip r:embed="rId735"/>
            </p:blipFill>
            <p:spPr>
              <a:xfrm>
                <a:off x="7067550" y="5416550"/>
                <a:ext cx="952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6" p14:bwMode="auto">
            <p14:nvContentPartPr>
              <p14:cNvPr id="379" name="墨迹 378"/>
              <p14:cNvContentPartPr/>
              <p14:nvPr/>
            </p14:nvContentPartPr>
            <p14:xfrm>
              <a:off x="7315200" y="5429250"/>
              <a:ext cx="19050" cy="133350"/>
            </p14:xfrm>
          </p:contentPart>
        </mc:Choice>
        <mc:Fallback xmlns="">
          <p:pic>
            <p:nvPicPr>
              <p:cNvPr id="379" name="墨迹 378"/>
            </p:nvPicPr>
            <p:blipFill>
              <a:blip r:embed="rId737"/>
            </p:blipFill>
            <p:spPr>
              <a:xfrm>
                <a:off x="7315200" y="5429250"/>
                <a:ext cx="190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8" p14:bwMode="auto">
            <p14:nvContentPartPr>
              <p14:cNvPr id="380" name="墨迹 379"/>
              <p14:cNvContentPartPr/>
              <p14:nvPr/>
            </p14:nvContentPartPr>
            <p14:xfrm>
              <a:off x="7512050" y="5435600"/>
              <a:ext cx="19050" cy="107950"/>
            </p14:xfrm>
          </p:contentPart>
        </mc:Choice>
        <mc:Fallback xmlns="">
          <p:pic>
            <p:nvPicPr>
              <p:cNvPr id="380" name="墨迹 379"/>
            </p:nvPicPr>
            <p:blipFill>
              <a:blip r:embed="rId739"/>
            </p:blipFill>
            <p:spPr>
              <a:xfrm>
                <a:off x="7512050" y="5435600"/>
                <a:ext cx="190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0" p14:bwMode="auto">
            <p14:nvContentPartPr>
              <p14:cNvPr id="381" name="墨迹 380"/>
              <p14:cNvContentPartPr/>
              <p14:nvPr/>
            </p14:nvContentPartPr>
            <p14:xfrm>
              <a:off x="6769100" y="5626100"/>
              <a:ext cx="1022350" cy="19050"/>
            </p14:xfrm>
          </p:contentPart>
        </mc:Choice>
        <mc:Fallback xmlns="">
          <p:pic>
            <p:nvPicPr>
              <p:cNvPr id="381" name="墨迹 380"/>
            </p:nvPicPr>
            <p:blipFill>
              <a:blip r:embed="rId741"/>
            </p:blipFill>
            <p:spPr>
              <a:xfrm>
                <a:off x="6769100" y="5626100"/>
                <a:ext cx="1022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2" p14:bwMode="auto">
            <p14:nvContentPartPr>
              <p14:cNvPr id="382" name="墨迹 381"/>
              <p14:cNvContentPartPr/>
              <p14:nvPr/>
            </p14:nvContentPartPr>
            <p14:xfrm>
              <a:off x="6940550" y="5721350"/>
              <a:ext cx="12700" cy="146050"/>
            </p14:xfrm>
          </p:contentPart>
        </mc:Choice>
        <mc:Fallback xmlns="">
          <p:pic>
            <p:nvPicPr>
              <p:cNvPr id="382" name="墨迹 381"/>
            </p:nvPicPr>
            <p:blipFill>
              <a:blip r:embed="rId743"/>
            </p:blipFill>
            <p:spPr>
              <a:xfrm>
                <a:off x="6940550" y="5721350"/>
                <a:ext cx="127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4" p14:bwMode="auto">
            <p14:nvContentPartPr>
              <p14:cNvPr id="383" name="墨迹 382"/>
              <p14:cNvContentPartPr/>
              <p14:nvPr/>
            </p14:nvContentPartPr>
            <p14:xfrm>
              <a:off x="7486650" y="5759450"/>
              <a:ext cx="69850" cy="120650"/>
            </p14:xfrm>
          </p:contentPart>
        </mc:Choice>
        <mc:Fallback xmlns="">
          <p:pic>
            <p:nvPicPr>
              <p:cNvPr id="383" name="墨迹 382"/>
            </p:nvPicPr>
            <p:blipFill>
              <a:blip r:embed="rId745"/>
            </p:blipFill>
            <p:spPr>
              <a:xfrm>
                <a:off x="7486650" y="5759450"/>
                <a:ext cx="698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6" p14:bwMode="auto">
            <p14:nvContentPartPr>
              <p14:cNvPr id="384" name="墨迹 383"/>
              <p14:cNvContentPartPr/>
              <p14:nvPr/>
            </p14:nvContentPartPr>
            <p14:xfrm>
              <a:off x="7321550" y="5740400"/>
              <a:ext cx="12700" cy="360"/>
            </p14:xfrm>
          </p:contentPart>
        </mc:Choice>
        <mc:Fallback xmlns="">
          <p:pic>
            <p:nvPicPr>
              <p:cNvPr id="384" name="墨迹 383"/>
            </p:nvPicPr>
            <p:blipFill>
              <a:blip r:embed="rId545"/>
            </p:blipFill>
            <p:spPr>
              <a:xfrm>
                <a:off x="7321550" y="57404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7" p14:bwMode="auto">
            <p14:nvContentPartPr>
              <p14:cNvPr id="385" name="墨迹 384"/>
              <p14:cNvContentPartPr/>
              <p14:nvPr/>
            </p14:nvContentPartPr>
            <p14:xfrm>
              <a:off x="7315200" y="5740400"/>
              <a:ext cx="12700" cy="184150"/>
            </p14:xfrm>
          </p:contentPart>
        </mc:Choice>
        <mc:Fallback xmlns="">
          <p:pic>
            <p:nvPicPr>
              <p:cNvPr id="385" name="墨迹 384"/>
            </p:nvPicPr>
            <p:blipFill>
              <a:blip r:embed="rId748"/>
            </p:blipFill>
            <p:spPr>
              <a:xfrm>
                <a:off x="7315200" y="5740400"/>
                <a:ext cx="127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9" p14:bwMode="auto">
            <p14:nvContentPartPr>
              <p14:cNvPr id="386" name="墨迹 385"/>
              <p14:cNvContentPartPr/>
              <p14:nvPr/>
            </p14:nvContentPartPr>
            <p14:xfrm>
              <a:off x="7137400" y="5746750"/>
              <a:ext cx="6350" cy="203200"/>
            </p14:xfrm>
          </p:contentPart>
        </mc:Choice>
        <mc:Fallback xmlns="">
          <p:pic>
            <p:nvPicPr>
              <p:cNvPr id="386" name="墨迹 385"/>
            </p:nvPicPr>
            <p:blipFill>
              <a:blip r:embed="rId750"/>
            </p:blipFill>
            <p:spPr>
              <a:xfrm>
                <a:off x="7137400" y="5746750"/>
                <a:ext cx="63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1" p14:bwMode="auto">
            <p14:nvContentPartPr>
              <p14:cNvPr id="387" name="墨迹 386"/>
              <p14:cNvContentPartPr/>
              <p14:nvPr/>
            </p14:nvContentPartPr>
            <p14:xfrm>
              <a:off x="6280150" y="5721350"/>
              <a:ext cx="120650" cy="165100"/>
            </p14:xfrm>
          </p:contentPart>
        </mc:Choice>
        <mc:Fallback xmlns="">
          <p:pic>
            <p:nvPicPr>
              <p:cNvPr id="387" name="墨迹 386"/>
            </p:nvPicPr>
            <p:blipFill>
              <a:blip r:embed="rId752"/>
            </p:blipFill>
            <p:spPr>
              <a:xfrm>
                <a:off x="6280150" y="5721350"/>
                <a:ext cx="1206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3" p14:bwMode="auto">
            <p14:nvContentPartPr>
              <p14:cNvPr id="388" name="墨迹 387"/>
              <p14:cNvContentPartPr/>
              <p14:nvPr/>
            </p14:nvContentPartPr>
            <p14:xfrm>
              <a:off x="6394450" y="5708650"/>
              <a:ext cx="38100" cy="196850"/>
            </p14:xfrm>
          </p:contentPart>
        </mc:Choice>
        <mc:Fallback xmlns="">
          <p:pic>
            <p:nvPicPr>
              <p:cNvPr id="388" name="墨迹 387"/>
            </p:nvPicPr>
            <p:blipFill>
              <a:blip r:embed="rId754"/>
            </p:blipFill>
            <p:spPr>
              <a:xfrm>
                <a:off x="6394450" y="5708650"/>
                <a:ext cx="381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5" p14:bwMode="auto">
            <p14:nvContentPartPr>
              <p14:cNvPr id="389" name="墨迹 388"/>
              <p14:cNvContentPartPr/>
              <p14:nvPr/>
            </p14:nvContentPartPr>
            <p14:xfrm>
              <a:off x="6324600" y="5784850"/>
              <a:ext cx="95250" cy="25400"/>
            </p14:xfrm>
          </p:contentPart>
        </mc:Choice>
        <mc:Fallback xmlns="">
          <p:pic>
            <p:nvPicPr>
              <p:cNvPr id="389" name="墨迹 388"/>
            </p:nvPicPr>
            <p:blipFill>
              <a:blip r:embed="rId756"/>
            </p:blipFill>
            <p:spPr>
              <a:xfrm>
                <a:off x="6324600" y="5784850"/>
                <a:ext cx="952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7" p14:bwMode="auto">
            <p14:nvContentPartPr>
              <p14:cNvPr id="390" name="墨迹 389"/>
              <p14:cNvContentPartPr/>
              <p14:nvPr/>
            </p14:nvContentPartPr>
            <p14:xfrm>
              <a:off x="6445250" y="5759450"/>
              <a:ext cx="88900" cy="107950"/>
            </p14:xfrm>
          </p:contentPart>
        </mc:Choice>
        <mc:Fallback xmlns="">
          <p:pic>
            <p:nvPicPr>
              <p:cNvPr id="390" name="墨迹 389"/>
            </p:nvPicPr>
            <p:blipFill>
              <a:blip r:embed="rId758"/>
            </p:blipFill>
            <p:spPr>
              <a:xfrm>
                <a:off x="6445250" y="5759450"/>
                <a:ext cx="889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9" p14:bwMode="auto">
            <p14:nvContentPartPr>
              <p14:cNvPr id="391" name="墨迹 390"/>
              <p14:cNvContentPartPr/>
              <p14:nvPr/>
            </p14:nvContentPartPr>
            <p14:xfrm>
              <a:off x="6616700" y="5797550"/>
              <a:ext cx="57150" cy="107950"/>
            </p14:xfrm>
          </p:contentPart>
        </mc:Choice>
        <mc:Fallback xmlns="">
          <p:pic>
            <p:nvPicPr>
              <p:cNvPr id="391" name="墨迹 390"/>
            </p:nvPicPr>
            <p:blipFill>
              <a:blip r:embed="rId760"/>
            </p:blipFill>
            <p:spPr>
              <a:xfrm>
                <a:off x="6616700" y="5797550"/>
                <a:ext cx="571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1" p14:bwMode="auto">
            <p14:nvContentPartPr>
              <p14:cNvPr id="392" name="墨迹 391"/>
              <p14:cNvContentPartPr/>
              <p14:nvPr/>
            </p14:nvContentPartPr>
            <p14:xfrm>
              <a:off x="6934200" y="5873750"/>
              <a:ext cx="6350" cy="76200"/>
            </p14:xfrm>
          </p:contentPart>
        </mc:Choice>
        <mc:Fallback xmlns="">
          <p:pic>
            <p:nvPicPr>
              <p:cNvPr id="392" name="墨迹 391"/>
            </p:nvPicPr>
            <p:blipFill>
              <a:blip r:embed="rId762"/>
            </p:blipFill>
            <p:spPr>
              <a:xfrm>
                <a:off x="6934200" y="5873750"/>
                <a:ext cx="63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3" p14:bwMode="auto">
            <p14:nvContentPartPr>
              <p14:cNvPr id="393" name="墨迹 392"/>
              <p14:cNvContentPartPr/>
              <p14:nvPr/>
            </p14:nvContentPartPr>
            <p14:xfrm>
              <a:off x="7899400" y="5784850"/>
              <a:ext cx="69850" cy="114300"/>
            </p14:xfrm>
          </p:contentPart>
        </mc:Choice>
        <mc:Fallback xmlns="">
          <p:pic>
            <p:nvPicPr>
              <p:cNvPr id="393" name="墨迹 392"/>
            </p:nvPicPr>
            <p:blipFill>
              <a:blip r:embed="rId764"/>
            </p:blipFill>
            <p:spPr>
              <a:xfrm>
                <a:off x="7899400" y="5784850"/>
                <a:ext cx="698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5" p14:bwMode="auto">
            <p14:nvContentPartPr>
              <p14:cNvPr id="394" name="墨迹 393"/>
              <p14:cNvContentPartPr/>
              <p14:nvPr/>
            </p14:nvContentPartPr>
            <p14:xfrm>
              <a:off x="7848600" y="5988050"/>
              <a:ext cx="152400" cy="360"/>
            </p14:xfrm>
          </p:contentPart>
        </mc:Choice>
        <mc:Fallback xmlns="">
          <p:pic>
            <p:nvPicPr>
              <p:cNvPr id="394" name="墨迹 393"/>
            </p:nvPicPr>
            <p:blipFill>
              <a:blip r:embed="rId766"/>
            </p:blipFill>
            <p:spPr>
              <a:xfrm>
                <a:off x="7848600" y="5988050"/>
                <a:ext cx="152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7" p14:bwMode="auto">
            <p14:nvContentPartPr>
              <p14:cNvPr id="395" name="墨迹 394"/>
              <p14:cNvContentPartPr/>
              <p14:nvPr/>
            </p14:nvContentPartPr>
            <p14:xfrm>
              <a:off x="8172450" y="5759450"/>
              <a:ext cx="6350" cy="127000"/>
            </p14:xfrm>
          </p:contentPart>
        </mc:Choice>
        <mc:Fallback xmlns="">
          <p:pic>
            <p:nvPicPr>
              <p:cNvPr id="395" name="墨迹 394"/>
            </p:nvPicPr>
            <p:blipFill>
              <a:blip r:embed="rId768"/>
            </p:blipFill>
            <p:spPr>
              <a:xfrm>
                <a:off x="8172450" y="5759450"/>
                <a:ext cx="63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9" p14:bwMode="auto">
            <p14:nvContentPartPr>
              <p14:cNvPr id="396" name="墨迹 395"/>
              <p14:cNvContentPartPr/>
              <p14:nvPr/>
            </p14:nvContentPartPr>
            <p14:xfrm>
              <a:off x="8134350" y="5949950"/>
              <a:ext cx="95250" cy="360"/>
            </p14:xfrm>
          </p:contentPart>
        </mc:Choice>
        <mc:Fallback xmlns="">
          <p:pic>
            <p:nvPicPr>
              <p:cNvPr id="396" name="墨迹 395"/>
            </p:nvPicPr>
            <p:blipFill>
              <a:blip r:embed="rId770"/>
            </p:blipFill>
            <p:spPr>
              <a:xfrm>
                <a:off x="8134350" y="5949950"/>
                <a:ext cx="952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1" p14:bwMode="auto">
            <p14:nvContentPartPr>
              <p14:cNvPr id="397" name="墨迹 396"/>
              <p14:cNvContentPartPr/>
              <p14:nvPr/>
            </p14:nvContentPartPr>
            <p14:xfrm>
              <a:off x="8362950" y="5765800"/>
              <a:ext cx="63500" cy="88900"/>
            </p14:xfrm>
          </p:contentPart>
        </mc:Choice>
        <mc:Fallback xmlns="">
          <p:pic>
            <p:nvPicPr>
              <p:cNvPr id="397" name="墨迹 396"/>
            </p:nvPicPr>
            <p:blipFill>
              <a:blip r:embed="rId772"/>
            </p:blipFill>
            <p:spPr>
              <a:xfrm>
                <a:off x="8362950" y="5765800"/>
                <a:ext cx="635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3" p14:bwMode="auto">
            <p14:nvContentPartPr>
              <p14:cNvPr id="398" name="墨迹 397"/>
              <p14:cNvContentPartPr/>
              <p14:nvPr/>
            </p14:nvContentPartPr>
            <p14:xfrm>
              <a:off x="8343900" y="5988050"/>
              <a:ext cx="152400" cy="12700"/>
            </p14:xfrm>
          </p:contentPart>
        </mc:Choice>
        <mc:Fallback xmlns="">
          <p:pic>
            <p:nvPicPr>
              <p:cNvPr id="398" name="墨迹 397"/>
            </p:nvPicPr>
            <p:blipFill>
              <a:blip r:embed="rId774"/>
            </p:blipFill>
            <p:spPr>
              <a:xfrm>
                <a:off x="8343900" y="5988050"/>
                <a:ext cx="1524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5" p14:bwMode="auto">
            <p14:nvContentPartPr>
              <p14:cNvPr id="399" name="墨迹 398"/>
              <p14:cNvContentPartPr/>
              <p14:nvPr/>
            </p14:nvContentPartPr>
            <p14:xfrm>
              <a:off x="8572500" y="5803900"/>
              <a:ext cx="107950" cy="114300"/>
            </p14:xfrm>
          </p:contentPart>
        </mc:Choice>
        <mc:Fallback xmlns="">
          <p:pic>
            <p:nvPicPr>
              <p:cNvPr id="399" name="墨迹 398"/>
            </p:nvPicPr>
            <p:blipFill>
              <a:blip r:embed="rId776"/>
            </p:blipFill>
            <p:spPr>
              <a:xfrm>
                <a:off x="8572500" y="5803900"/>
                <a:ext cx="1079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7" p14:bwMode="auto">
            <p14:nvContentPartPr>
              <p14:cNvPr id="400" name="墨迹 399"/>
              <p14:cNvContentPartPr/>
              <p14:nvPr/>
            </p14:nvContentPartPr>
            <p14:xfrm>
              <a:off x="8566150" y="6007100"/>
              <a:ext cx="171450" cy="25400"/>
            </p14:xfrm>
          </p:contentPart>
        </mc:Choice>
        <mc:Fallback xmlns="">
          <p:pic>
            <p:nvPicPr>
              <p:cNvPr id="400" name="墨迹 399"/>
            </p:nvPicPr>
            <p:blipFill>
              <a:blip r:embed="rId778"/>
            </p:blipFill>
            <p:spPr>
              <a:xfrm>
                <a:off x="8566150" y="6007100"/>
                <a:ext cx="1714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9" p14:bwMode="auto">
            <p14:nvContentPartPr>
              <p14:cNvPr id="401" name="墨迹 400"/>
              <p14:cNvContentPartPr/>
              <p14:nvPr/>
            </p14:nvContentPartPr>
            <p14:xfrm>
              <a:off x="6381750" y="6140450"/>
              <a:ext cx="120650" cy="6350"/>
            </p14:xfrm>
          </p:contentPart>
        </mc:Choice>
        <mc:Fallback xmlns="">
          <p:pic>
            <p:nvPicPr>
              <p:cNvPr id="401" name="墨迹 400"/>
            </p:nvPicPr>
            <p:blipFill>
              <a:blip r:embed="rId780"/>
            </p:blipFill>
            <p:spPr>
              <a:xfrm>
                <a:off x="6381750" y="6140450"/>
                <a:ext cx="1206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1" p14:bwMode="auto">
            <p14:nvContentPartPr>
              <p14:cNvPr id="402" name="墨迹 401"/>
              <p14:cNvContentPartPr/>
              <p14:nvPr/>
            </p14:nvContentPartPr>
            <p14:xfrm>
              <a:off x="6432550" y="6089650"/>
              <a:ext cx="19050" cy="133350"/>
            </p14:xfrm>
          </p:contentPart>
        </mc:Choice>
        <mc:Fallback xmlns="">
          <p:pic>
            <p:nvPicPr>
              <p:cNvPr id="402" name="墨迹 401"/>
            </p:nvPicPr>
            <p:blipFill>
              <a:blip r:embed="rId782"/>
            </p:blipFill>
            <p:spPr>
              <a:xfrm>
                <a:off x="6432550" y="6089650"/>
                <a:ext cx="190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3" p14:bwMode="auto">
            <p14:nvContentPartPr>
              <p14:cNvPr id="403" name="墨迹 402"/>
              <p14:cNvContentPartPr/>
              <p14:nvPr/>
            </p14:nvContentPartPr>
            <p14:xfrm>
              <a:off x="6572250" y="6102350"/>
              <a:ext cx="360" cy="133350"/>
            </p14:xfrm>
          </p:contentPart>
        </mc:Choice>
        <mc:Fallback xmlns="">
          <p:pic>
            <p:nvPicPr>
              <p:cNvPr id="403" name="墨迹 402"/>
            </p:nvPicPr>
            <p:blipFill>
              <a:blip r:embed="rId784"/>
            </p:blipFill>
            <p:spPr>
              <a:xfrm>
                <a:off x="6572250" y="6102350"/>
                <a:ext cx="36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5" p14:bwMode="auto">
            <p14:nvContentPartPr>
              <p14:cNvPr id="404" name="墨迹 403"/>
              <p14:cNvContentPartPr/>
              <p14:nvPr/>
            </p14:nvContentPartPr>
            <p14:xfrm>
              <a:off x="6584950" y="6064250"/>
              <a:ext cx="107950" cy="127000"/>
            </p14:xfrm>
          </p:contentPart>
        </mc:Choice>
        <mc:Fallback xmlns="">
          <p:pic>
            <p:nvPicPr>
              <p:cNvPr id="404" name="墨迹 403"/>
            </p:nvPicPr>
            <p:blipFill>
              <a:blip r:embed="rId786"/>
            </p:blipFill>
            <p:spPr>
              <a:xfrm>
                <a:off x="6584950" y="6064250"/>
                <a:ext cx="1079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7" p14:bwMode="auto">
            <p14:nvContentPartPr>
              <p14:cNvPr id="405" name="墨迹 404"/>
              <p14:cNvContentPartPr/>
              <p14:nvPr/>
            </p14:nvContentPartPr>
            <p14:xfrm>
              <a:off x="6946900" y="6051550"/>
              <a:ext cx="107950" cy="107950"/>
            </p14:xfrm>
          </p:contentPart>
        </mc:Choice>
        <mc:Fallback xmlns="">
          <p:pic>
            <p:nvPicPr>
              <p:cNvPr id="405" name="墨迹 404"/>
            </p:nvPicPr>
            <p:blipFill>
              <a:blip r:embed="rId788"/>
            </p:blipFill>
            <p:spPr>
              <a:xfrm>
                <a:off x="6946900" y="6051550"/>
                <a:ext cx="1079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9" p14:bwMode="auto">
            <p14:nvContentPartPr>
              <p14:cNvPr id="406" name="墨迹 405"/>
              <p14:cNvContentPartPr/>
              <p14:nvPr/>
            </p14:nvContentPartPr>
            <p14:xfrm>
              <a:off x="7156450" y="6076950"/>
              <a:ext cx="120650" cy="114300"/>
            </p14:xfrm>
          </p:contentPart>
        </mc:Choice>
        <mc:Fallback xmlns="">
          <p:pic>
            <p:nvPicPr>
              <p:cNvPr id="406" name="墨迹 405"/>
            </p:nvPicPr>
            <p:blipFill>
              <a:blip r:embed="rId790"/>
            </p:blipFill>
            <p:spPr>
              <a:xfrm>
                <a:off x="7156450" y="6076950"/>
                <a:ext cx="1206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1" p14:bwMode="auto">
            <p14:nvContentPartPr>
              <p14:cNvPr id="407" name="墨迹 406"/>
              <p14:cNvContentPartPr/>
              <p14:nvPr/>
            </p14:nvContentPartPr>
            <p14:xfrm>
              <a:off x="7359650" y="6096000"/>
              <a:ext cx="25400" cy="127000"/>
            </p14:xfrm>
          </p:contentPart>
        </mc:Choice>
        <mc:Fallback xmlns="">
          <p:pic>
            <p:nvPicPr>
              <p:cNvPr id="407" name="墨迹 406"/>
            </p:nvPicPr>
            <p:blipFill>
              <a:blip r:embed="rId792"/>
            </p:blipFill>
            <p:spPr>
              <a:xfrm>
                <a:off x="7359650" y="6096000"/>
                <a:ext cx="254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3" p14:bwMode="auto">
            <p14:nvContentPartPr>
              <p14:cNvPr id="408" name="墨迹 407"/>
              <p14:cNvContentPartPr/>
              <p14:nvPr/>
            </p14:nvContentPartPr>
            <p14:xfrm>
              <a:off x="7531100" y="6102350"/>
              <a:ext cx="360" cy="101600"/>
            </p14:xfrm>
          </p:contentPart>
        </mc:Choice>
        <mc:Fallback xmlns="">
          <p:pic>
            <p:nvPicPr>
              <p:cNvPr id="408" name="墨迹 407"/>
            </p:nvPicPr>
            <p:blipFill>
              <a:blip r:embed="rId794"/>
            </p:blipFill>
            <p:spPr>
              <a:xfrm>
                <a:off x="7531100" y="6102350"/>
                <a:ext cx="36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5" p14:bwMode="auto">
            <p14:nvContentPartPr>
              <p14:cNvPr id="409" name="墨迹 408"/>
              <p14:cNvContentPartPr/>
              <p14:nvPr/>
            </p14:nvContentPartPr>
            <p14:xfrm>
              <a:off x="6794500" y="6267450"/>
              <a:ext cx="952500" cy="63500"/>
            </p14:xfrm>
          </p:contentPart>
        </mc:Choice>
        <mc:Fallback xmlns="">
          <p:pic>
            <p:nvPicPr>
              <p:cNvPr id="409" name="墨迹 408"/>
            </p:nvPicPr>
            <p:blipFill>
              <a:blip r:embed="rId796"/>
            </p:blipFill>
            <p:spPr>
              <a:xfrm>
                <a:off x="6794500" y="6267450"/>
                <a:ext cx="9525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7" p14:bwMode="auto">
            <p14:nvContentPartPr>
              <p14:cNvPr id="410" name="墨迹 409"/>
              <p14:cNvContentPartPr/>
              <p14:nvPr/>
            </p14:nvContentPartPr>
            <p14:xfrm>
              <a:off x="7493000" y="6343650"/>
              <a:ext cx="360" cy="127000"/>
            </p14:xfrm>
          </p:contentPart>
        </mc:Choice>
        <mc:Fallback xmlns="">
          <p:pic>
            <p:nvPicPr>
              <p:cNvPr id="410" name="墨迹 409"/>
            </p:nvPicPr>
            <p:blipFill>
              <a:blip r:embed="rId798"/>
            </p:blipFill>
            <p:spPr>
              <a:xfrm>
                <a:off x="7493000" y="6343650"/>
                <a:ext cx="36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9" p14:bwMode="auto">
            <p14:nvContentPartPr>
              <p14:cNvPr id="411" name="墨迹 410"/>
              <p14:cNvContentPartPr/>
              <p14:nvPr/>
            </p14:nvContentPartPr>
            <p14:xfrm>
              <a:off x="7283450" y="6356350"/>
              <a:ext cx="101600" cy="101600"/>
            </p14:xfrm>
          </p:contentPart>
        </mc:Choice>
        <mc:Fallback xmlns="">
          <p:pic>
            <p:nvPicPr>
              <p:cNvPr id="411" name="墨迹 410"/>
            </p:nvPicPr>
            <p:blipFill>
              <a:blip r:embed="rId800"/>
            </p:blipFill>
            <p:spPr>
              <a:xfrm>
                <a:off x="7283450" y="6356350"/>
                <a:ext cx="1016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1" p14:bwMode="auto">
            <p14:nvContentPartPr>
              <p14:cNvPr id="412" name="墨迹 411"/>
              <p14:cNvContentPartPr/>
              <p14:nvPr/>
            </p14:nvContentPartPr>
            <p14:xfrm>
              <a:off x="7124700" y="6375400"/>
              <a:ext cx="82550" cy="95250"/>
            </p14:xfrm>
          </p:contentPart>
        </mc:Choice>
        <mc:Fallback xmlns="">
          <p:pic>
            <p:nvPicPr>
              <p:cNvPr id="412" name="墨迹 411"/>
            </p:nvPicPr>
            <p:blipFill>
              <a:blip r:embed="rId802"/>
            </p:blipFill>
            <p:spPr>
              <a:xfrm>
                <a:off x="7124700" y="6375400"/>
                <a:ext cx="825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3" p14:bwMode="auto">
            <p14:nvContentPartPr>
              <p14:cNvPr id="413" name="墨迹 412"/>
              <p14:cNvContentPartPr/>
              <p14:nvPr/>
            </p14:nvContentPartPr>
            <p14:xfrm>
              <a:off x="6934200" y="6350000"/>
              <a:ext cx="146050" cy="101600"/>
            </p14:xfrm>
          </p:contentPart>
        </mc:Choice>
        <mc:Fallback xmlns="">
          <p:pic>
            <p:nvPicPr>
              <p:cNvPr id="413" name="墨迹 412"/>
            </p:nvPicPr>
            <p:blipFill>
              <a:blip r:embed="rId804"/>
            </p:blipFill>
            <p:spPr>
              <a:xfrm>
                <a:off x="6934200" y="6350000"/>
                <a:ext cx="1460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5" p14:bwMode="auto">
            <p14:nvContentPartPr>
              <p14:cNvPr id="414" name="墨迹 413"/>
              <p14:cNvContentPartPr/>
              <p14:nvPr/>
            </p14:nvContentPartPr>
            <p14:xfrm>
              <a:off x="6851650" y="6534150"/>
              <a:ext cx="717550" cy="38100"/>
            </p14:xfrm>
          </p:contentPart>
        </mc:Choice>
        <mc:Fallback xmlns="">
          <p:pic>
            <p:nvPicPr>
              <p:cNvPr id="414" name="墨迹 413"/>
            </p:nvPicPr>
            <p:blipFill>
              <a:blip r:embed="rId806"/>
            </p:blipFill>
            <p:spPr>
              <a:xfrm>
                <a:off x="6851650" y="6534150"/>
                <a:ext cx="7175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7" p14:bwMode="auto">
            <p14:nvContentPartPr>
              <p14:cNvPr id="415" name="墨迹 414"/>
              <p14:cNvContentPartPr/>
              <p14:nvPr/>
            </p14:nvContentPartPr>
            <p14:xfrm>
              <a:off x="7194550" y="6597650"/>
              <a:ext cx="133350" cy="69850"/>
            </p14:xfrm>
          </p:contentPart>
        </mc:Choice>
        <mc:Fallback xmlns="">
          <p:pic>
            <p:nvPicPr>
              <p:cNvPr id="415" name="墨迹 414"/>
            </p:nvPicPr>
            <p:blipFill>
              <a:blip r:embed="rId808"/>
            </p:blipFill>
            <p:spPr>
              <a:xfrm>
                <a:off x="7194550" y="6597650"/>
                <a:ext cx="1333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9" p14:bwMode="auto">
            <p14:nvContentPartPr>
              <p14:cNvPr id="416" name="墨迹 415"/>
              <p14:cNvContentPartPr/>
              <p14:nvPr/>
            </p14:nvContentPartPr>
            <p14:xfrm>
              <a:off x="7353300" y="6578600"/>
              <a:ext cx="95250" cy="95250"/>
            </p14:xfrm>
          </p:contentPart>
        </mc:Choice>
        <mc:Fallback xmlns="">
          <p:pic>
            <p:nvPicPr>
              <p:cNvPr id="416" name="墨迹 415"/>
            </p:nvPicPr>
            <p:blipFill>
              <a:blip r:embed="rId810"/>
            </p:blipFill>
            <p:spPr>
              <a:xfrm>
                <a:off x="7353300" y="6578600"/>
                <a:ext cx="952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1" p14:bwMode="auto">
            <p14:nvContentPartPr>
              <p14:cNvPr id="417" name="墨迹 416"/>
              <p14:cNvContentPartPr/>
              <p14:nvPr/>
            </p14:nvContentPartPr>
            <p14:xfrm>
              <a:off x="7315200" y="6667500"/>
              <a:ext cx="76200" cy="6350"/>
            </p14:xfrm>
          </p:contentPart>
        </mc:Choice>
        <mc:Fallback xmlns="">
          <p:pic>
            <p:nvPicPr>
              <p:cNvPr id="417" name="墨迹 416"/>
            </p:nvPicPr>
            <p:blipFill>
              <a:blip r:embed="rId812"/>
            </p:blipFill>
            <p:spPr>
              <a:xfrm>
                <a:off x="7315200" y="6667500"/>
                <a:ext cx="762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3" p14:bwMode="auto">
            <p14:nvContentPartPr>
              <p14:cNvPr id="418" name="墨迹 417"/>
              <p14:cNvContentPartPr/>
              <p14:nvPr/>
            </p14:nvContentPartPr>
            <p14:xfrm>
              <a:off x="7296150" y="6692900"/>
              <a:ext cx="139700" cy="12700"/>
            </p14:xfrm>
          </p:contentPart>
        </mc:Choice>
        <mc:Fallback xmlns="">
          <p:pic>
            <p:nvPicPr>
              <p:cNvPr id="418" name="墨迹 417"/>
            </p:nvPicPr>
            <p:blipFill>
              <a:blip r:embed="rId814"/>
            </p:blipFill>
            <p:spPr>
              <a:xfrm>
                <a:off x="7296150" y="6692900"/>
                <a:ext cx="1397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5" p14:bwMode="auto">
            <p14:nvContentPartPr>
              <p14:cNvPr id="419" name="墨迹 418"/>
              <p14:cNvContentPartPr/>
              <p14:nvPr/>
            </p14:nvContentPartPr>
            <p14:xfrm>
              <a:off x="7372350" y="6673850"/>
              <a:ext cx="25400" cy="107950"/>
            </p14:xfrm>
          </p:contentPart>
        </mc:Choice>
        <mc:Fallback xmlns="">
          <p:pic>
            <p:nvPicPr>
              <p:cNvPr id="419" name="墨迹 418"/>
            </p:nvPicPr>
            <p:blipFill>
              <a:blip r:embed="rId816"/>
            </p:blipFill>
            <p:spPr>
              <a:xfrm>
                <a:off x="7372350" y="6673850"/>
                <a:ext cx="254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7" p14:bwMode="auto">
            <p14:nvContentPartPr>
              <p14:cNvPr id="420" name="墨迹 419"/>
              <p14:cNvContentPartPr/>
              <p14:nvPr/>
            </p14:nvContentPartPr>
            <p14:xfrm>
              <a:off x="7283450" y="6718300"/>
              <a:ext cx="360" cy="44450"/>
            </p14:xfrm>
          </p:contentPart>
        </mc:Choice>
        <mc:Fallback xmlns="">
          <p:pic>
            <p:nvPicPr>
              <p:cNvPr id="420" name="墨迹 419"/>
            </p:nvPicPr>
            <p:blipFill>
              <a:blip r:embed="rId818"/>
            </p:blipFill>
            <p:spPr>
              <a:xfrm>
                <a:off x="7283450" y="6718300"/>
                <a:ext cx="36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9" p14:bwMode="auto">
            <p14:nvContentPartPr>
              <p14:cNvPr id="421" name="墨迹 420"/>
              <p14:cNvContentPartPr/>
              <p14:nvPr/>
            </p14:nvContentPartPr>
            <p14:xfrm>
              <a:off x="7429500" y="6762750"/>
              <a:ext cx="31750" cy="31750"/>
            </p14:xfrm>
          </p:contentPart>
        </mc:Choice>
        <mc:Fallback xmlns="">
          <p:pic>
            <p:nvPicPr>
              <p:cNvPr id="421" name="墨迹 420"/>
            </p:nvPicPr>
            <p:blipFill>
              <a:blip r:embed="rId820"/>
            </p:blipFill>
            <p:spPr>
              <a:xfrm>
                <a:off x="7429500" y="6762750"/>
                <a:ext cx="317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1" p14:bwMode="auto">
            <p14:nvContentPartPr>
              <p14:cNvPr id="422" name="墨迹 421"/>
              <p14:cNvContentPartPr/>
              <p14:nvPr/>
            </p14:nvContentPartPr>
            <p14:xfrm>
              <a:off x="8235950" y="6032500"/>
              <a:ext cx="6350" cy="44450"/>
            </p14:xfrm>
          </p:contentPart>
        </mc:Choice>
        <mc:Fallback xmlns="">
          <p:pic>
            <p:nvPicPr>
              <p:cNvPr id="422" name="墨迹 421"/>
            </p:nvPicPr>
            <p:blipFill>
              <a:blip r:embed="rId822"/>
            </p:blipFill>
            <p:spPr>
              <a:xfrm>
                <a:off x="8235950" y="6032500"/>
                <a:ext cx="63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3" p14:bwMode="auto">
            <p14:nvContentPartPr>
              <p14:cNvPr id="423" name="墨迹 422"/>
              <p14:cNvContentPartPr/>
              <p14:nvPr/>
            </p14:nvContentPartPr>
            <p14:xfrm>
              <a:off x="8102600" y="6096000"/>
              <a:ext cx="127000" cy="12700"/>
            </p14:xfrm>
          </p:contentPart>
        </mc:Choice>
        <mc:Fallback xmlns="">
          <p:pic>
            <p:nvPicPr>
              <p:cNvPr id="423" name="墨迹 422"/>
            </p:nvPicPr>
            <p:blipFill>
              <a:blip r:embed="rId824"/>
            </p:blipFill>
            <p:spPr>
              <a:xfrm>
                <a:off x="8102600" y="6096000"/>
                <a:ext cx="1270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5" p14:bwMode="auto">
            <p14:nvContentPartPr>
              <p14:cNvPr id="424" name="墨迹 423"/>
              <p14:cNvContentPartPr/>
              <p14:nvPr/>
            </p14:nvContentPartPr>
            <p14:xfrm>
              <a:off x="8147050" y="6108700"/>
              <a:ext cx="12700" cy="50800"/>
            </p14:xfrm>
          </p:contentPart>
        </mc:Choice>
        <mc:Fallback xmlns="">
          <p:pic>
            <p:nvPicPr>
              <p:cNvPr id="424" name="墨迹 423"/>
            </p:nvPicPr>
            <p:blipFill>
              <a:blip r:embed="rId826"/>
            </p:blipFill>
            <p:spPr>
              <a:xfrm>
                <a:off x="8147050" y="6108700"/>
                <a:ext cx="127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7" p14:bwMode="auto">
            <p14:nvContentPartPr>
              <p14:cNvPr id="425" name="墨迹 424"/>
              <p14:cNvContentPartPr/>
              <p14:nvPr/>
            </p14:nvContentPartPr>
            <p14:xfrm>
              <a:off x="8147050" y="6146800"/>
              <a:ext cx="82550" cy="38100"/>
            </p14:xfrm>
          </p:contentPart>
        </mc:Choice>
        <mc:Fallback xmlns="">
          <p:pic>
            <p:nvPicPr>
              <p:cNvPr id="425" name="墨迹 424"/>
            </p:nvPicPr>
            <p:blipFill>
              <a:blip r:embed="rId828"/>
            </p:blipFill>
            <p:spPr>
              <a:xfrm>
                <a:off x="8147050" y="6146800"/>
                <a:ext cx="825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9" p14:bwMode="auto">
            <p14:nvContentPartPr>
              <p14:cNvPr id="426" name="墨迹 425"/>
              <p14:cNvContentPartPr/>
              <p14:nvPr/>
            </p14:nvContentPartPr>
            <p14:xfrm>
              <a:off x="8045450" y="6216650"/>
              <a:ext cx="44450" cy="152400"/>
            </p14:xfrm>
          </p:contentPart>
        </mc:Choice>
        <mc:Fallback xmlns="">
          <p:pic>
            <p:nvPicPr>
              <p:cNvPr id="426" name="墨迹 425"/>
            </p:nvPicPr>
            <p:blipFill>
              <a:blip r:embed="rId830"/>
            </p:blipFill>
            <p:spPr>
              <a:xfrm>
                <a:off x="8045450" y="6216650"/>
                <a:ext cx="444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1" p14:bwMode="auto">
            <p14:nvContentPartPr>
              <p14:cNvPr id="427" name="墨迹 426"/>
              <p14:cNvContentPartPr/>
              <p14:nvPr/>
            </p14:nvContentPartPr>
            <p14:xfrm>
              <a:off x="8134350" y="6159500"/>
              <a:ext cx="254000" cy="323850"/>
            </p14:xfrm>
          </p:contentPart>
        </mc:Choice>
        <mc:Fallback xmlns="">
          <p:pic>
            <p:nvPicPr>
              <p:cNvPr id="427" name="墨迹 426"/>
            </p:nvPicPr>
            <p:blipFill>
              <a:blip r:embed="rId832"/>
            </p:blipFill>
            <p:spPr>
              <a:xfrm>
                <a:off x="8134350" y="6159500"/>
                <a:ext cx="2540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3" p14:bwMode="auto">
            <p14:nvContentPartPr>
              <p14:cNvPr id="428" name="墨迹 427"/>
              <p14:cNvContentPartPr/>
              <p14:nvPr/>
            </p14:nvContentPartPr>
            <p14:xfrm>
              <a:off x="8153400" y="6203950"/>
              <a:ext cx="63500" cy="69850"/>
            </p14:xfrm>
          </p:contentPart>
        </mc:Choice>
        <mc:Fallback xmlns="">
          <p:pic>
            <p:nvPicPr>
              <p:cNvPr id="428" name="墨迹 427"/>
            </p:nvPicPr>
            <p:blipFill>
              <a:blip r:embed="rId834"/>
            </p:blipFill>
            <p:spPr>
              <a:xfrm>
                <a:off x="8153400" y="6203950"/>
                <a:ext cx="635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5" p14:bwMode="auto">
            <p14:nvContentPartPr>
              <p14:cNvPr id="429" name="墨迹 428"/>
              <p14:cNvContentPartPr/>
              <p14:nvPr/>
            </p14:nvContentPartPr>
            <p14:xfrm>
              <a:off x="8255000" y="6242050"/>
              <a:ext cx="57150" cy="38100"/>
            </p14:xfrm>
          </p:contentPart>
        </mc:Choice>
        <mc:Fallback xmlns="">
          <p:pic>
            <p:nvPicPr>
              <p:cNvPr id="429" name="墨迹 428"/>
            </p:nvPicPr>
            <p:blipFill>
              <a:blip r:embed="rId836"/>
            </p:blipFill>
            <p:spPr>
              <a:xfrm>
                <a:off x="8255000" y="6242050"/>
                <a:ext cx="571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7" p14:bwMode="auto">
            <p14:nvContentPartPr>
              <p14:cNvPr id="430" name="墨迹 429"/>
              <p14:cNvContentPartPr/>
              <p14:nvPr/>
            </p14:nvContentPartPr>
            <p14:xfrm>
              <a:off x="8185150" y="6280150"/>
              <a:ext cx="95250" cy="101600"/>
            </p14:xfrm>
          </p:contentPart>
        </mc:Choice>
        <mc:Fallback xmlns="">
          <p:pic>
            <p:nvPicPr>
              <p:cNvPr id="430" name="墨迹 429"/>
            </p:nvPicPr>
            <p:blipFill>
              <a:blip r:embed="rId838"/>
            </p:blipFill>
            <p:spPr>
              <a:xfrm>
                <a:off x="8185150" y="6280150"/>
                <a:ext cx="952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9" p14:bwMode="auto">
            <p14:nvContentPartPr>
              <p14:cNvPr id="431" name="墨迹 430"/>
              <p14:cNvContentPartPr/>
              <p14:nvPr/>
            </p14:nvContentPartPr>
            <p14:xfrm>
              <a:off x="8578850" y="1174750"/>
              <a:ext cx="565150" cy="107950"/>
            </p14:xfrm>
          </p:contentPart>
        </mc:Choice>
        <mc:Fallback xmlns="">
          <p:pic>
            <p:nvPicPr>
              <p:cNvPr id="431" name="墨迹 430"/>
            </p:nvPicPr>
            <p:blipFill>
              <a:blip r:embed="rId840"/>
            </p:blipFill>
            <p:spPr>
              <a:xfrm>
                <a:off x="8578850" y="1174750"/>
                <a:ext cx="5651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1" p14:bwMode="auto">
            <p14:nvContentPartPr>
              <p14:cNvPr id="432" name="墨迹 431"/>
              <p14:cNvContentPartPr/>
              <p14:nvPr/>
            </p14:nvContentPartPr>
            <p14:xfrm>
              <a:off x="8788400" y="514350"/>
              <a:ext cx="82550" cy="273050"/>
            </p14:xfrm>
          </p:contentPart>
        </mc:Choice>
        <mc:Fallback xmlns="">
          <p:pic>
            <p:nvPicPr>
              <p:cNvPr id="432" name="墨迹 431"/>
            </p:nvPicPr>
            <p:blipFill>
              <a:blip r:embed="rId842"/>
            </p:blipFill>
            <p:spPr>
              <a:xfrm>
                <a:off x="8788400" y="514350"/>
                <a:ext cx="825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3" p14:bwMode="auto">
            <p14:nvContentPartPr>
              <p14:cNvPr id="433" name="墨迹 432"/>
              <p14:cNvContentPartPr/>
              <p14:nvPr/>
            </p14:nvContentPartPr>
            <p14:xfrm>
              <a:off x="8940800" y="533400"/>
              <a:ext cx="171450" cy="279400"/>
            </p14:xfrm>
          </p:contentPart>
        </mc:Choice>
        <mc:Fallback xmlns="">
          <p:pic>
            <p:nvPicPr>
              <p:cNvPr id="433" name="墨迹 432"/>
            </p:nvPicPr>
            <p:blipFill>
              <a:blip r:embed="rId844"/>
            </p:blipFill>
            <p:spPr>
              <a:xfrm>
                <a:off x="8940800" y="533400"/>
                <a:ext cx="1714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5" p14:bwMode="auto">
            <p14:nvContentPartPr>
              <p14:cNvPr id="434" name="墨迹 433"/>
              <p14:cNvContentPartPr/>
              <p14:nvPr/>
            </p14:nvContentPartPr>
            <p14:xfrm>
              <a:off x="10255250" y="869950"/>
              <a:ext cx="177800" cy="184150"/>
            </p14:xfrm>
          </p:contentPart>
        </mc:Choice>
        <mc:Fallback xmlns="">
          <p:pic>
            <p:nvPicPr>
              <p:cNvPr id="434" name="墨迹 433"/>
            </p:nvPicPr>
            <p:blipFill>
              <a:blip r:embed="rId846"/>
            </p:blipFill>
            <p:spPr>
              <a:xfrm>
                <a:off x="10255250" y="869950"/>
                <a:ext cx="177800" cy="184150"/>
              </a:xfrm>
              <a:prstGeom prst="rect"/>
            </p:spPr>
          </p:pic>
        </mc:Fallback>
      </mc:AlternateContent>
      <p:sp>
        <p:nvSpPr>
          <p:cNvPr id="435" name="标题 434"/>
          <p:cNvSpPr/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6" name="墨迹 5"/>
              <p14:cNvContentPartPr/>
              <p14:nvPr/>
            </p14:nvContentPartPr>
            <p14:xfrm>
              <a:off x="2216150" y="1092200"/>
              <a:ext cx="101600" cy="2095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"/>
            </p:blipFill>
            <p:spPr>
              <a:xfrm>
                <a:off x="2216150" y="1092200"/>
                <a:ext cx="1016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2311400" y="1066800"/>
              <a:ext cx="196850" cy="1397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2311400" y="1066800"/>
                <a:ext cx="1968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2540000" y="1054100"/>
              <a:ext cx="82550" cy="2286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2540000" y="1054100"/>
                <a:ext cx="825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2698750" y="1041400"/>
              <a:ext cx="247650" cy="2222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2698750" y="1041400"/>
                <a:ext cx="2476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3079750" y="1098550"/>
              <a:ext cx="63500" cy="1968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3079750" y="1098550"/>
                <a:ext cx="635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3117850" y="1085850"/>
              <a:ext cx="101600" cy="1524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3117850" y="1085850"/>
                <a:ext cx="1016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3244850" y="1149350"/>
              <a:ext cx="76200" cy="1270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3244850" y="1149350"/>
                <a:ext cx="762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3397250" y="1257300"/>
              <a:ext cx="50800" cy="762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3397250" y="1257300"/>
                <a:ext cx="508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3613150" y="1060450"/>
              <a:ext cx="57150" cy="2476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3613150" y="1060450"/>
                <a:ext cx="571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3689350" y="1028700"/>
              <a:ext cx="184150" cy="2984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3689350" y="1028700"/>
                <a:ext cx="1841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4032250" y="1206500"/>
              <a:ext cx="152400" cy="1587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4032250" y="1206500"/>
                <a:ext cx="1524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1898650" y="1708150"/>
              <a:ext cx="360" cy="254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1898650" y="1708150"/>
                <a:ext cx="36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1892300" y="1536700"/>
              <a:ext cx="50800" cy="2603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1892300" y="1536700"/>
                <a:ext cx="508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1943100" y="1543050"/>
              <a:ext cx="101600" cy="190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1943100" y="1543050"/>
                <a:ext cx="101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1924050" y="1625600"/>
              <a:ext cx="133350" cy="381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1924050" y="1625600"/>
                <a:ext cx="1333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2120900" y="1562100"/>
              <a:ext cx="101600" cy="36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2120900" y="1562100"/>
                <a:ext cx="1016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2114550" y="1562100"/>
              <a:ext cx="63500" cy="1714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2114550" y="1562100"/>
                <a:ext cx="635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3" name="墨迹 22"/>
              <p14:cNvContentPartPr/>
              <p14:nvPr/>
            </p14:nvContentPartPr>
            <p14:xfrm>
              <a:off x="2216150" y="1663700"/>
              <a:ext cx="101600" cy="889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6"/>
            </p:blipFill>
            <p:spPr>
              <a:xfrm>
                <a:off x="2216150" y="1663700"/>
                <a:ext cx="1016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4" name="墨迹 23"/>
              <p14:cNvContentPartPr/>
              <p14:nvPr/>
            </p14:nvContentPartPr>
            <p14:xfrm>
              <a:off x="2616200" y="1619250"/>
              <a:ext cx="57150" cy="2667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8"/>
            </p:blipFill>
            <p:spPr>
              <a:xfrm>
                <a:off x="2616200" y="1619250"/>
                <a:ext cx="571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5" name="墨迹 24"/>
              <p14:cNvContentPartPr/>
              <p14:nvPr/>
            </p14:nvContentPartPr>
            <p14:xfrm>
              <a:off x="2641600" y="1587500"/>
              <a:ext cx="139700" cy="1333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0"/>
            </p:blipFill>
            <p:spPr>
              <a:xfrm>
                <a:off x="2641600" y="1587500"/>
                <a:ext cx="1397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6" name="墨迹 25"/>
              <p14:cNvContentPartPr/>
              <p14:nvPr/>
            </p14:nvContentPartPr>
            <p14:xfrm>
              <a:off x="2800350" y="1593850"/>
              <a:ext cx="190500" cy="1714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2"/>
            </p:blipFill>
            <p:spPr>
              <a:xfrm>
                <a:off x="2800350" y="1593850"/>
                <a:ext cx="1905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7" name="墨迹 26"/>
              <p14:cNvContentPartPr/>
              <p14:nvPr/>
            </p14:nvContentPartPr>
            <p14:xfrm>
              <a:off x="3111500" y="1682750"/>
              <a:ext cx="190500" cy="254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4"/>
            </p:blipFill>
            <p:spPr>
              <a:xfrm>
                <a:off x="3111500" y="1682750"/>
                <a:ext cx="1905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8" name="墨迹 27"/>
              <p14:cNvContentPartPr/>
              <p14:nvPr/>
            </p14:nvContentPartPr>
            <p14:xfrm>
              <a:off x="3225800" y="1644650"/>
              <a:ext cx="114300" cy="1079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6"/>
            </p:blipFill>
            <p:spPr>
              <a:xfrm>
                <a:off x="3225800" y="1644650"/>
                <a:ext cx="1143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9" name="墨迹 28"/>
              <p14:cNvContentPartPr/>
              <p14:nvPr/>
            </p14:nvContentPartPr>
            <p14:xfrm>
              <a:off x="3460750" y="1587500"/>
              <a:ext cx="63500" cy="1587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8"/>
            </p:blipFill>
            <p:spPr>
              <a:xfrm>
                <a:off x="3460750" y="1587500"/>
                <a:ext cx="635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0" name="墨迹 29"/>
              <p14:cNvContentPartPr/>
              <p14:nvPr/>
            </p14:nvContentPartPr>
            <p14:xfrm>
              <a:off x="3536950" y="1574800"/>
              <a:ext cx="171450" cy="1714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0"/>
            </p:blipFill>
            <p:spPr>
              <a:xfrm>
                <a:off x="3536950" y="1574800"/>
                <a:ext cx="1714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1" name="墨迹 30"/>
              <p14:cNvContentPartPr/>
              <p14:nvPr/>
            </p14:nvContentPartPr>
            <p14:xfrm>
              <a:off x="3733800" y="1568450"/>
              <a:ext cx="95250" cy="2159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2"/>
            </p:blipFill>
            <p:spPr>
              <a:xfrm>
                <a:off x="3733800" y="1568450"/>
                <a:ext cx="952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2" name="墨迹 31"/>
              <p14:cNvContentPartPr/>
              <p14:nvPr/>
            </p14:nvContentPartPr>
            <p14:xfrm>
              <a:off x="3854450" y="1593850"/>
              <a:ext cx="63500" cy="1714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4"/>
            </p:blipFill>
            <p:spPr>
              <a:xfrm>
                <a:off x="3854450" y="1593850"/>
                <a:ext cx="635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3" name="墨迹 32"/>
              <p14:cNvContentPartPr/>
              <p14:nvPr/>
            </p14:nvContentPartPr>
            <p14:xfrm>
              <a:off x="3829050" y="1638300"/>
              <a:ext cx="158750" cy="444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6"/>
            </p:blipFill>
            <p:spPr>
              <a:xfrm>
                <a:off x="3829050" y="1638300"/>
                <a:ext cx="1587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4" name="墨迹 33"/>
              <p14:cNvContentPartPr/>
              <p14:nvPr/>
            </p14:nvContentPartPr>
            <p14:xfrm>
              <a:off x="4006850" y="1574800"/>
              <a:ext cx="57150" cy="1714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8"/>
            </p:blipFill>
            <p:spPr>
              <a:xfrm>
                <a:off x="4006850" y="1574800"/>
                <a:ext cx="571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5" name="墨迹 34"/>
              <p14:cNvContentPartPr/>
              <p14:nvPr/>
            </p14:nvContentPartPr>
            <p14:xfrm>
              <a:off x="4076700" y="1543050"/>
              <a:ext cx="82550" cy="1968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0"/>
            </p:blipFill>
            <p:spPr>
              <a:xfrm>
                <a:off x="4076700" y="1543050"/>
                <a:ext cx="825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6" name="墨迹 35"/>
              <p14:cNvContentPartPr/>
              <p14:nvPr/>
            </p14:nvContentPartPr>
            <p14:xfrm>
              <a:off x="1866900" y="2025650"/>
              <a:ext cx="50800" cy="2095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2"/>
            </p:blipFill>
            <p:spPr>
              <a:xfrm>
                <a:off x="1866900" y="2025650"/>
                <a:ext cx="508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7" name="墨迹 36"/>
              <p14:cNvContentPartPr/>
              <p14:nvPr/>
            </p14:nvContentPartPr>
            <p14:xfrm>
              <a:off x="1917700" y="2038350"/>
              <a:ext cx="107950" cy="63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4"/>
            </p:blipFill>
            <p:spPr>
              <a:xfrm>
                <a:off x="1917700" y="2038350"/>
                <a:ext cx="107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8" name="墨迹 37"/>
              <p14:cNvContentPartPr/>
              <p14:nvPr/>
            </p14:nvContentPartPr>
            <p14:xfrm>
              <a:off x="1905000" y="2101850"/>
              <a:ext cx="152400" cy="254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6"/>
            </p:blipFill>
            <p:spPr>
              <a:xfrm>
                <a:off x="1905000" y="2101850"/>
                <a:ext cx="152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9" name="墨迹 38"/>
              <p14:cNvContentPartPr/>
              <p14:nvPr/>
            </p14:nvContentPartPr>
            <p14:xfrm>
              <a:off x="2139950" y="2012950"/>
              <a:ext cx="260350" cy="127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8"/>
            </p:blipFill>
            <p:spPr>
              <a:xfrm>
                <a:off x="2139950" y="2012950"/>
                <a:ext cx="2603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0" name="墨迹 39"/>
              <p14:cNvContentPartPr/>
              <p14:nvPr/>
            </p14:nvContentPartPr>
            <p14:xfrm>
              <a:off x="2266950" y="2032000"/>
              <a:ext cx="69850" cy="1460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0"/>
            </p:blipFill>
            <p:spPr>
              <a:xfrm>
                <a:off x="2266950" y="2032000"/>
                <a:ext cx="698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1" name="墨迹 40"/>
              <p14:cNvContentPartPr/>
              <p14:nvPr/>
            </p14:nvContentPartPr>
            <p14:xfrm>
              <a:off x="2501900" y="2133600"/>
              <a:ext cx="12700" cy="889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2"/>
            </p:blipFill>
            <p:spPr>
              <a:xfrm>
                <a:off x="2501900" y="2133600"/>
                <a:ext cx="127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2" name="墨迹 41"/>
              <p14:cNvContentPartPr/>
              <p14:nvPr/>
            </p14:nvContentPartPr>
            <p14:xfrm>
              <a:off x="2825750" y="2019300"/>
              <a:ext cx="241300" cy="1841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4"/>
            </p:blipFill>
            <p:spPr>
              <a:xfrm>
                <a:off x="2825750" y="2019300"/>
                <a:ext cx="2413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3" name="墨迹 42"/>
              <p14:cNvContentPartPr/>
              <p14:nvPr/>
            </p14:nvContentPartPr>
            <p14:xfrm>
              <a:off x="3200400" y="2108200"/>
              <a:ext cx="196850" cy="190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6"/>
            </p:blipFill>
            <p:spPr>
              <a:xfrm>
                <a:off x="3200400" y="2108200"/>
                <a:ext cx="1968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4" name="墨迹 43"/>
              <p14:cNvContentPartPr/>
              <p14:nvPr/>
            </p14:nvContentPartPr>
            <p14:xfrm>
              <a:off x="3327400" y="2051050"/>
              <a:ext cx="120650" cy="1333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8"/>
            </p:blipFill>
            <p:spPr>
              <a:xfrm>
                <a:off x="3327400" y="2051050"/>
                <a:ext cx="1206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5" name="墨迹 44"/>
              <p14:cNvContentPartPr/>
              <p14:nvPr/>
            </p14:nvContentPartPr>
            <p14:xfrm>
              <a:off x="3505200" y="2006600"/>
              <a:ext cx="38100" cy="2349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0"/>
            </p:blipFill>
            <p:spPr>
              <a:xfrm>
                <a:off x="3505200" y="2006600"/>
                <a:ext cx="381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6" name="墨迹 45"/>
              <p14:cNvContentPartPr/>
              <p14:nvPr/>
            </p14:nvContentPartPr>
            <p14:xfrm>
              <a:off x="3575050" y="2006600"/>
              <a:ext cx="215900" cy="1460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2"/>
            </p:blipFill>
            <p:spPr>
              <a:xfrm>
                <a:off x="3575050" y="2006600"/>
                <a:ext cx="2159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7" name="墨迹 46"/>
              <p14:cNvContentPartPr/>
              <p14:nvPr/>
            </p14:nvContentPartPr>
            <p14:xfrm>
              <a:off x="3886200" y="2006600"/>
              <a:ext cx="6350" cy="1587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4"/>
            </p:blipFill>
            <p:spPr>
              <a:xfrm>
                <a:off x="3886200" y="2006600"/>
                <a:ext cx="63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8" name="墨迹 47"/>
              <p14:cNvContentPartPr/>
              <p14:nvPr/>
            </p14:nvContentPartPr>
            <p14:xfrm>
              <a:off x="3835400" y="2006600"/>
              <a:ext cx="152400" cy="1778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6"/>
            </p:blipFill>
            <p:spPr>
              <a:xfrm>
                <a:off x="3835400" y="2006600"/>
                <a:ext cx="1524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9" name="墨迹 48"/>
              <p14:cNvContentPartPr/>
              <p14:nvPr/>
            </p14:nvContentPartPr>
            <p14:xfrm>
              <a:off x="4038600" y="2000250"/>
              <a:ext cx="50800" cy="2286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8"/>
            </p:blipFill>
            <p:spPr>
              <a:xfrm>
                <a:off x="4038600" y="2000250"/>
                <a:ext cx="508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0" name="墨迹 49"/>
              <p14:cNvContentPartPr/>
              <p14:nvPr/>
            </p14:nvContentPartPr>
            <p14:xfrm>
              <a:off x="4102100" y="2006600"/>
              <a:ext cx="82550" cy="1905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0"/>
            </p:blipFill>
            <p:spPr>
              <a:xfrm>
                <a:off x="4102100" y="2006600"/>
                <a:ext cx="825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1" name="墨迹 50"/>
              <p14:cNvContentPartPr/>
              <p14:nvPr/>
            </p14:nvContentPartPr>
            <p14:xfrm>
              <a:off x="4248150" y="2114550"/>
              <a:ext cx="133350" cy="63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2"/>
            </p:blipFill>
            <p:spPr>
              <a:xfrm>
                <a:off x="4248150" y="2114550"/>
                <a:ext cx="1333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2" name="墨迹 51"/>
              <p14:cNvContentPartPr/>
              <p14:nvPr/>
            </p14:nvContentPartPr>
            <p14:xfrm>
              <a:off x="4324350" y="2082800"/>
              <a:ext cx="69850" cy="1143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4"/>
            </p:blipFill>
            <p:spPr>
              <a:xfrm>
                <a:off x="4324350" y="2082800"/>
                <a:ext cx="698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3" name="墨迹 52"/>
              <p14:cNvContentPartPr/>
              <p14:nvPr/>
            </p14:nvContentPartPr>
            <p14:xfrm>
              <a:off x="4533900" y="1987550"/>
              <a:ext cx="63500" cy="2032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6"/>
            </p:blipFill>
            <p:spPr>
              <a:xfrm>
                <a:off x="4533900" y="1987550"/>
                <a:ext cx="635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4" name="墨迹 53"/>
              <p14:cNvContentPartPr/>
              <p14:nvPr/>
            </p14:nvContentPartPr>
            <p14:xfrm>
              <a:off x="4489450" y="2127250"/>
              <a:ext cx="177800" cy="635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8"/>
            </p:blipFill>
            <p:spPr>
              <a:xfrm>
                <a:off x="4489450" y="2127250"/>
                <a:ext cx="1778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5" name="墨迹 54"/>
              <p14:cNvContentPartPr/>
              <p14:nvPr/>
            </p14:nvContentPartPr>
            <p14:xfrm>
              <a:off x="4667250" y="2012950"/>
              <a:ext cx="44450" cy="2540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0"/>
            </p:blipFill>
            <p:spPr>
              <a:xfrm>
                <a:off x="4667250" y="2012950"/>
                <a:ext cx="444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6" name="墨迹 55"/>
              <p14:cNvContentPartPr/>
              <p14:nvPr/>
            </p14:nvContentPartPr>
            <p14:xfrm>
              <a:off x="4718050" y="2038350"/>
              <a:ext cx="88900" cy="2222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2"/>
            </p:blipFill>
            <p:spPr>
              <a:xfrm>
                <a:off x="4718050" y="2038350"/>
                <a:ext cx="889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7" name="墨迹 56"/>
              <p14:cNvContentPartPr/>
              <p14:nvPr/>
            </p14:nvContentPartPr>
            <p14:xfrm>
              <a:off x="2863850" y="2368550"/>
              <a:ext cx="50800" cy="2349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4"/>
            </p:blipFill>
            <p:spPr>
              <a:xfrm>
                <a:off x="2863850" y="2368550"/>
                <a:ext cx="508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8" name="墨迹 57"/>
              <p14:cNvContentPartPr/>
              <p14:nvPr/>
            </p14:nvContentPartPr>
            <p14:xfrm>
              <a:off x="2914650" y="2330450"/>
              <a:ext cx="152400" cy="1143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6"/>
            </p:blipFill>
            <p:spPr>
              <a:xfrm>
                <a:off x="2914650" y="2330450"/>
                <a:ext cx="1524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9" name="墨迹 58"/>
              <p14:cNvContentPartPr/>
              <p14:nvPr/>
            </p14:nvContentPartPr>
            <p14:xfrm>
              <a:off x="3130550" y="2343150"/>
              <a:ext cx="171450" cy="2159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8"/>
            </p:blipFill>
            <p:spPr>
              <a:xfrm>
                <a:off x="3130550" y="2343150"/>
                <a:ext cx="1714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0" name="墨迹 59"/>
              <p14:cNvContentPartPr/>
              <p14:nvPr/>
            </p14:nvContentPartPr>
            <p14:xfrm>
              <a:off x="3302000" y="2470150"/>
              <a:ext cx="171450" cy="63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0"/>
            </p:blipFill>
            <p:spPr>
              <a:xfrm>
                <a:off x="3302000" y="2470150"/>
                <a:ext cx="1714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1" name="墨迹 60"/>
              <p14:cNvContentPartPr/>
              <p14:nvPr/>
            </p14:nvContentPartPr>
            <p14:xfrm>
              <a:off x="3378200" y="2406650"/>
              <a:ext cx="44450" cy="1587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2"/>
            </p:blipFill>
            <p:spPr>
              <a:xfrm>
                <a:off x="3378200" y="2406650"/>
                <a:ext cx="444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2" name="墨迹 61"/>
              <p14:cNvContentPartPr/>
              <p14:nvPr/>
            </p14:nvContentPartPr>
            <p14:xfrm>
              <a:off x="3587750" y="2387600"/>
              <a:ext cx="19050" cy="1397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4"/>
            </p:blipFill>
            <p:spPr>
              <a:xfrm>
                <a:off x="3587750" y="2387600"/>
                <a:ext cx="190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3" name="墨迹 62"/>
              <p14:cNvContentPartPr/>
              <p14:nvPr/>
            </p14:nvContentPartPr>
            <p14:xfrm>
              <a:off x="3632200" y="2482850"/>
              <a:ext cx="203200" cy="63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6"/>
            </p:blipFill>
            <p:spPr>
              <a:xfrm>
                <a:off x="3632200" y="2482850"/>
                <a:ext cx="2032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4" name="墨迹 63"/>
              <p14:cNvContentPartPr/>
              <p14:nvPr/>
            </p14:nvContentPartPr>
            <p14:xfrm>
              <a:off x="3771900" y="2419350"/>
              <a:ext cx="139700" cy="1143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8"/>
            </p:blipFill>
            <p:spPr>
              <a:xfrm>
                <a:off x="3771900" y="2419350"/>
                <a:ext cx="1397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5" name="墨迹 64"/>
              <p14:cNvContentPartPr/>
              <p14:nvPr/>
            </p14:nvContentPartPr>
            <p14:xfrm>
              <a:off x="4038600" y="2425700"/>
              <a:ext cx="69850" cy="2603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0"/>
            </p:blipFill>
            <p:spPr>
              <a:xfrm>
                <a:off x="4038600" y="2425700"/>
                <a:ext cx="698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6" name="墨迹 65"/>
              <p14:cNvContentPartPr/>
              <p14:nvPr/>
            </p14:nvContentPartPr>
            <p14:xfrm>
              <a:off x="4064000" y="2362200"/>
              <a:ext cx="146050" cy="1333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2"/>
            </p:blipFill>
            <p:spPr>
              <a:xfrm>
                <a:off x="4064000" y="2362200"/>
                <a:ext cx="1460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7" name="墨迹 66"/>
              <p14:cNvContentPartPr/>
              <p14:nvPr/>
            </p14:nvContentPartPr>
            <p14:xfrm>
              <a:off x="4203700" y="2425700"/>
              <a:ext cx="266700" cy="1587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4"/>
            </p:blipFill>
            <p:spPr>
              <a:xfrm>
                <a:off x="4203700" y="2425700"/>
                <a:ext cx="2667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8" name="墨迹 67"/>
              <p14:cNvContentPartPr/>
              <p14:nvPr/>
            </p14:nvContentPartPr>
            <p14:xfrm>
              <a:off x="4864100" y="1511300"/>
              <a:ext cx="184150" cy="9461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6"/>
            </p:blipFill>
            <p:spPr>
              <a:xfrm>
                <a:off x="4864100" y="1511300"/>
                <a:ext cx="184150" cy="946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9" name="墨迹 68"/>
              <p14:cNvContentPartPr/>
              <p14:nvPr/>
            </p14:nvContentPartPr>
            <p14:xfrm>
              <a:off x="4895850" y="2552700"/>
              <a:ext cx="19050" cy="36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8"/>
            </p:blipFill>
            <p:spPr>
              <a:xfrm>
                <a:off x="4895850" y="255270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0" name="墨迹 69"/>
              <p14:cNvContentPartPr/>
              <p14:nvPr/>
            </p14:nvContentPartPr>
            <p14:xfrm>
              <a:off x="3670300" y="1187450"/>
              <a:ext cx="31750" cy="317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0"/>
            </p:blipFill>
            <p:spPr>
              <a:xfrm>
                <a:off x="3670300" y="1187450"/>
                <a:ext cx="317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1" name="墨迹 70"/>
              <p14:cNvContentPartPr/>
              <p14:nvPr/>
            </p14:nvContentPartPr>
            <p14:xfrm>
              <a:off x="3898900" y="850900"/>
              <a:ext cx="12700" cy="36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2"/>
            </p:blipFill>
            <p:spPr>
              <a:xfrm>
                <a:off x="3898900" y="8509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2" name="墨迹 71"/>
              <p14:cNvContentPartPr/>
              <p14:nvPr/>
            </p14:nvContentPartPr>
            <p14:xfrm>
              <a:off x="3327400" y="952500"/>
              <a:ext cx="25400" cy="36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4"/>
            </p:blipFill>
            <p:spPr>
              <a:xfrm>
                <a:off x="3327400" y="95250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3" name="墨迹 72"/>
              <p14:cNvContentPartPr/>
              <p14:nvPr/>
            </p14:nvContentPartPr>
            <p14:xfrm>
              <a:off x="3994150" y="901700"/>
              <a:ext cx="12700" cy="36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2"/>
            </p:blipFill>
            <p:spPr>
              <a:xfrm>
                <a:off x="3994150" y="9017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4" name="墨迹 73"/>
              <p14:cNvContentPartPr/>
              <p14:nvPr/>
            </p14:nvContentPartPr>
            <p14:xfrm>
              <a:off x="3321050" y="946150"/>
              <a:ext cx="12700" cy="36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2"/>
            </p:blipFill>
            <p:spPr>
              <a:xfrm>
                <a:off x="3321050" y="9461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5" name="墨迹 74"/>
              <p14:cNvContentPartPr/>
              <p14:nvPr/>
            </p14:nvContentPartPr>
            <p14:xfrm>
              <a:off x="3930650" y="914400"/>
              <a:ext cx="12700" cy="36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2"/>
            </p:blipFill>
            <p:spPr>
              <a:xfrm>
                <a:off x="3930650" y="9144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6" name="墨迹 75"/>
              <p14:cNvContentPartPr/>
              <p14:nvPr/>
            </p14:nvContentPartPr>
            <p14:xfrm>
              <a:off x="3270250" y="965200"/>
              <a:ext cx="12700" cy="36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2"/>
            </p:blipFill>
            <p:spPr>
              <a:xfrm>
                <a:off x="3270250" y="965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7" name="墨迹 76"/>
              <p14:cNvContentPartPr/>
              <p14:nvPr/>
            </p14:nvContentPartPr>
            <p14:xfrm>
              <a:off x="2057400" y="2921000"/>
              <a:ext cx="228600" cy="1841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0"/>
            </p:blipFill>
            <p:spPr>
              <a:xfrm>
                <a:off x="2057400" y="2921000"/>
                <a:ext cx="2286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8" name="墨迹 77"/>
              <p14:cNvContentPartPr/>
              <p14:nvPr/>
            </p14:nvContentPartPr>
            <p14:xfrm>
              <a:off x="2393950" y="2940050"/>
              <a:ext cx="196850" cy="63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2"/>
            </p:blipFill>
            <p:spPr>
              <a:xfrm>
                <a:off x="2393950" y="2940050"/>
                <a:ext cx="1968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9" name="墨迹 78"/>
              <p14:cNvContentPartPr/>
              <p14:nvPr/>
            </p14:nvContentPartPr>
            <p14:xfrm>
              <a:off x="2495550" y="2952750"/>
              <a:ext cx="63500" cy="2921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4"/>
            </p:blipFill>
            <p:spPr>
              <a:xfrm>
                <a:off x="2495550" y="2952750"/>
                <a:ext cx="635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0" name="墨迹 79"/>
              <p14:cNvContentPartPr/>
              <p14:nvPr/>
            </p14:nvContentPartPr>
            <p14:xfrm>
              <a:off x="2641600" y="3117850"/>
              <a:ext cx="95250" cy="1079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6"/>
            </p:blipFill>
            <p:spPr>
              <a:xfrm>
                <a:off x="2641600" y="3117850"/>
                <a:ext cx="952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1" name="墨迹 80"/>
              <p14:cNvContentPartPr/>
              <p14:nvPr/>
            </p14:nvContentPartPr>
            <p14:xfrm>
              <a:off x="3714750" y="1403350"/>
              <a:ext cx="241300" cy="127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8"/>
            </p:blipFill>
            <p:spPr>
              <a:xfrm>
                <a:off x="3714750" y="1403350"/>
                <a:ext cx="2413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2" name="墨迹 81"/>
              <p14:cNvContentPartPr/>
              <p14:nvPr/>
            </p14:nvContentPartPr>
            <p14:xfrm>
              <a:off x="3079750" y="2889250"/>
              <a:ext cx="50800" cy="3556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0"/>
            </p:blipFill>
            <p:spPr>
              <a:xfrm>
                <a:off x="3079750" y="2889250"/>
                <a:ext cx="508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3" name="墨迹 82"/>
              <p14:cNvContentPartPr/>
              <p14:nvPr/>
            </p14:nvContentPartPr>
            <p14:xfrm>
              <a:off x="3111500" y="2946400"/>
              <a:ext cx="146050" cy="1905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2"/>
            </p:blipFill>
            <p:spPr>
              <a:xfrm>
                <a:off x="3111500" y="2946400"/>
                <a:ext cx="1460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4" name="墨迹 83"/>
              <p14:cNvContentPartPr/>
              <p14:nvPr/>
            </p14:nvContentPartPr>
            <p14:xfrm>
              <a:off x="3276600" y="3067050"/>
              <a:ext cx="127000" cy="1460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4"/>
            </p:blipFill>
            <p:spPr>
              <a:xfrm>
                <a:off x="3276600" y="3067050"/>
                <a:ext cx="1270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5" name="墨迹 84"/>
              <p14:cNvContentPartPr/>
              <p14:nvPr/>
            </p14:nvContentPartPr>
            <p14:xfrm>
              <a:off x="3505200" y="3003550"/>
              <a:ext cx="209550" cy="190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6"/>
            </p:blipFill>
            <p:spPr>
              <a:xfrm>
                <a:off x="3505200" y="3003550"/>
                <a:ext cx="2095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6" name="墨迹 85"/>
              <p14:cNvContentPartPr/>
              <p14:nvPr/>
            </p14:nvContentPartPr>
            <p14:xfrm>
              <a:off x="3638550" y="2952750"/>
              <a:ext cx="165100" cy="1524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8"/>
            </p:blipFill>
            <p:spPr>
              <a:xfrm>
                <a:off x="3638550" y="2952750"/>
                <a:ext cx="1651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7" name="墨迹 86"/>
              <p14:cNvContentPartPr/>
              <p14:nvPr/>
            </p14:nvContentPartPr>
            <p14:xfrm>
              <a:off x="3956050" y="2901950"/>
              <a:ext cx="228600" cy="3111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0"/>
            </p:blipFill>
            <p:spPr>
              <a:xfrm>
                <a:off x="3956050" y="2901950"/>
                <a:ext cx="2286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8" name="墨迹 87"/>
              <p14:cNvContentPartPr/>
              <p14:nvPr/>
            </p14:nvContentPartPr>
            <p14:xfrm>
              <a:off x="3232150" y="3333750"/>
              <a:ext cx="19050" cy="36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28"/>
            </p:blipFill>
            <p:spPr>
              <a:xfrm>
                <a:off x="3232150" y="333375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9" name="墨迹 88"/>
              <p14:cNvContentPartPr/>
              <p14:nvPr/>
            </p14:nvContentPartPr>
            <p14:xfrm>
              <a:off x="4140200" y="3257550"/>
              <a:ext cx="12700" cy="36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32"/>
            </p:blipFill>
            <p:spPr>
              <a:xfrm>
                <a:off x="4140200" y="32575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90" name="墨迹 89"/>
              <p14:cNvContentPartPr/>
              <p14:nvPr/>
            </p14:nvContentPartPr>
            <p14:xfrm>
              <a:off x="2038350" y="3543300"/>
              <a:ext cx="222250" cy="3492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4"/>
            </p:blipFill>
            <p:spPr>
              <a:xfrm>
                <a:off x="2038350" y="3543300"/>
                <a:ext cx="2222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1" name="墨迹 90"/>
              <p14:cNvContentPartPr/>
              <p14:nvPr/>
            </p14:nvContentPartPr>
            <p14:xfrm>
              <a:off x="2165350" y="3619500"/>
              <a:ext cx="107950" cy="127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6"/>
            </p:blipFill>
            <p:spPr>
              <a:xfrm>
                <a:off x="2165350" y="3619500"/>
                <a:ext cx="1079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2" name="墨迹 91"/>
              <p14:cNvContentPartPr/>
              <p14:nvPr/>
            </p14:nvContentPartPr>
            <p14:xfrm>
              <a:off x="2076450" y="3670300"/>
              <a:ext cx="234950" cy="444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8"/>
            </p:blipFill>
            <p:spPr>
              <a:xfrm>
                <a:off x="2076450" y="3670300"/>
                <a:ext cx="2349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3" name="墨迹 92"/>
              <p14:cNvContentPartPr/>
              <p14:nvPr/>
            </p14:nvContentPartPr>
            <p14:xfrm>
              <a:off x="3073400" y="1384300"/>
              <a:ext cx="228600" cy="3810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0"/>
            </p:blipFill>
            <p:spPr>
              <a:xfrm>
                <a:off x="3073400" y="1384300"/>
                <a:ext cx="2286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4" name="墨迹 93"/>
              <p14:cNvContentPartPr/>
              <p14:nvPr/>
            </p14:nvContentPartPr>
            <p14:xfrm>
              <a:off x="2330450" y="3613150"/>
              <a:ext cx="184150" cy="63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2"/>
            </p:blipFill>
            <p:spPr>
              <a:xfrm>
                <a:off x="2330450" y="3613150"/>
                <a:ext cx="1841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5" name="墨迹 94"/>
              <p14:cNvContentPartPr/>
              <p14:nvPr/>
            </p14:nvContentPartPr>
            <p14:xfrm>
              <a:off x="2374900" y="3606800"/>
              <a:ext cx="76200" cy="4826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4"/>
            </p:blipFill>
            <p:spPr>
              <a:xfrm>
                <a:off x="2374900" y="3606800"/>
                <a:ext cx="7620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6" name="墨迹 95"/>
              <p14:cNvContentPartPr/>
              <p14:nvPr/>
            </p14:nvContentPartPr>
            <p14:xfrm>
              <a:off x="2546350" y="3854450"/>
              <a:ext cx="101600" cy="952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6"/>
            </p:blipFill>
            <p:spPr>
              <a:xfrm>
                <a:off x="2546350" y="3854450"/>
                <a:ext cx="1016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7" name="墨迹 96"/>
              <p14:cNvContentPartPr/>
              <p14:nvPr/>
            </p14:nvContentPartPr>
            <p14:xfrm>
              <a:off x="3225800" y="3575050"/>
              <a:ext cx="234950" cy="2032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8"/>
            </p:blipFill>
            <p:spPr>
              <a:xfrm>
                <a:off x="3225800" y="3575050"/>
                <a:ext cx="2349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8" name="墨迹 97"/>
              <p14:cNvContentPartPr/>
              <p14:nvPr/>
            </p14:nvContentPartPr>
            <p14:xfrm>
              <a:off x="3492500" y="3632200"/>
              <a:ext cx="234950" cy="190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0"/>
            </p:blipFill>
            <p:spPr>
              <a:xfrm>
                <a:off x="3492500" y="3632200"/>
                <a:ext cx="2349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9" name="墨迹 98"/>
              <p14:cNvContentPartPr/>
              <p14:nvPr/>
            </p14:nvContentPartPr>
            <p14:xfrm>
              <a:off x="3638550" y="3536950"/>
              <a:ext cx="222250" cy="1270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2"/>
            </p:blipFill>
            <p:spPr>
              <a:xfrm>
                <a:off x="3638550" y="3536950"/>
                <a:ext cx="2222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100" name="墨迹 99"/>
              <p14:cNvContentPartPr/>
              <p14:nvPr/>
            </p14:nvContentPartPr>
            <p14:xfrm>
              <a:off x="3949700" y="3479800"/>
              <a:ext cx="57150" cy="35560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4"/>
            </p:blipFill>
            <p:spPr>
              <a:xfrm>
                <a:off x="3949700" y="3479800"/>
                <a:ext cx="571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01" name="墨迹 100"/>
              <p14:cNvContentPartPr/>
              <p14:nvPr/>
            </p14:nvContentPartPr>
            <p14:xfrm>
              <a:off x="3962400" y="3530600"/>
              <a:ext cx="165100" cy="24130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6"/>
            </p:blipFill>
            <p:spPr>
              <a:xfrm>
                <a:off x="3962400" y="3530600"/>
                <a:ext cx="1651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2" name="墨迹 101"/>
              <p14:cNvContentPartPr/>
              <p14:nvPr/>
            </p14:nvContentPartPr>
            <p14:xfrm>
              <a:off x="4165600" y="3689350"/>
              <a:ext cx="165100" cy="1206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8"/>
            </p:blipFill>
            <p:spPr>
              <a:xfrm>
                <a:off x="4165600" y="3689350"/>
                <a:ext cx="1651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3" name="墨迹 102"/>
              <p14:cNvContentPartPr/>
              <p14:nvPr/>
            </p14:nvContentPartPr>
            <p14:xfrm>
              <a:off x="2012950" y="4025900"/>
              <a:ext cx="952500" cy="12700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0"/>
            </p:blipFill>
            <p:spPr>
              <a:xfrm>
                <a:off x="2012950" y="4025900"/>
                <a:ext cx="9525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4" name="墨迹 103"/>
              <p14:cNvContentPartPr/>
              <p14:nvPr/>
            </p14:nvContentPartPr>
            <p14:xfrm>
              <a:off x="3498850" y="3911600"/>
              <a:ext cx="241300" cy="1968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2"/>
            </p:blipFill>
            <p:spPr>
              <a:xfrm>
                <a:off x="3498850" y="3911600"/>
                <a:ext cx="2413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5" name="墨迹 104"/>
              <p14:cNvContentPartPr/>
              <p14:nvPr/>
            </p14:nvContentPartPr>
            <p14:xfrm>
              <a:off x="6248400" y="965200"/>
              <a:ext cx="76200" cy="1841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4"/>
            </p:blipFill>
            <p:spPr>
              <a:xfrm>
                <a:off x="6248400" y="965200"/>
                <a:ext cx="762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6" name="墨迹 105"/>
              <p14:cNvContentPartPr/>
              <p14:nvPr/>
            </p14:nvContentPartPr>
            <p14:xfrm>
              <a:off x="6324600" y="908050"/>
              <a:ext cx="260350" cy="1905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6"/>
            </p:blipFill>
            <p:spPr>
              <a:xfrm>
                <a:off x="6324600" y="908050"/>
                <a:ext cx="2603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7" name="墨迹 106"/>
              <p14:cNvContentPartPr/>
              <p14:nvPr/>
            </p14:nvContentPartPr>
            <p14:xfrm>
              <a:off x="6711950" y="895350"/>
              <a:ext cx="95250" cy="1460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8"/>
            </p:blipFill>
            <p:spPr>
              <a:xfrm>
                <a:off x="6711950" y="895350"/>
                <a:ext cx="952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8" name="墨迹 107"/>
              <p14:cNvContentPartPr/>
              <p14:nvPr/>
            </p14:nvContentPartPr>
            <p14:xfrm>
              <a:off x="6959600" y="895350"/>
              <a:ext cx="177800" cy="1841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0"/>
            </p:blipFill>
            <p:spPr>
              <a:xfrm>
                <a:off x="6959600" y="895350"/>
                <a:ext cx="1778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9" name="墨迹 108"/>
              <p14:cNvContentPartPr/>
              <p14:nvPr/>
            </p14:nvContentPartPr>
            <p14:xfrm>
              <a:off x="7543800" y="927100"/>
              <a:ext cx="88900" cy="2921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2"/>
            </p:blipFill>
            <p:spPr>
              <a:xfrm>
                <a:off x="7543800" y="927100"/>
                <a:ext cx="889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10" name="墨迹 109"/>
              <p14:cNvContentPartPr/>
              <p14:nvPr/>
            </p14:nvContentPartPr>
            <p14:xfrm>
              <a:off x="7632700" y="914400"/>
              <a:ext cx="127000" cy="2222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4"/>
            </p:blipFill>
            <p:spPr>
              <a:xfrm>
                <a:off x="7632700" y="914400"/>
                <a:ext cx="1270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11" name="墨迹 110"/>
              <p14:cNvContentPartPr/>
              <p14:nvPr/>
            </p14:nvContentPartPr>
            <p14:xfrm>
              <a:off x="7867650" y="1047750"/>
              <a:ext cx="19050" cy="889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6"/>
            </p:blipFill>
            <p:spPr>
              <a:xfrm>
                <a:off x="7867650" y="1047750"/>
                <a:ext cx="190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2" name="墨迹 111"/>
              <p14:cNvContentPartPr/>
              <p14:nvPr/>
            </p14:nvContentPartPr>
            <p14:xfrm>
              <a:off x="8020050" y="1162050"/>
              <a:ext cx="57150" cy="698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8"/>
            </p:blipFill>
            <p:spPr>
              <a:xfrm>
                <a:off x="8020050" y="1162050"/>
                <a:ext cx="571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3" name="墨迹 112"/>
              <p14:cNvContentPartPr/>
              <p14:nvPr/>
            </p14:nvContentPartPr>
            <p14:xfrm>
              <a:off x="8388350" y="895350"/>
              <a:ext cx="127000" cy="2413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0"/>
            </p:blipFill>
            <p:spPr>
              <a:xfrm>
                <a:off x="8388350" y="895350"/>
                <a:ext cx="1270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4" name="墨迹 113"/>
              <p14:cNvContentPartPr/>
              <p14:nvPr/>
            </p14:nvContentPartPr>
            <p14:xfrm>
              <a:off x="8515350" y="1016000"/>
              <a:ext cx="69850" cy="22860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2"/>
            </p:blipFill>
            <p:spPr>
              <a:xfrm>
                <a:off x="8515350" y="1016000"/>
                <a:ext cx="698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5" name="墨迹 114"/>
              <p14:cNvContentPartPr/>
              <p14:nvPr/>
            </p14:nvContentPartPr>
            <p14:xfrm>
              <a:off x="8553450" y="946150"/>
              <a:ext cx="101600" cy="889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4"/>
            </p:blipFill>
            <p:spPr>
              <a:xfrm>
                <a:off x="8553450" y="946150"/>
                <a:ext cx="1016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6" name="墨迹 115"/>
              <p14:cNvContentPartPr/>
              <p14:nvPr/>
            </p14:nvContentPartPr>
            <p14:xfrm>
              <a:off x="8705850" y="1009650"/>
              <a:ext cx="114300" cy="9525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6"/>
            </p:blipFill>
            <p:spPr>
              <a:xfrm>
                <a:off x="8705850" y="1009650"/>
                <a:ext cx="1143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7" name="墨迹 116"/>
              <p14:cNvContentPartPr/>
              <p14:nvPr/>
            </p14:nvContentPartPr>
            <p14:xfrm>
              <a:off x="8915400" y="933450"/>
              <a:ext cx="88900" cy="22860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18"/>
            </p:blipFill>
            <p:spPr>
              <a:xfrm>
                <a:off x="8915400" y="933450"/>
                <a:ext cx="889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8" name="墨迹 117"/>
              <p14:cNvContentPartPr/>
              <p14:nvPr/>
            </p14:nvContentPartPr>
            <p14:xfrm>
              <a:off x="9055100" y="1054100"/>
              <a:ext cx="241300" cy="3810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0"/>
            </p:blipFill>
            <p:spPr>
              <a:xfrm>
                <a:off x="9055100" y="1054100"/>
                <a:ext cx="2413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9" name="墨迹 118"/>
              <p14:cNvContentPartPr/>
              <p14:nvPr/>
            </p14:nvContentPartPr>
            <p14:xfrm>
              <a:off x="9182100" y="1009650"/>
              <a:ext cx="50800" cy="20320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2"/>
            </p:blipFill>
            <p:spPr>
              <a:xfrm>
                <a:off x="9182100" y="1009650"/>
                <a:ext cx="508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20" name="墨迹 119"/>
              <p14:cNvContentPartPr/>
              <p14:nvPr/>
            </p14:nvContentPartPr>
            <p14:xfrm>
              <a:off x="8572500" y="927100"/>
              <a:ext cx="25400" cy="6985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4"/>
            </p:blipFill>
            <p:spPr>
              <a:xfrm>
                <a:off x="8572500" y="927100"/>
                <a:ext cx="254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21" name="墨迹 120"/>
              <p14:cNvContentPartPr/>
              <p14:nvPr/>
            </p14:nvContentPartPr>
            <p14:xfrm>
              <a:off x="8432800" y="1301750"/>
              <a:ext cx="463550" cy="2540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6"/>
            </p:blipFill>
            <p:spPr>
              <a:xfrm>
                <a:off x="8432800" y="1301750"/>
                <a:ext cx="4635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22" name="墨迹 121"/>
              <p14:cNvContentPartPr/>
              <p14:nvPr/>
            </p14:nvContentPartPr>
            <p14:xfrm>
              <a:off x="5270500" y="1873250"/>
              <a:ext cx="946150" cy="190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28"/>
            </p:blipFill>
            <p:spPr>
              <a:xfrm>
                <a:off x="5270500" y="1873250"/>
                <a:ext cx="9461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3" name="墨迹 122"/>
              <p14:cNvContentPartPr/>
              <p14:nvPr/>
            </p14:nvContentPartPr>
            <p14:xfrm>
              <a:off x="6057900" y="1758950"/>
              <a:ext cx="266700" cy="32385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0"/>
            </p:blipFill>
            <p:spPr>
              <a:xfrm>
                <a:off x="6057900" y="1758950"/>
                <a:ext cx="2667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4" name="墨迹 123"/>
              <p14:cNvContentPartPr/>
              <p14:nvPr/>
            </p14:nvContentPartPr>
            <p14:xfrm>
              <a:off x="6851650" y="1549400"/>
              <a:ext cx="6350" cy="5080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2"/>
            </p:blipFill>
            <p:spPr>
              <a:xfrm>
                <a:off x="6851650" y="1549400"/>
                <a:ext cx="63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5" name="墨迹 124"/>
              <p14:cNvContentPartPr/>
              <p14:nvPr/>
            </p14:nvContentPartPr>
            <p14:xfrm>
              <a:off x="6877050" y="1746250"/>
              <a:ext cx="360" cy="254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"/>
            </p:blipFill>
            <p:spPr>
              <a:xfrm>
                <a:off x="6877050" y="1746250"/>
                <a:ext cx="36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6" name="墨迹 125"/>
              <p14:cNvContentPartPr/>
              <p14:nvPr/>
            </p14:nvContentPartPr>
            <p14:xfrm>
              <a:off x="6838950" y="1955800"/>
              <a:ext cx="12700" cy="190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5"/>
            </p:blipFill>
            <p:spPr>
              <a:xfrm>
                <a:off x="6838950" y="1955800"/>
                <a:ext cx="12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7" name="墨迹 126"/>
              <p14:cNvContentPartPr/>
              <p14:nvPr/>
            </p14:nvContentPartPr>
            <p14:xfrm>
              <a:off x="6832600" y="2114550"/>
              <a:ext cx="6350" cy="381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37"/>
            </p:blipFill>
            <p:spPr>
              <a:xfrm>
                <a:off x="6832600" y="2114550"/>
                <a:ext cx="63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8" name="墨迹 127"/>
              <p14:cNvContentPartPr/>
              <p14:nvPr/>
            </p14:nvContentPartPr>
            <p14:xfrm>
              <a:off x="6864350" y="1847850"/>
              <a:ext cx="12700" cy="36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132"/>
            </p:blipFill>
            <p:spPr>
              <a:xfrm>
                <a:off x="6864350" y="18478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9" name="墨迹 128"/>
              <p14:cNvContentPartPr/>
              <p14:nvPr/>
            </p14:nvContentPartPr>
            <p14:xfrm>
              <a:off x="6489700" y="2470150"/>
              <a:ext cx="228600" cy="22225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0"/>
            </p:blipFill>
            <p:spPr>
              <a:xfrm>
                <a:off x="6489700" y="2470150"/>
                <a:ext cx="2286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30" name="墨迹 129"/>
              <p14:cNvContentPartPr/>
              <p14:nvPr/>
            </p14:nvContentPartPr>
            <p14:xfrm>
              <a:off x="6718300" y="2533650"/>
              <a:ext cx="209550" cy="25400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2"/>
            </p:blipFill>
            <p:spPr>
              <a:xfrm>
                <a:off x="6718300" y="2533650"/>
                <a:ext cx="2095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31" name="墨迹 130"/>
              <p14:cNvContentPartPr/>
              <p14:nvPr/>
            </p14:nvContentPartPr>
            <p14:xfrm>
              <a:off x="6934200" y="2660650"/>
              <a:ext cx="107950" cy="9525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4"/>
            </p:blipFill>
            <p:spPr>
              <a:xfrm>
                <a:off x="6934200" y="2660650"/>
                <a:ext cx="1079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32" name="墨迹 131"/>
              <p14:cNvContentPartPr/>
              <p14:nvPr/>
            </p14:nvContentPartPr>
            <p14:xfrm>
              <a:off x="9010650" y="1295400"/>
              <a:ext cx="247650" cy="190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46"/>
            </p:blipFill>
            <p:spPr>
              <a:xfrm>
                <a:off x="9010650" y="1295400"/>
                <a:ext cx="2476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33" name="墨迹 132"/>
              <p14:cNvContentPartPr/>
              <p14:nvPr/>
            </p14:nvContentPartPr>
            <p14:xfrm>
              <a:off x="7613650" y="2482850"/>
              <a:ext cx="63500" cy="4254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48"/>
            </p:blipFill>
            <p:spPr>
              <a:xfrm>
                <a:off x="7613650" y="2482850"/>
                <a:ext cx="63500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4" name="墨迹 133"/>
              <p14:cNvContentPartPr/>
              <p14:nvPr/>
            </p14:nvContentPartPr>
            <p14:xfrm>
              <a:off x="7677150" y="2476500"/>
              <a:ext cx="107950" cy="1270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0"/>
            </p:blipFill>
            <p:spPr>
              <a:xfrm>
                <a:off x="7677150" y="2476500"/>
                <a:ext cx="1079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5" name="墨迹 134"/>
              <p14:cNvContentPartPr/>
              <p14:nvPr/>
            </p14:nvContentPartPr>
            <p14:xfrm>
              <a:off x="7867650" y="2463800"/>
              <a:ext cx="203200" cy="23495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2"/>
            </p:blipFill>
            <p:spPr>
              <a:xfrm>
                <a:off x="7867650" y="2463800"/>
                <a:ext cx="2032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6" name="墨迹 135"/>
              <p14:cNvContentPartPr/>
              <p14:nvPr/>
            </p14:nvContentPartPr>
            <p14:xfrm>
              <a:off x="8089900" y="2552700"/>
              <a:ext cx="165100" cy="1905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54"/>
            </p:blipFill>
            <p:spPr>
              <a:xfrm>
                <a:off x="8089900" y="2552700"/>
                <a:ext cx="1651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7" name="墨迹 136"/>
              <p14:cNvContentPartPr/>
              <p14:nvPr/>
            </p14:nvContentPartPr>
            <p14:xfrm>
              <a:off x="8166100" y="2495550"/>
              <a:ext cx="107950" cy="13335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56"/>
            </p:blipFill>
            <p:spPr>
              <a:xfrm>
                <a:off x="8166100" y="2495550"/>
                <a:ext cx="1079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8" name="墨迹 137"/>
              <p14:cNvContentPartPr/>
              <p14:nvPr/>
            </p14:nvContentPartPr>
            <p14:xfrm>
              <a:off x="8337550" y="2463800"/>
              <a:ext cx="95250" cy="23495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58"/>
            </p:blipFill>
            <p:spPr>
              <a:xfrm>
                <a:off x="8337550" y="2463800"/>
                <a:ext cx="952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9" name="墨迹 138"/>
              <p14:cNvContentPartPr/>
              <p14:nvPr/>
            </p14:nvContentPartPr>
            <p14:xfrm>
              <a:off x="8477250" y="2438400"/>
              <a:ext cx="215900" cy="1778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0"/>
            </p:blipFill>
            <p:spPr>
              <a:xfrm>
                <a:off x="8477250" y="2438400"/>
                <a:ext cx="2159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40" name="墨迹 139"/>
              <p14:cNvContentPartPr/>
              <p14:nvPr/>
            </p14:nvContentPartPr>
            <p14:xfrm>
              <a:off x="8724900" y="2413000"/>
              <a:ext cx="165100" cy="2857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2"/>
            </p:blipFill>
            <p:spPr>
              <a:xfrm>
                <a:off x="8724900" y="2413000"/>
                <a:ext cx="1651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41" name="墨迹 140"/>
              <p14:cNvContentPartPr/>
              <p14:nvPr/>
            </p14:nvContentPartPr>
            <p14:xfrm>
              <a:off x="8883650" y="2387600"/>
              <a:ext cx="31750" cy="2032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64"/>
            </p:blipFill>
            <p:spPr>
              <a:xfrm>
                <a:off x="8883650" y="2387600"/>
                <a:ext cx="317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42" name="墨迹 141"/>
              <p14:cNvContentPartPr/>
              <p14:nvPr/>
            </p14:nvContentPartPr>
            <p14:xfrm>
              <a:off x="8839200" y="2501900"/>
              <a:ext cx="139700" cy="3175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66"/>
            </p:blipFill>
            <p:spPr>
              <a:xfrm>
                <a:off x="8839200" y="2501900"/>
                <a:ext cx="1397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43" name="墨迹 142"/>
              <p14:cNvContentPartPr/>
              <p14:nvPr/>
            </p14:nvContentPartPr>
            <p14:xfrm>
              <a:off x="9080500" y="2419350"/>
              <a:ext cx="158750" cy="24765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68"/>
            </p:blipFill>
            <p:spPr>
              <a:xfrm>
                <a:off x="9080500" y="2419350"/>
                <a:ext cx="1587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44" name="墨迹 143"/>
              <p14:cNvContentPartPr/>
              <p14:nvPr/>
            </p14:nvContentPartPr>
            <p14:xfrm>
              <a:off x="6515100" y="2984500"/>
              <a:ext cx="171450" cy="1778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0"/>
            </p:blipFill>
            <p:spPr>
              <a:xfrm>
                <a:off x="6515100" y="2984500"/>
                <a:ext cx="1714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5" name="墨迹 144"/>
              <p14:cNvContentPartPr/>
              <p14:nvPr/>
            </p14:nvContentPartPr>
            <p14:xfrm>
              <a:off x="6705600" y="3048000"/>
              <a:ext cx="196850" cy="36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2"/>
            </p:blipFill>
            <p:spPr>
              <a:xfrm>
                <a:off x="6705600" y="3048000"/>
                <a:ext cx="1968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6" name="墨迹 145"/>
              <p14:cNvContentPartPr/>
              <p14:nvPr/>
            </p14:nvContentPartPr>
            <p14:xfrm>
              <a:off x="6743700" y="3073400"/>
              <a:ext cx="69850" cy="20955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74"/>
            </p:blipFill>
            <p:spPr>
              <a:xfrm>
                <a:off x="6743700" y="3073400"/>
                <a:ext cx="698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7" name="墨迹 146"/>
              <p14:cNvContentPartPr/>
              <p14:nvPr/>
            </p14:nvContentPartPr>
            <p14:xfrm>
              <a:off x="6959600" y="3187700"/>
              <a:ext cx="63500" cy="1206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76"/>
            </p:blipFill>
            <p:spPr>
              <a:xfrm>
                <a:off x="6959600" y="3187700"/>
                <a:ext cx="635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8" name="墨迹 147"/>
              <p14:cNvContentPartPr/>
              <p14:nvPr/>
            </p14:nvContentPartPr>
            <p14:xfrm>
              <a:off x="7531100" y="3016250"/>
              <a:ext cx="82550" cy="25400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78"/>
            </p:blipFill>
            <p:spPr>
              <a:xfrm>
                <a:off x="7531100" y="3016250"/>
                <a:ext cx="825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9" name="墨迹 148"/>
              <p14:cNvContentPartPr/>
              <p14:nvPr/>
            </p14:nvContentPartPr>
            <p14:xfrm>
              <a:off x="7600950" y="2997200"/>
              <a:ext cx="228600" cy="26035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0"/>
            </p:blipFill>
            <p:spPr>
              <a:xfrm>
                <a:off x="7600950" y="2997200"/>
                <a:ext cx="2286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50" name="墨迹 149"/>
              <p14:cNvContentPartPr/>
              <p14:nvPr/>
            </p14:nvContentPartPr>
            <p14:xfrm>
              <a:off x="7950200" y="3098800"/>
              <a:ext cx="190500" cy="1905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2"/>
            </p:blipFill>
            <p:spPr>
              <a:xfrm>
                <a:off x="7950200" y="3098800"/>
                <a:ext cx="1905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51" name="墨迹 150"/>
              <p14:cNvContentPartPr/>
              <p14:nvPr/>
            </p14:nvContentPartPr>
            <p14:xfrm>
              <a:off x="8013700" y="3054350"/>
              <a:ext cx="146050" cy="16510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84"/>
            </p:blipFill>
            <p:spPr>
              <a:xfrm>
                <a:off x="8013700" y="3054350"/>
                <a:ext cx="1460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52" name="墨迹 151"/>
              <p14:cNvContentPartPr/>
              <p14:nvPr/>
            </p14:nvContentPartPr>
            <p14:xfrm>
              <a:off x="8312150" y="3035300"/>
              <a:ext cx="63500" cy="20320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86"/>
            </p:blipFill>
            <p:spPr>
              <a:xfrm>
                <a:off x="8312150" y="3035300"/>
                <a:ext cx="635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53" name="墨迹 152"/>
              <p14:cNvContentPartPr/>
              <p14:nvPr/>
            </p14:nvContentPartPr>
            <p14:xfrm>
              <a:off x="8375650" y="2965450"/>
              <a:ext cx="196850" cy="17145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88"/>
            </p:blipFill>
            <p:spPr>
              <a:xfrm>
                <a:off x="8375650" y="2965450"/>
                <a:ext cx="1968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4" name="墨迹 153"/>
              <p14:cNvContentPartPr/>
              <p14:nvPr/>
            </p14:nvContentPartPr>
            <p14:xfrm>
              <a:off x="8655050" y="2984500"/>
              <a:ext cx="12700" cy="20320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0"/>
            </p:blipFill>
            <p:spPr>
              <a:xfrm>
                <a:off x="8655050" y="2984500"/>
                <a:ext cx="127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5" name="墨迹 154"/>
              <p14:cNvContentPartPr/>
              <p14:nvPr/>
            </p14:nvContentPartPr>
            <p14:xfrm>
              <a:off x="8661400" y="2971800"/>
              <a:ext cx="165100" cy="20955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2"/>
            </p:blipFill>
            <p:spPr>
              <a:xfrm>
                <a:off x="8661400" y="2971800"/>
                <a:ext cx="1651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6" name="墨迹 155"/>
              <p14:cNvContentPartPr/>
              <p14:nvPr/>
            </p14:nvContentPartPr>
            <p14:xfrm>
              <a:off x="8877300" y="3048000"/>
              <a:ext cx="12700" cy="16510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94"/>
            </p:blipFill>
            <p:spPr>
              <a:xfrm>
                <a:off x="8877300" y="3048000"/>
                <a:ext cx="127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7" name="墨迹 156"/>
              <p14:cNvContentPartPr/>
              <p14:nvPr/>
            </p14:nvContentPartPr>
            <p14:xfrm>
              <a:off x="8947150" y="2952750"/>
              <a:ext cx="139700" cy="22225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96"/>
            </p:blipFill>
            <p:spPr>
              <a:xfrm>
                <a:off x="8947150" y="2952750"/>
                <a:ext cx="1397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8" name="墨迹 157"/>
              <p14:cNvContentPartPr/>
              <p14:nvPr/>
            </p14:nvContentPartPr>
            <p14:xfrm>
              <a:off x="9137650" y="3079750"/>
              <a:ext cx="127000" cy="36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298"/>
            </p:blipFill>
            <p:spPr>
              <a:xfrm>
                <a:off x="9137650" y="3079750"/>
                <a:ext cx="1270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9" name="墨迹 158"/>
              <p14:cNvContentPartPr/>
              <p14:nvPr/>
            </p14:nvContentPartPr>
            <p14:xfrm>
              <a:off x="9169400" y="3016250"/>
              <a:ext cx="120650" cy="15240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0"/>
            </p:blipFill>
            <p:spPr>
              <a:xfrm>
                <a:off x="9169400" y="3016250"/>
                <a:ext cx="1206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60" name="墨迹 159"/>
              <p14:cNvContentPartPr/>
              <p14:nvPr/>
            </p14:nvContentPartPr>
            <p14:xfrm>
              <a:off x="9347200" y="3003550"/>
              <a:ext cx="285750" cy="24130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2"/>
            </p:blipFill>
            <p:spPr>
              <a:xfrm>
                <a:off x="9347200" y="3003550"/>
                <a:ext cx="2857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61" name="墨迹 160"/>
              <p14:cNvContentPartPr/>
              <p14:nvPr/>
            </p14:nvContentPartPr>
            <p14:xfrm>
              <a:off x="8915400" y="3054350"/>
              <a:ext cx="25400" cy="3175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4"/>
            </p:blipFill>
            <p:spPr>
              <a:xfrm>
                <a:off x="8915400" y="3054350"/>
                <a:ext cx="254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62" name="墨迹 161"/>
              <p14:cNvContentPartPr/>
              <p14:nvPr/>
            </p14:nvContentPartPr>
            <p14:xfrm>
              <a:off x="8864600" y="2959100"/>
              <a:ext cx="88900" cy="13335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06"/>
            </p:blipFill>
            <p:spPr>
              <a:xfrm>
                <a:off x="8864600" y="2959100"/>
                <a:ext cx="889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63" name="墨迹 162"/>
              <p14:cNvContentPartPr/>
              <p14:nvPr/>
            </p14:nvContentPartPr>
            <p14:xfrm>
              <a:off x="9353550" y="3340100"/>
              <a:ext cx="184150" cy="10160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08"/>
            </p:blipFill>
            <p:spPr>
              <a:xfrm>
                <a:off x="9353550" y="3340100"/>
                <a:ext cx="1841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64" name="墨迹 163"/>
              <p14:cNvContentPartPr/>
              <p14:nvPr/>
            </p14:nvContentPartPr>
            <p14:xfrm>
              <a:off x="8915400" y="3092450"/>
              <a:ext cx="31750" cy="3810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0"/>
            </p:blipFill>
            <p:spPr>
              <a:xfrm>
                <a:off x="8915400" y="3092450"/>
                <a:ext cx="317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5" name="墨迹 164"/>
              <p14:cNvContentPartPr/>
              <p14:nvPr/>
            </p14:nvContentPartPr>
            <p14:xfrm>
              <a:off x="6496050" y="3492500"/>
              <a:ext cx="247650" cy="16510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2"/>
            </p:blipFill>
            <p:spPr>
              <a:xfrm>
                <a:off x="6496050" y="3492500"/>
                <a:ext cx="2476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6" name="墨迹 165"/>
              <p14:cNvContentPartPr/>
              <p14:nvPr/>
            </p14:nvContentPartPr>
            <p14:xfrm>
              <a:off x="6781800" y="3505200"/>
              <a:ext cx="190500" cy="2540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14"/>
            </p:blipFill>
            <p:spPr>
              <a:xfrm>
                <a:off x="6781800" y="3505200"/>
                <a:ext cx="1905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7" name="墨迹 166"/>
              <p14:cNvContentPartPr/>
              <p14:nvPr/>
            </p14:nvContentPartPr>
            <p14:xfrm>
              <a:off x="6870700" y="3524250"/>
              <a:ext cx="38100" cy="21590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16"/>
            </p:blipFill>
            <p:spPr>
              <a:xfrm>
                <a:off x="6870700" y="3524250"/>
                <a:ext cx="381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8" name="墨迹 167"/>
              <p14:cNvContentPartPr/>
              <p14:nvPr/>
            </p14:nvContentPartPr>
            <p14:xfrm>
              <a:off x="7029450" y="3689350"/>
              <a:ext cx="177800" cy="14605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18"/>
            </p:blipFill>
            <p:spPr>
              <a:xfrm>
                <a:off x="7029450" y="3689350"/>
                <a:ext cx="1778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9" name="墨迹 168"/>
              <p14:cNvContentPartPr/>
              <p14:nvPr/>
            </p14:nvContentPartPr>
            <p14:xfrm>
              <a:off x="7727950" y="3543300"/>
              <a:ext cx="31750" cy="36830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0"/>
            </p:blipFill>
            <p:spPr>
              <a:xfrm>
                <a:off x="7727950" y="3543300"/>
                <a:ext cx="3175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70" name="墨迹 169"/>
              <p14:cNvContentPartPr/>
              <p14:nvPr/>
            </p14:nvContentPartPr>
            <p14:xfrm>
              <a:off x="7721600" y="3625850"/>
              <a:ext cx="165100" cy="13970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2"/>
            </p:blipFill>
            <p:spPr>
              <a:xfrm>
                <a:off x="7721600" y="3625850"/>
                <a:ext cx="1651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71" name="墨迹 170"/>
              <p14:cNvContentPartPr/>
              <p14:nvPr/>
            </p14:nvContentPartPr>
            <p14:xfrm>
              <a:off x="7950200" y="3606800"/>
              <a:ext cx="146050" cy="19685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24"/>
            </p:blipFill>
            <p:spPr>
              <a:xfrm>
                <a:off x="7950200" y="3606800"/>
                <a:ext cx="1460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72" name="墨迹 171"/>
              <p14:cNvContentPartPr/>
              <p14:nvPr/>
            </p14:nvContentPartPr>
            <p14:xfrm>
              <a:off x="8140700" y="3689350"/>
              <a:ext cx="120650" cy="36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26"/>
            </p:blipFill>
            <p:spPr>
              <a:xfrm>
                <a:off x="8140700" y="3689350"/>
                <a:ext cx="1206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73" name="墨迹 172"/>
              <p14:cNvContentPartPr/>
              <p14:nvPr/>
            </p14:nvContentPartPr>
            <p14:xfrm>
              <a:off x="8204200" y="3625850"/>
              <a:ext cx="12700" cy="13335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28"/>
            </p:blipFill>
            <p:spPr>
              <a:xfrm>
                <a:off x="8204200" y="3625850"/>
                <a:ext cx="127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74" name="墨迹 173"/>
              <p14:cNvContentPartPr/>
              <p14:nvPr/>
            </p14:nvContentPartPr>
            <p14:xfrm>
              <a:off x="8375650" y="3651250"/>
              <a:ext cx="6350" cy="12700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0"/>
            </p:blipFill>
            <p:spPr>
              <a:xfrm>
                <a:off x="8375650" y="3651250"/>
                <a:ext cx="63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5" name="墨迹 174"/>
              <p14:cNvContentPartPr/>
              <p14:nvPr/>
            </p14:nvContentPartPr>
            <p14:xfrm>
              <a:off x="8489950" y="3714750"/>
              <a:ext cx="209550" cy="1905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2"/>
            </p:blipFill>
            <p:spPr>
              <a:xfrm>
                <a:off x="8489950" y="3714750"/>
                <a:ext cx="2095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6" name="墨迹 175"/>
              <p14:cNvContentPartPr/>
              <p14:nvPr/>
            </p14:nvContentPartPr>
            <p14:xfrm>
              <a:off x="8623300" y="3663950"/>
              <a:ext cx="101600" cy="12700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34"/>
            </p:blipFill>
            <p:spPr>
              <a:xfrm>
                <a:off x="8623300" y="3663950"/>
                <a:ext cx="1016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7" name="墨迹 176"/>
              <p14:cNvContentPartPr/>
              <p14:nvPr/>
            </p14:nvContentPartPr>
            <p14:xfrm>
              <a:off x="8883650" y="3619500"/>
              <a:ext cx="184150" cy="24765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36"/>
            </p:blipFill>
            <p:spPr>
              <a:xfrm>
                <a:off x="8883650" y="3619500"/>
                <a:ext cx="1841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8" name="墨迹 177"/>
              <p14:cNvContentPartPr/>
              <p14:nvPr/>
            </p14:nvContentPartPr>
            <p14:xfrm>
              <a:off x="8877300" y="3714750"/>
              <a:ext cx="95250" cy="10160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38"/>
            </p:blipFill>
            <p:spPr>
              <a:xfrm>
                <a:off x="8877300" y="3714750"/>
                <a:ext cx="952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9" name="墨迹 178"/>
              <p14:cNvContentPartPr/>
              <p14:nvPr/>
            </p14:nvContentPartPr>
            <p14:xfrm>
              <a:off x="6578600" y="4083050"/>
              <a:ext cx="196850" cy="17145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0"/>
            </p:blipFill>
            <p:spPr>
              <a:xfrm>
                <a:off x="6578600" y="4083050"/>
                <a:ext cx="1968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80" name="墨迹 179"/>
              <p14:cNvContentPartPr/>
              <p14:nvPr/>
            </p14:nvContentPartPr>
            <p14:xfrm>
              <a:off x="6889750" y="4114800"/>
              <a:ext cx="139700" cy="36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2"/>
            </p:blipFill>
            <p:spPr>
              <a:xfrm>
                <a:off x="6889750" y="4114800"/>
                <a:ext cx="139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81" name="墨迹 180"/>
              <p14:cNvContentPartPr/>
              <p14:nvPr/>
            </p14:nvContentPartPr>
            <p14:xfrm>
              <a:off x="6902450" y="4140200"/>
              <a:ext cx="63500" cy="21590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44"/>
            </p:blipFill>
            <p:spPr>
              <a:xfrm>
                <a:off x="6902450" y="4140200"/>
                <a:ext cx="635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82" name="墨迹 181"/>
              <p14:cNvContentPartPr/>
              <p14:nvPr/>
            </p14:nvContentPartPr>
            <p14:xfrm>
              <a:off x="7092950" y="4203700"/>
              <a:ext cx="69850" cy="16510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46"/>
            </p:blipFill>
            <p:spPr>
              <a:xfrm>
                <a:off x="7092950" y="4203700"/>
                <a:ext cx="698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83" name="墨迹 182"/>
              <p14:cNvContentPartPr/>
              <p14:nvPr/>
            </p14:nvContentPartPr>
            <p14:xfrm>
              <a:off x="7874000" y="4076700"/>
              <a:ext cx="165100" cy="19050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48"/>
            </p:blipFill>
            <p:spPr>
              <a:xfrm>
                <a:off x="7874000" y="4076700"/>
                <a:ext cx="1651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84" name="墨迹 183"/>
              <p14:cNvContentPartPr/>
              <p14:nvPr/>
            </p14:nvContentPartPr>
            <p14:xfrm>
              <a:off x="7924800" y="4159250"/>
              <a:ext cx="158750" cy="4445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0"/>
            </p:blipFill>
            <p:spPr>
              <a:xfrm>
                <a:off x="7924800" y="4159250"/>
                <a:ext cx="1587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85" name="墨迹 184"/>
              <p14:cNvContentPartPr/>
              <p14:nvPr/>
            </p14:nvContentPartPr>
            <p14:xfrm>
              <a:off x="8147050" y="4197350"/>
              <a:ext cx="234950" cy="36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52"/>
            </p:blipFill>
            <p:spPr>
              <a:xfrm>
                <a:off x="8147050" y="4197350"/>
                <a:ext cx="2349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6" name="墨迹 185"/>
              <p14:cNvContentPartPr/>
              <p14:nvPr/>
            </p14:nvContentPartPr>
            <p14:xfrm>
              <a:off x="8350250" y="4114800"/>
              <a:ext cx="120650" cy="14605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54"/>
            </p:blipFill>
            <p:spPr>
              <a:xfrm>
                <a:off x="8350250" y="4114800"/>
                <a:ext cx="1206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7" name="墨迹 186"/>
              <p14:cNvContentPartPr/>
              <p14:nvPr/>
            </p14:nvContentPartPr>
            <p14:xfrm>
              <a:off x="8540750" y="4076700"/>
              <a:ext cx="95250" cy="40640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56"/>
            </p:blipFill>
            <p:spPr>
              <a:xfrm>
                <a:off x="8540750" y="4076700"/>
                <a:ext cx="9525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8" name="墨迹 187"/>
              <p14:cNvContentPartPr/>
              <p14:nvPr/>
            </p14:nvContentPartPr>
            <p14:xfrm>
              <a:off x="8566150" y="4095750"/>
              <a:ext cx="196850" cy="12700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58"/>
            </p:blipFill>
            <p:spPr>
              <a:xfrm>
                <a:off x="8566150" y="4095750"/>
                <a:ext cx="1968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9" name="墨迹 188"/>
              <p14:cNvContentPartPr/>
              <p14:nvPr/>
            </p14:nvContentPartPr>
            <p14:xfrm>
              <a:off x="8794750" y="4165600"/>
              <a:ext cx="247650" cy="17780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60"/>
            </p:blipFill>
            <p:spPr>
              <a:xfrm>
                <a:off x="8794750" y="4165600"/>
                <a:ext cx="2476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90" name="墨迹 189"/>
              <p14:cNvContentPartPr/>
              <p14:nvPr/>
            </p14:nvContentPartPr>
            <p14:xfrm>
              <a:off x="7480300" y="3397250"/>
              <a:ext cx="2051050" cy="120015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62"/>
            </p:blipFill>
            <p:spPr>
              <a:xfrm>
                <a:off x="7480300" y="3397250"/>
                <a:ext cx="2051050" cy="1200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91" name="墨迹 190"/>
              <p14:cNvContentPartPr/>
              <p14:nvPr/>
            </p14:nvContentPartPr>
            <p14:xfrm>
              <a:off x="9048750" y="1244600"/>
              <a:ext cx="234950" cy="20955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64"/>
            </p:blipFill>
            <p:spPr>
              <a:xfrm>
                <a:off x="9048750" y="1244600"/>
                <a:ext cx="2349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92" name="墨迹 191"/>
              <p14:cNvContentPartPr/>
              <p14:nvPr/>
            </p14:nvContentPartPr>
            <p14:xfrm>
              <a:off x="8451850" y="1295400"/>
              <a:ext cx="596900" cy="2540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66"/>
            </p:blipFill>
            <p:spPr>
              <a:xfrm>
                <a:off x="8451850" y="1295400"/>
                <a:ext cx="5969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93" name="墨迹 192"/>
              <p14:cNvContentPartPr/>
              <p14:nvPr/>
            </p14:nvContentPartPr>
            <p14:xfrm>
              <a:off x="9080500" y="1289050"/>
              <a:ext cx="209550" cy="15240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68"/>
            </p:blipFill>
            <p:spPr>
              <a:xfrm>
                <a:off x="9080500" y="1289050"/>
                <a:ext cx="2095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94" name="墨迹 193"/>
              <p14:cNvContentPartPr/>
              <p14:nvPr/>
            </p14:nvContentPartPr>
            <p14:xfrm>
              <a:off x="8388350" y="317500"/>
              <a:ext cx="152400" cy="22225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70"/>
            </p:blipFill>
            <p:spPr>
              <a:xfrm>
                <a:off x="8388350" y="317500"/>
                <a:ext cx="1524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95" name="墨迹 194"/>
              <p14:cNvContentPartPr/>
              <p14:nvPr/>
            </p14:nvContentPartPr>
            <p14:xfrm>
              <a:off x="8585200" y="273050"/>
              <a:ext cx="133350" cy="26670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72"/>
            </p:blipFill>
            <p:spPr>
              <a:xfrm>
                <a:off x="8585200" y="273050"/>
                <a:ext cx="1333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96" name="墨迹 195"/>
              <p14:cNvContentPartPr/>
              <p14:nvPr/>
            </p14:nvContentPartPr>
            <p14:xfrm>
              <a:off x="8655050" y="260350"/>
              <a:ext cx="139700" cy="23495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74"/>
            </p:blipFill>
            <p:spPr>
              <a:xfrm>
                <a:off x="8655050" y="260350"/>
                <a:ext cx="1397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97" name="墨迹 196"/>
              <p14:cNvContentPartPr/>
              <p14:nvPr/>
            </p14:nvContentPartPr>
            <p14:xfrm>
              <a:off x="8769350" y="419100"/>
              <a:ext cx="69850" cy="10795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76"/>
            </p:blipFill>
            <p:spPr>
              <a:xfrm>
                <a:off x="8769350" y="419100"/>
                <a:ext cx="698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198" name="墨迹 197"/>
              <p14:cNvContentPartPr/>
              <p14:nvPr/>
            </p14:nvContentPartPr>
            <p14:xfrm>
              <a:off x="8775700" y="273050"/>
              <a:ext cx="266700" cy="43180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78"/>
            </p:blipFill>
            <p:spPr>
              <a:xfrm>
                <a:off x="8775700" y="273050"/>
                <a:ext cx="26670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199" name="墨迹 198"/>
              <p14:cNvContentPartPr/>
              <p14:nvPr/>
            </p14:nvContentPartPr>
            <p14:xfrm>
              <a:off x="8585200" y="977900"/>
              <a:ext cx="6350" cy="6350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80"/>
            </p:blipFill>
            <p:spPr>
              <a:xfrm>
                <a:off x="8585200" y="977900"/>
                <a:ext cx="63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200" name="墨迹 199"/>
              <p14:cNvContentPartPr/>
              <p14:nvPr/>
            </p14:nvContentPartPr>
            <p14:xfrm>
              <a:off x="6604000" y="4616450"/>
              <a:ext cx="222250" cy="31750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82"/>
            </p:blipFill>
            <p:spPr>
              <a:xfrm>
                <a:off x="6604000" y="4616450"/>
                <a:ext cx="2222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201" name="墨迹 200"/>
              <p14:cNvContentPartPr/>
              <p14:nvPr/>
            </p14:nvContentPartPr>
            <p14:xfrm>
              <a:off x="6711950" y="4629150"/>
              <a:ext cx="95250" cy="635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84"/>
            </p:blipFill>
            <p:spPr>
              <a:xfrm>
                <a:off x="6711950" y="4629150"/>
                <a:ext cx="95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202" name="墨迹 201"/>
              <p14:cNvContentPartPr/>
              <p14:nvPr/>
            </p14:nvContentPartPr>
            <p14:xfrm>
              <a:off x="6604000" y="4756150"/>
              <a:ext cx="146050" cy="1270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86"/>
            </p:blipFill>
            <p:spPr>
              <a:xfrm>
                <a:off x="6604000" y="4756150"/>
                <a:ext cx="1460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203" name="墨迹 202"/>
              <p14:cNvContentPartPr/>
              <p14:nvPr/>
            </p14:nvContentPartPr>
            <p14:xfrm>
              <a:off x="7461250" y="1270000"/>
              <a:ext cx="520700" cy="5080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88"/>
            </p:blipFill>
            <p:spPr>
              <a:xfrm>
                <a:off x="7461250" y="1270000"/>
                <a:ext cx="5207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204" name="墨迹 203"/>
              <p14:cNvContentPartPr/>
              <p14:nvPr/>
            </p14:nvContentPartPr>
            <p14:xfrm>
              <a:off x="7423150" y="1276350"/>
              <a:ext cx="539750" cy="7620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90"/>
            </p:blipFill>
            <p:spPr>
              <a:xfrm>
                <a:off x="7423150" y="1276350"/>
                <a:ext cx="5397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205" name="墨迹 204"/>
              <p14:cNvContentPartPr/>
              <p14:nvPr/>
            </p14:nvContentPartPr>
            <p14:xfrm>
              <a:off x="7620000" y="1346200"/>
              <a:ext cx="177800" cy="12700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92"/>
            </p:blipFill>
            <p:spPr>
              <a:xfrm>
                <a:off x="7620000" y="1346200"/>
                <a:ext cx="1778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206" name="墨迹 205"/>
              <p14:cNvContentPartPr/>
              <p14:nvPr/>
            </p14:nvContentPartPr>
            <p14:xfrm>
              <a:off x="6877050" y="4699000"/>
              <a:ext cx="203200" cy="1270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94"/>
            </p:blipFill>
            <p:spPr>
              <a:xfrm>
                <a:off x="6877050" y="4699000"/>
                <a:ext cx="2032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207" name="墨迹 206"/>
              <p14:cNvContentPartPr/>
              <p14:nvPr/>
            </p14:nvContentPartPr>
            <p14:xfrm>
              <a:off x="6889750" y="4699000"/>
              <a:ext cx="133350" cy="33020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396"/>
            </p:blipFill>
            <p:spPr>
              <a:xfrm>
                <a:off x="6889750" y="4699000"/>
                <a:ext cx="1333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08" name="墨迹 207"/>
              <p14:cNvContentPartPr/>
              <p14:nvPr/>
            </p14:nvContentPartPr>
            <p14:xfrm>
              <a:off x="7251700" y="4838700"/>
              <a:ext cx="101600" cy="8890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398"/>
            </p:blipFill>
            <p:spPr>
              <a:xfrm>
                <a:off x="7251700" y="4838700"/>
                <a:ext cx="1016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09" name="墨迹 208"/>
              <p14:cNvContentPartPr/>
              <p14:nvPr/>
            </p14:nvContentPartPr>
            <p14:xfrm>
              <a:off x="7912100" y="4724400"/>
              <a:ext cx="292100" cy="19685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00"/>
            </p:blipFill>
            <p:spPr>
              <a:xfrm>
                <a:off x="7912100" y="4724400"/>
                <a:ext cx="2921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10" name="墨迹 209"/>
              <p14:cNvContentPartPr/>
              <p14:nvPr/>
            </p14:nvContentPartPr>
            <p14:xfrm>
              <a:off x="8235950" y="4775200"/>
              <a:ext cx="247650" cy="4445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02"/>
            </p:blipFill>
            <p:spPr>
              <a:xfrm>
                <a:off x="8235950" y="4775200"/>
                <a:ext cx="2476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11" name="墨迹 210"/>
              <p14:cNvContentPartPr/>
              <p14:nvPr/>
            </p14:nvContentPartPr>
            <p14:xfrm>
              <a:off x="8426450" y="4749800"/>
              <a:ext cx="133350" cy="12065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04"/>
            </p:blipFill>
            <p:spPr>
              <a:xfrm>
                <a:off x="8426450" y="4749800"/>
                <a:ext cx="1333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12" name="墨迹 211"/>
              <p14:cNvContentPartPr/>
              <p14:nvPr/>
            </p14:nvContentPartPr>
            <p14:xfrm>
              <a:off x="8629650" y="4737100"/>
              <a:ext cx="82550" cy="22225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06"/>
            </p:blipFill>
            <p:spPr>
              <a:xfrm>
                <a:off x="8629650" y="4737100"/>
                <a:ext cx="825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213" name="墨迹 212"/>
              <p14:cNvContentPartPr/>
              <p14:nvPr/>
            </p14:nvContentPartPr>
            <p14:xfrm>
              <a:off x="8712200" y="4787900"/>
              <a:ext cx="241300" cy="17780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08"/>
            </p:blipFill>
            <p:spPr>
              <a:xfrm>
                <a:off x="8712200" y="4787900"/>
                <a:ext cx="2413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214" name="墨迹 213"/>
              <p14:cNvContentPartPr/>
              <p14:nvPr/>
            </p14:nvContentPartPr>
            <p14:xfrm>
              <a:off x="7912100" y="4762500"/>
              <a:ext cx="781050" cy="9525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10"/>
            </p:blipFill>
            <p:spPr>
              <a:xfrm>
                <a:off x="7912100" y="4762500"/>
                <a:ext cx="7810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1" p14:bwMode="auto">
            <p14:nvContentPartPr>
              <p14:cNvPr id="215" name="墨迹 214"/>
              <p14:cNvContentPartPr/>
              <p14:nvPr/>
            </p14:nvContentPartPr>
            <p14:xfrm>
              <a:off x="8007350" y="4813300"/>
              <a:ext cx="844550" cy="88900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12"/>
            </p:blipFill>
            <p:spPr>
              <a:xfrm>
                <a:off x="8007350" y="4813300"/>
                <a:ext cx="8445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3" p14:bwMode="auto">
            <p14:nvContentPartPr>
              <p14:cNvPr id="216" name="墨迹 215"/>
              <p14:cNvContentPartPr/>
              <p14:nvPr/>
            </p14:nvContentPartPr>
            <p14:xfrm>
              <a:off x="9245600" y="4787900"/>
              <a:ext cx="298450" cy="260350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14"/>
            </p:blipFill>
            <p:spPr>
              <a:xfrm>
                <a:off x="9245600" y="4787900"/>
                <a:ext cx="2984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5" p14:bwMode="auto">
            <p14:nvContentPartPr>
              <p14:cNvPr id="217" name="墨迹 216"/>
              <p14:cNvContentPartPr/>
              <p14:nvPr/>
            </p14:nvContentPartPr>
            <p14:xfrm>
              <a:off x="9531350" y="4933950"/>
              <a:ext cx="203200" cy="36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16"/>
            </p:blipFill>
            <p:spPr>
              <a:xfrm>
                <a:off x="9531350" y="4933950"/>
                <a:ext cx="2032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7" p14:bwMode="auto">
            <p14:nvContentPartPr>
              <p14:cNvPr id="218" name="墨迹 217"/>
              <p14:cNvContentPartPr/>
              <p14:nvPr/>
            </p14:nvContentPartPr>
            <p14:xfrm>
              <a:off x="9683750" y="4895850"/>
              <a:ext cx="139700" cy="13970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18"/>
            </p:blipFill>
            <p:spPr>
              <a:xfrm>
                <a:off x="9683750" y="4895850"/>
                <a:ext cx="1397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9" p14:bwMode="auto">
            <p14:nvContentPartPr>
              <p14:cNvPr id="219" name="墨迹 218"/>
              <p14:cNvContentPartPr/>
              <p14:nvPr/>
            </p14:nvContentPartPr>
            <p14:xfrm>
              <a:off x="9918700" y="4851400"/>
              <a:ext cx="69850" cy="30480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20"/>
            </p:blipFill>
            <p:spPr>
              <a:xfrm>
                <a:off x="9918700" y="4851400"/>
                <a:ext cx="698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1" p14:bwMode="auto">
            <p14:nvContentPartPr>
              <p14:cNvPr id="220" name="墨迹 219"/>
              <p14:cNvContentPartPr/>
              <p14:nvPr/>
            </p14:nvContentPartPr>
            <p14:xfrm>
              <a:off x="9975850" y="4857750"/>
              <a:ext cx="107950" cy="24130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22"/>
            </p:blipFill>
            <p:spPr>
              <a:xfrm>
                <a:off x="9975850" y="4857750"/>
                <a:ext cx="1079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221" name="墨迹 220"/>
              <p14:cNvContentPartPr/>
              <p14:nvPr/>
            </p14:nvContentPartPr>
            <p14:xfrm>
              <a:off x="10185400" y="5022850"/>
              <a:ext cx="57150" cy="22225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24"/>
            </p:blipFill>
            <p:spPr>
              <a:xfrm>
                <a:off x="10185400" y="5022850"/>
                <a:ext cx="571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222" name="墨迹 221"/>
              <p14:cNvContentPartPr/>
              <p14:nvPr/>
            </p14:nvContentPartPr>
            <p14:xfrm>
              <a:off x="9455150" y="3333750"/>
              <a:ext cx="69850" cy="2540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26"/>
            </p:blipFill>
            <p:spPr>
              <a:xfrm>
                <a:off x="9455150" y="3333750"/>
                <a:ext cx="69850" cy="25400"/>
              </a:xfrm>
              <a:prstGeom prst="rect"/>
            </p:spPr>
          </p:pic>
        </mc:Fallback>
      </mc:AlternateContent>
    </p:spTree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6" name="墨迹 5"/>
              <p14:cNvContentPartPr/>
              <p14:nvPr/>
            </p14:nvContentPartPr>
            <p14:xfrm>
              <a:off x="2101850" y="1098550"/>
              <a:ext cx="88900" cy="1968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"/>
            </p:blipFill>
            <p:spPr>
              <a:xfrm>
                <a:off x="2101850" y="1098550"/>
                <a:ext cx="889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2190750" y="1079500"/>
              <a:ext cx="228600" cy="2159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2190750" y="1079500"/>
                <a:ext cx="2286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2463800" y="1092200"/>
              <a:ext cx="82550" cy="1333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2463800" y="1092200"/>
                <a:ext cx="825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2641600" y="1047750"/>
              <a:ext cx="241300" cy="1841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2641600" y="1047750"/>
                <a:ext cx="2413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3219450" y="1111250"/>
              <a:ext cx="69850" cy="1905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3219450" y="1111250"/>
                <a:ext cx="698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3289300" y="1028700"/>
              <a:ext cx="133350" cy="1714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3289300" y="1028700"/>
                <a:ext cx="1333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3467100" y="1123950"/>
              <a:ext cx="114300" cy="952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3467100" y="1123950"/>
                <a:ext cx="1143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3067050" y="869950"/>
              <a:ext cx="184150" cy="4699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3067050" y="869950"/>
                <a:ext cx="18415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3689350" y="1066800"/>
              <a:ext cx="69850" cy="2159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3689350" y="1066800"/>
                <a:ext cx="698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3822700" y="1181100"/>
              <a:ext cx="203200" cy="63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3822700" y="1181100"/>
                <a:ext cx="2032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3905250" y="1085850"/>
              <a:ext cx="19050" cy="2159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3905250" y="1085850"/>
                <a:ext cx="190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4171950" y="1314450"/>
              <a:ext cx="88900" cy="1079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4171950" y="1314450"/>
                <a:ext cx="889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4546600" y="1016000"/>
              <a:ext cx="127000" cy="2286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4546600" y="1016000"/>
                <a:ext cx="1270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4387850" y="1066800"/>
              <a:ext cx="317500" cy="1968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4387850" y="1066800"/>
                <a:ext cx="3175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4794250" y="1060450"/>
              <a:ext cx="114300" cy="3429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4794250" y="1060450"/>
                <a:ext cx="1143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4965700" y="1060450"/>
              <a:ext cx="88900" cy="2984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4965700" y="1060450"/>
                <a:ext cx="889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5048250" y="1041400"/>
              <a:ext cx="114300" cy="2286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5048250" y="1041400"/>
                <a:ext cx="1143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3" name="墨迹 22"/>
              <p14:cNvContentPartPr/>
              <p14:nvPr/>
            </p14:nvContentPartPr>
            <p14:xfrm>
              <a:off x="5200650" y="1149350"/>
              <a:ext cx="82550" cy="1587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6"/>
            </p:blipFill>
            <p:spPr>
              <a:xfrm>
                <a:off x="5200650" y="1149350"/>
                <a:ext cx="825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4" name="墨迹 23"/>
              <p14:cNvContentPartPr/>
              <p14:nvPr/>
            </p14:nvContentPartPr>
            <p14:xfrm>
              <a:off x="5365750" y="1035050"/>
              <a:ext cx="171450" cy="2667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8"/>
            </p:blipFill>
            <p:spPr>
              <a:xfrm>
                <a:off x="5365750" y="1035050"/>
                <a:ext cx="1714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5" name="墨迹 24"/>
              <p14:cNvContentPartPr/>
              <p14:nvPr/>
            </p14:nvContentPartPr>
            <p14:xfrm>
              <a:off x="3524250" y="1416050"/>
              <a:ext cx="12700" cy="36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0"/>
            </p:blipFill>
            <p:spPr>
              <a:xfrm>
                <a:off x="3524250" y="14160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6" name="墨迹 25"/>
              <p14:cNvContentPartPr/>
              <p14:nvPr/>
            </p14:nvContentPartPr>
            <p14:xfrm>
              <a:off x="5035550" y="1441450"/>
              <a:ext cx="12700" cy="36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0"/>
            </p:blipFill>
            <p:spPr>
              <a:xfrm>
                <a:off x="5035550" y="14414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7" name="墨迹 26"/>
              <p14:cNvContentPartPr/>
              <p14:nvPr/>
            </p14:nvContentPartPr>
            <p14:xfrm>
              <a:off x="3270250" y="1035050"/>
              <a:ext cx="38100" cy="825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3"/>
            </p:blipFill>
            <p:spPr>
              <a:xfrm>
                <a:off x="3270250" y="1035050"/>
                <a:ext cx="381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8" name="墨迹 27"/>
              <p14:cNvContentPartPr/>
              <p14:nvPr/>
            </p14:nvContentPartPr>
            <p14:xfrm>
              <a:off x="4495800" y="1454150"/>
              <a:ext cx="914400" cy="254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5"/>
            </p:blipFill>
            <p:spPr>
              <a:xfrm>
                <a:off x="4495800" y="1454150"/>
                <a:ext cx="914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9" name="墨迹 28"/>
              <p14:cNvContentPartPr/>
              <p14:nvPr/>
            </p14:nvContentPartPr>
            <p14:xfrm>
              <a:off x="3498850" y="1123950"/>
              <a:ext cx="360" cy="190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7"/>
            </p:blipFill>
            <p:spPr>
              <a:xfrm>
                <a:off x="3498850" y="112395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30" name="墨迹 29"/>
              <p14:cNvContentPartPr/>
              <p14:nvPr/>
            </p14:nvContentPartPr>
            <p14:xfrm>
              <a:off x="3689350" y="977900"/>
              <a:ext cx="63500" cy="825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9"/>
            </p:blipFill>
            <p:spPr>
              <a:xfrm>
                <a:off x="3689350" y="977900"/>
                <a:ext cx="635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1" name="墨迹 30"/>
              <p14:cNvContentPartPr/>
              <p14:nvPr/>
            </p14:nvContentPartPr>
            <p14:xfrm>
              <a:off x="1911350" y="1638300"/>
              <a:ext cx="88900" cy="2413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1"/>
            </p:blipFill>
            <p:spPr>
              <a:xfrm>
                <a:off x="1911350" y="1638300"/>
                <a:ext cx="889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2" name="墨迹 31"/>
              <p14:cNvContentPartPr/>
              <p14:nvPr/>
            </p14:nvContentPartPr>
            <p14:xfrm>
              <a:off x="1943100" y="1676400"/>
              <a:ext cx="146050" cy="36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3"/>
            </p:blipFill>
            <p:spPr>
              <a:xfrm>
                <a:off x="1943100" y="1676400"/>
                <a:ext cx="146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3" name="墨迹 32"/>
              <p14:cNvContentPartPr/>
              <p14:nvPr/>
            </p14:nvContentPartPr>
            <p14:xfrm>
              <a:off x="1930400" y="1752600"/>
              <a:ext cx="95250" cy="63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5"/>
            </p:blipFill>
            <p:spPr>
              <a:xfrm>
                <a:off x="1930400" y="1752600"/>
                <a:ext cx="95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4" name="墨迹 33"/>
              <p14:cNvContentPartPr/>
              <p14:nvPr/>
            </p14:nvContentPartPr>
            <p14:xfrm>
              <a:off x="2152650" y="1676400"/>
              <a:ext cx="101600" cy="36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7"/>
            </p:blipFill>
            <p:spPr>
              <a:xfrm>
                <a:off x="2152650" y="1676400"/>
                <a:ext cx="1016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5" name="墨迹 34"/>
              <p14:cNvContentPartPr/>
              <p14:nvPr/>
            </p14:nvContentPartPr>
            <p14:xfrm>
              <a:off x="2108200" y="1701800"/>
              <a:ext cx="44450" cy="1016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9"/>
            </p:blipFill>
            <p:spPr>
              <a:xfrm>
                <a:off x="2108200" y="1701800"/>
                <a:ext cx="444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6" name="墨迹 35"/>
              <p14:cNvContentPartPr/>
              <p14:nvPr/>
            </p14:nvContentPartPr>
            <p14:xfrm>
              <a:off x="2254250" y="1701800"/>
              <a:ext cx="95250" cy="952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1"/>
            </p:blipFill>
            <p:spPr>
              <a:xfrm>
                <a:off x="2254250" y="1701800"/>
                <a:ext cx="952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7" name="墨迹 36"/>
              <p14:cNvContentPartPr/>
              <p14:nvPr/>
            </p14:nvContentPartPr>
            <p14:xfrm>
              <a:off x="1885950" y="1962150"/>
              <a:ext cx="63500" cy="1841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3"/>
            </p:blipFill>
            <p:spPr>
              <a:xfrm>
                <a:off x="1885950" y="1962150"/>
                <a:ext cx="635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8" name="墨迹 37"/>
              <p14:cNvContentPartPr/>
              <p14:nvPr/>
            </p14:nvContentPartPr>
            <p14:xfrm>
              <a:off x="2000250" y="1962150"/>
              <a:ext cx="63500" cy="63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5"/>
            </p:blipFill>
            <p:spPr>
              <a:xfrm>
                <a:off x="2000250" y="1962150"/>
                <a:ext cx="635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9" name="墨迹 38"/>
              <p14:cNvContentPartPr/>
              <p14:nvPr/>
            </p14:nvContentPartPr>
            <p14:xfrm>
              <a:off x="1962150" y="2032000"/>
              <a:ext cx="120650" cy="190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7"/>
            </p:blipFill>
            <p:spPr>
              <a:xfrm>
                <a:off x="1962150" y="2032000"/>
                <a:ext cx="1206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0" name="墨迹 39"/>
              <p14:cNvContentPartPr/>
              <p14:nvPr/>
            </p14:nvContentPartPr>
            <p14:xfrm>
              <a:off x="2120900" y="1955800"/>
              <a:ext cx="120650" cy="63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9"/>
            </p:blipFill>
            <p:spPr>
              <a:xfrm>
                <a:off x="2120900" y="1955800"/>
                <a:ext cx="1206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1" name="墨迹 40"/>
              <p14:cNvContentPartPr/>
              <p14:nvPr/>
            </p14:nvContentPartPr>
            <p14:xfrm>
              <a:off x="2178050" y="1962150"/>
              <a:ext cx="57150" cy="1079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1"/>
            </p:blipFill>
            <p:spPr>
              <a:xfrm>
                <a:off x="2178050" y="1962150"/>
                <a:ext cx="571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2" name="墨迹 41"/>
              <p14:cNvContentPartPr/>
              <p14:nvPr/>
            </p14:nvContentPartPr>
            <p14:xfrm>
              <a:off x="2279650" y="2012950"/>
              <a:ext cx="19050" cy="635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3"/>
            </p:blipFill>
            <p:spPr>
              <a:xfrm>
                <a:off x="2279650" y="2012950"/>
                <a:ext cx="190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3" name="墨迹 42"/>
              <p14:cNvContentPartPr/>
              <p14:nvPr/>
            </p14:nvContentPartPr>
            <p14:xfrm>
              <a:off x="2654300" y="1720850"/>
              <a:ext cx="6350" cy="254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5"/>
            </p:blipFill>
            <p:spPr>
              <a:xfrm>
                <a:off x="2654300" y="1720850"/>
                <a:ext cx="63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4" name="墨迹 43"/>
              <p14:cNvContentPartPr/>
              <p14:nvPr/>
            </p14:nvContentPartPr>
            <p14:xfrm>
              <a:off x="2641600" y="1828800"/>
              <a:ext cx="360" cy="190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47"/>
            </p:blipFill>
            <p:spPr>
              <a:xfrm>
                <a:off x="2641600" y="182880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5" name="墨迹 44"/>
              <p14:cNvContentPartPr/>
              <p14:nvPr/>
            </p14:nvContentPartPr>
            <p14:xfrm>
              <a:off x="2635250" y="1943100"/>
              <a:ext cx="6350" cy="254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5"/>
            </p:blipFill>
            <p:spPr>
              <a:xfrm>
                <a:off x="2635250" y="1943100"/>
                <a:ext cx="63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6" name="墨迹 45"/>
              <p14:cNvContentPartPr/>
              <p14:nvPr/>
            </p14:nvContentPartPr>
            <p14:xfrm>
              <a:off x="2628900" y="2070100"/>
              <a:ext cx="6350" cy="254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5"/>
            </p:blipFill>
            <p:spPr>
              <a:xfrm>
                <a:off x="2628900" y="2070100"/>
                <a:ext cx="63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7" name="墨迹 46"/>
              <p14:cNvContentPartPr/>
              <p14:nvPr/>
            </p14:nvContentPartPr>
            <p14:xfrm>
              <a:off x="1905000" y="2216150"/>
              <a:ext cx="190500" cy="2095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0"/>
            </p:blipFill>
            <p:spPr>
              <a:xfrm>
                <a:off x="1905000" y="2216150"/>
                <a:ext cx="1905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8" name="墨迹 47"/>
              <p14:cNvContentPartPr/>
              <p14:nvPr/>
            </p14:nvContentPartPr>
            <p14:xfrm>
              <a:off x="2101850" y="2311400"/>
              <a:ext cx="209550" cy="127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2"/>
            </p:blipFill>
            <p:spPr>
              <a:xfrm>
                <a:off x="2101850" y="2311400"/>
                <a:ext cx="2095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9" name="墨迹 48"/>
              <p14:cNvContentPartPr/>
              <p14:nvPr/>
            </p14:nvContentPartPr>
            <p14:xfrm>
              <a:off x="2197100" y="2317750"/>
              <a:ext cx="57150" cy="1460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4"/>
            </p:blipFill>
            <p:spPr>
              <a:xfrm>
                <a:off x="2197100" y="2317750"/>
                <a:ext cx="571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0" name="墨迹 49"/>
              <p14:cNvContentPartPr/>
              <p14:nvPr/>
            </p14:nvContentPartPr>
            <p14:xfrm>
              <a:off x="2292350" y="2355850"/>
              <a:ext cx="82550" cy="1270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6"/>
            </p:blipFill>
            <p:spPr>
              <a:xfrm>
                <a:off x="2292350" y="2355850"/>
                <a:ext cx="825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1" name="墨迹 50"/>
              <p14:cNvContentPartPr/>
              <p14:nvPr/>
            </p14:nvContentPartPr>
            <p14:xfrm>
              <a:off x="5035550" y="1200150"/>
              <a:ext cx="6350" cy="190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8"/>
            </p:blipFill>
            <p:spPr>
              <a:xfrm>
                <a:off x="5035550" y="1200150"/>
                <a:ext cx="6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2" name="墨迹 51"/>
              <p14:cNvContentPartPr/>
              <p14:nvPr/>
            </p14:nvContentPartPr>
            <p14:xfrm>
              <a:off x="2997200" y="2298700"/>
              <a:ext cx="69850" cy="3302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0"/>
            </p:blipFill>
            <p:spPr>
              <a:xfrm>
                <a:off x="2997200" y="2298700"/>
                <a:ext cx="698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3" name="墨迹 52"/>
              <p14:cNvContentPartPr/>
              <p14:nvPr/>
            </p14:nvContentPartPr>
            <p14:xfrm>
              <a:off x="3067050" y="2266950"/>
              <a:ext cx="184150" cy="1206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2"/>
            </p:blipFill>
            <p:spPr>
              <a:xfrm>
                <a:off x="3067050" y="2266950"/>
                <a:ext cx="1841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4" name="墨迹 53"/>
              <p14:cNvContentPartPr/>
              <p14:nvPr/>
            </p14:nvContentPartPr>
            <p14:xfrm>
              <a:off x="3219450" y="2311400"/>
              <a:ext cx="234950" cy="1778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4"/>
            </p:blipFill>
            <p:spPr>
              <a:xfrm>
                <a:off x="3219450" y="2311400"/>
                <a:ext cx="2349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5" name="墨迹 54"/>
              <p14:cNvContentPartPr/>
              <p14:nvPr/>
            </p14:nvContentPartPr>
            <p14:xfrm>
              <a:off x="3505200" y="2355850"/>
              <a:ext cx="146050" cy="63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6"/>
            </p:blipFill>
            <p:spPr>
              <a:xfrm>
                <a:off x="3505200" y="2355850"/>
                <a:ext cx="146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6" name="墨迹 55"/>
              <p14:cNvContentPartPr/>
              <p14:nvPr/>
            </p14:nvContentPartPr>
            <p14:xfrm>
              <a:off x="3683000" y="2266950"/>
              <a:ext cx="139700" cy="2540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8"/>
            </p:blipFill>
            <p:spPr>
              <a:xfrm>
                <a:off x="3683000" y="2266950"/>
                <a:ext cx="1397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7" name="墨迹 56"/>
              <p14:cNvContentPartPr/>
              <p14:nvPr/>
            </p14:nvContentPartPr>
            <p14:xfrm>
              <a:off x="3619500" y="2298700"/>
              <a:ext cx="69850" cy="1206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0"/>
            </p:blipFill>
            <p:spPr>
              <a:xfrm>
                <a:off x="3619500" y="2298700"/>
                <a:ext cx="698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8" name="墨迹 57"/>
              <p14:cNvContentPartPr/>
              <p14:nvPr/>
            </p14:nvContentPartPr>
            <p14:xfrm>
              <a:off x="3797300" y="2247900"/>
              <a:ext cx="196850" cy="2349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2"/>
            </p:blipFill>
            <p:spPr>
              <a:xfrm>
                <a:off x="3797300" y="2247900"/>
                <a:ext cx="1968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9" name="墨迹 58"/>
              <p14:cNvContentPartPr/>
              <p14:nvPr/>
            </p14:nvContentPartPr>
            <p14:xfrm>
              <a:off x="4044950" y="2311400"/>
              <a:ext cx="107950" cy="2032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4"/>
            </p:blipFill>
            <p:spPr>
              <a:xfrm>
                <a:off x="4044950" y="2311400"/>
                <a:ext cx="1079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0" name="墨迹 59"/>
              <p14:cNvContentPartPr/>
              <p14:nvPr/>
            </p14:nvContentPartPr>
            <p14:xfrm>
              <a:off x="4203700" y="2286000"/>
              <a:ext cx="31750" cy="2095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6"/>
            </p:blipFill>
            <p:spPr>
              <a:xfrm>
                <a:off x="4203700" y="2286000"/>
                <a:ext cx="317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1" name="墨迹 60"/>
              <p14:cNvContentPartPr/>
              <p14:nvPr/>
            </p14:nvContentPartPr>
            <p14:xfrm>
              <a:off x="4133850" y="2387600"/>
              <a:ext cx="139700" cy="254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8"/>
            </p:blipFill>
            <p:spPr>
              <a:xfrm>
                <a:off x="4133850" y="2387600"/>
                <a:ext cx="1397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2" name="墨迹 61"/>
              <p14:cNvContentPartPr/>
              <p14:nvPr/>
            </p14:nvContentPartPr>
            <p14:xfrm>
              <a:off x="4324350" y="2273300"/>
              <a:ext cx="69850" cy="2286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0"/>
            </p:blipFill>
            <p:spPr>
              <a:xfrm>
                <a:off x="4324350" y="2273300"/>
                <a:ext cx="698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3" name="墨迹 62"/>
              <p14:cNvContentPartPr/>
              <p14:nvPr/>
            </p14:nvContentPartPr>
            <p14:xfrm>
              <a:off x="4368800" y="2292350"/>
              <a:ext cx="133350" cy="2603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2"/>
            </p:blipFill>
            <p:spPr>
              <a:xfrm>
                <a:off x="4368800" y="2292350"/>
                <a:ext cx="1333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4" name="墨迹 63"/>
              <p14:cNvContentPartPr/>
              <p14:nvPr/>
            </p14:nvContentPartPr>
            <p14:xfrm>
              <a:off x="4178300" y="2273300"/>
              <a:ext cx="12700" cy="36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40"/>
            </p:blipFill>
            <p:spPr>
              <a:xfrm>
                <a:off x="4178300" y="22733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5" name="墨迹 64"/>
              <p14:cNvContentPartPr/>
              <p14:nvPr/>
            </p14:nvContentPartPr>
            <p14:xfrm>
              <a:off x="4337050" y="2476500"/>
              <a:ext cx="6350" cy="190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88"/>
            </p:blipFill>
            <p:spPr>
              <a:xfrm>
                <a:off x="4337050" y="2476500"/>
                <a:ext cx="6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6" name="墨迹 65"/>
              <p14:cNvContentPartPr/>
              <p14:nvPr/>
            </p14:nvContentPartPr>
            <p14:xfrm>
              <a:off x="1911350" y="2603500"/>
              <a:ext cx="190500" cy="2476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6"/>
            </p:blipFill>
            <p:spPr>
              <a:xfrm>
                <a:off x="1911350" y="2603500"/>
                <a:ext cx="1905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7" name="墨迹 66"/>
              <p14:cNvContentPartPr/>
              <p14:nvPr/>
            </p14:nvContentPartPr>
            <p14:xfrm>
              <a:off x="2203450" y="2743200"/>
              <a:ext cx="158750" cy="127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8"/>
            </p:blipFill>
            <p:spPr>
              <a:xfrm>
                <a:off x="2203450" y="2743200"/>
                <a:ext cx="158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8" name="墨迹 67"/>
              <p14:cNvContentPartPr/>
              <p14:nvPr/>
            </p14:nvContentPartPr>
            <p14:xfrm>
              <a:off x="2266950" y="2743200"/>
              <a:ext cx="44450" cy="1143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0"/>
            </p:blipFill>
            <p:spPr>
              <a:xfrm>
                <a:off x="2266950" y="2743200"/>
                <a:ext cx="444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9" name="墨迹 68"/>
              <p14:cNvContentPartPr/>
              <p14:nvPr/>
            </p14:nvContentPartPr>
            <p14:xfrm>
              <a:off x="2425700" y="2794000"/>
              <a:ext cx="360" cy="1016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2"/>
            </p:blipFill>
            <p:spPr>
              <a:xfrm>
                <a:off x="2425700" y="2794000"/>
                <a:ext cx="36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70" name="墨迹 69"/>
              <p14:cNvContentPartPr/>
              <p14:nvPr/>
            </p14:nvContentPartPr>
            <p14:xfrm>
              <a:off x="3054350" y="2692400"/>
              <a:ext cx="127000" cy="2032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4"/>
            </p:blipFill>
            <p:spPr>
              <a:xfrm>
                <a:off x="3054350" y="2692400"/>
                <a:ext cx="1270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1" name="墨迹 70"/>
              <p14:cNvContentPartPr/>
              <p14:nvPr/>
            </p14:nvContentPartPr>
            <p14:xfrm>
              <a:off x="3232150" y="2660650"/>
              <a:ext cx="203200" cy="1841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6"/>
            </p:blipFill>
            <p:spPr>
              <a:xfrm>
                <a:off x="3232150" y="2660650"/>
                <a:ext cx="2032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2" name="墨迹 71"/>
              <p14:cNvContentPartPr/>
              <p14:nvPr/>
            </p14:nvContentPartPr>
            <p14:xfrm>
              <a:off x="3765550" y="2800350"/>
              <a:ext cx="101600" cy="190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8"/>
            </p:blipFill>
            <p:spPr>
              <a:xfrm>
                <a:off x="3765550" y="2800350"/>
                <a:ext cx="101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3" name="墨迹 72"/>
              <p14:cNvContentPartPr/>
              <p14:nvPr/>
            </p14:nvContentPartPr>
            <p14:xfrm>
              <a:off x="3835400" y="2736850"/>
              <a:ext cx="139700" cy="1333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0"/>
            </p:blipFill>
            <p:spPr>
              <a:xfrm>
                <a:off x="3835400" y="2736850"/>
                <a:ext cx="1397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4" name="墨迹 73"/>
              <p14:cNvContentPartPr/>
              <p14:nvPr/>
            </p14:nvContentPartPr>
            <p14:xfrm>
              <a:off x="3695700" y="2781300"/>
              <a:ext cx="25400" cy="36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2"/>
            </p:blipFill>
            <p:spPr>
              <a:xfrm>
                <a:off x="3695700" y="278130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5" name="墨迹 74"/>
              <p14:cNvContentPartPr/>
              <p14:nvPr/>
            </p14:nvContentPartPr>
            <p14:xfrm>
              <a:off x="4222750" y="2711450"/>
              <a:ext cx="228600" cy="1714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4"/>
            </p:blipFill>
            <p:spPr>
              <a:xfrm>
                <a:off x="4222750" y="2711450"/>
                <a:ext cx="2286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6" name="墨迹 75"/>
              <p14:cNvContentPartPr/>
              <p14:nvPr/>
            </p14:nvContentPartPr>
            <p14:xfrm>
              <a:off x="4533900" y="2730500"/>
              <a:ext cx="31750" cy="1524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6"/>
            </p:blipFill>
            <p:spPr>
              <a:xfrm>
                <a:off x="4533900" y="2730500"/>
                <a:ext cx="317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7" name="墨迹 76"/>
              <p14:cNvContentPartPr/>
              <p14:nvPr/>
            </p14:nvContentPartPr>
            <p14:xfrm>
              <a:off x="4552950" y="2705100"/>
              <a:ext cx="139700" cy="1460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8"/>
            </p:blipFill>
            <p:spPr>
              <a:xfrm>
                <a:off x="4552950" y="2705100"/>
                <a:ext cx="1397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8" name="墨迹 77"/>
              <p14:cNvContentPartPr/>
              <p14:nvPr/>
            </p14:nvContentPartPr>
            <p14:xfrm>
              <a:off x="4724400" y="2730500"/>
              <a:ext cx="44450" cy="1841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0"/>
            </p:blipFill>
            <p:spPr>
              <a:xfrm>
                <a:off x="4724400" y="2730500"/>
                <a:ext cx="444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9" name="墨迹 78"/>
              <p14:cNvContentPartPr/>
              <p14:nvPr/>
            </p14:nvContentPartPr>
            <p14:xfrm>
              <a:off x="4813300" y="2686050"/>
              <a:ext cx="88900" cy="2095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2"/>
            </p:blipFill>
            <p:spPr>
              <a:xfrm>
                <a:off x="4813300" y="2686050"/>
                <a:ext cx="889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80" name="墨迹 79"/>
              <p14:cNvContentPartPr/>
              <p14:nvPr/>
            </p14:nvContentPartPr>
            <p14:xfrm>
              <a:off x="4984750" y="2813050"/>
              <a:ext cx="184150" cy="63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4"/>
            </p:blipFill>
            <p:spPr>
              <a:xfrm>
                <a:off x="4984750" y="2813050"/>
                <a:ext cx="1841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1" name="墨迹 80"/>
              <p14:cNvContentPartPr/>
              <p14:nvPr/>
            </p14:nvContentPartPr>
            <p14:xfrm>
              <a:off x="5111750" y="2755900"/>
              <a:ext cx="76200" cy="952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6"/>
            </p:blipFill>
            <p:spPr>
              <a:xfrm>
                <a:off x="5111750" y="2755900"/>
                <a:ext cx="762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2" name="墨迹 81"/>
              <p14:cNvContentPartPr/>
              <p14:nvPr/>
            </p14:nvContentPartPr>
            <p14:xfrm>
              <a:off x="5276850" y="2717800"/>
              <a:ext cx="25400" cy="1270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8"/>
            </p:blipFill>
            <p:spPr>
              <a:xfrm>
                <a:off x="5276850" y="2717800"/>
                <a:ext cx="254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3" name="墨迹 82"/>
              <p14:cNvContentPartPr/>
              <p14:nvPr/>
            </p14:nvContentPartPr>
            <p14:xfrm>
              <a:off x="5295900" y="2597150"/>
              <a:ext cx="247650" cy="2095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0"/>
            </p:blipFill>
            <p:spPr>
              <a:xfrm>
                <a:off x="5295900" y="2597150"/>
                <a:ext cx="2476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4" name="墨迹 83"/>
              <p14:cNvContentPartPr/>
              <p14:nvPr/>
            </p14:nvContentPartPr>
            <p14:xfrm>
              <a:off x="3378200" y="2984500"/>
              <a:ext cx="101600" cy="2730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2"/>
            </p:blipFill>
            <p:spPr>
              <a:xfrm>
                <a:off x="3378200" y="2984500"/>
                <a:ext cx="1016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5" name="墨迹 84"/>
              <p14:cNvContentPartPr/>
              <p14:nvPr/>
            </p14:nvContentPartPr>
            <p14:xfrm>
              <a:off x="3435350" y="2997200"/>
              <a:ext cx="177800" cy="1206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4"/>
            </p:blipFill>
            <p:spPr>
              <a:xfrm>
                <a:off x="3435350" y="2997200"/>
                <a:ext cx="1778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6" name="墨迹 85"/>
              <p14:cNvContentPartPr/>
              <p14:nvPr/>
            </p14:nvContentPartPr>
            <p14:xfrm>
              <a:off x="3651250" y="3079750"/>
              <a:ext cx="139700" cy="1397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6"/>
            </p:blipFill>
            <p:spPr>
              <a:xfrm>
                <a:off x="3651250" y="3079750"/>
                <a:ext cx="1397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7" name="墨迹 86"/>
              <p14:cNvContentPartPr/>
              <p14:nvPr/>
            </p14:nvContentPartPr>
            <p14:xfrm>
              <a:off x="3930650" y="3162300"/>
              <a:ext cx="158750" cy="254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8"/>
            </p:blipFill>
            <p:spPr>
              <a:xfrm>
                <a:off x="3930650" y="3162300"/>
                <a:ext cx="1587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8" name="墨迹 87"/>
              <p14:cNvContentPartPr/>
              <p14:nvPr/>
            </p14:nvContentPartPr>
            <p14:xfrm>
              <a:off x="3981450" y="3130550"/>
              <a:ext cx="63500" cy="1460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0"/>
            </p:blipFill>
            <p:spPr>
              <a:xfrm>
                <a:off x="3981450" y="3130550"/>
                <a:ext cx="635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9" name="墨迹 88"/>
              <p14:cNvContentPartPr/>
              <p14:nvPr/>
            </p14:nvContentPartPr>
            <p14:xfrm>
              <a:off x="4241800" y="3149600"/>
              <a:ext cx="76200" cy="1333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2"/>
            </p:blipFill>
            <p:spPr>
              <a:xfrm>
                <a:off x="4241800" y="3149600"/>
                <a:ext cx="762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90" name="墨迹 89"/>
              <p14:cNvContentPartPr/>
              <p14:nvPr/>
            </p14:nvContentPartPr>
            <p14:xfrm>
              <a:off x="4425950" y="3162300"/>
              <a:ext cx="146050" cy="190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4"/>
            </p:blipFill>
            <p:spPr>
              <a:xfrm>
                <a:off x="4425950" y="3162300"/>
                <a:ext cx="1460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1" name="墨迹 90"/>
              <p14:cNvContentPartPr/>
              <p14:nvPr/>
            </p14:nvContentPartPr>
            <p14:xfrm>
              <a:off x="4527550" y="3098800"/>
              <a:ext cx="171450" cy="1460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6"/>
            </p:blipFill>
            <p:spPr>
              <a:xfrm>
                <a:off x="4527550" y="3098800"/>
                <a:ext cx="1714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2" name="墨迹 91"/>
              <p14:cNvContentPartPr/>
              <p14:nvPr/>
            </p14:nvContentPartPr>
            <p14:xfrm>
              <a:off x="4762500" y="3073400"/>
              <a:ext cx="114300" cy="3492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8"/>
            </p:blipFill>
            <p:spPr>
              <a:xfrm>
                <a:off x="4762500" y="3073400"/>
                <a:ext cx="1143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3" name="墨迹 92"/>
              <p14:cNvContentPartPr/>
              <p14:nvPr/>
            </p14:nvContentPartPr>
            <p14:xfrm>
              <a:off x="4838700" y="3092450"/>
              <a:ext cx="146050" cy="1460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0"/>
            </p:blipFill>
            <p:spPr>
              <a:xfrm>
                <a:off x="4838700" y="3092450"/>
                <a:ext cx="146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4" name="墨迹 93"/>
              <p14:cNvContentPartPr/>
              <p14:nvPr/>
            </p14:nvContentPartPr>
            <p14:xfrm>
              <a:off x="5060950" y="3181350"/>
              <a:ext cx="222250" cy="1397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2"/>
            </p:blipFill>
            <p:spPr>
              <a:xfrm>
                <a:off x="5060950" y="3181350"/>
                <a:ext cx="2222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5" name="墨迹 94"/>
              <p14:cNvContentPartPr/>
              <p14:nvPr/>
            </p14:nvContentPartPr>
            <p14:xfrm>
              <a:off x="5289550" y="2901950"/>
              <a:ext cx="177800" cy="635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4"/>
            </p:blipFill>
            <p:spPr>
              <a:xfrm>
                <a:off x="5289550" y="2901950"/>
                <a:ext cx="1778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6" name="墨迹 95"/>
              <p14:cNvContentPartPr/>
              <p14:nvPr/>
            </p14:nvContentPartPr>
            <p14:xfrm>
              <a:off x="1892300" y="3397250"/>
              <a:ext cx="203200" cy="2032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6"/>
            </p:blipFill>
            <p:spPr>
              <a:xfrm>
                <a:off x="1892300" y="3397250"/>
                <a:ext cx="2032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7" name="墨迹 96"/>
              <p14:cNvContentPartPr/>
              <p14:nvPr/>
            </p14:nvContentPartPr>
            <p14:xfrm>
              <a:off x="2165350" y="3486150"/>
              <a:ext cx="165100" cy="63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8"/>
            </p:blipFill>
            <p:spPr>
              <a:xfrm>
                <a:off x="2165350" y="3486150"/>
                <a:ext cx="1651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8" name="墨迹 97"/>
              <p14:cNvContentPartPr/>
              <p14:nvPr/>
            </p14:nvContentPartPr>
            <p14:xfrm>
              <a:off x="2190750" y="3486150"/>
              <a:ext cx="95250" cy="2159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0"/>
            </p:blipFill>
            <p:spPr>
              <a:xfrm>
                <a:off x="2190750" y="3486150"/>
                <a:ext cx="952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9" name="墨迹 98"/>
              <p14:cNvContentPartPr/>
              <p14:nvPr/>
            </p14:nvContentPartPr>
            <p14:xfrm>
              <a:off x="2381250" y="3613150"/>
              <a:ext cx="279400" cy="698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2"/>
            </p:blipFill>
            <p:spPr>
              <a:xfrm>
                <a:off x="2381250" y="3613150"/>
                <a:ext cx="2794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100" name="墨迹 99"/>
              <p14:cNvContentPartPr/>
              <p14:nvPr/>
            </p14:nvContentPartPr>
            <p14:xfrm>
              <a:off x="3270250" y="3473450"/>
              <a:ext cx="209550" cy="26670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4"/>
            </p:blipFill>
            <p:spPr>
              <a:xfrm>
                <a:off x="3270250" y="3473450"/>
                <a:ext cx="2095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01" name="墨迹 100"/>
              <p14:cNvContentPartPr/>
              <p14:nvPr/>
            </p14:nvContentPartPr>
            <p14:xfrm>
              <a:off x="3543300" y="3594100"/>
              <a:ext cx="76200" cy="1968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6"/>
            </p:blipFill>
            <p:spPr>
              <a:xfrm>
                <a:off x="3543300" y="3594100"/>
                <a:ext cx="762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2" name="墨迹 101"/>
              <p14:cNvContentPartPr/>
              <p14:nvPr/>
            </p14:nvContentPartPr>
            <p14:xfrm>
              <a:off x="3771900" y="3575050"/>
              <a:ext cx="158750" cy="63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8"/>
            </p:blipFill>
            <p:spPr>
              <a:xfrm>
                <a:off x="3771900" y="3575050"/>
                <a:ext cx="1587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3" name="墨迹 102"/>
              <p14:cNvContentPartPr/>
              <p14:nvPr/>
            </p14:nvContentPartPr>
            <p14:xfrm>
              <a:off x="3810000" y="3492500"/>
              <a:ext cx="88900" cy="1968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0"/>
            </p:blipFill>
            <p:spPr>
              <a:xfrm>
                <a:off x="3810000" y="3492500"/>
                <a:ext cx="889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4" name="墨迹 103"/>
              <p14:cNvContentPartPr/>
              <p14:nvPr/>
            </p14:nvContentPartPr>
            <p14:xfrm>
              <a:off x="4025900" y="3498850"/>
              <a:ext cx="50800" cy="1968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2"/>
            </p:blipFill>
            <p:spPr>
              <a:xfrm>
                <a:off x="4025900" y="3498850"/>
                <a:ext cx="508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5" name="墨迹 104"/>
              <p14:cNvContentPartPr/>
              <p14:nvPr/>
            </p14:nvContentPartPr>
            <p14:xfrm>
              <a:off x="4006850" y="3448050"/>
              <a:ext cx="234950" cy="2095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4"/>
            </p:blipFill>
            <p:spPr>
              <a:xfrm>
                <a:off x="4006850" y="3448050"/>
                <a:ext cx="2349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6" name="墨迹 105"/>
              <p14:cNvContentPartPr/>
              <p14:nvPr/>
            </p14:nvContentPartPr>
            <p14:xfrm>
              <a:off x="4197350" y="3632200"/>
              <a:ext cx="165100" cy="36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6"/>
            </p:blipFill>
            <p:spPr>
              <a:xfrm>
                <a:off x="4197350" y="3632200"/>
                <a:ext cx="1651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7" name="墨迹 106"/>
              <p14:cNvContentPartPr/>
              <p14:nvPr/>
            </p14:nvContentPartPr>
            <p14:xfrm>
              <a:off x="4311650" y="3568700"/>
              <a:ext cx="146050" cy="1460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8"/>
            </p:blipFill>
            <p:spPr>
              <a:xfrm>
                <a:off x="4311650" y="3568700"/>
                <a:ext cx="146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8" name="墨迹 107"/>
              <p14:cNvContentPartPr/>
              <p14:nvPr/>
            </p14:nvContentPartPr>
            <p14:xfrm>
              <a:off x="4572000" y="3498850"/>
              <a:ext cx="146050" cy="2857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0"/>
            </p:blipFill>
            <p:spPr>
              <a:xfrm>
                <a:off x="4572000" y="3498850"/>
                <a:ext cx="1460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9" name="墨迹 108"/>
              <p14:cNvContentPartPr/>
              <p14:nvPr/>
            </p14:nvContentPartPr>
            <p14:xfrm>
              <a:off x="4578350" y="3600450"/>
              <a:ext cx="133350" cy="1206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2"/>
            </p:blipFill>
            <p:spPr>
              <a:xfrm>
                <a:off x="4578350" y="3600450"/>
                <a:ext cx="1333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10" name="墨迹 109"/>
              <p14:cNvContentPartPr/>
              <p14:nvPr/>
            </p14:nvContentPartPr>
            <p14:xfrm>
              <a:off x="1866900" y="3892550"/>
              <a:ext cx="215900" cy="1968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4"/>
            </p:blipFill>
            <p:spPr>
              <a:xfrm>
                <a:off x="1866900" y="3892550"/>
                <a:ext cx="2159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11" name="墨迹 110"/>
              <p14:cNvContentPartPr/>
              <p14:nvPr/>
            </p14:nvContentPartPr>
            <p14:xfrm>
              <a:off x="2165350" y="3949700"/>
              <a:ext cx="190500" cy="127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6"/>
            </p:blipFill>
            <p:spPr>
              <a:xfrm>
                <a:off x="2165350" y="3949700"/>
                <a:ext cx="1905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2" name="墨迹 111"/>
              <p14:cNvContentPartPr/>
              <p14:nvPr/>
            </p14:nvContentPartPr>
            <p14:xfrm>
              <a:off x="2203450" y="3956050"/>
              <a:ext cx="76200" cy="1524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8"/>
            </p:blipFill>
            <p:spPr>
              <a:xfrm>
                <a:off x="2203450" y="3956050"/>
                <a:ext cx="762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3" name="墨迹 112"/>
              <p14:cNvContentPartPr/>
              <p14:nvPr/>
            </p14:nvContentPartPr>
            <p14:xfrm>
              <a:off x="2324100" y="4019550"/>
              <a:ext cx="114300" cy="20955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0"/>
            </p:blipFill>
            <p:spPr>
              <a:xfrm>
                <a:off x="2324100" y="4019550"/>
                <a:ext cx="1143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4" name="墨迹 113"/>
              <p14:cNvContentPartPr/>
              <p14:nvPr/>
            </p14:nvContentPartPr>
            <p14:xfrm>
              <a:off x="2400300" y="3670300"/>
              <a:ext cx="57150" cy="63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2"/>
            </p:blipFill>
            <p:spPr>
              <a:xfrm>
                <a:off x="2400300" y="3670300"/>
                <a:ext cx="571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5" name="墨迹 114"/>
              <p14:cNvContentPartPr/>
              <p14:nvPr/>
            </p14:nvContentPartPr>
            <p14:xfrm>
              <a:off x="3238500" y="3917950"/>
              <a:ext cx="165100" cy="2159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4"/>
            </p:blipFill>
            <p:spPr>
              <a:xfrm>
                <a:off x="3238500" y="3917950"/>
                <a:ext cx="1651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6" name="墨迹 115"/>
              <p14:cNvContentPartPr/>
              <p14:nvPr/>
            </p14:nvContentPartPr>
            <p14:xfrm>
              <a:off x="3302000" y="4000500"/>
              <a:ext cx="107950" cy="635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6"/>
            </p:blipFill>
            <p:spPr>
              <a:xfrm>
                <a:off x="3302000" y="4000500"/>
                <a:ext cx="1079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7" name="墨迹 116"/>
              <p14:cNvContentPartPr/>
              <p14:nvPr/>
            </p14:nvContentPartPr>
            <p14:xfrm>
              <a:off x="3568700" y="4051300"/>
              <a:ext cx="266700" cy="3175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18"/>
            </p:blipFill>
            <p:spPr>
              <a:xfrm>
                <a:off x="3568700" y="4051300"/>
                <a:ext cx="2667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8" name="墨迹 117"/>
              <p14:cNvContentPartPr/>
              <p14:nvPr/>
            </p14:nvContentPartPr>
            <p14:xfrm>
              <a:off x="3759200" y="4000500"/>
              <a:ext cx="139700" cy="16510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0"/>
            </p:blipFill>
            <p:spPr>
              <a:xfrm>
                <a:off x="3759200" y="4000500"/>
                <a:ext cx="1397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9" name="墨迹 118"/>
              <p14:cNvContentPartPr/>
              <p14:nvPr/>
            </p14:nvContentPartPr>
            <p14:xfrm>
              <a:off x="4019550" y="3924300"/>
              <a:ext cx="127000" cy="2603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2"/>
            </p:blipFill>
            <p:spPr>
              <a:xfrm>
                <a:off x="4019550" y="3924300"/>
                <a:ext cx="1270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20" name="墨迹 119"/>
              <p14:cNvContentPartPr/>
              <p14:nvPr/>
            </p14:nvContentPartPr>
            <p14:xfrm>
              <a:off x="4140200" y="3917950"/>
              <a:ext cx="209550" cy="2032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4"/>
            </p:blipFill>
            <p:spPr>
              <a:xfrm>
                <a:off x="4140200" y="3917950"/>
                <a:ext cx="2095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21" name="墨迹 120"/>
              <p14:cNvContentPartPr/>
              <p14:nvPr/>
            </p14:nvContentPartPr>
            <p14:xfrm>
              <a:off x="4368800" y="3962400"/>
              <a:ext cx="127000" cy="20955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6"/>
            </p:blipFill>
            <p:spPr>
              <a:xfrm>
                <a:off x="4368800" y="3962400"/>
                <a:ext cx="1270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22" name="墨迹 121"/>
              <p14:cNvContentPartPr/>
              <p14:nvPr/>
            </p14:nvContentPartPr>
            <p14:xfrm>
              <a:off x="4508500" y="3962400"/>
              <a:ext cx="19050" cy="2095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28"/>
            </p:blipFill>
            <p:spPr>
              <a:xfrm>
                <a:off x="4508500" y="3962400"/>
                <a:ext cx="190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3" name="墨迹 122"/>
              <p14:cNvContentPartPr/>
              <p14:nvPr/>
            </p14:nvContentPartPr>
            <p14:xfrm>
              <a:off x="4425950" y="4044950"/>
              <a:ext cx="139700" cy="1905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0"/>
            </p:blipFill>
            <p:spPr>
              <a:xfrm>
                <a:off x="4425950" y="4044950"/>
                <a:ext cx="139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4" name="墨迹 123"/>
              <p14:cNvContentPartPr/>
              <p14:nvPr/>
            </p14:nvContentPartPr>
            <p14:xfrm>
              <a:off x="4591050" y="3968750"/>
              <a:ext cx="76200" cy="22225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2"/>
            </p:blipFill>
            <p:spPr>
              <a:xfrm>
                <a:off x="4591050" y="3968750"/>
                <a:ext cx="762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5" name="墨迹 124"/>
              <p14:cNvContentPartPr/>
              <p14:nvPr/>
            </p14:nvContentPartPr>
            <p14:xfrm>
              <a:off x="4673600" y="4006850"/>
              <a:ext cx="101600" cy="22225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4"/>
            </p:blipFill>
            <p:spPr>
              <a:xfrm>
                <a:off x="4673600" y="4006850"/>
                <a:ext cx="1016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6" name="墨迹 125"/>
              <p14:cNvContentPartPr/>
              <p14:nvPr/>
            </p14:nvContentPartPr>
            <p14:xfrm>
              <a:off x="1962150" y="4375150"/>
              <a:ext cx="133350" cy="1333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6"/>
            </p:blipFill>
            <p:spPr>
              <a:xfrm>
                <a:off x="1962150" y="4375150"/>
                <a:ext cx="1333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7" name="墨迹 126"/>
              <p14:cNvContentPartPr/>
              <p14:nvPr/>
            </p14:nvContentPartPr>
            <p14:xfrm>
              <a:off x="2273300" y="4356100"/>
              <a:ext cx="171450" cy="127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38"/>
            </p:blipFill>
            <p:spPr>
              <a:xfrm>
                <a:off x="2273300" y="4356100"/>
                <a:ext cx="171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8" name="墨迹 127"/>
              <p14:cNvContentPartPr/>
              <p14:nvPr/>
            </p14:nvContentPartPr>
            <p14:xfrm>
              <a:off x="2273300" y="4362450"/>
              <a:ext cx="107950" cy="19685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0"/>
            </p:blipFill>
            <p:spPr>
              <a:xfrm>
                <a:off x="2273300" y="4362450"/>
                <a:ext cx="1079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9" name="墨迹 128"/>
              <p14:cNvContentPartPr/>
              <p14:nvPr/>
            </p14:nvContentPartPr>
            <p14:xfrm>
              <a:off x="2413000" y="4464050"/>
              <a:ext cx="139700" cy="12065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2"/>
            </p:blipFill>
            <p:spPr>
              <a:xfrm>
                <a:off x="2413000" y="4464050"/>
                <a:ext cx="1397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30" name="墨迹 129"/>
              <p14:cNvContentPartPr/>
              <p14:nvPr/>
            </p14:nvContentPartPr>
            <p14:xfrm>
              <a:off x="2374900" y="4495800"/>
              <a:ext cx="139700" cy="2095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4"/>
            </p:blipFill>
            <p:spPr>
              <a:xfrm>
                <a:off x="2374900" y="4495800"/>
                <a:ext cx="1397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31" name="墨迹 130"/>
              <p14:cNvContentPartPr/>
              <p14:nvPr/>
            </p14:nvContentPartPr>
            <p14:xfrm>
              <a:off x="3054350" y="4419600"/>
              <a:ext cx="120650" cy="19685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6"/>
            </p:blipFill>
            <p:spPr>
              <a:xfrm>
                <a:off x="3054350" y="4419600"/>
                <a:ext cx="1206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32" name="墨迹 131"/>
              <p14:cNvContentPartPr/>
              <p14:nvPr/>
            </p14:nvContentPartPr>
            <p14:xfrm>
              <a:off x="3213100" y="4381500"/>
              <a:ext cx="234950" cy="2095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48"/>
            </p:blipFill>
            <p:spPr>
              <a:xfrm>
                <a:off x="3213100" y="4381500"/>
                <a:ext cx="2349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3" name="墨迹 132"/>
              <p14:cNvContentPartPr/>
              <p14:nvPr/>
            </p14:nvContentPartPr>
            <p14:xfrm>
              <a:off x="3613150" y="4495800"/>
              <a:ext cx="266700" cy="508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0"/>
            </p:blipFill>
            <p:spPr>
              <a:xfrm>
                <a:off x="3613150" y="4495800"/>
                <a:ext cx="2667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4" name="墨迹 133"/>
              <p14:cNvContentPartPr/>
              <p14:nvPr/>
            </p14:nvContentPartPr>
            <p14:xfrm>
              <a:off x="3765550" y="4464050"/>
              <a:ext cx="146050" cy="1778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2"/>
            </p:blipFill>
            <p:spPr>
              <a:xfrm>
                <a:off x="3765550" y="4464050"/>
                <a:ext cx="1460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5" name="墨迹 134"/>
              <p14:cNvContentPartPr/>
              <p14:nvPr/>
            </p14:nvContentPartPr>
            <p14:xfrm>
              <a:off x="3962400" y="4476750"/>
              <a:ext cx="95250" cy="17780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4"/>
            </p:blipFill>
            <p:spPr>
              <a:xfrm>
                <a:off x="3962400" y="4476750"/>
                <a:ext cx="952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6" name="墨迹 135"/>
              <p14:cNvContentPartPr/>
              <p14:nvPr/>
            </p14:nvContentPartPr>
            <p14:xfrm>
              <a:off x="4076700" y="4445000"/>
              <a:ext cx="273050" cy="1778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56"/>
            </p:blipFill>
            <p:spPr>
              <a:xfrm>
                <a:off x="4076700" y="4445000"/>
                <a:ext cx="2730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7" name="墨迹 136"/>
              <p14:cNvContentPartPr/>
              <p14:nvPr/>
            </p14:nvContentPartPr>
            <p14:xfrm>
              <a:off x="4406900" y="4451350"/>
              <a:ext cx="12700" cy="19050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58"/>
            </p:blipFill>
            <p:spPr>
              <a:xfrm>
                <a:off x="4406900" y="4451350"/>
                <a:ext cx="12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8" name="墨迹 137"/>
              <p14:cNvContentPartPr/>
              <p14:nvPr/>
            </p14:nvContentPartPr>
            <p14:xfrm>
              <a:off x="4381500" y="4451350"/>
              <a:ext cx="158750" cy="17145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0"/>
            </p:blipFill>
            <p:spPr>
              <a:xfrm>
                <a:off x="4381500" y="4451350"/>
                <a:ext cx="1587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9" name="墨迹 138"/>
              <p14:cNvContentPartPr/>
              <p14:nvPr/>
            </p14:nvContentPartPr>
            <p14:xfrm>
              <a:off x="4603750" y="4425950"/>
              <a:ext cx="82550" cy="18415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2"/>
            </p:blipFill>
            <p:spPr>
              <a:xfrm>
                <a:off x="4603750" y="4425950"/>
                <a:ext cx="825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40" name="墨迹 139"/>
              <p14:cNvContentPartPr/>
              <p14:nvPr/>
            </p14:nvContentPartPr>
            <p14:xfrm>
              <a:off x="4660900" y="4362450"/>
              <a:ext cx="127000" cy="2603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4"/>
            </p:blipFill>
            <p:spPr>
              <a:xfrm>
                <a:off x="4660900" y="4362450"/>
                <a:ext cx="1270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41" name="墨迹 140"/>
              <p14:cNvContentPartPr/>
              <p14:nvPr/>
            </p14:nvContentPartPr>
            <p14:xfrm>
              <a:off x="4876800" y="4514850"/>
              <a:ext cx="254000" cy="381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66"/>
            </p:blipFill>
            <p:spPr>
              <a:xfrm>
                <a:off x="4876800" y="4514850"/>
                <a:ext cx="2540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42" name="墨迹 141"/>
              <p14:cNvContentPartPr/>
              <p14:nvPr/>
            </p14:nvContentPartPr>
            <p14:xfrm>
              <a:off x="5048250" y="4445000"/>
              <a:ext cx="152400" cy="20955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68"/>
            </p:blipFill>
            <p:spPr>
              <a:xfrm>
                <a:off x="5048250" y="4445000"/>
                <a:ext cx="1524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43" name="墨迹 142"/>
              <p14:cNvContentPartPr/>
              <p14:nvPr/>
            </p14:nvContentPartPr>
            <p14:xfrm>
              <a:off x="5334000" y="4502150"/>
              <a:ext cx="228600" cy="20955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0"/>
            </p:blipFill>
            <p:spPr>
              <a:xfrm>
                <a:off x="5334000" y="4502150"/>
                <a:ext cx="2286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4" name="墨迹 143"/>
              <p14:cNvContentPartPr/>
              <p14:nvPr/>
            </p14:nvContentPartPr>
            <p14:xfrm>
              <a:off x="5359400" y="4813300"/>
              <a:ext cx="190500" cy="1397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2"/>
            </p:blipFill>
            <p:spPr>
              <a:xfrm>
                <a:off x="5359400" y="4813300"/>
                <a:ext cx="1905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5" name="墨迹 144"/>
              <p14:cNvContentPartPr/>
              <p14:nvPr/>
            </p14:nvContentPartPr>
            <p14:xfrm>
              <a:off x="1968500" y="4775200"/>
              <a:ext cx="82550" cy="24765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4"/>
            </p:blipFill>
            <p:spPr>
              <a:xfrm>
                <a:off x="1968500" y="4775200"/>
                <a:ext cx="825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6" name="墨迹 145"/>
              <p14:cNvContentPartPr/>
              <p14:nvPr/>
            </p14:nvContentPartPr>
            <p14:xfrm>
              <a:off x="1930400" y="4781550"/>
              <a:ext cx="342900" cy="27305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76"/>
            </p:blipFill>
            <p:spPr>
              <a:xfrm>
                <a:off x="1930400" y="4781550"/>
                <a:ext cx="3429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7" name="墨迹 146"/>
              <p14:cNvContentPartPr/>
              <p14:nvPr/>
            </p14:nvContentPartPr>
            <p14:xfrm>
              <a:off x="2260600" y="4902200"/>
              <a:ext cx="222250" cy="63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78"/>
            </p:blipFill>
            <p:spPr>
              <a:xfrm>
                <a:off x="2260600" y="4902200"/>
                <a:ext cx="222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8" name="墨迹 147"/>
              <p14:cNvContentPartPr/>
              <p14:nvPr/>
            </p14:nvContentPartPr>
            <p14:xfrm>
              <a:off x="2286000" y="4902200"/>
              <a:ext cx="107950" cy="21590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0"/>
            </p:blipFill>
            <p:spPr>
              <a:xfrm>
                <a:off x="2286000" y="4902200"/>
                <a:ext cx="1079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9" name="墨迹 148"/>
              <p14:cNvContentPartPr/>
              <p14:nvPr/>
            </p14:nvContentPartPr>
            <p14:xfrm>
              <a:off x="2451100" y="5016500"/>
              <a:ext cx="88900" cy="10160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2"/>
            </p:blipFill>
            <p:spPr>
              <a:xfrm>
                <a:off x="2451100" y="5016500"/>
                <a:ext cx="889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50" name="墨迹 149"/>
              <p14:cNvContentPartPr/>
              <p14:nvPr/>
            </p14:nvContentPartPr>
            <p14:xfrm>
              <a:off x="3060700" y="1422400"/>
              <a:ext cx="844550" cy="11430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4"/>
            </p:blipFill>
            <p:spPr>
              <a:xfrm>
                <a:off x="3060700" y="1422400"/>
                <a:ext cx="8445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51" name="墨迹 150"/>
              <p14:cNvContentPartPr/>
              <p14:nvPr/>
            </p14:nvContentPartPr>
            <p14:xfrm>
              <a:off x="4064000" y="1644650"/>
              <a:ext cx="31750" cy="9525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86"/>
            </p:blipFill>
            <p:spPr>
              <a:xfrm>
                <a:off x="4064000" y="1644650"/>
                <a:ext cx="317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52" name="墨迹 151"/>
              <p14:cNvContentPartPr/>
              <p14:nvPr/>
            </p14:nvContentPartPr>
            <p14:xfrm>
              <a:off x="4146550" y="1644650"/>
              <a:ext cx="158750" cy="7620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88"/>
            </p:blipFill>
            <p:spPr>
              <a:xfrm>
                <a:off x="4146550" y="1644650"/>
                <a:ext cx="1587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3" name="墨迹 152"/>
              <p14:cNvContentPartPr/>
              <p14:nvPr/>
            </p14:nvContentPartPr>
            <p14:xfrm>
              <a:off x="4311650" y="1644650"/>
              <a:ext cx="63500" cy="8255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0"/>
            </p:blipFill>
            <p:spPr>
              <a:xfrm>
                <a:off x="4311650" y="1644650"/>
                <a:ext cx="635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4" name="墨迹 153"/>
              <p14:cNvContentPartPr/>
              <p14:nvPr/>
            </p14:nvContentPartPr>
            <p14:xfrm>
              <a:off x="4387850" y="1606550"/>
              <a:ext cx="31750" cy="12700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2"/>
            </p:blipFill>
            <p:spPr>
              <a:xfrm>
                <a:off x="4387850" y="1606550"/>
                <a:ext cx="317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5" name="墨迹 154"/>
              <p14:cNvContentPartPr/>
              <p14:nvPr/>
            </p14:nvContentPartPr>
            <p14:xfrm>
              <a:off x="4343400" y="1670050"/>
              <a:ext cx="50800" cy="635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4"/>
            </p:blipFill>
            <p:spPr>
              <a:xfrm>
                <a:off x="4343400" y="1670050"/>
                <a:ext cx="508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6" name="墨迹 155"/>
              <p14:cNvContentPartPr/>
              <p14:nvPr/>
            </p14:nvContentPartPr>
            <p14:xfrm>
              <a:off x="4483100" y="1644650"/>
              <a:ext cx="44450" cy="15240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96"/>
            </p:blipFill>
            <p:spPr>
              <a:xfrm>
                <a:off x="4483100" y="1644650"/>
                <a:ext cx="444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7" name="墨迹 156"/>
              <p14:cNvContentPartPr/>
              <p14:nvPr/>
            </p14:nvContentPartPr>
            <p14:xfrm>
              <a:off x="4546600" y="1619250"/>
              <a:ext cx="171450" cy="22860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98"/>
            </p:blipFill>
            <p:spPr>
              <a:xfrm>
                <a:off x="4546600" y="1619250"/>
                <a:ext cx="1714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8" name="墨迹 157"/>
              <p14:cNvContentPartPr/>
              <p14:nvPr/>
            </p14:nvContentPartPr>
            <p14:xfrm>
              <a:off x="3454400" y="1651000"/>
              <a:ext cx="12700" cy="15875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0"/>
            </p:blipFill>
            <p:spPr>
              <a:xfrm>
                <a:off x="3454400" y="1651000"/>
                <a:ext cx="127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9" name="墨迹 158"/>
              <p14:cNvContentPartPr/>
              <p14:nvPr/>
            </p14:nvContentPartPr>
            <p14:xfrm>
              <a:off x="3492500" y="1625600"/>
              <a:ext cx="133350" cy="19050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2"/>
            </p:blipFill>
            <p:spPr>
              <a:xfrm>
                <a:off x="3492500" y="1625600"/>
                <a:ext cx="1333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60" name="墨迹 159"/>
              <p14:cNvContentPartPr/>
              <p14:nvPr/>
            </p14:nvContentPartPr>
            <p14:xfrm>
              <a:off x="3441700" y="1701800"/>
              <a:ext cx="63500" cy="635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4"/>
            </p:blipFill>
            <p:spPr>
              <a:xfrm>
                <a:off x="3441700" y="1701800"/>
                <a:ext cx="635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61" name="墨迹 160"/>
              <p14:cNvContentPartPr/>
              <p14:nvPr/>
            </p14:nvContentPartPr>
            <p14:xfrm>
              <a:off x="3448050" y="1739900"/>
              <a:ext cx="107950" cy="635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6"/>
            </p:blipFill>
            <p:spPr>
              <a:xfrm>
                <a:off x="3448050" y="1739900"/>
                <a:ext cx="107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62" name="墨迹 161"/>
              <p14:cNvContentPartPr/>
              <p14:nvPr/>
            </p14:nvContentPartPr>
            <p14:xfrm>
              <a:off x="3416300" y="1784350"/>
              <a:ext cx="165100" cy="127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08"/>
            </p:blipFill>
            <p:spPr>
              <a:xfrm>
                <a:off x="3416300" y="1784350"/>
                <a:ext cx="1651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63" name="墨迹 162"/>
              <p14:cNvContentPartPr/>
              <p14:nvPr/>
            </p14:nvContentPartPr>
            <p14:xfrm>
              <a:off x="3746500" y="1676400"/>
              <a:ext cx="44450" cy="635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0"/>
            </p:blipFill>
            <p:spPr>
              <a:xfrm>
                <a:off x="3746500" y="1676400"/>
                <a:ext cx="444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4" name="墨迹 163"/>
              <p14:cNvContentPartPr/>
              <p14:nvPr/>
            </p14:nvContentPartPr>
            <p14:xfrm>
              <a:off x="3702050" y="1701800"/>
              <a:ext cx="12700" cy="10160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2"/>
            </p:blipFill>
            <p:spPr>
              <a:xfrm>
                <a:off x="3702050" y="1701800"/>
                <a:ext cx="127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5" name="墨迹 164"/>
              <p14:cNvContentPartPr/>
              <p14:nvPr/>
            </p14:nvContentPartPr>
            <p14:xfrm>
              <a:off x="3714750" y="1727200"/>
              <a:ext cx="82550" cy="7620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4"/>
            </p:blipFill>
            <p:spPr>
              <a:xfrm>
                <a:off x="3714750" y="1727200"/>
                <a:ext cx="825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6" name="墨迹 165"/>
              <p14:cNvContentPartPr/>
              <p14:nvPr/>
            </p14:nvContentPartPr>
            <p14:xfrm>
              <a:off x="3721100" y="1778000"/>
              <a:ext cx="19050" cy="36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16"/>
            </p:blipFill>
            <p:spPr>
              <a:xfrm>
                <a:off x="3721100" y="177800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7" name="墨迹 166"/>
              <p14:cNvContentPartPr/>
              <p14:nvPr/>
            </p14:nvContentPartPr>
            <p14:xfrm>
              <a:off x="3714750" y="1797050"/>
              <a:ext cx="50800" cy="1905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18"/>
            </p:blipFill>
            <p:spPr>
              <a:xfrm>
                <a:off x="3714750" y="1797050"/>
                <a:ext cx="508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8" name="墨迹 167"/>
              <p14:cNvContentPartPr/>
              <p14:nvPr/>
            </p14:nvContentPartPr>
            <p14:xfrm>
              <a:off x="3854450" y="1619250"/>
              <a:ext cx="101600" cy="22860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0"/>
            </p:blipFill>
            <p:spPr>
              <a:xfrm>
                <a:off x="3854450" y="1619250"/>
                <a:ext cx="1016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9" name="墨迹 168"/>
              <p14:cNvContentPartPr/>
              <p14:nvPr/>
            </p14:nvContentPartPr>
            <p14:xfrm>
              <a:off x="3854450" y="1771650"/>
              <a:ext cx="76200" cy="1905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2"/>
            </p:blipFill>
            <p:spPr>
              <a:xfrm>
                <a:off x="3854450" y="1771650"/>
                <a:ext cx="762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70" name="墨迹 169"/>
              <p14:cNvContentPartPr/>
              <p14:nvPr/>
            </p14:nvContentPartPr>
            <p14:xfrm>
              <a:off x="3702050" y="1746250"/>
              <a:ext cx="44450" cy="4445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4"/>
            </p:blipFill>
            <p:spPr>
              <a:xfrm>
                <a:off x="3702050" y="1746250"/>
                <a:ext cx="444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71" name="墨迹 170"/>
              <p14:cNvContentPartPr/>
              <p14:nvPr/>
            </p14:nvContentPartPr>
            <p14:xfrm>
              <a:off x="3187700" y="4800600"/>
              <a:ext cx="190500" cy="25400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26"/>
            </p:blipFill>
            <p:spPr>
              <a:xfrm>
                <a:off x="3187700" y="4800600"/>
                <a:ext cx="1905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72" name="墨迹 171"/>
              <p14:cNvContentPartPr/>
              <p14:nvPr/>
            </p14:nvContentPartPr>
            <p14:xfrm>
              <a:off x="3429000" y="4972050"/>
              <a:ext cx="120650" cy="11430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28"/>
            </p:blipFill>
            <p:spPr>
              <a:xfrm>
                <a:off x="3429000" y="4972050"/>
                <a:ext cx="1206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73" name="墨迹 172"/>
              <p14:cNvContentPartPr/>
              <p14:nvPr/>
            </p14:nvContentPartPr>
            <p14:xfrm>
              <a:off x="3657600" y="5029200"/>
              <a:ext cx="222250" cy="3175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0"/>
            </p:blipFill>
            <p:spPr>
              <a:xfrm>
                <a:off x="3657600" y="5029200"/>
                <a:ext cx="2222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4" name="墨迹 173"/>
              <p14:cNvContentPartPr/>
              <p14:nvPr/>
            </p14:nvContentPartPr>
            <p14:xfrm>
              <a:off x="3797300" y="4921250"/>
              <a:ext cx="146050" cy="19050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2"/>
            </p:blipFill>
            <p:spPr>
              <a:xfrm>
                <a:off x="3797300" y="4921250"/>
                <a:ext cx="1460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5" name="墨迹 174"/>
              <p14:cNvContentPartPr/>
              <p14:nvPr/>
            </p14:nvContentPartPr>
            <p14:xfrm>
              <a:off x="4064000" y="4895850"/>
              <a:ext cx="101600" cy="22225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4"/>
            </p:blipFill>
            <p:spPr>
              <a:xfrm>
                <a:off x="4064000" y="4895850"/>
                <a:ext cx="1016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6" name="墨迹 175"/>
              <p14:cNvContentPartPr/>
              <p14:nvPr/>
            </p14:nvContentPartPr>
            <p14:xfrm>
              <a:off x="4191000" y="4864100"/>
              <a:ext cx="158750" cy="20955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36"/>
            </p:blipFill>
            <p:spPr>
              <a:xfrm>
                <a:off x="4191000" y="4864100"/>
                <a:ext cx="1587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7" name="墨迹 176"/>
              <p14:cNvContentPartPr/>
              <p14:nvPr/>
            </p14:nvContentPartPr>
            <p14:xfrm>
              <a:off x="4406900" y="4876800"/>
              <a:ext cx="133350" cy="22225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38"/>
            </p:blipFill>
            <p:spPr>
              <a:xfrm>
                <a:off x="4406900" y="4876800"/>
                <a:ext cx="1333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8" name="墨迹 177"/>
              <p14:cNvContentPartPr/>
              <p14:nvPr/>
            </p14:nvContentPartPr>
            <p14:xfrm>
              <a:off x="4610100" y="4826000"/>
              <a:ext cx="6350" cy="26035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0"/>
            </p:blipFill>
            <p:spPr>
              <a:xfrm>
                <a:off x="4610100" y="4826000"/>
                <a:ext cx="63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9" name="墨迹 178"/>
              <p14:cNvContentPartPr/>
              <p14:nvPr/>
            </p14:nvContentPartPr>
            <p14:xfrm>
              <a:off x="4514850" y="4953000"/>
              <a:ext cx="171450" cy="635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2"/>
            </p:blipFill>
            <p:spPr>
              <a:xfrm>
                <a:off x="4514850" y="4953000"/>
                <a:ext cx="1714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80" name="墨迹 179"/>
              <p14:cNvContentPartPr/>
              <p14:nvPr/>
            </p14:nvContentPartPr>
            <p14:xfrm>
              <a:off x="4743450" y="4908550"/>
              <a:ext cx="50800" cy="24130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4"/>
            </p:blipFill>
            <p:spPr>
              <a:xfrm>
                <a:off x="4743450" y="4908550"/>
                <a:ext cx="508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81" name="墨迹 180"/>
              <p14:cNvContentPartPr/>
              <p14:nvPr/>
            </p14:nvContentPartPr>
            <p14:xfrm>
              <a:off x="4832350" y="4876800"/>
              <a:ext cx="177800" cy="32385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46"/>
            </p:blipFill>
            <p:spPr>
              <a:xfrm>
                <a:off x="4832350" y="4876800"/>
                <a:ext cx="1778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82" name="墨迹 181"/>
              <p14:cNvContentPartPr/>
              <p14:nvPr/>
            </p14:nvContentPartPr>
            <p14:xfrm>
              <a:off x="2012950" y="5308600"/>
              <a:ext cx="31750" cy="23495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48"/>
            </p:blipFill>
            <p:spPr>
              <a:xfrm>
                <a:off x="2012950" y="5308600"/>
                <a:ext cx="317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83" name="墨迹 182"/>
              <p14:cNvContentPartPr/>
              <p14:nvPr/>
            </p14:nvContentPartPr>
            <p14:xfrm>
              <a:off x="2012950" y="5321300"/>
              <a:ext cx="247650" cy="24765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0"/>
            </p:blipFill>
            <p:spPr>
              <a:xfrm>
                <a:off x="2012950" y="5321300"/>
                <a:ext cx="2476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84" name="墨迹 183"/>
              <p14:cNvContentPartPr/>
              <p14:nvPr/>
            </p14:nvContentPartPr>
            <p14:xfrm>
              <a:off x="2355850" y="5321300"/>
              <a:ext cx="133350" cy="1905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2"/>
            </p:blipFill>
            <p:spPr>
              <a:xfrm>
                <a:off x="2355850" y="5321300"/>
                <a:ext cx="133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5" name="墨迹 184"/>
              <p14:cNvContentPartPr/>
              <p14:nvPr/>
            </p14:nvContentPartPr>
            <p14:xfrm>
              <a:off x="2343150" y="5346700"/>
              <a:ext cx="63500" cy="22860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54"/>
            </p:blipFill>
            <p:spPr>
              <a:xfrm>
                <a:off x="2343150" y="5346700"/>
                <a:ext cx="635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6" name="墨迹 185"/>
              <p14:cNvContentPartPr/>
              <p14:nvPr/>
            </p14:nvContentPartPr>
            <p14:xfrm>
              <a:off x="2501900" y="5454650"/>
              <a:ext cx="38100" cy="13970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56"/>
            </p:blipFill>
            <p:spPr>
              <a:xfrm>
                <a:off x="2501900" y="5454650"/>
                <a:ext cx="381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7" name="墨迹 186"/>
              <p14:cNvContentPartPr/>
              <p14:nvPr/>
            </p14:nvContentPartPr>
            <p14:xfrm>
              <a:off x="3187700" y="5276850"/>
              <a:ext cx="101600" cy="23495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58"/>
            </p:blipFill>
            <p:spPr>
              <a:xfrm>
                <a:off x="3187700" y="5276850"/>
                <a:ext cx="1016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8" name="墨迹 187"/>
              <p14:cNvContentPartPr/>
              <p14:nvPr/>
            </p14:nvContentPartPr>
            <p14:xfrm>
              <a:off x="3257550" y="5257800"/>
              <a:ext cx="139700" cy="24765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60"/>
            </p:blipFill>
            <p:spPr>
              <a:xfrm>
                <a:off x="3257550" y="5257800"/>
                <a:ext cx="1397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9" name="墨迹 188"/>
              <p14:cNvContentPartPr/>
              <p14:nvPr/>
            </p14:nvContentPartPr>
            <p14:xfrm>
              <a:off x="3435350" y="5416550"/>
              <a:ext cx="101600" cy="13335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62"/>
            </p:blipFill>
            <p:spPr>
              <a:xfrm>
                <a:off x="3435350" y="5416550"/>
                <a:ext cx="1016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90" name="墨迹 189"/>
              <p14:cNvContentPartPr/>
              <p14:nvPr/>
            </p14:nvContentPartPr>
            <p14:xfrm>
              <a:off x="3581400" y="5416550"/>
              <a:ext cx="171450" cy="1270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64"/>
            </p:blipFill>
            <p:spPr>
              <a:xfrm>
                <a:off x="3581400" y="5416550"/>
                <a:ext cx="171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91" name="墨迹 190"/>
              <p14:cNvContentPartPr/>
              <p14:nvPr/>
            </p14:nvContentPartPr>
            <p14:xfrm>
              <a:off x="3657600" y="5334000"/>
              <a:ext cx="57150" cy="15240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66"/>
            </p:blipFill>
            <p:spPr>
              <a:xfrm>
                <a:off x="3657600" y="5334000"/>
                <a:ext cx="571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92" name="墨迹 191"/>
              <p14:cNvContentPartPr/>
              <p14:nvPr/>
            </p14:nvContentPartPr>
            <p14:xfrm>
              <a:off x="3879850" y="5391150"/>
              <a:ext cx="6350" cy="12700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68"/>
            </p:blipFill>
            <p:spPr>
              <a:xfrm>
                <a:off x="3879850" y="5391150"/>
                <a:ext cx="63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93" name="墨迹 192"/>
              <p14:cNvContentPartPr/>
              <p14:nvPr/>
            </p14:nvContentPartPr>
            <p14:xfrm>
              <a:off x="4006850" y="5448300"/>
              <a:ext cx="260350" cy="36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70"/>
            </p:blipFill>
            <p:spPr>
              <a:xfrm>
                <a:off x="4006850" y="5448300"/>
                <a:ext cx="260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94" name="墨迹 193"/>
              <p14:cNvContentPartPr/>
              <p14:nvPr/>
            </p14:nvContentPartPr>
            <p14:xfrm>
              <a:off x="4203700" y="5372100"/>
              <a:ext cx="63500" cy="15240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72"/>
            </p:blipFill>
            <p:spPr>
              <a:xfrm>
                <a:off x="4203700" y="5372100"/>
                <a:ext cx="635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95" name="墨迹 194"/>
              <p14:cNvContentPartPr/>
              <p14:nvPr/>
            </p14:nvContentPartPr>
            <p14:xfrm>
              <a:off x="4451350" y="5359400"/>
              <a:ext cx="120650" cy="19685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74"/>
            </p:blipFill>
            <p:spPr>
              <a:xfrm>
                <a:off x="4451350" y="5359400"/>
                <a:ext cx="1206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96" name="墨迹 195"/>
              <p14:cNvContentPartPr/>
              <p14:nvPr/>
            </p14:nvContentPartPr>
            <p14:xfrm>
              <a:off x="4476750" y="5429250"/>
              <a:ext cx="63500" cy="7620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76"/>
            </p:blipFill>
            <p:spPr>
              <a:xfrm>
                <a:off x="4476750" y="5429250"/>
                <a:ext cx="635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197" name="墨迹 196"/>
              <p14:cNvContentPartPr/>
              <p14:nvPr/>
            </p14:nvContentPartPr>
            <p14:xfrm>
              <a:off x="2082800" y="5727700"/>
              <a:ext cx="127000" cy="23495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78"/>
            </p:blipFill>
            <p:spPr>
              <a:xfrm>
                <a:off x="2082800" y="5727700"/>
                <a:ext cx="1270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198" name="墨迹 197"/>
              <p14:cNvContentPartPr/>
              <p14:nvPr/>
            </p14:nvContentPartPr>
            <p14:xfrm>
              <a:off x="2368550" y="5759450"/>
              <a:ext cx="114300" cy="2540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80"/>
            </p:blipFill>
            <p:spPr>
              <a:xfrm>
                <a:off x="2368550" y="5759450"/>
                <a:ext cx="1143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199" name="墨迹 198"/>
              <p14:cNvContentPartPr/>
              <p14:nvPr/>
            </p14:nvContentPartPr>
            <p14:xfrm>
              <a:off x="2324100" y="5772150"/>
              <a:ext cx="63500" cy="19685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82"/>
            </p:blipFill>
            <p:spPr>
              <a:xfrm>
                <a:off x="2324100" y="5772150"/>
                <a:ext cx="635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200" name="墨迹 199"/>
              <p14:cNvContentPartPr/>
              <p14:nvPr/>
            </p14:nvContentPartPr>
            <p14:xfrm>
              <a:off x="2489200" y="5829300"/>
              <a:ext cx="234950" cy="12700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84"/>
            </p:blipFill>
            <p:spPr>
              <a:xfrm>
                <a:off x="2489200" y="5829300"/>
                <a:ext cx="2349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201" name="墨迹 200"/>
              <p14:cNvContentPartPr/>
              <p14:nvPr/>
            </p14:nvContentPartPr>
            <p14:xfrm>
              <a:off x="3238500" y="5702300"/>
              <a:ext cx="241300" cy="21590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86"/>
            </p:blipFill>
            <p:spPr>
              <a:xfrm>
                <a:off x="3238500" y="5702300"/>
                <a:ext cx="2413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202" name="墨迹 201"/>
              <p14:cNvContentPartPr/>
              <p14:nvPr/>
            </p14:nvContentPartPr>
            <p14:xfrm>
              <a:off x="3378200" y="5816600"/>
              <a:ext cx="76200" cy="5715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88"/>
            </p:blipFill>
            <p:spPr>
              <a:xfrm>
                <a:off x="3378200" y="5816600"/>
                <a:ext cx="762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203" name="墨迹 202"/>
              <p14:cNvContentPartPr/>
              <p14:nvPr/>
            </p14:nvContentPartPr>
            <p14:xfrm>
              <a:off x="3708400" y="5886450"/>
              <a:ext cx="234950" cy="635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90"/>
            </p:blipFill>
            <p:spPr>
              <a:xfrm>
                <a:off x="3708400" y="5886450"/>
                <a:ext cx="234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204" name="墨迹 203"/>
              <p14:cNvContentPartPr/>
              <p14:nvPr/>
            </p14:nvContentPartPr>
            <p14:xfrm>
              <a:off x="3835400" y="5791200"/>
              <a:ext cx="146050" cy="19050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92"/>
            </p:blipFill>
            <p:spPr>
              <a:xfrm>
                <a:off x="3835400" y="5791200"/>
                <a:ext cx="1460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205" name="墨迹 204"/>
              <p14:cNvContentPartPr/>
              <p14:nvPr/>
            </p14:nvContentPartPr>
            <p14:xfrm>
              <a:off x="4133850" y="5708650"/>
              <a:ext cx="120650" cy="25400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94"/>
            </p:blipFill>
            <p:spPr>
              <a:xfrm>
                <a:off x="4133850" y="5708650"/>
                <a:ext cx="1206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206" name="墨迹 205"/>
              <p14:cNvContentPartPr/>
              <p14:nvPr/>
            </p14:nvContentPartPr>
            <p14:xfrm>
              <a:off x="4229100" y="5695950"/>
              <a:ext cx="146050" cy="22225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96"/>
            </p:blipFill>
            <p:spPr>
              <a:xfrm>
                <a:off x="4229100" y="5695950"/>
                <a:ext cx="1460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07" name="墨迹 206"/>
              <p14:cNvContentPartPr/>
              <p14:nvPr/>
            </p14:nvContentPartPr>
            <p14:xfrm>
              <a:off x="4438650" y="5854700"/>
              <a:ext cx="133350" cy="12700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398"/>
            </p:blipFill>
            <p:spPr>
              <a:xfrm>
                <a:off x="4438650" y="5854700"/>
                <a:ext cx="1333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08" name="墨迹 207"/>
              <p14:cNvContentPartPr/>
              <p14:nvPr/>
            </p14:nvContentPartPr>
            <p14:xfrm>
              <a:off x="3130550" y="5194300"/>
              <a:ext cx="1809750" cy="90170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00"/>
            </p:blipFill>
            <p:spPr>
              <a:xfrm>
                <a:off x="3130550" y="5194300"/>
                <a:ext cx="1809750" cy="901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09" name="墨迹 208"/>
              <p14:cNvContentPartPr/>
              <p14:nvPr/>
            </p14:nvContentPartPr>
            <p14:xfrm>
              <a:off x="4902200" y="5251450"/>
              <a:ext cx="431800" cy="21590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02"/>
            </p:blipFill>
            <p:spPr>
              <a:xfrm>
                <a:off x="4902200" y="5251450"/>
                <a:ext cx="4318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10" name="墨迹 209"/>
              <p14:cNvContentPartPr/>
              <p14:nvPr/>
            </p14:nvContentPartPr>
            <p14:xfrm>
              <a:off x="5695950" y="4572000"/>
              <a:ext cx="196850" cy="18415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04"/>
            </p:blipFill>
            <p:spPr>
              <a:xfrm>
                <a:off x="5695950" y="4572000"/>
                <a:ext cx="1968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11" name="墨迹 210"/>
              <p14:cNvContentPartPr/>
              <p14:nvPr/>
            </p14:nvContentPartPr>
            <p14:xfrm>
              <a:off x="2241550" y="6146800"/>
              <a:ext cx="146050" cy="16510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06"/>
            </p:blipFill>
            <p:spPr>
              <a:xfrm>
                <a:off x="2241550" y="6146800"/>
                <a:ext cx="1460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212" name="墨迹 211"/>
              <p14:cNvContentPartPr/>
              <p14:nvPr/>
            </p14:nvContentPartPr>
            <p14:xfrm>
              <a:off x="2336800" y="6121400"/>
              <a:ext cx="127000" cy="3810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08"/>
            </p:blipFill>
            <p:spPr>
              <a:xfrm>
                <a:off x="2336800" y="6121400"/>
                <a:ext cx="1270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213" name="墨迹 212"/>
              <p14:cNvContentPartPr/>
              <p14:nvPr/>
            </p14:nvContentPartPr>
            <p14:xfrm>
              <a:off x="2286000" y="6172200"/>
              <a:ext cx="190500" cy="5715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10"/>
            </p:blipFill>
            <p:spPr>
              <a:xfrm>
                <a:off x="2286000" y="6172200"/>
                <a:ext cx="1905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1" p14:bwMode="auto">
            <p14:nvContentPartPr>
              <p14:cNvPr id="214" name="墨迹 213"/>
              <p14:cNvContentPartPr/>
              <p14:nvPr/>
            </p14:nvContentPartPr>
            <p14:xfrm>
              <a:off x="2520950" y="6178550"/>
              <a:ext cx="190500" cy="3810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12"/>
            </p:blipFill>
            <p:spPr>
              <a:xfrm>
                <a:off x="2520950" y="6178550"/>
                <a:ext cx="1905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3" p14:bwMode="auto">
            <p14:nvContentPartPr>
              <p14:cNvPr id="215" name="墨迹 214"/>
              <p14:cNvContentPartPr/>
              <p14:nvPr/>
            </p14:nvContentPartPr>
            <p14:xfrm>
              <a:off x="2609850" y="6203950"/>
              <a:ext cx="50800" cy="101600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14"/>
            </p:blipFill>
            <p:spPr>
              <a:xfrm>
                <a:off x="2609850" y="6203950"/>
                <a:ext cx="508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5" p14:bwMode="auto">
            <p14:nvContentPartPr>
              <p14:cNvPr id="216" name="墨迹 215"/>
              <p14:cNvContentPartPr/>
              <p14:nvPr/>
            </p14:nvContentPartPr>
            <p14:xfrm>
              <a:off x="2819400" y="6235700"/>
              <a:ext cx="95250" cy="76200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16"/>
            </p:blipFill>
            <p:spPr>
              <a:xfrm>
                <a:off x="2819400" y="6235700"/>
                <a:ext cx="952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7" p14:bwMode="auto">
            <p14:nvContentPartPr>
              <p14:cNvPr id="217" name="墨迹 216"/>
              <p14:cNvContentPartPr/>
              <p14:nvPr/>
            </p14:nvContentPartPr>
            <p14:xfrm>
              <a:off x="3790950" y="6096000"/>
              <a:ext cx="184150" cy="16510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18"/>
            </p:blipFill>
            <p:spPr>
              <a:xfrm>
                <a:off x="3790950" y="6096000"/>
                <a:ext cx="1841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9" p14:bwMode="auto">
            <p14:nvContentPartPr>
              <p14:cNvPr id="218" name="墨迹 217"/>
              <p14:cNvContentPartPr/>
              <p14:nvPr/>
            </p14:nvContentPartPr>
            <p14:xfrm>
              <a:off x="4044950" y="6172200"/>
              <a:ext cx="209550" cy="5080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20"/>
            </p:blipFill>
            <p:spPr>
              <a:xfrm>
                <a:off x="4044950" y="6172200"/>
                <a:ext cx="2095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1" p14:bwMode="auto">
            <p14:nvContentPartPr>
              <p14:cNvPr id="219" name="墨迹 218"/>
              <p14:cNvContentPartPr/>
              <p14:nvPr/>
            </p14:nvContentPartPr>
            <p14:xfrm>
              <a:off x="4216400" y="6159500"/>
              <a:ext cx="152400" cy="16510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22"/>
            </p:blipFill>
            <p:spPr>
              <a:xfrm>
                <a:off x="4216400" y="6159500"/>
                <a:ext cx="1524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220" name="墨迹 219"/>
              <p14:cNvContentPartPr/>
              <p14:nvPr/>
            </p14:nvContentPartPr>
            <p14:xfrm>
              <a:off x="4451350" y="6070600"/>
              <a:ext cx="95250" cy="22225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24"/>
            </p:blipFill>
            <p:spPr>
              <a:xfrm>
                <a:off x="4451350" y="6070600"/>
                <a:ext cx="952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221" name="墨迹 220"/>
              <p14:cNvContentPartPr/>
              <p14:nvPr/>
            </p14:nvContentPartPr>
            <p14:xfrm>
              <a:off x="4565650" y="6108700"/>
              <a:ext cx="234950" cy="24765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26"/>
            </p:blipFill>
            <p:spPr>
              <a:xfrm>
                <a:off x="4565650" y="6108700"/>
                <a:ext cx="2349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7" p14:bwMode="auto">
            <p14:nvContentPartPr>
              <p14:cNvPr id="222" name="墨迹 221"/>
              <p14:cNvContentPartPr/>
              <p14:nvPr/>
            </p14:nvContentPartPr>
            <p14:xfrm>
              <a:off x="4889500" y="6153150"/>
              <a:ext cx="31750" cy="17145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28"/>
            </p:blipFill>
            <p:spPr>
              <a:xfrm>
                <a:off x="4889500" y="6153150"/>
                <a:ext cx="317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9" p14:bwMode="auto">
            <p14:nvContentPartPr>
              <p14:cNvPr id="223" name="墨迹 222"/>
              <p14:cNvContentPartPr/>
              <p14:nvPr/>
            </p14:nvContentPartPr>
            <p14:xfrm>
              <a:off x="4914900" y="6134100"/>
              <a:ext cx="215900" cy="21590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30"/>
            </p:blipFill>
            <p:spPr>
              <a:xfrm>
                <a:off x="4914900" y="6134100"/>
                <a:ext cx="2159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1" p14:bwMode="auto">
            <p14:nvContentPartPr>
              <p14:cNvPr id="224" name="墨迹 223"/>
              <p14:cNvContentPartPr/>
              <p14:nvPr/>
            </p14:nvContentPartPr>
            <p14:xfrm>
              <a:off x="5245100" y="6140450"/>
              <a:ext cx="69850" cy="241300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32"/>
            </p:blipFill>
            <p:spPr>
              <a:xfrm>
                <a:off x="5245100" y="6140450"/>
                <a:ext cx="698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3" p14:bwMode="auto">
            <p14:nvContentPartPr>
              <p14:cNvPr id="225" name="墨迹 224"/>
              <p14:cNvContentPartPr/>
              <p14:nvPr/>
            </p14:nvContentPartPr>
            <p14:xfrm>
              <a:off x="5321300" y="6184900"/>
              <a:ext cx="107950" cy="260350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34"/>
            </p:blipFill>
            <p:spPr>
              <a:xfrm>
                <a:off x="5321300" y="6184900"/>
                <a:ext cx="1079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5" p14:bwMode="auto">
            <p14:nvContentPartPr>
              <p14:cNvPr id="226" name="墨迹 225"/>
              <p14:cNvContentPartPr/>
              <p14:nvPr/>
            </p14:nvContentPartPr>
            <p14:xfrm>
              <a:off x="2368550" y="6762750"/>
              <a:ext cx="127000" cy="8890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36"/>
            </p:blipFill>
            <p:spPr>
              <a:xfrm>
                <a:off x="2368550" y="6762750"/>
                <a:ext cx="1270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7" p14:bwMode="auto">
            <p14:nvContentPartPr>
              <p14:cNvPr id="227" name="墨迹 226"/>
              <p14:cNvContentPartPr/>
              <p14:nvPr/>
            </p14:nvContentPartPr>
            <p14:xfrm>
              <a:off x="2457450" y="6673850"/>
              <a:ext cx="69850" cy="3175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38"/>
            </p:blipFill>
            <p:spPr>
              <a:xfrm>
                <a:off x="2457450" y="6673850"/>
                <a:ext cx="698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9" p14:bwMode="auto">
            <p14:nvContentPartPr>
              <p14:cNvPr id="228" name="墨迹 227"/>
              <p14:cNvContentPartPr/>
              <p14:nvPr/>
            </p14:nvContentPartPr>
            <p14:xfrm>
              <a:off x="2406650" y="6731000"/>
              <a:ext cx="184150" cy="12700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40"/>
            </p:blipFill>
            <p:spPr>
              <a:xfrm>
                <a:off x="2406650" y="6731000"/>
                <a:ext cx="1841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1" p14:bwMode="auto">
            <p14:nvContentPartPr>
              <p14:cNvPr id="229" name="墨迹 228"/>
              <p14:cNvContentPartPr/>
              <p14:nvPr/>
            </p14:nvContentPartPr>
            <p14:xfrm>
              <a:off x="2647950" y="6680200"/>
              <a:ext cx="177800" cy="6350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42"/>
            </p:blipFill>
            <p:spPr>
              <a:xfrm>
                <a:off x="2647950" y="6680200"/>
                <a:ext cx="1778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3" p14:bwMode="auto">
            <p14:nvContentPartPr>
              <p14:cNvPr id="230" name="墨迹 229"/>
              <p14:cNvContentPartPr/>
              <p14:nvPr/>
            </p14:nvContentPartPr>
            <p14:xfrm>
              <a:off x="2755900" y="6686550"/>
              <a:ext cx="25400" cy="133350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44"/>
            </p:blipFill>
            <p:spPr>
              <a:xfrm>
                <a:off x="2755900" y="6686550"/>
                <a:ext cx="254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5" p14:bwMode="auto">
            <p14:nvContentPartPr>
              <p14:cNvPr id="231" name="墨迹 230"/>
              <p14:cNvContentPartPr/>
              <p14:nvPr/>
            </p14:nvContentPartPr>
            <p14:xfrm>
              <a:off x="2952750" y="6743700"/>
              <a:ext cx="19050" cy="76200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46"/>
            </p:blipFill>
            <p:spPr>
              <a:xfrm>
                <a:off x="2952750" y="6743700"/>
                <a:ext cx="190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7" p14:bwMode="auto">
            <p14:nvContentPartPr>
              <p14:cNvPr id="232" name="墨迹 231"/>
              <p14:cNvContentPartPr/>
              <p14:nvPr/>
            </p14:nvContentPartPr>
            <p14:xfrm>
              <a:off x="3835400" y="6724650"/>
              <a:ext cx="361950" cy="8890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48"/>
            </p:blipFill>
            <p:spPr>
              <a:xfrm>
                <a:off x="3835400" y="6724650"/>
                <a:ext cx="3619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9" p14:bwMode="auto">
            <p14:nvContentPartPr>
              <p14:cNvPr id="233" name="墨迹 232"/>
              <p14:cNvContentPartPr/>
              <p14:nvPr/>
            </p14:nvContentPartPr>
            <p14:xfrm>
              <a:off x="4248150" y="6635750"/>
              <a:ext cx="50800" cy="16510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50"/>
            </p:blipFill>
            <p:spPr>
              <a:xfrm>
                <a:off x="4248150" y="6635750"/>
                <a:ext cx="508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1" p14:bwMode="auto">
            <p14:nvContentPartPr>
              <p14:cNvPr id="234" name="墨迹 233"/>
              <p14:cNvContentPartPr/>
              <p14:nvPr/>
            </p14:nvContentPartPr>
            <p14:xfrm>
              <a:off x="4254500" y="6597650"/>
              <a:ext cx="196850" cy="20320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52"/>
            </p:blipFill>
            <p:spPr>
              <a:xfrm>
                <a:off x="4254500" y="6597650"/>
                <a:ext cx="1968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3" p14:bwMode="auto">
            <p14:nvContentPartPr>
              <p14:cNvPr id="235" name="墨迹 234"/>
              <p14:cNvContentPartPr/>
              <p14:nvPr/>
            </p14:nvContentPartPr>
            <p14:xfrm>
              <a:off x="4470400" y="6616700"/>
              <a:ext cx="203200" cy="215900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54"/>
            </p:blipFill>
            <p:spPr>
              <a:xfrm>
                <a:off x="4470400" y="6616700"/>
                <a:ext cx="2032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5" p14:bwMode="auto">
            <p14:nvContentPartPr>
              <p14:cNvPr id="236" name="墨迹 235"/>
              <p14:cNvContentPartPr/>
              <p14:nvPr/>
            </p14:nvContentPartPr>
            <p14:xfrm>
              <a:off x="4718050" y="6667500"/>
              <a:ext cx="247650" cy="38100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56"/>
            </p:blipFill>
            <p:spPr>
              <a:xfrm>
                <a:off x="4718050" y="6667500"/>
                <a:ext cx="2476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7" p14:bwMode="auto">
            <p14:nvContentPartPr>
              <p14:cNvPr id="237" name="墨迹 236"/>
              <p14:cNvContentPartPr/>
              <p14:nvPr/>
            </p14:nvContentPartPr>
            <p14:xfrm>
              <a:off x="4889500" y="6584950"/>
              <a:ext cx="152400" cy="19685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58"/>
            </p:blipFill>
            <p:spPr>
              <a:xfrm>
                <a:off x="4889500" y="6584950"/>
                <a:ext cx="1524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9" p14:bwMode="auto">
            <p14:nvContentPartPr>
              <p14:cNvPr id="238" name="墨迹 237"/>
              <p14:cNvContentPartPr/>
              <p14:nvPr/>
            </p14:nvContentPartPr>
            <p14:xfrm>
              <a:off x="5194300" y="6604000"/>
              <a:ext cx="76200" cy="222250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60"/>
            </p:blipFill>
            <p:spPr>
              <a:xfrm>
                <a:off x="5194300" y="6604000"/>
                <a:ext cx="762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1" p14:bwMode="auto">
            <p14:nvContentPartPr>
              <p14:cNvPr id="239" name="墨迹 238"/>
              <p14:cNvContentPartPr/>
              <p14:nvPr/>
            </p14:nvContentPartPr>
            <p14:xfrm>
              <a:off x="5295900" y="6559550"/>
              <a:ext cx="317500" cy="266700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62"/>
            </p:blipFill>
            <p:spPr>
              <a:xfrm>
                <a:off x="5295900" y="6559550"/>
                <a:ext cx="3175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3" p14:bwMode="auto">
            <p14:nvContentPartPr>
              <p14:cNvPr id="240" name="墨迹 239"/>
              <p14:cNvContentPartPr/>
              <p14:nvPr/>
            </p14:nvContentPartPr>
            <p14:xfrm>
              <a:off x="6413500" y="984250"/>
              <a:ext cx="139700" cy="190500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64"/>
            </p:blipFill>
            <p:spPr>
              <a:xfrm>
                <a:off x="6413500" y="984250"/>
                <a:ext cx="139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5" p14:bwMode="auto">
            <p14:nvContentPartPr>
              <p14:cNvPr id="241" name="墨迹 240"/>
              <p14:cNvContentPartPr/>
              <p14:nvPr/>
            </p14:nvContentPartPr>
            <p14:xfrm>
              <a:off x="6699250" y="1054100"/>
              <a:ext cx="127000" cy="25400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66"/>
            </p:blipFill>
            <p:spPr>
              <a:xfrm>
                <a:off x="6699250" y="1054100"/>
                <a:ext cx="1270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7" p14:bwMode="auto">
            <p14:nvContentPartPr>
              <p14:cNvPr id="242" name="墨迹 241"/>
              <p14:cNvContentPartPr/>
              <p14:nvPr/>
            </p14:nvContentPartPr>
            <p14:xfrm>
              <a:off x="6775450" y="990600"/>
              <a:ext cx="82550" cy="203200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68"/>
            </p:blipFill>
            <p:spPr>
              <a:xfrm>
                <a:off x="6775450" y="990600"/>
                <a:ext cx="825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9" p14:bwMode="auto">
            <p14:nvContentPartPr>
              <p14:cNvPr id="243" name="墨迹 242"/>
              <p14:cNvContentPartPr/>
              <p14:nvPr/>
            </p14:nvContentPartPr>
            <p14:xfrm>
              <a:off x="6953250" y="882650"/>
              <a:ext cx="152400" cy="298450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70"/>
            </p:blipFill>
            <p:spPr>
              <a:xfrm>
                <a:off x="6953250" y="882650"/>
                <a:ext cx="1524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1" p14:bwMode="auto">
            <p14:nvContentPartPr>
              <p14:cNvPr id="244" name="墨迹 243"/>
              <p14:cNvContentPartPr/>
              <p14:nvPr/>
            </p14:nvContentPartPr>
            <p14:xfrm>
              <a:off x="6623050" y="1079500"/>
              <a:ext cx="82550" cy="360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72"/>
            </p:blipFill>
            <p:spPr>
              <a:xfrm>
                <a:off x="6623050" y="1079500"/>
                <a:ext cx="82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3" p14:bwMode="auto">
            <p14:nvContentPartPr>
              <p14:cNvPr id="245" name="墨迹 244"/>
              <p14:cNvContentPartPr/>
              <p14:nvPr/>
            </p14:nvContentPartPr>
            <p14:xfrm>
              <a:off x="7715250" y="1066800"/>
              <a:ext cx="12700" cy="36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0"/>
            </p:blipFill>
            <p:spPr>
              <a:xfrm>
                <a:off x="7715250" y="10668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4" p14:bwMode="auto">
            <p14:nvContentPartPr>
              <p14:cNvPr id="246" name="墨迹 245"/>
              <p14:cNvContentPartPr/>
              <p14:nvPr/>
            </p14:nvContentPartPr>
            <p14:xfrm>
              <a:off x="7696200" y="1117600"/>
              <a:ext cx="12700" cy="25400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75"/>
            </p:blipFill>
            <p:spPr>
              <a:xfrm>
                <a:off x="7696200" y="1117600"/>
                <a:ext cx="127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6" p14:bwMode="auto">
            <p14:nvContentPartPr>
              <p14:cNvPr id="247" name="墨迹 246"/>
              <p14:cNvContentPartPr/>
              <p14:nvPr/>
            </p14:nvContentPartPr>
            <p14:xfrm>
              <a:off x="7689850" y="1231900"/>
              <a:ext cx="12700" cy="19050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77"/>
            </p:blipFill>
            <p:spPr>
              <a:xfrm>
                <a:off x="7689850" y="1231900"/>
                <a:ext cx="12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8" p14:bwMode="auto">
            <p14:nvContentPartPr>
              <p14:cNvPr id="248" name="墨迹 247"/>
              <p14:cNvContentPartPr/>
              <p14:nvPr/>
            </p14:nvContentPartPr>
            <p14:xfrm>
              <a:off x="7689850" y="1295400"/>
              <a:ext cx="360" cy="19050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47"/>
            </p:blipFill>
            <p:spPr>
              <a:xfrm>
                <a:off x="7689850" y="129540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9" p14:bwMode="auto">
            <p14:nvContentPartPr>
              <p14:cNvPr id="5" name="墨迹 4"/>
              <p14:cNvContentPartPr/>
              <p14:nvPr/>
            </p14:nvContentPartPr>
            <p14:xfrm>
              <a:off x="7899400" y="1365250"/>
              <a:ext cx="152400" cy="1079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80"/>
            </p:blipFill>
            <p:spPr>
              <a:xfrm>
                <a:off x="7899400" y="1365250"/>
                <a:ext cx="1524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1" p14:bwMode="auto">
            <p14:nvContentPartPr>
              <p14:cNvPr id="249" name="墨迹 248"/>
              <p14:cNvContentPartPr/>
              <p14:nvPr/>
            </p14:nvContentPartPr>
            <p14:xfrm>
              <a:off x="8039100" y="1377950"/>
              <a:ext cx="31750" cy="139700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482"/>
            </p:blipFill>
            <p:spPr>
              <a:xfrm>
                <a:off x="8039100" y="1377950"/>
                <a:ext cx="317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3" p14:bwMode="auto">
            <p14:nvContentPartPr>
              <p14:cNvPr id="250" name="墨迹 249"/>
              <p14:cNvContentPartPr/>
              <p14:nvPr/>
            </p14:nvContentPartPr>
            <p14:xfrm>
              <a:off x="8064500" y="1308100"/>
              <a:ext cx="184150" cy="209550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484"/>
            </p:blipFill>
            <p:spPr>
              <a:xfrm>
                <a:off x="8064500" y="1308100"/>
                <a:ext cx="1841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5" p14:bwMode="auto">
            <p14:nvContentPartPr>
              <p14:cNvPr id="251" name="墨迹 250"/>
              <p14:cNvContentPartPr/>
              <p14:nvPr/>
            </p14:nvContentPartPr>
            <p14:xfrm>
              <a:off x="8286750" y="1377950"/>
              <a:ext cx="304800" cy="165100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486"/>
            </p:blipFill>
            <p:spPr>
              <a:xfrm>
                <a:off x="8286750" y="1377950"/>
                <a:ext cx="3048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7" p14:bwMode="auto">
            <p14:nvContentPartPr>
              <p14:cNvPr id="252" name="墨迹 251"/>
              <p14:cNvContentPartPr/>
              <p14:nvPr/>
            </p14:nvContentPartPr>
            <p14:xfrm>
              <a:off x="8820150" y="1422400"/>
              <a:ext cx="158750" cy="6350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488"/>
            </p:blipFill>
            <p:spPr>
              <a:xfrm>
                <a:off x="8820150" y="1422400"/>
                <a:ext cx="1587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9" p14:bwMode="auto">
            <p14:nvContentPartPr>
              <p14:cNvPr id="253" name="墨迹 252"/>
              <p14:cNvContentPartPr/>
              <p14:nvPr/>
            </p14:nvContentPartPr>
            <p14:xfrm>
              <a:off x="9004300" y="1301750"/>
              <a:ext cx="114300" cy="254000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490"/>
            </p:blipFill>
            <p:spPr>
              <a:xfrm>
                <a:off x="9004300" y="1301750"/>
                <a:ext cx="1143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1" p14:bwMode="auto">
            <p14:nvContentPartPr>
              <p14:cNvPr id="254" name="墨迹 253"/>
              <p14:cNvContentPartPr/>
              <p14:nvPr/>
            </p14:nvContentPartPr>
            <p14:xfrm>
              <a:off x="9156700" y="1339850"/>
              <a:ext cx="177800" cy="222250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492"/>
            </p:blipFill>
            <p:spPr>
              <a:xfrm>
                <a:off x="9156700" y="1339850"/>
                <a:ext cx="1778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3" p14:bwMode="auto">
            <p14:nvContentPartPr>
              <p14:cNvPr id="255" name="墨迹 254"/>
              <p14:cNvContentPartPr/>
              <p14:nvPr/>
            </p14:nvContentPartPr>
            <p14:xfrm>
              <a:off x="9378950" y="1409700"/>
              <a:ext cx="82550" cy="107950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494"/>
            </p:blipFill>
            <p:spPr>
              <a:xfrm>
                <a:off x="9378950" y="1409700"/>
                <a:ext cx="825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5" p14:bwMode="auto">
            <p14:nvContentPartPr>
              <p14:cNvPr id="256" name="墨迹 255"/>
              <p14:cNvContentPartPr/>
              <p14:nvPr/>
            </p14:nvContentPartPr>
            <p14:xfrm>
              <a:off x="9518650" y="1308100"/>
              <a:ext cx="158750" cy="393700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496"/>
            </p:blipFill>
            <p:spPr>
              <a:xfrm>
                <a:off x="9518650" y="1308100"/>
                <a:ext cx="15875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7" p14:bwMode="auto">
            <p14:nvContentPartPr>
              <p14:cNvPr id="257" name="墨迹 256"/>
              <p14:cNvContentPartPr/>
              <p14:nvPr/>
            </p14:nvContentPartPr>
            <p14:xfrm>
              <a:off x="9232900" y="1447800"/>
              <a:ext cx="12700" cy="360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40"/>
            </p:blipFill>
            <p:spPr>
              <a:xfrm>
                <a:off x="9232900" y="14478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8" p14:bwMode="auto">
            <p14:nvContentPartPr>
              <p14:cNvPr id="258" name="墨迹 257"/>
              <p14:cNvContentPartPr/>
              <p14:nvPr/>
            </p14:nvContentPartPr>
            <p14:xfrm>
              <a:off x="7899400" y="1492250"/>
              <a:ext cx="50800" cy="360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499"/>
            </p:blipFill>
            <p:spPr>
              <a:xfrm>
                <a:off x="7899400" y="1492250"/>
                <a:ext cx="508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0" p14:bwMode="auto">
            <p14:nvContentPartPr>
              <p14:cNvPr id="259" name="墨迹 258"/>
              <p14:cNvContentPartPr/>
              <p14:nvPr/>
            </p14:nvContentPartPr>
            <p14:xfrm>
              <a:off x="8788400" y="1612900"/>
              <a:ext cx="273050" cy="31750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501"/>
            </p:blipFill>
            <p:spPr>
              <a:xfrm>
                <a:off x="8788400" y="1612900"/>
                <a:ext cx="2730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2" p14:bwMode="auto">
            <p14:nvContentPartPr>
              <p14:cNvPr id="260" name="墨迹 259"/>
              <p14:cNvContentPartPr/>
              <p14:nvPr/>
            </p14:nvContentPartPr>
            <p14:xfrm>
              <a:off x="7035800" y="1708150"/>
              <a:ext cx="38100" cy="88900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503"/>
            </p:blipFill>
            <p:spPr>
              <a:xfrm>
                <a:off x="7035800" y="1708150"/>
                <a:ext cx="381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4" p14:bwMode="auto">
            <p14:nvContentPartPr>
              <p14:cNvPr id="261" name="墨迹 260"/>
              <p14:cNvContentPartPr/>
              <p14:nvPr/>
            </p14:nvContentPartPr>
            <p14:xfrm>
              <a:off x="7112000" y="1670050"/>
              <a:ext cx="101600" cy="6350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505"/>
            </p:blipFill>
            <p:spPr>
              <a:xfrm>
                <a:off x="7112000" y="1670050"/>
                <a:ext cx="1016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6" p14:bwMode="auto">
            <p14:nvContentPartPr>
              <p14:cNvPr id="262" name="墨迹 261"/>
              <p14:cNvContentPartPr/>
              <p14:nvPr/>
            </p14:nvContentPartPr>
            <p14:xfrm>
              <a:off x="7099300" y="1720850"/>
              <a:ext cx="88900" cy="12700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507"/>
            </p:blipFill>
            <p:spPr>
              <a:xfrm>
                <a:off x="7099300" y="1720850"/>
                <a:ext cx="889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8" p14:bwMode="auto">
            <p14:nvContentPartPr>
              <p14:cNvPr id="263" name="墨迹 262"/>
              <p14:cNvContentPartPr/>
              <p14:nvPr/>
            </p14:nvContentPartPr>
            <p14:xfrm>
              <a:off x="7289800" y="1670050"/>
              <a:ext cx="95250" cy="12700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509"/>
            </p:blipFill>
            <p:spPr>
              <a:xfrm>
                <a:off x="7289800" y="1670050"/>
                <a:ext cx="952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0" p14:bwMode="auto">
            <p14:nvContentPartPr>
              <p14:cNvPr id="264" name="墨迹 263"/>
              <p14:cNvContentPartPr/>
              <p14:nvPr/>
            </p14:nvContentPartPr>
            <p14:xfrm>
              <a:off x="7283450" y="1689100"/>
              <a:ext cx="44450" cy="82550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511"/>
            </p:blipFill>
            <p:spPr>
              <a:xfrm>
                <a:off x="7283450" y="1689100"/>
                <a:ext cx="444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2" p14:bwMode="auto">
            <p14:nvContentPartPr>
              <p14:cNvPr id="265" name="墨迹 264"/>
              <p14:cNvContentPartPr/>
              <p14:nvPr/>
            </p14:nvContentPartPr>
            <p14:xfrm>
              <a:off x="7366000" y="1739900"/>
              <a:ext cx="69850" cy="50800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513"/>
            </p:blipFill>
            <p:spPr>
              <a:xfrm>
                <a:off x="7366000" y="1739900"/>
                <a:ext cx="698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4" p14:bwMode="auto">
            <p14:nvContentPartPr>
              <p14:cNvPr id="266" name="墨迹 265"/>
              <p14:cNvContentPartPr/>
              <p14:nvPr/>
            </p14:nvContentPartPr>
            <p14:xfrm>
              <a:off x="6934200" y="1917700"/>
              <a:ext cx="12700" cy="360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40"/>
            </p:blipFill>
            <p:spPr>
              <a:xfrm>
                <a:off x="6934200" y="19177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5" p14:bwMode="auto">
            <p14:nvContentPartPr>
              <p14:cNvPr id="267" name="墨迹 266"/>
              <p14:cNvContentPartPr/>
              <p14:nvPr/>
            </p14:nvContentPartPr>
            <p14:xfrm>
              <a:off x="6965950" y="1911350"/>
              <a:ext cx="44450" cy="190500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516"/>
            </p:blipFill>
            <p:spPr>
              <a:xfrm>
                <a:off x="6965950" y="1911350"/>
                <a:ext cx="444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7" p14:bwMode="auto">
            <p14:nvContentPartPr>
              <p14:cNvPr id="268" name="墨迹 267"/>
              <p14:cNvContentPartPr/>
              <p14:nvPr/>
            </p14:nvContentPartPr>
            <p14:xfrm>
              <a:off x="7023100" y="1924050"/>
              <a:ext cx="127000" cy="12700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518"/>
            </p:blipFill>
            <p:spPr>
              <a:xfrm>
                <a:off x="7023100" y="1924050"/>
                <a:ext cx="1270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9" p14:bwMode="auto">
            <p14:nvContentPartPr>
              <p14:cNvPr id="269" name="墨迹 268"/>
              <p14:cNvContentPartPr/>
              <p14:nvPr/>
            </p14:nvContentPartPr>
            <p14:xfrm>
              <a:off x="7004050" y="1993900"/>
              <a:ext cx="171450" cy="12700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520"/>
            </p:blipFill>
            <p:spPr>
              <a:xfrm>
                <a:off x="7004050" y="1993900"/>
                <a:ext cx="171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1" p14:bwMode="auto">
            <p14:nvContentPartPr>
              <p14:cNvPr id="270" name="墨迹 269"/>
              <p14:cNvContentPartPr/>
              <p14:nvPr/>
            </p14:nvContentPartPr>
            <p14:xfrm>
              <a:off x="7264400" y="1949450"/>
              <a:ext cx="127000" cy="12700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522"/>
            </p:blipFill>
            <p:spPr>
              <a:xfrm>
                <a:off x="7264400" y="1949450"/>
                <a:ext cx="1270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3" p14:bwMode="auto">
            <p14:nvContentPartPr>
              <p14:cNvPr id="271" name="墨迹 270"/>
              <p14:cNvContentPartPr/>
              <p14:nvPr/>
            </p14:nvContentPartPr>
            <p14:xfrm>
              <a:off x="7270750" y="1974850"/>
              <a:ext cx="360" cy="95250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524"/>
            </p:blipFill>
            <p:spPr>
              <a:xfrm>
                <a:off x="7270750" y="1974850"/>
                <a:ext cx="36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5" p14:bwMode="auto">
            <p14:nvContentPartPr>
              <p14:cNvPr id="272" name="墨迹 271"/>
              <p14:cNvContentPartPr/>
              <p14:nvPr/>
            </p14:nvContentPartPr>
            <p14:xfrm>
              <a:off x="7397750" y="2012950"/>
              <a:ext cx="360" cy="88900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526"/>
            </p:blipFill>
            <p:spPr>
              <a:xfrm>
                <a:off x="7397750" y="2012950"/>
                <a:ext cx="36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7" p14:bwMode="auto">
            <p14:nvContentPartPr>
              <p14:cNvPr id="273" name="墨迹 272"/>
              <p14:cNvContentPartPr/>
              <p14:nvPr/>
            </p14:nvContentPartPr>
            <p14:xfrm>
              <a:off x="6997700" y="2197100"/>
              <a:ext cx="133350" cy="139700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528"/>
            </p:blipFill>
            <p:spPr>
              <a:xfrm>
                <a:off x="6997700" y="2197100"/>
                <a:ext cx="1333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9" p14:bwMode="auto">
            <p14:nvContentPartPr>
              <p14:cNvPr id="274" name="墨迹 273"/>
              <p14:cNvContentPartPr/>
              <p14:nvPr/>
            </p14:nvContentPartPr>
            <p14:xfrm>
              <a:off x="7080250" y="2203450"/>
              <a:ext cx="6350" cy="158750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530"/>
            </p:blipFill>
            <p:spPr>
              <a:xfrm>
                <a:off x="7080250" y="2203450"/>
                <a:ext cx="63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1" p14:bwMode="auto">
            <p14:nvContentPartPr>
              <p14:cNvPr id="275" name="墨迹 274"/>
              <p14:cNvContentPartPr/>
              <p14:nvPr/>
            </p14:nvContentPartPr>
            <p14:xfrm>
              <a:off x="7042150" y="2178050"/>
              <a:ext cx="209550" cy="203200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532"/>
            </p:blipFill>
            <p:spPr>
              <a:xfrm>
                <a:off x="7042150" y="2178050"/>
                <a:ext cx="2095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3" p14:bwMode="auto">
            <p14:nvContentPartPr>
              <p14:cNvPr id="276" name="墨迹 275"/>
              <p14:cNvContentPartPr/>
              <p14:nvPr/>
            </p14:nvContentPartPr>
            <p14:xfrm>
              <a:off x="7289800" y="2216150"/>
              <a:ext cx="127000" cy="19050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534"/>
            </p:blipFill>
            <p:spPr>
              <a:xfrm>
                <a:off x="7289800" y="2216150"/>
                <a:ext cx="1270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5" p14:bwMode="auto">
            <p14:nvContentPartPr>
              <p14:cNvPr id="277" name="墨迹 276"/>
              <p14:cNvContentPartPr/>
              <p14:nvPr/>
            </p14:nvContentPartPr>
            <p14:xfrm>
              <a:off x="7308850" y="2228850"/>
              <a:ext cx="50800" cy="184150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536"/>
            </p:blipFill>
            <p:spPr>
              <a:xfrm>
                <a:off x="7308850" y="2228850"/>
                <a:ext cx="508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7" p14:bwMode="auto">
            <p14:nvContentPartPr>
              <p14:cNvPr id="278" name="墨迹 277"/>
              <p14:cNvContentPartPr/>
              <p14:nvPr/>
            </p14:nvContentPartPr>
            <p14:xfrm>
              <a:off x="7480300" y="2298700"/>
              <a:ext cx="88900" cy="95250"/>
            </p14:xfrm>
          </p:contentPart>
        </mc:Choice>
        <mc:Fallback xmlns="">
          <p:pic>
            <p:nvPicPr>
              <p:cNvPr id="278" name="墨迹 277"/>
            </p:nvPicPr>
            <p:blipFill>
              <a:blip r:embed="rId538"/>
            </p:blipFill>
            <p:spPr>
              <a:xfrm>
                <a:off x="7480300" y="2298700"/>
                <a:ext cx="889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9" p14:bwMode="auto">
            <p14:nvContentPartPr>
              <p14:cNvPr id="279" name="墨迹 278"/>
              <p14:cNvContentPartPr/>
              <p14:nvPr/>
            </p14:nvContentPartPr>
            <p14:xfrm>
              <a:off x="8013700" y="2209800"/>
              <a:ext cx="44450" cy="203200"/>
            </p14:xfrm>
          </p:contentPart>
        </mc:Choice>
        <mc:Fallback xmlns="">
          <p:pic>
            <p:nvPicPr>
              <p:cNvPr id="279" name="墨迹 278"/>
            </p:nvPicPr>
            <p:blipFill>
              <a:blip r:embed="rId540"/>
            </p:blipFill>
            <p:spPr>
              <a:xfrm>
                <a:off x="8013700" y="2209800"/>
                <a:ext cx="444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1" p14:bwMode="auto">
            <p14:nvContentPartPr>
              <p14:cNvPr id="280" name="墨迹 279"/>
              <p14:cNvContentPartPr/>
              <p14:nvPr/>
            </p14:nvContentPartPr>
            <p14:xfrm>
              <a:off x="8045450" y="2235200"/>
              <a:ext cx="133350" cy="133350"/>
            </p14:xfrm>
          </p:contentPart>
        </mc:Choice>
        <mc:Fallback xmlns="">
          <p:pic>
            <p:nvPicPr>
              <p:cNvPr id="280" name="墨迹 279"/>
            </p:nvPicPr>
            <p:blipFill>
              <a:blip r:embed="rId542"/>
            </p:blipFill>
            <p:spPr>
              <a:xfrm>
                <a:off x="8045450" y="2235200"/>
                <a:ext cx="1333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3" p14:bwMode="auto">
            <p14:nvContentPartPr>
              <p14:cNvPr id="281" name="墨迹 280"/>
              <p14:cNvContentPartPr/>
              <p14:nvPr/>
            </p14:nvContentPartPr>
            <p14:xfrm>
              <a:off x="8223250" y="2330450"/>
              <a:ext cx="88900" cy="88900"/>
            </p14:xfrm>
          </p:contentPart>
        </mc:Choice>
        <mc:Fallback xmlns="">
          <p:pic>
            <p:nvPicPr>
              <p:cNvPr id="281" name="墨迹 280"/>
            </p:nvPicPr>
            <p:blipFill>
              <a:blip r:embed="rId544"/>
            </p:blipFill>
            <p:spPr>
              <a:xfrm>
                <a:off x="8223250" y="2330450"/>
                <a:ext cx="889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5" p14:bwMode="auto">
            <p14:nvContentPartPr>
              <p14:cNvPr id="282" name="墨迹 281"/>
              <p14:cNvContentPartPr/>
              <p14:nvPr/>
            </p14:nvContentPartPr>
            <p14:xfrm>
              <a:off x="8350250" y="2311400"/>
              <a:ext cx="114300" cy="360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546"/>
            </p:blipFill>
            <p:spPr>
              <a:xfrm>
                <a:off x="8350250" y="2311400"/>
                <a:ext cx="1143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7" p14:bwMode="auto">
            <p14:nvContentPartPr>
              <p14:cNvPr id="283" name="墨迹 282"/>
              <p14:cNvContentPartPr/>
              <p14:nvPr/>
            </p14:nvContentPartPr>
            <p14:xfrm>
              <a:off x="8528050" y="2247900"/>
              <a:ext cx="19050" cy="139700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548"/>
            </p:blipFill>
            <p:spPr>
              <a:xfrm>
                <a:off x="8528050" y="2247900"/>
                <a:ext cx="190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9" p14:bwMode="auto">
            <p14:nvContentPartPr>
              <p14:cNvPr id="284" name="墨迹 283"/>
              <p14:cNvContentPartPr/>
              <p14:nvPr/>
            </p14:nvContentPartPr>
            <p14:xfrm>
              <a:off x="8616950" y="2279650"/>
              <a:ext cx="330200" cy="25400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550"/>
            </p:blipFill>
            <p:spPr>
              <a:xfrm>
                <a:off x="8616950" y="2279650"/>
                <a:ext cx="3302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1" p14:bwMode="auto">
            <p14:nvContentPartPr>
              <p14:cNvPr id="285" name="墨迹 284"/>
              <p14:cNvContentPartPr/>
              <p14:nvPr/>
            </p14:nvContentPartPr>
            <p14:xfrm>
              <a:off x="8877300" y="2184400"/>
              <a:ext cx="114300" cy="120650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552"/>
            </p:blipFill>
            <p:spPr>
              <a:xfrm>
                <a:off x="8877300" y="2184400"/>
                <a:ext cx="1143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3" p14:bwMode="auto">
            <p14:nvContentPartPr>
              <p14:cNvPr id="286" name="墨迹 285"/>
              <p14:cNvContentPartPr/>
              <p14:nvPr/>
            </p14:nvContentPartPr>
            <p14:xfrm>
              <a:off x="9061450" y="2235200"/>
              <a:ext cx="107950" cy="152400"/>
            </p14:xfrm>
          </p:contentPart>
        </mc:Choice>
        <mc:Fallback xmlns="">
          <p:pic>
            <p:nvPicPr>
              <p:cNvPr id="286" name="墨迹 285"/>
            </p:nvPicPr>
            <p:blipFill>
              <a:blip r:embed="rId554"/>
            </p:blipFill>
            <p:spPr>
              <a:xfrm>
                <a:off x="9061450" y="2235200"/>
                <a:ext cx="1079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5" p14:bwMode="auto">
            <p14:nvContentPartPr>
              <p14:cNvPr id="287" name="墨迹 286"/>
              <p14:cNvContentPartPr/>
              <p14:nvPr/>
            </p14:nvContentPartPr>
            <p14:xfrm>
              <a:off x="9086850" y="2292350"/>
              <a:ext cx="95250" cy="38100"/>
            </p14:xfrm>
          </p:contentPart>
        </mc:Choice>
        <mc:Fallback xmlns="">
          <p:pic>
            <p:nvPicPr>
              <p:cNvPr id="287" name="墨迹 286"/>
            </p:nvPicPr>
            <p:blipFill>
              <a:blip r:embed="rId556"/>
            </p:blipFill>
            <p:spPr>
              <a:xfrm>
                <a:off x="9086850" y="2292350"/>
                <a:ext cx="952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7" p14:bwMode="auto">
            <p14:nvContentPartPr>
              <p14:cNvPr id="288" name="墨迹 287"/>
              <p14:cNvContentPartPr/>
              <p14:nvPr/>
            </p14:nvContentPartPr>
            <p14:xfrm>
              <a:off x="7112000" y="2571750"/>
              <a:ext cx="360" cy="127000"/>
            </p14:xfrm>
          </p:contentPart>
        </mc:Choice>
        <mc:Fallback xmlns="">
          <p:pic>
            <p:nvPicPr>
              <p:cNvPr id="288" name="墨迹 287"/>
            </p:nvPicPr>
            <p:blipFill>
              <a:blip r:embed="rId558"/>
            </p:blipFill>
            <p:spPr>
              <a:xfrm>
                <a:off x="7112000" y="2571750"/>
                <a:ext cx="36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9" p14:bwMode="auto">
            <p14:nvContentPartPr>
              <p14:cNvPr id="289" name="墨迹 288"/>
              <p14:cNvContentPartPr/>
              <p14:nvPr/>
            </p14:nvContentPartPr>
            <p14:xfrm>
              <a:off x="7112000" y="2584450"/>
              <a:ext cx="177800" cy="127000"/>
            </p14:xfrm>
          </p:contentPart>
        </mc:Choice>
        <mc:Fallback xmlns="">
          <p:pic>
            <p:nvPicPr>
              <p:cNvPr id="289" name="墨迹 288"/>
            </p:nvPicPr>
            <p:blipFill>
              <a:blip r:embed="rId560"/>
            </p:blipFill>
            <p:spPr>
              <a:xfrm>
                <a:off x="7112000" y="2584450"/>
                <a:ext cx="1778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1" p14:bwMode="auto">
            <p14:nvContentPartPr>
              <p14:cNvPr id="290" name="墨迹 289"/>
              <p14:cNvContentPartPr/>
              <p14:nvPr/>
            </p14:nvContentPartPr>
            <p14:xfrm>
              <a:off x="7289800" y="2616200"/>
              <a:ext cx="107950" cy="19050"/>
            </p14:xfrm>
          </p:contentPart>
        </mc:Choice>
        <mc:Fallback xmlns="">
          <p:pic>
            <p:nvPicPr>
              <p:cNvPr id="290" name="墨迹 289"/>
            </p:nvPicPr>
            <p:blipFill>
              <a:blip r:embed="rId562"/>
            </p:blipFill>
            <p:spPr>
              <a:xfrm>
                <a:off x="7289800" y="2616200"/>
                <a:ext cx="1079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3" p14:bwMode="auto">
            <p14:nvContentPartPr>
              <p14:cNvPr id="291" name="墨迹 290"/>
              <p14:cNvContentPartPr/>
              <p14:nvPr/>
            </p14:nvContentPartPr>
            <p14:xfrm>
              <a:off x="7327900" y="2622550"/>
              <a:ext cx="12700" cy="127000"/>
            </p14:xfrm>
          </p:contentPart>
        </mc:Choice>
        <mc:Fallback xmlns="">
          <p:pic>
            <p:nvPicPr>
              <p:cNvPr id="291" name="墨迹 290"/>
            </p:nvPicPr>
            <p:blipFill>
              <a:blip r:embed="rId564"/>
            </p:blipFill>
            <p:spPr>
              <a:xfrm>
                <a:off x="7327900" y="2622550"/>
                <a:ext cx="127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5" p14:bwMode="auto">
            <p14:nvContentPartPr>
              <p14:cNvPr id="292" name="墨迹 291"/>
              <p14:cNvContentPartPr/>
              <p14:nvPr/>
            </p14:nvContentPartPr>
            <p14:xfrm>
              <a:off x="7435850" y="2686050"/>
              <a:ext cx="360" cy="63500"/>
            </p14:xfrm>
          </p:contentPart>
        </mc:Choice>
        <mc:Fallback xmlns="">
          <p:pic>
            <p:nvPicPr>
              <p:cNvPr id="292" name="墨迹 291"/>
            </p:nvPicPr>
            <p:blipFill>
              <a:blip r:embed="rId566"/>
            </p:blipFill>
            <p:spPr>
              <a:xfrm>
                <a:off x="7435850" y="2686050"/>
                <a:ext cx="36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7" p14:bwMode="auto">
            <p14:nvContentPartPr>
              <p14:cNvPr id="293" name="墨迹 292"/>
              <p14:cNvContentPartPr/>
              <p14:nvPr/>
            </p14:nvContentPartPr>
            <p14:xfrm>
              <a:off x="8216900" y="2533650"/>
              <a:ext cx="120650" cy="209550"/>
            </p14:xfrm>
          </p:contentPart>
        </mc:Choice>
        <mc:Fallback xmlns="">
          <p:pic>
            <p:nvPicPr>
              <p:cNvPr id="293" name="墨迹 292"/>
            </p:nvPicPr>
            <p:blipFill>
              <a:blip r:embed="rId568"/>
            </p:blipFill>
            <p:spPr>
              <a:xfrm>
                <a:off x="8216900" y="2533650"/>
                <a:ext cx="1206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9" p14:bwMode="auto">
            <p14:nvContentPartPr>
              <p14:cNvPr id="294" name="墨迹 293"/>
              <p14:cNvContentPartPr/>
              <p14:nvPr/>
            </p14:nvContentPartPr>
            <p14:xfrm>
              <a:off x="8204200" y="2616200"/>
              <a:ext cx="107950" cy="44450"/>
            </p14:xfrm>
          </p:contentPart>
        </mc:Choice>
        <mc:Fallback xmlns="">
          <p:pic>
            <p:nvPicPr>
              <p:cNvPr id="294" name="墨迹 293"/>
            </p:nvPicPr>
            <p:blipFill>
              <a:blip r:embed="rId570"/>
            </p:blipFill>
            <p:spPr>
              <a:xfrm>
                <a:off x="8204200" y="2616200"/>
                <a:ext cx="1079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1" p14:bwMode="auto">
            <p14:nvContentPartPr>
              <p14:cNvPr id="295" name="墨迹 294"/>
              <p14:cNvContentPartPr/>
              <p14:nvPr/>
            </p14:nvContentPartPr>
            <p14:xfrm>
              <a:off x="8439150" y="2667000"/>
              <a:ext cx="127000" cy="360"/>
            </p14:xfrm>
          </p:contentPart>
        </mc:Choice>
        <mc:Fallback xmlns="">
          <p:pic>
            <p:nvPicPr>
              <p:cNvPr id="295" name="墨迹 294"/>
            </p:nvPicPr>
            <p:blipFill>
              <a:blip r:embed="rId572"/>
            </p:blipFill>
            <p:spPr>
              <a:xfrm>
                <a:off x="8439150" y="2667000"/>
                <a:ext cx="1270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3" p14:bwMode="auto">
            <p14:nvContentPartPr>
              <p14:cNvPr id="296" name="墨迹 295"/>
              <p14:cNvContentPartPr/>
              <p14:nvPr/>
            </p14:nvContentPartPr>
            <p14:xfrm>
              <a:off x="8509000" y="2616200"/>
              <a:ext cx="107950" cy="101600"/>
            </p14:xfrm>
          </p:contentPart>
        </mc:Choice>
        <mc:Fallback xmlns="">
          <p:pic>
            <p:nvPicPr>
              <p:cNvPr id="296" name="墨迹 295"/>
            </p:nvPicPr>
            <p:blipFill>
              <a:blip r:embed="rId574"/>
            </p:blipFill>
            <p:spPr>
              <a:xfrm>
                <a:off x="8509000" y="2616200"/>
                <a:ext cx="1079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5" p14:bwMode="auto">
            <p14:nvContentPartPr>
              <p14:cNvPr id="297" name="墨迹 296"/>
              <p14:cNvContentPartPr/>
              <p14:nvPr/>
            </p14:nvContentPartPr>
            <p14:xfrm>
              <a:off x="8851900" y="2546350"/>
              <a:ext cx="44450" cy="165100"/>
            </p14:xfrm>
          </p:contentPart>
        </mc:Choice>
        <mc:Fallback xmlns="">
          <p:pic>
            <p:nvPicPr>
              <p:cNvPr id="297" name="墨迹 296"/>
            </p:nvPicPr>
            <p:blipFill>
              <a:blip r:embed="rId576"/>
            </p:blipFill>
            <p:spPr>
              <a:xfrm>
                <a:off x="8851900" y="2546350"/>
                <a:ext cx="444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7" p14:bwMode="auto">
            <p14:nvContentPartPr>
              <p14:cNvPr id="298" name="墨迹 297"/>
              <p14:cNvContentPartPr/>
              <p14:nvPr/>
            </p14:nvContentPartPr>
            <p14:xfrm>
              <a:off x="8826500" y="2514600"/>
              <a:ext cx="177800" cy="171450"/>
            </p14:xfrm>
          </p:contentPart>
        </mc:Choice>
        <mc:Fallback xmlns="">
          <p:pic>
            <p:nvPicPr>
              <p:cNvPr id="298" name="墨迹 297"/>
            </p:nvPicPr>
            <p:blipFill>
              <a:blip r:embed="rId578"/>
            </p:blipFill>
            <p:spPr>
              <a:xfrm>
                <a:off x="8826500" y="2514600"/>
                <a:ext cx="1778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9" p14:bwMode="auto">
            <p14:nvContentPartPr>
              <p14:cNvPr id="299" name="墨迹 298"/>
              <p14:cNvContentPartPr/>
              <p14:nvPr/>
            </p14:nvContentPartPr>
            <p14:xfrm>
              <a:off x="8991600" y="2673350"/>
              <a:ext cx="127000" cy="120650"/>
            </p14:xfrm>
          </p:contentPart>
        </mc:Choice>
        <mc:Fallback xmlns="">
          <p:pic>
            <p:nvPicPr>
              <p:cNvPr id="299" name="墨迹 298"/>
            </p:nvPicPr>
            <p:blipFill>
              <a:blip r:embed="rId580"/>
            </p:blipFill>
            <p:spPr>
              <a:xfrm>
                <a:off x="8991600" y="2673350"/>
                <a:ext cx="1270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1" p14:bwMode="auto">
            <p14:nvContentPartPr>
              <p14:cNvPr id="300" name="墨迹 299"/>
              <p14:cNvContentPartPr/>
              <p14:nvPr/>
            </p14:nvContentPartPr>
            <p14:xfrm>
              <a:off x="8826500" y="2654300"/>
              <a:ext cx="44450" cy="95250"/>
            </p14:xfrm>
          </p:contentPart>
        </mc:Choice>
        <mc:Fallback xmlns="">
          <p:pic>
            <p:nvPicPr>
              <p:cNvPr id="300" name="墨迹 299"/>
            </p:nvPicPr>
            <p:blipFill>
              <a:blip r:embed="rId582"/>
            </p:blipFill>
            <p:spPr>
              <a:xfrm>
                <a:off x="8826500" y="2654300"/>
                <a:ext cx="444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3" p14:bwMode="auto">
            <p14:nvContentPartPr>
              <p14:cNvPr id="301" name="墨迹 300"/>
              <p14:cNvContentPartPr/>
              <p14:nvPr/>
            </p14:nvContentPartPr>
            <p14:xfrm>
              <a:off x="9239250" y="2743200"/>
              <a:ext cx="25400" cy="57150"/>
            </p14:xfrm>
          </p:contentPart>
        </mc:Choice>
        <mc:Fallback xmlns="">
          <p:pic>
            <p:nvPicPr>
              <p:cNvPr id="301" name="墨迹 300"/>
            </p:nvPicPr>
            <p:blipFill>
              <a:blip r:embed="rId584"/>
            </p:blipFill>
            <p:spPr>
              <a:xfrm>
                <a:off x="9239250" y="2743200"/>
                <a:ext cx="254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5" p14:bwMode="auto">
            <p14:nvContentPartPr>
              <p14:cNvPr id="302" name="墨迹 301"/>
              <p14:cNvContentPartPr/>
              <p14:nvPr/>
            </p14:nvContentPartPr>
            <p14:xfrm>
              <a:off x="9372600" y="2578100"/>
              <a:ext cx="88900" cy="158750"/>
            </p14:xfrm>
          </p:contentPart>
        </mc:Choice>
        <mc:Fallback xmlns="">
          <p:pic>
            <p:nvPicPr>
              <p:cNvPr id="302" name="墨迹 301"/>
            </p:nvPicPr>
            <p:blipFill>
              <a:blip r:embed="rId586"/>
            </p:blipFill>
            <p:spPr>
              <a:xfrm>
                <a:off x="9372600" y="2578100"/>
                <a:ext cx="889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7" p14:bwMode="auto">
            <p14:nvContentPartPr>
              <p14:cNvPr id="303" name="墨迹 302"/>
              <p14:cNvContentPartPr/>
              <p14:nvPr/>
            </p14:nvContentPartPr>
            <p14:xfrm>
              <a:off x="9385300" y="2647950"/>
              <a:ext cx="82550" cy="360"/>
            </p14:xfrm>
          </p:contentPart>
        </mc:Choice>
        <mc:Fallback xmlns="">
          <p:pic>
            <p:nvPicPr>
              <p:cNvPr id="303" name="墨迹 302"/>
            </p:nvPicPr>
            <p:blipFill>
              <a:blip r:embed="rId472"/>
            </p:blipFill>
            <p:spPr>
              <a:xfrm>
                <a:off x="9385300" y="2647950"/>
                <a:ext cx="82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8" p14:bwMode="auto">
            <p14:nvContentPartPr>
              <p14:cNvPr id="304" name="墨迹 303"/>
              <p14:cNvContentPartPr/>
              <p14:nvPr/>
            </p14:nvContentPartPr>
            <p14:xfrm>
              <a:off x="9518650" y="2641600"/>
              <a:ext cx="101600" cy="6350"/>
            </p14:xfrm>
          </p:contentPart>
        </mc:Choice>
        <mc:Fallback xmlns="">
          <p:pic>
            <p:nvPicPr>
              <p:cNvPr id="304" name="墨迹 303"/>
            </p:nvPicPr>
            <p:blipFill>
              <a:blip r:embed="rId589"/>
            </p:blipFill>
            <p:spPr>
              <a:xfrm>
                <a:off x="9518650" y="2641600"/>
                <a:ext cx="1016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0" p14:bwMode="auto">
            <p14:nvContentPartPr>
              <p14:cNvPr id="305" name="墨迹 304"/>
              <p14:cNvContentPartPr/>
              <p14:nvPr/>
            </p14:nvContentPartPr>
            <p14:xfrm>
              <a:off x="9613900" y="2590800"/>
              <a:ext cx="107950" cy="107950"/>
            </p14:xfrm>
          </p:contentPart>
        </mc:Choice>
        <mc:Fallback xmlns="">
          <p:pic>
            <p:nvPicPr>
              <p:cNvPr id="305" name="墨迹 304"/>
            </p:nvPicPr>
            <p:blipFill>
              <a:blip r:embed="rId591"/>
            </p:blipFill>
            <p:spPr>
              <a:xfrm>
                <a:off x="9613900" y="2590800"/>
                <a:ext cx="1079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2" p14:bwMode="auto">
            <p14:nvContentPartPr>
              <p14:cNvPr id="306" name="墨迹 305"/>
              <p14:cNvContentPartPr/>
              <p14:nvPr/>
            </p14:nvContentPartPr>
            <p14:xfrm>
              <a:off x="9791700" y="2616200"/>
              <a:ext cx="177800" cy="158750"/>
            </p14:xfrm>
          </p:contentPart>
        </mc:Choice>
        <mc:Fallback xmlns="">
          <p:pic>
            <p:nvPicPr>
              <p:cNvPr id="306" name="墨迹 305"/>
            </p:nvPicPr>
            <p:blipFill>
              <a:blip r:embed="rId593"/>
            </p:blipFill>
            <p:spPr>
              <a:xfrm>
                <a:off x="9791700" y="2616200"/>
                <a:ext cx="1778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4" p14:bwMode="auto">
            <p14:nvContentPartPr>
              <p14:cNvPr id="307" name="墨迹 306"/>
              <p14:cNvContentPartPr/>
              <p14:nvPr/>
            </p14:nvContentPartPr>
            <p14:xfrm>
              <a:off x="9994900" y="2590800"/>
              <a:ext cx="63500" cy="177800"/>
            </p14:xfrm>
          </p:contentPart>
        </mc:Choice>
        <mc:Fallback xmlns="">
          <p:pic>
            <p:nvPicPr>
              <p:cNvPr id="307" name="墨迹 306"/>
            </p:nvPicPr>
            <p:blipFill>
              <a:blip r:embed="rId595"/>
            </p:blipFill>
            <p:spPr>
              <a:xfrm>
                <a:off x="9994900" y="2590800"/>
                <a:ext cx="635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6" p14:bwMode="auto">
            <p14:nvContentPartPr>
              <p14:cNvPr id="308" name="墨迹 307"/>
              <p14:cNvContentPartPr/>
              <p14:nvPr/>
            </p14:nvContentPartPr>
            <p14:xfrm>
              <a:off x="10064750" y="2597150"/>
              <a:ext cx="69850" cy="152400"/>
            </p14:xfrm>
          </p:contentPart>
        </mc:Choice>
        <mc:Fallback xmlns="">
          <p:pic>
            <p:nvPicPr>
              <p:cNvPr id="308" name="墨迹 307"/>
            </p:nvPicPr>
            <p:blipFill>
              <a:blip r:embed="rId597"/>
            </p:blipFill>
            <p:spPr>
              <a:xfrm>
                <a:off x="10064750" y="2597150"/>
                <a:ext cx="698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8" p14:bwMode="auto">
            <p14:nvContentPartPr>
              <p14:cNvPr id="309" name="墨迹 308"/>
              <p14:cNvContentPartPr/>
              <p14:nvPr/>
            </p14:nvContentPartPr>
            <p14:xfrm>
              <a:off x="10052050" y="2679700"/>
              <a:ext cx="88900" cy="360"/>
            </p14:xfrm>
          </p:contentPart>
        </mc:Choice>
        <mc:Fallback xmlns="">
          <p:pic>
            <p:nvPicPr>
              <p:cNvPr id="309" name="墨迹 308"/>
            </p:nvPicPr>
            <p:blipFill>
              <a:blip r:embed="rId599"/>
            </p:blipFill>
            <p:spPr>
              <a:xfrm>
                <a:off x="10052050" y="2679700"/>
                <a:ext cx="889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0" p14:bwMode="auto">
            <p14:nvContentPartPr>
              <p14:cNvPr id="310" name="墨迹 309"/>
              <p14:cNvContentPartPr/>
              <p14:nvPr/>
            </p14:nvContentPartPr>
            <p14:xfrm>
              <a:off x="10179050" y="2616200"/>
              <a:ext cx="6350" cy="177800"/>
            </p14:xfrm>
          </p:contentPart>
        </mc:Choice>
        <mc:Fallback xmlns="">
          <p:pic>
            <p:nvPicPr>
              <p:cNvPr id="310" name="墨迹 309"/>
            </p:nvPicPr>
            <p:blipFill>
              <a:blip r:embed="rId601"/>
            </p:blipFill>
            <p:spPr>
              <a:xfrm>
                <a:off x="10179050" y="2616200"/>
                <a:ext cx="63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2" p14:bwMode="auto">
            <p14:nvContentPartPr>
              <p14:cNvPr id="311" name="墨迹 310"/>
              <p14:cNvContentPartPr/>
              <p14:nvPr/>
            </p14:nvContentPartPr>
            <p14:xfrm>
              <a:off x="10198100" y="2616200"/>
              <a:ext cx="120650" cy="190500"/>
            </p14:xfrm>
          </p:contentPart>
        </mc:Choice>
        <mc:Fallback xmlns="">
          <p:pic>
            <p:nvPicPr>
              <p:cNvPr id="311" name="墨迹 310"/>
            </p:nvPicPr>
            <p:blipFill>
              <a:blip r:embed="rId603"/>
            </p:blipFill>
            <p:spPr>
              <a:xfrm>
                <a:off x="10198100" y="2616200"/>
                <a:ext cx="1206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4" p14:bwMode="auto">
            <p14:nvContentPartPr>
              <p14:cNvPr id="312" name="墨迹 311"/>
              <p14:cNvContentPartPr/>
              <p14:nvPr/>
            </p14:nvContentPartPr>
            <p14:xfrm>
              <a:off x="9848850" y="2705100"/>
              <a:ext cx="12700" cy="44450"/>
            </p14:xfrm>
          </p:contentPart>
        </mc:Choice>
        <mc:Fallback xmlns="">
          <p:pic>
            <p:nvPicPr>
              <p:cNvPr id="312" name="墨迹 311"/>
            </p:nvPicPr>
            <p:blipFill>
              <a:blip r:embed="rId605"/>
            </p:blipFill>
            <p:spPr>
              <a:xfrm>
                <a:off x="9848850" y="2705100"/>
                <a:ext cx="127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6" p14:bwMode="auto">
            <p14:nvContentPartPr>
              <p14:cNvPr id="313" name="墨迹 312"/>
              <p14:cNvContentPartPr/>
              <p14:nvPr/>
            </p14:nvContentPartPr>
            <p14:xfrm>
              <a:off x="9385300" y="2717800"/>
              <a:ext cx="88900" cy="25400"/>
            </p14:xfrm>
          </p:contentPart>
        </mc:Choice>
        <mc:Fallback xmlns="">
          <p:pic>
            <p:nvPicPr>
              <p:cNvPr id="313" name="墨迹 312"/>
            </p:nvPicPr>
            <p:blipFill>
              <a:blip r:embed="rId607"/>
            </p:blipFill>
            <p:spPr>
              <a:xfrm>
                <a:off x="9385300" y="2717800"/>
                <a:ext cx="889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8" p14:bwMode="auto">
            <p14:nvContentPartPr>
              <p14:cNvPr id="314" name="墨迹 313"/>
              <p14:cNvContentPartPr/>
              <p14:nvPr/>
            </p14:nvContentPartPr>
            <p14:xfrm>
              <a:off x="9385300" y="2578100"/>
              <a:ext cx="360" cy="19050"/>
            </p14:xfrm>
          </p:contentPart>
        </mc:Choice>
        <mc:Fallback xmlns="">
          <p:pic>
            <p:nvPicPr>
              <p:cNvPr id="314" name="墨迹 313"/>
            </p:nvPicPr>
            <p:blipFill>
              <a:blip r:embed="rId47"/>
            </p:blipFill>
            <p:spPr>
              <a:xfrm>
                <a:off x="9385300" y="257810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9" p14:bwMode="auto">
            <p14:nvContentPartPr>
              <p14:cNvPr id="315" name="墨迹 314"/>
              <p14:cNvContentPartPr/>
              <p14:nvPr/>
            </p14:nvContentPartPr>
            <p14:xfrm>
              <a:off x="8775700" y="2889250"/>
              <a:ext cx="12700" cy="360"/>
            </p14:xfrm>
          </p:contentPart>
        </mc:Choice>
        <mc:Fallback xmlns="">
          <p:pic>
            <p:nvPicPr>
              <p:cNvPr id="315" name="墨迹 314"/>
            </p:nvPicPr>
            <p:blipFill>
              <a:blip r:embed="rId40"/>
            </p:blipFill>
            <p:spPr>
              <a:xfrm>
                <a:off x="8775700" y="28892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0" p14:bwMode="auto">
            <p14:nvContentPartPr>
              <p14:cNvPr id="316" name="墨迹 315"/>
              <p14:cNvContentPartPr/>
              <p14:nvPr/>
            </p14:nvContentPartPr>
            <p14:xfrm>
              <a:off x="9620250" y="2870200"/>
              <a:ext cx="12700" cy="360"/>
            </p14:xfrm>
          </p:contentPart>
        </mc:Choice>
        <mc:Fallback xmlns="">
          <p:pic>
            <p:nvPicPr>
              <p:cNvPr id="316" name="墨迹 315"/>
            </p:nvPicPr>
            <p:blipFill>
              <a:blip r:embed="rId40"/>
            </p:blipFill>
            <p:spPr>
              <a:xfrm>
                <a:off x="9620250" y="2870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1" p14:bwMode="auto">
            <p14:nvContentPartPr>
              <p14:cNvPr id="317" name="墨迹 316"/>
              <p14:cNvContentPartPr/>
              <p14:nvPr/>
            </p14:nvContentPartPr>
            <p14:xfrm>
              <a:off x="9410700" y="2597150"/>
              <a:ext cx="12700" cy="360"/>
            </p14:xfrm>
          </p:contentPart>
        </mc:Choice>
        <mc:Fallback xmlns="">
          <p:pic>
            <p:nvPicPr>
              <p:cNvPr id="317" name="墨迹 316"/>
            </p:nvPicPr>
            <p:blipFill>
              <a:blip r:embed="rId40"/>
            </p:blipFill>
            <p:spPr>
              <a:xfrm>
                <a:off x="9410700" y="25971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2" p14:bwMode="auto">
            <p14:nvContentPartPr>
              <p14:cNvPr id="318" name="墨迹 317"/>
              <p14:cNvContentPartPr/>
              <p14:nvPr/>
            </p14:nvContentPartPr>
            <p14:xfrm>
              <a:off x="8845550" y="2292350"/>
              <a:ext cx="88900" cy="63500"/>
            </p14:xfrm>
          </p:contentPart>
        </mc:Choice>
        <mc:Fallback xmlns="">
          <p:pic>
            <p:nvPicPr>
              <p:cNvPr id="318" name="墨迹 317"/>
            </p:nvPicPr>
            <p:blipFill>
              <a:blip r:embed="rId613"/>
            </p:blipFill>
            <p:spPr>
              <a:xfrm>
                <a:off x="8845550" y="2292350"/>
                <a:ext cx="889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4" p14:bwMode="auto">
            <p14:nvContentPartPr>
              <p14:cNvPr id="319" name="墨迹 318"/>
              <p14:cNvContentPartPr/>
              <p14:nvPr/>
            </p14:nvContentPartPr>
            <p14:xfrm>
              <a:off x="9848850" y="2895600"/>
              <a:ext cx="317500" cy="12700"/>
            </p14:xfrm>
          </p:contentPart>
        </mc:Choice>
        <mc:Fallback xmlns="">
          <p:pic>
            <p:nvPicPr>
              <p:cNvPr id="319" name="墨迹 318"/>
            </p:nvPicPr>
            <p:blipFill>
              <a:blip r:embed="rId615"/>
            </p:blipFill>
            <p:spPr>
              <a:xfrm>
                <a:off x="9848850" y="2895600"/>
                <a:ext cx="3175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6" p14:bwMode="auto">
            <p14:nvContentPartPr>
              <p14:cNvPr id="320" name="墨迹 319"/>
              <p14:cNvContentPartPr/>
              <p14:nvPr/>
            </p14:nvContentPartPr>
            <p14:xfrm>
              <a:off x="9175750" y="2635250"/>
              <a:ext cx="469900" cy="31750"/>
            </p14:xfrm>
          </p:contentPart>
        </mc:Choice>
        <mc:Fallback xmlns="">
          <p:pic>
            <p:nvPicPr>
              <p:cNvPr id="320" name="墨迹 319"/>
            </p:nvPicPr>
            <p:blipFill>
              <a:blip r:embed="rId617"/>
            </p:blipFill>
            <p:spPr>
              <a:xfrm>
                <a:off x="9175750" y="2635250"/>
                <a:ext cx="4699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8" p14:bwMode="auto">
            <p14:nvContentPartPr>
              <p14:cNvPr id="321" name="墨迹 320"/>
              <p14:cNvContentPartPr/>
              <p14:nvPr/>
            </p14:nvContentPartPr>
            <p14:xfrm>
              <a:off x="9505950" y="2546350"/>
              <a:ext cx="190500" cy="228600"/>
            </p14:xfrm>
          </p:contentPart>
        </mc:Choice>
        <mc:Fallback xmlns="">
          <p:pic>
            <p:nvPicPr>
              <p:cNvPr id="321" name="墨迹 320"/>
            </p:nvPicPr>
            <p:blipFill>
              <a:blip r:embed="rId619"/>
            </p:blipFill>
            <p:spPr>
              <a:xfrm>
                <a:off x="9505950" y="2546350"/>
                <a:ext cx="1905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0" p14:bwMode="auto">
            <p14:nvContentPartPr>
              <p14:cNvPr id="322" name="墨迹 321"/>
              <p14:cNvContentPartPr/>
              <p14:nvPr/>
            </p14:nvContentPartPr>
            <p14:xfrm>
              <a:off x="9232900" y="2647950"/>
              <a:ext cx="508000" cy="360"/>
            </p14:xfrm>
          </p:contentPart>
        </mc:Choice>
        <mc:Fallback xmlns="">
          <p:pic>
            <p:nvPicPr>
              <p:cNvPr id="322" name="墨迹 321"/>
            </p:nvPicPr>
            <p:blipFill>
              <a:blip r:embed="rId621"/>
            </p:blipFill>
            <p:spPr>
              <a:xfrm>
                <a:off x="9232900" y="2647950"/>
                <a:ext cx="5080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2" p14:bwMode="auto">
            <p14:nvContentPartPr>
              <p14:cNvPr id="323" name="墨迹 322"/>
              <p14:cNvContentPartPr/>
              <p14:nvPr/>
            </p14:nvContentPartPr>
            <p14:xfrm>
              <a:off x="9569450" y="2514600"/>
              <a:ext cx="165100" cy="260350"/>
            </p14:xfrm>
          </p:contentPart>
        </mc:Choice>
        <mc:Fallback xmlns="">
          <p:pic>
            <p:nvPicPr>
              <p:cNvPr id="323" name="墨迹 322"/>
            </p:nvPicPr>
            <p:blipFill>
              <a:blip r:embed="rId623"/>
            </p:blipFill>
            <p:spPr>
              <a:xfrm>
                <a:off x="9569450" y="2514600"/>
                <a:ext cx="1651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4" p14:bwMode="auto">
            <p14:nvContentPartPr>
              <p14:cNvPr id="324" name="墨迹 323"/>
              <p14:cNvContentPartPr/>
              <p14:nvPr/>
            </p14:nvContentPartPr>
            <p14:xfrm>
              <a:off x="9817100" y="2863850"/>
              <a:ext cx="368300" cy="19050"/>
            </p14:xfrm>
          </p:contentPart>
        </mc:Choice>
        <mc:Fallback xmlns="">
          <p:pic>
            <p:nvPicPr>
              <p:cNvPr id="324" name="墨迹 323"/>
            </p:nvPicPr>
            <p:blipFill>
              <a:blip r:embed="rId625"/>
            </p:blipFill>
            <p:spPr>
              <a:xfrm>
                <a:off x="9817100" y="2863850"/>
                <a:ext cx="3683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6" p14:bwMode="auto">
            <p14:nvContentPartPr>
              <p14:cNvPr id="325" name="墨迹 324"/>
              <p14:cNvContentPartPr/>
              <p14:nvPr/>
            </p14:nvContentPartPr>
            <p14:xfrm>
              <a:off x="7124700" y="2946400"/>
              <a:ext cx="12700" cy="360"/>
            </p14:xfrm>
          </p:contentPart>
        </mc:Choice>
        <mc:Fallback xmlns="">
          <p:pic>
            <p:nvPicPr>
              <p:cNvPr id="325" name="墨迹 324"/>
            </p:nvPicPr>
            <p:blipFill>
              <a:blip r:embed="rId40"/>
            </p:blipFill>
            <p:spPr>
              <a:xfrm>
                <a:off x="7124700" y="29464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7" p14:bwMode="auto">
            <p14:nvContentPartPr>
              <p14:cNvPr id="326" name="墨迹 325"/>
              <p14:cNvContentPartPr/>
              <p14:nvPr/>
            </p14:nvContentPartPr>
            <p14:xfrm>
              <a:off x="7131050" y="2946400"/>
              <a:ext cx="25400" cy="360"/>
            </p14:xfrm>
          </p:contentPart>
        </mc:Choice>
        <mc:Fallback xmlns="">
          <p:pic>
            <p:nvPicPr>
              <p:cNvPr id="326" name="墨迹 325"/>
            </p:nvPicPr>
            <p:blipFill>
              <a:blip r:embed="rId132"/>
            </p:blipFill>
            <p:spPr>
              <a:xfrm>
                <a:off x="7131050" y="294640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8" p14:bwMode="auto">
            <p14:nvContentPartPr>
              <p14:cNvPr id="327" name="墨迹 326"/>
              <p14:cNvContentPartPr/>
              <p14:nvPr/>
            </p14:nvContentPartPr>
            <p14:xfrm>
              <a:off x="7143750" y="2940050"/>
              <a:ext cx="6350" cy="203200"/>
            </p14:xfrm>
          </p:contentPart>
        </mc:Choice>
        <mc:Fallback xmlns="">
          <p:pic>
            <p:nvPicPr>
              <p:cNvPr id="327" name="墨迹 326"/>
            </p:nvPicPr>
            <p:blipFill>
              <a:blip r:embed="rId629"/>
            </p:blipFill>
            <p:spPr>
              <a:xfrm>
                <a:off x="7143750" y="2940050"/>
                <a:ext cx="63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0" p14:bwMode="auto">
            <p14:nvContentPartPr>
              <p14:cNvPr id="328" name="墨迹 327"/>
              <p14:cNvContentPartPr/>
              <p14:nvPr/>
            </p14:nvContentPartPr>
            <p14:xfrm>
              <a:off x="7112000" y="2959100"/>
              <a:ext cx="247650" cy="127000"/>
            </p14:xfrm>
          </p:contentPart>
        </mc:Choice>
        <mc:Fallback xmlns="">
          <p:pic>
            <p:nvPicPr>
              <p:cNvPr id="328" name="墨迹 327"/>
            </p:nvPicPr>
            <p:blipFill>
              <a:blip r:embed="rId631"/>
            </p:blipFill>
            <p:spPr>
              <a:xfrm>
                <a:off x="7112000" y="2959100"/>
                <a:ext cx="2476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2" p14:bwMode="auto">
            <p14:nvContentPartPr>
              <p14:cNvPr id="329" name="墨迹 328"/>
              <p14:cNvContentPartPr/>
              <p14:nvPr/>
            </p14:nvContentPartPr>
            <p14:xfrm>
              <a:off x="7340600" y="2971800"/>
              <a:ext cx="146050" cy="25400"/>
            </p14:xfrm>
          </p:contentPart>
        </mc:Choice>
        <mc:Fallback xmlns="">
          <p:pic>
            <p:nvPicPr>
              <p:cNvPr id="329" name="墨迹 328"/>
            </p:nvPicPr>
            <p:blipFill>
              <a:blip r:embed="rId633"/>
            </p:blipFill>
            <p:spPr>
              <a:xfrm>
                <a:off x="7340600" y="2971800"/>
                <a:ext cx="1460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4" p14:bwMode="auto">
            <p14:nvContentPartPr>
              <p14:cNvPr id="330" name="墨迹 329"/>
              <p14:cNvContentPartPr/>
              <p14:nvPr/>
            </p14:nvContentPartPr>
            <p14:xfrm>
              <a:off x="7391400" y="2984500"/>
              <a:ext cx="19050" cy="184150"/>
            </p14:xfrm>
          </p:contentPart>
        </mc:Choice>
        <mc:Fallback xmlns="">
          <p:pic>
            <p:nvPicPr>
              <p:cNvPr id="330" name="墨迹 329"/>
            </p:nvPicPr>
            <p:blipFill>
              <a:blip r:embed="rId635"/>
            </p:blipFill>
            <p:spPr>
              <a:xfrm>
                <a:off x="7391400" y="2984500"/>
                <a:ext cx="190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6" p14:bwMode="auto">
            <p14:nvContentPartPr>
              <p14:cNvPr id="331" name="墨迹 330"/>
              <p14:cNvContentPartPr/>
              <p14:nvPr/>
            </p14:nvContentPartPr>
            <p14:xfrm>
              <a:off x="7480300" y="3060700"/>
              <a:ext cx="254000" cy="120650"/>
            </p14:xfrm>
          </p:contentPart>
        </mc:Choice>
        <mc:Fallback xmlns="">
          <p:pic>
            <p:nvPicPr>
              <p:cNvPr id="331" name="墨迹 330"/>
            </p:nvPicPr>
            <p:blipFill>
              <a:blip r:embed="rId637"/>
            </p:blipFill>
            <p:spPr>
              <a:xfrm>
                <a:off x="7480300" y="3060700"/>
                <a:ext cx="2540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8" p14:bwMode="auto">
            <p14:nvContentPartPr>
              <p14:cNvPr id="332" name="墨迹 331"/>
              <p14:cNvContentPartPr/>
              <p14:nvPr/>
            </p14:nvContentPartPr>
            <p14:xfrm>
              <a:off x="9855200" y="2870200"/>
              <a:ext cx="400050" cy="19050"/>
            </p14:xfrm>
          </p:contentPart>
        </mc:Choice>
        <mc:Fallback xmlns="">
          <p:pic>
            <p:nvPicPr>
              <p:cNvPr id="332" name="墨迹 331"/>
            </p:nvPicPr>
            <p:blipFill>
              <a:blip r:embed="rId639"/>
            </p:blipFill>
            <p:spPr>
              <a:xfrm>
                <a:off x="9855200" y="2870200"/>
                <a:ext cx="4000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0" p14:bwMode="auto">
            <p14:nvContentPartPr>
              <p14:cNvPr id="333" name="墨迹 332"/>
              <p14:cNvContentPartPr/>
              <p14:nvPr/>
            </p14:nvContentPartPr>
            <p14:xfrm>
              <a:off x="8121650" y="2978150"/>
              <a:ext cx="63500" cy="196850"/>
            </p14:xfrm>
          </p:contentPart>
        </mc:Choice>
        <mc:Fallback xmlns="">
          <p:pic>
            <p:nvPicPr>
              <p:cNvPr id="333" name="墨迹 332"/>
            </p:nvPicPr>
            <p:blipFill>
              <a:blip r:embed="rId641"/>
            </p:blipFill>
            <p:spPr>
              <a:xfrm>
                <a:off x="8121650" y="2978150"/>
                <a:ext cx="635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2" p14:bwMode="auto">
            <p14:nvContentPartPr>
              <p14:cNvPr id="334" name="墨迹 333"/>
              <p14:cNvContentPartPr/>
              <p14:nvPr/>
            </p14:nvContentPartPr>
            <p14:xfrm>
              <a:off x="8191500" y="2984500"/>
              <a:ext cx="114300" cy="165100"/>
            </p14:xfrm>
          </p:contentPart>
        </mc:Choice>
        <mc:Fallback xmlns="">
          <p:pic>
            <p:nvPicPr>
              <p:cNvPr id="334" name="墨迹 333"/>
            </p:nvPicPr>
            <p:blipFill>
              <a:blip r:embed="rId643"/>
            </p:blipFill>
            <p:spPr>
              <a:xfrm>
                <a:off x="8191500" y="2984500"/>
                <a:ext cx="1143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4" p14:bwMode="auto">
            <p14:nvContentPartPr>
              <p14:cNvPr id="335" name="墨迹 334"/>
              <p14:cNvContentPartPr/>
              <p14:nvPr/>
            </p14:nvContentPartPr>
            <p14:xfrm>
              <a:off x="8356600" y="3067050"/>
              <a:ext cx="165100" cy="12700"/>
            </p14:xfrm>
          </p:contentPart>
        </mc:Choice>
        <mc:Fallback xmlns="">
          <p:pic>
            <p:nvPicPr>
              <p:cNvPr id="335" name="墨迹 334"/>
            </p:nvPicPr>
            <p:blipFill>
              <a:blip r:embed="rId645"/>
            </p:blipFill>
            <p:spPr>
              <a:xfrm>
                <a:off x="8356600" y="3067050"/>
                <a:ext cx="1651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6" p14:bwMode="auto">
            <p14:nvContentPartPr>
              <p14:cNvPr id="336" name="墨迹 335"/>
              <p14:cNvContentPartPr/>
              <p14:nvPr/>
            </p14:nvContentPartPr>
            <p14:xfrm>
              <a:off x="8426450" y="3022600"/>
              <a:ext cx="120650" cy="133350"/>
            </p14:xfrm>
          </p:contentPart>
        </mc:Choice>
        <mc:Fallback xmlns="">
          <p:pic>
            <p:nvPicPr>
              <p:cNvPr id="336" name="墨迹 335"/>
            </p:nvPicPr>
            <p:blipFill>
              <a:blip r:embed="rId647"/>
            </p:blipFill>
            <p:spPr>
              <a:xfrm>
                <a:off x="8426450" y="3022600"/>
                <a:ext cx="1206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8" p14:bwMode="auto">
            <p14:nvContentPartPr>
              <p14:cNvPr id="337" name="墨迹 336"/>
              <p14:cNvContentPartPr/>
              <p14:nvPr/>
            </p14:nvContentPartPr>
            <p14:xfrm>
              <a:off x="8629650" y="3003550"/>
              <a:ext cx="57150" cy="133350"/>
            </p14:xfrm>
          </p:contentPart>
        </mc:Choice>
        <mc:Fallback xmlns="">
          <p:pic>
            <p:nvPicPr>
              <p:cNvPr id="337" name="墨迹 336"/>
            </p:nvPicPr>
            <p:blipFill>
              <a:blip r:embed="rId649"/>
            </p:blipFill>
            <p:spPr>
              <a:xfrm>
                <a:off x="8629650" y="3003550"/>
                <a:ext cx="571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0" p14:bwMode="auto">
            <p14:nvContentPartPr>
              <p14:cNvPr id="338" name="墨迹 337"/>
              <p14:cNvContentPartPr/>
              <p14:nvPr/>
            </p14:nvContentPartPr>
            <p14:xfrm>
              <a:off x="8718550" y="2984500"/>
              <a:ext cx="95250" cy="139700"/>
            </p14:xfrm>
          </p:contentPart>
        </mc:Choice>
        <mc:Fallback xmlns="">
          <p:pic>
            <p:nvPicPr>
              <p:cNvPr id="338" name="墨迹 337"/>
            </p:nvPicPr>
            <p:blipFill>
              <a:blip r:embed="rId651"/>
            </p:blipFill>
            <p:spPr>
              <a:xfrm>
                <a:off x="8718550" y="2984500"/>
                <a:ext cx="952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2" p14:bwMode="auto">
            <p14:nvContentPartPr>
              <p14:cNvPr id="339" name="墨迹 338"/>
              <p14:cNvContentPartPr/>
              <p14:nvPr/>
            </p14:nvContentPartPr>
            <p14:xfrm>
              <a:off x="8896350" y="3016250"/>
              <a:ext cx="360" cy="139700"/>
            </p14:xfrm>
          </p:contentPart>
        </mc:Choice>
        <mc:Fallback xmlns="">
          <p:pic>
            <p:nvPicPr>
              <p:cNvPr id="339" name="墨迹 338"/>
            </p:nvPicPr>
            <p:blipFill>
              <a:blip r:embed="rId653"/>
            </p:blipFill>
            <p:spPr>
              <a:xfrm>
                <a:off x="8896350" y="3016250"/>
                <a:ext cx="36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4" p14:bwMode="auto">
            <p14:nvContentPartPr>
              <p14:cNvPr id="340" name="墨迹 339"/>
              <p14:cNvContentPartPr/>
              <p14:nvPr/>
            </p14:nvContentPartPr>
            <p14:xfrm>
              <a:off x="8877300" y="3022600"/>
              <a:ext cx="171450" cy="158750"/>
            </p14:xfrm>
          </p:contentPart>
        </mc:Choice>
        <mc:Fallback xmlns="">
          <p:pic>
            <p:nvPicPr>
              <p:cNvPr id="340" name="墨迹 339"/>
            </p:nvPicPr>
            <p:blipFill>
              <a:blip r:embed="rId655"/>
            </p:blipFill>
            <p:spPr>
              <a:xfrm>
                <a:off x="8877300" y="3022600"/>
                <a:ext cx="1714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6" p14:bwMode="auto">
            <p14:nvContentPartPr>
              <p14:cNvPr id="341" name="墨迹 340"/>
              <p14:cNvContentPartPr/>
              <p14:nvPr/>
            </p14:nvContentPartPr>
            <p14:xfrm>
              <a:off x="9093200" y="2984500"/>
              <a:ext cx="38100" cy="228600"/>
            </p14:xfrm>
          </p:contentPart>
        </mc:Choice>
        <mc:Fallback xmlns="">
          <p:pic>
            <p:nvPicPr>
              <p:cNvPr id="341" name="墨迹 340"/>
            </p:nvPicPr>
            <p:blipFill>
              <a:blip r:embed="rId657"/>
            </p:blipFill>
            <p:spPr>
              <a:xfrm>
                <a:off x="9093200" y="2984500"/>
                <a:ext cx="381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8" p14:bwMode="auto">
            <p14:nvContentPartPr>
              <p14:cNvPr id="342" name="墨迹 341"/>
              <p14:cNvContentPartPr/>
              <p14:nvPr/>
            </p14:nvContentPartPr>
            <p14:xfrm>
              <a:off x="9118600" y="3003550"/>
              <a:ext cx="165100" cy="196850"/>
            </p14:xfrm>
          </p:contentPart>
        </mc:Choice>
        <mc:Fallback xmlns="">
          <p:pic>
            <p:nvPicPr>
              <p:cNvPr id="342" name="墨迹 341"/>
            </p:nvPicPr>
            <p:blipFill>
              <a:blip r:embed="rId659"/>
            </p:blipFill>
            <p:spPr>
              <a:xfrm>
                <a:off x="9118600" y="3003550"/>
                <a:ext cx="1651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0" p14:bwMode="auto">
            <p14:nvContentPartPr>
              <p14:cNvPr id="343" name="墨迹 342"/>
              <p14:cNvContentPartPr/>
              <p14:nvPr/>
            </p14:nvContentPartPr>
            <p14:xfrm>
              <a:off x="9277350" y="3092450"/>
              <a:ext cx="184150" cy="31750"/>
            </p14:xfrm>
          </p:contentPart>
        </mc:Choice>
        <mc:Fallback xmlns="">
          <p:pic>
            <p:nvPicPr>
              <p:cNvPr id="343" name="墨迹 342"/>
            </p:nvPicPr>
            <p:blipFill>
              <a:blip r:embed="rId661"/>
            </p:blipFill>
            <p:spPr>
              <a:xfrm>
                <a:off x="9277350" y="3092450"/>
                <a:ext cx="1841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2" p14:bwMode="auto">
            <p14:nvContentPartPr>
              <p14:cNvPr id="344" name="墨迹 343"/>
              <p14:cNvContentPartPr/>
              <p14:nvPr/>
            </p14:nvContentPartPr>
            <p14:xfrm>
              <a:off x="9398000" y="3048000"/>
              <a:ext cx="139700" cy="133350"/>
            </p14:xfrm>
          </p:contentPart>
        </mc:Choice>
        <mc:Fallback xmlns="">
          <p:pic>
            <p:nvPicPr>
              <p:cNvPr id="344" name="墨迹 343"/>
            </p:nvPicPr>
            <p:blipFill>
              <a:blip r:embed="rId663"/>
            </p:blipFill>
            <p:spPr>
              <a:xfrm>
                <a:off x="9398000" y="3048000"/>
                <a:ext cx="1397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4" p14:bwMode="auto">
            <p14:nvContentPartPr>
              <p14:cNvPr id="345" name="墨迹 344"/>
              <p14:cNvContentPartPr/>
              <p14:nvPr/>
            </p14:nvContentPartPr>
            <p14:xfrm>
              <a:off x="9626600" y="3067050"/>
              <a:ext cx="25400" cy="184150"/>
            </p14:xfrm>
          </p:contentPart>
        </mc:Choice>
        <mc:Fallback xmlns="">
          <p:pic>
            <p:nvPicPr>
              <p:cNvPr id="345" name="墨迹 344"/>
            </p:nvPicPr>
            <p:blipFill>
              <a:blip r:embed="rId665"/>
            </p:blipFill>
            <p:spPr>
              <a:xfrm>
                <a:off x="9626600" y="3067050"/>
                <a:ext cx="254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6" p14:bwMode="auto">
            <p14:nvContentPartPr>
              <p14:cNvPr id="346" name="墨迹 345"/>
              <p14:cNvContentPartPr/>
              <p14:nvPr/>
            </p14:nvContentPartPr>
            <p14:xfrm>
              <a:off x="9575800" y="3048000"/>
              <a:ext cx="215900" cy="222250"/>
            </p14:xfrm>
          </p:contentPart>
        </mc:Choice>
        <mc:Fallback xmlns="">
          <p:pic>
            <p:nvPicPr>
              <p:cNvPr id="346" name="墨迹 345"/>
            </p:nvPicPr>
            <p:blipFill>
              <a:blip r:embed="rId667"/>
            </p:blipFill>
            <p:spPr>
              <a:xfrm>
                <a:off x="9575800" y="3048000"/>
                <a:ext cx="2159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8" p14:bwMode="auto">
            <p14:nvContentPartPr>
              <p14:cNvPr id="347" name="墨迹 346"/>
              <p14:cNvContentPartPr/>
              <p14:nvPr/>
            </p14:nvContentPartPr>
            <p14:xfrm>
              <a:off x="7137400" y="3092450"/>
              <a:ext cx="165100" cy="6350"/>
            </p14:xfrm>
          </p:contentPart>
        </mc:Choice>
        <mc:Fallback xmlns="">
          <p:pic>
            <p:nvPicPr>
              <p:cNvPr id="347" name="墨迹 346"/>
            </p:nvPicPr>
            <p:blipFill>
              <a:blip r:embed="rId669"/>
            </p:blipFill>
            <p:spPr>
              <a:xfrm>
                <a:off x="7137400" y="3092450"/>
                <a:ext cx="1651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0" p14:bwMode="auto">
            <p14:nvContentPartPr>
              <p14:cNvPr id="348" name="墨迹 347"/>
              <p14:cNvContentPartPr/>
              <p14:nvPr/>
            </p14:nvContentPartPr>
            <p14:xfrm>
              <a:off x="7143750" y="3384550"/>
              <a:ext cx="127000" cy="254000"/>
            </p14:xfrm>
          </p:contentPart>
        </mc:Choice>
        <mc:Fallback xmlns="">
          <p:pic>
            <p:nvPicPr>
              <p:cNvPr id="348" name="墨迹 347"/>
            </p:nvPicPr>
            <p:blipFill>
              <a:blip r:embed="rId671"/>
            </p:blipFill>
            <p:spPr>
              <a:xfrm>
                <a:off x="7143750" y="3384550"/>
                <a:ext cx="1270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2" p14:bwMode="auto">
            <p14:nvContentPartPr>
              <p14:cNvPr id="349" name="墨迹 348"/>
              <p14:cNvContentPartPr/>
              <p14:nvPr/>
            </p14:nvContentPartPr>
            <p14:xfrm>
              <a:off x="7194550" y="3416300"/>
              <a:ext cx="127000" cy="360"/>
            </p14:xfrm>
          </p:contentPart>
        </mc:Choice>
        <mc:Fallback xmlns="">
          <p:pic>
            <p:nvPicPr>
              <p:cNvPr id="349" name="墨迹 348"/>
            </p:nvPicPr>
            <p:blipFill>
              <a:blip r:embed="rId572"/>
            </p:blipFill>
            <p:spPr>
              <a:xfrm>
                <a:off x="7194550" y="3416300"/>
                <a:ext cx="1270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3" p14:bwMode="auto">
            <p14:nvContentPartPr>
              <p14:cNvPr id="350" name="墨迹 349"/>
              <p14:cNvContentPartPr/>
              <p14:nvPr/>
            </p14:nvContentPartPr>
            <p14:xfrm>
              <a:off x="7181850" y="3479800"/>
              <a:ext cx="152400" cy="12700"/>
            </p14:xfrm>
          </p:contentPart>
        </mc:Choice>
        <mc:Fallback xmlns="">
          <p:pic>
            <p:nvPicPr>
              <p:cNvPr id="350" name="墨迹 349"/>
            </p:nvPicPr>
            <p:blipFill>
              <a:blip r:embed="rId674"/>
            </p:blipFill>
            <p:spPr>
              <a:xfrm>
                <a:off x="7181850" y="3479800"/>
                <a:ext cx="1524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5" p14:bwMode="auto">
            <p14:nvContentPartPr>
              <p14:cNvPr id="351" name="墨迹 350"/>
              <p14:cNvContentPartPr/>
              <p14:nvPr/>
            </p14:nvContentPartPr>
            <p14:xfrm>
              <a:off x="7353300" y="3454400"/>
              <a:ext cx="139700" cy="19050"/>
            </p14:xfrm>
          </p:contentPart>
        </mc:Choice>
        <mc:Fallback xmlns="">
          <p:pic>
            <p:nvPicPr>
              <p:cNvPr id="351" name="墨迹 350"/>
            </p:nvPicPr>
            <p:blipFill>
              <a:blip r:embed="rId676"/>
            </p:blipFill>
            <p:spPr>
              <a:xfrm>
                <a:off x="7353300" y="3454400"/>
                <a:ext cx="139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7" p14:bwMode="auto">
            <p14:nvContentPartPr>
              <p14:cNvPr id="352" name="墨迹 351"/>
              <p14:cNvContentPartPr/>
              <p14:nvPr/>
            </p14:nvContentPartPr>
            <p14:xfrm>
              <a:off x="7404100" y="3467100"/>
              <a:ext cx="50800" cy="215900"/>
            </p14:xfrm>
          </p:contentPart>
        </mc:Choice>
        <mc:Fallback xmlns="">
          <p:pic>
            <p:nvPicPr>
              <p:cNvPr id="352" name="墨迹 351"/>
            </p:nvPicPr>
            <p:blipFill>
              <a:blip r:embed="rId678"/>
            </p:blipFill>
            <p:spPr>
              <a:xfrm>
                <a:off x="7404100" y="3467100"/>
                <a:ext cx="508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9" p14:bwMode="auto">
            <p14:nvContentPartPr>
              <p14:cNvPr id="353" name="墨迹 352"/>
              <p14:cNvContentPartPr/>
              <p14:nvPr/>
            </p14:nvContentPartPr>
            <p14:xfrm>
              <a:off x="7562850" y="3549650"/>
              <a:ext cx="63500" cy="57150"/>
            </p14:xfrm>
          </p:contentPart>
        </mc:Choice>
        <mc:Fallback xmlns="">
          <p:pic>
            <p:nvPicPr>
              <p:cNvPr id="353" name="墨迹 352"/>
            </p:nvPicPr>
            <p:blipFill>
              <a:blip r:embed="rId680"/>
            </p:blipFill>
            <p:spPr>
              <a:xfrm>
                <a:off x="7562850" y="3549650"/>
                <a:ext cx="635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1" p14:bwMode="auto">
            <p14:nvContentPartPr>
              <p14:cNvPr id="354" name="墨迹 353"/>
              <p14:cNvContentPartPr/>
              <p14:nvPr/>
            </p14:nvContentPartPr>
            <p14:xfrm>
              <a:off x="8159750" y="3409950"/>
              <a:ext cx="95250" cy="95250"/>
            </p14:xfrm>
          </p:contentPart>
        </mc:Choice>
        <mc:Fallback xmlns="">
          <p:pic>
            <p:nvPicPr>
              <p:cNvPr id="354" name="墨迹 353"/>
            </p:nvPicPr>
            <p:blipFill>
              <a:blip r:embed="rId682"/>
            </p:blipFill>
            <p:spPr>
              <a:xfrm>
                <a:off x="8159750" y="3409950"/>
                <a:ext cx="952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3" p14:bwMode="auto">
            <p14:nvContentPartPr>
              <p14:cNvPr id="355" name="墨迹 354"/>
              <p14:cNvContentPartPr/>
              <p14:nvPr/>
            </p14:nvContentPartPr>
            <p14:xfrm>
              <a:off x="8293100" y="3403600"/>
              <a:ext cx="38100" cy="101600"/>
            </p14:xfrm>
          </p:contentPart>
        </mc:Choice>
        <mc:Fallback xmlns="">
          <p:pic>
            <p:nvPicPr>
              <p:cNvPr id="355" name="墨迹 354"/>
            </p:nvPicPr>
            <p:blipFill>
              <a:blip r:embed="rId684"/>
            </p:blipFill>
            <p:spPr>
              <a:xfrm>
                <a:off x="8293100" y="3403600"/>
                <a:ext cx="381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5" p14:bwMode="auto">
            <p14:nvContentPartPr>
              <p14:cNvPr id="356" name="墨迹 355"/>
              <p14:cNvContentPartPr/>
              <p14:nvPr/>
            </p14:nvContentPartPr>
            <p14:xfrm>
              <a:off x="8312150" y="3346450"/>
              <a:ext cx="165100" cy="139700"/>
            </p14:xfrm>
          </p:contentPart>
        </mc:Choice>
        <mc:Fallback xmlns="">
          <p:pic>
            <p:nvPicPr>
              <p:cNvPr id="356" name="墨迹 355"/>
            </p:nvPicPr>
            <p:blipFill>
              <a:blip r:embed="rId686"/>
            </p:blipFill>
            <p:spPr>
              <a:xfrm>
                <a:off x="8312150" y="3346450"/>
                <a:ext cx="1651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7" p14:bwMode="auto">
            <p14:nvContentPartPr>
              <p14:cNvPr id="357" name="墨迹 356"/>
              <p14:cNvContentPartPr/>
              <p14:nvPr/>
            </p14:nvContentPartPr>
            <p14:xfrm>
              <a:off x="8470900" y="3384550"/>
              <a:ext cx="165100" cy="177800"/>
            </p14:xfrm>
          </p:contentPart>
        </mc:Choice>
        <mc:Fallback xmlns="">
          <p:pic>
            <p:nvPicPr>
              <p:cNvPr id="357" name="墨迹 356"/>
            </p:nvPicPr>
            <p:blipFill>
              <a:blip r:embed="rId688"/>
            </p:blipFill>
            <p:spPr>
              <a:xfrm>
                <a:off x="8470900" y="3384550"/>
                <a:ext cx="1651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9" p14:bwMode="auto">
            <p14:nvContentPartPr>
              <p14:cNvPr id="358" name="墨迹 357"/>
              <p14:cNvContentPartPr/>
              <p14:nvPr/>
            </p14:nvContentPartPr>
            <p14:xfrm>
              <a:off x="8115300" y="3625850"/>
              <a:ext cx="565150" cy="50800"/>
            </p14:xfrm>
          </p:contentPart>
        </mc:Choice>
        <mc:Fallback xmlns="">
          <p:pic>
            <p:nvPicPr>
              <p:cNvPr id="358" name="墨迹 357"/>
            </p:nvPicPr>
            <p:blipFill>
              <a:blip r:embed="rId690"/>
            </p:blipFill>
            <p:spPr>
              <a:xfrm>
                <a:off x="8115300" y="3625850"/>
                <a:ext cx="5651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1" p14:bwMode="auto">
            <p14:nvContentPartPr>
              <p14:cNvPr id="359" name="墨迹 358"/>
              <p14:cNvContentPartPr/>
              <p14:nvPr/>
            </p14:nvContentPartPr>
            <p14:xfrm>
              <a:off x="8096250" y="3702050"/>
              <a:ext cx="539750" cy="12700"/>
            </p14:xfrm>
          </p:contentPart>
        </mc:Choice>
        <mc:Fallback xmlns="">
          <p:pic>
            <p:nvPicPr>
              <p:cNvPr id="359" name="墨迹 358"/>
            </p:nvPicPr>
            <p:blipFill>
              <a:blip r:embed="rId692"/>
            </p:blipFill>
            <p:spPr>
              <a:xfrm>
                <a:off x="8096250" y="3702050"/>
                <a:ext cx="539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3" p14:bwMode="auto">
            <p14:nvContentPartPr>
              <p14:cNvPr id="360" name="墨迹 359"/>
              <p14:cNvContentPartPr/>
              <p14:nvPr/>
            </p14:nvContentPartPr>
            <p14:xfrm>
              <a:off x="8832850" y="3429000"/>
              <a:ext cx="38100" cy="139700"/>
            </p14:xfrm>
          </p:contentPart>
        </mc:Choice>
        <mc:Fallback xmlns="">
          <p:pic>
            <p:nvPicPr>
              <p:cNvPr id="360" name="墨迹 359"/>
            </p:nvPicPr>
            <p:blipFill>
              <a:blip r:embed="rId694"/>
            </p:blipFill>
            <p:spPr>
              <a:xfrm>
                <a:off x="8832850" y="3429000"/>
                <a:ext cx="381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5" p14:bwMode="auto">
            <p14:nvContentPartPr>
              <p14:cNvPr id="361" name="墨迹 360"/>
              <p14:cNvContentPartPr/>
              <p14:nvPr/>
            </p14:nvContentPartPr>
            <p14:xfrm>
              <a:off x="8813800" y="3422650"/>
              <a:ext cx="196850" cy="171450"/>
            </p14:xfrm>
          </p:contentPart>
        </mc:Choice>
        <mc:Fallback xmlns="">
          <p:pic>
            <p:nvPicPr>
              <p:cNvPr id="361" name="墨迹 360"/>
            </p:nvPicPr>
            <p:blipFill>
              <a:blip r:embed="rId696"/>
            </p:blipFill>
            <p:spPr>
              <a:xfrm>
                <a:off x="8813800" y="3422650"/>
                <a:ext cx="1968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7" p14:bwMode="auto">
            <p14:nvContentPartPr>
              <p14:cNvPr id="362" name="墨迹 361"/>
              <p14:cNvContentPartPr/>
              <p14:nvPr/>
            </p14:nvContentPartPr>
            <p14:xfrm>
              <a:off x="9137650" y="3479800"/>
              <a:ext cx="152400" cy="6350"/>
            </p14:xfrm>
          </p:contentPart>
        </mc:Choice>
        <mc:Fallback xmlns="">
          <p:pic>
            <p:nvPicPr>
              <p:cNvPr id="362" name="墨迹 361"/>
            </p:nvPicPr>
            <p:blipFill>
              <a:blip r:embed="rId698"/>
            </p:blipFill>
            <p:spPr>
              <a:xfrm>
                <a:off x="9137650" y="3479800"/>
                <a:ext cx="1524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9" p14:bwMode="auto">
            <p14:nvContentPartPr>
              <p14:cNvPr id="363" name="墨迹 362"/>
              <p14:cNvContentPartPr/>
              <p14:nvPr/>
            </p14:nvContentPartPr>
            <p14:xfrm>
              <a:off x="9220200" y="3454400"/>
              <a:ext cx="95250" cy="101600"/>
            </p14:xfrm>
          </p:contentPart>
        </mc:Choice>
        <mc:Fallback xmlns="">
          <p:pic>
            <p:nvPicPr>
              <p:cNvPr id="363" name="墨迹 362"/>
            </p:nvPicPr>
            <p:blipFill>
              <a:blip r:embed="rId700"/>
            </p:blipFill>
            <p:spPr>
              <a:xfrm>
                <a:off x="9220200" y="3454400"/>
                <a:ext cx="952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1" p14:bwMode="auto">
            <p14:nvContentPartPr>
              <p14:cNvPr id="364" name="墨迹 363"/>
              <p14:cNvContentPartPr/>
              <p14:nvPr/>
            </p14:nvContentPartPr>
            <p14:xfrm>
              <a:off x="9347200" y="3403600"/>
              <a:ext cx="152400" cy="234950"/>
            </p14:xfrm>
          </p:contentPart>
        </mc:Choice>
        <mc:Fallback xmlns="">
          <p:pic>
            <p:nvPicPr>
              <p:cNvPr id="364" name="墨迹 363"/>
            </p:nvPicPr>
            <p:blipFill>
              <a:blip r:embed="rId702"/>
            </p:blipFill>
            <p:spPr>
              <a:xfrm>
                <a:off x="9347200" y="3403600"/>
                <a:ext cx="1524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3" p14:bwMode="auto">
            <p14:nvContentPartPr>
              <p14:cNvPr id="365" name="墨迹 364"/>
              <p14:cNvContentPartPr/>
              <p14:nvPr/>
            </p14:nvContentPartPr>
            <p14:xfrm>
              <a:off x="9321800" y="3511550"/>
              <a:ext cx="139700" cy="50800"/>
            </p14:xfrm>
          </p:contentPart>
        </mc:Choice>
        <mc:Fallback xmlns="">
          <p:pic>
            <p:nvPicPr>
              <p:cNvPr id="365" name="墨迹 364"/>
            </p:nvPicPr>
            <p:blipFill>
              <a:blip r:embed="rId704"/>
            </p:blipFill>
            <p:spPr>
              <a:xfrm>
                <a:off x="9321800" y="3511550"/>
                <a:ext cx="1397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5" p14:bwMode="auto">
            <p14:nvContentPartPr>
              <p14:cNvPr id="366" name="墨迹 365"/>
              <p14:cNvContentPartPr/>
              <p14:nvPr/>
            </p14:nvContentPartPr>
            <p14:xfrm>
              <a:off x="9283700" y="3721100"/>
              <a:ext cx="203200" cy="19050"/>
            </p14:xfrm>
          </p:contentPart>
        </mc:Choice>
        <mc:Fallback xmlns="">
          <p:pic>
            <p:nvPicPr>
              <p:cNvPr id="366" name="墨迹 365"/>
            </p:nvPicPr>
            <p:blipFill>
              <a:blip r:embed="rId706"/>
            </p:blipFill>
            <p:spPr>
              <a:xfrm>
                <a:off x="9283700" y="3721100"/>
                <a:ext cx="2032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7" p14:bwMode="auto">
            <p14:nvContentPartPr>
              <p14:cNvPr id="367" name="墨迹 366"/>
              <p14:cNvContentPartPr/>
              <p14:nvPr/>
            </p14:nvContentPartPr>
            <p14:xfrm>
              <a:off x="8877300" y="1625600"/>
              <a:ext cx="844550" cy="50800"/>
            </p14:xfrm>
          </p:contentPart>
        </mc:Choice>
        <mc:Fallback xmlns="">
          <p:pic>
            <p:nvPicPr>
              <p:cNvPr id="367" name="墨迹 366"/>
            </p:nvPicPr>
            <p:blipFill>
              <a:blip r:embed="rId708"/>
            </p:blipFill>
            <p:spPr>
              <a:xfrm>
                <a:off x="8877300" y="1625600"/>
                <a:ext cx="8445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9" p14:bwMode="auto">
            <p14:nvContentPartPr>
              <p14:cNvPr id="368" name="墨迹 367"/>
              <p14:cNvContentPartPr/>
              <p14:nvPr/>
            </p14:nvContentPartPr>
            <p14:xfrm>
              <a:off x="8750300" y="1631950"/>
              <a:ext cx="184150" cy="6350"/>
            </p14:xfrm>
          </p:contentPart>
        </mc:Choice>
        <mc:Fallback xmlns="">
          <p:pic>
            <p:nvPicPr>
              <p:cNvPr id="368" name="墨迹 367"/>
            </p:nvPicPr>
            <p:blipFill>
              <a:blip r:embed="rId710"/>
            </p:blipFill>
            <p:spPr>
              <a:xfrm>
                <a:off x="8750300" y="1631950"/>
                <a:ext cx="1841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1" p14:bwMode="auto">
            <p14:nvContentPartPr>
              <p14:cNvPr id="369" name="墨迹 368"/>
              <p14:cNvContentPartPr/>
              <p14:nvPr/>
            </p14:nvContentPartPr>
            <p14:xfrm>
              <a:off x="8223250" y="2838450"/>
              <a:ext cx="2089150" cy="50800"/>
            </p14:xfrm>
          </p:contentPart>
        </mc:Choice>
        <mc:Fallback xmlns="">
          <p:pic>
            <p:nvPicPr>
              <p:cNvPr id="369" name="墨迹 368"/>
            </p:nvPicPr>
            <p:blipFill>
              <a:blip r:embed="rId712"/>
            </p:blipFill>
            <p:spPr>
              <a:xfrm>
                <a:off x="8223250" y="2838450"/>
                <a:ext cx="20891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3" p14:bwMode="auto">
            <p14:nvContentPartPr>
              <p14:cNvPr id="370" name="墨迹 369"/>
              <p14:cNvContentPartPr/>
              <p14:nvPr/>
            </p14:nvContentPartPr>
            <p14:xfrm>
              <a:off x="10109200" y="2317750"/>
              <a:ext cx="241300" cy="120650"/>
            </p14:xfrm>
          </p:contentPart>
        </mc:Choice>
        <mc:Fallback xmlns="">
          <p:pic>
            <p:nvPicPr>
              <p:cNvPr id="370" name="墨迹 369"/>
            </p:nvPicPr>
            <p:blipFill>
              <a:blip r:embed="rId714"/>
            </p:blipFill>
            <p:spPr>
              <a:xfrm>
                <a:off x="10109200" y="2317750"/>
                <a:ext cx="2413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5" p14:bwMode="auto">
            <p14:nvContentPartPr>
              <p14:cNvPr id="371" name="墨迹 370"/>
              <p14:cNvContentPartPr/>
              <p14:nvPr/>
            </p14:nvContentPartPr>
            <p14:xfrm>
              <a:off x="10166350" y="2882900"/>
              <a:ext cx="171450" cy="12700"/>
            </p14:xfrm>
          </p:contentPart>
        </mc:Choice>
        <mc:Fallback xmlns="">
          <p:pic>
            <p:nvPicPr>
              <p:cNvPr id="371" name="墨迹 370"/>
            </p:nvPicPr>
            <p:blipFill>
              <a:blip r:embed="rId716"/>
            </p:blipFill>
            <p:spPr>
              <a:xfrm>
                <a:off x="10166350" y="2882900"/>
                <a:ext cx="171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7" p14:bwMode="auto">
            <p14:nvContentPartPr>
              <p14:cNvPr id="372" name="墨迹 371"/>
              <p14:cNvContentPartPr/>
              <p14:nvPr/>
            </p14:nvContentPartPr>
            <p14:xfrm>
              <a:off x="10223500" y="2882900"/>
              <a:ext cx="12700" cy="360"/>
            </p14:xfrm>
          </p:contentPart>
        </mc:Choice>
        <mc:Fallback xmlns="">
          <p:pic>
            <p:nvPicPr>
              <p:cNvPr id="372" name="墨迹 371"/>
            </p:nvPicPr>
            <p:blipFill>
              <a:blip r:embed="rId40"/>
            </p:blipFill>
            <p:spPr>
              <a:xfrm>
                <a:off x="10223500" y="28829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8" p14:bwMode="auto">
            <p14:nvContentPartPr>
              <p14:cNvPr id="373" name="墨迹 372"/>
              <p14:cNvContentPartPr/>
              <p14:nvPr/>
            </p14:nvContentPartPr>
            <p14:xfrm>
              <a:off x="10229850" y="2882900"/>
              <a:ext cx="12700" cy="360"/>
            </p14:xfrm>
          </p:contentPart>
        </mc:Choice>
        <mc:Fallback xmlns="">
          <p:pic>
            <p:nvPicPr>
              <p:cNvPr id="373" name="墨迹 372"/>
            </p:nvPicPr>
            <p:blipFill>
              <a:blip r:embed="rId40"/>
            </p:blipFill>
            <p:spPr>
              <a:xfrm>
                <a:off x="10229850" y="28829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9" p14:bwMode="auto">
            <p14:nvContentPartPr>
              <p14:cNvPr id="374" name="墨迹 373"/>
              <p14:cNvContentPartPr/>
              <p14:nvPr/>
            </p14:nvContentPartPr>
            <p14:xfrm>
              <a:off x="10242550" y="2882900"/>
              <a:ext cx="12700" cy="360"/>
            </p14:xfrm>
          </p:contentPart>
        </mc:Choice>
        <mc:Fallback xmlns="">
          <p:pic>
            <p:nvPicPr>
              <p:cNvPr id="374" name="墨迹 373"/>
            </p:nvPicPr>
            <p:blipFill>
              <a:blip r:embed="rId40"/>
            </p:blipFill>
            <p:spPr>
              <a:xfrm>
                <a:off x="10242550" y="28829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0" p14:bwMode="auto">
            <p14:nvContentPartPr>
              <p14:cNvPr id="375" name="墨迹 374"/>
              <p14:cNvContentPartPr/>
              <p14:nvPr/>
            </p14:nvContentPartPr>
            <p14:xfrm>
              <a:off x="10210800" y="2882900"/>
              <a:ext cx="12700" cy="360"/>
            </p14:xfrm>
          </p:contentPart>
        </mc:Choice>
        <mc:Fallback xmlns="">
          <p:pic>
            <p:nvPicPr>
              <p:cNvPr id="375" name="墨迹 374"/>
            </p:nvPicPr>
            <p:blipFill>
              <a:blip r:embed="rId40"/>
            </p:blipFill>
            <p:spPr>
              <a:xfrm>
                <a:off x="10210800" y="28829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1" p14:bwMode="auto">
            <p14:nvContentPartPr>
              <p14:cNvPr id="376" name="墨迹 375"/>
              <p14:cNvContentPartPr/>
              <p14:nvPr/>
            </p14:nvContentPartPr>
            <p14:xfrm>
              <a:off x="10204450" y="2882900"/>
              <a:ext cx="12700" cy="360"/>
            </p14:xfrm>
          </p:contentPart>
        </mc:Choice>
        <mc:Fallback xmlns="">
          <p:pic>
            <p:nvPicPr>
              <p:cNvPr id="376" name="墨迹 375"/>
            </p:nvPicPr>
            <p:blipFill>
              <a:blip r:embed="rId40"/>
            </p:blipFill>
            <p:spPr>
              <a:xfrm>
                <a:off x="10204450" y="28829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2" p14:bwMode="auto">
            <p14:nvContentPartPr>
              <p14:cNvPr id="377" name="墨迹 376"/>
              <p14:cNvContentPartPr/>
              <p14:nvPr/>
            </p14:nvContentPartPr>
            <p14:xfrm>
              <a:off x="10204450" y="2895600"/>
              <a:ext cx="12700" cy="360"/>
            </p14:xfrm>
          </p:contentPart>
        </mc:Choice>
        <mc:Fallback xmlns="">
          <p:pic>
            <p:nvPicPr>
              <p:cNvPr id="377" name="墨迹 376"/>
            </p:nvPicPr>
            <p:blipFill>
              <a:blip r:embed="rId40"/>
            </p:blipFill>
            <p:spPr>
              <a:xfrm>
                <a:off x="10204450" y="28956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3" p14:bwMode="auto">
            <p14:nvContentPartPr>
              <p14:cNvPr id="378" name="墨迹 377"/>
              <p14:cNvContentPartPr/>
              <p14:nvPr/>
            </p14:nvContentPartPr>
            <p14:xfrm>
              <a:off x="10223500" y="2895600"/>
              <a:ext cx="12700" cy="360"/>
            </p14:xfrm>
          </p:contentPart>
        </mc:Choice>
        <mc:Fallback xmlns="">
          <p:pic>
            <p:nvPicPr>
              <p:cNvPr id="378" name="墨迹 377"/>
            </p:nvPicPr>
            <p:blipFill>
              <a:blip r:embed="rId40"/>
            </p:blipFill>
            <p:spPr>
              <a:xfrm>
                <a:off x="10223500" y="28956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4" p14:bwMode="auto">
            <p14:nvContentPartPr>
              <p14:cNvPr id="379" name="墨迹 378"/>
              <p14:cNvContentPartPr/>
              <p14:nvPr/>
            </p14:nvContentPartPr>
            <p14:xfrm>
              <a:off x="9963150" y="2851150"/>
              <a:ext cx="12700" cy="360"/>
            </p14:xfrm>
          </p:contentPart>
        </mc:Choice>
        <mc:Fallback xmlns="">
          <p:pic>
            <p:nvPicPr>
              <p:cNvPr id="379" name="墨迹 378"/>
            </p:nvPicPr>
            <p:blipFill>
              <a:blip r:embed="rId40"/>
            </p:blipFill>
            <p:spPr>
              <a:xfrm>
                <a:off x="9963150" y="28511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5" p14:bwMode="auto">
            <p14:nvContentPartPr>
              <p14:cNvPr id="380" name="墨迹 379"/>
              <p14:cNvContentPartPr/>
              <p14:nvPr/>
            </p14:nvContentPartPr>
            <p14:xfrm>
              <a:off x="9886950" y="2844800"/>
              <a:ext cx="12700" cy="360"/>
            </p14:xfrm>
          </p:contentPart>
        </mc:Choice>
        <mc:Fallback xmlns="">
          <p:pic>
            <p:nvPicPr>
              <p:cNvPr id="380" name="墨迹 379"/>
            </p:nvPicPr>
            <p:blipFill>
              <a:blip r:embed="rId40"/>
            </p:blipFill>
            <p:spPr>
              <a:xfrm>
                <a:off x="9886950" y="28448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6" p14:bwMode="auto">
            <p14:nvContentPartPr>
              <p14:cNvPr id="381" name="墨迹 380"/>
              <p14:cNvContentPartPr/>
              <p14:nvPr/>
            </p14:nvContentPartPr>
            <p14:xfrm>
              <a:off x="9867900" y="2832100"/>
              <a:ext cx="12700" cy="360"/>
            </p14:xfrm>
          </p:contentPart>
        </mc:Choice>
        <mc:Fallback xmlns="">
          <p:pic>
            <p:nvPicPr>
              <p:cNvPr id="381" name="墨迹 380"/>
            </p:nvPicPr>
            <p:blipFill>
              <a:blip r:embed="rId40"/>
            </p:blipFill>
            <p:spPr>
              <a:xfrm>
                <a:off x="9867900" y="28321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7" p14:bwMode="auto">
            <p14:nvContentPartPr>
              <p14:cNvPr id="382" name="墨迹 381"/>
              <p14:cNvContentPartPr/>
              <p14:nvPr/>
            </p14:nvContentPartPr>
            <p14:xfrm>
              <a:off x="9855200" y="2844800"/>
              <a:ext cx="12700" cy="360"/>
            </p14:xfrm>
          </p:contentPart>
        </mc:Choice>
        <mc:Fallback xmlns="">
          <p:pic>
            <p:nvPicPr>
              <p:cNvPr id="382" name="墨迹 381"/>
            </p:nvPicPr>
            <p:blipFill>
              <a:blip r:embed="rId40"/>
            </p:blipFill>
            <p:spPr>
              <a:xfrm>
                <a:off x="9855200" y="28448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8" p14:bwMode="auto">
            <p14:nvContentPartPr>
              <p14:cNvPr id="383" name="墨迹 382"/>
              <p14:cNvContentPartPr/>
              <p14:nvPr/>
            </p14:nvContentPartPr>
            <p14:xfrm>
              <a:off x="7099300" y="3797300"/>
              <a:ext cx="190500" cy="374650"/>
            </p14:xfrm>
          </p:contentPart>
        </mc:Choice>
        <mc:Fallback xmlns="">
          <p:pic>
            <p:nvPicPr>
              <p:cNvPr id="383" name="墨迹 382"/>
            </p:nvPicPr>
            <p:blipFill>
              <a:blip r:embed="rId729"/>
            </p:blipFill>
            <p:spPr>
              <a:xfrm>
                <a:off x="7099300" y="3797300"/>
                <a:ext cx="19050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0" p14:bwMode="auto">
            <p14:nvContentPartPr>
              <p14:cNvPr id="384" name="墨迹 383"/>
              <p14:cNvContentPartPr/>
              <p14:nvPr/>
            </p14:nvContentPartPr>
            <p14:xfrm>
              <a:off x="7219950" y="3924300"/>
              <a:ext cx="95250" cy="6350"/>
            </p14:xfrm>
          </p:contentPart>
        </mc:Choice>
        <mc:Fallback xmlns="">
          <p:pic>
            <p:nvPicPr>
              <p:cNvPr id="384" name="墨迹 383"/>
            </p:nvPicPr>
            <p:blipFill>
              <a:blip r:embed="rId731"/>
            </p:blipFill>
            <p:spPr>
              <a:xfrm>
                <a:off x="7219950" y="3924300"/>
                <a:ext cx="95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2" p14:bwMode="auto">
            <p14:nvContentPartPr>
              <p14:cNvPr id="385" name="墨迹 384"/>
              <p14:cNvContentPartPr/>
              <p14:nvPr/>
            </p14:nvContentPartPr>
            <p14:xfrm>
              <a:off x="7131050" y="4013200"/>
              <a:ext cx="177800" cy="12700"/>
            </p14:xfrm>
          </p:contentPart>
        </mc:Choice>
        <mc:Fallback xmlns="">
          <p:pic>
            <p:nvPicPr>
              <p:cNvPr id="385" name="墨迹 384"/>
            </p:nvPicPr>
            <p:blipFill>
              <a:blip r:embed="rId733"/>
            </p:blipFill>
            <p:spPr>
              <a:xfrm>
                <a:off x="7131050" y="4013200"/>
                <a:ext cx="1778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4" p14:bwMode="auto">
            <p14:nvContentPartPr>
              <p14:cNvPr id="386" name="墨迹 385"/>
              <p14:cNvContentPartPr/>
              <p14:nvPr/>
            </p14:nvContentPartPr>
            <p14:xfrm>
              <a:off x="7327900" y="3975100"/>
              <a:ext cx="165100" cy="12700"/>
            </p14:xfrm>
          </p:contentPart>
        </mc:Choice>
        <mc:Fallback xmlns="">
          <p:pic>
            <p:nvPicPr>
              <p:cNvPr id="386" name="墨迹 385"/>
            </p:nvPicPr>
            <p:blipFill>
              <a:blip r:embed="rId735"/>
            </p:blipFill>
            <p:spPr>
              <a:xfrm>
                <a:off x="7327900" y="3975100"/>
                <a:ext cx="1651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6" p14:bwMode="auto">
            <p14:nvContentPartPr>
              <p14:cNvPr id="387" name="墨迹 386"/>
              <p14:cNvContentPartPr/>
              <p14:nvPr/>
            </p14:nvContentPartPr>
            <p14:xfrm>
              <a:off x="7372350" y="3987800"/>
              <a:ext cx="63500" cy="215900"/>
            </p14:xfrm>
          </p:contentPart>
        </mc:Choice>
        <mc:Fallback xmlns="">
          <p:pic>
            <p:nvPicPr>
              <p:cNvPr id="387" name="墨迹 386"/>
            </p:nvPicPr>
            <p:blipFill>
              <a:blip r:embed="rId737"/>
            </p:blipFill>
            <p:spPr>
              <a:xfrm>
                <a:off x="7372350" y="3987800"/>
                <a:ext cx="635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8" p14:bwMode="auto">
            <p14:nvContentPartPr>
              <p14:cNvPr id="388" name="墨迹 387"/>
              <p14:cNvContentPartPr/>
              <p14:nvPr/>
            </p14:nvContentPartPr>
            <p14:xfrm>
              <a:off x="7512050" y="4127500"/>
              <a:ext cx="6350" cy="44450"/>
            </p14:xfrm>
          </p:contentPart>
        </mc:Choice>
        <mc:Fallback xmlns="">
          <p:pic>
            <p:nvPicPr>
              <p:cNvPr id="388" name="墨迹 387"/>
            </p:nvPicPr>
            <p:blipFill>
              <a:blip r:embed="rId739"/>
            </p:blipFill>
            <p:spPr>
              <a:xfrm>
                <a:off x="7512050" y="4127500"/>
                <a:ext cx="63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0" p14:bwMode="auto">
            <p14:nvContentPartPr>
              <p14:cNvPr id="389" name="墨迹 388"/>
              <p14:cNvContentPartPr/>
              <p14:nvPr/>
            </p14:nvContentPartPr>
            <p14:xfrm>
              <a:off x="8001000" y="3956050"/>
              <a:ext cx="190500" cy="177800"/>
            </p14:xfrm>
          </p:contentPart>
        </mc:Choice>
        <mc:Fallback xmlns="">
          <p:pic>
            <p:nvPicPr>
              <p:cNvPr id="389" name="墨迹 388"/>
            </p:nvPicPr>
            <p:blipFill>
              <a:blip r:embed="rId741"/>
            </p:blipFill>
            <p:spPr>
              <a:xfrm>
                <a:off x="8001000" y="3956050"/>
                <a:ext cx="1905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2" p14:bwMode="auto">
            <p14:nvContentPartPr>
              <p14:cNvPr id="390" name="墨迹 389"/>
              <p14:cNvContentPartPr/>
              <p14:nvPr/>
            </p14:nvContentPartPr>
            <p14:xfrm>
              <a:off x="8039100" y="4038600"/>
              <a:ext cx="133350" cy="6350"/>
            </p14:xfrm>
          </p:contentPart>
        </mc:Choice>
        <mc:Fallback xmlns="">
          <p:pic>
            <p:nvPicPr>
              <p:cNvPr id="390" name="墨迹 389"/>
            </p:nvPicPr>
            <p:blipFill>
              <a:blip r:embed="rId743"/>
            </p:blipFill>
            <p:spPr>
              <a:xfrm>
                <a:off x="8039100" y="4038600"/>
                <a:ext cx="1333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4" p14:bwMode="auto">
            <p14:nvContentPartPr>
              <p14:cNvPr id="391" name="墨迹 390"/>
              <p14:cNvContentPartPr/>
              <p14:nvPr/>
            </p14:nvContentPartPr>
            <p14:xfrm>
              <a:off x="8210550" y="4051300"/>
              <a:ext cx="171450" cy="6350"/>
            </p14:xfrm>
          </p:contentPart>
        </mc:Choice>
        <mc:Fallback xmlns="">
          <p:pic>
            <p:nvPicPr>
              <p:cNvPr id="391" name="墨迹 390"/>
            </p:nvPicPr>
            <p:blipFill>
              <a:blip r:embed="rId745"/>
            </p:blipFill>
            <p:spPr>
              <a:xfrm>
                <a:off x="8210550" y="4051300"/>
                <a:ext cx="1714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6" p14:bwMode="auto">
            <p14:nvContentPartPr>
              <p14:cNvPr id="392" name="墨迹 391"/>
              <p14:cNvContentPartPr/>
              <p14:nvPr/>
            </p14:nvContentPartPr>
            <p14:xfrm>
              <a:off x="8413750" y="4006850"/>
              <a:ext cx="146050" cy="6350"/>
            </p14:xfrm>
          </p:contentPart>
        </mc:Choice>
        <mc:Fallback xmlns="">
          <p:pic>
            <p:nvPicPr>
              <p:cNvPr id="392" name="墨迹 391"/>
            </p:nvPicPr>
            <p:blipFill>
              <a:blip r:embed="rId747"/>
            </p:blipFill>
            <p:spPr>
              <a:xfrm>
                <a:off x="8413750" y="4006850"/>
                <a:ext cx="146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8" p14:bwMode="auto">
            <p14:nvContentPartPr>
              <p14:cNvPr id="393" name="墨迹 392"/>
              <p14:cNvContentPartPr/>
              <p14:nvPr/>
            </p14:nvContentPartPr>
            <p14:xfrm>
              <a:off x="8388350" y="4000500"/>
              <a:ext cx="165100" cy="139700"/>
            </p14:xfrm>
          </p:contentPart>
        </mc:Choice>
        <mc:Fallback xmlns="">
          <p:pic>
            <p:nvPicPr>
              <p:cNvPr id="393" name="墨迹 392"/>
            </p:nvPicPr>
            <p:blipFill>
              <a:blip r:embed="rId749"/>
            </p:blipFill>
            <p:spPr>
              <a:xfrm>
                <a:off x="8388350" y="4000500"/>
                <a:ext cx="1651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0" p14:bwMode="auto">
            <p14:nvContentPartPr>
              <p14:cNvPr id="394" name="墨迹 393"/>
              <p14:cNvContentPartPr/>
              <p14:nvPr/>
            </p14:nvContentPartPr>
            <p14:xfrm>
              <a:off x="8616950" y="3956050"/>
              <a:ext cx="266700" cy="133350"/>
            </p14:xfrm>
          </p:contentPart>
        </mc:Choice>
        <mc:Fallback xmlns="">
          <p:pic>
            <p:nvPicPr>
              <p:cNvPr id="394" name="墨迹 393"/>
            </p:nvPicPr>
            <p:blipFill>
              <a:blip r:embed="rId751"/>
            </p:blipFill>
            <p:spPr>
              <a:xfrm>
                <a:off x="8616950" y="3956050"/>
                <a:ext cx="2667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2" p14:bwMode="auto">
            <p14:nvContentPartPr>
              <p14:cNvPr id="395" name="墨迹 394"/>
              <p14:cNvContentPartPr/>
              <p14:nvPr/>
            </p14:nvContentPartPr>
            <p14:xfrm>
              <a:off x="8953500" y="3981450"/>
              <a:ext cx="19050" cy="114300"/>
            </p14:xfrm>
          </p:contentPart>
        </mc:Choice>
        <mc:Fallback xmlns="">
          <p:pic>
            <p:nvPicPr>
              <p:cNvPr id="395" name="墨迹 394"/>
            </p:nvPicPr>
            <p:blipFill>
              <a:blip r:embed="rId753"/>
            </p:blipFill>
            <p:spPr>
              <a:xfrm>
                <a:off x="8953500" y="3981450"/>
                <a:ext cx="190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4" p14:bwMode="auto">
            <p14:nvContentPartPr>
              <p14:cNvPr id="396" name="墨迹 395"/>
              <p14:cNvContentPartPr/>
              <p14:nvPr/>
            </p14:nvContentPartPr>
            <p14:xfrm>
              <a:off x="8934450" y="3949700"/>
              <a:ext cx="152400" cy="184150"/>
            </p14:xfrm>
          </p:contentPart>
        </mc:Choice>
        <mc:Fallback xmlns="">
          <p:pic>
            <p:nvPicPr>
              <p:cNvPr id="396" name="墨迹 395"/>
            </p:nvPicPr>
            <p:blipFill>
              <a:blip r:embed="rId755"/>
            </p:blipFill>
            <p:spPr>
              <a:xfrm>
                <a:off x="8934450" y="3949700"/>
                <a:ext cx="1524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6" p14:bwMode="auto">
            <p14:nvContentPartPr>
              <p14:cNvPr id="397" name="墨迹 396"/>
              <p14:cNvContentPartPr/>
              <p14:nvPr/>
            </p14:nvContentPartPr>
            <p14:xfrm>
              <a:off x="9118600" y="3981450"/>
              <a:ext cx="31750" cy="209550"/>
            </p14:xfrm>
          </p:contentPart>
        </mc:Choice>
        <mc:Fallback xmlns="">
          <p:pic>
            <p:nvPicPr>
              <p:cNvPr id="397" name="墨迹 396"/>
            </p:nvPicPr>
            <p:blipFill>
              <a:blip r:embed="rId757"/>
            </p:blipFill>
            <p:spPr>
              <a:xfrm>
                <a:off x="9118600" y="3981450"/>
                <a:ext cx="317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8" p14:bwMode="auto">
            <p14:nvContentPartPr>
              <p14:cNvPr id="398" name="墨迹 397"/>
              <p14:cNvContentPartPr/>
              <p14:nvPr/>
            </p14:nvContentPartPr>
            <p14:xfrm>
              <a:off x="9169400" y="3956050"/>
              <a:ext cx="107950" cy="273050"/>
            </p14:xfrm>
          </p:contentPart>
        </mc:Choice>
        <mc:Fallback xmlns="">
          <p:pic>
            <p:nvPicPr>
              <p:cNvPr id="398" name="墨迹 397"/>
            </p:nvPicPr>
            <p:blipFill>
              <a:blip r:embed="rId759"/>
            </p:blipFill>
            <p:spPr>
              <a:xfrm>
                <a:off x="9169400" y="3956050"/>
                <a:ext cx="1079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0" p14:bwMode="auto">
            <p14:nvContentPartPr>
              <p14:cNvPr id="399" name="墨迹 398"/>
              <p14:cNvContentPartPr/>
              <p14:nvPr/>
            </p14:nvContentPartPr>
            <p14:xfrm>
              <a:off x="7213600" y="4349750"/>
              <a:ext cx="203200" cy="177800"/>
            </p14:xfrm>
          </p:contentPart>
        </mc:Choice>
        <mc:Fallback xmlns="">
          <p:pic>
            <p:nvPicPr>
              <p:cNvPr id="399" name="墨迹 398"/>
            </p:nvPicPr>
            <p:blipFill>
              <a:blip r:embed="rId761"/>
            </p:blipFill>
            <p:spPr>
              <a:xfrm>
                <a:off x="7213600" y="4349750"/>
                <a:ext cx="2032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2" p14:bwMode="auto">
            <p14:nvContentPartPr>
              <p14:cNvPr id="400" name="墨迹 399"/>
              <p14:cNvContentPartPr/>
              <p14:nvPr/>
            </p14:nvContentPartPr>
            <p14:xfrm>
              <a:off x="7296150" y="4356100"/>
              <a:ext cx="107950" cy="6350"/>
            </p14:xfrm>
          </p:contentPart>
        </mc:Choice>
        <mc:Fallback xmlns="">
          <p:pic>
            <p:nvPicPr>
              <p:cNvPr id="400" name="墨迹 399"/>
            </p:nvPicPr>
            <p:blipFill>
              <a:blip r:embed="rId763"/>
            </p:blipFill>
            <p:spPr>
              <a:xfrm>
                <a:off x="7296150" y="4356100"/>
                <a:ext cx="107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4" p14:bwMode="auto">
            <p14:nvContentPartPr>
              <p14:cNvPr id="401" name="墨迹 400"/>
              <p14:cNvContentPartPr/>
              <p14:nvPr/>
            </p14:nvContentPartPr>
            <p14:xfrm>
              <a:off x="7258050" y="4400550"/>
              <a:ext cx="184150" cy="19050"/>
            </p14:xfrm>
          </p:contentPart>
        </mc:Choice>
        <mc:Fallback xmlns="">
          <p:pic>
            <p:nvPicPr>
              <p:cNvPr id="401" name="墨迹 400"/>
            </p:nvPicPr>
            <p:blipFill>
              <a:blip r:embed="rId765"/>
            </p:blipFill>
            <p:spPr>
              <a:xfrm>
                <a:off x="7258050" y="4400550"/>
                <a:ext cx="1841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6" p14:bwMode="auto">
            <p14:nvContentPartPr>
              <p14:cNvPr id="402" name="墨迹 401"/>
              <p14:cNvContentPartPr/>
              <p14:nvPr/>
            </p14:nvContentPartPr>
            <p14:xfrm>
              <a:off x="7486650" y="4375150"/>
              <a:ext cx="133350" cy="360"/>
            </p14:xfrm>
          </p:contentPart>
        </mc:Choice>
        <mc:Fallback xmlns="">
          <p:pic>
            <p:nvPicPr>
              <p:cNvPr id="402" name="墨迹 401"/>
            </p:nvPicPr>
            <p:blipFill>
              <a:blip r:embed="rId767"/>
            </p:blipFill>
            <p:spPr>
              <a:xfrm>
                <a:off x="7486650" y="4375150"/>
                <a:ext cx="133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8" p14:bwMode="auto">
            <p14:nvContentPartPr>
              <p14:cNvPr id="403" name="墨迹 402"/>
              <p14:cNvContentPartPr/>
              <p14:nvPr/>
            </p14:nvContentPartPr>
            <p14:xfrm>
              <a:off x="7493000" y="4375150"/>
              <a:ext cx="63500" cy="177800"/>
            </p14:xfrm>
          </p:contentPart>
        </mc:Choice>
        <mc:Fallback xmlns="">
          <p:pic>
            <p:nvPicPr>
              <p:cNvPr id="403" name="墨迹 402"/>
            </p:nvPicPr>
            <p:blipFill>
              <a:blip r:embed="rId769"/>
            </p:blipFill>
            <p:spPr>
              <a:xfrm>
                <a:off x="7493000" y="4375150"/>
                <a:ext cx="635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0" p14:bwMode="auto">
            <p14:nvContentPartPr>
              <p14:cNvPr id="404" name="墨迹 403"/>
              <p14:cNvContentPartPr/>
              <p14:nvPr/>
            </p14:nvContentPartPr>
            <p14:xfrm>
              <a:off x="7626350" y="4464050"/>
              <a:ext cx="203200" cy="95250"/>
            </p14:xfrm>
          </p:contentPart>
        </mc:Choice>
        <mc:Fallback xmlns="">
          <p:pic>
            <p:nvPicPr>
              <p:cNvPr id="404" name="墨迹 403"/>
            </p:nvPicPr>
            <p:blipFill>
              <a:blip r:embed="rId771"/>
            </p:blipFill>
            <p:spPr>
              <a:xfrm>
                <a:off x="7626350" y="4464050"/>
                <a:ext cx="2032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2" p14:bwMode="auto">
            <p14:nvContentPartPr>
              <p14:cNvPr id="405" name="墨迹 404"/>
              <p14:cNvContentPartPr/>
              <p14:nvPr/>
            </p14:nvContentPartPr>
            <p14:xfrm>
              <a:off x="8108950" y="4349750"/>
              <a:ext cx="76200" cy="139700"/>
            </p14:xfrm>
          </p:contentPart>
        </mc:Choice>
        <mc:Fallback xmlns="">
          <p:pic>
            <p:nvPicPr>
              <p:cNvPr id="405" name="墨迹 404"/>
            </p:nvPicPr>
            <p:blipFill>
              <a:blip r:embed="rId773"/>
            </p:blipFill>
            <p:spPr>
              <a:xfrm>
                <a:off x="8108950" y="4349750"/>
                <a:ext cx="762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4" p14:bwMode="auto">
            <p14:nvContentPartPr>
              <p14:cNvPr id="406" name="墨迹 405"/>
              <p14:cNvContentPartPr/>
              <p14:nvPr/>
            </p14:nvContentPartPr>
            <p14:xfrm>
              <a:off x="8166100" y="4330700"/>
              <a:ext cx="152400" cy="146050"/>
            </p14:xfrm>
          </p:contentPart>
        </mc:Choice>
        <mc:Fallback xmlns="">
          <p:pic>
            <p:nvPicPr>
              <p:cNvPr id="406" name="墨迹 405"/>
            </p:nvPicPr>
            <p:blipFill>
              <a:blip r:embed="rId775"/>
            </p:blipFill>
            <p:spPr>
              <a:xfrm>
                <a:off x="8166100" y="4330700"/>
                <a:ext cx="1524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6" p14:bwMode="auto">
            <p14:nvContentPartPr>
              <p14:cNvPr id="407" name="墨迹 406"/>
              <p14:cNvContentPartPr/>
              <p14:nvPr/>
            </p14:nvContentPartPr>
            <p14:xfrm>
              <a:off x="8375650" y="4387850"/>
              <a:ext cx="31750" cy="120650"/>
            </p14:xfrm>
          </p:contentPart>
        </mc:Choice>
        <mc:Fallback xmlns="">
          <p:pic>
            <p:nvPicPr>
              <p:cNvPr id="407" name="墨迹 406"/>
            </p:nvPicPr>
            <p:blipFill>
              <a:blip r:embed="rId777"/>
            </p:blipFill>
            <p:spPr>
              <a:xfrm>
                <a:off x="8375650" y="4387850"/>
                <a:ext cx="317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8" p14:bwMode="auto">
            <p14:nvContentPartPr>
              <p14:cNvPr id="408" name="墨迹 407"/>
              <p14:cNvContentPartPr/>
              <p14:nvPr/>
            </p14:nvContentPartPr>
            <p14:xfrm>
              <a:off x="8413750" y="4324350"/>
              <a:ext cx="146050" cy="146050"/>
            </p14:xfrm>
          </p:contentPart>
        </mc:Choice>
        <mc:Fallback xmlns="">
          <p:pic>
            <p:nvPicPr>
              <p:cNvPr id="408" name="墨迹 407"/>
            </p:nvPicPr>
            <p:blipFill>
              <a:blip r:embed="rId779"/>
            </p:blipFill>
            <p:spPr>
              <a:xfrm>
                <a:off x="8413750" y="4324350"/>
                <a:ext cx="146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0" p14:bwMode="auto">
            <p14:nvContentPartPr>
              <p14:cNvPr id="409" name="墨迹 408"/>
              <p14:cNvContentPartPr/>
              <p14:nvPr/>
            </p14:nvContentPartPr>
            <p14:xfrm>
              <a:off x="8629650" y="4343400"/>
              <a:ext cx="38100" cy="165100"/>
            </p14:xfrm>
          </p:contentPart>
        </mc:Choice>
        <mc:Fallback xmlns="">
          <p:pic>
            <p:nvPicPr>
              <p:cNvPr id="409" name="墨迹 408"/>
            </p:nvPicPr>
            <p:blipFill>
              <a:blip r:embed="rId781"/>
            </p:blipFill>
            <p:spPr>
              <a:xfrm>
                <a:off x="8629650" y="4343400"/>
                <a:ext cx="381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2" p14:bwMode="auto">
            <p14:nvContentPartPr>
              <p14:cNvPr id="410" name="墨迹 409"/>
              <p14:cNvContentPartPr/>
              <p14:nvPr/>
            </p14:nvContentPartPr>
            <p14:xfrm>
              <a:off x="8674100" y="4305300"/>
              <a:ext cx="95250" cy="171450"/>
            </p14:xfrm>
          </p:contentPart>
        </mc:Choice>
        <mc:Fallback xmlns="">
          <p:pic>
            <p:nvPicPr>
              <p:cNvPr id="410" name="墨迹 409"/>
            </p:nvPicPr>
            <p:blipFill>
              <a:blip r:embed="rId783"/>
            </p:blipFill>
            <p:spPr>
              <a:xfrm>
                <a:off x="8674100" y="4305300"/>
                <a:ext cx="952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4" p14:bwMode="auto">
            <p14:nvContentPartPr>
              <p14:cNvPr id="411" name="墨迹 410"/>
              <p14:cNvContentPartPr/>
              <p14:nvPr/>
            </p14:nvContentPartPr>
            <p14:xfrm>
              <a:off x="8858250" y="4464050"/>
              <a:ext cx="152400" cy="19050"/>
            </p14:xfrm>
          </p:contentPart>
        </mc:Choice>
        <mc:Fallback xmlns="">
          <p:pic>
            <p:nvPicPr>
              <p:cNvPr id="411" name="墨迹 410"/>
            </p:nvPicPr>
            <p:blipFill>
              <a:blip r:embed="rId785"/>
            </p:blipFill>
            <p:spPr>
              <a:xfrm>
                <a:off x="8858250" y="4464050"/>
                <a:ext cx="1524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6" p14:bwMode="auto">
            <p14:nvContentPartPr>
              <p14:cNvPr id="412" name="墨迹 411"/>
              <p14:cNvContentPartPr/>
              <p14:nvPr/>
            </p14:nvContentPartPr>
            <p14:xfrm>
              <a:off x="8921750" y="4394200"/>
              <a:ext cx="146050" cy="165100"/>
            </p14:xfrm>
          </p:contentPart>
        </mc:Choice>
        <mc:Fallback xmlns="">
          <p:pic>
            <p:nvPicPr>
              <p:cNvPr id="412" name="墨迹 411"/>
            </p:nvPicPr>
            <p:blipFill>
              <a:blip r:embed="rId787"/>
            </p:blipFill>
            <p:spPr>
              <a:xfrm>
                <a:off x="8921750" y="4394200"/>
                <a:ext cx="1460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8" p14:bwMode="auto">
            <p14:nvContentPartPr>
              <p14:cNvPr id="413" name="墨迹 412"/>
              <p14:cNvContentPartPr/>
              <p14:nvPr/>
            </p14:nvContentPartPr>
            <p14:xfrm>
              <a:off x="9137650" y="4368800"/>
              <a:ext cx="285750" cy="203200"/>
            </p14:xfrm>
          </p:contentPart>
        </mc:Choice>
        <mc:Fallback xmlns="">
          <p:pic>
            <p:nvPicPr>
              <p:cNvPr id="413" name="墨迹 412"/>
            </p:nvPicPr>
            <p:blipFill>
              <a:blip r:embed="rId789"/>
            </p:blipFill>
            <p:spPr>
              <a:xfrm>
                <a:off x="9137650" y="4368800"/>
                <a:ext cx="2857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0" p14:bwMode="auto">
            <p14:nvContentPartPr>
              <p14:cNvPr id="414" name="墨迹 413"/>
              <p14:cNvContentPartPr/>
              <p14:nvPr/>
            </p14:nvContentPartPr>
            <p14:xfrm>
              <a:off x="6705600" y="2209800"/>
              <a:ext cx="184150" cy="1454150"/>
            </p14:xfrm>
          </p:contentPart>
        </mc:Choice>
        <mc:Fallback xmlns="">
          <p:pic>
            <p:nvPicPr>
              <p:cNvPr id="414" name="墨迹 413"/>
            </p:nvPicPr>
            <p:blipFill>
              <a:blip r:embed="rId791"/>
            </p:blipFill>
            <p:spPr>
              <a:xfrm>
                <a:off x="6705600" y="2209800"/>
                <a:ext cx="184150" cy="145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2" p14:bwMode="auto">
            <p14:nvContentPartPr>
              <p14:cNvPr id="415" name="墨迹 414"/>
              <p14:cNvContentPartPr/>
              <p14:nvPr/>
            </p14:nvContentPartPr>
            <p14:xfrm>
              <a:off x="6584950" y="3232150"/>
              <a:ext cx="3498850" cy="184150"/>
            </p14:xfrm>
          </p:contentPart>
        </mc:Choice>
        <mc:Fallback xmlns="">
          <p:pic>
            <p:nvPicPr>
              <p:cNvPr id="415" name="墨迹 414"/>
            </p:nvPicPr>
            <p:blipFill>
              <a:blip r:embed="rId793"/>
            </p:blipFill>
            <p:spPr>
              <a:xfrm>
                <a:off x="6584950" y="3232150"/>
                <a:ext cx="34988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4" p14:bwMode="auto">
            <p14:nvContentPartPr>
              <p14:cNvPr id="416" name="墨迹 415"/>
              <p14:cNvContentPartPr/>
              <p14:nvPr/>
            </p14:nvContentPartPr>
            <p14:xfrm>
              <a:off x="6477000" y="4673600"/>
              <a:ext cx="12700" cy="190500"/>
            </p14:xfrm>
          </p:contentPart>
        </mc:Choice>
        <mc:Fallback xmlns="">
          <p:pic>
            <p:nvPicPr>
              <p:cNvPr id="416" name="墨迹 415"/>
            </p:nvPicPr>
            <p:blipFill>
              <a:blip r:embed="rId795"/>
            </p:blipFill>
            <p:spPr>
              <a:xfrm>
                <a:off x="6477000" y="4673600"/>
                <a:ext cx="12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6" p14:bwMode="auto">
            <p14:nvContentPartPr>
              <p14:cNvPr id="417" name="墨迹 416"/>
              <p14:cNvContentPartPr/>
              <p14:nvPr/>
            </p14:nvContentPartPr>
            <p14:xfrm>
              <a:off x="6477000" y="4724400"/>
              <a:ext cx="127000" cy="133350"/>
            </p14:xfrm>
          </p:contentPart>
        </mc:Choice>
        <mc:Fallback xmlns="">
          <p:pic>
            <p:nvPicPr>
              <p:cNvPr id="417" name="墨迹 416"/>
            </p:nvPicPr>
            <p:blipFill>
              <a:blip r:embed="rId797"/>
            </p:blipFill>
            <p:spPr>
              <a:xfrm>
                <a:off x="6477000" y="4724400"/>
                <a:ext cx="1270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8" p14:bwMode="auto">
            <p14:nvContentPartPr>
              <p14:cNvPr id="418" name="墨迹 417"/>
              <p14:cNvContentPartPr/>
              <p14:nvPr/>
            </p14:nvContentPartPr>
            <p14:xfrm>
              <a:off x="6642100" y="4711700"/>
              <a:ext cx="88900" cy="152400"/>
            </p14:xfrm>
          </p:contentPart>
        </mc:Choice>
        <mc:Fallback xmlns="">
          <p:pic>
            <p:nvPicPr>
              <p:cNvPr id="418" name="墨迹 417"/>
            </p:nvPicPr>
            <p:blipFill>
              <a:blip r:embed="rId799"/>
            </p:blipFill>
            <p:spPr>
              <a:xfrm>
                <a:off x="6642100" y="4711700"/>
                <a:ext cx="889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0" p14:bwMode="auto">
            <p14:nvContentPartPr>
              <p14:cNvPr id="419" name="墨迹 418"/>
              <p14:cNvContentPartPr/>
              <p14:nvPr/>
            </p14:nvContentPartPr>
            <p14:xfrm>
              <a:off x="6680200" y="4705350"/>
              <a:ext cx="82550" cy="360"/>
            </p14:xfrm>
          </p:contentPart>
        </mc:Choice>
        <mc:Fallback xmlns="">
          <p:pic>
            <p:nvPicPr>
              <p:cNvPr id="419" name="墨迹 418"/>
            </p:nvPicPr>
            <p:blipFill>
              <a:blip r:embed="rId472"/>
            </p:blipFill>
            <p:spPr>
              <a:xfrm>
                <a:off x="6680200" y="4705350"/>
                <a:ext cx="82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1" p14:bwMode="auto">
            <p14:nvContentPartPr>
              <p14:cNvPr id="420" name="墨迹 419"/>
              <p14:cNvContentPartPr/>
              <p14:nvPr/>
            </p14:nvContentPartPr>
            <p14:xfrm>
              <a:off x="6667500" y="4768850"/>
              <a:ext cx="88900" cy="360"/>
            </p14:xfrm>
          </p:contentPart>
        </mc:Choice>
        <mc:Fallback xmlns="">
          <p:pic>
            <p:nvPicPr>
              <p:cNvPr id="420" name="墨迹 419"/>
            </p:nvPicPr>
            <p:blipFill>
              <a:blip r:embed="rId599"/>
            </p:blipFill>
            <p:spPr>
              <a:xfrm>
                <a:off x="6667500" y="4768850"/>
                <a:ext cx="889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2" p14:bwMode="auto">
            <p14:nvContentPartPr>
              <p14:cNvPr id="421" name="墨迹 420"/>
              <p14:cNvContentPartPr/>
              <p14:nvPr/>
            </p14:nvContentPartPr>
            <p14:xfrm>
              <a:off x="6788150" y="4724400"/>
              <a:ext cx="177800" cy="127000"/>
            </p14:xfrm>
          </p:contentPart>
        </mc:Choice>
        <mc:Fallback xmlns="">
          <p:pic>
            <p:nvPicPr>
              <p:cNvPr id="421" name="墨迹 420"/>
            </p:nvPicPr>
            <p:blipFill>
              <a:blip r:embed="rId803"/>
            </p:blipFill>
            <p:spPr>
              <a:xfrm>
                <a:off x="6788150" y="4724400"/>
                <a:ext cx="1778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4" p14:bwMode="auto">
            <p14:nvContentPartPr>
              <p14:cNvPr id="422" name="墨迹 421"/>
              <p14:cNvContentPartPr/>
              <p14:nvPr/>
            </p14:nvContentPartPr>
            <p14:xfrm>
              <a:off x="7321550" y="4686300"/>
              <a:ext cx="57150" cy="152400"/>
            </p14:xfrm>
          </p:contentPart>
        </mc:Choice>
        <mc:Fallback xmlns="">
          <p:pic>
            <p:nvPicPr>
              <p:cNvPr id="422" name="墨迹 421"/>
            </p:nvPicPr>
            <p:blipFill>
              <a:blip r:embed="rId805"/>
            </p:blipFill>
            <p:spPr>
              <a:xfrm>
                <a:off x="7321550" y="4686300"/>
                <a:ext cx="571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6" p14:bwMode="auto">
            <p14:nvContentPartPr>
              <p14:cNvPr id="423" name="墨迹 422"/>
              <p14:cNvContentPartPr/>
              <p14:nvPr/>
            </p14:nvContentPartPr>
            <p14:xfrm>
              <a:off x="7461250" y="4724400"/>
              <a:ext cx="19050" cy="133350"/>
            </p14:xfrm>
          </p:contentPart>
        </mc:Choice>
        <mc:Fallback xmlns="">
          <p:pic>
            <p:nvPicPr>
              <p:cNvPr id="423" name="墨迹 422"/>
            </p:nvPicPr>
            <p:blipFill>
              <a:blip r:embed="rId807"/>
            </p:blipFill>
            <p:spPr>
              <a:xfrm>
                <a:off x="7461250" y="4724400"/>
                <a:ext cx="190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8" p14:bwMode="auto">
            <p14:nvContentPartPr>
              <p14:cNvPr id="424" name="墨迹 423"/>
              <p14:cNvContentPartPr/>
              <p14:nvPr/>
            </p14:nvContentPartPr>
            <p14:xfrm>
              <a:off x="7480300" y="4699000"/>
              <a:ext cx="95250" cy="158750"/>
            </p14:xfrm>
          </p:contentPart>
        </mc:Choice>
        <mc:Fallback xmlns="">
          <p:pic>
            <p:nvPicPr>
              <p:cNvPr id="424" name="墨迹 423"/>
            </p:nvPicPr>
            <p:blipFill>
              <a:blip r:embed="rId809"/>
            </p:blipFill>
            <p:spPr>
              <a:xfrm>
                <a:off x="7480300" y="4699000"/>
                <a:ext cx="952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0" p14:bwMode="auto">
            <p14:nvContentPartPr>
              <p14:cNvPr id="425" name="墨迹 424"/>
              <p14:cNvContentPartPr/>
              <p14:nvPr/>
            </p14:nvContentPartPr>
            <p14:xfrm>
              <a:off x="7651750" y="4832350"/>
              <a:ext cx="360" cy="44450"/>
            </p14:xfrm>
          </p:contentPart>
        </mc:Choice>
        <mc:Fallback xmlns="">
          <p:pic>
            <p:nvPicPr>
              <p:cNvPr id="425" name="墨迹 424"/>
            </p:nvPicPr>
            <p:blipFill>
              <a:blip r:embed="rId811"/>
            </p:blipFill>
            <p:spPr>
              <a:xfrm>
                <a:off x="7651750" y="4832350"/>
                <a:ext cx="36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2" p14:bwMode="auto">
            <p14:nvContentPartPr>
              <p14:cNvPr id="426" name="墨迹 425"/>
              <p14:cNvContentPartPr/>
              <p14:nvPr/>
            </p14:nvContentPartPr>
            <p14:xfrm>
              <a:off x="7734300" y="4705350"/>
              <a:ext cx="76200" cy="228600"/>
            </p14:xfrm>
          </p:contentPart>
        </mc:Choice>
        <mc:Fallback xmlns="">
          <p:pic>
            <p:nvPicPr>
              <p:cNvPr id="426" name="墨迹 425"/>
            </p:nvPicPr>
            <p:blipFill>
              <a:blip r:embed="rId813"/>
            </p:blipFill>
            <p:spPr>
              <a:xfrm>
                <a:off x="7734300" y="4705350"/>
                <a:ext cx="762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4" p14:bwMode="auto">
            <p14:nvContentPartPr>
              <p14:cNvPr id="427" name="墨迹 426"/>
              <p14:cNvContentPartPr/>
              <p14:nvPr/>
            </p14:nvContentPartPr>
            <p14:xfrm>
              <a:off x="7480300" y="4768850"/>
              <a:ext cx="50800" cy="50800"/>
            </p14:xfrm>
          </p:contentPart>
        </mc:Choice>
        <mc:Fallback xmlns="">
          <p:pic>
            <p:nvPicPr>
              <p:cNvPr id="427" name="墨迹 426"/>
            </p:nvPicPr>
            <p:blipFill>
              <a:blip r:embed="rId815"/>
            </p:blipFill>
            <p:spPr>
              <a:xfrm>
                <a:off x="7480300" y="4768850"/>
                <a:ext cx="508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6" p14:bwMode="auto">
            <p14:nvContentPartPr>
              <p14:cNvPr id="428" name="墨迹 427"/>
              <p14:cNvContentPartPr/>
              <p14:nvPr/>
            </p14:nvContentPartPr>
            <p14:xfrm>
              <a:off x="7473950" y="4819650"/>
              <a:ext cx="12700" cy="95250"/>
            </p14:xfrm>
          </p:contentPart>
        </mc:Choice>
        <mc:Fallback xmlns="">
          <p:pic>
            <p:nvPicPr>
              <p:cNvPr id="428" name="墨迹 427"/>
            </p:nvPicPr>
            <p:blipFill>
              <a:blip r:embed="rId817"/>
            </p:blipFill>
            <p:spPr>
              <a:xfrm>
                <a:off x="7473950" y="4819650"/>
                <a:ext cx="127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8" p14:bwMode="auto">
            <p14:nvContentPartPr>
              <p14:cNvPr id="429" name="墨迹 428"/>
              <p14:cNvContentPartPr/>
              <p14:nvPr/>
            </p14:nvContentPartPr>
            <p14:xfrm>
              <a:off x="7353300" y="4845050"/>
              <a:ext cx="50800" cy="25400"/>
            </p14:xfrm>
          </p:contentPart>
        </mc:Choice>
        <mc:Fallback xmlns="">
          <p:pic>
            <p:nvPicPr>
              <p:cNvPr id="429" name="墨迹 428"/>
            </p:nvPicPr>
            <p:blipFill>
              <a:blip r:embed="rId819"/>
            </p:blipFill>
            <p:spPr>
              <a:xfrm>
                <a:off x="7353300" y="4845050"/>
                <a:ext cx="508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0" p14:bwMode="auto">
            <p14:nvContentPartPr>
              <p14:cNvPr id="430" name="墨迹 429"/>
              <p14:cNvContentPartPr/>
              <p14:nvPr/>
            </p14:nvContentPartPr>
            <p14:xfrm>
              <a:off x="7397750" y="4692650"/>
              <a:ext cx="12700" cy="360"/>
            </p14:xfrm>
          </p:contentPart>
        </mc:Choice>
        <mc:Fallback xmlns="">
          <p:pic>
            <p:nvPicPr>
              <p:cNvPr id="430" name="墨迹 429"/>
            </p:nvPicPr>
            <p:blipFill>
              <a:blip r:embed="rId40"/>
            </p:blipFill>
            <p:spPr>
              <a:xfrm>
                <a:off x="7397750" y="46926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1" p14:bwMode="auto">
            <p14:nvContentPartPr>
              <p14:cNvPr id="431" name="墨迹 430"/>
              <p14:cNvContentPartPr/>
              <p14:nvPr/>
            </p14:nvContentPartPr>
            <p14:xfrm>
              <a:off x="7143750" y="5016500"/>
              <a:ext cx="19050" cy="146050"/>
            </p14:xfrm>
          </p:contentPart>
        </mc:Choice>
        <mc:Fallback xmlns="">
          <p:pic>
            <p:nvPicPr>
              <p:cNvPr id="431" name="墨迹 430"/>
            </p:nvPicPr>
            <p:blipFill>
              <a:blip r:embed="rId822"/>
            </p:blipFill>
            <p:spPr>
              <a:xfrm>
                <a:off x="7143750" y="5016500"/>
                <a:ext cx="19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3" p14:bwMode="auto">
            <p14:nvContentPartPr>
              <p14:cNvPr id="432" name="墨迹 431"/>
              <p14:cNvContentPartPr/>
              <p14:nvPr/>
            </p14:nvContentPartPr>
            <p14:xfrm>
              <a:off x="7112000" y="5016500"/>
              <a:ext cx="146050" cy="146050"/>
            </p14:xfrm>
          </p:contentPart>
        </mc:Choice>
        <mc:Fallback xmlns="">
          <p:pic>
            <p:nvPicPr>
              <p:cNvPr id="432" name="墨迹 431"/>
            </p:nvPicPr>
            <p:blipFill>
              <a:blip r:embed="rId824"/>
            </p:blipFill>
            <p:spPr>
              <a:xfrm>
                <a:off x="7112000" y="5016500"/>
                <a:ext cx="146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5" p14:bwMode="auto">
            <p14:nvContentPartPr>
              <p14:cNvPr id="433" name="墨迹 432"/>
              <p14:cNvContentPartPr/>
              <p14:nvPr/>
            </p14:nvContentPartPr>
            <p14:xfrm>
              <a:off x="7340600" y="5010150"/>
              <a:ext cx="88900" cy="6350"/>
            </p14:xfrm>
          </p:contentPart>
        </mc:Choice>
        <mc:Fallback xmlns="">
          <p:pic>
            <p:nvPicPr>
              <p:cNvPr id="433" name="墨迹 432"/>
            </p:nvPicPr>
            <p:blipFill>
              <a:blip r:embed="rId826"/>
            </p:blipFill>
            <p:spPr>
              <a:xfrm>
                <a:off x="7340600" y="5010150"/>
                <a:ext cx="889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7" p14:bwMode="auto">
            <p14:nvContentPartPr>
              <p14:cNvPr id="434" name="墨迹 433"/>
              <p14:cNvContentPartPr/>
              <p14:nvPr/>
            </p14:nvContentPartPr>
            <p14:xfrm>
              <a:off x="7346950" y="5029200"/>
              <a:ext cx="38100" cy="158750"/>
            </p14:xfrm>
          </p:contentPart>
        </mc:Choice>
        <mc:Fallback xmlns="">
          <p:pic>
            <p:nvPicPr>
              <p:cNvPr id="434" name="墨迹 433"/>
            </p:nvPicPr>
            <p:blipFill>
              <a:blip r:embed="rId828"/>
            </p:blipFill>
            <p:spPr>
              <a:xfrm>
                <a:off x="7346950" y="5029200"/>
                <a:ext cx="381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9" p14:bwMode="auto">
            <p14:nvContentPartPr>
              <p14:cNvPr id="435" name="墨迹 434"/>
              <p14:cNvContentPartPr/>
              <p14:nvPr/>
            </p14:nvContentPartPr>
            <p14:xfrm>
              <a:off x="7435850" y="5137150"/>
              <a:ext cx="76200" cy="76200"/>
            </p14:xfrm>
          </p:contentPart>
        </mc:Choice>
        <mc:Fallback xmlns="">
          <p:pic>
            <p:nvPicPr>
              <p:cNvPr id="435" name="墨迹 434"/>
            </p:nvPicPr>
            <p:blipFill>
              <a:blip r:embed="rId830"/>
            </p:blipFill>
            <p:spPr>
              <a:xfrm>
                <a:off x="7435850" y="5137150"/>
                <a:ext cx="762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1" p14:bwMode="auto">
            <p14:nvContentPartPr>
              <p14:cNvPr id="436" name="墨迹 435"/>
              <p14:cNvContentPartPr/>
              <p14:nvPr/>
            </p14:nvContentPartPr>
            <p14:xfrm>
              <a:off x="6680200" y="4927600"/>
              <a:ext cx="520700" cy="203200"/>
            </p14:xfrm>
          </p:contentPart>
        </mc:Choice>
        <mc:Fallback xmlns="">
          <p:pic>
            <p:nvPicPr>
              <p:cNvPr id="436" name="墨迹 435"/>
            </p:nvPicPr>
            <p:blipFill>
              <a:blip r:embed="rId832"/>
            </p:blipFill>
            <p:spPr>
              <a:xfrm>
                <a:off x="6680200" y="4927600"/>
                <a:ext cx="5207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3" p14:bwMode="auto">
            <p14:nvContentPartPr>
              <p14:cNvPr id="437" name="墨迹 436"/>
              <p14:cNvContentPartPr/>
              <p14:nvPr/>
            </p14:nvContentPartPr>
            <p14:xfrm>
              <a:off x="6591300" y="5035550"/>
              <a:ext cx="171450" cy="146050"/>
            </p14:xfrm>
          </p:contentPart>
        </mc:Choice>
        <mc:Fallback xmlns="">
          <p:pic>
            <p:nvPicPr>
              <p:cNvPr id="437" name="墨迹 436"/>
            </p:nvPicPr>
            <p:blipFill>
              <a:blip r:embed="rId834"/>
            </p:blipFill>
            <p:spPr>
              <a:xfrm>
                <a:off x="6591300" y="5035550"/>
                <a:ext cx="1714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5" p14:bwMode="auto">
            <p14:nvContentPartPr>
              <p14:cNvPr id="438" name="墨迹 437"/>
              <p14:cNvContentPartPr/>
              <p14:nvPr/>
            </p14:nvContentPartPr>
            <p14:xfrm>
              <a:off x="6191250" y="4953000"/>
              <a:ext cx="44450" cy="184150"/>
            </p14:xfrm>
          </p:contentPart>
        </mc:Choice>
        <mc:Fallback xmlns="">
          <p:pic>
            <p:nvPicPr>
              <p:cNvPr id="438" name="墨迹 437"/>
            </p:nvPicPr>
            <p:blipFill>
              <a:blip r:embed="rId836"/>
            </p:blipFill>
            <p:spPr>
              <a:xfrm>
                <a:off x="6191250" y="4953000"/>
                <a:ext cx="444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7" p14:bwMode="auto">
            <p14:nvContentPartPr>
              <p14:cNvPr id="439" name="墨迹 438"/>
              <p14:cNvContentPartPr/>
              <p14:nvPr/>
            </p14:nvContentPartPr>
            <p14:xfrm>
              <a:off x="6216650" y="5016500"/>
              <a:ext cx="120650" cy="360"/>
            </p14:xfrm>
          </p:contentPart>
        </mc:Choice>
        <mc:Fallback xmlns="">
          <p:pic>
            <p:nvPicPr>
              <p:cNvPr id="439" name="墨迹 438"/>
            </p:nvPicPr>
            <p:blipFill>
              <a:blip r:embed="rId838"/>
            </p:blipFill>
            <p:spPr>
              <a:xfrm>
                <a:off x="6216650" y="5016500"/>
                <a:ext cx="1206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9" p14:bwMode="auto">
            <p14:nvContentPartPr>
              <p14:cNvPr id="440" name="墨迹 439"/>
              <p14:cNvContentPartPr/>
              <p14:nvPr/>
            </p14:nvContentPartPr>
            <p14:xfrm>
              <a:off x="6197600" y="5086350"/>
              <a:ext cx="120650" cy="12700"/>
            </p14:xfrm>
          </p:contentPart>
        </mc:Choice>
        <mc:Fallback xmlns="">
          <p:pic>
            <p:nvPicPr>
              <p:cNvPr id="440" name="墨迹 439"/>
            </p:nvPicPr>
            <p:blipFill>
              <a:blip r:embed="rId840"/>
            </p:blipFill>
            <p:spPr>
              <a:xfrm>
                <a:off x="6197600" y="5086350"/>
                <a:ext cx="1206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1" p14:bwMode="auto">
            <p14:nvContentPartPr>
              <p14:cNvPr id="441" name="墨迹 440"/>
              <p14:cNvContentPartPr/>
              <p14:nvPr/>
            </p14:nvContentPartPr>
            <p14:xfrm>
              <a:off x="6350000" y="5035550"/>
              <a:ext cx="88900" cy="12700"/>
            </p14:xfrm>
          </p:contentPart>
        </mc:Choice>
        <mc:Fallback xmlns="">
          <p:pic>
            <p:nvPicPr>
              <p:cNvPr id="441" name="墨迹 440"/>
            </p:nvPicPr>
            <p:blipFill>
              <a:blip r:embed="rId842"/>
            </p:blipFill>
            <p:spPr>
              <a:xfrm>
                <a:off x="6350000" y="5035550"/>
                <a:ext cx="889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3" p14:bwMode="auto">
            <p14:nvContentPartPr>
              <p14:cNvPr id="442" name="墨迹 441"/>
              <p14:cNvContentPartPr/>
              <p14:nvPr/>
            </p14:nvContentPartPr>
            <p14:xfrm>
              <a:off x="6356350" y="5060950"/>
              <a:ext cx="19050" cy="101600"/>
            </p14:xfrm>
          </p:contentPart>
        </mc:Choice>
        <mc:Fallback xmlns="">
          <p:pic>
            <p:nvPicPr>
              <p:cNvPr id="442" name="墨迹 441"/>
            </p:nvPicPr>
            <p:blipFill>
              <a:blip r:embed="rId844"/>
            </p:blipFill>
            <p:spPr>
              <a:xfrm>
                <a:off x="6356350" y="5060950"/>
                <a:ext cx="190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5" p14:bwMode="auto">
            <p14:nvContentPartPr>
              <p14:cNvPr id="443" name="墨迹 442"/>
              <p14:cNvContentPartPr/>
              <p14:nvPr/>
            </p14:nvContentPartPr>
            <p14:xfrm>
              <a:off x="6381750" y="5086350"/>
              <a:ext cx="107950" cy="44450"/>
            </p14:xfrm>
          </p:contentPart>
        </mc:Choice>
        <mc:Fallback xmlns="">
          <p:pic>
            <p:nvPicPr>
              <p:cNvPr id="443" name="墨迹 442"/>
            </p:nvPicPr>
            <p:blipFill>
              <a:blip r:embed="rId846"/>
            </p:blipFill>
            <p:spPr>
              <a:xfrm>
                <a:off x="6381750" y="5086350"/>
                <a:ext cx="1079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7" p14:bwMode="auto">
            <p14:nvContentPartPr>
              <p14:cNvPr id="444" name="墨迹 443"/>
              <p14:cNvContentPartPr/>
              <p14:nvPr/>
            </p14:nvContentPartPr>
            <p14:xfrm>
              <a:off x="6178550" y="5219700"/>
              <a:ext cx="31750" cy="165100"/>
            </p14:xfrm>
          </p:contentPart>
        </mc:Choice>
        <mc:Fallback xmlns="">
          <p:pic>
            <p:nvPicPr>
              <p:cNvPr id="444" name="墨迹 443"/>
            </p:nvPicPr>
            <p:blipFill>
              <a:blip r:embed="rId848"/>
            </p:blipFill>
            <p:spPr>
              <a:xfrm>
                <a:off x="6178550" y="5219700"/>
                <a:ext cx="317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9" p14:bwMode="auto">
            <p14:nvContentPartPr>
              <p14:cNvPr id="445" name="墨迹 444"/>
              <p14:cNvContentPartPr/>
              <p14:nvPr/>
            </p14:nvContentPartPr>
            <p14:xfrm>
              <a:off x="6216650" y="5226050"/>
              <a:ext cx="158750" cy="12700"/>
            </p14:xfrm>
          </p:contentPart>
        </mc:Choice>
        <mc:Fallback xmlns="">
          <p:pic>
            <p:nvPicPr>
              <p:cNvPr id="445" name="墨迹 444"/>
            </p:nvPicPr>
            <p:blipFill>
              <a:blip r:embed="rId850"/>
            </p:blipFill>
            <p:spPr>
              <a:xfrm>
                <a:off x="6216650" y="5226050"/>
                <a:ext cx="158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1" p14:bwMode="auto">
            <p14:nvContentPartPr>
              <p14:cNvPr id="446" name="墨迹 445"/>
              <p14:cNvContentPartPr/>
              <p14:nvPr/>
            </p14:nvContentPartPr>
            <p14:xfrm>
              <a:off x="6197600" y="5308600"/>
              <a:ext cx="158750" cy="12700"/>
            </p14:xfrm>
          </p:contentPart>
        </mc:Choice>
        <mc:Fallback xmlns="">
          <p:pic>
            <p:nvPicPr>
              <p:cNvPr id="446" name="墨迹 445"/>
            </p:nvPicPr>
            <p:blipFill>
              <a:blip r:embed="rId852"/>
            </p:blipFill>
            <p:spPr>
              <a:xfrm>
                <a:off x="6197600" y="5308600"/>
                <a:ext cx="158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3" p14:bwMode="auto">
            <p14:nvContentPartPr>
              <p14:cNvPr id="447" name="墨迹 446"/>
              <p14:cNvContentPartPr/>
              <p14:nvPr/>
            </p14:nvContentPartPr>
            <p14:xfrm>
              <a:off x="6400800" y="5302250"/>
              <a:ext cx="6350" cy="107950"/>
            </p14:xfrm>
          </p:contentPart>
        </mc:Choice>
        <mc:Fallback xmlns="">
          <p:pic>
            <p:nvPicPr>
              <p:cNvPr id="447" name="墨迹 446"/>
            </p:nvPicPr>
            <p:blipFill>
              <a:blip r:embed="rId854"/>
            </p:blipFill>
            <p:spPr>
              <a:xfrm>
                <a:off x="6400800" y="5302250"/>
                <a:ext cx="63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5" p14:bwMode="auto">
            <p14:nvContentPartPr>
              <p14:cNvPr id="448" name="墨迹 447"/>
              <p14:cNvContentPartPr/>
              <p14:nvPr/>
            </p14:nvContentPartPr>
            <p14:xfrm>
              <a:off x="6235700" y="5505450"/>
              <a:ext cx="12700" cy="360"/>
            </p14:xfrm>
          </p:contentPart>
        </mc:Choice>
        <mc:Fallback xmlns="">
          <p:pic>
            <p:nvPicPr>
              <p:cNvPr id="448" name="墨迹 447"/>
            </p:nvPicPr>
            <p:blipFill>
              <a:blip r:embed="rId40"/>
            </p:blipFill>
            <p:spPr>
              <a:xfrm>
                <a:off x="6235700" y="55054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6" p14:bwMode="auto">
            <p14:nvContentPartPr>
              <p14:cNvPr id="449" name="墨迹 448"/>
              <p14:cNvContentPartPr/>
              <p14:nvPr/>
            </p14:nvContentPartPr>
            <p14:xfrm>
              <a:off x="6292850" y="5505450"/>
              <a:ext cx="25400" cy="360"/>
            </p14:xfrm>
          </p:contentPart>
        </mc:Choice>
        <mc:Fallback xmlns="">
          <p:pic>
            <p:nvPicPr>
              <p:cNvPr id="449" name="墨迹 448"/>
            </p:nvPicPr>
            <p:blipFill>
              <a:blip r:embed="rId132"/>
            </p:blipFill>
            <p:spPr>
              <a:xfrm>
                <a:off x="6292850" y="550545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7" p14:bwMode="auto">
            <p14:nvContentPartPr>
              <p14:cNvPr id="450" name="墨迹 449"/>
              <p14:cNvContentPartPr/>
              <p14:nvPr/>
            </p14:nvContentPartPr>
            <p14:xfrm>
              <a:off x="6400800" y="5480050"/>
              <a:ext cx="12700" cy="360"/>
            </p14:xfrm>
          </p:contentPart>
        </mc:Choice>
        <mc:Fallback xmlns="">
          <p:pic>
            <p:nvPicPr>
              <p:cNvPr id="450" name="墨迹 449"/>
            </p:nvPicPr>
            <p:blipFill>
              <a:blip r:embed="rId40"/>
            </p:blipFill>
            <p:spPr>
              <a:xfrm>
                <a:off x="6400800" y="54800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8" p14:bwMode="auto">
            <p14:nvContentPartPr>
              <p14:cNvPr id="451" name="墨迹 450"/>
              <p14:cNvContentPartPr/>
              <p14:nvPr/>
            </p14:nvContentPartPr>
            <p14:xfrm>
              <a:off x="6489700" y="5473700"/>
              <a:ext cx="12700" cy="25400"/>
            </p14:xfrm>
          </p:contentPart>
        </mc:Choice>
        <mc:Fallback xmlns="">
          <p:pic>
            <p:nvPicPr>
              <p:cNvPr id="451" name="墨迹 450"/>
            </p:nvPicPr>
            <p:blipFill>
              <a:blip r:embed="rId859"/>
            </p:blipFill>
            <p:spPr>
              <a:xfrm>
                <a:off x="6489700" y="5473700"/>
                <a:ext cx="127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0" p14:bwMode="auto">
            <p14:nvContentPartPr>
              <p14:cNvPr id="452" name="墨迹 451"/>
              <p14:cNvContentPartPr/>
              <p14:nvPr/>
            </p14:nvContentPartPr>
            <p14:xfrm>
              <a:off x="7785100" y="5003800"/>
              <a:ext cx="57150" cy="165100"/>
            </p14:xfrm>
          </p:contentPart>
        </mc:Choice>
        <mc:Fallback xmlns="">
          <p:pic>
            <p:nvPicPr>
              <p:cNvPr id="452" name="墨迹 451"/>
            </p:nvPicPr>
            <p:blipFill>
              <a:blip r:embed="rId861"/>
            </p:blipFill>
            <p:spPr>
              <a:xfrm>
                <a:off x="7785100" y="5003800"/>
                <a:ext cx="571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2" p14:bwMode="auto">
            <p14:nvContentPartPr>
              <p14:cNvPr id="453" name="墨迹 452"/>
              <p14:cNvContentPartPr/>
              <p14:nvPr/>
            </p14:nvContentPartPr>
            <p14:xfrm>
              <a:off x="7835900" y="4972050"/>
              <a:ext cx="114300" cy="165100"/>
            </p14:xfrm>
          </p:contentPart>
        </mc:Choice>
        <mc:Fallback xmlns="">
          <p:pic>
            <p:nvPicPr>
              <p:cNvPr id="453" name="墨迹 452"/>
            </p:nvPicPr>
            <p:blipFill>
              <a:blip r:embed="rId863"/>
            </p:blipFill>
            <p:spPr>
              <a:xfrm>
                <a:off x="7835900" y="4972050"/>
                <a:ext cx="1143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4" p14:bwMode="auto">
            <p14:nvContentPartPr>
              <p14:cNvPr id="454" name="墨迹 453"/>
              <p14:cNvContentPartPr/>
              <p14:nvPr/>
            </p14:nvContentPartPr>
            <p14:xfrm>
              <a:off x="7975600" y="5130800"/>
              <a:ext cx="12700" cy="101600"/>
            </p14:xfrm>
          </p:contentPart>
        </mc:Choice>
        <mc:Fallback xmlns="">
          <p:pic>
            <p:nvPicPr>
              <p:cNvPr id="454" name="墨迹 453"/>
            </p:nvPicPr>
            <p:blipFill>
              <a:blip r:embed="rId865"/>
            </p:blipFill>
            <p:spPr>
              <a:xfrm>
                <a:off x="7975600" y="5130800"/>
                <a:ext cx="127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6" p14:bwMode="auto">
            <p14:nvContentPartPr>
              <p14:cNvPr id="455" name="墨迹 454"/>
              <p14:cNvContentPartPr/>
              <p14:nvPr/>
            </p14:nvContentPartPr>
            <p14:xfrm>
              <a:off x="8077200" y="5073650"/>
              <a:ext cx="165100" cy="6350"/>
            </p14:xfrm>
          </p:contentPart>
        </mc:Choice>
        <mc:Fallback xmlns="">
          <p:pic>
            <p:nvPicPr>
              <p:cNvPr id="455" name="墨迹 454"/>
            </p:nvPicPr>
            <p:blipFill>
              <a:blip r:embed="rId867"/>
            </p:blipFill>
            <p:spPr>
              <a:xfrm>
                <a:off x="8077200" y="5073650"/>
                <a:ext cx="1651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8" p14:bwMode="auto">
            <p14:nvContentPartPr>
              <p14:cNvPr id="456" name="墨迹 455"/>
              <p14:cNvContentPartPr/>
              <p14:nvPr/>
            </p14:nvContentPartPr>
            <p14:xfrm>
              <a:off x="8216900" y="5029200"/>
              <a:ext cx="63500" cy="139700"/>
            </p14:xfrm>
          </p:contentPart>
        </mc:Choice>
        <mc:Fallback xmlns="">
          <p:pic>
            <p:nvPicPr>
              <p:cNvPr id="456" name="墨迹 455"/>
            </p:nvPicPr>
            <p:blipFill>
              <a:blip r:embed="rId869"/>
            </p:blipFill>
            <p:spPr>
              <a:xfrm>
                <a:off x="8216900" y="5029200"/>
                <a:ext cx="635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0" p14:bwMode="auto">
            <p14:nvContentPartPr>
              <p14:cNvPr id="457" name="墨迹 456"/>
              <p14:cNvContentPartPr/>
              <p14:nvPr/>
            </p14:nvContentPartPr>
            <p14:xfrm>
              <a:off x="8420100" y="5029200"/>
              <a:ext cx="38100" cy="88900"/>
            </p14:xfrm>
          </p:contentPart>
        </mc:Choice>
        <mc:Fallback xmlns="">
          <p:pic>
            <p:nvPicPr>
              <p:cNvPr id="457" name="墨迹 456"/>
            </p:nvPicPr>
            <p:blipFill>
              <a:blip r:embed="rId871"/>
            </p:blipFill>
            <p:spPr>
              <a:xfrm>
                <a:off x="8420100" y="5029200"/>
                <a:ext cx="381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2" p14:bwMode="auto">
            <p14:nvContentPartPr>
              <p14:cNvPr id="458" name="墨迹 457"/>
              <p14:cNvContentPartPr/>
              <p14:nvPr/>
            </p14:nvContentPartPr>
            <p14:xfrm>
              <a:off x="8464550" y="4991100"/>
              <a:ext cx="120650" cy="101600"/>
            </p14:xfrm>
          </p:contentPart>
        </mc:Choice>
        <mc:Fallback xmlns="">
          <p:pic>
            <p:nvPicPr>
              <p:cNvPr id="458" name="墨迹 457"/>
            </p:nvPicPr>
            <p:blipFill>
              <a:blip r:embed="rId873"/>
            </p:blipFill>
            <p:spPr>
              <a:xfrm>
                <a:off x="8464550" y="4991100"/>
                <a:ext cx="1206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4" p14:bwMode="auto">
            <p14:nvContentPartPr>
              <p14:cNvPr id="459" name="墨迹 458"/>
              <p14:cNvContentPartPr/>
              <p14:nvPr/>
            </p14:nvContentPartPr>
            <p14:xfrm>
              <a:off x="8597900" y="4946650"/>
              <a:ext cx="95250" cy="222250"/>
            </p14:xfrm>
          </p:contentPart>
        </mc:Choice>
        <mc:Fallback xmlns="">
          <p:pic>
            <p:nvPicPr>
              <p:cNvPr id="459" name="墨迹 458"/>
            </p:nvPicPr>
            <p:blipFill>
              <a:blip r:embed="rId875"/>
            </p:blipFill>
            <p:spPr>
              <a:xfrm>
                <a:off x="8597900" y="4946650"/>
                <a:ext cx="952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6" p14:bwMode="auto">
            <p14:nvContentPartPr>
              <p14:cNvPr id="460" name="墨迹 459"/>
              <p14:cNvContentPartPr/>
              <p14:nvPr/>
            </p14:nvContentPartPr>
            <p14:xfrm>
              <a:off x="8705850" y="4959350"/>
              <a:ext cx="31750" cy="203200"/>
            </p14:xfrm>
          </p:contentPart>
        </mc:Choice>
        <mc:Fallback xmlns="">
          <p:pic>
            <p:nvPicPr>
              <p:cNvPr id="460" name="墨迹 459"/>
            </p:nvPicPr>
            <p:blipFill>
              <a:blip r:embed="rId877"/>
            </p:blipFill>
            <p:spPr>
              <a:xfrm>
                <a:off x="8705850" y="4959350"/>
                <a:ext cx="317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8" p14:bwMode="auto">
            <p14:nvContentPartPr>
              <p14:cNvPr id="461" name="墨迹 460"/>
              <p14:cNvContentPartPr/>
              <p14:nvPr/>
            </p14:nvContentPartPr>
            <p14:xfrm>
              <a:off x="8629650" y="5041900"/>
              <a:ext cx="76200" cy="31750"/>
            </p14:xfrm>
          </p:contentPart>
        </mc:Choice>
        <mc:Fallback xmlns="">
          <p:pic>
            <p:nvPicPr>
              <p:cNvPr id="461" name="墨迹 460"/>
            </p:nvPicPr>
            <p:blipFill>
              <a:blip r:embed="rId879"/>
            </p:blipFill>
            <p:spPr>
              <a:xfrm>
                <a:off x="8629650" y="5041900"/>
                <a:ext cx="762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0" p14:bwMode="auto">
            <p14:nvContentPartPr>
              <p14:cNvPr id="462" name="墨迹 461"/>
              <p14:cNvContentPartPr/>
              <p14:nvPr/>
            </p14:nvContentPartPr>
            <p14:xfrm>
              <a:off x="8763000" y="4997450"/>
              <a:ext cx="19050" cy="165100"/>
            </p14:xfrm>
          </p:contentPart>
        </mc:Choice>
        <mc:Fallback xmlns="">
          <p:pic>
            <p:nvPicPr>
              <p:cNvPr id="462" name="墨迹 461"/>
            </p:nvPicPr>
            <p:blipFill>
              <a:blip r:embed="rId881"/>
            </p:blipFill>
            <p:spPr>
              <a:xfrm>
                <a:off x="8763000" y="4997450"/>
                <a:ext cx="190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2" p14:bwMode="auto">
            <p14:nvContentPartPr>
              <p14:cNvPr id="463" name="墨迹 462"/>
              <p14:cNvContentPartPr/>
              <p14:nvPr/>
            </p14:nvContentPartPr>
            <p14:xfrm>
              <a:off x="8788400" y="4984750"/>
              <a:ext cx="171450" cy="184150"/>
            </p14:xfrm>
          </p:contentPart>
        </mc:Choice>
        <mc:Fallback xmlns="">
          <p:pic>
            <p:nvPicPr>
              <p:cNvPr id="463" name="墨迹 462"/>
            </p:nvPicPr>
            <p:blipFill>
              <a:blip r:embed="rId883"/>
            </p:blipFill>
            <p:spPr>
              <a:xfrm>
                <a:off x="8788400" y="4984750"/>
                <a:ext cx="1714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4" p14:bwMode="auto">
            <p14:nvContentPartPr>
              <p14:cNvPr id="464" name="墨迹 463"/>
              <p14:cNvContentPartPr/>
              <p14:nvPr/>
            </p14:nvContentPartPr>
            <p14:xfrm>
              <a:off x="7175500" y="5283200"/>
              <a:ext cx="19050" cy="158750"/>
            </p14:xfrm>
          </p:contentPart>
        </mc:Choice>
        <mc:Fallback xmlns="">
          <p:pic>
            <p:nvPicPr>
              <p:cNvPr id="464" name="墨迹 463"/>
            </p:nvPicPr>
            <p:blipFill>
              <a:blip r:embed="rId885"/>
            </p:blipFill>
            <p:spPr>
              <a:xfrm>
                <a:off x="7175500" y="5283200"/>
                <a:ext cx="190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6" p14:bwMode="auto">
            <p14:nvContentPartPr>
              <p14:cNvPr id="465" name="墨迹 464"/>
              <p14:cNvContentPartPr/>
              <p14:nvPr/>
            </p14:nvContentPartPr>
            <p14:xfrm>
              <a:off x="7169150" y="5302250"/>
              <a:ext cx="158750" cy="139700"/>
            </p14:xfrm>
          </p:contentPart>
        </mc:Choice>
        <mc:Fallback xmlns="">
          <p:pic>
            <p:nvPicPr>
              <p:cNvPr id="465" name="墨迹 464"/>
            </p:nvPicPr>
            <p:blipFill>
              <a:blip r:embed="rId887"/>
            </p:blipFill>
            <p:spPr>
              <a:xfrm>
                <a:off x="7169150" y="5302250"/>
                <a:ext cx="1587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8" p14:bwMode="auto">
            <p14:nvContentPartPr>
              <p14:cNvPr id="466" name="墨迹 465"/>
              <p14:cNvContentPartPr/>
              <p14:nvPr/>
            </p14:nvContentPartPr>
            <p14:xfrm>
              <a:off x="7372350" y="5334000"/>
              <a:ext cx="107950" cy="6350"/>
            </p14:xfrm>
          </p:contentPart>
        </mc:Choice>
        <mc:Fallback xmlns="">
          <p:pic>
            <p:nvPicPr>
              <p:cNvPr id="466" name="墨迹 465"/>
            </p:nvPicPr>
            <p:blipFill>
              <a:blip r:embed="rId889"/>
            </p:blipFill>
            <p:spPr>
              <a:xfrm>
                <a:off x="7372350" y="5334000"/>
                <a:ext cx="107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0" p14:bwMode="auto">
            <p14:nvContentPartPr>
              <p14:cNvPr id="467" name="墨迹 466"/>
              <p14:cNvContentPartPr/>
              <p14:nvPr/>
            </p14:nvContentPartPr>
            <p14:xfrm>
              <a:off x="7404100" y="5346700"/>
              <a:ext cx="38100" cy="107950"/>
            </p14:xfrm>
          </p:contentPart>
        </mc:Choice>
        <mc:Fallback xmlns="">
          <p:pic>
            <p:nvPicPr>
              <p:cNvPr id="467" name="墨迹 466"/>
            </p:nvPicPr>
            <p:blipFill>
              <a:blip r:embed="rId891"/>
            </p:blipFill>
            <p:spPr>
              <a:xfrm>
                <a:off x="7404100" y="5346700"/>
                <a:ext cx="381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2" p14:bwMode="auto">
            <p14:nvContentPartPr>
              <p14:cNvPr id="468" name="墨迹 467"/>
              <p14:cNvContentPartPr/>
              <p14:nvPr/>
            </p14:nvContentPartPr>
            <p14:xfrm>
              <a:off x="7537450" y="5422900"/>
              <a:ext cx="12700" cy="69850"/>
            </p14:xfrm>
          </p:contentPart>
        </mc:Choice>
        <mc:Fallback xmlns="">
          <p:pic>
            <p:nvPicPr>
              <p:cNvPr id="468" name="墨迹 467"/>
            </p:nvPicPr>
            <p:blipFill>
              <a:blip r:embed="rId893"/>
            </p:blipFill>
            <p:spPr>
              <a:xfrm>
                <a:off x="7537450" y="5422900"/>
                <a:ext cx="127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4" p14:bwMode="auto">
            <p14:nvContentPartPr>
              <p14:cNvPr id="469" name="墨迹 468"/>
              <p14:cNvContentPartPr/>
              <p14:nvPr/>
            </p14:nvContentPartPr>
            <p14:xfrm>
              <a:off x="7759700" y="5314950"/>
              <a:ext cx="57150" cy="120650"/>
            </p14:xfrm>
          </p:contentPart>
        </mc:Choice>
        <mc:Fallback xmlns="">
          <p:pic>
            <p:nvPicPr>
              <p:cNvPr id="469" name="墨迹 468"/>
            </p:nvPicPr>
            <p:blipFill>
              <a:blip r:embed="rId895"/>
            </p:blipFill>
            <p:spPr>
              <a:xfrm>
                <a:off x="7759700" y="5314950"/>
                <a:ext cx="571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6" p14:bwMode="auto">
            <p14:nvContentPartPr>
              <p14:cNvPr id="470" name="墨迹 469"/>
              <p14:cNvContentPartPr/>
              <p14:nvPr/>
            </p14:nvContentPartPr>
            <p14:xfrm>
              <a:off x="7835900" y="5283200"/>
              <a:ext cx="171450" cy="146050"/>
            </p14:xfrm>
          </p:contentPart>
        </mc:Choice>
        <mc:Fallback xmlns="">
          <p:pic>
            <p:nvPicPr>
              <p:cNvPr id="470" name="墨迹 469"/>
            </p:nvPicPr>
            <p:blipFill>
              <a:blip r:embed="rId897"/>
            </p:blipFill>
            <p:spPr>
              <a:xfrm>
                <a:off x="7835900" y="5283200"/>
                <a:ext cx="1714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8" p14:bwMode="auto">
            <p14:nvContentPartPr>
              <p14:cNvPr id="471" name="墨迹 470"/>
              <p14:cNvContentPartPr/>
              <p14:nvPr/>
            </p14:nvContentPartPr>
            <p14:xfrm>
              <a:off x="8083550" y="5365750"/>
              <a:ext cx="165100" cy="360"/>
            </p14:xfrm>
          </p:contentPart>
        </mc:Choice>
        <mc:Fallback xmlns="">
          <p:pic>
            <p:nvPicPr>
              <p:cNvPr id="471" name="墨迹 470"/>
            </p:nvPicPr>
            <p:blipFill>
              <a:blip r:embed="rId196"/>
            </p:blipFill>
            <p:spPr>
              <a:xfrm>
                <a:off x="8083550" y="5365750"/>
                <a:ext cx="1651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9" p14:bwMode="auto">
            <p14:nvContentPartPr>
              <p14:cNvPr id="472" name="墨迹 471"/>
              <p14:cNvContentPartPr/>
              <p14:nvPr/>
            </p14:nvContentPartPr>
            <p14:xfrm>
              <a:off x="8166100" y="5321300"/>
              <a:ext cx="101600" cy="95250"/>
            </p14:xfrm>
          </p:contentPart>
        </mc:Choice>
        <mc:Fallback xmlns="">
          <p:pic>
            <p:nvPicPr>
              <p:cNvPr id="472" name="墨迹 471"/>
            </p:nvPicPr>
            <p:blipFill>
              <a:blip r:embed="rId900"/>
            </p:blipFill>
            <p:spPr>
              <a:xfrm>
                <a:off x="8166100" y="5321300"/>
                <a:ext cx="1016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1" p14:bwMode="auto">
            <p14:nvContentPartPr>
              <p14:cNvPr id="473" name="墨迹 472"/>
              <p14:cNvContentPartPr/>
              <p14:nvPr/>
            </p14:nvContentPartPr>
            <p14:xfrm>
              <a:off x="8178800" y="5365750"/>
              <a:ext cx="82550" cy="95250"/>
            </p14:xfrm>
          </p:contentPart>
        </mc:Choice>
        <mc:Fallback xmlns="">
          <p:pic>
            <p:nvPicPr>
              <p:cNvPr id="473" name="墨迹 472"/>
            </p:nvPicPr>
            <p:blipFill>
              <a:blip r:embed="rId902"/>
            </p:blipFill>
            <p:spPr>
              <a:xfrm>
                <a:off x="8178800" y="5365750"/>
                <a:ext cx="825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3" p14:bwMode="auto">
            <p14:nvContentPartPr>
              <p14:cNvPr id="474" name="墨迹 473"/>
              <p14:cNvContentPartPr/>
              <p14:nvPr/>
            </p14:nvContentPartPr>
            <p14:xfrm>
              <a:off x="8350250" y="5264150"/>
              <a:ext cx="209550" cy="165100"/>
            </p14:xfrm>
          </p:contentPart>
        </mc:Choice>
        <mc:Fallback xmlns="">
          <p:pic>
            <p:nvPicPr>
              <p:cNvPr id="474" name="墨迹 473"/>
            </p:nvPicPr>
            <p:blipFill>
              <a:blip r:embed="rId904"/>
            </p:blipFill>
            <p:spPr>
              <a:xfrm>
                <a:off x="8350250" y="5264150"/>
                <a:ext cx="2095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5" p14:bwMode="auto">
            <p14:nvContentPartPr>
              <p14:cNvPr id="475" name="墨迹 474"/>
              <p14:cNvContentPartPr/>
              <p14:nvPr/>
            </p14:nvContentPartPr>
            <p14:xfrm>
              <a:off x="8616950" y="5289550"/>
              <a:ext cx="12700" cy="120650"/>
            </p14:xfrm>
          </p:contentPart>
        </mc:Choice>
        <mc:Fallback xmlns="">
          <p:pic>
            <p:nvPicPr>
              <p:cNvPr id="475" name="墨迹 474"/>
            </p:nvPicPr>
            <p:blipFill>
              <a:blip r:embed="rId906"/>
            </p:blipFill>
            <p:spPr>
              <a:xfrm>
                <a:off x="8616950" y="5289550"/>
                <a:ext cx="127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7" p14:bwMode="auto">
            <p14:nvContentPartPr>
              <p14:cNvPr id="476" name="墨迹 475"/>
              <p14:cNvContentPartPr/>
              <p14:nvPr/>
            </p14:nvContentPartPr>
            <p14:xfrm>
              <a:off x="8578850" y="5283200"/>
              <a:ext cx="146050" cy="177800"/>
            </p14:xfrm>
          </p:contentPart>
        </mc:Choice>
        <mc:Fallback xmlns="">
          <p:pic>
            <p:nvPicPr>
              <p:cNvPr id="476" name="墨迹 475"/>
            </p:nvPicPr>
            <p:blipFill>
              <a:blip r:embed="rId908"/>
            </p:blipFill>
            <p:spPr>
              <a:xfrm>
                <a:off x="8578850" y="5283200"/>
                <a:ext cx="1460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9" p14:bwMode="auto">
            <p14:nvContentPartPr>
              <p14:cNvPr id="477" name="墨迹 476"/>
              <p14:cNvContentPartPr/>
              <p14:nvPr/>
            </p14:nvContentPartPr>
            <p14:xfrm>
              <a:off x="8782050" y="5302250"/>
              <a:ext cx="57150" cy="177800"/>
            </p14:xfrm>
          </p:contentPart>
        </mc:Choice>
        <mc:Fallback xmlns="">
          <p:pic>
            <p:nvPicPr>
              <p:cNvPr id="477" name="墨迹 476"/>
            </p:nvPicPr>
            <p:blipFill>
              <a:blip r:embed="rId910"/>
            </p:blipFill>
            <p:spPr>
              <a:xfrm>
                <a:off x="8782050" y="5302250"/>
                <a:ext cx="571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1" p14:bwMode="auto">
            <p14:nvContentPartPr>
              <p14:cNvPr id="478" name="墨迹 477"/>
              <p14:cNvContentPartPr/>
              <p14:nvPr/>
            </p14:nvContentPartPr>
            <p14:xfrm>
              <a:off x="8851900" y="5302250"/>
              <a:ext cx="133350" cy="190500"/>
            </p14:xfrm>
          </p:contentPart>
        </mc:Choice>
        <mc:Fallback xmlns="">
          <p:pic>
            <p:nvPicPr>
              <p:cNvPr id="478" name="墨迹 477"/>
            </p:nvPicPr>
            <p:blipFill>
              <a:blip r:embed="rId912"/>
            </p:blipFill>
            <p:spPr>
              <a:xfrm>
                <a:off x="8851900" y="5302250"/>
                <a:ext cx="1333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3" p14:bwMode="auto">
            <p14:nvContentPartPr>
              <p14:cNvPr id="479" name="墨迹 478"/>
              <p14:cNvContentPartPr/>
              <p14:nvPr/>
            </p14:nvContentPartPr>
            <p14:xfrm>
              <a:off x="9067800" y="5403850"/>
              <a:ext cx="139700" cy="360"/>
            </p14:xfrm>
          </p:contentPart>
        </mc:Choice>
        <mc:Fallback xmlns="">
          <p:pic>
            <p:nvPicPr>
              <p:cNvPr id="479" name="墨迹 478"/>
            </p:nvPicPr>
            <p:blipFill>
              <a:blip r:embed="rId914"/>
            </p:blipFill>
            <p:spPr>
              <a:xfrm>
                <a:off x="9067800" y="5403850"/>
                <a:ext cx="139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5" p14:bwMode="auto">
            <p14:nvContentPartPr>
              <p14:cNvPr id="480" name="墨迹 479"/>
              <p14:cNvContentPartPr/>
              <p14:nvPr/>
            </p14:nvContentPartPr>
            <p14:xfrm>
              <a:off x="9156700" y="5321300"/>
              <a:ext cx="76200" cy="127000"/>
            </p14:xfrm>
          </p:contentPart>
        </mc:Choice>
        <mc:Fallback xmlns="">
          <p:pic>
            <p:nvPicPr>
              <p:cNvPr id="480" name="墨迹 479"/>
            </p:nvPicPr>
            <p:blipFill>
              <a:blip r:embed="rId916"/>
            </p:blipFill>
            <p:spPr>
              <a:xfrm>
                <a:off x="9156700" y="5321300"/>
                <a:ext cx="762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7" p14:bwMode="auto">
            <p14:nvContentPartPr>
              <p14:cNvPr id="481" name="墨迹 480"/>
              <p14:cNvContentPartPr/>
              <p14:nvPr/>
            </p14:nvContentPartPr>
            <p14:xfrm>
              <a:off x="9156700" y="5403850"/>
              <a:ext cx="57150" cy="50800"/>
            </p14:xfrm>
          </p:contentPart>
        </mc:Choice>
        <mc:Fallback xmlns="">
          <p:pic>
            <p:nvPicPr>
              <p:cNvPr id="481" name="墨迹 480"/>
            </p:nvPicPr>
            <p:blipFill>
              <a:blip r:embed="rId918"/>
            </p:blipFill>
            <p:spPr>
              <a:xfrm>
                <a:off x="9156700" y="5403850"/>
                <a:ext cx="571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9" p14:bwMode="auto">
            <p14:nvContentPartPr>
              <p14:cNvPr id="482" name="墨迹 481"/>
              <p14:cNvContentPartPr/>
              <p14:nvPr/>
            </p14:nvContentPartPr>
            <p14:xfrm>
              <a:off x="9328150" y="5308600"/>
              <a:ext cx="12700" cy="158750"/>
            </p14:xfrm>
          </p:contentPart>
        </mc:Choice>
        <mc:Fallback xmlns="">
          <p:pic>
            <p:nvPicPr>
              <p:cNvPr id="482" name="墨迹 481"/>
            </p:nvPicPr>
            <p:blipFill>
              <a:blip r:embed="rId300"/>
            </p:blipFill>
            <p:spPr>
              <a:xfrm>
                <a:off x="9328150" y="5308600"/>
                <a:ext cx="127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0" p14:bwMode="auto">
            <p14:nvContentPartPr>
              <p14:cNvPr id="483" name="墨迹 482"/>
              <p14:cNvContentPartPr/>
              <p14:nvPr/>
            </p14:nvContentPartPr>
            <p14:xfrm>
              <a:off x="9290050" y="5289550"/>
              <a:ext cx="177800" cy="196850"/>
            </p14:xfrm>
          </p:contentPart>
        </mc:Choice>
        <mc:Fallback xmlns="">
          <p:pic>
            <p:nvPicPr>
              <p:cNvPr id="483" name="墨迹 482"/>
            </p:nvPicPr>
            <p:blipFill>
              <a:blip r:embed="rId921"/>
            </p:blipFill>
            <p:spPr>
              <a:xfrm>
                <a:off x="9290050" y="5289550"/>
                <a:ext cx="1778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2" p14:bwMode="auto">
            <p14:nvContentPartPr>
              <p14:cNvPr id="484" name="墨迹 483"/>
              <p14:cNvContentPartPr/>
              <p14:nvPr/>
            </p14:nvContentPartPr>
            <p14:xfrm>
              <a:off x="9239250" y="5505450"/>
              <a:ext cx="311150" cy="31750"/>
            </p14:xfrm>
          </p:contentPart>
        </mc:Choice>
        <mc:Fallback xmlns="">
          <p:pic>
            <p:nvPicPr>
              <p:cNvPr id="484" name="墨迹 483"/>
            </p:nvPicPr>
            <p:blipFill>
              <a:blip r:embed="rId923"/>
            </p:blipFill>
            <p:spPr>
              <a:xfrm>
                <a:off x="9239250" y="5505450"/>
                <a:ext cx="3111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4" p14:bwMode="auto">
            <p14:nvContentPartPr>
              <p14:cNvPr id="485" name="墨迹 484"/>
              <p14:cNvContentPartPr/>
              <p14:nvPr/>
            </p14:nvContentPartPr>
            <p14:xfrm>
              <a:off x="7169150" y="5581650"/>
              <a:ext cx="152400" cy="222250"/>
            </p14:xfrm>
          </p:contentPart>
        </mc:Choice>
        <mc:Fallback xmlns="">
          <p:pic>
            <p:nvPicPr>
              <p:cNvPr id="485" name="墨迹 484"/>
            </p:nvPicPr>
            <p:blipFill>
              <a:blip r:embed="rId925"/>
            </p:blipFill>
            <p:spPr>
              <a:xfrm>
                <a:off x="7169150" y="5581650"/>
                <a:ext cx="1524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6" p14:bwMode="auto">
            <p14:nvContentPartPr>
              <p14:cNvPr id="486" name="墨迹 485"/>
              <p14:cNvContentPartPr/>
              <p14:nvPr/>
            </p14:nvContentPartPr>
            <p14:xfrm>
              <a:off x="7264400" y="5613400"/>
              <a:ext cx="82550" cy="6350"/>
            </p14:xfrm>
          </p:contentPart>
        </mc:Choice>
        <mc:Fallback xmlns="">
          <p:pic>
            <p:nvPicPr>
              <p:cNvPr id="486" name="墨迹 485"/>
            </p:nvPicPr>
            <p:blipFill>
              <a:blip r:embed="rId927"/>
            </p:blipFill>
            <p:spPr>
              <a:xfrm>
                <a:off x="7264400" y="5613400"/>
                <a:ext cx="825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8" p14:bwMode="auto">
            <p14:nvContentPartPr>
              <p14:cNvPr id="487" name="墨迹 486"/>
              <p14:cNvContentPartPr/>
              <p14:nvPr/>
            </p14:nvContentPartPr>
            <p14:xfrm>
              <a:off x="7258050" y="5689600"/>
              <a:ext cx="127000" cy="6350"/>
            </p14:xfrm>
          </p:contentPart>
        </mc:Choice>
        <mc:Fallback xmlns="">
          <p:pic>
            <p:nvPicPr>
              <p:cNvPr id="487" name="墨迹 486"/>
            </p:nvPicPr>
            <p:blipFill>
              <a:blip r:embed="rId929"/>
            </p:blipFill>
            <p:spPr>
              <a:xfrm>
                <a:off x="7258050" y="5689600"/>
                <a:ext cx="1270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0" p14:bwMode="auto">
            <p14:nvContentPartPr>
              <p14:cNvPr id="488" name="墨迹 487"/>
              <p14:cNvContentPartPr/>
              <p14:nvPr/>
            </p14:nvContentPartPr>
            <p14:xfrm>
              <a:off x="7435850" y="5632450"/>
              <a:ext cx="120650" cy="25400"/>
            </p14:xfrm>
          </p:contentPart>
        </mc:Choice>
        <mc:Fallback xmlns="">
          <p:pic>
            <p:nvPicPr>
              <p:cNvPr id="488" name="墨迹 487"/>
            </p:nvPicPr>
            <p:blipFill>
              <a:blip r:embed="rId931"/>
            </p:blipFill>
            <p:spPr>
              <a:xfrm>
                <a:off x="7435850" y="5632450"/>
                <a:ext cx="1206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2" p14:bwMode="auto">
            <p14:nvContentPartPr>
              <p14:cNvPr id="489" name="墨迹 488"/>
              <p14:cNvContentPartPr/>
              <p14:nvPr/>
            </p14:nvContentPartPr>
            <p14:xfrm>
              <a:off x="7442200" y="5638800"/>
              <a:ext cx="69850" cy="146050"/>
            </p14:xfrm>
          </p:contentPart>
        </mc:Choice>
        <mc:Fallback xmlns="">
          <p:pic>
            <p:nvPicPr>
              <p:cNvPr id="489" name="墨迹 488"/>
            </p:nvPicPr>
            <p:blipFill>
              <a:blip r:embed="rId933"/>
            </p:blipFill>
            <p:spPr>
              <a:xfrm>
                <a:off x="7442200" y="5638800"/>
                <a:ext cx="698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4" p14:bwMode="auto">
            <p14:nvContentPartPr>
              <p14:cNvPr id="490" name="墨迹 489"/>
              <p14:cNvContentPartPr/>
              <p14:nvPr/>
            </p14:nvContentPartPr>
            <p14:xfrm>
              <a:off x="7581900" y="5715000"/>
              <a:ext cx="82550" cy="63500"/>
            </p14:xfrm>
          </p:contentPart>
        </mc:Choice>
        <mc:Fallback xmlns="">
          <p:pic>
            <p:nvPicPr>
              <p:cNvPr id="490" name="墨迹 489"/>
            </p:nvPicPr>
            <p:blipFill>
              <a:blip r:embed="rId935"/>
            </p:blipFill>
            <p:spPr>
              <a:xfrm>
                <a:off x="7581900" y="5715000"/>
                <a:ext cx="825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6" p14:bwMode="auto">
            <p14:nvContentPartPr>
              <p14:cNvPr id="491" name="墨迹 490"/>
              <p14:cNvContentPartPr/>
              <p14:nvPr/>
            </p14:nvContentPartPr>
            <p14:xfrm>
              <a:off x="7943850" y="5588000"/>
              <a:ext cx="25400" cy="152400"/>
            </p14:xfrm>
          </p:contentPart>
        </mc:Choice>
        <mc:Fallback xmlns="">
          <p:pic>
            <p:nvPicPr>
              <p:cNvPr id="491" name="墨迹 490"/>
            </p:nvPicPr>
            <p:blipFill>
              <a:blip r:embed="rId937"/>
            </p:blipFill>
            <p:spPr>
              <a:xfrm>
                <a:off x="7943850" y="5588000"/>
                <a:ext cx="254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8" p14:bwMode="auto">
            <p14:nvContentPartPr>
              <p14:cNvPr id="492" name="墨迹 491"/>
              <p14:cNvContentPartPr/>
              <p14:nvPr/>
            </p14:nvContentPartPr>
            <p14:xfrm>
              <a:off x="7905750" y="5568950"/>
              <a:ext cx="171450" cy="203200"/>
            </p14:xfrm>
          </p:contentPart>
        </mc:Choice>
        <mc:Fallback xmlns="">
          <p:pic>
            <p:nvPicPr>
              <p:cNvPr id="492" name="墨迹 491"/>
            </p:nvPicPr>
            <p:blipFill>
              <a:blip r:embed="rId939"/>
            </p:blipFill>
            <p:spPr>
              <a:xfrm>
                <a:off x="7905750" y="5568950"/>
                <a:ext cx="1714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0" p14:bwMode="auto">
            <p14:nvContentPartPr>
              <p14:cNvPr id="493" name="墨迹 492"/>
              <p14:cNvContentPartPr/>
              <p14:nvPr/>
            </p14:nvContentPartPr>
            <p14:xfrm>
              <a:off x="8108950" y="5613400"/>
              <a:ext cx="165100" cy="146050"/>
            </p14:xfrm>
          </p:contentPart>
        </mc:Choice>
        <mc:Fallback xmlns="">
          <p:pic>
            <p:nvPicPr>
              <p:cNvPr id="493" name="墨迹 492"/>
            </p:nvPicPr>
            <p:blipFill>
              <a:blip r:embed="rId941"/>
            </p:blipFill>
            <p:spPr>
              <a:xfrm>
                <a:off x="8108950" y="5613400"/>
                <a:ext cx="1651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2" p14:bwMode="auto">
            <p14:nvContentPartPr>
              <p14:cNvPr id="494" name="墨迹 493"/>
              <p14:cNvContentPartPr/>
              <p14:nvPr/>
            </p14:nvContentPartPr>
            <p14:xfrm>
              <a:off x="8191500" y="5575300"/>
              <a:ext cx="76200" cy="19050"/>
            </p14:xfrm>
          </p:contentPart>
        </mc:Choice>
        <mc:Fallback xmlns="">
          <p:pic>
            <p:nvPicPr>
              <p:cNvPr id="494" name="墨迹 493"/>
            </p:nvPicPr>
            <p:blipFill>
              <a:blip r:embed="rId943"/>
            </p:blipFill>
            <p:spPr>
              <a:xfrm>
                <a:off x="8191500" y="5575300"/>
                <a:ext cx="762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4" p14:bwMode="auto">
            <p14:nvContentPartPr>
              <p14:cNvPr id="495" name="墨迹 494"/>
              <p14:cNvContentPartPr/>
              <p14:nvPr/>
            </p14:nvContentPartPr>
            <p14:xfrm>
              <a:off x="8153400" y="5645150"/>
              <a:ext cx="88900" cy="12700"/>
            </p14:xfrm>
          </p:contentPart>
        </mc:Choice>
        <mc:Fallback xmlns="">
          <p:pic>
            <p:nvPicPr>
              <p:cNvPr id="495" name="墨迹 494"/>
            </p:nvPicPr>
            <p:blipFill>
              <a:blip r:embed="rId945"/>
            </p:blipFill>
            <p:spPr>
              <a:xfrm>
                <a:off x="8153400" y="5645150"/>
                <a:ext cx="889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6" p14:bwMode="auto">
            <p14:nvContentPartPr>
              <p14:cNvPr id="496" name="墨迹 495"/>
              <p14:cNvContentPartPr/>
              <p14:nvPr/>
            </p14:nvContentPartPr>
            <p14:xfrm>
              <a:off x="8312150" y="5619750"/>
              <a:ext cx="158750" cy="88900"/>
            </p14:xfrm>
          </p:contentPart>
        </mc:Choice>
        <mc:Fallback xmlns="">
          <p:pic>
            <p:nvPicPr>
              <p:cNvPr id="496" name="墨迹 495"/>
            </p:nvPicPr>
            <p:blipFill>
              <a:blip r:embed="rId947"/>
            </p:blipFill>
            <p:spPr>
              <a:xfrm>
                <a:off x="8312150" y="5619750"/>
                <a:ext cx="1587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8" p14:bwMode="auto">
            <p14:nvContentPartPr>
              <p14:cNvPr id="497" name="墨迹 496"/>
              <p14:cNvContentPartPr/>
              <p14:nvPr/>
            </p14:nvContentPartPr>
            <p14:xfrm>
              <a:off x="8667750" y="5626100"/>
              <a:ext cx="25400" cy="184150"/>
            </p14:xfrm>
          </p:contentPart>
        </mc:Choice>
        <mc:Fallback xmlns="">
          <p:pic>
            <p:nvPicPr>
              <p:cNvPr id="497" name="墨迹 496"/>
            </p:nvPicPr>
            <p:blipFill>
              <a:blip r:embed="rId949"/>
            </p:blipFill>
            <p:spPr>
              <a:xfrm>
                <a:off x="8667750" y="5626100"/>
                <a:ext cx="254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0" p14:bwMode="auto">
            <p14:nvContentPartPr>
              <p14:cNvPr id="498" name="墨迹 497"/>
              <p14:cNvContentPartPr/>
              <p14:nvPr/>
            </p14:nvContentPartPr>
            <p14:xfrm>
              <a:off x="8648700" y="5695950"/>
              <a:ext cx="158750" cy="146050"/>
            </p14:xfrm>
          </p:contentPart>
        </mc:Choice>
        <mc:Fallback xmlns="">
          <p:pic>
            <p:nvPicPr>
              <p:cNvPr id="498" name="墨迹 497"/>
            </p:nvPicPr>
            <p:blipFill>
              <a:blip r:embed="rId951"/>
            </p:blipFill>
            <p:spPr>
              <a:xfrm>
                <a:off x="8648700" y="5695950"/>
                <a:ext cx="1587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2" p14:bwMode="auto">
            <p14:nvContentPartPr>
              <p14:cNvPr id="499" name="墨迹 498"/>
              <p14:cNvContentPartPr/>
              <p14:nvPr/>
            </p14:nvContentPartPr>
            <p14:xfrm>
              <a:off x="8883650" y="5753100"/>
              <a:ext cx="152400" cy="12700"/>
            </p14:xfrm>
          </p:contentPart>
        </mc:Choice>
        <mc:Fallback xmlns="">
          <p:pic>
            <p:nvPicPr>
              <p:cNvPr id="499" name="墨迹 498"/>
            </p:nvPicPr>
            <p:blipFill>
              <a:blip r:embed="rId953"/>
            </p:blipFill>
            <p:spPr>
              <a:xfrm>
                <a:off x="8883650" y="5753100"/>
                <a:ext cx="1524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4" p14:bwMode="auto">
            <p14:nvContentPartPr>
              <p14:cNvPr id="500" name="墨迹 499"/>
              <p14:cNvContentPartPr/>
              <p14:nvPr/>
            </p14:nvContentPartPr>
            <p14:xfrm>
              <a:off x="8966200" y="5676900"/>
              <a:ext cx="101600" cy="133350"/>
            </p14:xfrm>
          </p:contentPart>
        </mc:Choice>
        <mc:Fallback xmlns="">
          <p:pic>
            <p:nvPicPr>
              <p:cNvPr id="500" name="墨迹 499"/>
            </p:nvPicPr>
            <p:blipFill>
              <a:blip r:embed="rId955"/>
            </p:blipFill>
            <p:spPr>
              <a:xfrm>
                <a:off x="8966200" y="5676900"/>
                <a:ext cx="1016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6" p14:bwMode="auto">
            <p14:nvContentPartPr>
              <p14:cNvPr id="501" name="墨迹 500"/>
              <p14:cNvContentPartPr/>
              <p14:nvPr/>
            </p14:nvContentPartPr>
            <p14:xfrm>
              <a:off x="9169400" y="5657850"/>
              <a:ext cx="139700" cy="196850"/>
            </p14:xfrm>
          </p:contentPart>
        </mc:Choice>
        <mc:Fallback xmlns="">
          <p:pic>
            <p:nvPicPr>
              <p:cNvPr id="501" name="墨迹 500"/>
            </p:nvPicPr>
            <p:blipFill>
              <a:blip r:embed="rId957"/>
            </p:blipFill>
            <p:spPr>
              <a:xfrm>
                <a:off x="9169400" y="5657850"/>
                <a:ext cx="1397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8" p14:bwMode="auto">
            <p14:nvContentPartPr>
              <p14:cNvPr id="502" name="墨迹 501"/>
              <p14:cNvContentPartPr/>
              <p14:nvPr/>
            </p14:nvContentPartPr>
            <p14:xfrm>
              <a:off x="9131300" y="5721350"/>
              <a:ext cx="133350" cy="57150"/>
            </p14:xfrm>
          </p:contentPart>
        </mc:Choice>
        <mc:Fallback xmlns="">
          <p:pic>
            <p:nvPicPr>
              <p:cNvPr id="502" name="墨迹 501"/>
            </p:nvPicPr>
            <p:blipFill>
              <a:blip r:embed="rId959"/>
            </p:blipFill>
            <p:spPr>
              <a:xfrm>
                <a:off x="9131300" y="5721350"/>
                <a:ext cx="1333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0" p14:bwMode="auto">
            <p14:nvContentPartPr>
              <p14:cNvPr id="503" name="墨迹 502"/>
              <p14:cNvContentPartPr/>
              <p14:nvPr/>
            </p14:nvContentPartPr>
            <p14:xfrm>
              <a:off x="7219950" y="5892800"/>
              <a:ext cx="114300" cy="190500"/>
            </p14:xfrm>
          </p:contentPart>
        </mc:Choice>
        <mc:Fallback xmlns="">
          <p:pic>
            <p:nvPicPr>
              <p:cNvPr id="503" name="墨迹 502"/>
            </p:nvPicPr>
            <p:blipFill>
              <a:blip r:embed="rId961"/>
            </p:blipFill>
            <p:spPr>
              <a:xfrm>
                <a:off x="7219950" y="5892800"/>
                <a:ext cx="1143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2" p14:bwMode="auto">
            <p14:nvContentPartPr>
              <p14:cNvPr id="504" name="墨迹 503"/>
              <p14:cNvContentPartPr/>
              <p14:nvPr/>
            </p14:nvContentPartPr>
            <p14:xfrm>
              <a:off x="7258050" y="5949950"/>
              <a:ext cx="63500" cy="360"/>
            </p14:xfrm>
          </p:contentPart>
        </mc:Choice>
        <mc:Fallback xmlns="">
          <p:pic>
            <p:nvPicPr>
              <p:cNvPr id="504" name="墨迹 503"/>
            </p:nvPicPr>
            <p:blipFill>
              <a:blip r:embed="rId963"/>
            </p:blipFill>
            <p:spPr>
              <a:xfrm>
                <a:off x="7258050" y="5949950"/>
                <a:ext cx="635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4" p14:bwMode="auto">
            <p14:nvContentPartPr>
              <p14:cNvPr id="505" name="墨迹 504"/>
              <p14:cNvContentPartPr/>
              <p14:nvPr/>
            </p14:nvContentPartPr>
            <p14:xfrm>
              <a:off x="7226300" y="6019800"/>
              <a:ext cx="177800" cy="6350"/>
            </p14:xfrm>
          </p:contentPart>
        </mc:Choice>
        <mc:Fallback xmlns="">
          <p:pic>
            <p:nvPicPr>
              <p:cNvPr id="505" name="墨迹 504"/>
            </p:nvPicPr>
            <p:blipFill>
              <a:blip r:embed="rId965"/>
            </p:blipFill>
            <p:spPr>
              <a:xfrm>
                <a:off x="7226300" y="6019800"/>
                <a:ext cx="1778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6" p14:bwMode="auto">
            <p14:nvContentPartPr>
              <p14:cNvPr id="506" name="墨迹 505"/>
              <p14:cNvContentPartPr/>
              <p14:nvPr/>
            </p14:nvContentPartPr>
            <p14:xfrm>
              <a:off x="7448550" y="5969000"/>
              <a:ext cx="133350" cy="25400"/>
            </p14:xfrm>
          </p:contentPart>
        </mc:Choice>
        <mc:Fallback xmlns="">
          <p:pic>
            <p:nvPicPr>
              <p:cNvPr id="506" name="墨迹 505"/>
            </p:nvPicPr>
            <p:blipFill>
              <a:blip r:embed="rId967"/>
            </p:blipFill>
            <p:spPr>
              <a:xfrm>
                <a:off x="7448550" y="5969000"/>
                <a:ext cx="1333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8" p14:bwMode="auto">
            <p14:nvContentPartPr>
              <p14:cNvPr id="507" name="墨迹 506"/>
              <p14:cNvContentPartPr/>
              <p14:nvPr/>
            </p14:nvContentPartPr>
            <p14:xfrm>
              <a:off x="7461250" y="5994400"/>
              <a:ext cx="31750" cy="133350"/>
            </p14:xfrm>
          </p:contentPart>
        </mc:Choice>
        <mc:Fallback xmlns="">
          <p:pic>
            <p:nvPicPr>
              <p:cNvPr id="507" name="墨迹 506"/>
            </p:nvPicPr>
            <p:blipFill>
              <a:blip r:embed="rId969"/>
            </p:blipFill>
            <p:spPr>
              <a:xfrm>
                <a:off x="7461250" y="5994400"/>
                <a:ext cx="317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0" p14:bwMode="auto">
            <p14:nvContentPartPr>
              <p14:cNvPr id="508" name="墨迹 507"/>
              <p14:cNvContentPartPr/>
              <p14:nvPr/>
            </p14:nvContentPartPr>
            <p14:xfrm>
              <a:off x="7613650" y="6045200"/>
              <a:ext cx="31750" cy="69850"/>
            </p14:xfrm>
          </p:contentPart>
        </mc:Choice>
        <mc:Fallback xmlns="">
          <p:pic>
            <p:nvPicPr>
              <p:cNvPr id="508" name="墨迹 507"/>
            </p:nvPicPr>
            <p:blipFill>
              <a:blip r:embed="rId971"/>
            </p:blipFill>
            <p:spPr>
              <a:xfrm>
                <a:off x="7613650" y="6045200"/>
                <a:ext cx="317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2" p14:bwMode="auto">
            <p14:nvContentPartPr>
              <p14:cNvPr id="509" name="墨迹 508"/>
              <p14:cNvContentPartPr/>
              <p14:nvPr/>
            </p14:nvContentPartPr>
            <p14:xfrm>
              <a:off x="9017000" y="4883150"/>
              <a:ext cx="292100" cy="209550"/>
            </p14:xfrm>
          </p:contentPart>
        </mc:Choice>
        <mc:Fallback xmlns="">
          <p:pic>
            <p:nvPicPr>
              <p:cNvPr id="509" name="墨迹 508"/>
            </p:nvPicPr>
            <p:blipFill>
              <a:blip r:embed="rId973"/>
            </p:blipFill>
            <p:spPr>
              <a:xfrm>
                <a:off x="9017000" y="4883150"/>
                <a:ext cx="2921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4" p14:bwMode="auto">
            <p14:nvContentPartPr>
              <p14:cNvPr id="510" name="墨迹 509"/>
              <p14:cNvContentPartPr/>
              <p14:nvPr/>
            </p14:nvContentPartPr>
            <p14:xfrm>
              <a:off x="7880350" y="5981700"/>
              <a:ext cx="184150" cy="177800"/>
            </p14:xfrm>
          </p:contentPart>
        </mc:Choice>
        <mc:Fallback xmlns="">
          <p:pic>
            <p:nvPicPr>
              <p:cNvPr id="510" name="墨迹 509"/>
            </p:nvPicPr>
            <p:blipFill>
              <a:blip r:embed="rId975"/>
            </p:blipFill>
            <p:spPr>
              <a:xfrm>
                <a:off x="7880350" y="5981700"/>
                <a:ext cx="1841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6" p14:bwMode="auto">
            <p14:nvContentPartPr>
              <p14:cNvPr id="511" name="墨迹 510"/>
              <p14:cNvContentPartPr/>
              <p14:nvPr/>
            </p14:nvContentPartPr>
            <p14:xfrm>
              <a:off x="7981950" y="6038850"/>
              <a:ext cx="133350" cy="50800"/>
            </p14:xfrm>
          </p:contentPart>
        </mc:Choice>
        <mc:Fallback xmlns="">
          <p:pic>
            <p:nvPicPr>
              <p:cNvPr id="511" name="墨迹 510"/>
            </p:nvPicPr>
            <p:blipFill>
              <a:blip r:embed="rId977"/>
            </p:blipFill>
            <p:spPr>
              <a:xfrm>
                <a:off x="7981950" y="6038850"/>
                <a:ext cx="1333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8" p14:bwMode="auto">
            <p14:nvContentPartPr>
              <p14:cNvPr id="512" name="墨迹 511"/>
              <p14:cNvContentPartPr/>
              <p14:nvPr/>
            </p14:nvContentPartPr>
            <p14:xfrm>
              <a:off x="8197850" y="6057900"/>
              <a:ext cx="222250" cy="12700"/>
            </p14:xfrm>
          </p:contentPart>
        </mc:Choice>
        <mc:Fallback xmlns="">
          <p:pic>
            <p:nvPicPr>
              <p:cNvPr id="512" name="墨迹 511"/>
            </p:nvPicPr>
            <p:blipFill>
              <a:blip r:embed="rId979"/>
            </p:blipFill>
            <p:spPr>
              <a:xfrm>
                <a:off x="8197850" y="6057900"/>
                <a:ext cx="2222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0" p14:bwMode="auto">
            <p14:nvContentPartPr>
              <p14:cNvPr id="513" name="墨迹 512"/>
              <p14:cNvContentPartPr/>
              <p14:nvPr/>
            </p14:nvContentPartPr>
            <p14:xfrm>
              <a:off x="8312150" y="5975350"/>
              <a:ext cx="101600" cy="158750"/>
            </p14:xfrm>
          </p:contentPart>
        </mc:Choice>
        <mc:Fallback xmlns="">
          <p:pic>
            <p:nvPicPr>
              <p:cNvPr id="513" name="墨迹 512"/>
            </p:nvPicPr>
            <p:blipFill>
              <a:blip r:embed="rId981"/>
            </p:blipFill>
            <p:spPr>
              <a:xfrm>
                <a:off x="8312150" y="5975350"/>
                <a:ext cx="1016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2" p14:bwMode="auto">
            <p14:nvContentPartPr>
              <p14:cNvPr id="514" name="墨迹 513"/>
              <p14:cNvContentPartPr/>
              <p14:nvPr/>
            </p14:nvContentPartPr>
            <p14:xfrm>
              <a:off x="8464550" y="5956300"/>
              <a:ext cx="82550" cy="152400"/>
            </p14:xfrm>
          </p:contentPart>
        </mc:Choice>
        <mc:Fallback xmlns="">
          <p:pic>
            <p:nvPicPr>
              <p:cNvPr id="514" name="墨迹 513"/>
            </p:nvPicPr>
            <p:blipFill>
              <a:blip r:embed="rId983"/>
            </p:blipFill>
            <p:spPr>
              <a:xfrm>
                <a:off x="8464550" y="5956300"/>
                <a:ext cx="825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4" p14:bwMode="auto">
            <p14:nvContentPartPr>
              <p14:cNvPr id="515" name="墨迹 514"/>
              <p14:cNvContentPartPr/>
              <p14:nvPr/>
            </p14:nvContentPartPr>
            <p14:xfrm>
              <a:off x="8540750" y="5975350"/>
              <a:ext cx="133350" cy="133350"/>
            </p14:xfrm>
          </p:contentPart>
        </mc:Choice>
        <mc:Fallback xmlns="">
          <p:pic>
            <p:nvPicPr>
              <p:cNvPr id="515" name="墨迹 514"/>
            </p:nvPicPr>
            <p:blipFill>
              <a:blip r:embed="rId985"/>
            </p:blipFill>
            <p:spPr>
              <a:xfrm>
                <a:off x="8540750" y="5975350"/>
                <a:ext cx="1333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6" p14:bwMode="auto">
            <p14:nvContentPartPr>
              <p14:cNvPr id="516" name="墨迹 515"/>
              <p14:cNvContentPartPr/>
              <p14:nvPr/>
            </p14:nvContentPartPr>
            <p14:xfrm>
              <a:off x="8750300" y="5956300"/>
              <a:ext cx="12700" cy="127000"/>
            </p14:xfrm>
          </p:contentPart>
        </mc:Choice>
        <mc:Fallback xmlns="">
          <p:pic>
            <p:nvPicPr>
              <p:cNvPr id="516" name="墨迹 515"/>
            </p:nvPicPr>
            <p:blipFill>
              <a:blip r:embed="rId987"/>
            </p:blipFill>
            <p:spPr>
              <a:xfrm>
                <a:off x="8750300" y="5956300"/>
                <a:ext cx="127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8" p14:bwMode="auto">
            <p14:nvContentPartPr>
              <p14:cNvPr id="517" name="墨迹 516"/>
              <p14:cNvContentPartPr/>
              <p14:nvPr/>
            </p14:nvContentPartPr>
            <p14:xfrm>
              <a:off x="8712200" y="5969000"/>
              <a:ext cx="184150" cy="171450"/>
            </p14:xfrm>
          </p:contentPart>
        </mc:Choice>
        <mc:Fallback xmlns="">
          <p:pic>
            <p:nvPicPr>
              <p:cNvPr id="517" name="墨迹 516"/>
            </p:nvPicPr>
            <p:blipFill>
              <a:blip r:embed="rId989"/>
            </p:blipFill>
            <p:spPr>
              <a:xfrm>
                <a:off x="8712200" y="5969000"/>
                <a:ext cx="1841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0" p14:bwMode="auto">
            <p14:nvContentPartPr>
              <p14:cNvPr id="518" name="墨迹 517"/>
              <p14:cNvContentPartPr/>
              <p14:nvPr/>
            </p14:nvContentPartPr>
            <p14:xfrm>
              <a:off x="8947150" y="5975350"/>
              <a:ext cx="50800" cy="184150"/>
            </p14:xfrm>
          </p:contentPart>
        </mc:Choice>
        <mc:Fallback xmlns="">
          <p:pic>
            <p:nvPicPr>
              <p:cNvPr id="518" name="墨迹 517"/>
            </p:nvPicPr>
            <p:blipFill>
              <a:blip r:embed="rId991"/>
            </p:blipFill>
            <p:spPr>
              <a:xfrm>
                <a:off x="8947150" y="5975350"/>
                <a:ext cx="508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2" p14:bwMode="auto">
            <p14:nvContentPartPr>
              <p14:cNvPr id="519" name="墨迹 518"/>
              <p14:cNvContentPartPr/>
              <p14:nvPr/>
            </p14:nvContentPartPr>
            <p14:xfrm>
              <a:off x="9010650" y="5949950"/>
              <a:ext cx="120650" cy="241300"/>
            </p14:xfrm>
          </p:contentPart>
        </mc:Choice>
        <mc:Fallback xmlns="">
          <p:pic>
            <p:nvPicPr>
              <p:cNvPr id="519" name="墨迹 518"/>
            </p:nvPicPr>
            <p:blipFill>
              <a:blip r:embed="rId993"/>
            </p:blipFill>
            <p:spPr>
              <a:xfrm>
                <a:off x="9010650" y="5949950"/>
                <a:ext cx="1206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4" p14:bwMode="auto">
            <p14:nvContentPartPr>
              <p14:cNvPr id="520" name="墨迹 519"/>
              <p14:cNvContentPartPr/>
              <p14:nvPr/>
            </p14:nvContentPartPr>
            <p14:xfrm>
              <a:off x="7219950" y="6203950"/>
              <a:ext cx="139700" cy="228600"/>
            </p14:xfrm>
          </p:contentPart>
        </mc:Choice>
        <mc:Fallback xmlns="">
          <p:pic>
            <p:nvPicPr>
              <p:cNvPr id="520" name="墨迹 519"/>
            </p:nvPicPr>
            <p:blipFill>
              <a:blip r:embed="rId995"/>
            </p:blipFill>
            <p:spPr>
              <a:xfrm>
                <a:off x="7219950" y="6203950"/>
                <a:ext cx="1397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6" p14:bwMode="auto">
            <p14:nvContentPartPr>
              <p14:cNvPr id="521" name="墨迹 520"/>
              <p14:cNvContentPartPr/>
              <p14:nvPr/>
            </p14:nvContentPartPr>
            <p14:xfrm>
              <a:off x="7327900" y="6286500"/>
              <a:ext cx="63500" cy="360"/>
            </p14:xfrm>
          </p:contentPart>
        </mc:Choice>
        <mc:Fallback xmlns="">
          <p:pic>
            <p:nvPicPr>
              <p:cNvPr id="521" name="墨迹 520"/>
            </p:nvPicPr>
            <p:blipFill>
              <a:blip r:embed="rId963"/>
            </p:blipFill>
            <p:spPr>
              <a:xfrm>
                <a:off x="7327900" y="6286500"/>
                <a:ext cx="635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7" p14:bwMode="auto">
            <p14:nvContentPartPr>
              <p14:cNvPr id="522" name="墨迹 521"/>
              <p14:cNvContentPartPr/>
              <p14:nvPr/>
            </p14:nvContentPartPr>
            <p14:xfrm>
              <a:off x="7264400" y="6350000"/>
              <a:ext cx="127000" cy="360"/>
            </p14:xfrm>
          </p:contentPart>
        </mc:Choice>
        <mc:Fallback xmlns="">
          <p:pic>
            <p:nvPicPr>
              <p:cNvPr id="522" name="墨迹 521"/>
            </p:nvPicPr>
            <p:blipFill>
              <a:blip r:embed="rId572"/>
            </p:blipFill>
            <p:spPr>
              <a:xfrm>
                <a:off x="7264400" y="6350000"/>
                <a:ext cx="1270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8" p14:bwMode="auto">
            <p14:nvContentPartPr>
              <p14:cNvPr id="523" name="墨迹 522"/>
              <p14:cNvContentPartPr/>
              <p14:nvPr/>
            </p14:nvContentPartPr>
            <p14:xfrm>
              <a:off x="7524750" y="6305550"/>
              <a:ext cx="82550" cy="12700"/>
            </p14:xfrm>
          </p:contentPart>
        </mc:Choice>
        <mc:Fallback xmlns="">
          <p:pic>
            <p:nvPicPr>
              <p:cNvPr id="523" name="墨迹 522"/>
            </p:nvPicPr>
            <p:blipFill>
              <a:blip r:embed="rId999"/>
            </p:blipFill>
            <p:spPr>
              <a:xfrm>
                <a:off x="7524750" y="6305550"/>
                <a:ext cx="825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0" p14:bwMode="auto">
            <p14:nvContentPartPr>
              <p14:cNvPr id="524" name="墨迹 523"/>
              <p14:cNvContentPartPr/>
              <p14:nvPr/>
            </p14:nvContentPartPr>
            <p14:xfrm>
              <a:off x="7493000" y="6324600"/>
              <a:ext cx="76200" cy="215900"/>
            </p14:xfrm>
          </p:contentPart>
        </mc:Choice>
        <mc:Fallback xmlns="">
          <p:pic>
            <p:nvPicPr>
              <p:cNvPr id="524" name="墨迹 523"/>
            </p:nvPicPr>
            <p:blipFill>
              <a:blip r:embed="rId1001"/>
            </p:blipFill>
            <p:spPr>
              <a:xfrm>
                <a:off x="7493000" y="6324600"/>
                <a:ext cx="762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2" p14:bwMode="auto">
            <p14:nvContentPartPr>
              <p14:cNvPr id="525" name="墨迹 524"/>
              <p14:cNvContentPartPr/>
              <p14:nvPr/>
            </p14:nvContentPartPr>
            <p14:xfrm>
              <a:off x="7658100" y="6426200"/>
              <a:ext cx="44450" cy="101600"/>
            </p14:xfrm>
          </p:contentPart>
        </mc:Choice>
        <mc:Fallback xmlns="">
          <p:pic>
            <p:nvPicPr>
              <p:cNvPr id="525" name="墨迹 524"/>
            </p:nvPicPr>
            <p:blipFill>
              <a:blip r:embed="rId1003"/>
            </p:blipFill>
            <p:spPr>
              <a:xfrm>
                <a:off x="7658100" y="6426200"/>
                <a:ext cx="444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4" p14:bwMode="auto">
            <p14:nvContentPartPr>
              <p14:cNvPr id="526" name="墨迹 525"/>
              <p14:cNvContentPartPr/>
              <p14:nvPr/>
            </p14:nvContentPartPr>
            <p14:xfrm>
              <a:off x="7988300" y="6292850"/>
              <a:ext cx="215900" cy="196850"/>
            </p14:xfrm>
          </p:contentPart>
        </mc:Choice>
        <mc:Fallback xmlns="">
          <p:pic>
            <p:nvPicPr>
              <p:cNvPr id="526" name="墨迹 525"/>
            </p:nvPicPr>
            <p:blipFill>
              <a:blip r:embed="rId1005"/>
            </p:blipFill>
            <p:spPr>
              <a:xfrm>
                <a:off x="7988300" y="6292850"/>
                <a:ext cx="2159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6" p14:bwMode="auto">
            <p14:nvContentPartPr>
              <p14:cNvPr id="527" name="墨迹 526"/>
              <p14:cNvContentPartPr/>
              <p14:nvPr/>
            </p14:nvContentPartPr>
            <p14:xfrm>
              <a:off x="8242300" y="6343650"/>
              <a:ext cx="19050" cy="114300"/>
            </p14:xfrm>
          </p:contentPart>
        </mc:Choice>
        <mc:Fallback xmlns="">
          <p:pic>
            <p:nvPicPr>
              <p:cNvPr id="527" name="墨迹 526"/>
            </p:nvPicPr>
            <p:blipFill>
              <a:blip r:embed="rId1007"/>
            </p:blipFill>
            <p:spPr>
              <a:xfrm>
                <a:off x="8242300" y="6343650"/>
                <a:ext cx="190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8" p14:bwMode="auto">
            <p14:nvContentPartPr>
              <p14:cNvPr id="528" name="墨迹 527"/>
              <p14:cNvContentPartPr/>
              <p14:nvPr/>
            </p14:nvContentPartPr>
            <p14:xfrm>
              <a:off x="8242300" y="6311900"/>
              <a:ext cx="127000" cy="133350"/>
            </p14:xfrm>
          </p:contentPart>
        </mc:Choice>
        <mc:Fallback xmlns="">
          <p:pic>
            <p:nvPicPr>
              <p:cNvPr id="528" name="墨迹 527"/>
            </p:nvPicPr>
            <p:blipFill>
              <a:blip r:embed="rId1009"/>
            </p:blipFill>
            <p:spPr>
              <a:xfrm>
                <a:off x="8242300" y="6311900"/>
                <a:ext cx="1270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0" p14:bwMode="auto">
            <p14:nvContentPartPr>
              <p14:cNvPr id="529" name="墨迹 528"/>
              <p14:cNvContentPartPr/>
              <p14:nvPr/>
            </p14:nvContentPartPr>
            <p14:xfrm>
              <a:off x="8394700" y="6324600"/>
              <a:ext cx="31750" cy="209550"/>
            </p14:xfrm>
          </p:contentPart>
        </mc:Choice>
        <mc:Fallback xmlns="">
          <p:pic>
            <p:nvPicPr>
              <p:cNvPr id="529" name="墨迹 528"/>
            </p:nvPicPr>
            <p:blipFill>
              <a:blip r:embed="rId1011"/>
            </p:blipFill>
            <p:spPr>
              <a:xfrm>
                <a:off x="8394700" y="6324600"/>
                <a:ext cx="317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2" p14:bwMode="auto">
            <p14:nvContentPartPr>
              <p14:cNvPr id="530" name="墨迹 529"/>
              <p14:cNvContentPartPr/>
              <p14:nvPr/>
            </p14:nvContentPartPr>
            <p14:xfrm>
              <a:off x="8439150" y="6311900"/>
              <a:ext cx="88900" cy="196850"/>
            </p14:xfrm>
          </p:contentPart>
        </mc:Choice>
        <mc:Fallback xmlns="">
          <p:pic>
            <p:nvPicPr>
              <p:cNvPr id="530" name="墨迹 529"/>
            </p:nvPicPr>
            <p:blipFill>
              <a:blip r:embed="rId1013"/>
            </p:blipFill>
            <p:spPr>
              <a:xfrm>
                <a:off x="8439150" y="6311900"/>
                <a:ext cx="889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4" p14:bwMode="auto">
            <p14:nvContentPartPr>
              <p14:cNvPr id="531" name="墨迹 530"/>
              <p14:cNvContentPartPr/>
              <p14:nvPr/>
            </p14:nvContentPartPr>
            <p14:xfrm>
              <a:off x="8585200" y="6413500"/>
              <a:ext cx="158750" cy="6350"/>
            </p14:xfrm>
          </p:contentPart>
        </mc:Choice>
        <mc:Fallback xmlns="">
          <p:pic>
            <p:nvPicPr>
              <p:cNvPr id="531" name="墨迹 530"/>
            </p:nvPicPr>
            <p:blipFill>
              <a:blip r:embed="rId1015"/>
            </p:blipFill>
            <p:spPr>
              <a:xfrm>
                <a:off x="8585200" y="6413500"/>
                <a:ext cx="1587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6" p14:bwMode="auto">
            <p14:nvContentPartPr>
              <p14:cNvPr id="532" name="墨迹 531"/>
              <p14:cNvContentPartPr/>
              <p14:nvPr/>
            </p14:nvContentPartPr>
            <p14:xfrm>
              <a:off x="8661400" y="6381750"/>
              <a:ext cx="120650" cy="101600"/>
            </p14:xfrm>
          </p:contentPart>
        </mc:Choice>
        <mc:Fallback xmlns="">
          <p:pic>
            <p:nvPicPr>
              <p:cNvPr id="532" name="墨迹 531"/>
            </p:nvPicPr>
            <p:blipFill>
              <a:blip r:embed="rId1017"/>
            </p:blipFill>
            <p:spPr>
              <a:xfrm>
                <a:off x="8661400" y="6381750"/>
                <a:ext cx="1206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8" p14:bwMode="auto">
            <p14:nvContentPartPr>
              <p14:cNvPr id="533" name="墨迹 532"/>
              <p14:cNvContentPartPr/>
              <p14:nvPr/>
            </p14:nvContentPartPr>
            <p14:xfrm>
              <a:off x="8858250" y="6311900"/>
              <a:ext cx="50800" cy="152400"/>
            </p14:xfrm>
          </p:contentPart>
        </mc:Choice>
        <mc:Fallback xmlns="">
          <p:pic>
            <p:nvPicPr>
              <p:cNvPr id="533" name="墨迹 532"/>
            </p:nvPicPr>
            <p:blipFill>
              <a:blip r:embed="rId1019"/>
            </p:blipFill>
            <p:spPr>
              <a:xfrm>
                <a:off x="8858250" y="6311900"/>
                <a:ext cx="508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0" p14:bwMode="auto">
            <p14:nvContentPartPr>
              <p14:cNvPr id="534" name="墨迹 533"/>
              <p14:cNvContentPartPr/>
              <p14:nvPr/>
            </p14:nvContentPartPr>
            <p14:xfrm>
              <a:off x="8915400" y="6286500"/>
              <a:ext cx="171450" cy="203200"/>
            </p14:xfrm>
          </p:contentPart>
        </mc:Choice>
        <mc:Fallback xmlns="">
          <p:pic>
            <p:nvPicPr>
              <p:cNvPr id="534" name="墨迹 533"/>
            </p:nvPicPr>
            <p:blipFill>
              <a:blip r:embed="rId1021"/>
            </p:blipFill>
            <p:spPr>
              <a:xfrm>
                <a:off x="8915400" y="6286500"/>
                <a:ext cx="1714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2" p14:bwMode="auto">
            <p14:nvContentPartPr>
              <p14:cNvPr id="535" name="墨迹 534"/>
              <p14:cNvContentPartPr/>
              <p14:nvPr/>
            </p14:nvContentPartPr>
            <p14:xfrm>
              <a:off x="9537700" y="4895850"/>
              <a:ext cx="158750" cy="590550"/>
            </p14:xfrm>
          </p:contentPart>
        </mc:Choice>
        <mc:Fallback xmlns="">
          <p:pic>
            <p:nvPicPr>
              <p:cNvPr id="535" name="墨迹 534"/>
            </p:nvPicPr>
            <p:blipFill>
              <a:blip r:embed="rId1023"/>
            </p:blipFill>
            <p:spPr>
              <a:xfrm>
                <a:off x="9537700" y="4895850"/>
                <a:ext cx="158750" cy="590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4" p14:bwMode="auto">
            <p14:nvContentPartPr>
              <p14:cNvPr id="536" name="墨迹 535"/>
              <p14:cNvContentPartPr/>
              <p14:nvPr/>
            </p14:nvContentPartPr>
            <p14:xfrm>
              <a:off x="7880350" y="2419350"/>
              <a:ext cx="1479550" cy="57150"/>
            </p14:xfrm>
          </p:contentPart>
        </mc:Choice>
        <mc:Fallback xmlns="">
          <p:pic>
            <p:nvPicPr>
              <p:cNvPr id="536" name="墨迹 535"/>
            </p:nvPicPr>
            <p:blipFill>
              <a:blip r:embed="rId1025"/>
            </p:blipFill>
            <p:spPr>
              <a:xfrm>
                <a:off x="7880350" y="2419350"/>
                <a:ext cx="14795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6" p14:bwMode="auto">
            <p14:nvContentPartPr>
              <p14:cNvPr id="537" name="墨迹 536"/>
              <p14:cNvContentPartPr/>
              <p14:nvPr/>
            </p14:nvContentPartPr>
            <p14:xfrm>
              <a:off x="7867650" y="5803900"/>
              <a:ext cx="596900" cy="114300"/>
            </p14:xfrm>
          </p:contentPart>
        </mc:Choice>
        <mc:Fallback xmlns="">
          <p:pic>
            <p:nvPicPr>
              <p:cNvPr id="537" name="墨迹 536"/>
            </p:nvPicPr>
            <p:blipFill>
              <a:blip r:embed="rId1027"/>
            </p:blipFill>
            <p:spPr>
              <a:xfrm>
                <a:off x="7867650" y="5803900"/>
                <a:ext cx="5969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8" p14:bwMode="auto">
            <p14:nvContentPartPr>
              <p14:cNvPr id="538" name="墨迹 537"/>
              <p14:cNvContentPartPr/>
              <p14:nvPr/>
            </p14:nvContentPartPr>
            <p14:xfrm>
              <a:off x="8147050" y="5581650"/>
              <a:ext cx="50800" cy="25400"/>
            </p14:xfrm>
          </p:contentPart>
        </mc:Choice>
        <mc:Fallback xmlns="">
          <p:pic>
            <p:nvPicPr>
              <p:cNvPr id="538" name="墨迹 537"/>
            </p:nvPicPr>
            <p:blipFill>
              <a:blip r:embed="rId1029"/>
            </p:blipFill>
            <p:spPr>
              <a:xfrm>
                <a:off x="8147050" y="5581650"/>
                <a:ext cx="508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0" p14:bwMode="auto">
            <p14:nvContentPartPr>
              <p14:cNvPr id="539" name="墨迹 538"/>
              <p14:cNvContentPartPr/>
              <p14:nvPr/>
            </p14:nvContentPartPr>
            <p14:xfrm>
              <a:off x="8140700" y="5638800"/>
              <a:ext cx="95250" cy="6350"/>
            </p14:xfrm>
          </p:contentPart>
        </mc:Choice>
        <mc:Fallback xmlns="">
          <p:pic>
            <p:nvPicPr>
              <p:cNvPr id="539" name="墨迹 538"/>
            </p:nvPicPr>
            <p:blipFill>
              <a:blip r:embed="rId1031"/>
            </p:blipFill>
            <p:spPr>
              <a:xfrm>
                <a:off x="8140700" y="5638800"/>
                <a:ext cx="95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2" p14:bwMode="auto">
            <p14:nvContentPartPr>
              <p14:cNvPr id="540" name="墨迹 539"/>
              <p14:cNvContentPartPr/>
              <p14:nvPr/>
            </p14:nvContentPartPr>
            <p14:xfrm>
              <a:off x="8655050" y="5772150"/>
              <a:ext cx="19050" cy="82550"/>
            </p14:xfrm>
          </p:contentPart>
        </mc:Choice>
        <mc:Fallback xmlns="">
          <p:pic>
            <p:nvPicPr>
              <p:cNvPr id="540" name="墨迹 539"/>
            </p:nvPicPr>
            <p:blipFill>
              <a:blip r:embed="rId1033"/>
            </p:blipFill>
            <p:spPr>
              <a:xfrm>
                <a:off x="8655050" y="5772150"/>
                <a:ext cx="19050" cy="82550"/>
              </a:xfrm>
              <a:prstGeom prst="rect"/>
            </p:spPr>
          </p:pic>
        </mc:Fallback>
      </mc:AlternateContent>
      <p:sp>
        <p:nvSpPr>
          <p:cNvPr id="541" name="标题 540"/>
          <p:cNvSpPr/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6" name="墨迹 5"/>
              <p14:cNvContentPartPr/>
              <p14:nvPr/>
            </p14:nvContentPartPr>
            <p14:xfrm>
              <a:off x="2101850" y="1098550"/>
              <a:ext cx="88900" cy="1968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"/>
            </p:blipFill>
            <p:spPr>
              <a:xfrm>
                <a:off x="2101850" y="1098550"/>
                <a:ext cx="889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2190750" y="1079500"/>
              <a:ext cx="228600" cy="2159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2190750" y="1079500"/>
                <a:ext cx="2286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2463800" y="1092200"/>
              <a:ext cx="82550" cy="1333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2463800" y="1092200"/>
                <a:ext cx="825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2641600" y="1047750"/>
              <a:ext cx="241300" cy="1841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2641600" y="1047750"/>
                <a:ext cx="2413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3219450" y="1111250"/>
              <a:ext cx="69850" cy="1905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3219450" y="1111250"/>
                <a:ext cx="698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3289300" y="1028700"/>
              <a:ext cx="133350" cy="1714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3289300" y="1028700"/>
                <a:ext cx="1333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3467100" y="1123950"/>
              <a:ext cx="114300" cy="952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3467100" y="1123950"/>
                <a:ext cx="1143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3067050" y="869950"/>
              <a:ext cx="184150" cy="4699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3067050" y="869950"/>
                <a:ext cx="18415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3689350" y="1066800"/>
              <a:ext cx="69850" cy="2159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3689350" y="1066800"/>
                <a:ext cx="698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3822700" y="1181100"/>
              <a:ext cx="203200" cy="63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3822700" y="1181100"/>
                <a:ext cx="2032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3905250" y="1085850"/>
              <a:ext cx="19050" cy="2159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3905250" y="1085850"/>
                <a:ext cx="190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4171950" y="1314450"/>
              <a:ext cx="88900" cy="1079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4171950" y="1314450"/>
                <a:ext cx="889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4546600" y="1016000"/>
              <a:ext cx="127000" cy="2286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4546600" y="1016000"/>
                <a:ext cx="1270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4387850" y="1066800"/>
              <a:ext cx="317500" cy="1968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4387850" y="1066800"/>
                <a:ext cx="3175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4794250" y="1060450"/>
              <a:ext cx="114300" cy="3429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4794250" y="1060450"/>
                <a:ext cx="1143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4965700" y="1060450"/>
              <a:ext cx="88900" cy="2984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4965700" y="1060450"/>
                <a:ext cx="889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5048250" y="1041400"/>
              <a:ext cx="114300" cy="2286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5048250" y="1041400"/>
                <a:ext cx="1143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3" name="墨迹 22"/>
              <p14:cNvContentPartPr/>
              <p14:nvPr/>
            </p14:nvContentPartPr>
            <p14:xfrm>
              <a:off x="5200650" y="1149350"/>
              <a:ext cx="82550" cy="1587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6"/>
            </p:blipFill>
            <p:spPr>
              <a:xfrm>
                <a:off x="5200650" y="1149350"/>
                <a:ext cx="825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4" name="墨迹 23"/>
              <p14:cNvContentPartPr/>
              <p14:nvPr/>
            </p14:nvContentPartPr>
            <p14:xfrm>
              <a:off x="5365750" y="1035050"/>
              <a:ext cx="171450" cy="2667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8"/>
            </p:blipFill>
            <p:spPr>
              <a:xfrm>
                <a:off x="5365750" y="1035050"/>
                <a:ext cx="1714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5" name="墨迹 24"/>
              <p14:cNvContentPartPr/>
              <p14:nvPr/>
            </p14:nvContentPartPr>
            <p14:xfrm>
              <a:off x="3524250" y="1416050"/>
              <a:ext cx="12700" cy="36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0"/>
            </p:blipFill>
            <p:spPr>
              <a:xfrm>
                <a:off x="3524250" y="14160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6" name="墨迹 25"/>
              <p14:cNvContentPartPr/>
              <p14:nvPr/>
            </p14:nvContentPartPr>
            <p14:xfrm>
              <a:off x="5035550" y="1441450"/>
              <a:ext cx="12700" cy="36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0"/>
            </p:blipFill>
            <p:spPr>
              <a:xfrm>
                <a:off x="5035550" y="14414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7" name="墨迹 26"/>
              <p14:cNvContentPartPr/>
              <p14:nvPr/>
            </p14:nvContentPartPr>
            <p14:xfrm>
              <a:off x="3270250" y="1035050"/>
              <a:ext cx="38100" cy="825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3"/>
            </p:blipFill>
            <p:spPr>
              <a:xfrm>
                <a:off x="3270250" y="1035050"/>
                <a:ext cx="381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8" name="墨迹 27"/>
              <p14:cNvContentPartPr/>
              <p14:nvPr/>
            </p14:nvContentPartPr>
            <p14:xfrm>
              <a:off x="4495800" y="1454150"/>
              <a:ext cx="914400" cy="254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5"/>
            </p:blipFill>
            <p:spPr>
              <a:xfrm>
                <a:off x="4495800" y="1454150"/>
                <a:ext cx="914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9" name="墨迹 28"/>
              <p14:cNvContentPartPr/>
              <p14:nvPr/>
            </p14:nvContentPartPr>
            <p14:xfrm>
              <a:off x="3498850" y="1123950"/>
              <a:ext cx="360" cy="190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7"/>
            </p:blipFill>
            <p:spPr>
              <a:xfrm>
                <a:off x="3498850" y="112395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30" name="墨迹 29"/>
              <p14:cNvContentPartPr/>
              <p14:nvPr/>
            </p14:nvContentPartPr>
            <p14:xfrm>
              <a:off x="3689350" y="977900"/>
              <a:ext cx="63500" cy="825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9"/>
            </p:blipFill>
            <p:spPr>
              <a:xfrm>
                <a:off x="3689350" y="977900"/>
                <a:ext cx="635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1" name="墨迹 30"/>
              <p14:cNvContentPartPr/>
              <p14:nvPr/>
            </p14:nvContentPartPr>
            <p14:xfrm>
              <a:off x="1911350" y="1638300"/>
              <a:ext cx="88900" cy="2413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1"/>
            </p:blipFill>
            <p:spPr>
              <a:xfrm>
                <a:off x="1911350" y="1638300"/>
                <a:ext cx="889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2" name="墨迹 31"/>
              <p14:cNvContentPartPr/>
              <p14:nvPr/>
            </p14:nvContentPartPr>
            <p14:xfrm>
              <a:off x="1943100" y="1676400"/>
              <a:ext cx="146050" cy="36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3"/>
            </p:blipFill>
            <p:spPr>
              <a:xfrm>
                <a:off x="1943100" y="1676400"/>
                <a:ext cx="146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3" name="墨迹 32"/>
              <p14:cNvContentPartPr/>
              <p14:nvPr/>
            </p14:nvContentPartPr>
            <p14:xfrm>
              <a:off x="1930400" y="1752600"/>
              <a:ext cx="95250" cy="63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5"/>
            </p:blipFill>
            <p:spPr>
              <a:xfrm>
                <a:off x="1930400" y="1752600"/>
                <a:ext cx="95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4" name="墨迹 33"/>
              <p14:cNvContentPartPr/>
              <p14:nvPr/>
            </p14:nvContentPartPr>
            <p14:xfrm>
              <a:off x="2152650" y="1676400"/>
              <a:ext cx="101600" cy="36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7"/>
            </p:blipFill>
            <p:spPr>
              <a:xfrm>
                <a:off x="2152650" y="1676400"/>
                <a:ext cx="1016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5" name="墨迹 34"/>
              <p14:cNvContentPartPr/>
              <p14:nvPr/>
            </p14:nvContentPartPr>
            <p14:xfrm>
              <a:off x="2108200" y="1701800"/>
              <a:ext cx="44450" cy="1016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9"/>
            </p:blipFill>
            <p:spPr>
              <a:xfrm>
                <a:off x="2108200" y="1701800"/>
                <a:ext cx="444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6" name="墨迹 35"/>
              <p14:cNvContentPartPr/>
              <p14:nvPr/>
            </p14:nvContentPartPr>
            <p14:xfrm>
              <a:off x="2254250" y="1701800"/>
              <a:ext cx="95250" cy="952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1"/>
            </p:blipFill>
            <p:spPr>
              <a:xfrm>
                <a:off x="2254250" y="1701800"/>
                <a:ext cx="952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7" name="墨迹 36"/>
              <p14:cNvContentPartPr/>
              <p14:nvPr/>
            </p14:nvContentPartPr>
            <p14:xfrm>
              <a:off x="1885950" y="1962150"/>
              <a:ext cx="63500" cy="1841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3"/>
            </p:blipFill>
            <p:spPr>
              <a:xfrm>
                <a:off x="1885950" y="1962150"/>
                <a:ext cx="635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8" name="墨迹 37"/>
              <p14:cNvContentPartPr/>
              <p14:nvPr/>
            </p14:nvContentPartPr>
            <p14:xfrm>
              <a:off x="2000250" y="1962150"/>
              <a:ext cx="63500" cy="63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5"/>
            </p:blipFill>
            <p:spPr>
              <a:xfrm>
                <a:off x="2000250" y="1962150"/>
                <a:ext cx="635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9" name="墨迹 38"/>
              <p14:cNvContentPartPr/>
              <p14:nvPr/>
            </p14:nvContentPartPr>
            <p14:xfrm>
              <a:off x="1962150" y="2032000"/>
              <a:ext cx="120650" cy="190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7"/>
            </p:blipFill>
            <p:spPr>
              <a:xfrm>
                <a:off x="1962150" y="2032000"/>
                <a:ext cx="1206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0" name="墨迹 39"/>
              <p14:cNvContentPartPr/>
              <p14:nvPr/>
            </p14:nvContentPartPr>
            <p14:xfrm>
              <a:off x="2120900" y="1955800"/>
              <a:ext cx="120650" cy="63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9"/>
            </p:blipFill>
            <p:spPr>
              <a:xfrm>
                <a:off x="2120900" y="1955800"/>
                <a:ext cx="1206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1" name="墨迹 40"/>
              <p14:cNvContentPartPr/>
              <p14:nvPr/>
            </p14:nvContentPartPr>
            <p14:xfrm>
              <a:off x="2178050" y="1962150"/>
              <a:ext cx="57150" cy="1079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1"/>
            </p:blipFill>
            <p:spPr>
              <a:xfrm>
                <a:off x="2178050" y="1962150"/>
                <a:ext cx="571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2" name="墨迹 41"/>
              <p14:cNvContentPartPr/>
              <p14:nvPr/>
            </p14:nvContentPartPr>
            <p14:xfrm>
              <a:off x="2279650" y="2012950"/>
              <a:ext cx="19050" cy="635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3"/>
            </p:blipFill>
            <p:spPr>
              <a:xfrm>
                <a:off x="2279650" y="2012950"/>
                <a:ext cx="190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3" name="墨迹 42"/>
              <p14:cNvContentPartPr/>
              <p14:nvPr/>
            </p14:nvContentPartPr>
            <p14:xfrm>
              <a:off x="2654300" y="1720850"/>
              <a:ext cx="6350" cy="254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5"/>
            </p:blipFill>
            <p:spPr>
              <a:xfrm>
                <a:off x="2654300" y="1720850"/>
                <a:ext cx="63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4" name="墨迹 43"/>
              <p14:cNvContentPartPr/>
              <p14:nvPr/>
            </p14:nvContentPartPr>
            <p14:xfrm>
              <a:off x="2641600" y="1828800"/>
              <a:ext cx="360" cy="190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47"/>
            </p:blipFill>
            <p:spPr>
              <a:xfrm>
                <a:off x="2641600" y="182880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5" name="墨迹 44"/>
              <p14:cNvContentPartPr/>
              <p14:nvPr/>
            </p14:nvContentPartPr>
            <p14:xfrm>
              <a:off x="2635250" y="1943100"/>
              <a:ext cx="6350" cy="254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5"/>
            </p:blipFill>
            <p:spPr>
              <a:xfrm>
                <a:off x="2635250" y="1943100"/>
                <a:ext cx="63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6" name="墨迹 45"/>
              <p14:cNvContentPartPr/>
              <p14:nvPr/>
            </p14:nvContentPartPr>
            <p14:xfrm>
              <a:off x="2628900" y="2070100"/>
              <a:ext cx="6350" cy="254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5"/>
            </p:blipFill>
            <p:spPr>
              <a:xfrm>
                <a:off x="2628900" y="2070100"/>
                <a:ext cx="63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7" name="墨迹 46"/>
              <p14:cNvContentPartPr/>
              <p14:nvPr/>
            </p14:nvContentPartPr>
            <p14:xfrm>
              <a:off x="1905000" y="2216150"/>
              <a:ext cx="190500" cy="2095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0"/>
            </p:blipFill>
            <p:spPr>
              <a:xfrm>
                <a:off x="1905000" y="2216150"/>
                <a:ext cx="1905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8" name="墨迹 47"/>
              <p14:cNvContentPartPr/>
              <p14:nvPr/>
            </p14:nvContentPartPr>
            <p14:xfrm>
              <a:off x="2101850" y="2311400"/>
              <a:ext cx="209550" cy="127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2"/>
            </p:blipFill>
            <p:spPr>
              <a:xfrm>
                <a:off x="2101850" y="2311400"/>
                <a:ext cx="2095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9" name="墨迹 48"/>
              <p14:cNvContentPartPr/>
              <p14:nvPr/>
            </p14:nvContentPartPr>
            <p14:xfrm>
              <a:off x="2197100" y="2317750"/>
              <a:ext cx="57150" cy="1460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4"/>
            </p:blipFill>
            <p:spPr>
              <a:xfrm>
                <a:off x="2197100" y="2317750"/>
                <a:ext cx="571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0" name="墨迹 49"/>
              <p14:cNvContentPartPr/>
              <p14:nvPr/>
            </p14:nvContentPartPr>
            <p14:xfrm>
              <a:off x="2292350" y="2355850"/>
              <a:ext cx="82550" cy="1270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6"/>
            </p:blipFill>
            <p:spPr>
              <a:xfrm>
                <a:off x="2292350" y="2355850"/>
                <a:ext cx="825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1" name="墨迹 50"/>
              <p14:cNvContentPartPr/>
              <p14:nvPr/>
            </p14:nvContentPartPr>
            <p14:xfrm>
              <a:off x="5035550" y="1200150"/>
              <a:ext cx="6350" cy="190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8"/>
            </p:blipFill>
            <p:spPr>
              <a:xfrm>
                <a:off x="5035550" y="1200150"/>
                <a:ext cx="6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2" name="墨迹 51"/>
              <p14:cNvContentPartPr/>
              <p14:nvPr/>
            </p14:nvContentPartPr>
            <p14:xfrm>
              <a:off x="2997200" y="2298700"/>
              <a:ext cx="69850" cy="3302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0"/>
            </p:blipFill>
            <p:spPr>
              <a:xfrm>
                <a:off x="2997200" y="2298700"/>
                <a:ext cx="698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3" name="墨迹 52"/>
              <p14:cNvContentPartPr/>
              <p14:nvPr/>
            </p14:nvContentPartPr>
            <p14:xfrm>
              <a:off x="3067050" y="2266950"/>
              <a:ext cx="184150" cy="1206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2"/>
            </p:blipFill>
            <p:spPr>
              <a:xfrm>
                <a:off x="3067050" y="2266950"/>
                <a:ext cx="1841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4" name="墨迹 53"/>
              <p14:cNvContentPartPr/>
              <p14:nvPr/>
            </p14:nvContentPartPr>
            <p14:xfrm>
              <a:off x="3219450" y="2311400"/>
              <a:ext cx="234950" cy="1778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4"/>
            </p:blipFill>
            <p:spPr>
              <a:xfrm>
                <a:off x="3219450" y="2311400"/>
                <a:ext cx="2349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5" name="墨迹 54"/>
              <p14:cNvContentPartPr/>
              <p14:nvPr/>
            </p14:nvContentPartPr>
            <p14:xfrm>
              <a:off x="3505200" y="2355850"/>
              <a:ext cx="146050" cy="63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6"/>
            </p:blipFill>
            <p:spPr>
              <a:xfrm>
                <a:off x="3505200" y="2355850"/>
                <a:ext cx="146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6" name="墨迹 55"/>
              <p14:cNvContentPartPr/>
              <p14:nvPr/>
            </p14:nvContentPartPr>
            <p14:xfrm>
              <a:off x="3683000" y="2266950"/>
              <a:ext cx="139700" cy="2540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8"/>
            </p:blipFill>
            <p:spPr>
              <a:xfrm>
                <a:off x="3683000" y="2266950"/>
                <a:ext cx="1397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7" name="墨迹 56"/>
              <p14:cNvContentPartPr/>
              <p14:nvPr/>
            </p14:nvContentPartPr>
            <p14:xfrm>
              <a:off x="3619500" y="2298700"/>
              <a:ext cx="69850" cy="1206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0"/>
            </p:blipFill>
            <p:spPr>
              <a:xfrm>
                <a:off x="3619500" y="2298700"/>
                <a:ext cx="698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8" name="墨迹 57"/>
              <p14:cNvContentPartPr/>
              <p14:nvPr/>
            </p14:nvContentPartPr>
            <p14:xfrm>
              <a:off x="3797300" y="2247900"/>
              <a:ext cx="196850" cy="2349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2"/>
            </p:blipFill>
            <p:spPr>
              <a:xfrm>
                <a:off x="3797300" y="2247900"/>
                <a:ext cx="1968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9" name="墨迹 58"/>
              <p14:cNvContentPartPr/>
              <p14:nvPr/>
            </p14:nvContentPartPr>
            <p14:xfrm>
              <a:off x="4044950" y="2311400"/>
              <a:ext cx="107950" cy="2032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4"/>
            </p:blipFill>
            <p:spPr>
              <a:xfrm>
                <a:off x="4044950" y="2311400"/>
                <a:ext cx="1079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0" name="墨迹 59"/>
              <p14:cNvContentPartPr/>
              <p14:nvPr/>
            </p14:nvContentPartPr>
            <p14:xfrm>
              <a:off x="4203700" y="2286000"/>
              <a:ext cx="31750" cy="2095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6"/>
            </p:blipFill>
            <p:spPr>
              <a:xfrm>
                <a:off x="4203700" y="2286000"/>
                <a:ext cx="317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1" name="墨迹 60"/>
              <p14:cNvContentPartPr/>
              <p14:nvPr/>
            </p14:nvContentPartPr>
            <p14:xfrm>
              <a:off x="4133850" y="2387600"/>
              <a:ext cx="139700" cy="254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8"/>
            </p:blipFill>
            <p:spPr>
              <a:xfrm>
                <a:off x="4133850" y="2387600"/>
                <a:ext cx="1397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2" name="墨迹 61"/>
              <p14:cNvContentPartPr/>
              <p14:nvPr/>
            </p14:nvContentPartPr>
            <p14:xfrm>
              <a:off x="4324350" y="2273300"/>
              <a:ext cx="69850" cy="2286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0"/>
            </p:blipFill>
            <p:spPr>
              <a:xfrm>
                <a:off x="4324350" y="2273300"/>
                <a:ext cx="698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3" name="墨迹 62"/>
              <p14:cNvContentPartPr/>
              <p14:nvPr/>
            </p14:nvContentPartPr>
            <p14:xfrm>
              <a:off x="4368800" y="2292350"/>
              <a:ext cx="133350" cy="2603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2"/>
            </p:blipFill>
            <p:spPr>
              <a:xfrm>
                <a:off x="4368800" y="2292350"/>
                <a:ext cx="1333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4" name="墨迹 63"/>
              <p14:cNvContentPartPr/>
              <p14:nvPr/>
            </p14:nvContentPartPr>
            <p14:xfrm>
              <a:off x="4178300" y="2273300"/>
              <a:ext cx="12700" cy="36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40"/>
            </p:blipFill>
            <p:spPr>
              <a:xfrm>
                <a:off x="4178300" y="22733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5" name="墨迹 64"/>
              <p14:cNvContentPartPr/>
              <p14:nvPr/>
            </p14:nvContentPartPr>
            <p14:xfrm>
              <a:off x="4337050" y="2476500"/>
              <a:ext cx="6350" cy="190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88"/>
            </p:blipFill>
            <p:spPr>
              <a:xfrm>
                <a:off x="4337050" y="2476500"/>
                <a:ext cx="6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6" name="墨迹 65"/>
              <p14:cNvContentPartPr/>
              <p14:nvPr/>
            </p14:nvContentPartPr>
            <p14:xfrm>
              <a:off x="1911350" y="2603500"/>
              <a:ext cx="190500" cy="2476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6"/>
            </p:blipFill>
            <p:spPr>
              <a:xfrm>
                <a:off x="1911350" y="2603500"/>
                <a:ext cx="1905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7" name="墨迹 66"/>
              <p14:cNvContentPartPr/>
              <p14:nvPr/>
            </p14:nvContentPartPr>
            <p14:xfrm>
              <a:off x="2203450" y="2743200"/>
              <a:ext cx="158750" cy="127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8"/>
            </p:blipFill>
            <p:spPr>
              <a:xfrm>
                <a:off x="2203450" y="2743200"/>
                <a:ext cx="158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8" name="墨迹 67"/>
              <p14:cNvContentPartPr/>
              <p14:nvPr/>
            </p14:nvContentPartPr>
            <p14:xfrm>
              <a:off x="2266950" y="2743200"/>
              <a:ext cx="44450" cy="1143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0"/>
            </p:blipFill>
            <p:spPr>
              <a:xfrm>
                <a:off x="2266950" y="2743200"/>
                <a:ext cx="444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9" name="墨迹 68"/>
              <p14:cNvContentPartPr/>
              <p14:nvPr/>
            </p14:nvContentPartPr>
            <p14:xfrm>
              <a:off x="2425700" y="2794000"/>
              <a:ext cx="360" cy="1016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2"/>
            </p:blipFill>
            <p:spPr>
              <a:xfrm>
                <a:off x="2425700" y="2794000"/>
                <a:ext cx="36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70" name="墨迹 69"/>
              <p14:cNvContentPartPr/>
              <p14:nvPr/>
            </p14:nvContentPartPr>
            <p14:xfrm>
              <a:off x="3054350" y="2692400"/>
              <a:ext cx="127000" cy="2032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4"/>
            </p:blipFill>
            <p:spPr>
              <a:xfrm>
                <a:off x="3054350" y="2692400"/>
                <a:ext cx="1270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1" name="墨迹 70"/>
              <p14:cNvContentPartPr/>
              <p14:nvPr/>
            </p14:nvContentPartPr>
            <p14:xfrm>
              <a:off x="3232150" y="2660650"/>
              <a:ext cx="203200" cy="1841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6"/>
            </p:blipFill>
            <p:spPr>
              <a:xfrm>
                <a:off x="3232150" y="2660650"/>
                <a:ext cx="2032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2" name="墨迹 71"/>
              <p14:cNvContentPartPr/>
              <p14:nvPr/>
            </p14:nvContentPartPr>
            <p14:xfrm>
              <a:off x="3765550" y="2800350"/>
              <a:ext cx="101600" cy="190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8"/>
            </p:blipFill>
            <p:spPr>
              <a:xfrm>
                <a:off x="3765550" y="2800350"/>
                <a:ext cx="101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3" name="墨迹 72"/>
              <p14:cNvContentPartPr/>
              <p14:nvPr/>
            </p14:nvContentPartPr>
            <p14:xfrm>
              <a:off x="3835400" y="2736850"/>
              <a:ext cx="139700" cy="1333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0"/>
            </p:blipFill>
            <p:spPr>
              <a:xfrm>
                <a:off x="3835400" y="2736850"/>
                <a:ext cx="1397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4" name="墨迹 73"/>
              <p14:cNvContentPartPr/>
              <p14:nvPr/>
            </p14:nvContentPartPr>
            <p14:xfrm>
              <a:off x="3695700" y="2781300"/>
              <a:ext cx="25400" cy="36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2"/>
            </p:blipFill>
            <p:spPr>
              <a:xfrm>
                <a:off x="3695700" y="278130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5" name="墨迹 74"/>
              <p14:cNvContentPartPr/>
              <p14:nvPr/>
            </p14:nvContentPartPr>
            <p14:xfrm>
              <a:off x="4222750" y="2711450"/>
              <a:ext cx="228600" cy="1714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4"/>
            </p:blipFill>
            <p:spPr>
              <a:xfrm>
                <a:off x="4222750" y="2711450"/>
                <a:ext cx="2286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6" name="墨迹 75"/>
              <p14:cNvContentPartPr/>
              <p14:nvPr/>
            </p14:nvContentPartPr>
            <p14:xfrm>
              <a:off x="4533900" y="2730500"/>
              <a:ext cx="31750" cy="1524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6"/>
            </p:blipFill>
            <p:spPr>
              <a:xfrm>
                <a:off x="4533900" y="2730500"/>
                <a:ext cx="317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7" name="墨迹 76"/>
              <p14:cNvContentPartPr/>
              <p14:nvPr/>
            </p14:nvContentPartPr>
            <p14:xfrm>
              <a:off x="4552950" y="2705100"/>
              <a:ext cx="139700" cy="1460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8"/>
            </p:blipFill>
            <p:spPr>
              <a:xfrm>
                <a:off x="4552950" y="2705100"/>
                <a:ext cx="1397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8" name="墨迹 77"/>
              <p14:cNvContentPartPr/>
              <p14:nvPr/>
            </p14:nvContentPartPr>
            <p14:xfrm>
              <a:off x="4724400" y="2730500"/>
              <a:ext cx="44450" cy="1841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0"/>
            </p:blipFill>
            <p:spPr>
              <a:xfrm>
                <a:off x="4724400" y="2730500"/>
                <a:ext cx="444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9" name="墨迹 78"/>
              <p14:cNvContentPartPr/>
              <p14:nvPr/>
            </p14:nvContentPartPr>
            <p14:xfrm>
              <a:off x="4813300" y="2686050"/>
              <a:ext cx="88900" cy="2095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2"/>
            </p:blipFill>
            <p:spPr>
              <a:xfrm>
                <a:off x="4813300" y="2686050"/>
                <a:ext cx="889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80" name="墨迹 79"/>
              <p14:cNvContentPartPr/>
              <p14:nvPr/>
            </p14:nvContentPartPr>
            <p14:xfrm>
              <a:off x="4984750" y="2813050"/>
              <a:ext cx="184150" cy="63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4"/>
            </p:blipFill>
            <p:spPr>
              <a:xfrm>
                <a:off x="4984750" y="2813050"/>
                <a:ext cx="1841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1" name="墨迹 80"/>
              <p14:cNvContentPartPr/>
              <p14:nvPr/>
            </p14:nvContentPartPr>
            <p14:xfrm>
              <a:off x="5111750" y="2755900"/>
              <a:ext cx="76200" cy="952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6"/>
            </p:blipFill>
            <p:spPr>
              <a:xfrm>
                <a:off x="5111750" y="2755900"/>
                <a:ext cx="762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2" name="墨迹 81"/>
              <p14:cNvContentPartPr/>
              <p14:nvPr/>
            </p14:nvContentPartPr>
            <p14:xfrm>
              <a:off x="5276850" y="2717800"/>
              <a:ext cx="25400" cy="1270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8"/>
            </p:blipFill>
            <p:spPr>
              <a:xfrm>
                <a:off x="5276850" y="2717800"/>
                <a:ext cx="254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3" name="墨迹 82"/>
              <p14:cNvContentPartPr/>
              <p14:nvPr/>
            </p14:nvContentPartPr>
            <p14:xfrm>
              <a:off x="5295900" y="2597150"/>
              <a:ext cx="247650" cy="2095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0"/>
            </p:blipFill>
            <p:spPr>
              <a:xfrm>
                <a:off x="5295900" y="2597150"/>
                <a:ext cx="2476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4" name="墨迹 83"/>
              <p14:cNvContentPartPr/>
              <p14:nvPr/>
            </p14:nvContentPartPr>
            <p14:xfrm>
              <a:off x="3378200" y="2984500"/>
              <a:ext cx="101600" cy="2730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2"/>
            </p:blipFill>
            <p:spPr>
              <a:xfrm>
                <a:off x="3378200" y="2984500"/>
                <a:ext cx="1016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5" name="墨迹 84"/>
              <p14:cNvContentPartPr/>
              <p14:nvPr/>
            </p14:nvContentPartPr>
            <p14:xfrm>
              <a:off x="3435350" y="2997200"/>
              <a:ext cx="177800" cy="1206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4"/>
            </p:blipFill>
            <p:spPr>
              <a:xfrm>
                <a:off x="3435350" y="2997200"/>
                <a:ext cx="1778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6" name="墨迹 85"/>
              <p14:cNvContentPartPr/>
              <p14:nvPr/>
            </p14:nvContentPartPr>
            <p14:xfrm>
              <a:off x="3651250" y="3079750"/>
              <a:ext cx="139700" cy="1397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6"/>
            </p:blipFill>
            <p:spPr>
              <a:xfrm>
                <a:off x="3651250" y="3079750"/>
                <a:ext cx="1397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7" name="墨迹 86"/>
              <p14:cNvContentPartPr/>
              <p14:nvPr/>
            </p14:nvContentPartPr>
            <p14:xfrm>
              <a:off x="3930650" y="3162300"/>
              <a:ext cx="158750" cy="254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8"/>
            </p:blipFill>
            <p:spPr>
              <a:xfrm>
                <a:off x="3930650" y="3162300"/>
                <a:ext cx="1587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8" name="墨迹 87"/>
              <p14:cNvContentPartPr/>
              <p14:nvPr/>
            </p14:nvContentPartPr>
            <p14:xfrm>
              <a:off x="3981450" y="3130550"/>
              <a:ext cx="63500" cy="1460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0"/>
            </p:blipFill>
            <p:spPr>
              <a:xfrm>
                <a:off x="3981450" y="3130550"/>
                <a:ext cx="635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9" name="墨迹 88"/>
              <p14:cNvContentPartPr/>
              <p14:nvPr/>
            </p14:nvContentPartPr>
            <p14:xfrm>
              <a:off x="4241800" y="3149600"/>
              <a:ext cx="76200" cy="1333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2"/>
            </p:blipFill>
            <p:spPr>
              <a:xfrm>
                <a:off x="4241800" y="3149600"/>
                <a:ext cx="762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90" name="墨迹 89"/>
              <p14:cNvContentPartPr/>
              <p14:nvPr/>
            </p14:nvContentPartPr>
            <p14:xfrm>
              <a:off x="4425950" y="3162300"/>
              <a:ext cx="146050" cy="190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4"/>
            </p:blipFill>
            <p:spPr>
              <a:xfrm>
                <a:off x="4425950" y="3162300"/>
                <a:ext cx="1460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1" name="墨迹 90"/>
              <p14:cNvContentPartPr/>
              <p14:nvPr/>
            </p14:nvContentPartPr>
            <p14:xfrm>
              <a:off x="4527550" y="3098800"/>
              <a:ext cx="171450" cy="1460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6"/>
            </p:blipFill>
            <p:spPr>
              <a:xfrm>
                <a:off x="4527550" y="3098800"/>
                <a:ext cx="1714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2" name="墨迹 91"/>
              <p14:cNvContentPartPr/>
              <p14:nvPr/>
            </p14:nvContentPartPr>
            <p14:xfrm>
              <a:off x="4762500" y="3073400"/>
              <a:ext cx="114300" cy="3492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8"/>
            </p:blipFill>
            <p:spPr>
              <a:xfrm>
                <a:off x="4762500" y="3073400"/>
                <a:ext cx="1143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3" name="墨迹 92"/>
              <p14:cNvContentPartPr/>
              <p14:nvPr/>
            </p14:nvContentPartPr>
            <p14:xfrm>
              <a:off x="4838700" y="3092450"/>
              <a:ext cx="146050" cy="1460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0"/>
            </p:blipFill>
            <p:spPr>
              <a:xfrm>
                <a:off x="4838700" y="3092450"/>
                <a:ext cx="146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4" name="墨迹 93"/>
              <p14:cNvContentPartPr/>
              <p14:nvPr/>
            </p14:nvContentPartPr>
            <p14:xfrm>
              <a:off x="5060950" y="3181350"/>
              <a:ext cx="222250" cy="1397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2"/>
            </p:blipFill>
            <p:spPr>
              <a:xfrm>
                <a:off x="5060950" y="3181350"/>
                <a:ext cx="2222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5" name="墨迹 94"/>
              <p14:cNvContentPartPr/>
              <p14:nvPr/>
            </p14:nvContentPartPr>
            <p14:xfrm>
              <a:off x="5289550" y="2901950"/>
              <a:ext cx="177800" cy="635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4"/>
            </p:blipFill>
            <p:spPr>
              <a:xfrm>
                <a:off x="5289550" y="2901950"/>
                <a:ext cx="1778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6" name="墨迹 95"/>
              <p14:cNvContentPartPr/>
              <p14:nvPr/>
            </p14:nvContentPartPr>
            <p14:xfrm>
              <a:off x="1892300" y="3397250"/>
              <a:ext cx="203200" cy="2032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6"/>
            </p:blipFill>
            <p:spPr>
              <a:xfrm>
                <a:off x="1892300" y="3397250"/>
                <a:ext cx="2032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7" name="墨迹 96"/>
              <p14:cNvContentPartPr/>
              <p14:nvPr/>
            </p14:nvContentPartPr>
            <p14:xfrm>
              <a:off x="2165350" y="3486150"/>
              <a:ext cx="165100" cy="63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8"/>
            </p:blipFill>
            <p:spPr>
              <a:xfrm>
                <a:off x="2165350" y="3486150"/>
                <a:ext cx="1651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8" name="墨迹 97"/>
              <p14:cNvContentPartPr/>
              <p14:nvPr/>
            </p14:nvContentPartPr>
            <p14:xfrm>
              <a:off x="2190750" y="3486150"/>
              <a:ext cx="95250" cy="2159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0"/>
            </p:blipFill>
            <p:spPr>
              <a:xfrm>
                <a:off x="2190750" y="3486150"/>
                <a:ext cx="952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9" name="墨迹 98"/>
              <p14:cNvContentPartPr/>
              <p14:nvPr/>
            </p14:nvContentPartPr>
            <p14:xfrm>
              <a:off x="2381250" y="3613150"/>
              <a:ext cx="279400" cy="698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2"/>
            </p:blipFill>
            <p:spPr>
              <a:xfrm>
                <a:off x="2381250" y="3613150"/>
                <a:ext cx="2794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100" name="墨迹 99"/>
              <p14:cNvContentPartPr/>
              <p14:nvPr/>
            </p14:nvContentPartPr>
            <p14:xfrm>
              <a:off x="3270250" y="3473450"/>
              <a:ext cx="209550" cy="26670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4"/>
            </p:blipFill>
            <p:spPr>
              <a:xfrm>
                <a:off x="3270250" y="3473450"/>
                <a:ext cx="2095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01" name="墨迹 100"/>
              <p14:cNvContentPartPr/>
              <p14:nvPr/>
            </p14:nvContentPartPr>
            <p14:xfrm>
              <a:off x="3543300" y="3594100"/>
              <a:ext cx="76200" cy="1968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6"/>
            </p:blipFill>
            <p:spPr>
              <a:xfrm>
                <a:off x="3543300" y="3594100"/>
                <a:ext cx="762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2" name="墨迹 101"/>
              <p14:cNvContentPartPr/>
              <p14:nvPr/>
            </p14:nvContentPartPr>
            <p14:xfrm>
              <a:off x="3771900" y="3575050"/>
              <a:ext cx="158750" cy="63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8"/>
            </p:blipFill>
            <p:spPr>
              <a:xfrm>
                <a:off x="3771900" y="3575050"/>
                <a:ext cx="1587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3" name="墨迹 102"/>
              <p14:cNvContentPartPr/>
              <p14:nvPr/>
            </p14:nvContentPartPr>
            <p14:xfrm>
              <a:off x="3810000" y="3492500"/>
              <a:ext cx="88900" cy="1968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0"/>
            </p:blipFill>
            <p:spPr>
              <a:xfrm>
                <a:off x="3810000" y="3492500"/>
                <a:ext cx="889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4" name="墨迹 103"/>
              <p14:cNvContentPartPr/>
              <p14:nvPr/>
            </p14:nvContentPartPr>
            <p14:xfrm>
              <a:off x="4025900" y="3498850"/>
              <a:ext cx="50800" cy="1968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2"/>
            </p:blipFill>
            <p:spPr>
              <a:xfrm>
                <a:off x="4025900" y="3498850"/>
                <a:ext cx="508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5" name="墨迹 104"/>
              <p14:cNvContentPartPr/>
              <p14:nvPr/>
            </p14:nvContentPartPr>
            <p14:xfrm>
              <a:off x="4006850" y="3448050"/>
              <a:ext cx="234950" cy="2095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4"/>
            </p:blipFill>
            <p:spPr>
              <a:xfrm>
                <a:off x="4006850" y="3448050"/>
                <a:ext cx="2349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6" name="墨迹 105"/>
              <p14:cNvContentPartPr/>
              <p14:nvPr/>
            </p14:nvContentPartPr>
            <p14:xfrm>
              <a:off x="4197350" y="3632200"/>
              <a:ext cx="165100" cy="36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6"/>
            </p:blipFill>
            <p:spPr>
              <a:xfrm>
                <a:off x="4197350" y="3632200"/>
                <a:ext cx="1651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7" name="墨迹 106"/>
              <p14:cNvContentPartPr/>
              <p14:nvPr/>
            </p14:nvContentPartPr>
            <p14:xfrm>
              <a:off x="4311650" y="3568700"/>
              <a:ext cx="146050" cy="1460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8"/>
            </p:blipFill>
            <p:spPr>
              <a:xfrm>
                <a:off x="4311650" y="3568700"/>
                <a:ext cx="146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8" name="墨迹 107"/>
              <p14:cNvContentPartPr/>
              <p14:nvPr/>
            </p14:nvContentPartPr>
            <p14:xfrm>
              <a:off x="4572000" y="3498850"/>
              <a:ext cx="146050" cy="2857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0"/>
            </p:blipFill>
            <p:spPr>
              <a:xfrm>
                <a:off x="4572000" y="3498850"/>
                <a:ext cx="1460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9" name="墨迹 108"/>
              <p14:cNvContentPartPr/>
              <p14:nvPr/>
            </p14:nvContentPartPr>
            <p14:xfrm>
              <a:off x="4578350" y="3600450"/>
              <a:ext cx="133350" cy="1206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2"/>
            </p:blipFill>
            <p:spPr>
              <a:xfrm>
                <a:off x="4578350" y="3600450"/>
                <a:ext cx="1333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10" name="墨迹 109"/>
              <p14:cNvContentPartPr/>
              <p14:nvPr/>
            </p14:nvContentPartPr>
            <p14:xfrm>
              <a:off x="1866900" y="3892550"/>
              <a:ext cx="215900" cy="1968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4"/>
            </p:blipFill>
            <p:spPr>
              <a:xfrm>
                <a:off x="1866900" y="3892550"/>
                <a:ext cx="2159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11" name="墨迹 110"/>
              <p14:cNvContentPartPr/>
              <p14:nvPr/>
            </p14:nvContentPartPr>
            <p14:xfrm>
              <a:off x="2165350" y="3949700"/>
              <a:ext cx="190500" cy="127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6"/>
            </p:blipFill>
            <p:spPr>
              <a:xfrm>
                <a:off x="2165350" y="3949700"/>
                <a:ext cx="1905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2" name="墨迹 111"/>
              <p14:cNvContentPartPr/>
              <p14:nvPr/>
            </p14:nvContentPartPr>
            <p14:xfrm>
              <a:off x="2203450" y="3956050"/>
              <a:ext cx="76200" cy="1524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8"/>
            </p:blipFill>
            <p:spPr>
              <a:xfrm>
                <a:off x="2203450" y="3956050"/>
                <a:ext cx="762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3" name="墨迹 112"/>
              <p14:cNvContentPartPr/>
              <p14:nvPr/>
            </p14:nvContentPartPr>
            <p14:xfrm>
              <a:off x="2324100" y="4019550"/>
              <a:ext cx="114300" cy="20955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0"/>
            </p:blipFill>
            <p:spPr>
              <a:xfrm>
                <a:off x="2324100" y="4019550"/>
                <a:ext cx="1143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4" name="墨迹 113"/>
              <p14:cNvContentPartPr/>
              <p14:nvPr/>
            </p14:nvContentPartPr>
            <p14:xfrm>
              <a:off x="2400300" y="3670300"/>
              <a:ext cx="57150" cy="63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2"/>
            </p:blipFill>
            <p:spPr>
              <a:xfrm>
                <a:off x="2400300" y="3670300"/>
                <a:ext cx="571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5" name="墨迹 114"/>
              <p14:cNvContentPartPr/>
              <p14:nvPr/>
            </p14:nvContentPartPr>
            <p14:xfrm>
              <a:off x="3238500" y="3917950"/>
              <a:ext cx="165100" cy="2159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4"/>
            </p:blipFill>
            <p:spPr>
              <a:xfrm>
                <a:off x="3238500" y="3917950"/>
                <a:ext cx="1651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6" name="墨迹 115"/>
              <p14:cNvContentPartPr/>
              <p14:nvPr/>
            </p14:nvContentPartPr>
            <p14:xfrm>
              <a:off x="3302000" y="4000500"/>
              <a:ext cx="107950" cy="635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6"/>
            </p:blipFill>
            <p:spPr>
              <a:xfrm>
                <a:off x="3302000" y="4000500"/>
                <a:ext cx="1079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7" name="墨迹 116"/>
              <p14:cNvContentPartPr/>
              <p14:nvPr/>
            </p14:nvContentPartPr>
            <p14:xfrm>
              <a:off x="3568700" y="4051300"/>
              <a:ext cx="266700" cy="3175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18"/>
            </p:blipFill>
            <p:spPr>
              <a:xfrm>
                <a:off x="3568700" y="4051300"/>
                <a:ext cx="2667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8" name="墨迹 117"/>
              <p14:cNvContentPartPr/>
              <p14:nvPr/>
            </p14:nvContentPartPr>
            <p14:xfrm>
              <a:off x="3759200" y="4000500"/>
              <a:ext cx="139700" cy="16510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0"/>
            </p:blipFill>
            <p:spPr>
              <a:xfrm>
                <a:off x="3759200" y="4000500"/>
                <a:ext cx="1397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9" name="墨迹 118"/>
              <p14:cNvContentPartPr/>
              <p14:nvPr/>
            </p14:nvContentPartPr>
            <p14:xfrm>
              <a:off x="4019550" y="3924300"/>
              <a:ext cx="127000" cy="2603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2"/>
            </p:blipFill>
            <p:spPr>
              <a:xfrm>
                <a:off x="4019550" y="3924300"/>
                <a:ext cx="1270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20" name="墨迹 119"/>
              <p14:cNvContentPartPr/>
              <p14:nvPr/>
            </p14:nvContentPartPr>
            <p14:xfrm>
              <a:off x="4140200" y="3917950"/>
              <a:ext cx="209550" cy="2032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4"/>
            </p:blipFill>
            <p:spPr>
              <a:xfrm>
                <a:off x="4140200" y="3917950"/>
                <a:ext cx="2095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21" name="墨迹 120"/>
              <p14:cNvContentPartPr/>
              <p14:nvPr/>
            </p14:nvContentPartPr>
            <p14:xfrm>
              <a:off x="4368800" y="3962400"/>
              <a:ext cx="127000" cy="20955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6"/>
            </p:blipFill>
            <p:spPr>
              <a:xfrm>
                <a:off x="4368800" y="3962400"/>
                <a:ext cx="1270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22" name="墨迹 121"/>
              <p14:cNvContentPartPr/>
              <p14:nvPr/>
            </p14:nvContentPartPr>
            <p14:xfrm>
              <a:off x="4508500" y="3962400"/>
              <a:ext cx="19050" cy="2095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28"/>
            </p:blipFill>
            <p:spPr>
              <a:xfrm>
                <a:off x="4508500" y="3962400"/>
                <a:ext cx="190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3" name="墨迹 122"/>
              <p14:cNvContentPartPr/>
              <p14:nvPr/>
            </p14:nvContentPartPr>
            <p14:xfrm>
              <a:off x="4425950" y="4044950"/>
              <a:ext cx="139700" cy="1905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0"/>
            </p:blipFill>
            <p:spPr>
              <a:xfrm>
                <a:off x="4425950" y="4044950"/>
                <a:ext cx="139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4" name="墨迹 123"/>
              <p14:cNvContentPartPr/>
              <p14:nvPr/>
            </p14:nvContentPartPr>
            <p14:xfrm>
              <a:off x="4591050" y="3968750"/>
              <a:ext cx="76200" cy="22225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2"/>
            </p:blipFill>
            <p:spPr>
              <a:xfrm>
                <a:off x="4591050" y="3968750"/>
                <a:ext cx="762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5" name="墨迹 124"/>
              <p14:cNvContentPartPr/>
              <p14:nvPr/>
            </p14:nvContentPartPr>
            <p14:xfrm>
              <a:off x="4673600" y="4006850"/>
              <a:ext cx="101600" cy="22225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4"/>
            </p:blipFill>
            <p:spPr>
              <a:xfrm>
                <a:off x="4673600" y="4006850"/>
                <a:ext cx="1016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6" name="墨迹 125"/>
              <p14:cNvContentPartPr/>
              <p14:nvPr/>
            </p14:nvContentPartPr>
            <p14:xfrm>
              <a:off x="1962150" y="4375150"/>
              <a:ext cx="133350" cy="1333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6"/>
            </p:blipFill>
            <p:spPr>
              <a:xfrm>
                <a:off x="1962150" y="4375150"/>
                <a:ext cx="1333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7" name="墨迹 126"/>
              <p14:cNvContentPartPr/>
              <p14:nvPr/>
            </p14:nvContentPartPr>
            <p14:xfrm>
              <a:off x="2273300" y="4356100"/>
              <a:ext cx="171450" cy="127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38"/>
            </p:blipFill>
            <p:spPr>
              <a:xfrm>
                <a:off x="2273300" y="4356100"/>
                <a:ext cx="171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8" name="墨迹 127"/>
              <p14:cNvContentPartPr/>
              <p14:nvPr/>
            </p14:nvContentPartPr>
            <p14:xfrm>
              <a:off x="2273300" y="4362450"/>
              <a:ext cx="107950" cy="19685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0"/>
            </p:blipFill>
            <p:spPr>
              <a:xfrm>
                <a:off x="2273300" y="4362450"/>
                <a:ext cx="1079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9" name="墨迹 128"/>
              <p14:cNvContentPartPr/>
              <p14:nvPr/>
            </p14:nvContentPartPr>
            <p14:xfrm>
              <a:off x="2413000" y="4464050"/>
              <a:ext cx="139700" cy="12065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2"/>
            </p:blipFill>
            <p:spPr>
              <a:xfrm>
                <a:off x="2413000" y="4464050"/>
                <a:ext cx="1397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30" name="墨迹 129"/>
              <p14:cNvContentPartPr/>
              <p14:nvPr/>
            </p14:nvContentPartPr>
            <p14:xfrm>
              <a:off x="2374900" y="4495800"/>
              <a:ext cx="139700" cy="2095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4"/>
            </p:blipFill>
            <p:spPr>
              <a:xfrm>
                <a:off x="2374900" y="4495800"/>
                <a:ext cx="1397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31" name="墨迹 130"/>
              <p14:cNvContentPartPr/>
              <p14:nvPr/>
            </p14:nvContentPartPr>
            <p14:xfrm>
              <a:off x="3054350" y="4419600"/>
              <a:ext cx="120650" cy="19685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6"/>
            </p:blipFill>
            <p:spPr>
              <a:xfrm>
                <a:off x="3054350" y="4419600"/>
                <a:ext cx="1206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32" name="墨迹 131"/>
              <p14:cNvContentPartPr/>
              <p14:nvPr/>
            </p14:nvContentPartPr>
            <p14:xfrm>
              <a:off x="3213100" y="4381500"/>
              <a:ext cx="234950" cy="2095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48"/>
            </p:blipFill>
            <p:spPr>
              <a:xfrm>
                <a:off x="3213100" y="4381500"/>
                <a:ext cx="2349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3" name="墨迹 132"/>
              <p14:cNvContentPartPr/>
              <p14:nvPr/>
            </p14:nvContentPartPr>
            <p14:xfrm>
              <a:off x="3613150" y="4495800"/>
              <a:ext cx="266700" cy="508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0"/>
            </p:blipFill>
            <p:spPr>
              <a:xfrm>
                <a:off x="3613150" y="4495800"/>
                <a:ext cx="2667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4" name="墨迹 133"/>
              <p14:cNvContentPartPr/>
              <p14:nvPr/>
            </p14:nvContentPartPr>
            <p14:xfrm>
              <a:off x="3765550" y="4464050"/>
              <a:ext cx="146050" cy="1778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2"/>
            </p:blipFill>
            <p:spPr>
              <a:xfrm>
                <a:off x="3765550" y="4464050"/>
                <a:ext cx="1460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5" name="墨迹 134"/>
              <p14:cNvContentPartPr/>
              <p14:nvPr/>
            </p14:nvContentPartPr>
            <p14:xfrm>
              <a:off x="3962400" y="4476750"/>
              <a:ext cx="95250" cy="17780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4"/>
            </p:blipFill>
            <p:spPr>
              <a:xfrm>
                <a:off x="3962400" y="4476750"/>
                <a:ext cx="952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6" name="墨迹 135"/>
              <p14:cNvContentPartPr/>
              <p14:nvPr/>
            </p14:nvContentPartPr>
            <p14:xfrm>
              <a:off x="4076700" y="4445000"/>
              <a:ext cx="273050" cy="1778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56"/>
            </p:blipFill>
            <p:spPr>
              <a:xfrm>
                <a:off x="4076700" y="4445000"/>
                <a:ext cx="2730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7" name="墨迹 136"/>
              <p14:cNvContentPartPr/>
              <p14:nvPr/>
            </p14:nvContentPartPr>
            <p14:xfrm>
              <a:off x="4406900" y="4451350"/>
              <a:ext cx="12700" cy="19050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58"/>
            </p:blipFill>
            <p:spPr>
              <a:xfrm>
                <a:off x="4406900" y="4451350"/>
                <a:ext cx="12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8" name="墨迹 137"/>
              <p14:cNvContentPartPr/>
              <p14:nvPr/>
            </p14:nvContentPartPr>
            <p14:xfrm>
              <a:off x="4381500" y="4451350"/>
              <a:ext cx="158750" cy="17145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0"/>
            </p:blipFill>
            <p:spPr>
              <a:xfrm>
                <a:off x="4381500" y="4451350"/>
                <a:ext cx="1587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9" name="墨迹 138"/>
              <p14:cNvContentPartPr/>
              <p14:nvPr/>
            </p14:nvContentPartPr>
            <p14:xfrm>
              <a:off x="4603750" y="4425950"/>
              <a:ext cx="82550" cy="18415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2"/>
            </p:blipFill>
            <p:spPr>
              <a:xfrm>
                <a:off x="4603750" y="4425950"/>
                <a:ext cx="825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40" name="墨迹 139"/>
              <p14:cNvContentPartPr/>
              <p14:nvPr/>
            </p14:nvContentPartPr>
            <p14:xfrm>
              <a:off x="4660900" y="4362450"/>
              <a:ext cx="127000" cy="2603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4"/>
            </p:blipFill>
            <p:spPr>
              <a:xfrm>
                <a:off x="4660900" y="4362450"/>
                <a:ext cx="1270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41" name="墨迹 140"/>
              <p14:cNvContentPartPr/>
              <p14:nvPr/>
            </p14:nvContentPartPr>
            <p14:xfrm>
              <a:off x="4876800" y="4514850"/>
              <a:ext cx="254000" cy="381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66"/>
            </p:blipFill>
            <p:spPr>
              <a:xfrm>
                <a:off x="4876800" y="4514850"/>
                <a:ext cx="2540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42" name="墨迹 141"/>
              <p14:cNvContentPartPr/>
              <p14:nvPr/>
            </p14:nvContentPartPr>
            <p14:xfrm>
              <a:off x="5048250" y="4445000"/>
              <a:ext cx="152400" cy="20955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68"/>
            </p:blipFill>
            <p:spPr>
              <a:xfrm>
                <a:off x="5048250" y="4445000"/>
                <a:ext cx="1524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43" name="墨迹 142"/>
              <p14:cNvContentPartPr/>
              <p14:nvPr/>
            </p14:nvContentPartPr>
            <p14:xfrm>
              <a:off x="5334000" y="4502150"/>
              <a:ext cx="228600" cy="20955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0"/>
            </p:blipFill>
            <p:spPr>
              <a:xfrm>
                <a:off x="5334000" y="4502150"/>
                <a:ext cx="2286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4" name="墨迹 143"/>
              <p14:cNvContentPartPr/>
              <p14:nvPr/>
            </p14:nvContentPartPr>
            <p14:xfrm>
              <a:off x="5359400" y="4813300"/>
              <a:ext cx="190500" cy="1397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2"/>
            </p:blipFill>
            <p:spPr>
              <a:xfrm>
                <a:off x="5359400" y="4813300"/>
                <a:ext cx="1905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5" name="墨迹 144"/>
              <p14:cNvContentPartPr/>
              <p14:nvPr/>
            </p14:nvContentPartPr>
            <p14:xfrm>
              <a:off x="1968500" y="4775200"/>
              <a:ext cx="82550" cy="24765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4"/>
            </p:blipFill>
            <p:spPr>
              <a:xfrm>
                <a:off x="1968500" y="4775200"/>
                <a:ext cx="825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6" name="墨迹 145"/>
              <p14:cNvContentPartPr/>
              <p14:nvPr/>
            </p14:nvContentPartPr>
            <p14:xfrm>
              <a:off x="1930400" y="4781550"/>
              <a:ext cx="342900" cy="27305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76"/>
            </p:blipFill>
            <p:spPr>
              <a:xfrm>
                <a:off x="1930400" y="4781550"/>
                <a:ext cx="3429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7" name="墨迹 146"/>
              <p14:cNvContentPartPr/>
              <p14:nvPr/>
            </p14:nvContentPartPr>
            <p14:xfrm>
              <a:off x="2260600" y="4902200"/>
              <a:ext cx="222250" cy="63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78"/>
            </p:blipFill>
            <p:spPr>
              <a:xfrm>
                <a:off x="2260600" y="4902200"/>
                <a:ext cx="222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8" name="墨迹 147"/>
              <p14:cNvContentPartPr/>
              <p14:nvPr/>
            </p14:nvContentPartPr>
            <p14:xfrm>
              <a:off x="2286000" y="4902200"/>
              <a:ext cx="107950" cy="21590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0"/>
            </p:blipFill>
            <p:spPr>
              <a:xfrm>
                <a:off x="2286000" y="4902200"/>
                <a:ext cx="1079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9" name="墨迹 148"/>
              <p14:cNvContentPartPr/>
              <p14:nvPr/>
            </p14:nvContentPartPr>
            <p14:xfrm>
              <a:off x="2451100" y="5016500"/>
              <a:ext cx="88900" cy="10160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2"/>
            </p:blipFill>
            <p:spPr>
              <a:xfrm>
                <a:off x="2451100" y="5016500"/>
                <a:ext cx="889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50" name="墨迹 149"/>
              <p14:cNvContentPartPr/>
              <p14:nvPr/>
            </p14:nvContentPartPr>
            <p14:xfrm>
              <a:off x="3060700" y="1422400"/>
              <a:ext cx="844550" cy="11430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4"/>
            </p:blipFill>
            <p:spPr>
              <a:xfrm>
                <a:off x="3060700" y="1422400"/>
                <a:ext cx="8445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51" name="墨迹 150"/>
              <p14:cNvContentPartPr/>
              <p14:nvPr/>
            </p14:nvContentPartPr>
            <p14:xfrm>
              <a:off x="4064000" y="1644650"/>
              <a:ext cx="31750" cy="9525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86"/>
            </p:blipFill>
            <p:spPr>
              <a:xfrm>
                <a:off x="4064000" y="1644650"/>
                <a:ext cx="317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52" name="墨迹 151"/>
              <p14:cNvContentPartPr/>
              <p14:nvPr/>
            </p14:nvContentPartPr>
            <p14:xfrm>
              <a:off x="4146550" y="1644650"/>
              <a:ext cx="158750" cy="7620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88"/>
            </p:blipFill>
            <p:spPr>
              <a:xfrm>
                <a:off x="4146550" y="1644650"/>
                <a:ext cx="1587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3" name="墨迹 152"/>
              <p14:cNvContentPartPr/>
              <p14:nvPr/>
            </p14:nvContentPartPr>
            <p14:xfrm>
              <a:off x="4311650" y="1644650"/>
              <a:ext cx="63500" cy="8255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0"/>
            </p:blipFill>
            <p:spPr>
              <a:xfrm>
                <a:off x="4311650" y="1644650"/>
                <a:ext cx="635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4" name="墨迹 153"/>
              <p14:cNvContentPartPr/>
              <p14:nvPr/>
            </p14:nvContentPartPr>
            <p14:xfrm>
              <a:off x="4387850" y="1606550"/>
              <a:ext cx="31750" cy="12700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2"/>
            </p:blipFill>
            <p:spPr>
              <a:xfrm>
                <a:off x="4387850" y="1606550"/>
                <a:ext cx="317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5" name="墨迹 154"/>
              <p14:cNvContentPartPr/>
              <p14:nvPr/>
            </p14:nvContentPartPr>
            <p14:xfrm>
              <a:off x="4343400" y="1670050"/>
              <a:ext cx="50800" cy="635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4"/>
            </p:blipFill>
            <p:spPr>
              <a:xfrm>
                <a:off x="4343400" y="1670050"/>
                <a:ext cx="508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6" name="墨迹 155"/>
              <p14:cNvContentPartPr/>
              <p14:nvPr/>
            </p14:nvContentPartPr>
            <p14:xfrm>
              <a:off x="4483100" y="1644650"/>
              <a:ext cx="44450" cy="15240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96"/>
            </p:blipFill>
            <p:spPr>
              <a:xfrm>
                <a:off x="4483100" y="1644650"/>
                <a:ext cx="444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7" name="墨迹 156"/>
              <p14:cNvContentPartPr/>
              <p14:nvPr/>
            </p14:nvContentPartPr>
            <p14:xfrm>
              <a:off x="4546600" y="1619250"/>
              <a:ext cx="171450" cy="22860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98"/>
            </p:blipFill>
            <p:spPr>
              <a:xfrm>
                <a:off x="4546600" y="1619250"/>
                <a:ext cx="1714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8" name="墨迹 157"/>
              <p14:cNvContentPartPr/>
              <p14:nvPr/>
            </p14:nvContentPartPr>
            <p14:xfrm>
              <a:off x="3454400" y="1651000"/>
              <a:ext cx="12700" cy="15875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0"/>
            </p:blipFill>
            <p:spPr>
              <a:xfrm>
                <a:off x="3454400" y="1651000"/>
                <a:ext cx="127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9" name="墨迹 158"/>
              <p14:cNvContentPartPr/>
              <p14:nvPr/>
            </p14:nvContentPartPr>
            <p14:xfrm>
              <a:off x="3492500" y="1625600"/>
              <a:ext cx="133350" cy="19050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2"/>
            </p:blipFill>
            <p:spPr>
              <a:xfrm>
                <a:off x="3492500" y="1625600"/>
                <a:ext cx="1333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60" name="墨迹 159"/>
              <p14:cNvContentPartPr/>
              <p14:nvPr/>
            </p14:nvContentPartPr>
            <p14:xfrm>
              <a:off x="3441700" y="1701800"/>
              <a:ext cx="63500" cy="635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4"/>
            </p:blipFill>
            <p:spPr>
              <a:xfrm>
                <a:off x="3441700" y="1701800"/>
                <a:ext cx="635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61" name="墨迹 160"/>
              <p14:cNvContentPartPr/>
              <p14:nvPr/>
            </p14:nvContentPartPr>
            <p14:xfrm>
              <a:off x="3448050" y="1739900"/>
              <a:ext cx="107950" cy="635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6"/>
            </p:blipFill>
            <p:spPr>
              <a:xfrm>
                <a:off x="3448050" y="1739900"/>
                <a:ext cx="107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62" name="墨迹 161"/>
              <p14:cNvContentPartPr/>
              <p14:nvPr/>
            </p14:nvContentPartPr>
            <p14:xfrm>
              <a:off x="3416300" y="1784350"/>
              <a:ext cx="165100" cy="127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08"/>
            </p:blipFill>
            <p:spPr>
              <a:xfrm>
                <a:off x="3416300" y="1784350"/>
                <a:ext cx="1651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63" name="墨迹 162"/>
              <p14:cNvContentPartPr/>
              <p14:nvPr/>
            </p14:nvContentPartPr>
            <p14:xfrm>
              <a:off x="3746500" y="1676400"/>
              <a:ext cx="44450" cy="635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0"/>
            </p:blipFill>
            <p:spPr>
              <a:xfrm>
                <a:off x="3746500" y="1676400"/>
                <a:ext cx="444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4" name="墨迹 163"/>
              <p14:cNvContentPartPr/>
              <p14:nvPr/>
            </p14:nvContentPartPr>
            <p14:xfrm>
              <a:off x="3702050" y="1701800"/>
              <a:ext cx="12700" cy="10160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2"/>
            </p:blipFill>
            <p:spPr>
              <a:xfrm>
                <a:off x="3702050" y="1701800"/>
                <a:ext cx="127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5" name="墨迹 164"/>
              <p14:cNvContentPartPr/>
              <p14:nvPr/>
            </p14:nvContentPartPr>
            <p14:xfrm>
              <a:off x="3714750" y="1727200"/>
              <a:ext cx="82550" cy="7620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4"/>
            </p:blipFill>
            <p:spPr>
              <a:xfrm>
                <a:off x="3714750" y="1727200"/>
                <a:ext cx="825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6" name="墨迹 165"/>
              <p14:cNvContentPartPr/>
              <p14:nvPr/>
            </p14:nvContentPartPr>
            <p14:xfrm>
              <a:off x="3721100" y="1778000"/>
              <a:ext cx="19050" cy="36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16"/>
            </p:blipFill>
            <p:spPr>
              <a:xfrm>
                <a:off x="3721100" y="177800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7" name="墨迹 166"/>
              <p14:cNvContentPartPr/>
              <p14:nvPr/>
            </p14:nvContentPartPr>
            <p14:xfrm>
              <a:off x="3714750" y="1797050"/>
              <a:ext cx="50800" cy="1905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18"/>
            </p:blipFill>
            <p:spPr>
              <a:xfrm>
                <a:off x="3714750" y="1797050"/>
                <a:ext cx="508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8" name="墨迹 167"/>
              <p14:cNvContentPartPr/>
              <p14:nvPr/>
            </p14:nvContentPartPr>
            <p14:xfrm>
              <a:off x="3854450" y="1619250"/>
              <a:ext cx="101600" cy="22860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0"/>
            </p:blipFill>
            <p:spPr>
              <a:xfrm>
                <a:off x="3854450" y="1619250"/>
                <a:ext cx="1016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9" name="墨迹 168"/>
              <p14:cNvContentPartPr/>
              <p14:nvPr/>
            </p14:nvContentPartPr>
            <p14:xfrm>
              <a:off x="3854450" y="1771650"/>
              <a:ext cx="76200" cy="1905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2"/>
            </p:blipFill>
            <p:spPr>
              <a:xfrm>
                <a:off x="3854450" y="1771650"/>
                <a:ext cx="762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70" name="墨迹 169"/>
              <p14:cNvContentPartPr/>
              <p14:nvPr/>
            </p14:nvContentPartPr>
            <p14:xfrm>
              <a:off x="3702050" y="1746250"/>
              <a:ext cx="44450" cy="4445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4"/>
            </p:blipFill>
            <p:spPr>
              <a:xfrm>
                <a:off x="3702050" y="1746250"/>
                <a:ext cx="444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71" name="墨迹 170"/>
              <p14:cNvContentPartPr/>
              <p14:nvPr/>
            </p14:nvContentPartPr>
            <p14:xfrm>
              <a:off x="3187700" y="4800600"/>
              <a:ext cx="190500" cy="25400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26"/>
            </p:blipFill>
            <p:spPr>
              <a:xfrm>
                <a:off x="3187700" y="4800600"/>
                <a:ext cx="1905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72" name="墨迹 171"/>
              <p14:cNvContentPartPr/>
              <p14:nvPr/>
            </p14:nvContentPartPr>
            <p14:xfrm>
              <a:off x="3429000" y="4972050"/>
              <a:ext cx="120650" cy="11430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28"/>
            </p:blipFill>
            <p:spPr>
              <a:xfrm>
                <a:off x="3429000" y="4972050"/>
                <a:ext cx="1206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73" name="墨迹 172"/>
              <p14:cNvContentPartPr/>
              <p14:nvPr/>
            </p14:nvContentPartPr>
            <p14:xfrm>
              <a:off x="3657600" y="5029200"/>
              <a:ext cx="222250" cy="3175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0"/>
            </p:blipFill>
            <p:spPr>
              <a:xfrm>
                <a:off x="3657600" y="5029200"/>
                <a:ext cx="2222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4" name="墨迹 173"/>
              <p14:cNvContentPartPr/>
              <p14:nvPr/>
            </p14:nvContentPartPr>
            <p14:xfrm>
              <a:off x="3797300" y="4921250"/>
              <a:ext cx="146050" cy="19050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2"/>
            </p:blipFill>
            <p:spPr>
              <a:xfrm>
                <a:off x="3797300" y="4921250"/>
                <a:ext cx="1460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5" name="墨迹 174"/>
              <p14:cNvContentPartPr/>
              <p14:nvPr/>
            </p14:nvContentPartPr>
            <p14:xfrm>
              <a:off x="4064000" y="4895850"/>
              <a:ext cx="101600" cy="22225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4"/>
            </p:blipFill>
            <p:spPr>
              <a:xfrm>
                <a:off x="4064000" y="4895850"/>
                <a:ext cx="1016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6" name="墨迹 175"/>
              <p14:cNvContentPartPr/>
              <p14:nvPr/>
            </p14:nvContentPartPr>
            <p14:xfrm>
              <a:off x="4191000" y="4864100"/>
              <a:ext cx="158750" cy="20955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36"/>
            </p:blipFill>
            <p:spPr>
              <a:xfrm>
                <a:off x="4191000" y="4864100"/>
                <a:ext cx="1587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7" name="墨迹 176"/>
              <p14:cNvContentPartPr/>
              <p14:nvPr/>
            </p14:nvContentPartPr>
            <p14:xfrm>
              <a:off x="4406900" y="4876800"/>
              <a:ext cx="133350" cy="22225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38"/>
            </p:blipFill>
            <p:spPr>
              <a:xfrm>
                <a:off x="4406900" y="4876800"/>
                <a:ext cx="1333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8" name="墨迹 177"/>
              <p14:cNvContentPartPr/>
              <p14:nvPr/>
            </p14:nvContentPartPr>
            <p14:xfrm>
              <a:off x="4610100" y="4826000"/>
              <a:ext cx="6350" cy="26035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0"/>
            </p:blipFill>
            <p:spPr>
              <a:xfrm>
                <a:off x="4610100" y="4826000"/>
                <a:ext cx="63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9" name="墨迹 178"/>
              <p14:cNvContentPartPr/>
              <p14:nvPr/>
            </p14:nvContentPartPr>
            <p14:xfrm>
              <a:off x="4514850" y="4953000"/>
              <a:ext cx="171450" cy="635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2"/>
            </p:blipFill>
            <p:spPr>
              <a:xfrm>
                <a:off x="4514850" y="4953000"/>
                <a:ext cx="1714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80" name="墨迹 179"/>
              <p14:cNvContentPartPr/>
              <p14:nvPr/>
            </p14:nvContentPartPr>
            <p14:xfrm>
              <a:off x="4743450" y="4908550"/>
              <a:ext cx="50800" cy="24130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4"/>
            </p:blipFill>
            <p:spPr>
              <a:xfrm>
                <a:off x="4743450" y="4908550"/>
                <a:ext cx="508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81" name="墨迹 180"/>
              <p14:cNvContentPartPr/>
              <p14:nvPr/>
            </p14:nvContentPartPr>
            <p14:xfrm>
              <a:off x="4832350" y="4876800"/>
              <a:ext cx="177800" cy="32385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46"/>
            </p:blipFill>
            <p:spPr>
              <a:xfrm>
                <a:off x="4832350" y="4876800"/>
                <a:ext cx="1778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82" name="墨迹 181"/>
              <p14:cNvContentPartPr/>
              <p14:nvPr/>
            </p14:nvContentPartPr>
            <p14:xfrm>
              <a:off x="2012950" y="5308600"/>
              <a:ext cx="31750" cy="23495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48"/>
            </p:blipFill>
            <p:spPr>
              <a:xfrm>
                <a:off x="2012950" y="5308600"/>
                <a:ext cx="317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83" name="墨迹 182"/>
              <p14:cNvContentPartPr/>
              <p14:nvPr/>
            </p14:nvContentPartPr>
            <p14:xfrm>
              <a:off x="2012950" y="5321300"/>
              <a:ext cx="247650" cy="24765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0"/>
            </p:blipFill>
            <p:spPr>
              <a:xfrm>
                <a:off x="2012950" y="5321300"/>
                <a:ext cx="2476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84" name="墨迹 183"/>
              <p14:cNvContentPartPr/>
              <p14:nvPr/>
            </p14:nvContentPartPr>
            <p14:xfrm>
              <a:off x="2355850" y="5321300"/>
              <a:ext cx="133350" cy="1905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2"/>
            </p:blipFill>
            <p:spPr>
              <a:xfrm>
                <a:off x="2355850" y="5321300"/>
                <a:ext cx="133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5" name="墨迹 184"/>
              <p14:cNvContentPartPr/>
              <p14:nvPr/>
            </p14:nvContentPartPr>
            <p14:xfrm>
              <a:off x="2343150" y="5346700"/>
              <a:ext cx="63500" cy="22860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54"/>
            </p:blipFill>
            <p:spPr>
              <a:xfrm>
                <a:off x="2343150" y="5346700"/>
                <a:ext cx="635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6" name="墨迹 185"/>
              <p14:cNvContentPartPr/>
              <p14:nvPr/>
            </p14:nvContentPartPr>
            <p14:xfrm>
              <a:off x="2501900" y="5454650"/>
              <a:ext cx="38100" cy="13970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56"/>
            </p:blipFill>
            <p:spPr>
              <a:xfrm>
                <a:off x="2501900" y="5454650"/>
                <a:ext cx="381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7" name="墨迹 186"/>
              <p14:cNvContentPartPr/>
              <p14:nvPr/>
            </p14:nvContentPartPr>
            <p14:xfrm>
              <a:off x="3187700" y="5276850"/>
              <a:ext cx="101600" cy="23495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58"/>
            </p:blipFill>
            <p:spPr>
              <a:xfrm>
                <a:off x="3187700" y="5276850"/>
                <a:ext cx="1016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8" name="墨迹 187"/>
              <p14:cNvContentPartPr/>
              <p14:nvPr/>
            </p14:nvContentPartPr>
            <p14:xfrm>
              <a:off x="3257550" y="5257800"/>
              <a:ext cx="139700" cy="24765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60"/>
            </p:blipFill>
            <p:spPr>
              <a:xfrm>
                <a:off x="3257550" y="5257800"/>
                <a:ext cx="1397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9" name="墨迹 188"/>
              <p14:cNvContentPartPr/>
              <p14:nvPr/>
            </p14:nvContentPartPr>
            <p14:xfrm>
              <a:off x="3435350" y="5416550"/>
              <a:ext cx="101600" cy="13335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62"/>
            </p:blipFill>
            <p:spPr>
              <a:xfrm>
                <a:off x="3435350" y="5416550"/>
                <a:ext cx="1016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90" name="墨迹 189"/>
              <p14:cNvContentPartPr/>
              <p14:nvPr/>
            </p14:nvContentPartPr>
            <p14:xfrm>
              <a:off x="3581400" y="5416550"/>
              <a:ext cx="171450" cy="1270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64"/>
            </p:blipFill>
            <p:spPr>
              <a:xfrm>
                <a:off x="3581400" y="5416550"/>
                <a:ext cx="171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91" name="墨迹 190"/>
              <p14:cNvContentPartPr/>
              <p14:nvPr/>
            </p14:nvContentPartPr>
            <p14:xfrm>
              <a:off x="3657600" y="5334000"/>
              <a:ext cx="57150" cy="15240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66"/>
            </p:blipFill>
            <p:spPr>
              <a:xfrm>
                <a:off x="3657600" y="5334000"/>
                <a:ext cx="571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92" name="墨迹 191"/>
              <p14:cNvContentPartPr/>
              <p14:nvPr/>
            </p14:nvContentPartPr>
            <p14:xfrm>
              <a:off x="3879850" y="5391150"/>
              <a:ext cx="6350" cy="12700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68"/>
            </p:blipFill>
            <p:spPr>
              <a:xfrm>
                <a:off x="3879850" y="5391150"/>
                <a:ext cx="63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93" name="墨迹 192"/>
              <p14:cNvContentPartPr/>
              <p14:nvPr/>
            </p14:nvContentPartPr>
            <p14:xfrm>
              <a:off x="4006850" y="5448300"/>
              <a:ext cx="260350" cy="36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70"/>
            </p:blipFill>
            <p:spPr>
              <a:xfrm>
                <a:off x="4006850" y="5448300"/>
                <a:ext cx="260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94" name="墨迹 193"/>
              <p14:cNvContentPartPr/>
              <p14:nvPr/>
            </p14:nvContentPartPr>
            <p14:xfrm>
              <a:off x="4203700" y="5372100"/>
              <a:ext cx="63500" cy="15240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72"/>
            </p:blipFill>
            <p:spPr>
              <a:xfrm>
                <a:off x="4203700" y="5372100"/>
                <a:ext cx="635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95" name="墨迹 194"/>
              <p14:cNvContentPartPr/>
              <p14:nvPr/>
            </p14:nvContentPartPr>
            <p14:xfrm>
              <a:off x="4451350" y="5359400"/>
              <a:ext cx="120650" cy="19685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74"/>
            </p:blipFill>
            <p:spPr>
              <a:xfrm>
                <a:off x="4451350" y="5359400"/>
                <a:ext cx="1206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96" name="墨迹 195"/>
              <p14:cNvContentPartPr/>
              <p14:nvPr/>
            </p14:nvContentPartPr>
            <p14:xfrm>
              <a:off x="4476750" y="5429250"/>
              <a:ext cx="63500" cy="7620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76"/>
            </p:blipFill>
            <p:spPr>
              <a:xfrm>
                <a:off x="4476750" y="5429250"/>
                <a:ext cx="635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197" name="墨迹 196"/>
              <p14:cNvContentPartPr/>
              <p14:nvPr/>
            </p14:nvContentPartPr>
            <p14:xfrm>
              <a:off x="2082800" y="5727700"/>
              <a:ext cx="127000" cy="23495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78"/>
            </p:blipFill>
            <p:spPr>
              <a:xfrm>
                <a:off x="2082800" y="5727700"/>
                <a:ext cx="1270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198" name="墨迹 197"/>
              <p14:cNvContentPartPr/>
              <p14:nvPr/>
            </p14:nvContentPartPr>
            <p14:xfrm>
              <a:off x="2368550" y="5759450"/>
              <a:ext cx="114300" cy="2540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80"/>
            </p:blipFill>
            <p:spPr>
              <a:xfrm>
                <a:off x="2368550" y="5759450"/>
                <a:ext cx="1143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199" name="墨迹 198"/>
              <p14:cNvContentPartPr/>
              <p14:nvPr/>
            </p14:nvContentPartPr>
            <p14:xfrm>
              <a:off x="2324100" y="5772150"/>
              <a:ext cx="63500" cy="19685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82"/>
            </p:blipFill>
            <p:spPr>
              <a:xfrm>
                <a:off x="2324100" y="5772150"/>
                <a:ext cx="635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200" name="墨迹 199"/>
              <p14:cNvContentPartPr/>
              <p14:nvPr/>
            </p14:nvContentPartPr>
            <p14:xfrm>
              <a:off x="2489200" y="5829300"/>
              <a:ext cx="234950" cy="12700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84"/>
            </p:blipFill>
            <p:spPr>
              <a:xfrm>
                <a:off x="2489200" y="5829300"/>
                <a:ext cx="2349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201" name="墨迹 200"/>
              <p14:cNvContentPartPr/>
              <p14:nvPr/>
            </p14:nvContentPartPr>
            <p14:xfrm>
              <a:off x="3238500" y="5702300"/>
              <a:ext cx="241300" cy="21590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86"/>
            </p:blipFill>
            <p:spPr>
              <a:xfrm>
                <a:off x="3238500" y="5702300"/>
                <a:ext cx="2413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202" name="墨迹 201"/>
              <p14:cNvContentPartPr/>
              <p14:nvPr/>
            </p14:nvContentPartPr>
            <p14:xfrm>
              <a:off x="3378200" y="5816600"/>
              <a:ext cx="76200" cy="5715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88"/>
            </p:blipFill>
            <p:spPr>
              <a:xfrm>
                <a:off x="3378200" y="5816600"/>
                <a:ext cx="762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203" name="墨迹 202"/>
              <p14:cNvContentPartPr/>
              <p14:nvPr/>
            </p14:nvContentPartPr>
            <p14:xfrm>
              <a:off x="3708400" y="5886450"/>
              <a:ext cx="234950" cy="635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90"/>
            </p:blipFill>
            <p:spPr>
              <a:xfrm>
                <a:off x="3708400" y="5886450"/>
                <a:ext cx="234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204" name="墨迹 203"/>
              <p14:cNvContentPartPr/>
              <p14:nvPr/>
            </p14:nvContentPartPr>
            <p14:xfrm>
              <a:off x="3835400" y="5791200"/>
              <a:ext cx="146050" cy="19050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92"/>
            </p:blipFill>
            <p:spPr>
              <a:xfrm>
                <a:off x="3835400" y="5791200"/>
                <a:ext cx="1460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205" name="墨迹 204"/>
              <p14:cNvContentPartPr/>
              <p14:nvPr/>
            </p14:nvContentPartPr>
            <p14:xfrm>
              <a:off x="4133850" y="5708650"/>
              <a:ext cx="120650" cy="25400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94"/>
            </p:blipFill>
            <p:spPr>
              <a:xfrm>
                <a:off x="4133850" y="5708650"/>
                <a:ext cx="1206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206" name="墨迹 205"/>
              <p14:cNvContentPartPr/>
              <p14:nvPr/>
            </p14:nvContentPartPr>
            <p14:xfrm>
              <a:off x="4229100" y="5695950"/>
              <a:ext cx="146050" cy="22225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96"/>
            </p:blipFill>
            <p:spPr>
              <a:xfrm>
                <a:off x="4229100" y="5695950"/>
                <a:ext cx="1460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07" name="墨迹 206"/>
              <p14:cNvContentPartPr/>
              <p14:nvPr/>
            </p14:nvContentPartPr>
            <p14:xfrm>
              <a:off x="4438650" y="5854700"/>
              <a:ext cx="133350" cy="12700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398"/>
            </p:blipFill>
            <p:spPr>
              <a:xfrm>
                <a:off x="4438650" y="5854700"/>
                <a:ext cx="1333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08" name="墨迹 207"/>
              <p14:cNvContentPartPr/>
              <p14:nvPr/>
            </p14:nvContentPartPr>
            <p14:xfrm>
              <a:off x="3130550" y="5194300"/>
              <a:ext cx="1809750" cy="90170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00"/>
            </p:blipFill>
            <p:spPr>
              <a:xfrm>
                <a:off x="3130550" y="5194300"/>
                <a:ext cx="1809750" cy="901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09" name="墨迹 208"/>
              <p14:cNvContentPartPr/>
              <p14:nvPr/>
            </p14:nvContentPartPr>
            <p14:xfrm>
              <a:off x="4902200" y="5251450"/>
              <a:ext cx="431800" cy="21590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02"/>
            </p:blipFill>
            <p:spPr>
              <a:xfrm>
                <a:off x="4902200" y="5251450"/>
                <a:ext cx="4318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10" name="墨迹 209"/>
              <p14:cNvContentPartPr/>
              <p14:nvPr/>
            </p14:nvContentPartPr>
            <p14:xfrm>
              <a:off x="5695950" y="4572000"/>
              <a:ext cx="196850" cy="18415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04"/>
            </p:blipFill>
            <p:spPr>
              <a:xfrm>
                <a:off x="5695950" y="4572000"/>
                <a:ext cx="1968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11" name="墨迹 210"/>
              <p14:cNvContentPartPr/>
              <p14:nvPr/>
            </p14:nvContentPartPr>
            <p14:xfrm>
              <a:off x="2241550" y="6146800"/>
              <a:ext cx="146050" cy="16510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06"/>
            </p:blipFill>
            <p:spPr>
              <a:xfrm>
                <a:off x="2241550" y="6146800"/>
                <a:ext cx="1460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212" name="墨迹 211"/>
              <p14:cNvContentPartPr/>
              <p14:nvPr/>
            </p14:nvContentPartPr>
            <p14:xfrm>
              <a:off x="2336800" y="6121400"/>
              <a:ext cx="127000" cy="3810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08"/>
            </p:blipFill>
            <p:spPr>
              <a:xfrm>
                <a:off x="2336800" y="6121400"/>
                <a:ext cx="1270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213" name="墨迹 212"/>
              <p14:cNvContentPartPr/>
              <p14:nvPr/>
            </p14:nvContentPartPr>
            <p14:xfrm>
              <a:off x="2286000" y="6172200"/>
              <a:ext cx="190500" cy="5715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10"/>
            </p:blipFill>
            <p:spPr>
              <a:xfrm>
                <a:off x="2286000" y="6172200"/>
                <a:ext cx="1905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1" p14:bwMode="auto">
            <p14:nvContentPartPr>
              <p14:cNvPr id="214" name="墨迹 213"/>
              <p14:cNvContentPartPr/>
              <p14:nvPr/>
            </p14:nvContentPartPr>
            <p14:xfrm>
              <a:off x="2520950" y="6178550"/>
              <a:ext cx="190500" cy="3810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12"/>
            </p:blipFill>
            <p:spPr>
              <a:xfrm>
                <a:off x="2520950" y="6178550"/>
                <a:ext cx="1905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3" p14:bwMode="auto">
            <p14:nvContentPartPr>
              <p14:cNvPr id="215" name="墨迹 214"/>
              <p14:cNvContentPartPr/>
              <p14:nvPr/>
            </p14:nvContentPartPr>
            <p14:xfrm>
              <a:off x="2609850" y="6203950"/>
              <a:ext cx="50800" cy="101600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14"/>
            </p:blipFill>
            <p:spPr>
              <a:xfrm>
                <a:off x="2609850" y="6203950"/>
                <a:ext cx="508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5" p14:bwMode="auto">
            <p14:nvContentPartPr>
              <p14:cNvPr id="216" name="墨迹 215"/>
              <p14:cNvContentPartPr/>
              <p14:nvPr/>
            </p14:nvContentPartPr>
            <p14:xfrm>
              <a:off x="2819400" y="6235700"/>
              <a:ext cx="95250" cy="76200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16"/>
            </p:blipFill>
            <p:spPr>
              <a:xfrm>
                <a:off x="2819400" y="6235700"/>
                <a:ext cx="952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7" p14:bwMode="auto">
            <p14:nvContentPartPr>
              <p14:cNvPr id="217" name="墨迹 216"/>
              <p14:cNvContentPartPr/>
              <p14:nvPr/>
            </p14:nvContentPartPr>
            <p14:xfrm>
              <a:off x="3790950" y="6096000"/>
              <a:ext cx="184150" cy="16510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18"/>
            </p:blipFill>
            <p:spPr>
              <a:xfrm>
                <a:off x="3790950" y="6096000"/>
                <a:ext cx="1841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9" p14:bwMode="auto">
            <p14:nvContentPartPr>
              <p14:cNvPr id="218" name="墨迹 217"/>
              <p14:cNvContentPartPr/>
              <p14:nvPr/>
            </p14:nvContentPartPr>
            <p14:xfrm>
              <a:off x="4044950" y="6172200"/>
              <a:ext cx="209550" cy="5080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20"/>
            </p:blipFill>
            <p:spPr>
              <a:xfrm>
                <a:off x="4044950" y="6172200"/>
                <a:ext cx="2095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1" p14:bwMode="auto">
            <p14:nvContentPartPr>
              <p14:cNvPr id="219" name="墨迹 218"/>
              <p14:cNvContentPartPr/>
              <p14:nvPr/>
            </p14:nvContentPartPr>
            <p14:xfrm>
              <a:off x="4216400" y="6159500"/>
              <a:ext cx="152400" cy="16510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22"/>
            </p:blipFill>
            <p:spPr>
              <a:xfrm>
                <a:off x="4216400" y="6159500"/>
                <a:ext cx="1524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220" name="墨迹 219"/>
              <p14:cNvContentPartPr/>
              <p14:nvPr/>
            </p14:nvContentPartPr>
            <p14:xfrm>
              <a:off x="4451350" y="6070600"/>
              <a:ext cx="95250" cy="22225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24"/>
            </p:blipFill>
            <p:spPr>
              <a:xfrm>
                <a:off x="4451350" y="6070600"/>
                <a:ext cx="952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221" name="墨迹 220"/>
              <p14:cNvContentPartPr/>
              <p14:nvPr/>
            </p14:nvContentPartPr>
            <p14:xfrm>
              <a:off x="4565650" y="6108700"/>
              <a:ext cx="234950" cy="24765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26"/>
            </p:blipFill>
            <p:spPr>
              <a:xfrm>
                <a:off x="4565650" y="6108700"/>
                <a:ext cx="2349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7" p14:bwMode="auto">
            <p14:nvContentPartPr>
              <p14:cNvPr id="222" name="墨迹 221"/>
              <p14:cNvContentPartPr/>
              <p14:nvPr/>
            </p14:nvContentPartPr>
            <p14:xfrm>
              <a:off x="4889500" y="6153150"/>
              <a:ext cx="31750" cy="17145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28"/>
            </p:blipFill>
            <p:spPr>
              <a:xfrm>
                <a:off x="4889500" y="6153150"/>
                <a:ext cx="317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9" p14:bwMode="auto">
            <p14:nvContentPartPr>
              <p14:cNvPr id="223" name="墨迹 222"/>
              <p14:cNvContentPartPr/>
              <p14:nvPr/>
            </p14:nvContentPartPr>
            <p14:xfrm>
              <a:off x="4914900" y="6134100"/>
              <a:ext cx="215900" cy="21590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30"/>
            </p:blipFill>
            <p:spPr>
              <a:xfrm>
                <a:off x="4914900" y="6134100"/>
                <a:ext cx="2159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1" p14:bwMode="auto">
            <p14:nvContentPartPr>
              <p14:cNvPr id="224" name="墨迹 223"/>
              <p14:cNvContentPartPr/>
              <p14:nvPr/>
            </p14:nvContentPartPr>
            <p14:xfrm>
              <a:off x="5245100" y="6140450"/>
              <a:ext cx="69850" cy="241300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32"/>
            </p:blipFill>
            <p:spPr>
              <a:xfrm>
                <a:off x="5245100" y="6140450"/>
                <a:ext cx="698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3" p14:bwMode="auto">
            <p14:nvContentPartPr>
              <p14:cNvPr id="225" name="墨迹 224"/>
              <p14:cNvContentPartPr/>
              <p14:nvPr/>
            </p14:nvContentPartPr>
            <p14:xfrm>
              <a:off x="5321300" y="6184900"/>
              <a:ext cx="107950" cy="260350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34"/>
            </p:blipFill>
            <p:spPr>
              <a:xfrm>
                <a:off x="5321300" y="6184900"/>
                <a:ext cx="1079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5" p14:bwMode="auto">
            <p14:nvContentPartPr>
              <p14:cNvPr id="226" name="墨迹 225"/>
              <p14:cNvContentPartPr/>
              <p14:nvPr/>
            </p14:nvContentPartPr>
            <p14:xfrm>
              <a:off x="2368550" y="6762750"/>
              <a:ext cx="127000" cy="8890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36"/>
            </p:blipFill>
            <p:spPr>
              <a:xfrm>
                <a:off x="2368550" y="6762750"/>
                <a:ext cx="1270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7" p14:bwMode="auto">
            <p14:nvContentPartPr>
              <p14:cNvPr id="227" name="墨迹 226"/>
              <p14:cNvContentPartPr/>
              <p14:nvPr/>
            </p14:nvContentPartPr>
            <p14:xfrm>
              <a:off x="2457450" y="6673850"/>
              <a:ext cx="69850" cy="3175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38"/>
            </p:blipFill>
            <p:spPr>
              <a:xfrm>
                <a:off x="2457450" y="6673850"/>
                <a:ext cx="698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9" p14:bwMode="auto">
            <p14:nvContentPartPr>
              <p14:cNvPr id="228" name="墨迹 227"/>
              <p14:cNvContentPartPr/>
              <p14:nvPr/>
            </p14:nvContentPartPr>
            <p14:xfrm>
              <a:off x="2406650" y="6731000"/>
              <a:ext cx="184150" cy="12700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40"/>
            </p:blipFill>
            <p:spPr>
              <a:xfrm>
                <a:off x="2406650" y="6731000"/>
                <a:ext cx="1841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1" p14:bwMode="auto">
            <p14:nvContentPartPr>
              <p14:cNvPr id="229" name="墨迹 228"/>
              <p14:cNvContentPartPr/>
              <p14:nvPr/>
            </p14:nvContentPartPr>
            <p14:xfrm>
              <a:off x="2647950" y="6680200"/>
              <a:ext cx="177800" cy="6350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42"/>
            </p:blipFill>
            <p:spPr>
              <a:xfrm>
                <a:off x="2647950" y="6680200"/>
                <a:ext cx="1778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3" p14:bwMode="auto">
            <p14:nvContentPartPr>
              <p14:cNvPr id="230" name="墨迹 229"/>
              <p14:cNvContentPartPr/>
              <p14:nvPr/>
            </p14:nvContentPartPr>
            <p14:xfrm>
              <a:off x="2755900" y="6686550"/>
              <a:ext cx="25400" cy="133350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44"/>
            </p:blipFill>
            <p:spPr>
              <a:xfrm>
                <a:off x="2755900" y="6686550"/>
                <a:ext cx="254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5" p14:bwMode="auto">
            <p14:nvContentPartPr>
              <p14:cNvPr id="231" name="墨迹 230"/>
              <p14:cNvContentPartPr/>
              <p14:nvPr/>
            </p14:nvContentPartPr>
            <p14:xfrm>
              <a:off x="2952750" y="6743700"/>
              <a:ext cx="19050" cy="76200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46"/>
            </p:blipFill>
            <p:spPr>
              <a:xfrm>
                <a:off x="2952750" y="6743700"/>
                <a:ext cx="190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7" p14:bwMode="auto">
            <p14:nvContentPartPr>
              <p14:cNvPr id="232" name="墨迹 231"/>
              <p14:cNvContentPartPr/>
              <p14:nvPr/>
            </p14:nvContentPartPr>
            <p14:xfrm>
              <a:off x="3835400" y="6724650"/>
              <a:ext cx="361950" cy="8890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48"/>
            </p:blipFill>
            <p:spPr>
              <a:xfrm>
                <a:off x="3835400" y="6724650"/>
                <a:ext cx="3619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9" p14:bwMode="auto">
            <p14:nvContentPartPr>
              <p14:cNvPr id="233" name="墨迹 232"/>
              <p14:cNvContentPartPr/>
              <p14:nvPr/>
            </p14:nvContentPartPr>
            <p14:xfrm>
              <a:off x="4248150" y="6635750"/>
              <a:ext cx="50800" cy="16510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50"/>
            </p:blipFill>
            <p:spPr>
              <a:xfrm>
                <a:off x="4248150" y="6635750"/>
                <a:ext cx="508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1" p14:bwMode="auto">
            <p14:nvContentPartPr>
              <p14:cNvPr id="234" name="墨迹 233"/>
              <p14:cNvContentPartPr/>
              <p14:nvPr/>
            </p14:nvContentPartPr>
            <p14:xfrm>
              <a:off x="4254500" y="6597650"/>
              <a:ext cx="196850" cy="20320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52"/>
            </p:blipFill>
            <p:spPr>
              <a:xfrm>
                <a:off x="4254500" y="6597650"/>
                <a:ext cx="1968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3" p14:bwMode="auto">
            <p14:nvContentPartPr>
              <p14:cNvPr id="235" name="墨迹 234"/>
              <p14:cNvContentPartPr/>
              <p14:nvPr/>
            </p14:nvContentPartPr>
            <p14:xfrm>
              <a:off x="4470400" y="6616700"/>
              <a:ext cx="203200" cy="215900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54"/>
            </p:blipFill>
            <p:spPr>
              <a:xfrm>
                <a:off x="4470400" y="6616700"/>
                <a:ext cx="2032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5" p14:bwMode="auto">
            <p14:nvContentPartPr>
              <p14:cNvPr id="236" name="墨迹 235"/>
              <p14:cNvContentPartPr/>
              <p14:nvPr/>
            </p14:nvContentPartPr>
            <p14:xfrm>
              <a:off x="4718050" y="6667500"/>
              <a:ext cx="247650" cy="38100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56"/>
            </p:blipFill>
            <p:spPr>
              <a:xfrm>
                <a:off x="4718050" y="6667500"/>
                <a:ext cx="2476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7" p14:bwMode="auto">
            <p14:nvContentPartPr>
              <p14:cNvPr id="237" name="墨迹 236"/>
              <p14:cNvContentPartPr/>
              <p14:nvPr/>
            </p14:nvContentPartPr>
            <p14:xfrm>
              <a:off x="4889500" y="6584950"/>
              <a:ext cx="152400" cy="19685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58"/>
            </p:blipFill>
            <p:spPr>
              <a:xfrm>
                <a:off x="4889500" y="6584950"/>
                <a:ext cx="1524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9" p14:bwMode="auto">
            <p14:nvContentPartPr>
              <p14:cNvPr id="238" name="墨迹 237"/>
              <p14:cNvContentPartPr/>
              <p14:nvPr/>
            </p14:nvContentPartPr>
            <p14:xfrm>
              <a:off x="5194300" y="6604000"/>
              <a:ext cx="76200" cy="222250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60"/>
            </p:blipFill>
            <p:spPr>
              <a:xfrm>
                <a:off x="5194300" y="6604000"/>
                <a:ext cx="762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1" p14:bwMode="auto">
            <p14:nvContentPartPr>
              <p14:cNvPr id="239" name="墨迹 238"/>
              <p14:cNvContentPartPr/>
              <p14:nvPr/>
            </p14:nvContentPartPr>
            <p14:xfrm>
              <a:off x="5295900" y="6559550"/>
              <a:ext cx="317500" cy="266700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62"/>
            </p:blipFill>
            <p:spPr>
              <a:xfrm>
                <a:off x="5295900" y="6559550"/>
                <a:ext cx="3175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3" p14:bwMode="auto">
            <p14:nvContentPartPr>
              <p14:cNvPr id="240" name="墨迹 239"/>
              <p14:cNvContentPartPr/>
              <p14:nvPr/>
            </p14:nvContentPartPr>
            <p14:xfrm>
              <a:off x="6413500" y="984250"/>
              <a:ext cx="139700" cy="190500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64"/>
            </p:blipFill>
            <p:spPr>
              <a:xfrm>
                <a:off x="6413500" y="984250"/>
                <a:ext cx="139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5" p14:bwMode="auto">
            <p14:nvContentPartPr>
              <p14:cNvPr id="241" name="墨迹 240"/>
              <p14:cNvContentPartPr/>
              <p14:nvPr/>
            </p14:nvContentPartPr>
            <p14:xfrm>
              <a:off x="6699250" y="1054100"/>
              <a:ext cx="127000" cy="25400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66"/>
            </p:blipFill>
            <p:spPr>
              <a:xfrm>
                <a:off x="6699250" y="1054100"/>
                <a:ext cx="1270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7" p14:bwMode="auto">
            <p14:nvContentPartPr>
              <p14:cNvPr id="242" name="墨迹 241"/>
              <p14:cNvContentPartPr/>
              <p14:nvPr/>
            </p14:nvContentPartPr>
            <p14:xfrm>
              <a:off x="6775450" y="990600"/>
              <a:ext cx="82550" cy="203200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68"/>
            </p:blipFill>
            <p:spPr>
              <a:xfrm>
                <a:off x="6775450" y="990600"/>
                <a:ext cx="825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9" p14:bwMode="auto">
            <p14:nvContentPartPr>
              <p14:cNvPr id="243" name="墨迹 242"/>
              <p14:cNvContentPartPr/>
              <p14:nvPr/>
            </p14:nvContentPartPr>
            <p14:xfrm>
              <a:off x="6953250" y="882650"/>
              <a:ext cx="152400" cy="298450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70"/>
            </p:blipFill>
            <p:spPr>
              <a:xfrm>
                <a:off x="6953250" y="882650"/>
                <a:ext cx="1524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1" p14:bwMode="auto">
            <p14:nvContentPartPr>
              <p14:cNvPr id="244" name="墨迹 243"/>
              <p14:cNvContentPartPr/>
              <p14:nvPr/>
            </p14:nvContentPartPr>
            <p14:xfrm>
              <a:off x="6623050" y="1079500"/>
              <a:ext cx="82550" cy="360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72"/>
            </p:blipFill>
            <p:spPr>
              <a:xfrm>
                <a:off x="6623050" y="1079500"/>
                <a:ext cx="82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3" p14:bwMode="auto">
            <p14:nvContentPartPr>
              <p14:cNvPr id="245" name="墨迹 244"/>
              <p14:cNvContentPartPr/>
              <p14:nvPr/>
            </p14:nvContentPartPr>
            <p14:xfrm>
              <a:off x="7715250" y="1066800"/>
              <a:ext cx="12700" cy="36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0"/>
            </p:blipFill>
            <p:spPr>
              <a:xfrm>
                <a:off x="7715250" y="10668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4" p14:bwMode="auto">
            <p14:nvContentPartPr>
              <p14:cNvPr id="246" name="墨迹 245"/>
              <p14:cNvContentPartPr/>
              <p14:nvPr/>
            </p14:nvContentPartPr>
            <p14:xfrm>
              <a:off x="7696200" y="1117600"/>
              <a:ext cx="12700" cy="25400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75"/>
            </p:blipFill>
            <p:spPr>
              <a:xfrm>
                <a:off x="7696200" y="1117600"/>
                <a:ext cx="127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6" p14:bwMode="auto">
            <p14:nvContentPartPr>
              <p14:cNvPr id="247" name="墨迹 246"/>
              <p14:cNvContentPartPr/>
              <p14:nvPr/>
            </p14:nvContentPartPr>
            <p14:xfrm>
              <a:off x="7689850" y="1231900"/>
              <a:ext cx="12700" cy="19050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77"/>
            </p:blipFill>
            <p:spPr>
              <a:xfrm>
                <a:off x="7689850" y="1231900"/>
                <a:ext cx="12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8" p14:bwMode="auto">
            <p14:nvContentPartPr>
              <p14:cNvPr id="248" name="墨迹 247"/>
              <p14:cNvContentPartPr/>
              <p14:nvPr/>
            </p14:nvContentPartPr>
            <p14:xfrm>
              <a:off x="7689850" y="1295400"/>
              <a:ext cx="360" cy="19050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47"/>
            </p:blipFill>
            <p:spPr>
              <a:xfrm>
                <a:off x="7689850" y="129540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9" p14:bwMode="auto">
            <p14:nvContentPartPr>
              <p14:cNvPr id="5" name="墨迹 4"/>
              <p14:cNvContentPartPr/>
              <p14:nvPr/>
            </p14:nvContentPartPr>
            <p14:xfrm>
              <a:off x="7848600" y="1162050"/>
              <a:ext cx="266700" cy="2730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80"/>
            </p:blipFill>
            <p:spPr>
              <a:xfrm>
                <a:off x="7848600" y="1162050"/>
                <a:ext cx="2667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1" p14:bwMode="auto">
            <p14:nvContentPartPr>
              <p14:cNvPr id="249" name="墨迹 248"/>
              <p14:cNvContentPartPr/>
              <p14:nvPr/>
            </p14:nvContentPartPr>
            <p14:xfrm>
              <a:off x="8096250" y="1225550"/>
              <a:ext cx="158750" cy="241300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482"/>
            </p:blipFill>
            <p:spPr>
              <a:xfrm>
                <a:off x="8096250" y="1225550"/>
                <a:ext cx="1587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3" p14:bwMode="auto">
            <p14:nvContentPartPr>
              <p14:cNvPr id="250" name="墨迹 249"/>
              <p14:cNvContentPartPr/>
              <p14:nvPr/>
            </p14:nvContentPartPr>
            <p14:xfrm>
              <a:off x="8293100" y="1219200"/>
              <a:ext cx="88900" cy="254000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484"/>
            </p:blipFill>
            <p:spPr>
              <a:xfrm>
                <a:off x="8293100" y="1219200"/>
                <a:ext cx="889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5" p14:bwMode="auto">
            <p14:nvContentPartPr>
              <p14:cNvPr id="251" name="墨迹 250"/>
              <p14:cNvContentPartPr/>
              <p14:nvPr/>
            </p14:nvContentPartPr>
            <p14:xfrm>
              <a:off x="8324850" y="1200150"/>
              <a:ext cx="177800" cy="279400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486"/>
            </p:blipFill>
            <p:spPr>
              <a:xfrm>
                <a:off x="8324850" y="1200150"/>
                <a:ext cx="1778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7" p14:bwMode="auto">
            <p14:nvContentPartPr>
              <p14:cNvPr id="252" name="墨迹 251"/>
              <p14:cNvContentPartPr/>
              <p14:nvPr/>
            </p14:nvContentPartPr>
            <p14:xfrm>
              <a:off x="8832850" y="1206500"/>
              <a:ext cx="139700" cy="317500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488"/>
            </p:blipFill>
            <p:spPr>
              <a:xfrm>
                <a:off x="8832850" y="1206500"/>
                <a:ext cx="1397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9" p14:bwMode="auto">
            <p14:nvContentPartPr>
              <p14:cNvPr id="253" name="墨迹 252"/>
              <p14:cNvContentPartPr/>
              <p14:nvPr/>
            </p14:nvContentPartPr>
            <p14:xfrm>
              <a:off x="8972550" y="1295400"/>
              <a:ext cx="44450" cy="165100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490"/>
            </p:blipFill>
            <p:spPr>
              <a:xfrm>
                <a:off x="8972550" y="1295400"/>
                <a:ext cx="444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1" p14:bwMode="auto">
            <p14:nvContentPartPr>
              <p14:cNvPr id="254" name="墨迹 253"/>
              <p14:cNvContentPartPr/>
              <p14:nvPr/>
            </p14:nvContentPartPr>
            <p14:xfrm>
              <a:off x="8947150" y="1263650"/>
              <a:ext cx="120650" cy="203200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492"/>
            </p:blipFill>
            <p:spPr>
              <a:xfrm>
                <a:off x="8947150" y="1263650"/>
                <a:ext cx="1206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3" p14:bwMode="auto">
            <p14:nvContentPartPr>
              <p14:cNvPr id="255" name="墨迹 254"/>
              <p14:cNvContentPartPr/>
              <p14:nvPr/>
            </p14:nvContentPartPr>
            <p14:xfrm>
              <a:off x="9112250" y="1320800"/>
              <a:ext cx="44450" cy="101600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494"/>
            </p:blipFill>
            <p:spPr>
              <a:xfrm>
                <a:off x="9112250" y="1320800"/>
                <a:ext cx="444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5" p14:bwMode="auto">
            <p14:nvContentPartPr>
              <p14:cNvPr id="256" name="墨迹 255"/>
              <p14:cNvContentPartPr/>
              <p14:nvPr/>
            </p14:nvContentPartPr>
            <p14:xfrm>
              <a:off x="9156700" y="1231900"/>
              <a:ext cx="114300" cy="292100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496"/>
            </p:blipFill>
            <p:spPr>
              <a:xfrm>
                <a:off x="9156700" y="1231900"/>
                <a:ext cx="1143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7" p14:bwMode="auto">
            <p14:nvContentPartPr>
              <p14:cNvPr id="257" name="墨迹 256"/>
              <p14:cNvContentPartPr/>
              <p14:nvPr/>
            </p14:nvContentPartPr>
            <p14:xfrm>
              <a:off x="9436100" y="1320800"/>
              <a:ext cx="146050" cy="360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53"/>
            </p:blipFill>
            <p:spPr>
              <a:xfrm>
                <a:off x="9436100" y="1320800"/>
                <a:ext cx="146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8" p14:bwMode="auto">
            <p14:nvContentPartPr>
              <p14:cNvPr id="258" name="墨迹 257"/>
              <p14:cNvContentPartPr/>
              <p14:nvPr/>
            </p14:nvContentPartPr>
            <p14:xfrm>
              <a:off x="9525000" y="1244600"/>
              <a:ext cx="63500" cy="203200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499"/>
            </p:blipFill>
            <p:spPr>
              <a:xfrm>
                <a:off x="9525000" y="1244600"/>
                <a:ext cx="635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0" p14:bwMode="auto">
            <p14:nvContentPartPr>
              <p14:cNvPr id="259" name="墨迹 258"/>
              <p14:cNvContentPartPr/>
              <p14:nvPr/>
            </p14:nvContentPartPr>
            <p14:xfrm>
              <a:off x="9575800" y="1295400"/>
              <a:ext cx="69850" cy="6350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501"/>
            </p:blipFill>
            <p:spPr>
              <a:xfrm>
                <a:off x="9575800" y="1295400"/>
                <a:ext cx="698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2" p14:bwMode="auto">
            <p14:nvContentPartPr>
              <p14:cNvPr id="260" name="墨迹 259"/>
              <p14:cNvContentPartPr/>
              <p14:nvPr/>
            </p14:nvContentPartPr>
            <p14:xfrm>
              <a:off x="9575800" y="1511300"/>
              <a:ext cx="82550" cy="95250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503"/>
            </p:blipFill>
            <p:spPr>
              <a:xfrm>
                <a:off x="9575800" y="1511300"/>
                <a:ext cx="825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4" p14:bwMode="auto">
            <p14:nvContentPartPr>
              <p14:cNvPr id="261" name="墨迹 260"/>
              <p14:cNvContentPartPr/>
              <p14:nvPr/>
            </p14:nvContentPartPr>
            <p14:xfrm>
              <a:off x="9747250" y="1289050"/>
              <a:ext cx="114300" cy="222250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505"/>
            </p:blipFill>
            <p:spPr>
              <a:xfrm>
                <a:off x="9747250" y="1289050"/>
                <a:ext cx="1143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6" p14:bwMode="auto">
            <p14:nvContentPartPr>
              <p14:cNvPr id="262" name="墨迹 261"/>
              <p14:cNvContentPartPr/>
              <p14:nvPr/>
            </p14:nvContentPartPr>
            <p14:xfrm>
              <a:off x="9836150" y="1327150"/>
              <a:ext cx="76200" cy="279400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507"/>
            </p:blipFill>
            <p:spPr>
              <a:xfrm>
                <a:off x="9836150" y="1327150"/>
                <a:ext cx="762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8" p14:bwMode="auto">
            <p14:nvContentPartPr>
              <p14:cNvPr id="263" name="墨迹 262"/>
              <p14:cNvContentPartPr/>
              <p14:nvPr/>
            </p14:nvContentPartPr>
            <p14:xfrm>
              <a:off x="9867900" y="1358900"/>
              <a:ext cx="82550" cy="120650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509"/>
            </p:blipFill>
            <p:spPr>
              <a:xfrm>
                <a:off x="9867900" y="1358900"/>
                <a:ext cx="825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0" p14:bwMode="auto">
            <p14:nvContentPartPr>
              <p14:cNvPr id="264" name="墨迹 263"/>
              <p14:cNvContentPartPr/>
              <p14:nvPr/>
            </p14:nvContentPartPr>
            <p14:xfrm>
              <a:off x="10001250" y="1352550"/>
              <a:ext cx="114300" cy="139700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511"/>
            </p:blipFill>
            <p:spPr>
              <a:xfrm>
                <a:off x="10001250" y="1352550"/>
                <a:ext cx="1143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2" p14:bwMode="auto">
            <p14:nvContentPartPr>
              <p14:cNvPr id="265" name="墨迹 264"/>
              <p14:cNvContentPartPr/>
              <p14:nvPr/>
            </p14:nvContentPartPr>
            <p14:xfrm>
              <a:off x="10083800" y="1270000"/>
              <a:ext cx="120650" cy="260350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513"/>
            </p:blipFill>
            <p:spPr>
              <a:xfrm>
                <a:off x="10083800" y="1270000"/>
                <a:ext cx="1206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4" p14:bwMode="auto">
            <p14:nvContentPartPr>
              <p14:cNvPr id="266" name="墨迹 265"/>
              <p14:cNvContentPartPr/>
              <p14:nvPr/>
            </p14:nvContentPartPr>
            <p14:xfrm>
              <a:off x="10261600" y="1416050"/>
              <a:ext cx="101600" cy="360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57"/>
            </p:blipFill>
            <p:spPr>
              <a:xfrm>
                <a:off x="10261600" y="1416050"/>
                <a:ext cx="1016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5" p14:bwMode="auto">
            <p14:nvContentPartPr>
              <p14:cNvPr id="267" name="墨迹 266"/>
              <p14:cNvContentPartPr/>
              <p14:nvPr/>
            </p14:nvContentPartPr>
            <p14:xfrm>
              <a:off x="10306050" y="1333500"/>
              <a:ext cx="19050" cy="254000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516"/>
            </p:blipFill>
            <p:spPr>
              <a:xfrm>
                <a:off x="10306050" y="1333500"/>
                <a:ext cx="190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7" p14:bwMode="auto">
            <p14:nvContentPartPr>
              <p14:cNvPr id="268" name="墨迹 267"/>
              <p14:cNvContentPartPr/>
              <p14:nvPr/>
            </p14:nvContentPartPr>
            <p14:xfrm>
              <a:off x="1784350" y="1492250"/>
              <a:ext cx="2933700" cy="704850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518"/>
            </p:blipFill>
            <p:spPr>
              <a:xfrm>
                <a:off x="1784350" y="1492250"/>
                <a:ext cx="2933700" cy="704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9" p14:bwMode="auto">
            <p14:nvContentPartPr>
              <p14:cNvPr id="269" name="墨迹 268"/>
              <p14:cNvContentPartPr/>
              <p14:nvPr/>
            </p14:nvContentPartPr>
            <p14:xfrm>
              <a:off x="7067550" y="1492250"/>
              <a:ext cx="95250" cy="177800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520"/>
            </p:blipFill>
            <p:spPr>
              <a:xfrm>
                <a:off x="7067550" y="1492250"/>
                <a:ext cx="952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1" p14:bwMode="auto">
            <p14:nvContentPartPr>
              <p14:cNvPr id="270" name="墨迹 269"/>
              <p14:cNvContentPartPr/>
              <p14:nvPr/>
            </p14:nvContentPartPr>
            <p14:xfrm>
              <a:off x="7143750" y="1517650"/>
              <a:ext cx="69850" cy="360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522"/>
            </p:blipFill>
            <p:spPr>
              <a:xfrm>
                <a:off x="7143750" y="1517650"/>
                <a:ext cx="698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3" p14:bwMode="auto">
            <p14:nvContentPartPr>
              <p14:cNvPr id="271" name="墨迹 270"/>
              <p14:cNvContentPartPr/>
              <p14:nvPr/>
            </p14:nvContentPartPr>
            <p14:xfrm>
              <a:off x="7124700" y="1587500"/>
              <a:ext cx="120650" cy="6350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524"/>
            </p:blipFill>
            <p:spPr>
              <a:xfrm>
                <a:off x="7124700" y="1587500"/>
                <a:ext cx="1206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5" p14:bwMode="auto">
            <p14:nvContentPartPr>
              <p14:cNvPr id="272" name="墨迹 271"/>
              <p14:cNvContentPartPr/>
              <p14:nvPr/>
            </p14:nvContentPartPr>
            <p14:xfrm>
              <a:off x="7270750" y="1536700"/>
              <a:ext cx="76200" cy="12700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526"/>
            </p:blipFill>
            <p:spPr>
              <a:xfrm>
                <a:off x="7270750" y="1536700"/>
                <a:ext cx="762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7" p14:bwMode="auto">
            <p14:nvContentPartPr>
              <p14:cNvPr id="273" name="墨迹 272"/>
              <p14:cNvContentPartPr/>
              <p14:nvPr/>
            </p14:nvContentPartPr>
            <p14:xfrm>
              <a:off x="7232650" y="1555750"/>
              <a:ext cx="57150" cy="88900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528"/>
            </p:blipFill>
            <p:spPr>
              <a:xfrm>
                <a:off x="7232650" y="1555750"/>
                <a:ext cx="571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9" p14:bwMode="auto">
            <p14:nvContentPartPr>
              <p14:cNvPr id="274" name="墨迹 273"/>
              <p14:cNvContentPartPr/>
              <p14:nvPr/>
            </p14:nvContentPartPr>
            <p14:xfrm>
              <a:off x="7308850" y="1606550"/>
              <a:ext cx="88900" cy="57150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530"/>
            </p:blipFill>
            <p:spPr>
              <a:xfrm>
                <a:off x="7308850" y="1606550"/>
                <a:ext cx="889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1" p14:bwMode="auto">
            <p14:nvContentPartPr>
              <p14:cNvPr id="275" name="墨迹 274"/>
              <p14:cNvContentPartPr/>
              <p14:nvPr/>
            </p14:nvContentPartPr>
            <p14:xfrm>
              <a:off x="7029450" y="1758950"/>
              <a:ext cx="38100" cy="146050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532"/>
            </p:blipFill>
            <p:spPr>
              <a:xfrm>
                <a:off x="7029450" y="1758950"/>
                <a:ext cx="381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3" p14:bwMode="auto">
            <p14:nvContentPartPr>
              <p14:cNvPr id="276" name="墨迹 275"/>
              <p14:cNvContentPartPr/>
              <p14:nvPr/>
            </p14:nvContentPartPr>
            <p14:xfrm>
              <a:off x="7105650" y="1758950"/>
              <a:ext cx="114300" cy="360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534"/>
            </p:blipFill>
            <p:spPr>
              <a:xfrm>
                <a:off x="7105650" y="1758950"/>
                <a:ext cx="1143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5" p14:bwMode="auto">
            <p14:nvContentPartPr>
              <p14:cNvPr id="277" name="墨迹 276"/>
              <p14:cNvContentPartPr/>
              <p14:nvPr/>
            </p14:nvContentPartPr>
            <p14:xfrm>
              <a:off x="7080250" y="1797050"/>
              <a:ext cx="171450" cy="25400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536"/>
            </p:blipFill>
            <p:spPr>
              <a:xfrm>
                <a:off x="7080250" y="1797050"/>
                <a:ext cx="1714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7" p14:bwMode="auto">
            <p14:nvContentPartPr>
              <p14:cNvPr id="278" name="墨迹 277"/>
              <p14:cNvContentPartPr/>
              <p14:nvPr/>
            </p14:nvContentPartPr>
            <p14:xfrm>
              <a:off x="7289800" y="1758950"/>
              <a:ext cx="114300" cy="12700"/>
            </p14:xfrm>
          </p:contentPart>
        </mc:Choice>
        <mc:Fallback xmlns="">
          <p:pic>
            <p:nvPicPr>
              <p:cNvPr id="278" name="墨迹 277"/>
            </p:nvPicPr>
            <p:blipFill>
              <a:blip r:embed="rId538"/>
            </p:blipFill>
            <p:spPr>
              <a:xfrm>
                <a:off x="7289800" y="1758950"/>
                <a:ext cx="1143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9" p14:bwMode="auto">
            <p14:nvContentPartPr>
              <p14:cNvPr id="279" name="墨迹 278"/>
              <p14:cNvContentPartPr/>
              <p14:nvPr/>
            </p14:nvContentPartPr>
            <p14:xfrm>
              <a:off x="7296150" y="1758950"/>
              <a:ext cx="31750" cy="133350"/>
            </p14:xfrm>
          </p:contentPart>
        </mc:Choice>
        <mc:Fallback xmlns="">
          <p:pic>
            <p:nvPicPr>
              <p:cNvPr id="279" name="墨迹 278"/>
            </p:nvPicPr>
            <p:blipFill>
              <a:blip r:embed="rId540"/>
            </p:blipFill>
            <p:spPr>
              <a:xfrm>
                <a:off x="7296150" y="1758950"/>
                <a:ext cx="317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1" p14:bwMode="auto">
            <p14:nvContentPartPr>
              <p14:cNvPr id="280" name="墨迹 279"/>
              <p14:cNvContentPartPr/>
              <p14:nvPr/>
            </p14:nvContentPartPr>
            <p14:xfrm>
              <a:off x="7391400" y="1841500"/>
              <a:ext cx="19050" cy="63500"/>
            </p14:xfrm>
          </p:contentPart>
        </mc:Choice>
        <mc:Fallback xmlns="">
          <p:pic>
            <p:nvPicPr>
              <p:cNvPr id="280" name="墨迹 279"/>
            </p:nvPicPr>
            <p:blipFill>
              <a:blip r:embed="rId542"/>
            </p:blipFill>
            <p:spPr>
              <a:xfrm>
                <a:off x="7391400" y="1841500"/>
                <a:ext cx="190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3" p14:bwMode="auto">
            <p14:nvContentPartPr>
              <p14:cNvPr id="281" name="墨迹 280"/>
              <p14:cNvContentPartPr/>
              <p14:nvPr/>
            </p14:nvContentPartPr>
            <p14:xfrm>
              <a:off x="7016750" y="2044700"/>
              <a:ext cx="114300" cy="114300"/>
            </p14:xfrm>
          </p:contentPart>
        </mc:Choice>
        <mc:Fallback xmlns="">
          <p:pic>
            <p:nvPicPr>
              <p:cNvPr id="281" name="墨迹 280"/>
            </p:nvPicPr>
            <p:blipFill>
              <a:blip r:embed="rId544"/>
            </p:blipFill>
            <p:spPr>
              <a:xfrm>
                <a:off x="7016750" y="2044700"/>
                <a:ext cx="1143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5" p14:bwMode="auto">
            <p14:nvContentPartPr>
              <p14:cNvPr id="282" name="墨迹 281"/>
              <p14:cNvContentPartPr/>
              <p14:nvPr/>
            </p14:nvContentPartPr>
            <p14:xfrm>
              <a:off x="7143750" y="2057400"/>
              <a:ext cx="127000" cy="31750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546"/>
            </p:blipFill>
            <p:spPr>
              <a:xfrm>
                <a:off x="7143750" y="2057400"/>
                <a:ext cx="1270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7" p14:bwMode="auto">
            <p14:nvContentPartPr>
              <p14:cNvPr id="283" name="墨迹 282"/>
              <p14:cNvContentPartPr/>
              <p14:nvPr/>
            </p14:nvContentPartPr>
            <p14:xfrm>
              <a:off x="7194550" y="2057400"/>
              <a:ext cx="57150" cy="120650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548"/>
            </p:blipFill>
            <p:spPr>
              <a:xfrm>
                <a:off x="7194550" y="2057400"/>
                <a:ext cx="571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9" p14:bwMode="auto">
            <p14:nvContentPartPr>
              <p14:cNvPr id="284" name="墨迹 283"/>
              <p14:cNvContentPartPr/>
              <p14:nvPr/>
            </p14:nvContentPartPr>
            <p14:xfrm>
              <a:off x="7315200" y="2101850"/>
              <a:ext cx="63500" cy="69850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550"/>
            </p:blipFill>
            <p:spPr>
              <a:xfrm>
                <a:off x="7315200" y="2101850"/>
                <a:ext cx="635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1" p14:bwMode="auto">
            <p14:nvContentPartPr>
              <p14:cNvPr id="285" name="墨迹 284"/>
              <p14:cNvContentPartPr/>
              <p14:nvPr/>
            </p14:nvContentPartPr>
            <p14:xfrm>
              <a:off x="9715500" y="1619250"/>
              <a:ext cx="469900" cy="25400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552"/>
            </p:blipFill>
            <p:spPr>
              <a:xfrm>
                <a:off x="9715500" y="1619250"/>
                <a:ext cx="4699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3" p14:bwMode="auto">
            <p14:nvContentPartPr>
              <p14:cNvPr id="286" name="墨迹 285"/>
              <p14:cNvContentPartPr/>
              <p14:nvPr/>
            </p14:nvContentPartPr>
            <p14:xfrm>
              <a:off x="9855200" y="1593850"/>
              <a:ext cx="133350" cy="114300"/>
            </p14:xfrm>
          </p:contentPart>
        </mc:Choice>
        <mc:Fallback xmlns="">
          <p:pic>
            <p:nvPicPr>
              <p:cNvPr id="286" name="墨迹 285"/>
            </p:nvPicPr>
            <p:blipFill>
              <a:blip r:embed="rId554"/>
            </p:blipFill>
            <p:spPr>
              <a:xfrm>
                <a:off x="9855200" y="1593850"/>
                <a:ext cx="1333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5" p14:bwMode="auto">
            <p14:nvContentPartPr>
              <p14:cNvPr id="287" name="墨迹 286"/>
              <p14:cNvContentPartPr/>
              <p14:nvPr/>
            </p14:nvContentPartPr>
            <p14:xfrm>
              <a:off x="10229850" y="1638300"/>
              <a:ext cx="190500" cy="44450"/>
            </p14:xfrm>
          </p:contentPart>
        </mc:Choice>
        <mc:Fallback xmlns="">
          <p:pic>
            <p:nvPicPr>
              <p:cNvPr id="287" name="墨迹 286"/>
            </p:nvPicPr>
            <p:blipFill>
              <a:blip r:embed="rId556"/>
            </p:blipFill>
            <p:spPr>
              <a:xfrm>
                <a:off x="10229850" y="1638300"/>
                <a:ext cx="1905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7" p14:bwMode="auto">
            <p14:nvContentPartPr>
              <p14:cNvPr id="288" name="墨迹 287"/>
              <p14:cNvContentPartPr/>
              <p14:nvPr/>
            </p14:nvContentPartPr>
            <p14:xfrm>
              <a:off x="10248900" y="1644650"/>
              <a:ext cx="171450" cy="25400"/>
            </p14:xfrm>
          </p:contentPart>
        </mc:Choice>
        <mc:Fallback xmlns="">
          <p:pic>
            <p:nvPicPr>
              <p:cNvPr id="288" name="墨迹 287"/>
            </p:nvPicPr>
            <p:blipFill>
              <a:blip r:embed="rId558"/>
            </p:blipFill>
            <p:spPr>
              <a:xfrm>
                <a:off x="10248900" y="1644650"/>
                <a:ext cx="1714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9" p14:bwMode="auto">
            <p14:nvContentPartPr>
              <p14:cNvPr id="289" name="墨迹 288"/>
              <p14:cNvContentPartPr/>
              <p14:nvPr/>
            </p14:nvContentPartPr>
            <p14:xfrm>
              <a:off x="7778750" y="2032000"/>
              <a:ext cx="57150" cy="177800"/>
            </p14:xfrm>
          </p:contentPart>
        </mc:Choice>
        <mc:Fallback xmlns="">
          <p:pic>
            <p:nvPicPr>
              <p:cNvPr id="289" name="墨迹 288"/>
            </p:nvPicPr>
            <p:blipFill>
              <a:blip r:embed="rId560"/>
            </p:blipFill>
            <p:spPr>
              <a:xfrm>
                <a:off x="7778750" y="2032000"/>
                <a:ext cx="571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1" p14:bwMode="auto">
            <p14:nvContentPartPr>
              <p14:cNvPr id="290" name="墨迹 289"/>
              <p14:cNvContentPartPr/>
              <p14:nvPr/>
            </p14:nvContentPartPr>
            <p14:xfrm>
              <a:off x="7823200" y="2051050"/>
              <a:ext cx="95250" cy="82550"/>
            </p14:xfrm>
          </p:contentPart>
        </mc:Choice>
        <mc:Fallback xmlns="">
          <p:pic>
            <p:nvPicPr>
              <p:cNvPr id="290" name="墨迹 289"/>
            </p:nvPicPr>
            <p:blipFill>
              <a:blip r:embed="rId562"/>
            </p:blipFill>
            <p:spPr>
              <a:xfrm>
                <a:off x="7823200" y="2051050"/>
                <a:ext cx="952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3" p14:bwMode="auto">
            <p14:nvContentPartPr>
              <p14:cNvPr id="291" name="墨迹 290"/>
              <p14:cNvContentPartPr/>
              <p14:nvPr/>
            </p14:nvContentPartPr>
            <p14:xfrm>
              <a:off x="7943850" y="2057400"/>
              <a:ext cx="133350" cy="139700"/>
            </p14:xfrm>
          </p:contentPart>
        </mc:Choice>
        <mc:Fallback xmlns="">
          <p:pic>
            <p:nvPicPr>
              <p:cNvPr id="291" name="墨迹 290"/>
            </p:nvPicPr>
            <p:blipFill>
              <a:blip r:embed="rId564"/>
            </p:blipFill>
            <p:spPr>
              <a:xfrm>
                <a:off x="7943850" y="2057400"/>
                <a:ext cx="1333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5" p14:bwMode="auto">
            <p14:nvContentPartPr>
              <p14:cNvPr id="292" name="墨迹 291"/>
              <p14:cNvContentPartPr/>
              <p14:nvPr/>
            </p14:nvContentPartPr>
            <p14:xfrm>
              <a:off x="8134350" y="2101850"/>
              <a:ext cx="133350" cy="6350"/>
            </p14:xfrm>
          </p:contentPart>
        </mc:Choice>
        <mc:Fallback xmlns="">
          <p:pic>
            <p:nvPicPr>
              <p:cNvPr id="292" name="墨迹 291"/>
            </p:nvPicPr>
            <p:blipFill>
              <a:blip r:embed="rId566"/>
            </p:blipFill>
            <p:spPr>
              <a:xfrm>
                <a:off x="8134350" y="2101850"/>
                <a:ext cx="1333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7" p14:bwMode="auto">
            <p14:nvContentPartPr>
              <p14:cNvPr id="293" name="墨迹 292"/>
              <p14:cNvContentPartPr/>
              <p14:nvPr/>
            </p14:nvContentPartPr>
            <p14:xfrm>
              <a:off x="8235950" y="2070100"/>
              <a:ext cx="88900" cy="107950"/>
            </p14:xfrm>
          </p:contentPart>
        </mc:Choice>
        <mc:Fallback xmlns="">
          <p:pic>
            <p:nvPicPr>
              <p:cNvPr id="293" name="墨迹 292"/>
            </p:nvPicPr>
            <p:blipFill>
              <a:blip r:embed="rId568"/>
            </p:blipFill>
            <p:spPr>
              <a:xfrm>
                <a:off x="8235950" y="2070100"/>
                <a:ext cx="889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9" p14:bwMode="auto">
            <p14:nvContentPartPr>
              <p14:cNvPr id="294" name="墨迹 293"/>
              <p14:cNvContentPartPr/>
              <p14:nvPr/>
            </p14:nvContentPartPr>
            <p14:xfrm>
              <a:off x="8407400" y="1987550"/>
              <a:ext cx="63500" cy="133350"/>
            </p14:xfrm>
          </p:contentPart>
        </mc:Choice>
        <mc:Fallback xmlns="">
          <p:pic>
            <p:nvPicPr>
              <p:cNvPr id="294" name="墨迹 293"/>
            </p:nvPicPr>
            <p:blipFill>
              <a:blip r:embed="rId570"/>
            </p:blipFill>
            <p:spPr>
              <a:xfrm>
                <a:off x="8407400" y="1987550"/>
                <a:ext cx="635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1" p14:bwMode="auto">
            <p14:nvContentPartPr>
              <p14:cNvPr id="295" name="墨迹 294"/>
              <p14:cNvContentPartPr/>
              <p14:nvPr/>
            </p14:nvContentPartPr>
            <p14:xfrm>
              <a:off x="8470900" y="1987550"/>
              <a:ext cx="127000" cy="158750"/>
            </p14:xfrm>
          </p:contentPart>
        </mc:Choice>
        <mc:Fallback xmlns="">
          <p:pic>
            <p:nvPicPr>
              <p:cNvPr id="295" name="墨迹 294"/>
            </p:nvPicPr>
            <p:blipFill>
              <a:blip r:embed="rId572"/>
            </p:blipFill>
            <p:spPr>
              <a:xfrm>
                <a:off x="8470900" y="1987550"/>
                <a:ext cx="1270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3" p14:bwMode="auto">
            <p14:nvContentPartPr>
              <p14:cNvPr id="296" name="墨迹 295"/>
              <p14:cNvContentPartPr/>
              <p14:nvPr/>
            </p14:nvContentPartPr>
            <p14:xfrm>
              <a:off x="8655050" y="2000250"/>
              <a:ext cx="69850" cy="152400"/>
            </p14:xfrm>
          </p:contentPart>
        </mc:Choice>
        <mc:Fallback xmlns="">
          <p:pic>
            <p:nvPicPr>
              <p:cNvPr id="296" name="墨迹 295"/>
            </p:nvPicPr>
            <p:blipFill>
              <a:blip r:embed="rId574"/>
            </p:blipFill>
            <p:spPr>
              <a:xfrm>
                <a:off x="8655050" y="2000250"/>
                <a:ext cx="698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5" p14:bwMode="auto">
            <p14:nvContentPartPr>
              <p14:cNvPr id="297" name="墨迹 296"/>
              <p14:cNvContentPartPr/>
              <p14:nvPr/>
            </p14:nvContentPartPr>
            <p14:xfrm>
              <a:off x="8737600" y="1987550"/>
              <a:ext cx="31750" cy="209550"/>
            </p14:xfrm>
          </p:contentPart>
        </mc:Choice>
        <mc:Fallback xmlns="">
          <p:pic>
            <p:nvPicPr>
              <p:cNvPr id="297" name="墨迹 296"/>
            </p:nvPicPr>
            <p:blipFill>
              <a:blip r:embed="rId576"/>
            </p:blipFill>
            <p:spPr>
              <a:xfrm>
                <a:off x="8737600" y="1987550"/>
                <a:ext cx="317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7" p14:bwMode="auto">
            <p14:nvContentPartPr>
              <p14:cNvPr id="298" name="墨迹 297"/>
              <p14:cNvContentPartPr/>
              <p14:nvPr/>
            </p14:nvContentPartPr>
            <p14:xfrm>
              <a:off x="8680450" y="2089150"/>
              <a:ext cx="88900" cy="31750"/>
            </p14:xfrm>
          </p:contentPart>
        </mc:Choice>
        <mc:Fallback xmlns="">
          <p:pic>
            <p:nvPicPr>
              <p:cNvPr id="298" name="墨迹 297"/>
            </p:nvPicPr>
            <p:blipFill>
              <a:blip r:embed="rId578"/>
            </p:blipFill>
            <p:spPr>
              <a:xfrm>
                <a:off x="8680450" y="2089150"/>
                <a:ext cx="889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9" p14:bwMode="auto">
            <p14:nvContentPartPr>
              <p14:cNvPr id="299" name="墨迹 298"/>
              <p14:cNvContentPartPr/>
              <p14:nvPr/>
            </p14:nvContentPartPr>
            <p14:xfrm>
              <a:off x="8858250" y="2019300"/>
              <a:ext cx="6350" cy="152400"/>
            </p14:xfrm>
          </p:contentPart>
        </mc:Choice>
        <mc:Fallback xmlns="">
          <p:pic>
            <p:nvPicPr>
              <p:cNvPr id="299" name="墨迹 298"/>
            </p:nvPicPr>
            <p:blipFill>
              <a:blip r:embed="rId580"/>
            </p:blipFill>
            <p:spPr>
              <a:xfrm>
                <a:off x="8858250" y="2019300"/>
                <a:ext cx="63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1" p14:bwMode="auto">
            <p14:nvContentPartPr>
              <p14:cNvPr id="300" name="墨迹 299"/>
              <p14:cNvContentPartPr/>
              <p14:nvPr/>
            </p14:nvContentPartPr>
            <p14:xfrm>
              <a:off x="8870950" y="1987550"/>
              <a:ext cx="127000" cy="209550"/>
            </p14:xfrm>
          </p:contentPart>
        </mc:Choice>
        <mc:Fallback xmlns="">
          <p:pic>
            <p:nvPicPr>
              <p:cNvPr id="300" name="墨迹 299"/>
            </p:nvPicPr>
            <p:blipFill>
              <a:blip r:embed="rId582"/>
            </p:blipFill>
            <p:spPr>
              <a:xfrm>
                <a:off x="8870950" y="1987550"/>
                <a:ext cx="1270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3" p14:bwMode="auto">
            <p14:nvContentPartPr>
              <p14:cNvPr id="301" name="墨迹 300"/>
              <p14:cNvContentPartPr/>
              <p14:nvPr/>
            </p14:nvContentPartPr>
            <p14:xfrm>
              <a:off x="6959600" y="2336800"/>
              <a:ext cx="139700" cy="165100"/>
            </p14:xfrm>
          </p:contentPart>
        </mc:Choice>
        <mc:Fallback xmlns="">
          <p:pic>
            <p:nvPicPr>
              <p:cNvPr id="301" name="墨迹 300"/>
            </p:nvPicPr>
            <p:blipFill>
              <a:blip r:embed="rId584"/>
            </p:blipFill>
            <p:spPr>
              <a:xfrm>
                <a:off x="6959600" y="2336800"/>
                <a:ext cx="1397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5" p14:bwMode="auto">
            <p14:nvContentPartPr>
              <p14:cNvPr id="302" name="墨迹 301"/>
              <p14:cNvContentPartPr/>
              <p14:nvPr/>
            </p14:nvContentPartPr>
            <p14:xfrm>
              <a:off x="7162800" y="2387600"/>
              <a:ext cx="127000" cy="360"/>
            </p14:xfrm>
          </p:contentPart>
        </mc:Choice>
        <mc:Fallback xmlns="">
          <p:pic>
            <p:nvPicPr>
              <p:cNvPr id="302" name="墨迹 301"/>
            </p:nvPicPr>
            <p:blipFill>
              <a:blip r:embed="rId586"/>
            </p:blipFill>
            <p:spPr>
              <a:xfrm>
                <a:off x="7162800" y="2387600"/>
                <a:ext cx="1270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7" p14:bwMode="auto">
            <p14:nvContentPartPr>
              <p14:cNvPr id="303" name="墨迹 302"/>
              <p14:cNvContentPartPr/>
              <p14:nvPr/>
            </p14:nvContentPartPr>
            <p14:xfrm>
              <a:off x="7175500" y="2387600"/>
              <a:ext cx="69850" cy="127000"/>
            </p14:xfrm>
          </p:contentPart>
        </mc:Choice>
        <mc:Fallback xmlns="">
          <p:pic>
            <p:nvPicPr>
              <p:cNvPr id="303" name="墨迹 302"/>
            </p:nvPicPr>
            <p:blipFill>
              <a:blip r:embed="rId588"/>
            </p:blipFill>
            <p:spPr>
              <a:xfrm>
                <a:off x="7175500" y="2387600"/>
                <a:ext cx="698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9" p14:bwMode="auto">
            <p14:nvContentPartPr>
              <p14:cNvPr id="304" name="墨迹 303"/>
              <p14:cNvContentPartPr/>
              <p14:nvPr/>
            </p14:nvContentPartPr>
            <p14:xfrm>
              <a:off x="7346950" y="2470150"/>
              <a:ext cx="25400" cy="69850"/>
            </p14:xfrm>
          </p:contentPart>
        </mc:Choice>
        <mc:Fallback xmlns="">
          <p:pic>
            <p:nvPicPr>
              <p:cNvPr id="304" name="墨迹 303"/>
            </p:nvPicPr>
            <p:blipFill>
              <a:blip r:embed="rId590"/>
            </p:blipFill>
            <p:spPr>
              <a:xfrm>
                <a:off x="7346950" y="2470150"/>
                <a:ext cx="254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1" p14:bwMode="auto">
            <p14:nvContentPartPr>
              <p14:cNvPr id="305" name="墨迹 304"/>
              <p14:cNvContentPartPr/>
              <p14:nvPr/>
            </p14:nvContentPartPr>
            <p14:xfrm>
              <a:off x="7708900" y="2387600"/>
              <a:ext cx="69850" cy="120650"/>
            </p14:xfrm>
          </p:contentPart>
        </mc:Choice>
        <mc:Fallback xmlns="">
          <p:pic>
            <p:nvPicPr>
              <p:cNvPr id="305" name="墨迹 304"/>
            </p:nvPicPr>
            <p:blipFill>
              <a:blip r:embed="rId592"/>
            </p:blipFill>
            <p:spPr>
              <a:xfrm>
                <a:off x="7708900" y="2387600"/>
                <a:ext cx="698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3" p14:bwMode="auto">
            <p14:nvContentPartPr>
              <p14:cNvPr id="306" name="墨迹 305"/>
              <p14:cNvContentPartPr/>
              <p14:nvPr/>
            </p14:nvContentPartPr>
            <p14:xfrm>
              <a:off x="7772400" y="2368550"/>
              <a:ext cx="139700" cy="139700"/>
            </p14:xfrm>
          </p:contentPart>
        </mc:Choice>
        <mc:Fallback xmlns="">
          <p:pic>
            <p:nvPicPr>
              <p:cNvPr id="306" name="墨迹 305"/>
            </p:nvPicPr>
            <p:blipFill>
              <a:blip r:embed="rId594"/>
            </p:blipFill>
            <p:spPr>
              <a:xfrm>
                <a:off x="7772400" y="2368550"/>
                <a:ext cx="1397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5" p14:bwMode="auto">
            <p14:nvContentPartPr>
              <p14:cNvPr id="307" name="墨迹 306"/>
              <p14:cNvContentPartPr/>
              <p14:nvPr/>
            </p14:nvContentPartPr>
            <p14:xfrm>
              <a:off x="7962900" y="2463800"/>
              <a:ext cx="146050" cy="360"/>
            </p14:xfrm>
          </p:contentPart>
        </mc:Choice>
        <mc:Fallback xmlns="">
          <p:pic>
            <p:nvPicPr>
              <p:cNvPr id="307" name="墨迹 306"/>
            </p:nvPicPr>
            <p:blipFill>
              <a:blip r:embed="rId53"/>
            </p:blipFill>
            <p:spPr>
              <a:xfrm>
                <a:off x="7962900" y="2463800"/>
                <a:ext cx="146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6" p14:bwMode="auto">
            <p14:nvContentPartPr>
              <p14:cNvPr id="308" name="墨迹 307"/>
              <p14:cNvContentPartPr/>
              <p14:nvPr/>
            </p14:nvContentPartPr>
            <p14:xfrm>
              <a:off x="8026400" y="2381250"/>
              <a:ext cx="82550" cy="133350"/>
            </p14:xfrm>
          </p:contentPart>
        </mc:Choice>
        <mc:Fallback xmlns="">
          <p:pic>
            <p:nvPicPr>
              <p:cNvPr id="308" name="墨迹 307"/>
            </p:nvPicPr>
            <p:blipFill>
              <a:blip r:embed="rId597"/>
            </p:blipFill>
            <p:spPr>
              <a:xfrm>
                <a:off x="8026400" y="2381250"/>
                <a:ext cx="825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8" p14:bwMode="auto">
            <p14:nvContentPartPr>
              <p14:cNvPr id="309" name="墨迹 308"/>
              <p14:cNvContentPartPr/>
              <p14:nvPr/>
            </p14:nvContentPartPr>
            <p14:xfrm>
              <a:off x="8229600" y="2393950"/>
              <a:ext cx="57150" cy="133350"/>
            </p14:xfrm>
          </p:contentPart>
        </mc:Choice>
        <mc:Fallback xmlns="">
          <p:pic>
            <p:nvPicPr>
              <p:cNvPr id="309" name="墨迹 308"/>
            </p:nvPicPr>
            <p:blipFill>
              <a:blip r:embed="rId599"/>
            </p:blipFill>
            <p:spPr>
              <a:xfrm>
                <a:off x="8229600" y="2393950"/>
                <a:ext cx="571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0" p14:bwMode="auto">
            <p14:nvContentPartPr>
              <p14:cNvPr id="310" name="墨迹 309"/>
              <p14:cNvContentPartPr/>
              <p14:nvPr/>
            </p14:nvContentPartPr>
            <p14:xfrm>
              <a:off x="8293100" y="2381250"/>
              <a:ext cx="152400" cy="120650"/>
            </p14:xfrm>
          </p:contentPart>
        </mc:Choice>
        <mc:Fallback xmlns="">
          <p:pic>
            <p:nvPicPr>
              <p:cNvPr id="310" name="墨迹 309"/>
            </p:nvPicPr>
            <p:blipFill>
              <a:blip r:embed="rId601"/>
            </p:blipFill>
            <p:spPr>
              <a:xfrm>
                <a:off x="8293100" y="2381250"/>
                <a:ext cx="1524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2" p14:bwMode="auto">
            <p14:nvContentPartPr>
              <p14:cNvPr id="311" name="墨迹 310"/>
              <p14:cNvContentPartPr/>
              <p14:nvPr/>
            </p14:nvContentPartPr>
            <p14:xfrm>
              <a:off x="8509000" y="2355850"/>
              <a:ext cx="19050" cy="158750"/>
            </p14:xfrm>
          </p:contentPart>
        </mc:Choice>
        <mc:Fallback xmlns="">
          <p:pic>
            <p:nvPicPr>
              <p:cNvPr id="311" name="墨迹 310"/>
            </p:nvPicPr>
            <p:blipFill>
              <a:blip r:embed="rId603"/>
            </p:blipFill>
            <p:spPr>
              <a:xfrm>
                <a:off x="8509000" y="2355850"/>
                <a:ext cx="190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4" p14:bwMode="auto">
            <p14:nvContentPartPr>
              <p14:cNvPr id="312" name="墨迹 311"/>
              <p14:cNvContentPartPr/>
              <p14:nvPr/>
            </p14:nvContentPartPr>
            <p14:xfrm>
              <a:off x="8483600" y="2374900"/>
              <a:ext cx="146050" cy="184150"/>
            </p14:xfrm>
          </p:contentPart>
        </mc:Choice>
        <mc:Fallback xmlns="">
          <p:pic>
            <p:nvPicPr>
              <p:cNvPr id="312" name="墨迹 311"/>
            </p:nvPicPr>
            <p:blipFill>
              <a:blip r:embed="rId605"/>
            </p:blipFill>
            <p:spPr>
              <a:xfrm>
                <a:off x="8483600" y="2374900"/>
                <a:ext cx="1460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6" p14:bwMode="auto">
            <p14:nvContentPartPr>
              <p14:cNvPr id="313" name="墨迹 312"/>
              <p14:cNvContentPartPr/>
              <p14:nvPr/>
            </p14:nvContentPartPr>
            <p14:xfrm>
              <a:off x="8674100" y="2393950"/>
              <a:ext cx="38100" cy="133350"/>
            </p14:xfrm>
          </p:contentPart>
        </mc:Choice>
        <mc:Fallback xmlns="">
          <p:pic>
            <p:nvPicPr>
              <p:cNvPr id="313" name="墨迹 312"/>
            </p:nvPicPr>
            <p:blipFill>
              <a:blip r:embed="rId607"/>
            </p:blipFill>
            <p:spPr>
              <a:xfrm>
                <a:off x="8674100" y="2393950"/>
                <a:ext cx="381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8" p14:bwMode="auto">
            <p14:nvContentPartPr>
              <p14:cNvPr id="314" name="墨迹 313"/>
              <p14:cNvContentPartPr/>
              <p14:nvPr/>
            </p14:nvContentPartPr>
            <p14:xfrm>
              <a:off x="8699500" y="2349500"/>
              <a:ext cx="95250" cy="171450"/>
            </p14:xfrm>
          </p:contentPart>
        </mc:Choice>
        <mc:Fallback xmlns="">
          <p:pic>
            <p:nvPicPr>
              <p:cNvPr id="314" name="墨迹 313"/>
            </p:nvPicPr>
            <p:blipFill>
              <a:blip r:embed="rId609"/>
            </p:blipFill>
            <p:spPr>
              <a:xfrm>
                <a:off x="8699500" y="2349500"/>
                <a:ext cx="952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0" p14:bwMode="auto">
            <p14:nvContentPartPr>
              <p14:cNvPr id="315" name="墨迹 314"/>
              <p14:cNvContentPartPr/>
              <p14:nvPr/>
            </p14:nvContentPartPr>
            <p14:xfrm>
              <a:off x="8915400" y="2444750"/>
              <a:ext cx="133350" cy="360"/>
            </p14:xfrm>
          </p:contentPart>
        </mc:Choice>
        <mc:Fallback xmlns="">
          <p:pic>
            <p:nvPicPr>
              <p:cNvPr id="315" name="墨迹 314"/>
            </p:nvPicPr>
            <p:blipFill>
              <a:blip r:embed="rId611"/>
            </p:blipFill>
            <p:spPr>
              <a:xfrm>
                <a:off x="8915400" y="2444750"/>
                <a:ext cx="133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2" p14:bwMode="auto">
            <p14:nvContentPartPr>
              <p14:cNvPr id="316" name="墨迹 315"/>
              <p14:cNvContentPartPr/>
              <p14:nvPr/>
            </p14:nvContentPartPr>
            <p14:xfrm>
              <a:off x="8991600" y="2425700"/>
              <a:ext cx="95250" cy="88900"/>
            </p14:xfrm>
          </p:contentPart>
        </mc:Choice>
        <mc:Fallback xmlns="">
          <p:pic>
            <p:nvPicPr>
              <p:cNvPr id="316" name="墨迹 315"/>
            </p:nvPicPr>
            <p:blipFill>
              <a:blip r:embed="rId613"/>
            </p:blipFill>
            <p:spPr>
              <a:xfrm>
                <a:off x="8991600" y="2425700"/>
                <a:ext cx="952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4" p14:bwMode="auto">
            <p14:nvContentPartPr>
              <p14:cNvPr id="317" name="墨迹 316"/>
              <p14:cNvContentPartPr/>
              <p14:nvPr/>
            </p14:nvContentPartPr>
            <p14:xfrm>
              <a:off x="9182100" y="2374900"/>
              <a:ext cx="127000" cy="139700"/>
            </p14:xfrm>
          </p:contentPart>
        </mc:Choice>
        <mc:Fallback xmlns="">
          <p:pic>
            <p:nvPicPr>
              <p:cNvPr id="317" name="墨迹 316"/>
            </p:nvPicPr>
            <p:blipFill>
              <a:blip r:embed="rId615"/>
            </p:blipFill>
            <p:spPr>
              <a:xfrm>
                <a:off x="9182100" y="2374900"/>
                <a:ext cx="1270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6" p14:bwMode="auto">
            <p14:nvContentPartPr>
              <p14:cNvPr id="318" name="墨迹 317"/>
              <p14:cNvContentPartPr/>
              <p14:nvPr/>
            </p14:nvContentPartPr>
            <p14:xfrm>
              <a:off x="9448800" y="2076450"/>
              <a:ext cx="82550" cy="463550"/>
            </p14:xfrm>
          </p:contentPart>
        </mc:Choice>
        <mc:Fallback xmlns="">
          <p:pic>
            <p:nvPicPr>
              <p:cNvPr id="318" name="墨迹 317"/>
            </p:nvPicPr>
            <p:blipFill>
              <a:blip r:embed="rId617"/>
            </p:blipFill>
            <p:spPr>
              <a:xfrm>
                <a:off x="9448800" y="2076450"/>
                <a:ext cx="8255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8" p14:bwMode="auto">
            <p14:nvContentPartPr>
              <p14:cNvPr id="319" name="墨迹 318"/>
              <p14:cNvContentPartPr/>
              <p14:nvPr/>
            </p14:nvContentPartPr>
            <p14:xfrm>
              <a:off x="9137650" y="2616200"/>
              <a:ext cx="203200" cy="25400"/>
            </p14:xfrm>
          </p:contentPart>
        </mc:Choice>
        <mc:Fallback xmlns="">
          <p:pic>
            <p:nvPicPr>
              <p:cNvPr id="319" name="墨迹 318"/>
            </p:nvPicPr>
            <p:blipFill>
              <a:blip r:embed="rId619"/>
            </p:blipFill>
            <p:spPr>
              <a:xfrm>
                <a:off x="9137650" y="2616200"/>
                <a:ext cx="2032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0" p14:bwMode="auto">
            <p14:nvContentPartPr>
              <p14:cNvPr id="320" name="墨迹 319"/>
              <p14:cNvContentPartPr/>
              <p14:nvPr/>
            </p14:nvContentPartPr>
            <p14:xfrm>
              <a:off x="6978650" y="2654300"/>
              <a:ext cx="171450" cy="171450"/>
            </p14:xfrm>
          </p:contentPart>
        </mc:Choice>
        <mc:Fallback xmlns="">
          <p:pic>
            <p:nvPicPr>
              <p:cNvPr id="320" name="墨迹 319"/>
            </p:nvPicPr>
            <p:blipFill>
              <a:blip r:embed="rId621"/>
            </p:blipFill>
            <p:spPr>
              <a:xfrm>
                <a:off x="6978650" y="2654300"/>
                <a:ext cx="1714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2" p14:bwMode="auto">
            <p14:nvContentPartPr>
              <p14:cNvPr id="321" name="墨迹 320"/>
              <p14:cNvContentPartPr/>
              <p14:nvPr/>
            </p14:nvContentPartPr>
            <p14:xfrm>
              <a:off x="7156450" y="2717800"/>
              <a:ext cx="146050" cy="12700"/>
            </p14:xfrm>
          </p:contentPart>
        </mc:Choice>
        <mc:Fallback xmlns="">
          <p:pic>
            <p:nvPicPr>
              <p:cNvPr id="321" name="墨迹 320"/>
            </p:nvPicPr>
            <p:blipFill>
              <a:blip r:embed="rId623"/>
            </p:blipFill>
            <p:spPr>
              <a:xfrm>
                <a:off x="7156450" y="2717800"/>
                <a:ext cx="1460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4" p14:bwMode="auto">
            <p14:nvContentPartPr>
              <p14:cNvPr id="322" name="墨迹 321"/>
              <p14:cNvContentPartPr/>
              <p14:nvPr/>
            </p14:nvContentPartPr>
            <p14:xfrm>
              <a:off x="7200900" y="2730500"/>
              <a:ext cx="50800" cy="146050"/>
            </p14:xfrm>
          </p:contentPart>
        </mc:Choice>
        <mc:Fallback xmlns="">
          <p:pic>
            <p:nvPicPr>
              <p:cNvPr id="322" name="墨迹 321"/>
            </p:nvPicPr>
            <p:blipFill>
              <a:blip r:embed="rId625"/>
            </p:blipFill>
            <p:spPr>
              <a:xfrm>
                <a:off x="7200900" y="2730500"/>
                <a:ext cx="508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6" p14:bwMode="auto">
            <p14:nvContentPartPr>
              <p14:cNvPr id="323" name="墨迹 322"/>
              <p14:cNvContentPartPr/>
              <p14:nvPr/>
            </p14:nvContentPartPr>
            <p14:xfrm>
              <a:off x="7353300" y="2800350"/>
              <a:ext cx="107950" cy="95250"/>
            </p14:xfrm>
          </p:contentPart>
        </mc:Choice>
        <mc:Fallback xmlns="">
          <p:pic>
            <p:nvPicPr>
              <p:cNvPr id="323" name="墨迹 322"/>
            </p:nvPicPr>
            <p:blipFill>
              <a:blip r:embed="rId627"/>
            </p:blipFill>
            <p:spPr>
              <a:xfrm>
                <a:off x="7353300" y="2800350"/>
                <a:ext cx="1079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8" p14:bwMode="auto">
            <p14:nvContentPartPr>
              <p14:cNvPr id="324" name="墨迹 323"/>
              <p14:cNvContentPartPr/>
              <p14:nvPr/>
            </p14:nvContentPartPr>
            <p14:xfrm>
              <a:off x="7854950" y="2692400"/>
              <a:ext cx="38100" cy="254000"/>
            </p14:xfrm>
          </p:contentPart>
        </mc:Choice>
        <mc:Fallback xmlns="">
          <p:pic>
            <p:nvPicPr>
              <p:cNvPr id="324" name="墨迹 323"/>
            </p:nvPicPr>
            <p:blipFill>
              <a:blip r:embed="rId629"/>
            </p:blipFill>
            <p:spPr>
              <a:xfrm>
                <a:off x="7854950" y="2692400"/>
                <a:ext cx="381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0" p14:bwMode="auto">
            <p14:nvContentPartPr>
              <p14:cNvPr id="325" name="墨迹 324"/>
              <p14:cNvContentPartPr/>
              <p14:nvPr/>
            </p14:nvContentPartPr>
            <p14:xfrm>
              <a:off x="7912100" y="2692400"/>
              <a:ext cx="107950" cy="120650"/>
            </p14:xfrm>
          </p:contentPart>
        </mc:Choice>
        <mc:Fallback xmlns="">
          <p:pic>
            <p:nvPicPr>
              <p:cNvPr id="325" name="墨迹 324"/>
            </p:nvPicPr>
            <p:blipFill>
              <a:blip r:embed="rId631"/>
            </p:blipFill>
            <p:spPr>
              <a:xfrm>
                <a:off x="7912100" y="2692400"/>
                <a:ext cx="1079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2" p14:bwMode="auto">
            <p14:nvContentPartPr>
              <p14:cNvPr id="326" name="墨迹 325"/>
              <p14:cNvContentPartPr/>
              <p14:nvPr/>
            </p14:nvContentPartPr>
            <p14:xfrm>
              <a:off x="8064500" y="2768600"/>
              <a:ext cx="101600" cy="114300"/>
            </p14:xfrm>
          </p:contentPart>
        </mc:Choice>
        <mc:Fallback xmlns="">
          <p:pic>
            <p:nvPicPr>
              <p:cNvPr id="326" name="墨迹 325"/>
            </p:nvPicPr>
            <p:blipFill>
              <a:blip r:embed="rId633"/>
            </p:blipFill>
            <p:spPr>
              <a:xfrm>
                <a:off x="8064500" y="2768600"/>
                <a:ext cx="1016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4" p14:bwMode="auto">
            <p14:nvContentPartPr>
              <p14:cNvPr id="327" name="墨迹 326"/>
              <p14:cNvContentPartPr/>
              <p14:nvPr/>
            </p14:nvContentPartPr>
            <p14:xfrm>
              <a:off x="8197850" y="2825750"/>
              <a:ext cx="177800" cy="6350"/>
            </p14:xfrm>
          </p:contentPart>
        </mc:Choice>
        <mc:Fallback xmlns="">
          <p:pic>
            <p:nvPicPr>
              <p:cNvPr id="327" name="墨迹 326"/>
            </p:nvPicPr>
            <p:blipFill>
              <a:blip r:embed="rId635"/>
            </p:blipFill>
            <p:spPr>
              <a:xfrm>
                <a:off x="8197850" y="2825750"/>
                <a:ext cx="1778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6" p14:bwMode="auto">
            <p14:nvContentPartPr>
              <p14:cNvPr id="328" name="墨迹 327"/>
              <p14:cNvContentPartPr/>
              <p14:nvPr/>
            </p14:nvContentPartPr>
            <p14:xfrm>
              <a:off x="8286750" y="2774950"/>
              <a:ext cx="25400" cy="88900"/>
            </p14:xfrm>
          </p:contentPart>
        </mc:Choice>
        <mc:Fallback xmlns="">
          <p:pic>
            <p:nvPicPr>
              <p:cNvPr id="328" name="墨迹 327"/>
            </p:nvPicPr>
            <p:blipFill>
              <a:blip r:embed="rId637"/>
            </p:blipFill>
            <p:spPr>
              <a:xfrm>
                <a:off x="8286750" y="2774950"/>
                <a:ext cx="254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8" p14:bwMode="auto">
            <p14:nvContentPartPr>
              <p14:cNvPr id="329" name="墨迹 328"/>
              <p14:cNvContentPartPr/>
              <p14:nvPr/>
            </p14:nvContentPartPr>
            <p14:xfrm>
              <a:off x="8445500" y="2813050"/>
              <a:ext cx="6350" cy="63500"/>
            </p14:xfrm>
          </p:contentPart>
        </mc:Choice>
        <mc:Fallback xmlns="">
          <p:pic>
            <p:nvPicPr>
              <p:cNvPr id="329" name="墨迹 328"/>
            </p:nvPicPr>
            <p:blipFill>
              <a:blip r:embed="rId639"/>
            </p:blipFill>
            <p:spPr>
              <a:xfrm>
                <a:off x="8445500" y="2813050"/>
                <a:ext cx="63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0" p14:bwMode="auto">
            <p14:nvContentPartPr>
              <p14:cNvPr id="330" name="墨迹 329"/>
              <p14:cNvContentPartPr/>
              <p14:nvPr/>
            </p14:nvContentPartPr>
            <p14:xfrm>
              <a:off x="8521700" y="2838450"/>
              <a:ext cx="196850" cy="12700"/>
            </p14:xfrm>
          </p:contentPart>
        </mc:Choice>
        <mc:Fallback xmlns="">
          <p:pic>
            <p:nvPicPr>
              <p:cNvPr id="330" name="墨迹 329"/>
            </p:nvPicPr>
            <p:blipFill>
              <a:blip r:embed="rId641"/>
            </p:blipFill>
            <p:spPr>
              <a:xfrm>
                <a:off x="8521700" y="2838450"/>
                <a:ext cx="1968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2" p14:bwMode="auto">
            <p14:nvContentPartPr>
              <p14:cNvPr id="331" name="墨迹 330"/>
              <p14:cNvContentPartPr/>
              <p14:nvPr/>
            </p14:nvContentPartPr>
            <p14:xfrm>
              <a:off x="8661400" y="2787650"/>
              <a:ext cx="63500" cy="95250"/>
            </p14:xfrm>
          </p:contentPart>
        </mc:Choice>
        <mc:Fallback xmlns="">
          <p:pic>
            <p:nvPicPr>
              <p:cNvPr id="331" name="墨迹 330"/>
            </p:nvPicPr>
            <p:blipFill>
              <a:blip r:embed="rId643"/>
            </p:blipFill>
            <p:spPr>
              <a:xfrm>
                <a:off x="8661400" y="2787650"/>
                <a:ext cx="635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4" p14:bwMode="auto">
            <p14:nvContentPartPr>
              <p14:cNvPr id="332" name="墨迹 331"/>
              <p14:cNvContentPartPr/>
              <p14:nvPr/>
            </p14:nvContentPartPr>
            <p14:xfrm>
              <a:off x="8826500" y="2774950"/>
              <a:ext cx="69850" cy="152400"/>
            </p14:xfrm>
          </p:contentPart>
        </mc:Choice>
        <mc:Fallback xmlns="">
          <p:pic>
            <p:nvPicPr>
              <p:cNvPr id="332" name="墨迹 331"/>
            </p:nvPicPr>
            <p:blipFill>
              <a:blip r:embed="rId645"/>
            </p:blipFill>
            <p:spPr>
              <a:xfrm>
                <a:off x="8826500" y="2774950"/>
                <a:ext cx="698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6" p14:bwMode="auto">
            <p14:nvContentPartPr>
              <p14:cNvPr id="333" name="墨迹 332"/>
              <p14:cNvContentPartPr/>
              <p14:nvPr/>
            </p14:nvContentPartPr>
            <p14:xfrm>
              <a:off x="8788400" y="2825750"/>
              <a:ext cx="63500" cy="50800"/>
            </p14:xfrm>
          </p:contentPart>
        </mc:Choice>
        <mc:Fallback xmlns="">
          <p:pic>
            <p:nvPicPr>
              <p:cNvPr id="333" name="墨迹 332"/>
            </p:nvPicPr>
            <p:blipFill>
              <a:blip r:embed="rId647"/>
            </p:blipFill>
            <p:spPr>
              <a:xfrm>
                <a:off x="8788400" y="2825750"/>
                <a:ext cx="635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8" p14:bwMode="auto">
            <p14:nvContentPartPr>
              <p14:cNvPr id="334" name="墨迹 333"/>
              <p14:cNvContentPartPr/>
              <p14:nvPr/>
            </p14:nvContentPartPr>
            <p14:xfrm>
              <a:off x="8782050" y="2838450"/>
              <a:ext cx="107950" cy="38100"/>
            </p14:xfrm>
          </p:contentPart>
        </mc:Choice>
        <mc:Fallback xmlns="">
          <p:pic>
            <p:nvPicPr>
              <p:cNvPr id="334" name="墨迹 333"/>
            </p:nvPicPr>
            <p:blipFill>
              <a:blip r:embed="rId649"/>
            </p:blipFill>
            <p:spPr>
              <a:xfrm>
                <a:off x="8782050" y="2838450"/>
                <a:ext cx="1079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0" p14:bwMode="auto">
            <p14:nvContentPartPr>
              <p14:cNvPr id="335" name="墨迹 334"/>
              <p14:cNvContentPartPr/>
              <p14:nvPr/>
            </p14:nvContentPartPr>
            <p14:xfrm>
              <a:off x="8775700" y="2774950"/>
              <a:ext cx="171450" cy="203200"/>
            </p14:xfrm>
          </p:contentPart>
        </mc:Choice>
        <mc:Fallback xmlns="">
          <p:pic>
            <p:nvPicPr>
              <p:cNvPr id="335" name="墨迹 334"/>
            </p:nvPicPr>
            <p:blipFill>
              <a:blip r:embed="rId651"/>
            </p:blipFill>
            <p:spPr>
              <a:xfrm>
                <a:off x="8775700" y="2774950"/>
                <a:ext cx="1714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2" p14:bwMode="auto">
            <p14:nvContentPartPr>
              <p14:cNvPr id="336" name="墨迹 335"/>
              <p14:cNvContentPartPr/>
              <p14:nvPr/>
            </p14:nvContentPartPr>
            <p14:xfrm>
              <a:off x="6991350" y="2997200"/>
              <a:ext cx="114300" cy="127000"/>
            </p14:xfrm>
          </p:contentPart>
        </mc:Choice>
        <mc:Fallback xmlns="">
          <p:pic>
            <p:nvPicPr>
              <p:cNvPr id="336" name="墨迹 335"/>
            </p:nvPicPr>
            <p:blipFill>
              <a:blip r:embed="rId653"/>
            </p:blipFill>
            <p:spPr>
              <a:xfrm>
                <a:off x="6991350" y="2997200"/>
                <a:ext cx="1143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4" p14:bwMode="auto">
            <p14:nvContentPartPr>
              <p14:cNvPr id="337" name="墨迹 336"/>
              <p14:cNvContentPartPr/>
              <p14:nvPr/>
            </p14:nvContentPartPr>
            <p14:xfrm>
              <a:off x="7175500" y="3048000"/>
              <a:ext cx="146050" cy="12700"/>
            </p14:xfrm>
          </p:contentPart>
        </mc:Choice>
        <mc:Fallback xmlns="">
          <p:pic>
            <p:nvPicPr>
              <p:cNvPr id="337" name="墨迹 336"/>
            </p:nvPicPr>
            <p:blipFill>
              <a:blip r:embed="rId655"/>
            </p:blipFill>
            <p:spPr>
              <a:xfrm>
                <a:off x="7175500" y="3048000"/>
                <a:ext cx="1460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6" p14:bwMode="auto">
            <p14:nvContentPartPr>
              <p14:cNvPr id="338" name="墨迹 337"/>
              <p14:cNvContentPartPr/>
              <p14:nvPr/>
            </p14:nvContentPartPr>
            <p14:xfrm>
              <a:off x="7213600" y="3079750"/>
              <a:ext cx="63500" cy="127000"/>
            </p14:xfrm>
          </p:contentPart>
        </mc:Choice>
        <mc:Fallback xmlns="">
          <p:pic>
            <p:nvPicPr>
              <p:cNvPr id="338" name="墨迹 337"/>
            </p:nvPicPr>
            <p:blipFill>
              <a:blip r:embed="rId657"/>
            </p:blipFill>
            <p:spPr>
              <a:xfrm>
                <a:off x="7213600" y="3079750"/>
                <a:ext cx="635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8" p14:bwMode="auto">
            <p14:nvContentPartPr>
              <p14:cNvPr id="339" name="墨迹 338"/>
              <p14:cNvContentPartPr/>
              <p14:nvPr/>
            </p14:nvContentPartPr>
            <p14:xfrm>
              <a:off x="7321550" y="3130550"/>
              <a:ext cx="114300" cy="139700"/>
            </p14:xfrm>
          </p:contentPart>
        </mc:Choice>
        <mc:Fallback xmlns="">
          <p:pic>
            <p:nvPicPr>
              <p:cNvPr id="339" name="墨迹 338"/>
            </p:nvPicPr>
            <p:blipFill>
              <a:blip r:embed="rId659"/>
            </p:blipFill>
            <p:spPr>
              <a:xfrm>
                <a:off x="7321550" y="3130550"/>
                <a:ext cx="1143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0" p14:bwMode="auto">
            <p14:nvContentPartPr>
              <p14:cNvPr id="340" name="墨迹 339"/>
              <p14:cNvContentPartPr/>
              <p14:nvPr/>
            </p14:nvContentPartPr>
            <p14:xfrm>
              <a:off x="7918450" y="3041650"/>
              <a:ext cx="107950" cy="120650"/>
            </p14:xfrm>
          </p:contentPart>
        </mc:Choice>
        <mc:Fallback xmlns="">
          <p:pic>
            <p:nvPicPr>
              <p:cNvPr id="340" name="墨迹 339"/>
            </p:nvPicPr>
            <p:blipFill>
              <a:blip r:embed="rId661"/>
            </p:blipFill>
            <p:spPr>
              <a:xfrm>
                <a:off x="7918450" y="3041650"/>
                <a:ext cx="1079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2" p14:bwMode="auto">
            <p14:nvContentPartPr>
              <p14:cNvPr id="341" name="墨迹 340"/>
              <p14:cNvContentPartPr/>
              <p14:nvPr/>
            </p14:nvContentPartPr>
            <p14:xfrm>
              <a:off x="7918450" y="3079750"/>
              <a:ext cx="101600" cy="38100"/>
            </p14:xfrm>
          </p:contentPart>
        </mc:Choice>
        <mc:Fallback xmlns="">
          <p:pic>
            <p:nvPicPr>
              <p:cNvPr id="341" name="墨迹 340"/>
            </p:nvPicPr>
            <p:blipFill>
              <a:blip r:embed="rId663"/>
            </p:blipFill>
            <p:spPr>
              <a:xfrm>
                <a:off x="7918450" y="3079750"/>
                <a:ext cx="1016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4" p14:bwMode="auto">
            <p14:nvContentPartPr>
              <p14:cNvPr id="342" name="墨迹 341"/>
              <p14:cNvContentPartPr/>
              <p14:nvPr/>
            </p14:nvContentPartPr>
            <p14:xfrm>
              <a:off x="8102600" y="3098800"/>
              <a:ext cx="120650" cy="12700"/>
            </p14:xfrm>
          </p:contentPart>
        </mc:Choice>
        <mc:Fallback xmlns="">
          <p:pic>
            <p:nvPicPr>
              <p:cNvPr id="342" name="墨迹 341"/>
            </p:nvPicPr>
            <p:blipFill>
              <a:blip r:embed="rId665"/>
            </p:blipFill>
            <p:spPr>
              <a:xfrm>
                <a:off x="8102600" y="3098800"/>
                <a:ext cx="1206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6" p14:bwMode="auto">
            <p14:nvContentPartPr>
              <p14:cNvPr id="343" name="墨迹 342"/>
              <p14:cNvContentPartPr/>
              <p14:nvPr/>
            </p14:nvContentPartPr>
            <p14:xfrm>
              <a:off x="8178800" y="3054350"/>
              <a:ext cx="114300" cy="82550"/>
            </p14:xfrm>
          </p:contentPart>
        </mc:Choice>
        <mc:Fallback xmlns="">
          <p:pic>
            <p:nvPicPr>
              <p:cNvPr id="343" name="墨迹 342"/>
            </p:nvPicPr>
            <p:blipFill>
              <a:blip r:embed="rId667"/>
            </p:blipFill>
            <p:spPr>
              <a:xfrm>
                <a:off x="8178800" y="3054350"/>
                <a:ext cx="1143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8" p14:bwMode="auto">
            <p14:nvContentPartPr>
              <p14:cNvPr id="344" name="墨迹 343"/>
              <p14:cNvContentPartPr/>
              <p14:nvPr/>
            </p14:nvContentPartPr>
            <p14:xfrm>
              <a:off x="8350250" y="3092450"/>
              <a:ext cx="57150" cy="209550"/>
            </p14:xfrm>
          </p:contentPart>
        </mc:Choice>
        <mc:Fallback xmlns="">
          <p:pic>
            <p:nvPicPr>
              <p:cNvPr id="344" name="墨迹 343"/>
            </p:nvPicPr>
            <p:blipFill>
              <a:blip r:embed="rId669"/>
            </p:blipFill>
            <p:spPr>
              <a:xfrm>
                <a:off x="8350250" y="3092450"/>
                <a:ext cx="571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0" p14:bwMode="auto">
            <p14:nvContentPartPr>
              <p14:cNvPr id="345" name="墨迹 344"/>
              <p14:cNvContentPartPr/>
              <p14:nvPr/>
            </p14:nvContentPartPr>
            <p14:xfrm>
              <a:off x="8337550" y="3060700"/>
              <a:ext cx="177800" cy="107950"/>
            </p14:xfrm>
          </p:contentPart>
        </mc:Choice>
        <mc:Fallback xmlns="">
          <p:pic>
            <p:nvPicPr>
              <p:cNvPr id="345" name="墨迹 344"/>
            </p:nvPicPr>
            <p:blipFill>
              <a:blip r:embed="rId671"/>
            </p:blipFill>
            <p:spPr>
              <a:xfrm>
                <a:off x="8337550" y="3060700"/>
                <a:ext cx="1778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2" p14:bwMode="auto">
            <p14:nvContentPartPr>
              <p14:cNvPr id="346" name="墨迹 345"/>
              <p14:cNvContentPartPr/>
              <p14:nvPr/>
            </p14:nvContentPartPr>
            <p14:xfrm>
              <a:off x="8591550" y="3086100"/>
              <a:ext cx="133350" cy="165100"/>
            </p14:xfrm>
          </p:contentPart>
        </mc:Choice>
        <mc:Fallback xmlns="">
          <p:pic>
            <p:nvPicPr>
              <p:cNvPr id="346" name="墨迹 345"/>
            </p:nvPicPr>
            <p:blipFill>
              <a:blip r:embed="rId673"/>
            </p:blipFill>
            <p:spPr>
              <a:xfrm>
                <a:off x="8591550" y="3086100"/>
                <a:ext cx="1333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4" p14:bwMode="auto">
            <p14:nvContentPartPr>
              <p14:cNvPr id="347" name="墨迹 346"/>
              <p14:cNvContentPartPr/>
              <p14:nvPr/>
            </p14:nvContentPartPr>
            <p14:xfrm>
              <a:off x="8655050" y="1568450"/>
              <a:ext cx="660400" cy="50800"/>
            </p14:xfrm>
          </p:contentPart>
        </mc:Choice>
        <mc:Fallback xmlns="">
          <p:pic>
            <p:nvPicPr>
              <p:cNvPr id="347" name="墨迹 346"/>
            </p:nvPicPr>
            <p:blipFill>
              <a:blip r:embed="rId675"/>
            </p:blipFill>
            <p:spPr>
              <a:xfrm>
                <a:off x="8655050" y="1568450"/>
                <a:ext cx="6604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6" p14:bwMode="auto">
            <p14:nvContentPartPr>
              <p14:cNvPr id="348" name="墨迹 347"/>
              <p14:cNvContentPartPr/>
              <p14:nvPr/>
            </p14:nvContentPartPr>
            <p14:xfrm>
              <a:off x="8731250" y="1555750"/>
              <a:ext cx="577850" cy="69850"/>
            </p14:xfrm>
          </p:contentPart>
        </mc:Choice>
        <mc:Fallback xmlns="">
          <p:pic>
            <p:nvPicPr>
              <p:cNvPr id="348" name="墨迹 347"/>
            </p:nvPicPr>
            <p:blipFill>
              <a:blip r:embed="rId677"/>
            </p:blipFill>
            <p:spPr>
              <a:xfrm>
                <a:off x="8731250" y="1555750"/>
                <a:ext cx="5778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8" p14:bwMode="auto">
            <p14:nvContentPartPr>
              <p14:cNvPr id="349" name="墨迹 348"/>
              <p14:cNvContentPartPr/>
              <p14:nvPr/>
            </p14:nvContentPartPr>
            <p14:xfrm>
              <a:off x="9017000" y="1593850"/>
              <a:ext cx="12700" cy="360"/>
            </p14:xfrm>
          </p:contentPart>
        </mc:Choice>
        <mc:Fallback xmlns="">
          <p:pic>
            <p:nvPicPr>
              <p:cNvPr id="349" name="墨迹 348"/>
            </p:nvPicPr>
            <p:blipFill>
              <a:blip r:embed="rId40"/>
            </p:blipFill>
            <p:spPr>
              <a:xfrm>
                <a:off x="9017000" y="15938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9" p14:bwMode="auto">
            <p14:nvContentPartPr>
              <p14:cNvPr id="350" name="墨迹 349"/>
              <p14:cNvContentPartPr/>
              <p14:nvPr/>
            </p14:nvContentPartPr>
            <p14:xfrm>
              <a:off x="9023350" y="1600200"/>
              <a:ext cx="12700" cy="360"/>
            </p14:xfrm>
          </p:contentPart>
        </mc:Choice>
        <mc:Fallback xmlns="">
          <p:pic>
            <p:nvPicPr>
              <p:cNvPr id="350" name="墨迹 349"/>
            </p:nvPicPr>
            <p:blipFill>
              <a:blip r:embed="rId40"/>
            </p:blipFill>
            <p:spPr>
              <a:xfrm>
                <a:off x="9023350" y="1600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0" p14:bwMode="auto">
            <p14:nvContentPartPr>
              <p14:cNvPr id="351" name="墨迹 350"/>
              <p14:cNvContentPartPr/>
              <p14:nvPr/>
            </p14:nvContentPartPr>
            <p14:xfrm>
              <a:off x="9042400" y="1600200"/>
              <a:ext cx="12700" cy="360"/>
            </p14:xfrm>
          </p:contentPart>
        </mc:Choice>
        <mc:Fallback xmlns="">
          <p:pic>
            <p:nvPicPr>
              <p:cNvPr id="351" name="墨迹 350"/>
            </p:nvPicPr>
            <p:blipFill>
              <a:blip r:embed="rId40"/>
            </p:blipFill>
            <p:spPr>
              <a:xfrm>
                <a:off x="9042400" y="1600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1" p14:bwMode="auto">
            <p14:nvContentPartPr>
              <p14:cNvPr id="352" name="墨迹 351"/>
              <p14:cNvContentPartPr/>
              <p14:nvPr/>
            </p14:nvContentPartPr>
            <p14:xfrm>
              <a:off x="9055100" y="1600200"/>
              <a:ext cx="12700" cy="360"/>
            </p14:xfrm>
          </p:contentPart>
        </mc:Choice>
        <mc:Fallback xmlns="">
          <p:pic>
            <p:nvPicPr>
              <p:cNvPr id="352" name="墨迹 351"/>
            </p:nvPicPr>
            <p:blipFill>
              <a:blip r:embed="rId40"/>
            </p:blipFill>
            <p:spPr>
              <a:xfrm>
                <a:off x="9055100" y="1600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2" p14:bwMode="auto">
            <p14:nvContentPartPr>
              <p14:cNvPr id="353" name="墨迹 352"/>
              <p14:cNvContentPartPr/>
              <p14:nvPr/>
            </p14:nvContentPartPr>
            <p14:xfrm>
              <a:off x="7004050" y="3403600"/>
              <a:ext cx="12700" cy="146050"/>
            </p14:xfrm>
          </p:contentPart>
        </mc:Choice>
        <mc:Fallback xmlns="">
          <p:pic>
            <p:nvPicPr>
              <p:cNvPr id="353" name="墨迹 352"/>
            </p:nvPicPr>
            <p:blipFill>
              <a:blip r:embed="rId683"/>
            </p:blipFill>
            <p:spPr>
              <a:xfrm>
                <a:off x="7004050" y="3403600"/>
                <a:ext cx="127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4" p14:bwMode="auto">
            <p14:nvContentPartPr>
              <p14:cNvPr id="354" name="墨迹 353"/>
              <p14:cNvContentPartPr/>
              <p14:nvPr/>
            </p14:nvContentPartPr>
            <p14:xfrm>
              <a:off x="6965950" y="3403600"/>
              <a:ext cx="209550" cy="146050"/>
            </p14:xfrm>
          </p:contentPart>
        </mc:Choice>
        <mc:Fallback xmlns="">
          <p:pic>
            <p:nvPicPr>
              <p:cNvPr id="354" name="墨迹 353"/>
            </p:nvPicPr>
            <p:blipFill>
              <a:blip r:embed="rId685"/>
            </p:blipFill>
            <p:spPr>
              <a:xfrm>
                <a:off x="6965950" y="3403600"/>
                <a:ext cx="2095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6" p14:bwMode="auto">
            <p14:nvContentPartPr>
              <p14:cNvPr id="355" name="墨迹 354"/>
              <p14:cNvContentPartPr/>
              <p14:nvPr/>
            </p14:nvContentPartPr>
            <p14:xfrm>
              <a:off x="7181850" y="3460750"/>
              <a:ext cx="114300" cy="19050"/>
            </p14:xfrm>
          </p:contentPart>
        </mc:Choice>
        <mc:Fallback xmlns="">
          <p:pic>
            <p:nvPicPr>
              <p:cNvPr id="355" name="墨迹 354"/>
            </p:nvPicPr>
            <p:blipFill>
              <a:blip r:embed="rId687"/>
            </p:blipFill>
            <p:spPr>
              <a:xfrm>
                <a:off x="7181850" y="3460750"/>
                <a:ext cx="1143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8" p14:bwMode="auto">
            <p14:nvContentPartPr>
              <p14:cNvPr id="356" name="墨迹 355"/>
              <p14:cNvContentPartPr/>
              <p14:nvPr/>
            </p14:nvContentPartPr>
            <p14:xfrm>
              <a:off x="7181850" y="3479800"/>
              <a:ext cx="44450" cy="165100"/>
            </p14:xfrm>
          </p:contentPart>
        </mc:Choice>
        <mc:Fallback xmlns="">
          <p:pic>
            <p:nvPicPr>
              <p:cNvPr id="356" name="墨迹 355"/>
            </p:nvPicPr>
            <p:blipFill>
              <a:blip r:embed="rId689"/>
            </p:blipFill>
            <p:spPr>
              <a:xfrm>
                <a:off x="7181850" y="3479800"/>
                <a:ext cx="444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0" p14:bwMode="auto">
            <p14:nvContentPartPr>
              <p14:cNvPr id="357" name="墨迹 356"/>
              <p14:cNvContentPartPr/>
              <p14:nvPr/>
            </p14:nvContentPartPr>
            <p14:xfrm>
              <a:off x="7334250" y="3543300"/>
              <a:ext cx="82550" cy="69850"/>
            </p14:xfrm>
          </p:contentPart>
        </mc:Choice>
        <mc:Fallback xmlns="">
          <p:pic>
            <p:nvPicPr>
              <p:cNvPr id="357" name="墨迹 356"/>
            </p:nvPicPr>
            <p:blipFill>
              <a:blip r:embed="rId691"/>
            </p:blipFill>
            <p:spPr>
              <a:xfrm>
                <a:off x="7334250" y="3543300"/>
                <a:ext cx="825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2" p14:bwMode="auto">
            <p14:nvContentPartPr>
              <p14:cNvPr id="358" name="墨迹 357"/>
              <p14:cNvContentPartPr/>
              <p14:nvPr/>
            </p14:nvContentPartPr>
            <p14:xfrm>
              <a:off x="7956550" y="3416300"/>
              <a:ext cx="44450" cy="215900"/>
            </p14:xfrm>
          </p:contentPart>
        </mc:Choice>
        <mc:Fallback xmlns="">
          <p:pic>
            <p:nvPicPr>
              <p:cNvPr id="358" name="墨迹 357"/>
            </p:nvPicPr>
            <p:blipFill>
              <a:blip r:embed="rId693"/>
            </p:blipFill>
            <p:spPr>
              <a:xfrm>
                <a:off x="7956550" y="3416300"/>
                <a:ext cx="444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4" p14:bwMode="auto">
            <p14:nvContentPartPr>
              <p14:cNvPr id="359" name="墨迹 358"/>
              <p14:cNvContentPartPr/>
              <p14:nvPr/>
            </p14:nvContentPartPr>
            <p14:xfrm>
              <a:off x="7981950" y="3371850"/>
              <a:ext cx="114300" cy="215900"/>
            </p14:xfrm>
          </p:contentPart>
        </mc:Choice>
        <mc:Fallback xmlns="">
          <p:pic>
            <p:nvPicPr>
              <p:cNvPr id="359" name="墨迹 358"/>
            </p:nvPicPr>
            <p:blipFill>
              <a:blip r:embed="rId695"/>
            </p:blipFill>
            <p:spPr>
              <a:xfrm>
                <a:off x="7981950" y="3371850"/>
                <a:ext cx="1143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6" p14:bwMode="auto">
            <p14:nvContentPartPr>
              <p14:cNvPr id="360" name="墨迹 359"/>
              <p14:cNvContentPartPr/>
              <p14:nvPr/>
            </p14:nvContentPartPr>
            <p14:xfrm>
              <a:off x="8210550" y="3524250"/>
              <a:ext cx="19050" cy="114300"/>
            </p14:xfrm>
          </p:contentPart>
        </mc:Choice>
        <mc:Fallback xmlns="">
          <p:pic>
            <p:nvPicPr>
              <p:cNvPr id="360" name="墨迹 359"/>
            </p:nvPicPr>
            <p:blipFill>
              <a:blip r:embed="rId697"/>
            </p:blipFill>
            <p:spPr>
              <a:xfrm>
                <a:off x="8210550" y="3524250"/>
                <a:ext cx="190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8" p14:bwMode="auto">
            <p14:nvContentPartPr>
              <p14:cNvPr id="361" name="墨迹 360"/>
              <p14:cNvContentPartPr/>
              <p14:nvPr/>
            </p14:nvContentPartPr>
            <p14:xfrm>
              <a:off x="8413750" y="3505200"/>
              <a:ext cx="222250" cy="360"/>
            </p14:xfrm>
          </p:contentPart>
        </mc:Choice>
        <mc:Fallback xmlns="">
          <p:pic>
            <p:nvPicPr>
              <p:cNvPr id="361" name="墨迹 360"/>
            </p:nvPicPr>
            <p:blipFill>
              <a:blip r:embed="rId699"/>
            </p:blipFill>
            <p:spPr>
              <a:xfrm>
                <a:off x="8413750" y="3505200"/>
                <a:ext cx="2222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0" p14:bwMode="auto">
            <p14:nvContentPartPr>
              <p14:cNvPr id="362" name="墨迹 361"/>
              <p14:cNvContentPartPr/>
              <p14:nvPr/>
            </p14:nvContentPartPr>
            <p14:xfrm>
              <a:off x="8547100" y="3454400"/>
              <a:ext cx="95250" cy="127000"/>
            </p14:xfrm>
          </p:contentPart>
        </mc:Choice>
        <mc:Fallback xmlns="">
          <p:pic>
            <p:nvPicPr>
              <p:cNvPr id="362" name="墨迹 361"/>
            </p:nvPicPr>
            <p:blipFill>
              <a:blip r:embed="rId701"/>
            </p:blipFill>
            <p:spPr>
              <a:xfrm>
                <a:off x="8547100" y="3454400"/>
                <a:ext cx="952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2" p14:bwMode="auto">
            <p14:nvContentPartPr>
              <p14:cNvPr id="363" name="墨迹 362"/>
              <p14:cNvContentPartPr/>
              <p14:nvPr/>
            </p14:nvContentPartPr>
            <p14:xfrm>
              <a:off x="8775700" y="3448050"/>
              <a:ext cx="234950" cy="165100"/>
            </p14:xfrm>
          </p:contentPart>
        </mc:Choice>
        <mc:Fallback xmlns="">
          <p:pic>
            <p:nvPicPr>
              <p:cNvPr id="363" name="墨迹 362"/>
            </p:nvPicPr>
            <p:blipFill>
              <a:blip r:embed="rId703"/>
            </p:blipFill>
            <p:spPr>
              <a:xfrm>
                <a:off x="8775700" y="3448050"/>
                <a:ext cx="2349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4" p14:bwMode="auto">
            <p14:nvContentPartPr>
              <p14:cNvPr id="364" name="墨迹 363"/>
              <p14:cNvContentPartPr/>
              <p14:nvPr/>
            </p14:nvContentPartPr>
            <p14:xfrm>
              <a:off x="9042400" y="3441700"/>
              <a:ext cx="114300" cy="184150"/>
            </p14:xfrm>
          </p:contentPart>
        </mc:Choice>
        <mc:Fallback xmlns="">
          <p:pic>
            <p:nvPicPr>
              <p:cNvPr id="364" name="墨迹 363"/>
            </p:nvPicPr>
            <p:blipFill>
              <a:blip r:embed="rId705"/>
            </p:blipFill>
            <p:spPr>
              <a:xfrm>
                <a:off x="9042400" y="3441700"/>
                <a:ext cx="1143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6" p14:bwMode="auto">
            <p14:nvContentPartPr>
              <p14:cNvPr id="365" name="墨迹 364"/>
              <p14:cNvContentPartPr/>
              <p14:nvPr/>
            </p14:nvContentPartPr>
            <p14:xfrm>
              <a:off x="9188450" y="3409950"/>
              <a:ext cx="31750" cy="222250"/>
            </p14:xfrm>
          </p:contentPart>
        </mc:Choice>
        <mc:Fallback xmlns="">
          <p:pic>
            <p:nvPicPr>
              <p:cNvPr id="365" name="墨迹 364"/>
            </p:nvPicPr>
            <p:blipFill>
              <a:blip r:embed="rId707"/>
            </p:blipFill>
            <p:spPr>
              <a:xfrm>
                <a:off x="9188450" y="3409950"/>
                <a:ext cx="317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8" p14:bwMode="auto">
            <p14:nvContentPartPr>
              <p14:cNvPr id="366" name="墨迹 365"/>
              <p14:cNvContentPartPr/>
              <p14:nvPr/>
            </p14:nvContentPartPr>
            <p14:xfrm>
              <a:off x="9137650" y="3524250"/>
              <a:ext cx="120650" cy="6350"/>
            </p14:xfrm>
          </p:contentPart>
        </mc:Choice>
        <mc:Fallback xmlns="">
          <p:pic>
            <p:nvPicPr>
              <p:cNvPr id="366" name="墨迹 365"/>
            </p:nvPicPr>
            <p:blipFill>
              <a:blip r:embed="rId709"/>
            </p:blipFill>
            <p:spPr>
              <a:xfrm>
                <a:off x="9137650" y="3524250"/>
                <a:ext cx="1206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0" p14:bwMode="auto">
            <p14:nvContentPartPr>
              <p14:cNvPr id="367" name="墨迹 366"/>
              <p14:cNvContentPartPr/>
              <p14:nvPr/>
            </p14:nvContentPartPr>
            <p14:xfrm>
              <a:off x="9328150" y="3448050"/>
              <a:ext cx="63500" cy="190500"/>
            </p14:xfrm>
          </p:contentPart>
        </mc:Choice>
        <mc:Fallback xmlns="">
          <p:pic>
            <p:nvPicPr>
              <p:cNvPr id="367" name="墨迹 366"/>
            </p:nvPicPr>
            <p:blipFill>
              <a:blip r:embed="rId711"/>
            </p:blipFill>
            <p:spPr>
              <a:xfrm>
                <a:off x="9328150" y="3448050"/>
                <a:ext cx="635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2" p14:bwMode="auto">
            <p14:nvContentPartPr>
              <p14:cNvPr id="368" name="墨迹 367"/>
              <p14:cNvContentPartPr/>
              <p14:nvPr/>
            </p14:nvContentPartPr>
            <p14:xfrm>
              <a:off x="9391650" y="3378200"/>
              <a:ext cx="120650" cy="184150"/>
            </p14:xfrm>
          </p:contentPart>
        </mc:Choice>
        <mc:Fallback xmlns="">
          <p:pic>
            <p:nvPicPr>
              <p:cNvPr id="368" name="墨迹 367"/>
            </p:nvPicPr>
            <p:blipFill>
              <a:blip r:embed="rId713"/>
            </p:blipFill>
            <p:spPr>
              <a:xfrm>
                <a:off x="9391650" y="3378200"/>
                <a:ext cx="1206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4" p14:bwMode="auto">
            <p14:nvContentPartPr>
              <p14:cNvPr id="369" name="墨迹 368"/>
              <p14:cNvContentPartPr/>
              <p14:nvPr/>
            </p14:nvContentPartPr>
            <p14:xfrm>
              <a:off x="7067550" y="3721100"/>
              <a:ext cx="12700" cy="203200"/>
            </p14:xfrm>
          </p:contentPart>
        </mc:Choice>
        <mc:Fallback xmlns="">
          <p:pic>
            <p:nvPicPr>
              <p:cNvPr id="369" name="墨迹 368"/>
            </p:nvPicPr>
            <p:blipFill>
              <a:blip r:embed="rId715"/>
            </p:blipFill>
            <p:spPr>
              <a:xfrm>
                <a:off x="7067550" y="3721100"/>
                <a:ext cx="127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6" p14:bwMode="auto">
            <p14:nvContentPartPr>
              <p14:cNvPr id="370" name="墨迹 369"/>
              <p14:cNvContentPartPr/>
              <p14:nvPr/>
            </p14:nvContentPartPr>
            <p14:xfrm>
              <a:off x="7054850" y="3784600"/>
              <a:ext cx="107950" cy="139700"/>
            </p14:xfrm>
          </p:contentPart>
        </mc:Choice>
        <mc:Fallback xmlns="">
          <p:pic>
            <p:nvPicPr>
              <p:cNvPr id="370" name="墨迹 369"/>
            </p:nvPicPr>
            <p:blipFill>
              <a:blip r:embed="rId717"/>
            </p:blipFill>
            <p:spPr>
              <a:xfrm>
                <a:off x="7054850" y="3784600"/>
                <a:ext cx="1079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8" p14:bwMode="auto">
            <p14:nvContentPartPr>
              <p14:cNvPr id="371" name="墨迹 370"/>
              <p14:cNvContentPartPr/>
              <p14:nvPr/>
            </p14:nvContentPartPr>
            <p14:xfrm>
              <a:off x="7258050" y="3784600"/>
              <a:ext cx="133350" cy="25400"/>
            </p14:xfrm>
          </p:contentPart>
        </mc:Choice>
        <mc:Fallback xmlns="">
          <p:pic>
            <p:nvPicPr>
              <p:cNvPr id="371" name="墨迹 370"/>
            </p:nvPicPr>
            <p:blipFill>
              <a:blip r:embed="rId719"/>
            </p:blipFill>
            <p:spPr>
              <a:xfrm>
                <a:off x="7258050" y="3784600"/>
                <a:ext cx="1333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0" p14:bwMode="auto">
            <p14:nvContentPartPr>
              <p14:cNvPr id="372" name="墨迹 371"/>
              <p14:cNvContentPartPr/>
              <p14:nvPr/>
            </p14:nvContentPartPr>
            <p14:xfrm>
              <a:off x="7302500" y="3810000"/>
              <a:ext cx="19050" cy="152400"/>
            </p14:xfrm>
          </p:contentPart>
        </mc:Choice>
        <mc:Fallback xmlns="">
          <p:pic>
            <p:nvPicPr>
              <p:cNvPr id="372" name="墨迹 371"/>
            </p:nvPicPr>
            <p:blipFill>
              <a:blip r:embed="rId721"/>
            </p:blipFill>
            <p:spPr>
              <a:xfrm>
                <a:off x="7302500" y="3810000"/>
                <a:ext cx="190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2" p14:bwMode="auto">
            <p14:nvContentPartPr>
              <p14:cNvPr id="373" name="墨迹 372"/>
              <p14:cNvContentPartPr/>
              <p14:nvPr/>
            </p14:nvContentPartPr>
            <p14:xfrm>
              <a:off x="7429500" y="3873500"/>
              <a:ext cx="19050" cy="76200"/>
            </p14:xfrm>
          </p:contentPart>
        </mc:Choice>
        <mc:Fallback xmlns="">
          <p:pic>
            <p:nvPicPr>
              <p:cNvPr id="373" name="墨迹 372"/>
            </p:nvPicPr>
            <p:blipFill>
              <a:blip r:embed="rId723"/>
            </p:blipFill>
            <p:spPr>
              <a:xfrm>
                <a:off x="7429500" y="3873500"/>
                <a:ext cx="190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4" p14:bwMode="auto">
            <p14:nvContentPartPr>
              <p14:cNvPr id="374" name="墨迹 373"/>
              <p14:cNvContentPartPr/>
              <p14:nvPr/>
            </p14:nvContentPartPr>
            <p14:xfrm>
              <a:off x="7823200" y="3784600"/>
              <a:ext cx="76200" cy="139700"/>
            </p14:xfrm>
          </p:contentPart>
        </mc:Choice>
        <mc:Fallback xmlns="">
          <p:pic>
            <p:nvPicPr>
              <p:cNvPr id="374" name="墨迹 373"/>
            </p:nvPicPr>
            <p:blipFill>
              <a:blip r:embed="rId725"/>
            </p:blipFill>
            <p:spPr>
              <a:xfrm>
                <a:off x="7823200" y="3784600"/>
                <a:ext cx="762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6" p14:bwMode="auto">
            <p14:nvContentPartPr>
              <p14:cNvPr id="375" name="墨迹 374"/>
              <p14:cNvContentPartPr/>
              <p14:nvPr/>
            </p14:nvContentPartPr>
            <p14:xfrm>
              <a:off x="7924800" y="3752850"/>
              <a:ext cx="158750" cy="171450"/>
            </p14:xfrm>
          </p:contentPart>
        </mc:Choice>
        <mc:Fallback xmlns="">
          <p:pic>
            <p:nvPicPr>
              <p:cNvPr id="375" name="墨迹 374"/>
            </p:nvPicPr>
            <p:blipFill>
              <a:blip r:embed="rId727"/>
            </p:blipFill>
            <p:spPr>
              <a:xfrm>
                <a:off x="7924800" y="3752850"/>
                <a:ext cx="1587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8" p14:bwMode="auto">
            <p14:nvContentPartPr>
              <p14:cNvPr id="376" name="墨迹 375"/>
              <p14:cNvContentPartPr/>
              <p14:nvPr/>
            </p14:nvContentPartPr>
            <p14:xfrm>
              <a:off x="8147050" y="3835400"/>
              <a:ext cx="196850" cy="19050"/>
            </p14:xfrm>
          </p:contentPart>
        </mc:Choice>
        <mc:Fallback xmlns="">
          <p:pic>
            <p:nvPicPr>
              <p:cNvPr id="376" name="墨迹 375"/>
            </p:nvPicPr>
            <p:blipFill>
              <a:blip r:embed="rId729"/>
            </p:blipFill>
            <p:spPr>
              <a:xfrm>
                <a:off x="8147050" y="3835400"/>
                <a:ext cx="1968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0" p14:bwMode="auto">
            <p14:nvContentPartPr>
              <p14:cNvPr id="377" name="墨迹 376"/>
              <p14:cNvContentPartPr/>
              <p14:nvPr/>
            </p14:nvContentPartPr>
            <p14:xfrm>
              <a:off x="8286750" y="3778250"/>
              <a:ext cx="127000" cy="120650"/>
            </p14:xfrm>
          </p:contentPart>
        </mc:Choice>
        <mc:Fallback xmlns="">
          <p:pic>
            <p:nvPicPr>
              <p:cNvPr id="377" name="墨迹 376"/>
            </p:nvPicPr>
            <p:blipFill>
              <a:blip r:embed="rId731"/>
            </p:blipFill>
            <p:spPr>
              <a:xfrm>
                <a:off x="8286750" y="3778250"/>
                <a:ext cx="1270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2" p14:bwMode="auto">
            <p14:nvContentPartPr>
              <p14:cNvPr id="378" name="墨迹 377"/>
              <p14:cNvContentPartPr/>
              <p14:nvPr/>
            </p14:nvContentPartPr>
            <p14:xfrm>
              <a:off x="8515350" y="3759200"/>
              <a:ext cx="63500" cy="158750"/>
            </p14:xfrm>
          </p:contentPart>
        </mc:Choice>
        <mc:Fallback xmlns="">
          <p:pic>
            <p:nvPicPr>
              <p:cNvPr id="378" name="墨迹 377"/>
            </p:nvPicPr>
            <p:blipFill>
              <a:blip r:embed="rId733"/>
            </p:blipFill>
            <p:spPr>
              <a:xfrm>
                <a:off x="8515350" y="3759200"/>
                <a:ext cx="635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4" p14:bwMode="auto">
            <p14:nvContentPartPr>
              <p14:cNvPr id="379" name="墨迹 378"/>
              <p14:cNvContentPartPr/>
              <p14:nvPr/>
            </p14:nvContentPartPr>
            <p14:xfrm>
              <a:off x="8578850" y="3759200"/>
              <a:ext cx="146050" cy="114300"/>
            </p14:xfrm>
          </p:contentPart>
        </mc:Choice>
        <mc:Fallback xmlns="">
          <p:pic>
            <p:nvPicPr>
              <p:cNvPr id="379" name="墨迹 378"/>
            </p:nvPicPr>
            <p:blipFill>
              <a:blip r:embed="rId735"/>
            </p:blipFill>
            <p:spPr>
              <a:xfrm>
                <a:off x="8578850" y="3759200"/>
                <a:ext cx="1460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6" p14:bwMode="auto">
            <p14:nvContentPartPr>
              <p14:cNvPr id="380" name="墨迹 379"/>
              <p14:cNvContentPartPr/>
              <p14:nvPr/>
            </p14:nvContentPartPr>
            <p14:xfrm>
              <a:off x="8820150" y="3765550"/>
              <a:ext cx="360" cy="114300"/>
            </p14:xfrm>
          </p:contentPart>
        </mc:Choice>
        <mc:Fallback xmlns="">
          <p:pic>
            <p:nvPicPr>
              <p:cNvPr id="380" name="墨迹 379"/>
            </p:nvPicPr>
            <p:blipFill>
              <a:blip r:embed="rId737"/>
            </p:blipFill>
            <p:spPr>
              <a:xfrm>
                <a:off x="8820150" y="3765550"/>
                <a:ext cx="36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8" p14:bwMode="auto">
            <p14:nvContentPartPr>
              <p14:cNvPr id="381" name="墨迹 380"/>
              <p14:cNvContentPartPr/>
              <p14:nvPr/>
            </p14:nvContentPartPr>
            <p14:xfrm>
              <a:off x="8794750" y="3740150"/>
              <a:ext cx="133350" cy="165100"/>
            </p14:xfrm>
          </p:contentPart>
        </mc:Choice>
        <mc:Fallback xmlns="">
          <p:pic>
            <p:nvPicPr>
              <p:cNvPr id="381" name="墨迹 380"/>
            </p:nvPicPr>
            <p:blipFill>
              <a:blip r:embed="rId739"/>
            </p:blipFill>
            <p:spPr>
              <a:xfrm>
                <a:off x="8794750" y="3740150"/>
                <a:ext cx="1333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0" p14:bwMode="auto">
            <p14:nvContentPartPr>
              <p14:cNvPr id="382" name="墨迹 381"/>
              <p14:cNvContentPartPr/>
              <p14:nvPr/>
            </p14:nvContentPartPr>
            <p14:xfrm>
              <a:off x="8966200" y="3771900"/>
              <a:ext cx="76200" cy="209550"/>
            </p14:xfrm>
          </p:contentPart>
        </mc:Choice>
        <mc:Fallback xmlns="">
          <p:pic>
            <p:nvPicPr>
              <p:cNvPr id="382" name="墨迹 381"/>
            </p:nvPicPr>
            <p:blipFill>
              <a:blip r:embed="rId741"/>
            </p:blipFill>
            <p:spPr>
              <a:xfrm>
                <a:off x="8966200" y="3771900"/>
                <a:ext cx="762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2" p14:bwMode="auto">
            <p14:nvContentPartPr>
              <p14:cNvPr id="383" name="墨迹 382"/>
              <p14:cNvContentPartPr/>
              <p14:nvPr/>
            </p14:nvContentPartPr>
            <p14:xfrm>
              <a:off x="9017000" y="3784600"/>
              <a:ext cx="114300" cy="171450"/>
            </p14:xfrm>
          </p:contentPart>
        </mc:Choice>
        <mc:Fallback xmlns="">
          <p:pic>
            <p:nvPicPr>
              <p:cNvPr id="383" name="墨迹 382"/>
            </p:nvPicPr>
            <p:blipFill>
              <a:blip r:embed="rId743"/>
            </p:blipFill>
            <p:spPr>
              <a:xfrm>
                <a:off x="9017000" y="3784600"/>
                <a:ext cx="1143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4" p14:bwMode="auto">
            <p14:nvContentPartPr>
              <p14:cNvPr id="384" name="墨迹 383"/>
              <p14:cNvContentPartPr/>
              <p14:nvPr/>
            </p14:nvContentPartPr>
            <p14:xfrm>
              <a:off x="9163050" y="3860800"/>
              <a:ext cx="177800" cy="360"/>
            </p14:xfrm>
          </p:contentPart>
        </mc:Choice>
        <mc:Fallback xmlns="">
          <p:pic>
            <p:nvPicPr>
              <p:cNvPr id="384" name="墨迹 383"/>
            </p:nvPicPr>
            <p:blipFill>
              <a:blip r:embed="rId745"/>
            </p:blipFill>
            <p:spPr>
              <a:xfrm>
                <a:off x="9163050" y="3860800"/>
                <a:ext cx="1778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6" p14:bwMode="auto">
            <p14:nvContentPartPr>
              <p14:cNvPr id="385" name="墨迹 384"/>
              <p14:cNvContentPartPr/>
              <p14:nvPr/>
            </p14:nvContentPartPr>
            <p14:xfrm>
              <a:off x="9239250" y="3803650"/>
              <a:ext cx="146050" cy="133350"/>
            </p14:xfrm>
          </p:contentPart>
        </mc:Choice>
        <mc:Fallback xmlns="">
          <p:pic>
            <p:nvPicPr>
              <p:cNvPr id="385" name="墨迹 384"/>
            </p:nvPicPr>
            <p:blipFill>
              <a:blip r:embed="rId747"/>
            </p:blipFill>
            <p:spPr>
              <a:xfrm>
                <a:off x="9239250" y="3803650"/>
                <a:ext cx="1460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8" p14:bwMode="auto">
            <p14:nvContentPartPr>
              <p14:cNvPr id="386" name="墨迹 385"/>
              <p14:cNvContentPartPr/>
              <p14:nvPr/>
            </p14:nvContentPartPr>
            <p14:xfrm>
              <a:off x="9442450" y="3816350"/>
              <a:ext cx="31750" cy="165100"/>
            </p14:xfrm>
          </p:contentPart>
        </mc:Choice>
        <mc:Fallback xmlns="">
          <p:pic>
            <p:nvPicPr>
              <p:cNvPr id="386" name="墨迹 385"/>
            </p:nvPicPr>
            <p:blipFill>
              <a:blip r:embed="rId749"/>
            </p:blipFill>
            <p:spPr>
              <a:xfrm>
                <a:off x="9442450" y="3816350"/>
                <a:ext cx="317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0" p14:bwMode="auto">
            <p14:nvContentPartPr>
              <p14:cNvPr id="387" name="墨迹 386"/>
              <p14:cNvContentPartPr/>
              <p14:nvPr/>
            </p14:nvContentPartPr>
            <p14:xfrm>
              <a:off x="9391650" y="3810000"/>
              <a:ext cx="184150" cy="190500"/>
            </p14:xfrm>
          </p:contentPart>
        </mc:Choice>
        <mc:Fallback xmlns="">
          <p:pic>
            <p:nvPicPr>
              <p:cNvPr id="387" name="墨迹 386"/>
            </p:nvPicPr>
            <p:blipFill>
              <a:blip r:embed="rId751"/>
            </p:blipFill>
            <p:spPr>
              <a:xfrm>
                <a:off x="9391650" y="3810000"/>
                <a:ext cx="1841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2" p14:bwMode="auto">
            <p14:nvContentPartPr>
              <p14:cNvPr id="388" name="墨迹 387"/>
              <p14:cNvContentPartPr/>
              <p14:nvPr/>
            </p14:nvContentPartPr>
            <p14:xfrm>
              <a:off x="9658350" y="3397250"/>
              <a:ext cx="101600" cy="508000"/>
            </p14:xfrm>
          </p:contentPart>
        </mc:Choice>
        <mc:Fallback xmlns="">
          <p:pic>
            <p:nvPicPr>
              <p:cNvPr id="388" name="墨迹 387"/>
            </p:nvPicPr>
            <p:blipFill>
              <a:blip r:embed="rId753"/>
            </p:blipFill>
            <p:spPr>
              <a:xfrm>
                <a:off x="9658350" y="3397250"/>
                <a:ext cx="101600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4" p14:bwMode="auto">
            <p14:nvContentPartPr>
              <p14:cNvPr id="389" name="墨迹 388"/>
              <p14:cNvContentPartPr/>
              <p14:nvPr/>
            </p14:nvContentPartPr>
            <p14:xfrm>
              <a:off x="9353550" y="4076700"/>
              <a:ext cx="215900" cy="57150"/>
            </p14:xfrm>
          </p:contentPart>
        </mc:Choice>
        <mc:Fallback xmlns="">
          <p:pic>
            <p:nvPicPr>
              <p:cNvPr id="389" name="墨迹 388"/>
            </p:nvPicPr>
            <p:blipFill>
              <a:blip r:embed="rId755"/>
            </p:blipFill>
            <p:spPr>
              <a:xfrm>
                <a:off x="9353550" y="4076700"/>
                <a:ext cx="2159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6" p14:bwMode="auto">
            <p14:nvContentPartPr>
              <p14:cNvPr id="390" name="墨迹 389"/>
              <p14:cNvContentPartPr/>
              <p14:nvPr/>
            </p14:nvContentPartPr>
            <p14:xfrm>
              <a:off x="9391650" y="1320800"/>
              <a:ext cx="222250" cy="6350"/>
            </p14:xfrm>
          </p:contentPart>
        </mc:Choice>
        <mc:Fallback xmlns="">
          <p:pic>
            <p:nvPicPr>
              <p:cNvPr id="390" name="墨迹 389"/>
            </p:nvPicPr>
            <p:blipFill>
              <a:blip r:embed="rId757"/>
            </p:blipFill>
            <p:spPr>
              <a:xfrm>
                <a:off x="9391650" y="1320800"/>
                <a:ext cx="222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8" p14:bwMode="auto">
            <p14:nvContentPartPr>
              <p14:cNvPr id="391" name="墨迹 390"/>
              <p14:cNvContentPartPr/>
              <p14:nvPr/>
            </p14:nvContentPartPr>
            <p14:xfrm>
              <a:off x="9486900" y="1206500"/>
              <a:ext cx="95250" cy="298450"/>
            </p14:xfrm>
          </p:contentPart>
        </mc:Choice>
        <mc:Fallback xmlns="">
          <p:pic>
            <p:nvPicPr>
              <p:cNvPr id="391" name="墨迹 390"/>
            </p:nvPicPr>
            <p:blipFill>
              <a:blip r:embed="rId759"/>
            </p:blipFill>
            <p:spPr>
              <a:xfrm>
                <a:off x="9486900" y="1206500"/>
                <a:ext cx="952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0" p14:bwMode="auto">
            <p14:nvContentPartPr>
              <p14:cNvPr id="392" name="墨迹 391"/>
              <p14:cNvContentPartPr/>
              <p14:nvPr/>
            </p14:nvContentPartPr>
            <p14:xfrm>
              <a:off x="9436100" y="1289050"/>
              <a:ext cx="177800" cy="38100"/>
            </p14:xfrm>
          </p:contentPart>
        </mc:Choice>
        <mc:Fallback xmlns="">
          <p:pic>
            <p:nvPicPr>
              <p:cNvPr id="392" name="墨迹 391"/>
            </p:nvPicPr>
            <p:blipFill>
              <a:blip r:embed="rId761"/>
            </p:blipFill>
            <p:spPr>
              <a:xfrm>
                <a:off x="9436100" y="1289050"/>
                <a:ext cx="1778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2" p14:bwMode="auto">
            <p14:nvContentPartPr>
              <p14:cNvPr id="393" name="墨迹 392"/>
              <p14:cNvContentPartPr/>
              <p14:nvPr/>
            </p14:nvContentPartPr>
            <p14:xfrm>
              <a:off x="9499600" y="1200150"/>
              <a:ext cx="95250" cy="298450"/>
            </p14:xfrm>
          </p:contentPart>
        </mc:Choice>
        <mc:Fallback xmlns="">
          <p:pic>
            <p:nvPicPr>
              <p:cNvPr id="393" name="墨迹 392"/>
            </p:nvPicPr>
            <p:blipFill>
              <a:blip r:embed="rId763"/>
            </p:blipFill>
            <p:spPr>
              <a:xfrm>
                <a:off x="9499600" y="1200150"/>
                <a:ext cx="952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4" p14:bwMode="auto">
            <p14:nvContentPartPr>
              <p14:cNvPr id="394" name="墨迹 393"/>
              <p14:cNvContentPartPr/>
              <p14:nvPr/>
            </p14:nvContentPartPr>
            <p14:xfrm>
              <a:off x="9036050" y="2882900"/>
              <a:ext cx="241300" cy="336550"/>
            </p14:xfrm>
          </p:contentPart>
        </mc:Choice>
        <mc:Fallback xmlns="">
          <p:pic>
            <p:nvPicPr>
              <p:cNvPr id="394" name="墨迹 393"/>
            </p:nvPicPr>
            <p:blipFill>
              <a:blip r:embed="rId765"/>
            </p:blipFill>
            <p:spPr>
              <a:xfrm>
                <a:off x="9036050" y="2882900"/>
                <a:ext cx="2413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6" p14:bwMode="auto">
            <p14:nvContentPartPr>
              <p14:cNvPr id="395" name="墨迹 394"/>
              <p14:cNvContentPartPr/>
              <p14:nvPr/>
            </p14:nvContentPartPr>
            <p14:xfrm>
              <a:off x="7124700" y="4044950"/>
              <a:ext cx="6350" cy="203200"/>
            </p14:xfrm>
          </p:contentPart>
        </mc:Choice>
        <mc:Fallback xmlns="">
          <p:pic>
            <p:nvPicPr>
              <p:cNvPr id="395" name="墨迹 394"/>
            </p:nvPicPr>
            <p:blipFill>
              <a:blip r:embed="rId767"/>
            </p:blipFill>
            <p:spPr>
              <a:xfrm>
                <a:off x="7124700" y="4044950"/>
                <a:ext cx="63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8" p14:bwMode="auto">
            <p14:nvContentPartPr>
              <p14:cNvPr id="396" name="墨迹 395"/>
              <p14:cNvContentPartPr/>
              <p14:nvPr/>
            </p14:nvContentPartPr>
            <p14:xfrm>
              <a:off x="7086600" y="4070350"/>
              <a:ext cx="177800" cy="196850"/>
            </p14:xfrm>
          </p:contentPart>
        </mc:Choice>
        <mc:Fallback xmlns="">
          <p:pic>
            <p:nvPicPr>
              <p:cNvPr id="396" name="墨迹 395"/>
            </p:nvPicPr>
            <p:blipFill>
              <a:blip r:embed="rId769"/>
            </p:blipFill>
            <p:spPr>
              <a:xfrm>
                <a:off x="7086600" y="4070350"/>
                <a:ext cx="1778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0" p14:bwMode="auto">
            <p14:nvContentPartPr>
              <p14:cNvPr id="397" name="墨迹 396"/>
              <p14:cNvContentPartPr/>
              <p14:nvPr/>
            </p14:nvContentPartPr>
            <p14:xfrm>
              <a:off x="7296150" y="4127500"/>
              <a:ext cx="152400" cy="6350"/>
            </p14:xfrm>
          </p:contentPart>
        </mc:Choice>
        <mc:Fallback xmlns="">
          <p:pic>
            <p:nvPicPr>
              <p:cNvPr id="397" name="墨迹 396"/>
            </p:nvPicPr>
            <p:blipFill>
              <a:blip r:embed="rId771"/>
            </p:blipFill>
            <p:spPr>
              <a:xfrm>
                <a:off x="7296150" y="4127500"/>
                <a:ext cx="1524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2" p14:bwMode="auto">
            <p14:nvContentPartPr>
              <p14:cNvPr id="398" name="墨迹 397"/>
              <p14:cNvContentPartPr/>
              <p14:nvPr/>
            </p14:nvContentPartPr>
            <p14:xfrm>
              <a:off x="7340600" y="4133850"/>
              <a:ext cx="44450" cy="184150"/>
            </p14:xfrm>
          </p:contentPart>
        </mc:Choice>
        <mc:Fallback xmlns="">
          <p:pic>
            <p:nvPicPr>
              <p:cNvPr id="398" name="墨迹 397"/>
            </p:nvPicPr>
            <p:blipFill>
              <a:blip r:embed="rId773"/>
            </p:blipFill>
            <p:spPr>
              <a:xfrm>
                <a:off x="7340600" y="4133850"/>
                <a:ext cx="444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4" p14:bwMode="auto">
            <p14:nvContentPartPr>
              <p14:cNvPr id="399" name="墨迹 398"/>
              <p14:cNvContentPartPr/>
              <p14:nvPr/>
            </p14:nvContentPartPr>
            <p14:xfrm>
              <a:off x="7448550" y="4279900"/>
              <a:ext cx="114300" cy="95250"/>
            </p14:xfrm>
          </p:contentPart>
        </mc:Choice>
        <mc:Fallback xmlns="">
          <p:pic>
            <p:nvPicPr>
              <p:cNvPr id="399" name="墨迹 398"/>
            </p:nvPicPr>
            <p:blipFill>
              <a:blip r:embed="rId775"/>
            </p:blipFill>
            <p:spPr>
              <a:xfrm>
                <a:off x="7448550" y="4279900"/>
                <a:ext cx="1143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6" p14:bwMode="auto">
            <p14:nvContentPartPr>
              <p14:cNvPr id="400" name="墨迹 399"/>
              <p14:cNvContentPartPr/>
              <p14:nvPr/>
            </p14:nvContentPartPr>
            <p14:xfrm>
              <a:off x="8045450" y="4127500"/>
              <a:ext cx="190500" cy="228600"/>
            </p14:xfrm>
          </p:contentPart>
        </mc:Choice>
        <mc:Fallback xmlns="">
          <p:pic>
            <p:nvPicPr>
              <p:cNvPr id="400" name="墨迹 399"/>
            </p:nvPicPr>
            <p:blipFill>
              <a:blip r:embed="rId777"/>
            </p:blipFill>
            <p:spPr>
              <a:xfrm>
                <a:off x="8045450" y="4127500"/>
                <a:ext cx="1905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8" p14:bwMode="auto">
            <p14:nvContentPartPr>
              <p14:cNvPr id="401" name="墨迹 400"/>
              <p14:cNvContentPartPr/>
              <p14:nvPr/>
            </p14:nvContentPartPr>
            <p14:xfrm>
              <a:off x="8337550" y="4279900"/>
              <a:ext cx="6350" cy="101600"/>
            </p14:xfrm>
          </p:contentPart>
        </mc:Choice>
        <mc:Fallback xmlns="">
          <p:pic>
            <p:nvPicPr>
              <p:cNvPr id="401" name="墨迹 400"/>
            </p:nvPicPr>
            <p:blipFill>
              <a:blip r:embed="rId779"/>
            </p:blipFill>
            <p:spPr>
              <a:xfrm>
                <a:off x="8337550" y="4279900"/>
                <a:ext cx="63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0" p14:bwMode="auto">
            <p14:nvContentPartPr>
              <p14:cNvPr id="402" name="墨迹 401"/>
              <p14:cNvContentPartPr/>
              <p14:nvPr/>
            </p14:nvContentPartPr>
            <p14:xfrm>
              <a:off x="8420100" y="4260850"/>
              <a:ext cx="158750" cy="6350"/>
            </p14:xfrm>
          </p:contentPart>
        </mc:Choice>
        <mc:Fallback xmlns="">
          <p:pic>
            <p:nvPicPr>
              <p:cNvPr id="402" name="墨迹 401"/>
            </p:nvPicPr>
            <p:blipFill>
              <a:blip r:embed="rId781"/>
            </p:blipFill>
            <p:spPr>
              <a:xfrm>
                <a:off x="8420100" y="4260850"/>
                <a:ext cx="1587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2" p14:bwMode="auto">
            <p14:nvContentPartPr>
              <p14:cNvPr id="403" name="墨迹 402"/>
              <p14:cNvContentPartPr/>
              <p14:nvPr/>
            </p14:nvContentPartPr>
            <p14:xfrm>
              <a:off x="8451850" y="4203700"/>
              <a:ext cx="50800" cy="158750"/>
            </p14:xfrm>
          </p:contentPart>
        </mc:Choice>
        <mc:Fallback xmlns="">
          <p:pic>
            <p:nvPicPr>
              <p:cNvPr id="403" name="墨迹 402"/>
            </p:nvPicPr>
            <p:blipFill>
              <a:blip r:embed="rId783"/>
            </p:blipFill>
            <p:spPr>
              <a:xfrm>
                <a:off x="8451850" y="4203700"/>
                <a:ext cx="508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4" p14:bwMode="auto">
            <p14:nvContentPartPr>
              <p14:cNvPr id="404" name="墨迹 403"/>
              <p14:cNvContentPartPr/>
              <p14:nvPr/>
            </p14:nvContentPartPr>
            <p14:xfrm>
              <a:off x="8667750" y="4222750"/>
              <a:ext cx="44450" cy="139700"/>
            </p14:xfrm>
          </p:contentPart>
        </mc:Choice>
        <mc:Fallback xmlns="">
          <p:pic>
            <p:nvPicPr>
              <p:cNvPr id="404" name="墨迹 403"/>
            </p:nvPicPr>
            <p:blipFill>
              <a:blip r:embed="rId785"/>
            </p:blipFill>
            <p:spPr>
              <a:xfrm>
                <a:off x="8667750" y="4222750"/>
                <a:ext cx="444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6" p14:bwMode="auto">
            <p14:nvContentPartPr>
              <p14:cNvPr id="405" name="墨迹 404"/>
              <p14:cNvContentPartPr/>
              <p14:nvPr/>
            </p14:nvContentPartPr>
            <p14:xfrm>
              <a:off x="8763000" y="4292600"/>
              <a:ext cx="222250" cy="6350"/>
            </p14:xfrm>
          </p:contentPart>
        </mc:Choice>
        <mc:Fallback xmlns="">
          <p:pic>
            <p:nvPicPr>
              <p:cNvPr id="405" name="墨迹 404"/>
            </p:nvPicPr>
            <p:blipFill>
              <a:blip r:embed="rId787"/>
            </p:blipFill>
            <p:spPr>
              <a:xfrm>
                <a:off x="8763000" y="4292600"/>
                <a:ext cx="222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8" p14:bwMode="auto">
            <p14:nvContentPartPr>
              <p14:cNvPr id="406" name="墨迹 405"/>
              <p14:cNvContentPartPr/>
              <p14:nvPr/>
            </p14:nvContentPartPr>
            <p14:xfrm>
              <a:off x="8890000" y="4229100"/>
              <a:ext cx="76200" cy="95250"/>
            </p14:xfrm>
          </p:contentPart>
        </mc:Choice>
        <mc:Fallback xmlns="">
          <p:pic>
            <p:nvPicPr>
              <p:cNvPr id="406" name="墨迹 405"/>
            </p:nvPicPr>
            <p:blipFill>
              <a:blip r:embed="rId789"/>
            </p:blipFill>
            <p:spPr>
              <a:xfrm>
                <a:off x="8890000" y="4229100"/>
                <a:ext cx="762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0" p14:bwMode="auto">
            <p14:nvContentPartPr>
              <p14:cNvPr id="407" name="墨迹 406"/>
              <p14:cNvContentPartPr/>
              <p14:nvPr/>
            </p14:nvContentPartPr>
            <p14:xfrm>
              <a:off x="9017000" y="4229100"/>
              <a:ext cx="139700" cy="184150"/>
            </p14:xfrm>
          </p:contentPart>
        </mc:Choice>
        <mc:Fallback xmlns="">
          <p:pic>
            <p:nvPicPr>
              <p:cNvPr id="407" name="墨迹 406"/>
            </p:nvPicPr>
            <p:blipFill>
              <a:blip r:embed="rId791"/>
            </p:blipFill>
            <p:spPr>
              <a:xfrm>
                <a:off x="9017000" y="4229100"/>
                <a:ext cx="1397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2" p14:bwMode="auto">
            <p14:nvContentPartPr>
              <p14:cNvPr id="408" name="墨迹 407"/>
              <p14:cNvContentPartPr/>
              <p14:nvPr/>
            </p14:nvContentPartPr>
            <p14:xfrm>
              <a:off x="9010650" y="4273550"/>
              <a:ext cx="88900" cy="76200"/>
            </p14:xfrm>
          </p:contentPart>
        </mc:Choice>
        <mc:Fallback xmlns="">
          <p:pic>
            <p:nvPicPr>
              <p:cNvPr id="408" name="墨迹 407"/>
            </p:nvPicPr>
            <p:blipFill>
              <a:blip r:embed="rId793"/>
            </p:blipFill>
            <p:spPr>
              <a:xfrm>
                <a:off x="9010650" y="4273550"/>
                <a:ext cx="889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4" p14:bwMode="auto">
            <p14:nvContentPartPr>
              <p14:cNvPr id="409" name="墨迹 408"/>
              <p14:cNvContentPartPr/>
              <p14:nvPr/>
            </p14:nvContentPartPr>
            <p14:xfrm>
              <a:off x="7169150" y="4470400"/>
              <a:ext cx="360" cy="171450"/>
            </p14:xfrm>
          </p:contentPart>
        </mc:Choice>
        <mc:Fallback xmlns="">
          <p:pic>
            <p:nvPicPr>
              <p:cNvPr id="409" name="墨迹 408"/>
            </p:nvPicPr>
            <p:blipFill>
              <a:blip r:embed="rId795"/>
            </p:blipFill>
            <p:spPr>
              <a:xfrm>
                <a:off x="7169150" y="4470400"/>
                <a:ext cx="36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6" p14:bwMode="auto">
            <p14:nvContentPartPr>
              <p14:cNvPr id="410" name="墨迹 409"/>
              <p14:cNvContentPartPr/>
              <p14:nvPr/>
            </p14:nvContentPartPr>
            <p14:xfrm>
              <a:off x="7169150" y="4438650"/>
              <a:ext cx="177800" cy="190500"/>
            </p14:xfrm>
          </p:contentPart>
        </mc:Choice>
        <mc:Fallback xmlns="">
          <p:pic>
            <p:nvPicPr>
              <p:cNvPr id="410" name="墨迹 409"/>
            </p:nvPicPr>
            <p:blipFill>
              <a:blip r:embed="rId797"/>
            </p:blipFill>
            <p:spPr>
              <a:xfrm>
                <a:off x="7169150" y="4438650"/>
                <a:ext cx="1778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8" p14:bwMode="auto">
            <p14:nvContentPartPr>
              <p14:cNvPr id="411" name="墨迹 410"/>
              <p14:cNvContentPartPr/>
              <p14:nvPr/>
            </p14:nvContentPartPr>
            <p14:xfrm>
              <a:off x="7378700" y="4540250"/>
              <a:ext cx="88900" cy="12700"/>
            </p14:xfrm>
          </p:contentPart>
        </mc:Choice>
        <mc:Fallback xmlns="">
          <p:pic>
            <p:nvPicPr>
              <p:cNvPr id="411" name="墨迹 410"/>
            </p:nvPicPr>
            <p:blipFill>
              <a:blip r:embed="rId799"/>
            </p:blipFill>
            <p:spPr>
              <a:xfrm>
                <a:off x="7378700" y="4540250"/>
                <a:ext cx="889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0" p14:bwMode="auto">
            <p14:nvContentPartPr>
              <p14:cNvPr id="412" name="墨迹 411"/>
              <p14:cNvContentPartPr/>
              <p14:nvPr/>
            </p14:nvContentPartPr>
            <p14:xfrm>
              <a:off x="7423150" y="4578350"/>
              <a:ext cx="360" cy="114300"/>
            </p14:xfrm>
          </p:contentPart>
        </mc:Choice>
        <mc:Fallback xmlns="">
          <p:pic>
            <p:nvPicPr>
              <p:cNvPr id="412" name="墨迹 411"/>
            </p:nvPicPr>
            <p:blipFill>
              <a:blip r:embed="rId737"/>
            </p:blipFill>
            <p:spPr>
              <a:xfrm>
                <a:off x="7423150" y="4578350"/>
                <a:ext cx="36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1" p14:bwMode="auto">
            <p14:nvContentPartPr>
              <p14:cNvPr id="413" name="墨迹 412"/>
              <p14:cNvContentPartPr/>
              <p14:nvPr/>
            </p14:nvContentPartPr>
            <p14:xfrm>
              <a:off x="7448550" y="4622800"/>
              <a:ext cx="127000" cy="139700"/>
            </p14:xfrm>
          </p:contentPart>
        </mc:Choice>
        <mc:Fallback xmlns="">
          <p:pic>
            <p:nvPicPr>
              <p:cNvPr id="413" name="墨迹 412"/>
            </p:nvPicPr>
            <p:blipFill>
              <a:blip r:embed="rId802"/>
            </p:blipFill>
            <p:spPr>
              <a:xfrm>
                <a:off x="7448550" y="4622800"/>
                <a:ext cx="1270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3" p14:bwMode="auto">
            <p14:nvContentPartPr>
              <p14:cNvPr id="414" name="墨迹 413"/>
              <p14:cNvContentPartPr/>
              <p14:nvPr/>
            </p14:nvContentPartPr>
            <p14:xfrm>
              <a:off x="8121650" y="4527550"/>
              <a:ext cx="146050" cy="184150"/>
            </p14:xfrm>
          </p:contentPart>
        </mc:Choice>
        <mc:Fallback xmlns="">
          <p:pic>
            <p:nvPicPr>
              <p:cNvPr id="414" name="墨迹 413"/>
            </p:nvPicPr>
            <p:blipFill>
              <a:blip r:embed="rId804"/>
            </p:blipFill>
            <p:spPr>
              <a:xfrm>
                <a:off x="8121650" y="4527550"/>
                <a:ext cx="1460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5" p14:bwMode="auto">
            <p14:nvContentPartPr>
              <p14:cNvPr id="415" name="墨迹 414"/>
              <p14:cNvContentPartPr/>
              <p14:nvPr/>
            </p14:nvContentPartPr>
            <p14:xfrm>
              <a:off x="8172450" y="4584700"/>
              <a:ext cx="95250" cy="82550"/>
            </p14:xfrm>
          </p:contentPart>
        </mc:Choice>
        <mc:Fallback xmlns="">
          <p:pic>
            <p:nvPicPr>
              <p:cNvPr id="415" name="墨迹 414"/>
            </p:nvPicPr>
            <p:blipFill>
              <a:blip r:embed="rId806"/>
            </p:blipFill>
            <p:spPr>
              <a:xfrm>
                <a:off x="8172450" y="4584700"/>
                <a:ext cx="952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7" p14:bwMode="auto">
            <p14:nvContentPartPr>
              <p14:cNvPr id="416" name="墨迹 415"/>
              <p14:cNvContentPartPr/>
              <p14:nvPr/>
            </p14:nvContentPartPr>
            <p14:xfrm>
              <a:off x="8394700" y="4622800"/>
              <a:ext cx="184150" cy="360"/>
            </p14:xfrm>
          </p:contentPart>
        </mc:Choice>
        <mc:Fallback xmlns="">
          <p:pic>
            <p:nvPicPr>
              <p:cNvPr id="416" name="墨迹 415"/>
            </p:nvPicPr>
            <p:blipFill>
              <a:blip r:embed="rId808"/>
            </p:blipFill>
            <p:spPr>
              <a:xfrm>
                <a:off x="8394700" y="4622800"/>
                <a:ext cx="1841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9" p14:bwMode="auto">
            <p14:nvContentPartPr>
              <p14:cNvPr id="417" name="墨迹 416"/>
              <p14:cNvContentPartPr/>
              <p14:nvPr/>
            </p14:nvContentPartPr>
            <p14:xfrm>
              <a:off x="8502650" y="4565650"/>
              <a:ext cx="165100" cy="114300"/>
            </p14:xfrm>
          </p:contentPart>
        </mc:Choice>
        <mc:Fallback xmlns="">
          <p:pic>
            <p:nvPicPr>
              <p:cNvPr id="417" name="墨迹 416"/>
            </p:nvPicPr>
            <p:blipFill>
              <a:blip r:embed="rId810"/>
            </p:blipFill>
            <p:spPr>
              <a:xfrm>
                <a:off x="8502650" y="4565650"/>
                <a:ext cx="1651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1" p14:bwMode="auto">
            <p14:nvContentPartPr>
              <p14:cNvPr id="418" name="墨迹 417"/>
              <p14:cNvContentPartPr/>
              <p14:nvPr/>
            </p14:nvContentPartPr>
            <p14:xfrm>
              <a:off x="8737600" y="4572000"/>
              <a:ext cx="25400" cy="158750"/>
            </p14:xfrm>
          </p:contentPart>
        </mc:Choice>
        <mc:Fallback xmlns="">
          <p:pic>
            <p:nvPicPr>
              <p:cNvPr id="418" name="墨迹 417"/>
            </p:nvPicPr>
            <p:blipFill>
              <a:blip r:embed="rId812"/>
            </p:blipFill>
            <p:spPr>
              <a:xfrm>
                <a:off x="8737600" y="4572000"/>
                <a:ext cx="254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3" p14:bwMode="auto">
            <p14:nvContentPartPr>
              <p14:cNvPr id="419" name="墨迹 418"/>
              <p14:cNvContentPartPr/>
              <p14:nvPr/>
            </p14:nvContentPartPr>
            <p14:xfrm>
              <a:off x="8750300" y="4533900"/>
              <a:ext cx="114300" cy="177800"/>
            </p14:xfrm>
          </p:contentPart>
        </mc:Choice>
        <mc:Fallback xmlns="">
          <p:pic>
            <p:nvPicPr>
              <p:cNvPr id="419" name="墨迹 418"/>
            </p:nvPicPr>
            <p:blipFill>
              <a:blip r:embed="rId814"/>
            </p:blipFill>
            <p:spPr>
              <a:xfrm>
                <a:off x="8750300" y="4533900"/>
                <a:ext cx="1143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5" p14:bwMode="auto">
            <p14:nvContentPartPr>
              <p14:cNvPr id="420" name="墨迹 419"/>
              <p14:cNvContentPartPr/>
              <p14:nvPr/>
            </p14:nvContentPartPr>
            <p14:xfrm>
              <a:off x="8953500" y="4648200"/>
              <a:ext cx="31750" cy="196850"/>
            </p14:xfrm>
          </p:contentPart>
        </mc:Choice>
        <mc:Fallback xmlns="">
          <p:pic>
            <p:nvPicPr>
              <p:cNvPr id="420" name="墨迹 419"/>
            </p:nvPicPr>
            <p:blipFill>
              <a:blip r:embed="rId816"/>
            </p:blipFill>
            <p:spPr>
              <a:xfrm>
                <a:off x="8953500" y="4648200"/>
                <a:ext cx="317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7" p14:bwMode="auto">
            <p14:nvContentPartPr>
              <p14:cNvPr id="421" name="墨迹 420"/>
              <p14:cNvContentPartPr/>
              <p14:nvPr/>
            </p14:nvContentPartPr>
            <p14:xfrm>
              <a:off x="7080250" y="4927600"/>
              <a:ext cx="234950" cy="260350"/>
            </p14:xfrm>
          </p:contentPart>
        </mc:Choice>
        <mc:Fallback xmlns="">
          <p:pic>
            <p:nvPicPr>
              <p:cNvPr id="421" name="墨迹 420"/>
            </p:nvPicPr>
            <p:blipFill>
              <a:blip r:embed="rId818"/>
            </p:blipFill>
            <p:spPr>
              <a:xfrm>
                <a:off x="7080250" y="4927600"/>
                <a:ext cx="2349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9" p14:bwMode="auto">
            <p14:nvContentPartPr>
              <p14:cNvPr id="422" name="墨迹 421"/>
              <p14:cNvContentPartPr/>
              <p14:nvPr/>
            </p14:nvContentPartPr>
            <p14:xfrm>
              <a:off x="7239000" y="4959350"/>
              <a:ext cx="120650" cy="57150"/>
            </p14:xfrm>
          </p:contentPart>
        </mc:Choice>
        <mc:Fallback xmlns="">
          <p:pic>
            <p:nvPicPr>
              <p:cNvPr id="422" name="墨迹 421"/>
            </p:nvPicPr>
            <p:blipFill>
              <a:blip r:embed="rId820"/>
            </p:blipFill>
            <p:spPr>
              <a:xfrm>
                <a:off x="7239000" y="4959350"/>
                <a:ext cx="1206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1" p14:bwMode="auto">
            <p14:nvContentPartPr>
              <p14:cNvPr id="423" name="墨迹 422"/>
              <p14:cNvContentPartPr/>
              <p14:nvPr/>
            </p14:nvContentPartPr>
            <p14:xfrm>
              <a:off x="7169150" y="5060950"/>
              <a:ext cx="184150" cy="38100"/>
            </p14:xfrm>
          </p:contentPart>
        </mc:Choice>
        <mc:Fallback xmlns="">
          <p:pic>
            <p:nvPicPr>
              <p:cNvPr id="423" name="墨迹 422"/>
            </p:nvPicPr>
            <p:blipFill>
              <a:blip r:embed="rId822"/>
            </p:blipFill>
            <p:spPr>
              <a:xfrm>
                <a:off x="7169150" y="5060950"/>
                <a:ext cx="1841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3" p14:bwMode="auto">
            <p14:nvContentPartPr>
              <p14:cNvPr id="424" name="墨迹 423"/>
              <p14:cNvContentPartPr/>
              <p14:nvPr/>
            </p14:nvContentPartPr>
            <p14:xfrm>
              <a:off x="7391400" y="5029200"/>
              <a:ext cx="107950" cy="19050"/>
            </p14:xfrm>
          </p:contentPart>
        </mc:Choice>
        <mc:Fallback xmlns="">
          <p:pic>
            <p:nvPicPr>
              <p:cNvPr id="424" name="墨迹 423"/>
            </p:nvPicPr>
            <p:blipFill>
              <a:blip r:embed="rId824"/>
            </p:blipFill>
            <p:spPr>
              <a:xfrm>
                <a:off x="7391400" y="5029200"/>
                <a:ext cx="1079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5" p14:bwMode="auto">
            <p14:nvContentPartPr>
              <p14:cNvPr id="425" name="墨迹 424"/>
              <p14:cNvContentPartPr/>
              <p14:nvPr/>
            </p14:nvContentPartPr>
            <p14:xfrm>
              <a:off x="7366000" y="5067300"/>
              <a:ext cx="69850" cy="158750"/>
            </p14:xfrm>
          </p:contentPart>
        </mc:Choice>
        <mc:Fallback xmlns="">
          <p:pic>
            <p:nvPicPr>
              <p:cNvPr id="425" name="墨迹 424"/>
            </p:nvPicPr>
            <p:blipFill>
              <a:blip r:embed="rId826"/>
            </p:blipFill>
            <p:spPr>
              <a:xfrm>
                <a:off x="7366000" y="5067300"/>
                <a:ext cx="698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7" p14:bwMode="auto">
            <p14:nvContentPartPr>
              <p14:cNvPr id="426" name="墨迹 425"/>
              <p14:cNvContentPartPr/>
              <p14:nvPr/>
            </p14:nvContentPartPr>
            <p14:xfrm>
              <a:off x="7486650" y="5162550"/>
              <a:ext cx="57150" cy="63500"/>
            </p14:xfrm>
          </p:contentPart>
        </mc:Choice>
        <mc:Fallback xmlns="">
          <p:pic>
            <p:nvPicPr>
              <p:cNvPr id="426" name="墨迹 425"/>
            </p:nvPicPr>
            <p:blipFill>
              <a:blip r:embed="rId828"/>
            </p:blipFill>
            <p:spPr>
              <a:xfrm>
                <a:off x="7486650" y="5162550"/>
                <a:ext cx="571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9" p14:bwMode="auto">
            <p14:nvContentPartPr>
              <p14:cNvPr id="427" name="墨迹 426"/>
              <p14:cNvContentPartPr/>
              <p14:nvPr/>
            </p14:nvContentPartPr>
            <p14:xfrm>
              <a:off x="7969250" y="4965700"/>
              <a:ext cx="165100" cy="222250"/>
            </p14:xfrm>
          </p:contentPart>
        </mc:Choice>
        <mc:Fallback xmlns="">
          <p:pic>
            <p:nvPicPr>
              <p:cNvPr id="427" name="墨迹 426"/>
            </p:nvPicPr>
            <p:blipFill>
              <a:blip r:embed="rId830"/>
            </p:blipFill>
            <p:spPr>
              <a:xfrm>
                <a:off x="7969250" y="4965700"/>
                <a:ext cx="1651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1" p14:bwMode="auto">
            <p14:nvContentPartPr>
              <p14:cNvPr id="428" name="墨迹 427"/>
              <p14:cNvContentPartPr/>
              <p14:nvPr/>
            </p14:nvContentPartPr>
            <p14:xfrm>
              <a:off x="8286750" y="5041900"/>
              <a:ext cx="146050" cy="139700"/>
            </p14:xfrm>
          </p:contentPart>
        </mc:Choice>
        <mc:Fallback xmlns="">
          <p:pic>
            <p:nvPicPr>
              <p:cNvPr id="428" name="墨迹 427"/>
            </p:nvPicPr>
            <p:blipFill>
              <a:blip r:embed="rId832"/>
            </p:blipFill>
            <p:spPr>
              <a:xfrm>
                <a:off x="8286750" y="5041900"/>
                <a:ext cx="1460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3" p14:bwMode="auto">
            <p14:nvContentPartPr>
              <p14:cNvPr id="429" name="墨迹 428"/>
              <p14:cNvContentPartPr/>
              <p14:nvPr/>
            </p14:nvContentPartPr>
            <p14:xfrm>
              <a:off x="8439150" y="5041900"/>
              <a:ext cx="152400" cy="127000"/>
            </p14:xfrm>
          </p:contentPart>
        </mc:Choice>
        <mc:Fallback xmlns="">
          <p:pic>
            <p:nvPicPr>
              <p:cNvPr id="429" name="墨迹 428"/>
            </p:nvPicPr>
            <p:blipFill>
              <a:blip r:embed="rId834"/>
            </p:blipFill>
            <p:spPr>
              <a:xfrm>
                <a:off x="8439150" y="5041900"/>
                <a:ext cx="1524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5" p14:bwMode="auto">
            <p14:nvContentPartPr>
              <p14:cNvPr id="430" name="墨迹 429"/>
              <p14:cNvContentPartPr/>
              <p14:nvPr/>
            </p14:nvContentPartPr>
            <p14:xfrm>
              <a:off x="8693150" y="5041900"/>
              <a:ext cx="44450" cy="165100"/>
            </p14:xfrm>
          </p:contentPart>
        </mc:Choice>
        <mc:Fallback xmlns="">
          <p:pic>
            <p:nvPicPr>
              <p:cNvPr id="430" name="墨迹 429"/>
            </p:nvPicPr>
            <p:blipFill>
              <a:blip r:embed="rId836"/>
            </p:blipFill>
            <p:spPr>
              <a:xfrm>
                <a:off x="8693150" y="5041900"/>
                <a:ext cx="444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7" p14:bwMode="auto">
            <p14:nvContentPartPr>
              <p14:cNvPr id="431" name="墨迹 430"/>
              <p14:cNvContentPartPr/>
              <p14:nvPr/>
            </p14:nvContentPartPr>
            <p14:xfrm>
              <a:off x="8699500" y="5041900"/>
              <a:ext cx="133350" cy="184150"/>
            </p14:xfrm>
          </p:contentPart>
        </mc:Choice>
        <mc:Fallback xmlns="">
          <p:pic>
            <p:nvPicPr>
              <p:cNvPr id="431" name="墨迹 430"/>
            </p:nvPicPr>
            <p:blipFill>
              <a:blip r:embed="rId838"/>
            </p:blipFill>
            <p:spPr>
              <a:xfrm>
                <a:off x="8699500" y="5041900"/>
                <a:ext cx="1333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9" p14:bwMode="auto">
            <p14:nvContentPartPr>
              <p14:cNvPr id="432" name="墨迹 431"/>
              <p14:cNvContentPartPr/>
              <p14:nvPr/>
            </p14:nvContentPartPr>
            <p14:xfrm>
              <a:off x="9036050" y="5092700"/>
              <a:ext cx="31750" cy="114300"/>
            </p14:xfrm>
          </p:contentPart>
        </mc:Choice>
        <mc:Fallback xmlns="">
          <p:pic>
            <p:nvPicPr>
              <p:cNvPr id="432" name="墨迹 431"/>
            </p:nvPicPr>
            <p:blipFill>
              <a:blip r:embed="rId840"/>
            </p:blipFill>
            <p:spPr>
              <a:xfrm>
                <a:off x="9036050" y="5092700"/>
                <a:ext cx="317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1" p14:bwMode="auto">
            <p14:nvContentPartPr>
              <p14:cNvPr id="433" name="墨迹 432"/>
              <p14:cNvContentPartPr/>
              <p14:nvPr/>
            </p14:nvContentPartPr>
            <p14:xfrm>
              <a:off x="9036050" y="5003800"/>
              <a:ext cx="152400" cy="203200"/>
            </p14:xfrm>
          </p:contentPart>
        </mc:Choice>
        <mc:Fallback xmlns="">
          <p:pic>
            <p:nvPicPr>
              <p:cNvPr id="433" name="墨迹 432"/>
            </p:nvPicPr>
            <p:blipFill>
              <a:blip r:embed="rId842"/>
            </p:blipFill>
            <p:spPr>
              <a:xfrm>
                <a:off x="9036050" y="5003800"/>
                <a:ext cx="1524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3" p14:bwMode="auto">
            <p14:nvContentPartPr>
              <p14:cNvPr id="434" name="墨迹 433"/>
              <p14:cNvContentPartPr/>
              <p14:nvPr/>
            </p14:nvContentPartPr>
            <p14:xfrm>
              <a:off x="9296400" y="5130800"/>
              <a:ext cx="139700" cy="360"/>
            </p14:xfrm>
          </p:contentPart>
        </mc:Choice>
        <mc:Fallback xmlns="">
          <p:pic>
            <p:nvPicPr>
              <p:cNvPr id="434" name="墨迹 433"/>
            </p:nvPicPr>
            <p:blipFill>
              <a:blip r:embed="rId844"/>
            </p:blipFill>
            <p:spPr>
              <a:xfrm>
                <a:off x="9296400" y="5130800"/>
                <a:ext cx="139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5" p14:bwMode="auto">
            <p14:nvContentPartPr>
              <p14:cNvPr id="435" name="墨迹 434"/>
              <p14:cNvContentPartPr/>
              <p14:nvPr/>
            </p14:nvContentPartPr>
            <p14:xfrm>
              <a:off x="9385300" y="5092700"/>
              <a:ext cx="82550" cy="120650"/>
            </p14:xfrm>
          </p:contentPart>
        </mc:Choice>
        <mc:Fallback xmlns="">
          <p:pic>
            <p:nvPicPr>
              <p:cNvPr id="435" name="墨迹 434"/>
            </p:nvPicPr>
            <p:blipFill>
              <a:blip r:embed="rId846"/>
            </p:blipFill>
            <p:spPr>
              <a:xfrm>
                <a:off x="9385300" y="5092700"/>
                <a:ext cx="825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7" p14:bwMode="auto">
            <p14:nvContentPartPr>
              <p14:cNvPr id="436" name="墨迹 435"/>
              <p14:cNvContentPartPr/>
              <p14:nvPr/>
            </p14:nvContentPartPr>
            <p14:xfrm>
              <a:off x="9569450" y="5016500"/>
              <a:ext cx="146050" cy="228600"/>
            </p14:xfrm>
          </p:contentPart>
        </mc:Choice>
        <mc:Fallback xmlns="">
          <p:pic>
            <p:nvPicPr>
              <p:cNvPr id="436" name="墨迹 435"/>
            </p:nvPicPr>
            <p:blipFill>
              <a:blip r:embed="rId848"/>
            </p:blipFill>
            <p:spPr>
              <a:xfrm>
                <a:off x="9569450" y="5016500"/>
                <a:ext cx="1460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9" p14:bwMode="auto">
            <p14:nvContentPartPr>
              <p14:cNvPr id="437" name="墨迹 436"/>
              <p14:cNvContentPartPr/>
              <p14:nvPr/>
            </p14:nvContentPartPr>
            <p14:xfrm>
              <a:off x="9575800" y="5130800"/>
              <a:ext cx="101600" cy="88900"/>
            </p14:xfrm>
          </p:contentPart>
        </mc:Choice>
        <mc:Fallback xmlns="">
          <p:pic>
            <p:nvPicPr>
              <p:cNvPr id="437" name="墨迹 436"/>
            </p:nvPicPr>
            <p:blipFill>
              <a:blip r:embed="rId850"/>
            </p:blipFill>
            <p:spPr>
              <a:xfrm>
                <a:off x="9575800" y="5130800"/>
                <a:ext cx="1016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1" p14:bwMode="auto">
            <p14:nvContentPartPr>
              <p14:cNvPr id="438" name="墨迹 437"/>
              <p14:cNvContentPartPr/>
              <p14:nvPr/>
            </p14:nvContentPartPr>
            <p14:xfrm>
              <a:off x="8566150" y="5041900"/>
              <a:ext cx="360" cy="69850"/>
            </p14:xfrm>
          </p:contentPart>
        </mc:Choice>
        <mc:Fallback xmlns="">
          <p:pic>
            <p:nvPicPr>
              <p:cNvPr id="438" name="墨迹 437"/>
            </p:nvPicPr>
            <p:blipFill>
              <a:blip r:embed="rId852"/>
            </p:blipFill>
            <p:spPr>
              <a:xfrm>
                <a:off x="8566150" y="5041900"/>
                <a:ext cx="36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3" p14:bwMode="auto">
            <p14:nvContentPartPr>
              <p14:cNvPr id="439" name="墨迹 438"/>
              <p14:cNvContentPartPr/>
              <p14:nvPr/>
            </p14:nvContentPartPr>
            <p14:xfrm>
              <a:off x="7054850" y="5353050"/>
              <a:ext cx="158750" cy="203200"/>
            </p14:xfrm>
          </p:contentPart>
        </mc:Choice>
        <mc:Fallback xmlns="">
          <p:pic>
            <p:nvPicPr>
              <p:cNvPr id="439" name="墨迹 438"/>
            </p:nvPicPr>
            <p:blipFill>
              <a:blip r:embed="rId854"/>
            </p:blipFill>
            <p:spPr>
              <a:xfrm>
                <a:off x="7054850" y="5353050"/>
                <a:ext cx="1587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5" p14:bwMode="auto">
            <p14:nvContentPartPr>
              <p14:cNvPr id="440" name="墨迹 439"/>
              <p14:cNvContentPartPr/>
              <p14:nvPr/>
            </p14:nvContentPartPr>
            <p14:xfrm>
              <a:off x="7150100" y="5283200"/>
              <a:ext cx="88900" cy="44450"/>
            </p14:xfrm>
          </p:contentPart>
        </mc:Choice>
        <mc:Fallback xmlns="">
          <p:pic>
            <p:nvPicPr>
              <p:cNvPr id="440" name="墨迹 439"/>
            </p:nvPicPr>
            <p:blipFill>
              <a:blip r:embed="rId856"/>
            </p:blipFill>
            <p:spPr>
              <a:xfrm>
                <a:off x="7150100" y="5283200"/>
                <a:ext cx="889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7" p14:bwMode="auto">
            <p14:nvContentPartPr>
              <p14:cNvPr id="441" name="墨迹 440"/>
              <p14:cNvContentPartPr/>
              <p14:nvPr/>
            </p14:nvContentPartPr>
            <p14:xfrm>
              <a:off x="7118350" y="5378450"/>
              <a:ext cx="120650" cy="38100"/>
            </p14:xfrm>
          </p:contentPart>
        </mc:Choice>
        <mc:Fallback xmlns="">
          <p:pic>
            <p:nvPicPr>
              <p:cNvPr id="441" name="墨迹 440"/>
            </p:nvPicPr>
            <p:blipFill>
              <a:blip r:embed="rId858"/>
            </p:blipFill>
            <p:spPr>
              <a:xfrm>
                <a:off x="7118350" y="5378450"/>
                <a:ext cx="1206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9" p14:bwMode="auto">
            <p14:nvContentPartPr>
              <p14:cNvPr id="442" name="墨迹 441"/>
              <p14:cNvContentPartPr/>
              <p14:nvPr/>
            </p14:nvContentPartPr>
            <p14:xfrm>
              <a:off x="7327900" y="5403850"/>
              <a:ext cx="165100" cy="12700"/>
            </p14:xfrm>
          </p:contentPart>
        </mc:Choice>
        <mc:Fallback xmlns="">
          <p:pic>
            <p:nvPicPr>
              <p:cNvPr id="442" name="墨迹 441"/>
            </p:nvPicPr>
            <p:blipFill>
              <a:blip r:embed="rId860"/>
            </p:blipFill>
            <p:spPr>
              <a:xfrm>
                <a:off x="7327900" y="5403850"/>
                <a:ext cx="1651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1" p14:bwMode="auto">
            <p14:nvContentPartPr>
              <p14:cNvPr id="443" name="墨迹 442"/>
              <p14:cNvContentPartPr/>
              <p14:nvPr/>
            </p14:nvContentPartPr>
            <p14:xfrm>
              <a:off x="7340600" y="5422900"/>
              <a:ext cx="57150" cy="165100"/>
            </p14:xfrm>
          </p:contentPart>
        </mc:Choice>
        <mc:Fallback xmlns="">
          <p:pic>
            <p:nvPicPr>
              <p:cNvPr id="443" name="墨迹 442"/>
            </p:nvPicPr>
            <p:blipFill>
              <a:blip r:embed="rId862"/>
            </p:blipFill>
            <p:spPr>
              <a:xfrm>
                <a:off x="7340600" y="5422900"/>
                <a:ext cx="571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3" p14:bwMode="auto">
            <p14:nvContentPartPr>
              <p14:cNvPr id="444" name="墨迹 443"/>
              <p14:cNvContentPartPr/>
              <p14:nvPr/>
            </p14:nvContentPartPr>
            <p14:xfrm>
              <a:off x="7588250" y="5556250"/>
              <a:ext cx="360" cy="57150"/>
            </p14:xfrm>
          </p:contentPart>
        </mc:Choice>
        <mc:Fallback xmlns="">
          <p:pic>
            <p:nvPicPr>
              <p:cNvPr id="444" name="墨迹 443"/>
            </p:nvPicPr>
            <p:blipFill>
              <a:blip r:embed="rId864"/>
            </p:blipFill>
            <p:spPr>
              <a:xfrm>
                <a:off x="7588250" y="5556250"/>
                <a:ext cx="36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5" p14:bwMode="auto">
            <p14:nvContentPartPr>
              <p14:cNvPr id="445" name="墨迹 444"/>
              <p14:cNvContentPartPr/>
              <p14:nvPr/>
            </p14:nvContentPartPr>
            <p14:xfrm>
              <a:off x="9036050" y="5029200"/>
              <a:ext cx="360" cy="63500"/>
            </p14:xfrm>
          </p:contentPart>
        </mc:Choice>
        <mc:Fallback xmlns="">
          <p:pic>
            <p:nvPicPr>
              <p:cNvPr id="445" name="墨迹 444"/>
            </p:nvPicPr>
            <p:blipFill>
              <a:blip r:embed="rId866"/>
            </p:blipFill>
            <p:spPr>
              <a:xfrm>
                <a:off x="9036050" y="5029200"/>
                <a:ext cx="36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7" p14:bwMode="auto">
            <p14:nvContentPartPr>
              <p14:cNvPr id="446" name="墨迹 445"/>
              <p14:cNvContentPartPr/>
              <p14:nvPr/>
            </p14:nvContentPartPr>
            <p14:xfrm>
              <a:off x="7766050" y="3213100"/>
              <a:ext cx="1981200" cy="488950"/>
            </p14:xfrm>
          </p:contentPart>
        </mc:Choice>
        <mc:Fallback xmlns="">
          <p:pic>
            <p:nvPicPr>
              <p:cNvPr id="446" name="墨迹 445"/>
            </p:nvPicPr>
            <p:blipFill>
              <a:blip r:embed="rId868"/>
            </p:blipFill>
            <p:spPr>
              <a:xfrm>
                <a:off x="7766050" y="3213100"/>
                <a:ext cx="1981200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9" p14:bwMode="auto">
            <p14:nvContentPartPr>
              <p14:cNvPr id="447" name="墨迹 446"/>
              <p14:cNvContentPartPr/>
              <p14:nvPr/>
            </p14:nvContentPartPr>
            <p14:xfrm>
              <a:off x="9429750" y="3568700"/>
              <a:ext cx="57150" cy="82550"/>
            </p14:xfrm>
          </p:contentPart>
        </mc:Choice>
        <mc:Fallback xmlns="">
          <p:pic>
            <p:nvPicPr>
              <p:cNvPr id="447" name="墨迹 446"/>
            </p:nvPicPr>
            <p:blipFill>
              <a:blip r:embed="rId870"/>
            </p:blipFill>
            <p:spPr>
              <a:xfrm>
                <a:off x="9429750" y="3568700"/>
                <a:ext cx="571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1" p14:bwMode="auto">
            <p14:nvContentPartPr>
              <p14:cNvPr id="448" name="墨迹 447"/>
              <p14:cNvContentPartPr/>
              <p14:nvPr/>
            </p14:nvContentPartPr>
            <p14:xfrm>
              <a:off x="8902700" y="3517900"/>
              <a:ext cx="19050" cy="44450"/>
            </p14:xfrm>
          </p:contentPart>
        </mc:Choice>
        <mc:Fallback xmlns="">
          <p:pic>
            <p:nvPicPr>
              <p:cNvPr id="448" name="墨迹 447"/>
            </p:nvPicPr>
            <p:blipFill>
              <a:blip r:embed="rId872"/>
            </p:blipFill>
            <p:spPr>
              <a:xfrm>
                <a:off x="8902700" y="3517900"/>
                <a:ext cx="190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3" p14:bwMode="auto">
            <p14:nvContentPartPr>
              <p14:cNvPr id="449" name="墨迹 448"/>
              <p14:cNvContentPartPr/>
              <p14:nvPr/>
            </p14:nvContentPartPr>
            <p14:xfrm>
              <a:off x="7861300" y="3651250"/>
              <a:ext cx="425450" cy="38100"/>
            </p14:xfrm>
          </p:contentPart>
        </mc:Choice>
        <mc:Fallback xmlns="">
          <p:pic>
            <p:nvPicPr>
              <p:cNvPr id="449" name="墨迹 448"/>
            </p:nvPicPr>
            <p:blipFill>
              <a:blip r:embed="rId874"/>
            </p:blipFill>
            <p:spPr>
              <a:xfrm>
                <a:off x="7861300" y="3651250"/>
                <a:ext cx="4254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5" p14:bwMode="auto">
            <p14:nvContentPartPr>
              <p14:cNvPr id="450" name="墨迹 449"/>
              <p14:cNvContentPartPr/>
              <p14:nvPr/>
            </p14:nvContentPartPr>
            <p14:xfrm>
              <a:off x="8991600" y="3727450"/>
              <a:ext cx="12700" cy="360"/>
            </p14:xfrm>
          </p:contentPart>
        </mc:Choice>
        <mc:Fallback xmlns="">
          <p:pic>
            <p:nvPicPr>
              <p:cNvPr id="450" name="墨迹 449"/>
            </p:nvPicPr>
            <p:blipFill>
              <a:blip r:embed="rId40"/>
            </p:blipFill>
            <p:spPr>
              <a:xfrm>
                <a:off x="8991600" y="37274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6" p14:bwMode="auto">
            <p14:nvContentPartPr>
              <p14:cNvPr id="451" name="墨迹 450"/>
              <p14:cNvContentPartPr/>
              <p14:nvPr/>
            </p14:nvContentPartPr>
            <p14:xfrm>
              <a:off x="9055100" y="3721100"/>
              <a:ext cx="12700" cy="360"/>
            </p14:xfrm>
          </p:contentPart>
        </mc:Choice>
        <mc:Fallback xmlns="">
          <p:pic>
            <p:nvPicPr>
              <p:cNvPr id="451" name="墨迹 450"/>
            </p:nvPicPr>
            <p:blipFill>
              <a:blip r:embed="rId40"/>
            </p:blipFill>
            <p:spPr>
              <a:xfrm>
                <a:off x="9055100" y="37211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7" p14:bwMode="auto">
            <p14:nvContentPartPr>
              <p14:cNvPr id="452" name="墨迹 451"/>
              <p14:cNvContentPartPr/>
              <p14:nvPr/>
            </p14:nvContentPartPr>
            <p14:xfrm>
              <a:off x="9099550" y="3721100"/>
              <a:ext cx="12700" cy="360"/>
            </p14:xfrm>
          </p:contentPart>
        </mc:Choice>
        <mc:Fallback xmlns="">
          <p:pic>
            <p:nvPicPr>
              <p:cNvPr id="452" name="墨迹 451"/>
            </p:nvPicPr>
            <p:blipFill>
              <a:blip r:embed="rId40"/>
            </p:blipFill>
            <p:spPr>
              <a:xfrm>
                <a:off x="9099550" y="37211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8" p14:bwMode="auto">
            <p14:nvContentPartPr>
              <p14:cNvPr id="453" name="墨迹 452"/>
              <p14:cNvContentPartPr/>
              <p14:nvPr/>
            </p14:nvContentPartPr>
            <p14:xfrm>
              <a:off x="9163050" y="3714750"/>
              <a:ext cx="12700" cy="360"/>
            </p14:xfrm>
          </p:contentPart>
        </mc:Choice>
        <mc:Fallback xmlns="">
          <p:pic>
            <p:nvPicPr>
              <p:cNvPr id="453" name="墨迹 452"/>
            </p:nvPicPr>
            <p:blipFill>
              <a:blip r:embed="rId40"/>
            </p:blipFill>
            <p:spPr>
              <a:xfrm>
                <a:off x="9163050" y="37147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9" p14:bwMode="auto">
            <p14:nvContentPartPr>
              <p14:cNvPr id="454" name="墨迹 453"/>
              <p14:cNvContentPartPr/>
              <p14:nvPr/>
            </p14:nvContentPartPr>
            <p14:xfrm>
              <a:off x="7880350" y="5391150"/>
              <a:ext cx="222250" cy="241300"/>
            </p14:xfrm>
          </p:contentPart>
        </mc:Choice>
        <mc:Fallback xmlns="">
          <p:pic>
            <p:nvPicPr>
              <p:cNvPr id="454" name="墨迹 453"/>
            </p:nvPicPr>
            <p:blipFill>
              <a:blip r:embed="rId880"/>
            </p:blipFill>
            <p:spPr>
              <a:xfrm>
                <a:off x="7880350" y="5391150"/>
                <a:ext cx="2222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1" p14:bwMode="auto">
            <p14:nvContentPartPr>
              <p14:cNvPr id="455" name="墨迹 454"/>
              <p14:cNvContentPartPr/>
              <p14:nvPr/>
            </p14:nvContentPartPr>
            <p14:xfrm>
              <a:off x="7931150" y="5441950"/>
              <a:ext cx="50800" cy="76200"/>
            </p14:xfrm>
          </p:contentPart>
        </mc:Choice>
        <mc:Fallback xmlns="">
          <p:pic>
            <p:nvPicPr>
              <p:cNvPr id="455" name="墨迹 454"/>
            </p:nvPicPr>
            <p:blipFill>
              <a:blip r:embed="rId882"/>
            </p:blipFill>
            <p:spPr>
              <a:xfrm>
                <a:off x="7931150" y="5441950"/>
                <a:ext cx="508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3" p14:bwMode="auto">
            <p14:nvContentPartPr>
              <p14:cNvPr id="456" name="墨迹 455"/>
              <p14:cNvContentPartPr/>
              <p14:nvPr/>
            </p14:nvContentPartPr>
            <p14:xfrm>
              <a:off x="8172450" y="5530850"/>
              <a:ext cx="215900" cy="19050"/>
            </p14:xfrm>
          </p:contentPart>
        </mc:Choice>
        <mc:Fallback xmlns="">
          <p:pic>
            <p:nvPicPr>
              <p:cNvPr id="456" name="墨迹 455"/>
            </p:nvPicPr>
            <p:blipFill>
              <a:blip r:embed="rId884"/>
            </p:blipFill>
            <p:spPr>
              <a:xfrm>
                <a:off x="8172450" y="5530850"/>
                <a:ext cx="2159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5" p14:bwMode="auto">
            <p14:nvContentPartPr>
              <p14:cNvPr id="457" name="墨迹 456"/>
              <p14:cNvContentPartPr/>
              <p14:nvPr/>
            </p14:nvContentPartPr>
            <p14:xfrm>
              <a:off x="8312150" y="5448300"/>
              <a:ext cx="146050" cy="146050"/>
            </p14:xfrm>
          </p:contentPart>
        </mc:Choice>
        <mc:Fallback xmlns="">
          <p:pic>
            <p:nvPicPr>
              <p:cNvPr id="457" name="墨迹 456"/>
            </p:nvPicPr>
            <p:blipFill>
              <a:blip r:embed="rId886"/>
            </p:blipFill>
            <p:spPr>
              <a:xfrm>
                <a:off x="8312150" y="5448300"/>
                <a:ext cx="146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7" p14:bwMode="auto">
            <p14:nvContentPartPr>
              <p14:cNvPr id="458" name="墨迹 457"/>
              <p14:cNvContentPartPr/>
              <p14:nvPr/>
            </p14:nvContentPartPr>
            <p14:xfrm>
              <a:off x="8699500" y="5403850"/>
              <a:ext cx="88900" cy="177800"/>
            </p14:xfrm>
          </p:contentPart>
        </mc:Choice>
        <mc:Fallback xmlns="">
          <p:pic>
            <p:nvPicPr>
              <p:cNvPr id="458" name="墨迹 457"/>
            </p:nvPicPr>
            <p:blipFill>
              <a:blip r:embed="rId888"/>
            </p:blipFill>
            <p:spPr>
              <a:xfrm>
                <a:off x="8699500" y="5403850"/>
                <a:ext cx="889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9" p14:bwMode="auto">
            <p14:nvContentPartPr>
              <p14:cNvPr id="459" name="墨迹 458"/>
              <p14:cNvContentPartPr/>
              <p14:nvPr/>
            </p14:nvContentPartPr>
            <p14:xfrm>
              <a:off x="8769350" y="5378450"/>
              <a:ext cx="139700" cy="177800"/>
            </p14:xfrm>
          </p:contentPart>
        </mc:Choice>
        <mc:Fallback xmlns="">
          <p:pic>
            <p:nvPicPr>
              <p:cNvPr id="459" name="墨迹 458"/>
            </p:nvPicPr>
            <p:blipFill>
              <a:blip r:embed="rId890"/>
            </p:blipFill>
            <p:spPr>
              <a:xfrm>
                <a:off x="8769350" y="5378450"/>
                <a:ext cx="1397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1" p14:bwMode="auto">
            <p14:nvContentPartPr>
              <p14:cNvPr id="460" name="墨迹 459"/>
              <p14:cNvContentPartPr/>
              <p14:nvPr/>
            </p14:nvContentPartPr>
            <p14:xfrm>
              <a:off x="8985250" y="5378450"/>
              <a:ext cx="12700" cy="203200"/>
            </p14:xfrm>
          </p:contentPart>
        </mc:Choice>
        <mc:Fallback xmlns="">
          <p:pic>
            <p:nvPicPr>
              <p:cNvPr id="460" name="墨迹 459"/>
            </p:nvPicPr>
            <p:blipFill>
              <a:blip r:embed="rId892"/>
            </p:blipFill>
            <p:spPr>
              <a:xfrm>
                <a:off x="8985250" y="5378450"/>
                <a:ext cx="127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3" p14:bwMode="auto">
            <p14:nvContentPartPr>
              <p14:cNvPr id="461" name="墨迹 460"/>
              <p14:cNvContentPartPr/>
              <p14:nvPr/>
            </p14:nvContentPartPr>
            <p14:xfrm>
              <a:off x="8953500" y="5340350"/>
              <a:ext cx="203200" cy="273050"/>
            </p14:xfrm>
          </p:contentPart>
        </mc:Choice>
        <mc:Fallback xmlns="">
          <p:pic>
            <p:nvPicPr>
              <p:cNvPr id="461" name="墨迹 460"/>
            </p:nvPicPr>
            <p:blipFill>
              <a:blip r:embed="rId894"/>
            </p:blipFill>
            <p:spPr>
              <a:xfrm>
                <a:off x="8953500" y="5340350"/>
                <a:ext cx="2032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5" p14:bwMode="auto">
            <p14:nvContentPartPr>
              <p14:cNvPr id="462" name="墨迹 461"/>
              <p14:cNvContentPartPr/>
              <p14:nvPr/>
            </p14:nvContentPartPr>
            <p14:xfrm>
              <a:off x="9169400" y="5461000"/>
              <a:ext cx="44450" cy="190500"/>
            </p14:xfrm>
          </p:contentPart>
        </mc:Choice>
        <mc:Fallback xmlns="">
          <p:pic>
            <p:nvPicPr>
              <p:cNvPr id="462" name="墨迹 461"/>
            </p:nvPicPr>
            <p:blipFill>
              <a:blip r:embed="rId896"/>
            </p:blipFill>
            <p:spPr>
              <a:xfrm>
                <a:off x="9169400" y="5461000"/>
                <a:ext cx="444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7" p14:bwMode="auto">
            <p14:nvContentPartPr>
              <p14:cNvPr id="463" name="墨迹 462"/>
              <p14:cNvContentPartPr/>
              <p14:nvPr/>
            </p14:nvContentPartPr>
            <p14:xfrm>
              <a:off x="9156700" y="5486400"/>
              <a:ext cx="146050" cy="228600"/>
            </p14:xfrm>
          </p:contentPart>
        </mc:Choice>
        <mc:Fallback xmlns="">
          <p:pic>
            <p:nvPicPr>
              <p:cNvPr id="463" name="墨迹 462"/>
            </p:nvPicPr>
            <p:blipFill>
              <a:blip r:embed="rId898"/>
            </p:blipFill>
            <p:spPr>
              <a:xfrm>
                <a:off x="9156700" y="5486400"/>
                <a:ext cx="1460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9" p14:bwMode="auto">
            <p14:nvContentPartPr>
              <p14:cNvPr id="464" name="墨迹 463"/>
              <p14:cNvContentPartPr/>
              <p14:nvPr/>
            </p14:nvContentPartPr>
            <p14:xfrm>
              <a:off x="7137400" y="5727700"/>
              <a:ext cx="209550" cy="247650"/>
            </p14:xfrm>
          </p:contentPart>
        </mc:Choice>
        <mc:Fallback xmlns="">
          <p:pic>
            <p:nvPicPr>
              <p:cNvPr id="464" name="墨迹 463"/>
            </p:nvPicPr>
            <p:blipFill>
              <a:blip r:embed="rId900"/>
            </p:blipFill>
            <p:spPr>
              <a:xfrm>
                <a:off x="7137400" y="5727700"/>
                <a:ext cx="2095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1" p14:bwMode="auto">
            <p14:nvContentPartPr>
              <p14:cNvPr id="465" name="墨迹 464"/>
              <p14:cNvContentPartPr/>
              <p14:nvPr/>
            </p14:nvContentPartPr>
            <p14:xfrm>
              <a:off x="7270750" y="5740400"/>
              <a:ext cx="120650" cy="69850"/>
            </p14:xfrm>
          </p:contentPart>
        </mc:Choice>
        <mc:Fallback xmlns="">
          <p:pic>
            <p:nvPicPr>
              <p:cNvPr id="465" name="墨迹 464"/>
            </p:nvPicPr>
            <p:blipFill>
              <a:blip r:embed="rId902"/>
            </p:blipFill>
            <p:spPr>
              <a:xfrm>
                <a:off x="7270750" y="5740400"/>
                <a:ext cx="1206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3" p14:bwMode="auto">
            <p14:nvContentPartPr>
              <p14:cNvPr id="466" name="墨迹 465"/>
              <p14:cNvContentPartPr/>
              <p14:nvPr/>
            </p14:nvContentPartPr>
            <p14:xfrm>
              <a:off x="7239000" y="5835650"/>
              <a:ext cx="158750" cy="57150"/>
            </p14:xfrm>
          </p:contentPart>
        </mc:Choice>
        <mc:Fallback xmlns="">
          <p:pic>
            <p:nvPicPr>
              <p:cNvPr id="466" name="墨迹 465"/>
            </p:nvPicPr>
            <p:blipFill>
              <a:blip r:embed="rId904"/>
            </p:blipFill>
            <p:spPr>
              <a:xfrm>
                <a:off x="7239000" y="5835650"/>
                <a:ext cx="1587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5" p14:bwMode="auto">
            <p14:nvContentPartPr>
              <p14:cNvPr id="467" name="墨迹 466"/>
              <p14:cNvContentPartPr/>
              <p14:nvPr/>
            </p14:nvContentPartPr>
            <p14:xfrm>
              <a:off x="7410450" y="5822950"/>
              <a:ext cx="146050" cy="19050"/>
            </p14:xfrm>
          </p:contentPart>
        </mc:Choice>
        <mc:Fallback xmlns="">
          <p:pic>
            <p:nvPicPr>
              <p:cNvPr id="467" name="墨迹 466"/>
            </p:nvPicPr>
            <p:blipFill>
              <a:blip r:embed="rId906"/>
            </p:blipFill>
            <p:spPr>
              <a:xfrm>
                <a:off x="7410450" y="5822950"/>
                <a:ext cx="1460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7" p14:bwMode="auto">
            <p14:nvContentPartPr>
              <p14:cNvPr id="468" name="墨迹 467"/>
              <p14:cNvContentPartPr/>
              <p14:nvPr/>
            </p14:nvContentPartPr>
            <p14:xfrm>
              <a:off x="7429500" y="5842000"/>
              <a:ext cx="76200" cy="222250"/>
            </p14:xfrm>
          </p:contentPart>
        </mc:Choice>
        <mc:Fallback xmlns="">
          <p:pic>
            <p:nvPicPr>
              <p:cNvPr id="468" name="墨迹 467"/>
            </p:nvPicPr>
            <p:blipFill>
              <a:blip r:embed="rId908"/>
            </p:blipFill>
            <p:spPr>
              <a:xfrm>
                <a:off x="7429500" y="5842000"/>
                <a:ext cx="762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9" p14:bwMode="auto">
            <p14:nvContentPartPr>
              <p14:cNvPr id="469" name="墨迹 468"/>
              <p14:cNvContentPartPr/>
              <p14:nvPr/>
            </p14:nvContentPartPr>
            <p14:xfrm>
              <a:off x="7607300" y="5949950"/>
              <a:ext cx="158750" cy="95250"/>
            </p14:xfrm>
          </p:contentPart>
        </mc:Choice>
        <mc:Fallback xmlns="">
          <p:pic>
            <p:nvPicPr>
              <p:cNvPr id="469" name="墨迹 468"/>
            </p:nvPicPr>
            <p:blipFill>
              <a:blip r:embed="rId910"/>
            </p:blipFill>
            <p:spPr>
              <a:xfrm>
                <a:off x="7607300" y="5949950"/>
                <a:ext cx="1587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1" p14:bwMode="auto">
            <p14:nvContentPartPr>
              <p14:cNvPr id="470" name="墨迹 469"/>
              <p14:cNvContentPartPr/>
              <p14:nvPr/>
            </p14:nvContentPartPr>
            <p14:xfrm>
              <a:off x="8045450" y="5810250"/>
              <a:ext cx="44450" cy="158750"/>
            </p14:xfrm>
          </p:contentPart>
        </mc:Choice>
        <mc:Fallback xmlns="">
          <p:pic>
            <p:nvPicPr>
              <p:cNvPr id="470" name="墨迹 469"/>
            </p:nvPicPr>
            <p:blipFill>
              <a:blip r:embed="rId912"/>
            </p:blipFill>
            <p:spPr>
              <a:xfrm>
                <a:off x="8045450" y="5810250"/>
                <a:ext cx="444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3" p14:bwMode="auto">
            <p14:nvContentPartPr>
              <p14:cNvPr id="471" name="墨迹 470"/>
              <p14:cNvContentPartPr/>
              <p14:nvPr/>
            </p14:nvContentPartPr>
            <p14:xfrm>
              <a:off x="8102600" y="5791200"/>
              <a:ext cx="152400" cy="146050"/>
            </p14:xfrm>
          </p:contentPart>
        </mc:Choice>
        <mc:Fallback xmlns="">
          <p:pic>
            <p:nvPicPr>
              <p:cNvPr id="471" name="墨迹 470"/>
            </p:nvPicPr>
            <p:blipFill>
              <a:blip r:embed="rId914"/>
            </p:blipFill>
            <p:spPr>
              <a:xfrm>
                <a:off x="8102600" y="5791200"/>
                <a:ext cx="1524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5" p14:bwMode="auto">
            <p14:nvContentPartPr>
              <p14:cNvPr id="472" name="墨迹 471"/>
              <p14:cNvContentPartPr/>
              <p14:nvPr/>
            </p14:nvContentPartPr>
            <p14:xfrm>
              <a:off x="8369300" y="5835650"/>
              <a:ext cx="19050" cy="120650"/>
            </p14:xfrm>
          </p:contentPart>
        </mc:Choice>
        <mc:Fallback xmlns="">
          <p:pic>
            <p:nvPicPr>
              <p:cNvPr id="472" name="墨迹 471"/>
            </p:nvPicPr>
            <p:blipFill>
              <a:blip r:embed="rId916"/>
            </p:blipFill>
            <p:spPr>
              <a:xfrm>
                <a:off x="8369300" y="5835650"/>
                <a:ext cx="190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7" p14:bwMode="auto">
            <p14:nvContentPartPr>
              <p14:cNvPr id="473" name="墨迹 472"/>
              <p14:cNvContentPartPr/>
              <p14:nvPr/>
            </p14:nvContentPartPr>
            <p14:xfrm>
              <a:off x="8362950" y="5759450"/>
              <a:ext cx="152400" cy="203200"/>
            </p14:xfrm>
          </p:contentPart>
        </mc:Choice>
        <mc:Fallback xmlns="">
          <p:pic>
            <p:nvPicPr>
              <p:cNvPr id="473" name="墨迹 472"/>
            </p:nvPicPr>
            <p:blipFill>
              <a:blip r:embed="rId918"/>
            </p:blipFill>
            <p:spPr>
              <a:xfrm>
                <a:off x="8362950" y="5759450"/>
                <a:ext cx="1524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9" p14:bwMode="auto">
            <p14:nvContentPartPr>
              <p14:cNvPr id="474" name="墨迹 473"/>
              <p14:cNvContentPartPr/>
              <p14:nvPr/>
            </p14:nvContentPartPr>
            <p14:xfrm>
              <a:off x="8553450" y="5797550"/>
              <a:ext cx="19050" cy="152400"/>
            </p14:xfrm>
          </p:contentPart>
        </mc:Choice>
        <mc:Fallback xmlns="">
          <p:pic>
            <p:nvPicPr>
              <p:cNvPr id="474" name="墨迹 473"/>
            </p:nvPicPr>
            <p:blipFill>
              <a:blip r:embed="rId920"/>
            </p:blipFill>
            <p:spPr>
              <a:xfrm>
                <a:off x="8553450" y="5797550"/>
                <a:ext cx="190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1" p14:bwMode="auto">
            <p14:nvContentPartPr>
              <p14:cNvPr id="475" name="墨迹 474"/>
              <p14:cNvContentPartPr/>
              <p14:nvPr/>
            </p14:nvContentPartPr>
            <p14:xfrm>
              <a:off x="8597900" y="5746750"/>
              <a:ext cx="101600" cy="190500"/>
            </p14:xfrm>
          </p:contentPart>
        </mc:Choice>
        <mc:Fallback xmlns="">
          <p:pic>
            <p:nvPicPr>
              <p:cNvPr id="475" name="墨迹 474"/>
            </p:nvPicPr>
            <p:blipFill>
              <a:blip r:embed="rId922"/>
            </p:blipFill>
            <p:spPr>
              <a:xfrm>
                <a:off x="8597900" y="5746750"/>
                <a:ext cx="1016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3" p14:bwMode="auto">
            <p14:nvContentPartPr>
              <p14:cNvPr id="476" name="墨迹 475"/>
              <p14:cNvContentPartPr/>
              <p14:nvPr/>
            </p14:nvContentPartPr>
            <p14:xfrm>
              <a:off x="8743950" y="5892800"/>
              <a:ext cx="184150" cy="360"/>
            </p14:xfrm>
          </p:contentPart>
        </mc:Choice>
        <mc:Fallback xmlns="">
          <p:pic>
            <p:nvPicPr>
              <p:cNvPr id="476" name="墨迹 475"/>
            </p:nvPicPr>
            <p:blipFill>
              <a:blip r:embed="rId808"/>
            </p:blipFill>
            <p:spPr>
              <a:xfrm>
                <a:off x="8743950" y="5892800"/>
                <a:ext cx="1841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4" p14:bwMode="auto">
            <p14:nvContentPartPr>
              <p14:cNvPr id="477" name="墨迹 476"/>
              <p14:cNvContentPartPr/>
              <p14:nvPr/>
            </p14:nvContentPartPr>
            <p14:xfrm>
              <a:off x="8864600" y="5822950"/>
              <a:ext cx="101600" cy="120650"/>
            </p14:xfrm>
          </p:contentPart>
        </mc:Choice>
        <mc:Fallback xmlns="">
          <p:pic>
            <p:nvPicPr>
              <p:cNvPr id="477" name="墨迹 476"/>
            </p:nvPicPr>
            <p:blipFill>
              <a:blip r:embed="rId925"/>
            </p:blipFill>
            <p:spPr>
              <a:xfrm>
                <a:off x="8864600" y="5822950"/>
                <a:ext cx="1016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6" p14:bwMode="auto">
            <p14:nvContentPartPr>
              <p14:cNvPr id="478" name="墨迹 477"/>
              <p14:cNvContentPartPr/>
              <p14:nvPr/>
            </p14:nvContentPartPr>
            <p14:xfrm>
              <a:off x="9036050" y="5835650"/>
              <a:ext cx="101600" cy="184150"/>
            </p14:xfrm>
          </p:contentPart>
        </mc:Choice>
        <mc:Fallback xmlns="">
          <p:pic>
            <p:nvPicPr>
              <p:cNvPr id="478" name="墨迹 477"/>
            </p:nvPicPr>
            <p:blipFill>
              <a:blip r:embed="rId927"/>
            </p:blipFill>
            <p:spPr>
              <a:xfrm>
                <a:off x="9036050" y="5835650"/>
                <a:ext cx="1016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8" p14:bwMode="auto">
            <p14:nvContentPartPr>
              <p14:cNvPr id="479" name="墨迹 478"/>
              <p14:cNvContentPartPr/>
              <p14:nvPr/>
            </p14:nvContentPartPr>
            <p14:xfrm>
              <a:off x="9010650" y="5918200"/>
              <a:ext cx="127000" cy="25400"/>
            </p14:xfrm>
          </p:contentPart>
        </mc:Choice>
        <mc:Fallback xmlns="">
          <p:pic>
            <p:nvPicPr>
              <p:cNvPr id="479" name="墨迹 478"/>
            </p:nvPicPr>
            <p:blipFill>
              <a:blip r:embed="rId929"/>
            </p:blipFill>
            <p:spPr>
              <a:xfrm>
                <a:off x="9010650" y="5918200"/>
                <a:ext cx="1270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0" p14:bwMode="auto">
            <p14:nvContentPartPr>
              <p14:cNvPr id="480" name="墨迹 479"/>
              <p14:cNvContentPartPr/>
              <p14:nvPr/>
            </p14:nvContentPartPr>
            <p14:xfrm>
              <a:off x="9074150" y="5842000"/>
              <a:ext cx="273050" cy="241300"/>
            </p14:xfrm>
          </p:contentPart>
        </mc:Choice>
        <mc:Fallback xmlns="">
          <p:pic>
            <p:nvPicPr>
              <p:cNvPr id="480" name="墨迹 479"/>
            </p:nvPicPr>
            <p:blipFill>
              <a:blip r:embed="rId931"/>
            </p:blipFill>
            <p:spPr>
              <a:xfrm>
                <a:off x="9074150" y="5842000"/>
                <a:ext cx="2730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2" p14:bwMode="auto">
            <p14:nvContentPartPr>
              <p14:cNvPr id="481" name="墨迹 480"/>
              <p14:cNvContentPartPr/>
              <p14:nvPr/>
            </p14:nvContentPartPr>
            <p14:xfrm>
              <a:off x="9048750" y="5829300"/>
              <a:ext cx="57150" cy="171450"/>
            </p14:xfrm>
          </p:contentPart>
        </mc:Choice>
        <mc:Fallback xmlns="">
          <p:pic>
            <p:nvPicPr>
              <p:cNvPr id="481" name="墨迹 480"/>
            </p:nvPicPr>
            <p:blipFill>
              <a:blip r:embed="rId933"/>
            </p:blipFill>
            <p:spPr>
              <a:xfrm>
                <a:off x="9048750" y="5829300"/>
                <a:ext cx="571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4" p14:bwMode="auto">
            <p14:nvContentPartPr>
              <p14:cNvPr id="482" name="墨迹 481"/>
              <p14:cNvContentPartPr/>
              <p14:nvPr/>
            </p14:nvContentPartPr>
            <p14:xfrm>
              <a:off x="9080500" y="5848350"/>
              <a:ext cx="311150" cy="228600"/>
            </p14:xfrm>
          </p:contentPart>
        </mc:Choice>
        <mc:Fallback xmlns="">
          <p:pic>
            <p:nvPicPr>
              <p:cNvPr id="482" name="墨迹 481"/>
            </p:nvPicPr>
            <p:blipFill>
              <a:blip r:embed="rId935"/>
            </p:blipFill>
            <p:spPr>
              <a:xfrm>
                <a:off x="9080500" y="5848350"/>
                <a:ext cx="3111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6" p14:bwMode="auto">
            <p14:nvContentPartPr>
              <p14:cNvPr id="483" name="墨迹 482"/>
              <p14:cNvContentPartPr/>
              <p14:nvPr/>
            </p14:nvContentPartPr>
            <p14:xfrm>
              <a:off x="9512300" y="5410200"/>
              <a:ext cx="152400" cy="596900"/>
            </p14:xfrm>
          </p:contentPart>
        </mc:Choice>
        <mc:Fallback xmlns="">
          <p:pic>
            <p:nvPicPr>
              <p:cNvPr id="483" name="墨迹 482"/>
            </p:nvPicPr>
            <p:blipFill>
              <a:blip r:embed="rId937"/>
            </p:blipFill>
            <p:spPr>
              <a:xfrm>
                <a:off x="9512300" y="5410200"/>
                <a:ext cx="152400" cy="596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8" p14:bwMode="auto">
            <p14:nvContentPartPr>
              <p14:cNvPr id="484" name="墨迹 483"/>
              <p14:cNvContentPartPr/>
              <p14:nvPr/>
            </p14:nvContentPartPr>
            <p14:xfrm>
              <a:off x="9855200" y="3422650"/>
              <a:ext cx="298450" cy="241300"/>
            </p14:xfrm>
          </p:contentPart>
        </mc:Choice>
        <mc:Fallback xmlns="">
          <p:pic>
            <p:nvPicPr>
              <p:cNvPr id="484" name="墨迹 483"/>
            </p:nvPicPr>
            <p:blipFill>
              <a:blip r:embed="rId939"/>
            </p:blipFill>
            <p:spPr>
              <a:xfrm>
                <a:off x="9855200" y="3422650"/>
                <a:ext cx="2984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0" p14:bwMode="auto">
            <p14:nvContentPartPr>
              <p14:cNvPr id="485" name="墨迹 484"/>
              <p14:cNvContentPartPr/>
              <p14:nvPr/>
            </p14:nvContentPartPr>
            <p14:xfrm>
              <a:off x="8629650" y="5416550"/>
              <a:ext cx="12700" cy="360"/>
            </p14:xfrm>
          </p:contentPart>
        </mc:Choice>
        <mc:Fallback xmlns="">
          <p:pic>
            <p:nvPicPr>
              <p:cNvPr id="485" name="墨迹 484"/>
            </p:nvPicPr>
            <p:blipFill>
              <a:blip r:embed="rId40"/>
            </p:blipFill>
            <p:spPr>
              <a:xfrm>
                <a:off x="8629650" y="5416550"/>
                <a:ext cx="12700" cy="360"/>
              </a:xfrm>
              <a:prstGeom prst="rect"/>
            </p:spPr>
          </p:pic>
        </mc:Fallback>
      </mc:AlternateContent>
      <p:sp>
        <p:nvSpPr>
          <p:cNvPr id="486" name="标题 485"/>
          <p:cNvSpPr/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6" name="墨迹 5"/>
              <p14:cNvContentPartPr/>
              <p14:nvPr/>
            </p14:nvContentPartPr>
            <p14:xfrm>
              <a:off x="2101850" y="1098550"/>
              <a:ext cx="88900" cy="1968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"/>
            </p:blipFill>
            <p:spPr>
              <a:xfrm>
                <a:off x="2101850" y="1098550"/>
                <a:ext cx="889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2190750" y="1079500"/>
              <a:ext cx="228600" cy="2159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2190750" y="1079500"/>
                <a:ext cx="2286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2463800" y="1092200"/>
              <a:ext cx="82550" cy="1333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2463800" y="1092200"/>
                <a:ext cx="825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2641600" y="1047750"/>
              <a:ext cx="241300" cy="1841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2641600" y="1047750"/>
                <a:ext cx="2413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3219450" y="1111250"/>
              <a:ext cx="69850" cy="1905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3219450" y="1111250"/>
                <a:ext cx="698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3289300" y="1028700"/>
              <a:ext cx="133350" cy="1714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3289300" y="1028700"/>
                <a:ext cx="1333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3467100" y="1123950"/>
              <a:ext cx="114300" cy="952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3467100" y="1123950"/>
                <a:ext cx="1143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3067050" y="869950"/>
              <a:ext cx="184150" cy="4699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3067050" y="869950"/>
                <a:ext cx="18415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3689350" y="1066800"/>
              <a:ext cx="69850" cy="2159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3689350" y="1066800"/>
                <a:ext cx="698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3822700" y="1181100"/>
              <a:ext cx="203200" cy="63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3822700" y="1181100"/>
                <a:ext cx="2032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3905250" y="1085850"/>
              <a:ext cx="19050" cy="2159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3905250" y="1085850"/>
                <a:ext cx="190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4171950" y="1314450"/>
              <a:ext cx="88900" cy="1079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4171950" y="1314450"/>
                <a:ext cx="889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4546600" y="1016000"/>
              <a:ext cx="127000" cy="2286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4546600" y="1016000"/>
                <a:ext cx="1270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4387850" y="1066800"/>
              <a:ext cx="317500" cy="1968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4387850" y="1066800"/>
                <a:ext cx="3175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4794250" y="1060450"/>
              <a:ext cx="114300" cy="3429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4794250" y="1060450"/>
                <a:ext cx="1143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4965700" y="1060450"/>
              <a:ext cx="88900" cy="2984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4965700" y="1060450"/>
                <a:ext cx="889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5048250" y="1041400"/>
              <a:ext cx="114300" cy="2286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5048250" y="1041400"/>
                <a:ext cx="1143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3" name="墨迹 22"/>
              <p14:cNvContentPartPr/>
              <p14:nvPr/>
            </p14:nvContentPartPr>
            <p14:xfrm>
              <a:off x="5200650" y="1149350"/>
              <a:ext cx="82550" cy="1587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6"/>
            </p:blipFill>
            <p:spPr>
              <a:xfrm>
                <a:off x="5200650" y="1149350"/>
                <a:ext cx="825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4" name="墨迹 23"/>
              <p14:cNvContentPartPr/>
              <p14:nvPr/>
            </p14:nvContentPartPr>
            <p14:xfrm>
              <a:off x="5365750" y="1035050"/>
              <a:ext cx="171450" cy="2667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8"/>
            </p:blipFill>
            <p:spPr>
              <a:xfrm>
                <a:off x="5365750" y="1035050"/>
                <a:ext cx="1714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5" name="墨迹 24"/>
              <p14:cNvContentPartPr/>
              <p14:nvPr/>
            </p14:nvContentPartPr>
            <p14:xfrm>
              <a:off x="3524250" y="1416050"/>
              <a:ext cx="12700" cy="36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0"/>
            </p:blipFill>
            <p:spPr>
              <a:xfrm>
                <a:off x="3524250" y="14160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6" name="墨迹 25"/>
              <p14:cNvContentPartPr/>
              <p14:nvPr/>
            </p14:nvContentPartPr>
            <p14:xfrm>
              <a:off x="5035550" y="1441450"/>
              <a:ext cx="12700" cy="36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0"/>
            </p:blipFill>
            <p:spPr>
              <a:xfrm>
                <a:off x="5035550" y="14414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7" name="墨迹 26"/>
              <p14:cNvContentPartPr/>
              <p14:nvPr/>
            </p14:nvContentPartPr>
            <p14:xfrm>
              <a:off x="3270250" y="1035050"/>
              <a:ext cx="38100" cy="825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3"/>
            </p:blipFill>
            <p:spPr>
              <a:xfrm>
                <a:off x="3270250" y="1035050"/>
                <a:ext cx="381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8" name="墨迹 27"/>
              <p14:cNvContentPartPr/>
              <p14:nvPr/>
            </p14:nvContentPartPr>
            <p14:xfrm>
              <a:off x="4495800" y="1454150"/>
              <a:ext cx="914400" cy="254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5"/>
            </p:blipFill>
            <p:spPr>
              <a:xfrm>
                <a:off x="4495800" y="1454150"/>
                <a:ext cx="914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9" name="墨迹 28"/>
              <p14:cNvContentPartPr/>
              <p14:nvPr/>
            </p14:nvContentPartPr>
            <p14:xfrm>
              <a:off x="3498850" y="1123950"/>
              <a:ext cx="360" cy="190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7"/>
            </p:blipFill>
            <p:spPr>
              <a:xfrm>
                <a:off x="3498850" y="112395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30" name="墨迹 29"/>
              <p14:cNvContentPartPr/>
              <p14:nvPr/>
            </p14:nvContentPartPr>
            <p14:xfrm>
              <a:off x="3689350" y="977900"/>
              <a:ext cx="63500" cy="825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9"/>
            </p:blipFill>
            <p:spPr>
              <a:xfrm>
                <a:off x="3689350" y="977900"/>
                <a:ext cx="635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1" name="墨迹 30"/>
              <p14:cNvContentPartPr/>
              <p14:nvPr/>
            </p14:nvContentPartPr>
            <p14:xfrm>
              <a:off x="1911350" y="1638300"/>
              <a:ext cx="88900" cy="2413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1"/>
            </p:blipFill>
            <p:spPr>
              <a:xfrm>
                <a:off x="1911350" y="1638300"/>
                <a:ext cx="889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2" name="墨迹 31"/>
              <p14:cNvContentPartPr/>
              <p14:nvPr/>
            </p14:nvContentPartPr>
            <p14:xfrm>
              <a:off x="1943100" y="1676400"/>
              <a:ext cx="146050" cy="36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3"/>
            </p:blipFill>
            <p:spPr>
              <a:xfrm>
                <a:off x="1943100" y="1676400"/>
                <a:ext cx="146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3" name="墨迹 32"/>
              <p14:cNvContentPartPr/>
              <p14:nvPr/>
            </p14:nvContentPartPr>
            <p14:xfrm>
              <a:off x="1930400" y="1752600"/>
              <a:ext cx="95250" cy="63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5"/>
            </p:blipFill>
            <p:spPr>
              <a:xfrm>
                <a:off x="1930400" y="1752600"/>
                <a:ext cx="95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4" name="墨迹 33"/>
              <p14:cNvContentPartPr/>
              <p14:nvPr/>
            </p14:nvContentPartPr>
            <p14:xfrm>
              <a:off x="2152650" y="1676400"/>
              <a:ext cx="101600" cy="36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7"/>
            </p:blipFill>
            <p:spPr>
              <a:xfrm>
                <a:off x="2152650" y="1676400"/>
                <a:ext cx="1016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5" name="墨迹 34"/>
              <p14:cNvContentPartPr/>
              <p14:nvPr/>
            </p14:nvContentPartPr>
            <p14:xfrm>
              <a:off x="2108200" y="1701800"/>
              <a:ext cx="44450" cy="1016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9"/>
            </p:blipFill>
            <p:spPr>
              <a:xfrm>
                <a:off x="2108200" y="1701800"/>
                <a:ext cx="444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6" name="墨迹 35"/>
              <p14:cNvContentPartPr/>
              <p14:nvPr/>
            </p14:nvContentPartPr>
            <p14:xfrm>
              <a:off x="2254250" y="1701800"/>
              <a:ext cx="95250" cy="952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1"/>
            </p:blipFill>
            <p:spPr>
              <a:xfrm>
                <a:off x="2254250" y="1701800"/>
                <a:ext cx="952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7" name="墨迹 36"/>
              <p14:cNvContentPartPr/>
              <p14:nvPr/>
            </p14:nvContentPartPr>
            <p14:xfrm>
              <a:off x="1885950" y="1962150"/>
              <a:ext cx="63500" cy="1841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3"/>
            </p:blipFill>
            <p:spPr>
              <a:xfrm>
                <a:off x="1885950" y="1962150"/>
                <a:ext cx="635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8" name="墨迹 37"/>
              <p14:cNvContentPartPr/>
              <p14:nvPr/>
            </p14:nvContentPartPr>
            <p14:xfrm>
              <a:off x="2000250" y="1962150"/>
              <a:ext cx="63500" cy="63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5"/>
            </p:blipFill>
            <p:spPr>
              <a:xfrm>
                <a:off x="2000250" y="1962150"/>
                <a:ext cx="635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9" name="墨迹 38"/>
              <p14:cNvContentPartPr/>
              <p14:nvPr/>
            </p14:nvContentPartPr>
            <p14:xfrm>
              <a:off x="1962150" y="2032000"/>
              <a:ext cx="120650" cy="190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7"/>
            </p:blipFill>
            <p:spPr>
              <a:xfrm>
                <a:off x="1962150" y="2032000"/>
                <a:ext cx="1206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0" name="墨迹 39"/>
              <p14:cNvContentPartPr/>
              <p14:nvPr/>
            </p14:nvContentPartPr>
            <p14:xfrm>
              <a:off x="2120900" y="1955800"/>
              <a:ext cx="120650" cy="63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9"/>
            </p:blipFill>
            <p:spPr>
              <a:xfrm>
                <a:off x="2120900" y="1955800"/>
                <a:ext cx="1206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1" name="墨迹 40"/>
              <p14:cNvContentPartPr/>
              <p14:nvPr/>
            </p14:nvContentPartPr>
            <p14:xfrm>
              <a:off x="2178050" y="1962150"/>
              <a:ext cx="57150" cy="1079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1"/>
            </p:blipFill>
            <p:spPr>
              <a:xfrm>
                <a:off x="2178050" y="1962150"/>
                <a:ext cx="571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2" name="墨迹 41"/>
              <p14:cNvContentPartPr/>
              <p14:nvPr/>
            </p14:nvContentPartPr>
            <p14:xfrm>
              <a:off x="2279650" y="2012950"/>
              <a:ext cx="19050" cy="635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3"/>
            </p:blipFill>
            <p:spPr>
              <a:xfrm>
                <a:off x="2279650" y="2012950"/>
                <a:ext cx="190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3" name="墨迹 42"/>
              <p14:cNvContentPartPr/>
              <p14:nvPr/>
            </p14:nvContentPartPr>
            <p14:xfrm>
              <a:off x="2654300" y="1720850"/>
              <a:ext cx="6350" cy="254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5"/>
            </p:blipFill>
            <p:spPr>
              <a:xfrm>
                <a:off x="2654300" y="1720850"/>
                <a:ext cx="63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4" name="墨迹 43"/>
              <p14:cNvContentPartPr/>
              <p14:nvPr/>
            </p14:nvContentPartPr>
            <p14:xfrm>
              <a:off x="2641600" y="1828800"/>
              <a:ext cx="360" cy="190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47"/>
            </p:blipFill>
            <p:spPr>
              <a:xfrm>
                <a:off x="2641600" y="182880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5" name="墨迹 44"/>
              <p14:cNvContentPartPr/>
              <p14:nvPr/>
            </p14:nvContentPartPr>
            <p14:xfrm>
              <a:off x="2635250" y="1943100"/>
              <a:ext cx="6350" cy="254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5"/>
            </p:blipFill>
            <p:spPr>
              <a:xfrm>
                <a:off x="2635250" y="1943100"/>
                <a:ext cx="63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6" name="墨迹 45"/>
              <p14:cNvContentPartPr/>
              <p14:nvPr/>
            </p14:nvContentPartPr>
            <p14:xfrm>
              <a:off x="2628900" y="2070100"/>
              <a:ext cx="6350" cy="254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5"/>
            </p:blipFill>
            <p:spPr>
              <a:xfrm>
                <a:off x="2628900" y="2070100"/>
                <a:ext cx="63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7" name="墨迹 46"/>
              <p14:cNvContentPartPr/>
              <p14:nvPr/>
            </p14:nvContentPartPr>
            <p14:xfrm>
              <a:off x="1905000" y="2216150"/>
              <a:ext cx="190500" cy="2095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0"/>
            </p:blipFill>
            <p:spPr>
              <a:xfrm>
                <a:off x="1905000" y="2216150"/>
                <a:ext cx="1905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8" name="墨迹 47"/>
              <p14:cNvContentPartPr/>
              <p14:nvPr/>
            </p14:nvContentPartPr>
            <p14:xfrm>
              <a:off x="2101850" y="2311400"/>
              <a:ext cx="209550" cy="127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2"/>
            </p:blipFill>
            <p:spPr>
              <a:xfrm>
                <a:off x="2101850" y="2311400"/>
                <a:ext cx="2095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9" name="墨迹 48"/>
              <p14:cNvContentPartPr/>
              <p14:nvPr/>
            </p14:nvContentPartPr>
            <p14:xfrm>
              <a:off x="2197100" y="2317750"/>
              <a:ext cx="57150" cy="1460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4"/>
            </p:blipFill>
            <p:spPr>
              <a:xfrm>
                <a:off x="2197100" y="2317750"/>
                <a:ext cx="571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0" name="墨迹 49"/>
              <p14:cNvContentPartPr/>
              <p14:nvPr/>
            </p14:nvContentPartPr>
            <p14:xfrm>
              <a:off x="2292350" y="2355850"/>
              <a:ext cx="82550" cy="1270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6"/>
            </p:blipFill>
            <p:spPr>
              <a:xfrm>
                <a:off x="2292350" y="2355850"/>
                <a:ext cx="825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1" name="墨迹 50"/>
              <p14:cNvContentPartPr/>
              <p14:nvPr/>
            </p14:nvContentPartPr>
            <p14:xfrm>
              <a:off x="5035550" y="1200150"/>
              <a:ext cx="6350" cy="190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8"/>
            </p:blipFill>
            <p:spPr>
              <a:xfrm>
                <a:off x="5035550" y="1200150"/>
                <a:ext cx="6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2" name="墨迹 51"/>
              <p14:cNvContentPartPr/>
              <p14:nvPr/>
            </p14:nvContentPartPr>
            <p14:xfrm>
              <a:off x="2997200" y="2298700"/>
              <a:ext cx="69850" cy="3302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0"/>
            </p:blipFill>
            <p:spPr>
              <a:xfrm>
                <a:off x="2997200" y="2298700"/>
                <a:ext cx="698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3" name="墨迹 52"/>
              <p14:cNvContentPartPr/>
              <p14:nvPr/>
            </p14:nvContentPartPr>
            <p14:xfrm>
              <a:off x="3067050" y="2266950"/>
              <a:ext cx="184150" cy="1206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2"/>
            </p:blipFill>
            <p:spPr>
              <a:xfrm>
                <a:off x="3067050" y="2266950"/>
                <a:ext cx="1841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4" name="墨迹 53"/>
              <p14:cNvContentPartPr/>
              <p14:nvPr/>
            </p14:nvContentPartPr>
            <p14:xfrm>
              <a:off x="3219450" y="2311400"/>
              <a:ext cx="234950" cy="1778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4"/>
            </p:blipFill>
            <p:spPr>
              <a:xfrm>
                <a:off x="3219450" y="2311400"/>
                <a:ext cx="2349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5" name="墨迹 54"/>
              <p14:cNvContentPartPr/>
              <p14:nvPr/>
            </p14:nvContentPartPr>
            <p14:xfrm>
              <a:off x="3505200" y="2355850"/>
              <a:ext cx="146050" cy="63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6"/>
            </p:blipFill>
            <p:spPr>
              <a:xfrm>
                <a:off x="3505200" y="2355850"/>
                <a:ext cx="146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6" name="墨迹 55"/>
              <p14:cNvContentPartPr/>
              <p14:nvPr/>
            </p14:nvContentPartPr>
            <p14:xfrm>
              <a:off x="3683000" y="2266950"/>
              <a:ext cx="139700" cy="2540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8"/>
            </p:blipFill>
            <p:spPr>
              <a:xfrm>
                <a:off x="3683000" y="2266950"/>
                <a:ext cx="1397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7" name="墨迹 56"/>
              <p14:cNvContentPartPr/>
              <p14:nvPr/>
            </p14:nvContentPartPr>
            <p14:xfrm>
              <a:off x="3619500" y="2298700"/>
              <a:ext cx="69850" cy="1206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0"/>
            </p:blipFill>
            <p:spPr>
              <a:xfrm>
                <a:off x="3619500" y="2298700"/>
                <a:ext cx="698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8" name="墨迹 57"/>
              <p14:cNvContentPartPr/>
              <p14:nvPr/>
            </p14:nvContentPartPr>
            <p14:xfrm>
              <a:off x="3797300" y="2247900"/>
              <a:ext cx="196850" cy="2349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2"/>
            </p:blipFill>
            <p:spPr>
              <a:xfrm>
                <a:off x="3797300" y="2247900"/>
                <a:ext cx="1968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9" name="墨迹 58"/>
              <p14:cNvContentPartPr/>
              <p14:nvPr/>
            </p14:nvContentPartPr>
            <p14:xfrm>
              <a:off x="4044950" y="2311400"/>
              <a:ext cx="107950" cy="2032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4"/>
            </p:blipFill>
            <p:spPr>
              <a:xfrm>
                <a:off x="4044950" y="2311400"/>
                <a:ext cx="1079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0" name="墨迹 59"/>
              <p14:cNvContentPartPr/>
              <p14:nvPr/>
            </p14:nvContentPartPr>
            <p14:xfrm>
              <a:off x="4203700" y="2286000"/>
              <a:ext cx="31750" cy="2095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6"/>
            </p:blipFill>
            <p:spPr>
              <a:xfrm>
                <a:off x="4203700" y="2286000"/>
                <a:ext cx="317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1" name="墨迹 60"/>
              <p14:cNvContentPartPr/>
              <p14:nvPr/>
            </p14:nvContentPartPr>
            <p14:xfrm>
              <a:off x="4133850" y="2387600"/>
              <a:ext cx="139700" cy="254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8"/>
            </p:blipFill>
            <p:spPr>
              <a:xfrm>
                <a:off x="4133850" y="2387600"/>
                <a:ext cx="1397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2" name="墨迹 61"/>
              <p14:cNvContentPartPr/>
              <p14:nvPr/>
            </p14:nvContentPartPr>
            <p14:xfrm>
              <a:off x="4324350" y="2273300"/>
              <a:ext cx="69850" cy="2286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0"/>
            </p:blipFill>
            <p:spPr>
              <a:xfrm>
                <a:off x="4324350" y="2273300"/>
                <a:ext cx="698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3" name="墨迹 62"/>
              <p14:cNvContentPartPr/>
              <p14:nvPr/>
            </p14:nvContentPartPr>
            <p14:xfrm>
              <a:off x="4368800" y="2292350"/>
              <a:ext cx="133350" cy="2603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2"/>
            </p:blipFill>
            <p:spPr>
              <a:xfrm>
                <a:off x="4368800" y="2292350"/>
                <a:ext cx="1333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4" name="墨迹 63"/>
              <p14:cNvContentPartPr/>
              <p14:nvPr/>
            </p14:nvContentPartPr>
            <p14:xfrm>
              <a:off x="4178300" y="2273300"/>
              <a:ext cx="12700" cy="36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40"/>
            </p:blipFill>
            <p:spPr>
              <a:xfrm>
                <a:off x="4178300" y="22733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5" name="墨迹 64"/>
              <p14:cNvContentPartPr/>
              <p14:nvPr/>
            </p14:nvContentPartPr>
            <p14:xfrm>
              <a:off x="4337050" y="2476500"/>
              <a:ext cx="6350" cy="190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88"/>
            </p:blipFill>
            <p:spPr>
              <a:xfrm>
                <a:off x="4337050" y="2476500"/>
                <a:ext cx="6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6" name="墨迹 65"/>
              <p14:cNvContentPartPr/>
              <p14:nvPr/>
            </p14:nvContentPartPr>
            <p14:xfrm>
              <a:off x="1911350" y="2603500"/>
              <a:ext cx="190500" cy="2476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6"/>
            </p:blipFill>
            <p:spPr>
              <a:xfrm>
                <a:off x="1911350" y="2603500"/>
                <a:ext cx="1905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7" name="墨迹 66"/>
              <p14:cNvContentPartPr/>
              <p14:nvPr/>
            </p14:nvContentPartPr>
            <p14:xfrm>
              <a:off x="2203450" y="2743200"/>
              <a:ext cx="158750" cy="127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8"/>
            </p:blipFill>
            <p:spPr>
              <a:xfrm>
                <a:off x="2203450" y="2743200"/>
                <a:ext cx="158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8" name="墨迹 67"/>
              <p14:cNvContentPartPr/>
              <p14:nvPr/>
            </p14:nvContentPartPr>
            <p14:xfrm>
              <a:off x="2266950" y="2743200"/>
              <a:ext cx="44450" cy="1143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0"/>
            </p:blipFill>
            <p:spPr>
              <a:xfrm>
                <a:off x="2266950" y="2743200"/>
                <a:ext cx="444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9" name="墨迹 68"/>
              <p14:cNvContentPartPr/>
              <p14:nvPr/>
            </p14:nvContentPartPr>
            <p14:xfrm>
              <a:off x="2425700" y="2794000"/>
              <a:ext cx="360" cy="1016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2"/>
            </p:blipFill>
            <p:spPr>
              <a:xfrm>
                <a:off x="2425700" y="2794000"/>
                <a:ext cx="36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70" name="墨迹 69"/>
              <p14:cNvContentPartPr/>
              <p14:nvPr/>
            </p14:nvContentPartPr>
            <p14:xfrm>
              <a:off x="3054350" y="2692400"/>
              <a:ext cx="127000" cy="2032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4"/>
            </p:blipFill>
            <p:spPr>
              <a:xfrm>
                <a:off x="3054350" y="2692400"/>
                <a:ext cx="1270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1" name="墨迹 70"/>
              <p14:cNvContentPartPr/>
              <p14:nvPr/>
            </p14:nvContentPartPr>
            <p14:xfrm>
              <a:off x="3232150" y="2660650"/>
              <a:ext cx="203200" cy="1841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6"/>
            </p:blipFill>
            <p:spPr>
              <a:xfrm>
                <a:off x="3232150" y="2660650"/>
                <a:ext cx="2032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2" name="墨迹 71"/>
              <p14:cNvContentPartPr/>
              <p14:nvPr/>
            </p14:nvContentPartPr>
            <p14:xfrm>
              <a:off x="3765550" y="2800350"/>
              <a:ext cx="101600" cy="190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8"/>
            </p:blipFill>
            <p:spPr>
              <a:xfrm>
                <a:off x="3765550" y="2800350"/>
                <a:ext cx="101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3" name="墨迹 72"/>
              <p14:cNvContentPartPr/>
              <p14:nvPr/>
            </p14:nvContentPartPr>
            <p14:xfrm>
              <a:off x="3835400" y="2736850"/>
              <a:ext cx="139700" cy="1333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0"/>
            </p:blipFill>
            <p:spPr>
              <a:xfrm>
                <a:off x="3835400" y="2736850"/>
                <a:ext cx="1397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4" name="墨迹 73"/>
              <p14:cNvContentPartPr/>
              <p14:nvPr/>
            </p14:nvContentPartPr>
            <p14:xfrm>
              <a:off x="3695700" y="2781300"/>
              <a:ext cx="25400" cy="36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2"/>
            </p:blipFill>
            <p:spPr>
              <a:xfrm>
                <a:off x="3695700" y="278130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5" name="墨迹 74"/>
              <p14:cNvContentPartPr/>
              <p14:nvPr/>
            </p14:nvContentPartPr>
            <p14:xfrm>
              <a:off x="4222750" y="2711450"/>
              <a:ext cx="228600" cy="1714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4"/>
            </p:blipFill>
            <p:spPr>
              <a:xfrm>
                <a:off x="4222750" y="2711450"/>
                <a:ext cx="2286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6" name="墨迹 75"/>
              <p14:cNvContentPartPr/>
              <p14:nvPr/>
            </p14:nvContentPartPr>
            <p14:xfrm>
              <a:off x="4533900" y="2730500"/>
              <a:ext cx="31750" cy="1524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6"/>
            </p:blipFill>
            <p:spPr>
              <a:xfrm>
                <a:off x="4533900" y="2730500"/>
                <a:ext cx="317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7" name="墨迹 76"/>
              <p14:cNvContentPartPr/>
              <p14:nvPr/>
            </p14:nvContentPartPr>
            <p14:xfrm>
              <a:off x="4552950" y="2705100"/>
              <a:ext cx="139700" cy="1460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8"/>
            </p:blipFill>
            <p:spPr>
              <a:xfrm>
                <a:off x="4552950" y="2705100"/>
                <a:ext cx="1397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8" name="墨迹 77"/>
              <p14:cNvContentPartPr/>
              <p14:nvPr/>
            </p14:nvContentPartPr>
            <p14:xfrm>
              <a:off x="4724400" y="2730500"/>
              <a:ext cx="44450" cy="1841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0"/>
            </p:blipFill>
            <p:spPr>
              <a:xfrm>
                <a:off x="4724400" y="2730500"/>
                <a:ext cx="444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9" name="墨迹 78"/>
              <p14:cNvContentPartPr/>
              <p14:nvPr/>
            </p14:nvContentPartPr>
            <p14:xfrm>
              <a:off x="4813300" y="2686050"/>
              <a:ext cx="88900" cy="2095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2"/>
            </p:blipFill>
            <p:spPr>
              <a:xfrm>
                <a:off x="4813300" y="2686050"/>
                <a:ext cx="889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80" name="墨迹 79"/>
              <p14:cNvContentPartPr/>
              <p14:nvPr/>
            </p14:nvContentPartPr>
            <p14:xfrm>
              <a:off x="4984750" y="2813050"/>
              <a:ext cx="184150" cy="63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4"/>
            </p:blipFill>
            <p:spPr>
              <a:xfrm>
                <a:off x="4984750" y="2813050"/>
                <a:ext cx="1841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1" name="墨迹 80"/>
              <p14:cNvContentPartPr/>
              <p14:nvPr/>
            </p14:nvContentPartPr>
            <p14:xfrm>
              <a:off x="5111750" y="2755900"/>
              <a:ext cx="76200" cy="952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6"/>
            </p:blipFill>
            <p:spPr>
              <a:xfrm>
                <a:off x="5111750" y="2755900"/>
                <a:ext cx="762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2" name="墨迹 81"/>
              <p14:cNvContentPartPr/>
              <p14:nvPr/>
            </p14:nvContentPartPr>
            <p14:xfrm>
              <a:off x="5276850" y="2717800"/>
              <a:ext cx="25400" cy="1270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8"/>
            </p:blipFill>
            <p:spPr>
              <a:xfrm>
                <a:off x="5276850" y="2717800"/>
                <a:ext cx="254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3" name="墨迹 82"/>
              <p14:cNvContentPartPr/>
              <p14:nvPr/>
            </p14:nvContentPartPr>
            <p14:xfrm>
              <a:off x="5295900" y="2597150"/>
              <a:ext cx="247650" cy="2095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0"/>
            </p:blipFill>
            <p:spPr>
              <a:xfrm>
                <a:off x="5295900" y="2597150"/>
                <a:ext cx="2476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4" name="墨迹 83"/>
              <p14:cNvContentPartPr/>
              <p14:nvPr/>
            </p14:nvContentPartPr>
            <p14:xfrm>
              <a:off x="3378200" y="2984500"/>
              <a:ext cx="101600" cy="2730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2"/>
            </p:blipFill>
            <p:spPr>
              <a:xfrm>
                <a:off x="3378200" y="2984500"/>
                <a:ext cx="1016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5" name="墨迹 84"/>
              <p14:cNvContentPartPr/>
              <p14:nvPr/>
            </p14:nvContentPartPr>
            <p14:xfrm>
              <a:off x="3435350" y="2997200"/>
              <a:ext cx="177800" cy="1206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4"/>
            </p:blipFill>
            <p:spPr>
              <a:xfrm>
                <a:off x="3435350" y="2997200"/>
                <a:ext cx="1778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6" name="墨迹 85"/>
              <p14:cNvContentPartPr/>
              <p14:nvPr/>
            </p14:nvContentPartPr>
            <p14:xfrm>
              <a:off x="3651250" y="3079750"/>
              <a:ext cx="139700" cy="1397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6"/>
            </p:blipFill>
            <p:spPr>
              <a:xfrm>
                <a:off x="3651250" y="3079750"/>
                <a:ext cx="1397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7" name="墨迹 86"/>
              <p14:cNvContentPartPr/>
              <p14:nvPr/>
            </p14:nvContentPartPr>
            <p14:xfrm>
              <a:off x="3930650" y="3162300"/>
              <a:ext cx="158750" cy="254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8"/>
            </p:blipFill>
            <p:spPr>
              <a:xfrm>
                <a:off x="3930650" y="3162300"/>
                <a:ext cx="1587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8" name="墨迹 87"/>
              <p14:cNvContentPartPr/>
              <p14:nvPr/>
            </p14:nvContentPartPr>
            <p14:xfrm>
              <a:off x="3981450" y="3130550"/>
              <a:ext cx="63500" cy="1460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0"/>
            </p:blipFill>
            <p:spPr>
              <a:xfrm>
                <a:off x="3981450" y="3130550"/>
                <a:ext cx="635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9" name="墨迹 88"/>
              <p14:cNvContentPartPr/>
              <p14:nvPr/>
            </p14:nvContentPartPr>
            <p14:xfrm>
              <a:off x="4241800" y="3149600"/>
              <a:ext cx="76200" cy="1333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2"/>
            </p:blipFill>
            <p:spPr>
              <a:xfrm>
                <a:off x="4241800" y="3149600"/>
                <a:ext cx="762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90" name="墨迹 89"/>
              <p14:cNvContentPartPr/>
              <p14:nvPr/>
            </p14:nvContentPartPr>
            <p14:xfrm>
              <a:off x="4425950" y="3162300"/>
              <a:ext cx="146050" cy="190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4"/>
            </p:blipFill>
            <p:spPr>
              <a:xfrm>
                <a:off x="4425950" y="3162300"/>
                <a:ext cx="1460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1" name="墨迹 90"/>
              <p14:cNvContentPartPr/>
              <p14:nvPr/>
            </p14:nvContentPartPr>
            <p14:xfrm>
              <a:off x="4527550" y="3098800"/>
              <a:ext cx="171450" cy="1460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6"/>
            </p:blipFill>
            <p:spPr>
              <a:xfrm>
                <a:off x="4527550" y="3098800"/>
                <a:ext cx="1714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2" name="墨迹 91"/>
              <p14:cNvContentPartPr/>
              <p14:nvPr/>
            </p14:nvContentPartPr>
            <p14:xfrm>
              <a:off x="4762500" y="3073400"/>
              <a:ext cx="114300" cy="3492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8"/>
            </p:blipFill>
            <p:spPr>
              <a:xfrm>
                <a:off x="4762500" y="3073400"/>
                <a:ext cx="1143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3" name="墨迹 92"/>
              <p14:cNvContentPartPr/>
              <p14:nvPr/>
            </p14:nvContentPartPr>
            <p14:xfrm>
              <a:off x="4838700" y="3092450"/>
              <a:ext cx="146050" cy="1460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0"/>
            </p:blipFill>
            <p:spPr>
              <a:xfrm>
                <a:off x="4838700" y="3092450"/>
                <a:ext cx="146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4" name="墨迹 93"/>
              <p14:cNvContentPartPr/>
              <p14:nvPr/>
            </p14:nvContentPartPr>
            <p14:xfrm>
              <a:off x="5060950" y="3181350"/>
              <a:ext cx="222250" cy="1397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2"/>
            </p:blipFill>
            <p:spPr>
              <a:xfrm>
                <a:off x="5060950" y="3181350"/>
                <a:ext cx="2222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5" name="墨迹 94"/>
              <p14:cNvContentPartPr/>
              <p14:nvPr/>
            </p14:nvContentPartPr>
            <p14:xfrm>
              <a:off x="5289550" y="2901950"/>
              <a:ext cx="177800" cy="635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4"/>
            </p:blipFill>
            <p:spPr>
              <a:xfrm>
                <a:off x="5289550" y="2901950"/>
                <a:ext cx="1778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6" name="墨迹 95"/>
              <p14:cNvContentPartPr/>
              <p14:nvPr/>
            </p14:nvContentPartPr>
            <p14:xfrm>
              <a:off x="1892300" y="3397250"/>
              <a:ext cx="203200" cy="2032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6"/>
            </p:blipFill>
            <p:spPr>
              <a:xfrm>
                <a:off x="1892300" y="3397250"/>
                <a:ext cx="2032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7" name="墨迹 96"/>
              <p14:cNvContentPartPr/>
              <p14:nvPr/>
            </p14:nvContentPartPr>
            <p14:xfrm>
              <a:off x="2165350" y="3486150"/>
              <a:ext cx="165100" cy="63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8"/>
            </p:blipFill>
            <p:spPr>
              <a:xfrm>
                <a:off x="2165350" y="3486150"/>
                <a:ext cx="1651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8" name="墨迹 97"/>
              <p14:cNvContentPartPr/>
              <p14:nvPr/>
            </p14:nvContentPartPr>
            <p14:xfrm>
              <a:off x="2190750" y="3486150"/>
              <a:ext cx="95250" cy="2159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0"/>
            </p:blipFill>
            <p:spPr>
              <a:xfrm>
                <a:off x="2190750" y="3486150"/>
                <a:ext cx="952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9" name="墨迹 98"/>
              <p14:cNvContentPartPr/>
              <p14:nvPr/>
            </p14:nvContentPartPr>
            <p14:xfrm>
              <a:off x="2381250" y="3613150"/>
              <a:ext cx="279400" cy="698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2"/>
            </p:blipFill>
            <p:spPr>
              <a:xfrm>
                <a:off x="2381250" y="3613150"/>
                <a:ext cx="2794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100" name="墨迹 99"/>
              <p14:cNvContentPartPr/>
              <p14:nvPr/>
            </p14:nvContentPartPr>
            <p14:xfrm>
              <a:off x="3270250" y="3473450"/>
              <a:ext cx="209550" cy="26670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4"/>
            </p:blipFill>
            <p:spPr>
              <a:xfrm>
                <a:off x="3270250" y="3473450"/>
                <a:ext cx="2095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01" name="墨迹 100"/>
              <p14:cNvContentPartPr/>
              <p14:nvPr/>
            </p14:nvContentPartPr>
            <p14:xfrm>
              <a:off x="3543300" y="3594100"/>
              <a:ext cx="76200" cy="1968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6"/>
            </p:blipFill>
            <p:spPr>
              <a:xfrm>
                <a:off x="3543300" y="3594100"/>
                <a:ext cx="762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2" name="墨迹 101"/>
              <p14:cNvContentPartPr/>
              <p14:nvPr/>
            </p14:nvContentPartPr>
            <p14:xfrm>
              <a:off x="3771900" y="3575050"/>
              <a:ext cx="158750" cy="63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8"/>
            </p:blipFill>
            <p:spPr>
              <a:xfrm>
                <a:off x="3771900" y="3575050"/>
                <a:ext cx="1587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3" name="墨迹 102"/>
              <p14:cNvContentPartPr/>
              <p14:nvPr/>
            </p14:nvContentPartPr>
            <p14:xfrm>
              <a:off x="3810000" y="3492500"/>
              <a:ext cx="88900" cy="1968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0"/>
            </p:blipFill>
            <p:spPr>
              <a:xfrm>
                <a:off x="3810000" y="3492500"/>
                <a:ext cx="889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4" name="墨迹 103"/>
              <p14:cNvContentPartPr/>
              <p14:nvPr/>
            </p14:nvContentPartPr>
            <p14:xfrm>
              <a:off x="4025900" y="3498850"/>
              <a:ext cx="50800" cy="1968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2"/>
            </p:blipFill>
            <p:spPr>
              <a:xfrm>
                <a:off x="4025900" y="3498850"/>
                <a:ext cx="508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5" name="墨迹 104"/>
              <p14:cNvContentPartPr/>
              <p14:nvPr/>
            </p14:nvContentPartPr>
            <p14:xfrm>
              <a:off x="4006850" y="3448050"/>
              <a:ext cx="234950" cy="2095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4"/>
            </p:blipFill>
            <p:spPr>
              <a:xfrm>
                <a:off x="4006850" y="3448050"/>
                <a:ext cx="2349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6" name="墨迹 105"/>
              <p14:cNvContentPartPr/>
              <p14:nvPr/>
            </p14:nvContentPartPr>
            <p14:xfrm>
              <a:off x="4197350" y="3632200"/>
              <a:ext cx="165100" cy="36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6"/>
            </p:blipFill>
            <p:spPr>
              <a:xfrm>
                <a:off x="4197350" y="3632200"/>
                <a:ext cx="1651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7" name="墨迹 106"/>
              <p14:cNvContentPartPr/>
              <p14:nvPr/>
            </p14:nvContentPartPr>
            <p14:xfrm>
              <a:off x="4311650" y="3568700"/>
              <a:ext cx="146050" cy="1460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8"/>
            </p:blipFill>
            <p:spPr>
              <a:xfrm>
                <a:off x="4311650" y="3568700"/>
                <a:ext cx="146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8" name="墨迹 107"/>
              <p14:cNvContentPartPr/>
              <p14:nvPr/>
            </p14:nvContentPartPr>
            <p14:xfrm>
              <a:off x="4572000" y="3498850"/>
              <a:ext cx="146050" cy="2857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0"/>
            </p:blipFill>
            <p:spPr>
              <a:xfrm>
                <a:off x="4572000" y="3498850"/>
                <a:ext cx="1460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9" name="墨迹 108"/>
              <p14:cNvContentPartPr/>
              <p14:nvPr/>
            </p14:nvContentPartPr>
            <p14:xfrm>
              <a:off x="4578350" y="3600450"/>
              <a:ext cx="133350" cy="1206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2"/>
            </p:blipFill>
            <p:spPr>
              <a:xfrm>
                <a:off x="4578350" y="3600450"/>
                <a:ext cx="1333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10" name="墨迹 109"/>
              <p14:cNvContentPartPr/>
              <p14:nvPr/>
            </p14:nvContentPartPr>
            <p14:xfrm>
              <a:off x="1866900" y="3892550"/>
              <a:ext cx="215900" cy="1968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4"/>
            </p:blipFill>
            <p:spPr>
              <a:xfrm>
                <a:off x="1866900" y="3892550"/>
                <a:ext cx="2159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11" name="墨迹 110"/>
              <p14:cNvContentPartPr/>
              <p14:nvPr/>
            </p14:nvContentPartPr>
            <p14:xfrm>
              <a:off x="2165350" y="3949700"/>
              <a:ext cx="190500" cy="127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6"/>
            </p:blipFill>
            <p:spPr>
              <a:xfrm>
                <a:off x="2165350" y="3949700"/>
                <a:ext cx="1905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2" name="墨迹 111"/>
              <p14:cNvContentPartPr/>
              <p14:nvPr/>
            </p14:nvContentPartPr>
            <p14:xfrm>
              <a:off x="2203450" y="3956050"/>
              <a:ext cx="76200" cy="1524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8"/>
            </p:blipFill>
            <p:spPr>
              <a:xfrm>
                <a:off x="2203450" y="3956050"/>
                <a:ext cx="762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3" name="墨迹 112"/>
              <p14:cNvContentPartPr/>
              <p14:nvPr/>
            </p14:nvContentPartPr>
            <p14:xfrm>
              <a:off x="2324100" y="4019550"/>
              <a:ext cx="114300" cy="20955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0"/>
            </p:blipFill>
            <p:spPr>
              <a:xfrm>
                <a:off x="2324100" y="4019550"/>
                <a:ext cx="1143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4" name="墨迹 113"/>
              <p14:cNvContentPartPr/>
              <p14:nvPr/>
            </p14:nvContentPartPr>
            <p14:xfrm>
              <a:off x="2400300" y="3670300"/>
              <a:ext cx="57150" cy="63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2"/>
            </p:blipFill>
            <p:spPr>
              <a:xfrm>
                <a:off x="2400300" y="3670300"/>
                <a:ext cx="571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5" name="墨迹 114"/>
              <p14:cNvContentPartPr/>
              <p14:nvPr/>
            </p14:nvContentPartPr>
            <p14:xfrm>
              <a:off x="3238500" y="3917950"/>
              <a:ext cx="165100" cy="2159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4"/>
            </p:blipFill>
            <p:spPr>
              <a:xfrm>
                <a:off x="3238500" y="3917950"/>
                <a:ext cx="1651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6" name="墨迹 115"/>
              <p14:cNvContentPartPr/>
              <p14:nvPr/>
            </p14:nvContentPartPr>
            <p14:xfrm>
              <a:off x="3302000" y="4000500"/>
              <a:ext cx="107950" cy="635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6"/>
            </p:blipFill>
            <p:spPr>
              <a:xfrm>
                <a:off x="3302000" y="4000500"/>
                <a:ext cx="1079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7" name="墨迹 116"/>
              <p14:cNvContentPartPr/>
              <p14:nvPr/>
            </p14:nvContentPartPr>
            <p14:xfrm>
              <a:off x="3568700" y="4051300"/>
              <a:ext cx="266700" cy="3175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18"/>
            </p:blipFill>
            <p:spPr>
              <a:xfrm>
                <a:off x="3568700" y="4051300"/>
                <a:ext cx="2667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8" name="墨迹 117"/>
              <p14:cNvContentPartPr/>
              <p14:nvPr/>
            </p14:nvContentPartPr>
            <p14:xfrm>
              <a:off x="3759200" y="4000500"/>
              <a:ext cx="139700" cy="16510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0"/>
            </p:blipFill>
            <p:spPr>
              <a:xfrm>
                <a:off x="3759200" y="4000500"/>
                <a:ext cx="1397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9" name="墨迹 118"/>
              <p14:cNvContentPartPr/>
              <p14:nvPr/>
            </p14:nvContentPartPr>
            <p14:xfrm>
              <a:off x="4019550" y="3924300"/>
              <a:ext cx="127000" cy="2603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2"/>
            </p:blipFill>
            <p:spPr>
              <a:xfrm>
                <a:off x="4019550" y="3924300"/>
                <a:ext cx="1270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20" name="墨迹 119"/>
              <p14:cNvContentPartPr/>
              <p14:nvPr/>
            </p14:nvContentPartPr>
            <p14:xfrm>
              <a:off x="4140200" y="3917950"/>
              <a:ext cx="209550" cy="2032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4"/>
            </p:blipFill>
            <p:spPr>
              <a:xfrm>
                <a:off x="4140200" y="3917950"/>
                <a:ext cx="2095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21" name="墨迹 120"/>
              <p14:cNvContentPartPr/>
              <p14:nvPr/>
            </p14:nvContentPartPr>
            <p14:xfrm>
              <a:off x="4368800" y="3962400"/>
              <a:ext cx="127000" cy="20955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6"/>
            </p:blipFill>
            <p:spPr>
              <a:xfrm>
                <a:off x="4368800" y="3962400"/>
                <a:ext cx="1270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22" name="墨迹 121"/>
              <p14:cNvContentPartPr/>
              <p14:nvPr/>
            </p14:nvContentPartPr>
            <p14:xfrm>
              <a:off x="4508500" y="3962400"/>
              <a:ext cx="19050" cy="2095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28"/>
            </p:blipFill>
            <p:spPr>
              <a:xfrm>
                <a:off x="4508500" y="3962400"/>
                <a:ext cx="190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3" name="墨迹 122"/>
              <p14:cNvContentPartPr/>
              <p14:nvPr/>
            </p14:nvContentPartPr>
            <p14:xfrm>
              <a:off x="4425950" y="4044950"/>
              <a:ext cx="139700" cy="1905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0"/>
            </p:blipFill>
            <p:spPr>
              <a:xfrm>
                <a:off x="4425950" y="4044950"/>
                <a:ext cx="139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4" name="墨迹 123"/>
              <p14:cNvContentPartPr/>
              <p14:nvPr/>
            </p14:nvContentPartPr>
            <p14:xfrm>
              <a:off x="4591050" y="3968750"/>
              <a:ext cx="76200" cy="22225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2"/>
            </p:blipFill>
            <p:spPr>
              <a:xfrm>
                <a:off x="4591050" y="3968750"/>
                <a:ext cx="762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5" name="墨迹 124"/>
              <p14:cNvContentPartPr/>
              <p14:nvPr/>
            </p14:nvContentPartPr>
            <p14:xfrm>
              <a:off x="4673600" y="4006850"/>
              <a:ext cx="101600" cy="22225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4"/>
            </p:blipFill>
            <p:spPr>
              <a:xfrm>
                <a:off x="4673600" y="4006850"/>
                <a:ext cx="1016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6" name="墨迹 125"/>
              <p14:cNvContentPartPr/>
              <p14:nvPr/>
            </p14:nvContentPartPr>
            <p14:xfrm>
              <a:off x="1962150" y="4375150"/>
              <a:ext cx="133350" cy="1333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6"/>
            </p:blipFill>
            <p:spPr>
              <a:xfrm>
                <a:off x="1962150" y="4375150"/>
                <a:ext cx="1333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7" name="墨迹 126"/>
              <p14:cNvContentPartPr/>
              <p14:nvPr/>
            </p14:nvContentPartPr>
            <p14:xfrm>
              <a:off x="2273300" y="4356100"/>
              <a:ext cx="171450" cy="127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38"/>
            </p:blipFill>
            <p:spPr>
              <a:xfrm>
                <a:off x="2273300" y="4356100"/>
                <a:ext cx="171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8" name="墨迹 127"/>
              <p14:cNvContentPartPr/>
              <p14:nvPr/>
            </p14:nvContentPartPr>
            <p14:xfrm>
              <a:off x="2273300" y="4362450"/>
              <a:ext cx="107950" cy="19685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0"/>
            </p:blipFill>
            <p:spPr>
              <a:xfrm>
                <a:off x="2273300" y="4362450"/>
                <a:ext cx="1079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9" name="墨迹 128"/>
              <p14:cNvContentPartPr/>
              <p14:nvPr/>
            </p14:nvContentPartPr>
            <p14:xfrm>
              <a:off x="2413000" y="4464050"/>
              <a:ext cx="139700" cy="12065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2"/>
            </p:blipFill>
            <p:spPr>
              <a:xfrm>
                <a:off x="2413000" y="4464050"/>
                <a:ext cx="1397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30" name="墨迹 129"/>
              <p14:cNvContentPartPr/>
              <p14:nvPr/>
            </p14:nvContentPartPr>
            <p14:xfrm>
              <a:off x="2374900" y="4495800"/>
              <a:ext cx="139700" cy="2095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4"/>
            </p:blipFill>
            <p:spPr>
              <a:xfrm>
                <a:off x="2374900" y="4495800"/>
                <a:ext cx="1397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31" name="墨迹 130"/>
              <p14:cNvContentPartPr/>
              <p14:nvPr/>
            </p14:nvContentPartPr>
            <p14:xfrm>
              <a:off x="3054350" y="4419600"/>
              <a:ext cx="120650" cy="19685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6"/>
            </p:blipFill>
            <p:spPr>
              <a:xfrm>
                <a:off x="3054350" y="4419600"/>
                <a:ext cx="1206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32" name="墨迹 131"/>
              <p14:cNvContentPartPr/>
              <p14:nvPr/>
            </p14:nvContentPartPr>
            <p14:xfrm>
              <a:off x="3213100" y="4381500"/>
              <a:ext cx="234950" cy="2095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48"/>
            </p:blipFill>
            <p:spPr>
              <a:xfrm>
                <a:off x="3213100" y="4381500"/>
                <a:ext cx="2349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3" name="墨迹 132"/>
              <p14:cNvContentPartPr/>
              <p14:nvPr/>
            </p14:nvContentPartPr>
            <p14:xfrm>
              <a:off x="3613150" y="4495800"/>
              <a:ext cx="266700" cy="508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0"/>
            </p:blipFill>
            <p:spPr>
              <a:xfrm>
                <a:off x="3613150" y="4495800"/>
                <a:ext cx="2667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4" name="墨迹 133"/>
              <p14:cNvContentPartPr/>
              <p14:nvPr/>
            </p14:nvContentPartPr>
            <p14:xfrm>
              <a:off x="3765550" y="4464050"/>
              <a:ext cx="146050" cy="1778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2"/>
            </p:blipFill>
            <p:spPr>
              <a:xfrm>
                <a:off x="3765550" y="4464050"/>
                <a:ext cx="1460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5" name="墨迹 134"/>
              <p14:cNvContentPartPr/>
              <p14:nvPr/>
            </p14:nvContentPartPr>
            <p14:xfrm>
              <a:off x="3962400" y="4476750"/>
              <a:ext cx="95250" cy="17780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4"/>
            </p:blipFill>
            <p:spPr>
              <a:xfrm>
                <a:off x="3962400" y="4476750"/>
                <a:ext cx="952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6" name="墨迹 135"/>
              <p14:cNvContentPartPr/>
              <p14:nvPr/>
            </p14:nvContentPartPr>
            <p14:xfrm>
              <a:off x="4076700" y="4445000"/>
              <a:ext cx="273050" cy="1778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56"/>
            </p:blipFill>
            <p:spPr>
              <a:xfrm>
                <a:off x="4076700" y="4445000"/>
                <a:ext cx="2730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7" name="墨迹 136"/>
              <p14:cNvContentPartPr/>
              <p14:nvPr/>
            </p14:nvContentPartPr>
            <p14:xfrm>
              <a:off x="4406900" y="4451350"/>
              <a:ext cx="12700" cy="19050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58"/>
            </p:blipFill>
            <p:spPr>
              <a:xfrm>
                <a:off x="4406900" y="4451350"/>
                <a:ext cx="12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8" name="墨迹 137"/>
              <p14:cNvContentPartPr/>
              <p14:nvPr/>
            </p14:nvContentPartPr>
            <p14:xfrm>
              <a:off x="4381500" y="4451350"/>
              <a:ext cx="158750" cy="17145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0"/>
            </p:blipFill>
            <p:spPr>
              <a:xfrm>
                <a:off x="4381500" y="4451350"/>
                <a:ext cx="1587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9" name="墨迹 138"/>
              <p14:cNvContentPartPr/>
              <p14:nvPr/>
            </p14:nvContentPartPr>
            <p14:xfrm>
              <a:off x="4603750" y="4425950"/>
              <a:ext cx="82550" cy="18415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2"/>
            </p:blipFill>
            <p:spPr>
              <a:xfrm>
                <a:off x="4603750" y="4425950"/>
                <a:ext cx="825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40" name="墨迹 139"/>
              <p14:cNvContentPartPr/>
              <p14:nvPr/>
            </p14:nvContentPartPr>
            <p14:xfrm>
              <a:off x="4660900" y="4362450"/>
              <a:ext cx="127000" cy="2603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4"/>
            </p:blipFill>
            <p:spPr>
              <a:xfrm>
                <a:off x="4660900" y="4362450"/>
                <a:ext cx="1270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41" name="墨迹 140"/>
              <p14:cNvContentPartPr/>
              <p14:nvPr/>
            </p14:nvContentPartPr>
            <p14:xfrm>
              <a:off x="4876800" y="4514850"/>
              <a:ext cx="254000" cy="381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66"/>
            </p:blipFill>
            <p:spPr>
              <a:xfrm>
                <a:off x="4876800" y="4514850"/>
                <a:ext cx="2540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42" name="墨迹 141"/>
              <p14:cNvContentPartPr/>
              <p14:nvPr/>
            </p14:nvContentPartPr>
            <p14:xfrm>
              <a:off x="5048250" y="4445000"/>
              <a:ext cx="152400" cy="20955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68"/>
            </p:blipFill>
            <p:spPr>
              <a:xfrm>
                <a:off x="5048250" y="4445000"/>
                <a:ext cx="1524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43" name="墨迹 142"/>
              <p14:cNvContentPartPr/>
              <p14:nvPr/>
            </p14:nvContentPartPr>
            <p14:xfrm>
              <a:off x="5334000" y="4502150"/>
              <a:ext cx="228600" cy="20955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0"/>
            </p:blipFill>
            <p:spPr>
              <a:xfrm>
                <a:off x="5334000" y="4502150"/>
                <a:ext cx="2286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4" name="墨迹 143"/>
              <p14:cNvContentPartPr/>
              <p14:nvPr/>
            </p14:nvContentPartPr>
            <p14:xfrm>
              <a:off x="5359400" y="4813300"/>
              <a:ext cx="190500" cy="1397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2"/>
            </p:blipFill>
            <p:spPr>
              <a:xfrm>
                <a:off x="5359400" y="4813300"/>
                <a:ext cx="1905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5" name="墨迹 144"/>
              <p14:cNvContentPartPr/>
              <p14:nvPr/>
            </p14:nvContentPartPr>
            <p14:xfrm>
              <a:off x="1968500" y="4775200"/>
              <a:ext cx="82550" cy="24765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4"/>
            </p:blipFill>
            <p:spPr>
              <a:xfrm>
                <a:off x="1968500" y="4775200"/>
                <a:ext cx="825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6" name="墨迹 145"/>
              <p14:cNvContentPartPr/>
              <p14:nvPr/>
            </p14:nvContentPartPr>
            <p14:xfrm>
              <a:off x="1930400" y="4781550"/>
              <a:ext cx="342900" cy="27305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76"/>
            </p:blipFill>
            <p:spPr>
              <a:xfrm>
                <a:off x="1930400" y="4781550"/>
                <a:ext cx="3429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7" name="墨迹 146"/>
              <p14:cNvContentPartPr/>
              <p14:nvPr/>
            </p14:nvContentPartPr>
            <p14:xfrm>
              <a:off x="2260600" y="4902200"/>
              <a:ext cx="222250" cy="63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78"/>
            </p:blipFill>
            <p:spPr>
              <a:xfrm>
                <a:off x="2260600" y="4902200"/>
                <a:ext cx="222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8" name="墨迹 147"/>
              <p14:cNvContentPartPr/>
              <p14:nvPr/>
            </p14:nvContentPartPr>
            <p14:xfrm>
              <a:off x="2286000" y="4902200"/>
              <a:ext cx="107950" cy="21590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0"/>
            </p:blipFill>
            <p:spPr>
              <a:xfrm>
                <a:off x="2286000" y="4902200"/>
                <a:ext cx="1079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9" name="墨迹 148"/>
              <p14:cNvContentPartPr/>
              <p14:nvPr/>
            </p14:nvContentPartPr>
            <p14:xfrm>
              <a:off x="2451100" y="5016500"/>
              <a:ext cx="88900" cy="10160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2"/>
            </p:blipFill>
            <p:spPr>
              <a:xfrm>
                <a:off x="2451100" y="5016500"/>
                <a:ext cx="889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50" name="墨迹 149"/>
              <p14:cNvContentPartPr/>
              <p14:nvPr/>
            </p14:nvContentPartPr>
            <p14:xfrm>
              <a:off x="3060700" y="1422400"/>
              <a:ext cx="844550" cy="11430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4"/>
            </p:blipFill>
            <p:spPr>
              <a:xfrm>
                <a:off x="3060700" y="1422400"/>
                <a:ext cx="8445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51" name="墨迹 150"/>
              <p14:cNvContentPartPr/>
              <p14:nvPr/>
            </p14:nvContentPartPr>
            <p14:xfrm>
              <a:off x="4064000" y="1644650"/>
              <a:ext cx="31750" cy="9525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86"/>
            </p:blipFill>
            <p:spPr>
              <a:xfrm>
                <a:off x="4064000" y="1644650"/>
                <a:ext cx="317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52" name="墨迹 151"/>
              <p14:cNvContentPartPr/>
              <p14:nvPr/>
            </p14:nvContentPartPr>
            <p14:xfrm>
              <a:off x="4146550" y="1644650"/>
              <a:ext cx="158750" cy="7620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88"/>
            </p:blipFill>
            <p:spPr>
              <a:xfrm>
                <a:off x="4146550" y="1644650"/>
                <a:ext cx="1587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3" name="墨迹 152"/>
              <p14:cNvContentPartPr/>
              <p14:nvPr/>
            </p14:nvContentPartPr>
            <p14:xfrm>
              <a:off x="4311650" y="1644650"/>
              <a:ext cx="63500" cy="8255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0"/>
            </p:blipFill>
            <p:spPr>
              <a:xfrm>
                <a:off x="4311650" y="1644650"/>
                <a:ext cx="635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4" name="墨迹 153"/>
              <p14:cNvContentPartPr/>
              <p14:nvPr/>
            </p14:nvContentPartPr>
            <p14:xfrm>
              <a:off x="4387850" y="1606550"/>
              <a:ext cx="31750" cy="12700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2"/>
            </p:blipFill>
            <p:spPr>
              <a:xfrm>
                <a:off x="4387850" y="1606550"/>
                <a:ext cx="317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5" name="墨迹 154"/>
              <p14:cNvContentPartPr/>
              <p14:nvPr/>
            </p14:nvContentPartPr>
            <p14:xfrm>
              <a:off x="4343400" y="1670050"/>
              <a:ext cx="50800" cy="635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4"/>
            </p:blipFill>
            <p:spPr>
              <a:xfrm>
                <a:off x="4343400" y="1670050"/>
                <a:ext cx="508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6" name="墨迹 155"/>
              <p14:cNvContentPartPr/>
              <p14:nvPr/>
            </p14:nvContentPartPr>
            <p14:xfrm>
              <a:off x="4483100" y="1644650"/>
              <a:ext cx="44450" cy="15240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96"/>
            </p:blipFill>
            <p:spPr>
              <a:xfrm>
                <a:off x="4483100" y="1644650"/>
                <a:ext cx="444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7" name="墨迹 156"/>
              <p14:cNvContentPartPr/>
              <p14:nvPr/>
            </p14:nvContentPartPr>
            <p14:xfrm>
              <a:off x="4546600" y="1619250"/>
              <a:ext cx="171450" cy="22860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98"/>
            </p:blipFill>
            <p:spPr>
              <a:xfrm>
                <a:off x="4546600" y="1619250"/>
                <a:ext cx="1714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8" name="墨迹 157"/>
              <p14:cNvContentPartPr/>
              <p14:nvPr/>
            </p14:nvContentPartPr>
            <p14:xfrm>
              <a:off x="3454400" y="1651000"/>
              <a:ext cx="12700" cy="15875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0"/>
            </p:blipFill>
            <p:spPr>
              <a:xfrm>
                <a:off x="3454400" y="1651000"/>
                <a:ext cx="127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9" name="墨迹 158"/>
              <p14:cNvContentPartPr/>
              <p14:nvPr/>
            </p14:nvContentPartPr>
            <p14:xfrm>
              <a:off x="3492500" y="1625600"/>
              <a:ext cx="133350" cy="19050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2"/>
            </p:blipFill>
            <p:spPr>
              <a:xfrm>
                <a:off x="3492500" y="1625600"/>
                <a:ext cx="1333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60" name="墨迹 159"/>
              <p14:cNvContentPartPr/>
              <p14:nvPr/>
            </p14:nvContentPartPr>
            <p14:xfrm>
              <a:off x="3441700" y="1701800"/>
              <a:ext cx="63500" cy="635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4"/>
            </p:blipFill>
            <p:spPr>
              <a:xfrm>
                <a:off x="3441700" y="1701800"/>
                <a:ext cx="635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61" name="墨迹 160"/>
              <p14:cNvContentPartPr/>
              <p14:nvPr/>
            </p14:nvContentPartPr>
            <p14:xfrm>
              <a:off x="3448050" y="1739900"/>
              <a:ext cx="107950" cy="635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6"/>
            </p:blipFill>
            <p:spPr>
              <a:xfrm>
                <a:off x="3448050" y="1739900"/>
                <a:ext cx="107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62" name="墨迹 161"/>
              <p14:cNvContentPartPr/>
              <p14:nvPr/>
            </p14:nvContentPartPr>
            <p14:xfrm>
              <a:off x="3416300" y="1784350"/>
              <a:ext cx="165100" cy="127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08"/>
            </p:blipFill>
            <p:spPr>
              <a:xfrm>
                <a:off x="3416300" y="1784350"/>
                <a:ext cx="1651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63" name="墨迹 162"/>
              <p14:cNvContentPartPr/>
              <p14:nvPr/>
            </p14:nvContentPartPr>
            <p14:xfrm>
              <a:off x="3746500" y="1676400"/>
              <a:ext cx="44450" cy="635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0"/>
            </p:blipFill>
            <p:spPr>
              <a:xfrm>
                <a:off x="3746500" y="1676400"/>
                <a:ext cx="444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4" name="墨迹 163"/>
              <p14:cNvContentPartPr/>
              <p14:nvPr/>
            </p14:nvContentPartPr>
            <p14:xfrm>
              <a:off x="3702050" y="1701800"/>
              <a:ext cx="12700" cy="10160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2"/>
            </p:blipFill>
            <p:spPr>
              <a:xfrm>
                <a:off x="3702050" y="1701800"/>
                <a:ext cx="127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5" name="墨迹 164"/>
              <p14:cNvContentPartPr/>
              <p14:nvPr/>
            </p14:nvContentPartPr>
            <p14:xfrm>
              <a:off x="3714750" y="1727200"/>
              <a:ext cx="82550" cy="7620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4"/>
            </p:blipFill>
            <p:spPr>
              <a:xfrm>
                <a:off x="3714750" y="1727200"/>
                <a:ext cx="825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6" name="墨迹 165"/>
              <p14:cNvContentPartPr/>
              <p14:nvPr/>
            </p14:nvContentPartPr>
            <p14:xfrm>
              <a:off x="3721100" y="1778000"/>
              <a:ext cx="19050" cy="36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16"/>
            </p:blipFill>
            <p:spPr>
              <a:xfrm>
                <a:off x="3721100" y="177800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7" name="墨迹 166"/>
              <p14:cNvContentPartPr/>
              <p14:nvPr/>
            </p14:nvContentPartPr>
            <p14:xfrm>
              <a:off x="3714750" y="1797050"/>
              <a:ext cx="50800" cy="1905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18"/>
            </p:blipFill>
            <p:spPr>
              <a:xfrm>
                <a:off x="3714750" y="1797050"/>
                <a:ext cx="508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8" name="墨迹 167"/>
              <p14:cNvContentPartPr/>
              <p14:nvPr/>
            </p14:nvContentPartPr>
            <p14:xfrm>
              <a:off x="3854450" y="1619250"/>
              <a:ext cx="101600" cy="22860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0"/>
            </p:blipFill>
            <p:spPr>
              <a:xfrm>
                <a:off x="3854450" y="1619250"/>
                <a:ext cx="1016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9" name="墨迹 168"/>
              <p14:cNvContentPartPr/>
              <p14:nvPr/>
            </p14:nvContentPartPr>
            <p14:xfrm>
              <a:off x="3854450" y="1771650"/>
              <a:ext cx="76200" cy="1905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2"/>
            </p:blipFill>
            <p:spPr>
              <a:xfrm>
                <a:off x="3854450" y="1771650"/>
                <a:ext cx="762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70" name="墨迹 169"/>
              <p14:cNvContentPartPr/>
              <p14:nvPr/>
            </p14:nvContentPartPr>
            <p14:xfrm>
              <a:off x="3702050" y="1746250"/>
              <a:ext cx="44450" cy="4445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4"/>
            </p:blipFill>
            <p:spPr>
              <a:xfrm>
                <a:off x="3702050" y="1746250"/>
                <a:ext cx="444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71" name="墨迹 170"/>
              <p14:cNvContentPartPr/>
              <p14:nvPr/>
            </p14:nvContentPartPr>
            <p14:xfrm>
              <a:off x="3187700" y="4800600"/>
              <a:ext cx="190500" cy="25400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26"/>
            </p:blipFill>
            <p:spPr>
              <a:xfrm>
                <a:off x="3187700" y="4800600"/>
                <a:ext cx="1905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72" name="墨迹 171"/>
              <p14:cNvContentPartPr/>
              <p14:nvPr/>
            </p14:nvContentPartPr>
            <p14:xfrm>
              <a:off x="3429000" y="4972050"/>
              <a:ext cx="120650" cy="11430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28"/>
            </p:blipFill>
            <p:spPr>
              <a:xfrm>
                <a:off x="3429000" y="4972050"/>
                <a:ext cx="1206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73" name="墨迹 172"/>
              <p14:cNvContentPartPr/>
              <p14:nvPr/>
            </p14:nvContentPartPr>
            <p14:xfrm>
              <a:off x="3657600" y="5029200"/>
              <a:ext cx="222250" cy="3175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0"/>
            </p:blipFill>
            <p:spPr>
              <a:xfrm>
                <a:off x="3657600" y="5029200"/>
                <a:ext cx="2222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4" name="墨迹 173"/>
              <p14:cNvContentPartPr/>
              <p14:nvPr/>
            </p14:nvContentPartPr>
            <p14:xfrm>
              <a:off x="3797300" y="4921250"/>
              <a:ext cx="146050" cy="19050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2"/>
            </p:blipFill>
            <p:spPr>
              <a:xfrm>
                <a:off x="3797300" y="4921250"/>
                <a:ext cx="1460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5" name="墨迹 174"/>
              <p14:cNvContentPartPr/>
              <p14:nvPr/>
            </p14:nvContentPartPr>
            <p14:xfrm>
              <a:off x="4064000" y="4895850"/>
              <a:ext cx="101600" cy="22225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4"/>
            </p:blipFill>
            <p:spPr>
              <a:xfrm>
                <a:off x="4064000" y="4895850"/>
                <a:ext cx="1016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6" name="墨迹 175"/>
              <p14:cNvContentPartPr/>
              <p14:nvPr/>
            </p14:nvContentPartPr>
            <p14:xfrm>
              <a:off x="4191000" y="4864100"/>
              <a:ext cx="158750" cy="20955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36"/>
            </p:blipFill>
            <p:spPr>
              <a:xfrm>
                <a:off x="4191000" y="4864100"/>
                <a:ext cx="1587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7" name="墨迹 176"/>
              <p14:cNvContentPartPr/>
              <p14:nvPr/>
            </p14:nvContentPartPr>
            <p14:xfrm>
              <a:off x="4406900" y="4876800"/>
              <a:ext cx="133350" cy="22225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38"/>
            </p:blipFill>
            <p:spPr>
              <a:xfrm>
                <a:off x="4406900" y="4876800"/>
                <a:ext cx="1333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8" name="墨迹 177"/>
              <p14:cNvContentPartPr/>
              <p14:nvPr/>
            </p14:nvContentPartPr>
            <p14:xfrm>
              <a:off x="4610100" y="4826000"/>
              <a:ext cx="6350" cy="26035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0"/>
            </p:blipFill>
            <p:spPr>
              <a:xfrm>
                <a:off x="4610100" y="4826000"/>
                <a:ext cx="63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9" name="墨迹 178"/>
              <p14:cNvContentPartPr/>
              <p14:nvPr/>
            </p14:nvContentPartPr>
            <p14:xfrm>
              <a:off x="4514850" y="4953000"/>
              <a:ext cx="171450" cy="635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2"/>
            </p:blipFill>
            <p:spPr>
              <a:xfrm>
                <a:off x="4514850" y="4953000"/>
                <a:ext cx="1714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80" name="墨迹 179"/>
              <p14:cNvContentPartPr/>
              <p14:nvPr/>
            </p14:nvContentPartPr>
            <p14:xfrm>
              <a:off x="4743450" y="4908550"/>
              <a:ext cx="50800" cy="24130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4"/>
            </p:blipFill>
            <p:spPr>
              <a:xfrm>
                <a:off x="4743450" y="4908550"/>
                <a:ext cx="508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81" name="墨迹 180"/>
              <p14:cNvContentPartPr/>
              <p14:nvPr/>
            </p14:nvContentPartPr>
            <p14:xfrm>
              <a:off x="4832350" y="4876800"/>
              <a:ext cx="177800" cy="32385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46"/>
            </p:blipFill>
            <p:spPr>
              <a:xfrm>
                <a:off x="4832350" y="4876800"/>
                <a:ext cx="1778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82" name="墨迹 181"/>
              <p14:cNvContentPartPr/>
              <p14:nvPr/>
            </p14:nvContentPartPr>
            <p14:xfrm>
              <a:off x="2012950" y="5308600"/>
              <a:ext cx="31750" cy="23495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48"/>
            </p:blipFill>
            <p:spPr>
              <a:xfrm>
                <a:off x="2012950" y="5308600"/>
                <a:ext cx="317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83" name="墨迹 182"/>
              <p14:cNvContentPartPr/>
              <p14:nvPr/>
            </p14:nvContentPartPr>
            <p14:xfrm>
              <a:off x="2012950" y="5321300"/>
              <a:ext cx="247650" cy="24765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0"/>
            </p:blipFill>
            <p:spPr>
              <a:xfrm>
                <a:off x="2012950" y="5321300"/>
                <a:ext cx="2476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84" name="墨迹 183"/>
              <p14:cNvContentPartPr/>
              <p14:nvPr/>
            </p14:nvContentPartPr>
            <p14:xfrm>
              <a:off x="2355850" y="5321300"/>
              <a:ext cx="133350" cy="1905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2"/>
            </p:blipFill>
            <p:spPr>
              <a:xfrm>
                <a:off x="2355850" y="5321300"/>
                <a:ext cx="133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5" name="墨迹 184"/>
              <p14:cNvContentPartPr/>
              <p14:nvPr/>
            </p14:nvContentPartPr>
            <p14:xfrm>
              <a:off x="2343150" y="5346700"/>
              <a:ext cx="63500" cy="22860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54"/>
            </p:blipFill>
            <p:spPr>
              <a:xfrm>
                <a:off x="2343150" y="5346700"/>
                <a:ext cx="635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6" name="墨迹 185"/>
              <p14:cNvContentPartPr/>
              <p14:nvPr/>
            </p14:nvContentPartPr>
            <p14:xfrm>
              <a:off x="2501900" y="5454650"/>
              <a:ext cx="38100" cy="13970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56"/>
            </p:blipFill>
            <p:spPr>
              <a:xfrm>
                <a:off x="2501900" y="5454650"/>
                <a:ext cx="381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7" name="墨迹 186"/>
              <p14:cNvContentPartPr/>
              <p14:nvPr/>
            </p14:nvContentPartPr>
            <p14:xfrm>
              <a:off x="3187700" y="5276850"/>
              <a:ext cx="101600" cy="23495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58"/>
            </p:blipFill>
            <p:spPr>
              <a:xfrm>
                <a:off x="3187700" y="5276850"/>
                <a:ext cx="1016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8" name="墨迹 187"/>
              <p14:cNvContentPartPr/>
              <p14:nvPr/>
            </p14:nvContentPartPr>
            <p14:xfrm>
              <a:off x="3257550" y="5257800"/>
              <a:ext cx="139700" cy="24765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60"/>
            </p:blipFill>
            <p:spPr>
              <a:xfrm>
                <a:off x="3257550" y="5257800"/>
                <a:ext cx="1397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9" name="墨迹 188"/>
              <p14:cNvContentPartPr/>
              <p14:nvPr/>
            </p14:nvContentPartPr>
            <p14:xfrm>
              <a:off x="3435350" y="5416550"/>
              <a:ext cx="101600" cy="13335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62"/>
            </p:blipFill>
            <p:spPr>
              <a:xfrm>
                <a:off x="3435350" y="5416550"/>
                <a:ext cx="1016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90" name="墨迹 189"/>
              <p14:cNvContentPartPr/>
              <p14:nvPr/>
            </p14:nvContentPartPr>
            <p14:xfrm>
              <a:off x="3581400" y="5416550"/>
              <a:ext cx="171450" cy="1270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64"/>
            </p:blipFill>
            <p:spPr>
              <a:xfrm>
                <a:off x="3581400" y="5416550"/>
                <a:ext cx="171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91" name="墨迹 190"/>
              <p14:cNvContentPartPr/>
              <p14:nvPr/>
            </p14:nvContentPartPr>
            <p14:xfrm>
              <a:off x="3657600" y="5334000"/>
              <a:ext cx="57150" cy="15240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66"/>
            </p:blipFill>
            <p:spPr>
              <a:xfrm>
                <a:off x="3657600" y="5334000"/>
                <a:ext cx="571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92" name="墨迹 191"/>
              <p14:cNvContentPartPr/>
              <p14:nvPr/>
            </p14:nvContentPartPr>
            <p14:xfrm>
              <a:off x="3879850" y="5391150"/>
              <a:ext cx="6350" cy="12700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68"/>
            </p:blipFill>
            <p:spPr>
              <a:xfrm>
                <a:off x="3879850" y="5391150"/>
                <a:ext cx="63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93" name="墨迹 192"/>
              <p14:cNvContentPartPr/>
              <p14:nvPr/>
            </p14:nvContentPartPr>
            <p14:xfrm>
              <a:off x="4006850" y="5448300"/>
              <a:ext cx="260350" cy="36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70"/>
            </p:blipFill>
            <p:spPr>
              <a:xfrm>
                <a:off x="4006850" y="5448300"/>
                <a:ext cx="260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94" name="墨迹 193"/>
              <p14:cNvContentPartPr/>
              <p14:nvPr/>
            </p14:nvContentPartPr>
            <p14:xfrm>
              <a:off x="4203700" y="5372100"/>
              <a:ext cx="63500" cy="15240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72"/>
            </p:blipFill>
            <p:spPr>
              <a:xfrm>
                <a:off x="4203700" y="5372100"/>
                <a:ext cx="635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95" name="墨迹 194"/>
              <p14:cNvContentPartPr/>
              <p14:nvPr/>
            </p14:nvContentPartPr>
            <p14:xfrm>
              <a:off x="4451350" y="5359400"/>
              <a:ext cx="120650" cy="19685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74"/>
            </p:blipFill>
            <p:spPr>
              <a:xfrm>
                <a:off x="4451350" y="5359400"/>
                <a:ext cx="1206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96" name="墨迹 195"/>
              <p14:cNvContentPartPr/>
              <p14:nvPr/>
            </p14:nvContentPartPr>
            <p14:xfrm>
              <a:off x="4476750" y="5429250"/>
              <a:ext cx="63500" cy="7620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76"/>
            </p:blipFill>
            <p:spPr>
              <a:xfrm>
                <a:off x="4476750" y="5429250"/>
                <a:ext cx="635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197" name="墨迹 196"/>
              <p14:cNvContentPartPr/>
              <p14:nvPr/>
            </p14:nvContentPartPr>
            <p14:xfrm>
              <a:off x="2082800" y="5727700"/>
              <a:ext cx="127000" cy="23495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78"/>
            </p:blipFill>
            <p:spPr>
              <a:xfrm>
                <a:off x="2082800" y="5727700"/>
                <a:ext cx="1270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198" name="墨迹 197"/>
              <p14:cNvContentPartPr/>
              <p14:nvPr/>
            </p14:nvContentPartPr>
            <p14:xfrm>
              <a:off x="2368550" y="5759450"/>
              <a:ext cx="114300" cy="2540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80"/>
            </p:blipFill>
            <p:spPr>
              <a:xfrm>
                <a:off x="2368550" y="5759450"/>
                <a:ext cx="1143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199" name="墨迹 198"/>
              <p14:cNvContentPartPr/>
              <p14:nvPr/>
            </p14:nvContentPartPr>
            <p14:xfrm>
              <a:off x="2324100" y="5772150"/>
              <a:ext cx="63500" cy="19685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82"/>
            </p:blipFill>
            <p:spPr>
              <a:xfrm>
                <a:off x="2324100" y="5772150"/>
                <a:ext cx="635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200" name="墨迹 199"/>
              <p14:cNvContentPartPr/>
              <p14:nvPr/>
            </p14:nvContentPartPr>
            <p14:xfrm>
              <a:off x="2489200" y="5829300"/>
              <a:ext cx="234950" cy="12700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84"/>
            </p:blipFill>
            <p:spPr>
              <a:xfrm>
                <a:off x="2489200" y="5829300"/>
                <a:ext cx="2349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201" name="墨迹 200"/>
              <p14:cNvContentPartPr/>
              <p14:nvPr/>
            </p14:nvContentPartPr>
            <p14:xfrm>
              <a:off x="3238500" y="5702300"/>
              <a:ext cx="241300" cy="21590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86"/>
            </p:blipFill>
            <p:spPr>
              <a:xfrm>
                <a:off x="3238500" y="5702300"/>
                <a:ext cx="2413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202" name="墨迹 201"/>
              <p14:cNvContentPartPr/>
              <p14:nvPr/>
            </p14:nvContentPartPr>
            <p14:xfrm>
              <a:off x="3378200" y="5816600"/>
              <a:ext cx="76200" cy="5715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88"/>
            </p:blipFill>
            <p:spPr>
              <a:xfrm>
                <a:off x="3378200" y="5816600"/>
                <a:ext cx="762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203" name="墨迹 202"/>
              <p14:cNvContentPartPr/>
              <p14:nvPr/>
            </p14:nvContentPartPr>
            <p14:xfrm>
              <a:off x="3708400" y="5886450"/>
              <a:ext cx="234950" cy="635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90"/>
            </p:blipFill>
            <p:spPr>
              <a:xfrm>
                <a:off x="3708400" y="5886450"/>
                <a:ext cx="234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204" name="墨迹 203"/>
              <p14:cNvContentPartPr/>
              <p14:nvPr/>
            </p14:nvContentPartPr>
            <p14:xfrm>
              <a:off x="3835400" y="5791200"/>
              <a:ext cx="146050" cy="19050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92"/>
            </p:blipFill>
            <p:spPr>
              <a:xfrm>
                <a:off x="3835400" y="5791200"/>
                <a:ext cx="1460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205" name="墨迹 204"/>
              <p14:cNvContentPartPr/>
              <p14:nvPr/>
            </p14:nvContentPartPr>
            <p14:xfrm>
              <a:off x="4133850" y="5708650"/>
              <a:ext cx="120650" cy="25400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94"/>
            </p:blipFill>
            <p:spPr>
              <a:xfrm>
                <a:off x="4133850" y="5708650"/>
                <a:ext cx="1206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206" name="墨迹 205"/>
              <p14:cNvContentPartPr/>
              <p14:nvPr/>
            </p14:nvContentPartPr>
            <p14:xfrm>
              <a:off x="4229100" y="5695950"/>
              <a:ext cx="146050" cy="22225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96"/>
            </p:blipFill>
            <p:spPr>
              <a:xfrm>
                <a:off x="4229100" y="5695950"/>
                <a:ext cx="1460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07" name="墨迹 206"/>
              <p14:cNvContentPartPr/>
              <p14:nvPr/>
            </p14:nvContentPartPr>
            <p14:xfrm>
              <a:off x="4438650" y="5854700"/>
              <a:ext cx="133350" cy="12700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398"/>
            </p:blipFill>
            <p:spPr>
              <a:xfrm>
                <a:off x="4438650" y="5854700"/>
                <a:ext cx="1333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08" name="墨迹 207"/>
              <p14:cNvContentPartPr/>
              <p14:nvPr/>
            </p14:nvContentPartPr>
            <p14:xfrm>
              <a:off x="3130550" y="5194300"/>
              <a:ext cx="1809750" cy="90170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00"/>
            </p:blipFill>
            <p:spPr>
              <a:xfrm>
                <a:off x="3130550" y="5194300"/>
                <a:ext cx="1809750" cy="901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09" name="墨迹 208"/>
              <p14:cNvContentPartPr/>
              <p14:nvPr/>
            </p14:nvContentPartPr>
            <p14:xfrm>
              <a:off x="4902200" y="5251450"/>
              <a:ext cx="431800" cy="21590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02"/>
            </p:blipFill>
            <p:spPr>
              <a:xfrm>
                <a:off x="4902200" y="5251450"/>
                <a:ext cx="4318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10" name="墨迹 209"/>
              <p14:cNvContentPartPr/>
              <p14:nvPr/>
            </p14:nvContentPartPr>
            <p14:xfrm>
              <a:off x="5695950" y="4572000"/>
              <a:ext cx="196850" cy="18415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04"/>
            </p:blipFill>
            <p:spPr>
              <a:xfrm>
                <a:off x="5695950" y="4572000"/>
                <a:ext cx="1968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11" name="墨迹 210"/>
              <p14:cNvContentPartPr/>
              <p14:nvPr/>
            </p14:nvContentPartPr>
            <p14:xfrm>
              <a:off x="2241550" y="6146800"/>
              <a:ext cx="146050" cy="16510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06"/>
            </p:blipFill>
            <p:spPr>
              <a:xfrm>
                <a:off x="2241550" y="6146800"/>
                <a:ext cx="1460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212" name="墨迹 211"/>
              <p14:cNvContentPartPr/>
              <p14:nvPr/>
            </p14:nvContentPartPr>
            <p14:xfrm>
              <a:off x="2336800" y="6121400"/>
              <a:ext cx="127000" cy="3810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08"/>
            </p:blipFill>
            <p:spPr>
              <a:xfrm>
                <a:off x="2336800" y="6121400"/>
                <a:ext cx="1270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213" name="墨迹 212"/>
              <p14:cNvContentPartPr/>
              <p14:nvPr/>
            </p14:nvContentPartPr>
            <p14:xfrm>
              <a:off x="2286000" y="6172200"/>
              <a:ext cx="190500" cy="5715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10"/>
            </p:blipFill>
            <p:spPr>
              <a:xfrm>
                <a:off x="2286000" y="6172200"/>
                <a:ext cx="1905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1" p14:bwMode="auto">
            <p14:nvContentPartPr>
              <p14:cNvPr id="214" name="墨迹 213"/>
              <p14:cNvContentPartPr/>
              <p14:nvPr/>
            </p14:nvContentPartPr>
            <p14:xfrm>
              <a:off x="2520950" y="6178550"/>
              <a:ext cx="190500" cy="3810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12"/>
            </p:blipFill>
            <p:spPr>
              <a:xfrm>
                <a:off x="2520950" y="6178550"/>
                <a:ext cx="1905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3" p14:bwMode="auto">
            <p14:nvContentPartPr>
              <p14:cNvPr id="215" name="墨迹 214"/>
              <p14:cNvContentPartPr/>
              <p14:nvPr/>
            </p14:nvContentPartPr>
            <p14:xfrm>
              <a:off x="2609850" y="6203950"/>
              <a:ext cx="50800" cy="101600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14"/>
            </p:blipFill>
            <p:spPr>
              <a:xfrm>
                <a:off x="2609850" y="6203950"/>
                <a:ext cx="508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5" p14:bwMode="auto">
            <p14:nvContentPartPr>
              <p14:cNvPr id="216" name="墨迹 215"/>
              <p14:cNvContentPartPr/>
              <p14:nvPr/>
            </p14:nvContentPartPr>
            <p14:xfrm>
              <a:off x="2819400" y="6235700"/>
              <a:ext cx="95250" cy="76200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16"/>
            </p:blipFill>
            <p:spPr>
              <a:xfrm>
                <a:off x="2819400" y="6235700"/>
                <a:ext cx="952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7" p14:bwMode="auto">
            <p14:nvContentPartPr>
              <p14:cNvPr id="217" name="墨迹 216"/>
              <p14:cNvContentPartPr/>
              <p14:nvPr/>
            </p14:nvContentPartPr>
            <p14:xfrm>
              <a:off x="3790950" y="6096000"/>
              <a:ext cx="184150" cy="16510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18"/>
            </p:blipFill>
            <p:spPr>
              <a:xfrm>
                <a:off x="3790950" y="6096000"/>
                <a:ext cx="1841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9" p14:bwMode="auto">
            <p14:nvContentPartPr>
              <p14:cNvPr id="218" name="墨迹 217"/>
              <p14:cNvContentPartPr/>
              <p14:nvPr/>
            </p14:nvContentPartPr>
            <p14:xfrm>
              <a:off x="4044950" y="6172200"/>
              <a:ext cx="209550" cy="5080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20"/>
            </p:blipFill>
            <p:spPr>
              <a:xfrm>
                <a:off x="4044950" y="6172200"/>
                <a:ext cx="2095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1" p14:bwMode="auto">
            <p14:nvContentPartPr>
              <p14:cNvPr id="219" name="墨迹 218"/>
              <p14:cNvContentPartPr/>
              <p14:nvPr/>
            </p14:nvContentPartPr>
            <p14:xfrm>
              <a:off x="4216400" y="6159500"/>
              <a:ext cx="152400" cy="16510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22"/>
            </p:blipFill>
            <p:spPr>
              <a:xfrm>
                <a:off x="4216400" y="6159500"/>
                <a:ext cx="1524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220" name="墨迹 219"/>
              <p14:cNvContentPartPr/>
              <p14:nvPr/>
            </p14:nvContentPartPr>
            <p14:xfrm>
              <a:off x="4451350" y="6070600"/>
              <a:ext cx="95250" cy="22225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24"/>
            </p:blipFill>
            <p:spPr>
              <a:xfrm>
                <a:off x="4451350" y="6070600"/>
                <a:ext cx="952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221" name="墨迹 220"/>
              <p14:cNvContentPartPr/>
              <p14:nvPr/>
            </p14:nvContentPartPr>
            <p14:xfrm>
              <a:off x="4565650" y="6108700"/>
              <a:ext cx="234950" cy="24765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26"/>
            </p:blipFill>
            <p:spPr>
              <a:xfrm>
                <a:off x="4565650" y="6108700"/>
                <a:ext cx="2349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7" p14:bwMode="auto">
            <p14:nvContentPartPr>
              <p14:cNvPr id="222" name="墨迹 221"/>
              <p14:cNvContentPartPr/>
              <p14:nvPr/>
            </p14:nvContentPartPr>
            <p14:xfrm>
              <a:off x="4889500" y="6153150"/>
              <a:ext cx="31750" cy="17145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28"/>
            </p:blipFill>
            <p:spPr>
              <a:xfrm>
                <a:off x="4889500" y="6153150"/>
                <a:ext cx="317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9" p14:bwMode="auto">
            <p14:nvContentPartPr>
              <p14:cNvPr id="223" name="墨迹 222"/>
              <p14:cNvContentPartPr/>
              <p14:nvPr/>
            </p14:nvContentPartPr>
            <p14:xfrm>
              <a:off x="4914900" y="6134100"/>
              <a:ext cx="215900" cy="21590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30"/>
            </p:blipFill>
            <p:spPr>
              <a:xfrm>
                <a:off x="4914900" y="6134100"/>
                <a:ext cx="2159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1" p14:bwMode="auto">
            <p14:nvContentPartPr>
              <p14:cNvPr id="224" name="墨迹 223"/>
              <p14:cNvContentPartPr/>
              <p14:nvPr/>
            </p14:nvContentPartPr>
            <p14:xfrm>
              <a:off x="5245100" y="6140450"/>
              <a:ext cx="69850" cy="241300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32"/>
            </p:blipFill>
            <p:spPr>
              <a:xfrm>
                <a:off x="5245100" y="6140450"/>
                <a:ext cx="698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3" p14:bwMode="auto">
            <p14:nvContentPartPr>
              <p14:cNvPr id="225" name="墨迹 224"/>
              <p14:cNvContentPartPr/>
              <p14:nvPr/>
            </p14:nvContentPartPr>
            <p14:xfrm>
              <a:off x="5321300" y="6184900"/>
              <a:ext cx="107950" cy="260350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34"/>
            </p:blipFill>
            <p:spPr>
              <a:xfrm>
                <a:off x="5321300" y="6184900"/>
                <a:ext cx="1079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5" p14:bwMode="auto">
            <p14:nvContentPartPr>
              <p14:cNvPr id="226" name="墨迹 225"/>
              <p14:cNvContentPartPr/>
              <p14:nvPr/>
            </p14:nvContentPartPr>
            <p14:xfrm>
              <a:off x="2368550" y="6762750"/>
              <a:ext cx="127000" cy="8890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36"/>
            </p:blipFill>
            <p:spPr>
              <a:xfrm>
                <a:off x="2368550" y="6762750"/>
                <a:ext cx="1270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7" p14:bwMode="auto">
            <p14:nvContentPartPr>
              <p14:cNvPr id="227" name="墨迹 226"/>
              <p14:cNvContentPartPr/>
              <p14:nvPr/>
            </p14:nvContentPartPr>
            <p14:xfrm>
              <a:off x="2457450" y="6673850"/>
              <a:ext cx="69850" cy="3175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38"/>
            </p:blipFill>
            <p:spPr>
              <a:xfrm>
                <a:off x="2457450" y="6673850"/>
                <a:ext cx="698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9" p14:bwMode="auto">
            <p14:nvContentPartPr>
              <p14:cNvPr id="228" name="墨迹 227"/>
              <p14:cNvContentPartPr/>
              <p14:nvPr/>
            </p14:nvContentPartPr>
            <p14:xfrm>
              <a:off x="2406650" y="6731000"/>
              <a:ext cx="184150" cy="12700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40"/>
            </p:blipFill>
            <p:spPr>
              <a:xfrm>
                <a:off x="2406650" y="6731000"/>
                <a:ext cx="1841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1" p14:bwMode="auto">
            <p14:nvContentPartPr>
              <p14:cNvPr id="229" name="墨迹 228"/>
              <p14:cNvContentPartPr/>
              <p14:nvPr/>
            </p14:nvContentPartPr>
            <p14:xfrm>
              <a:off x="2647950" y="6680200"/>
              <a:ext cx="177800" cy="6350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42"/>
            </p:blipFill>
            <p:spPr>
              <a:xfrm>
                <a:off x="2647950" y="6680200"/>
                <a:ext cx="1778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3" p14:bwMode="auto">
            <p14:nvContentPartPr>
              <p14:cNvPr id="230" name="墨迹 229"/>
              <p14:cNvContentPartPr/>
              <p14:nvPr/>
            </p14:nvContentPartPr>
            <p14:xfrm>
              <a:off x="2755900" y="6686550"/>
              <a:ext cx="25400" cy="133350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44"/>
            </p:blipFill>
            <p:spPr>
              <a:xfrm>
                <a:off x="2755900" y="6686550"/>
                <a:ext cx="254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5" p14:bwMode="auto">
            <p14:nvContentPartPr>
              <p14:cNvPr id="231" name="墨迹 230"/>
              <p14:cNvContentPartPr/>
              <p14:nvPr/>
            </p14:nvContentPartPr>
            <p14:xfrm>
              <a:off x="2952750" y="6743700"/>
              <a:ext cx="19050" cy="76200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46"/>
            </p:blipFill>
            <p:spPr>
              <a:xfrm>
                <a:off x="2952750" y="6743700"/>
                <a:ext cx="190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7" p14:bwMode="auto">
            <p14:nvContentPartPr>
              <p14:cNvPr id="232" name="墨迹 231"/>
              <p14:cNvContentPartPr/>
              <p14:nvPr/>
            </p14:nvContentPartPr>
            <p14:xfrm>
              <a:off x="3835400" y="6724650"/>
              <a:ext cx="361950" cy="8890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48"/>
            </p:blipFill>
            <p:spPr>
              <a:xfrm>
                <a:off x="3835400" y="6724650"/>
                <a:ext cx="3619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9" p14:bwMode="auto">
            <p14:nvContentPartPr>
              <p14:cNvPr id="233" name="墨迹 232"/>
              <p14:cNvContentPartPr/>
              <p14:nvPr/>
            </p14:nvContentPartPr>
            <p14:xfrm>
              <a:off x="4248150" y="6635750"/>
              <a:ext cx="50800" cy="16510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50"/>
            </p:blipFill>
            <p:spPr>
              <a:xfrm>
                <a:off x="4248150" y="6635750"/>
                <a:ext cx="508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1" p14:bwMode="auto">
            <p14:nvContentPartPr>
              <p14:cNvPr id="234" name="墨迹 233"/>
              <p14:cNvContentPartPr/>
              <p14:nvPr/>
            </p14:nvContentPartPr>
            <p14:xfrm>
              <a:off x="4254500" y="6597650"/>
              <a:ext cx="196850" cy="20320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52"/>
            </p:blipFill>
            <p:spPr>
              <a:xfrm>
                <a:off x="4254500" y="6597650"/>
                <a:ext cx="1968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3" p14:bwMode="auto">
            <p14:nvContentPartPr>
              <p14:cNvPr id="235" name="墨迹 234"/>
              <p14:cNvContentPartPr/>
              <p14:nvPr/>
            </p14:nvContentPartPr>
            <p14:xfrm>
              <a:off x="4470400" y="6616700"/>
              <a:ext cx="203200" cy="215900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54"/>
            </p:blipFill>
            <p:spPr>
              <a:xfrm>
                <a:off x="4470400" y="6616700"/>
                <a:ext cx="2032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5" p14:bwMode="auto">
            <p14:nvContentPartPr>
              <p14:cNvPr id="236" name="墨迹 235"/>
              <p14:cNvContentPartPr/>
              <p14:nvPr/>
            </p14:nvContentPartPr>
            <p14:xfrm>
              <a:off x="4718050" y="6667500"/>
              <a:ext cx="247650" cy="38100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56"/>
            </p:blipFill>
            <p:spPr>
              <a:xfrm>
                <a:off x="4718050" y="6667500"/>
                <a:ext cx="2476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7" p14:bwMode="auto">
            <p14:nvContentPartPr>
              <p14:cNvPr id="237" name="墨迹 236"/>
              <p14:cNvContentPartPr/>
              <p14:nvPr/>
            </p14:nvContentPartPr>
            <p14:xfrm>
              <a:off x="4889500" y="6584950"/>
              <a:ext cx="152400" cy="19685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58"/>
            </p:blipFill>
            <p:spPr>
              <a:xfrm>
                <a:off x="4889500" y="6584950"/>
                <a:ext cx="1524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9" p14:bwMode="auto">
            <p14:nvContentPartPr>
              <p14:cNvPr id="238" name="墨迹 237"/>
              <p14:cNvContentPartPr/>
              <p14:nvPr/>
            </p14:nvContentPartPr>
            <p14:xfrm>
              <a:off x="5194300" y="6604000"/>
              <a:ext cx="76200" cy="222250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60"/>
            </p:blipFill>
            <p:spPr>
              <a:xfrm>
                <a:off x="5194300" y="6604000"/>
                <a:ext cx="762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1" p14:bwMode="auto">
            <p14:nvContentPartPr>
              <p14:cNvPr id="239" name="墨迹 238"/>
              <p14:cNvContentPartPr/>
              <p14:nvPr/>
            </p14:nvContentPartPr>
            <p14:xfrm>
              <a:off x="5295900" y="6559550"/>
              <a:ext cx="317500" cy="266700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62"/>
            </p:blipFill>
            <p:spPr>
              <a:xfrm>
                <a:off x="5295900" y="6559550"/>
                <a:ext cx="3175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3" p14:bwMode="auto">
            <p14:nvContentPartPr>
              <p14:cNvPr id="240" name="墨迹 239"/>
              <p14:cNvContentPartPr/>
              <p14:nvPr/>
            </p14:nvContentPartPr>
            <p14:xfrm>
              <a:off x="6413500" y="984250"/>
              <a:ext cx="139700" cy="190500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64"/>
            </p:blipFill>
            <p:spPr>
              <a:xfrm>
                <a:off x="6413500" y="984250"/>
                <a:ext cx="139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5" p14:bwMode="auto">
            <p14:nvContentPartPr>
              <p14:cNvPr id="241" name="墨迹 240"/>
              <p14:cNvContentPartPr/>
              <p14:nvPr/>
            </p14:nvContentPartPr>
            <p14:xfrm>
              <a:off x="6699250" y="1054100"/>
              <a:ext cx="127000" cy="25400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66"/>
            </p:blipFill>
            <p:spPr>
              <a:xfrm>
                <a:off x="6699250" y="1054100"/>
                <a:ext cx="1270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7" p14:bwMode="auto">
            <p14:nvContentPartPr>
              <p14:cNvPr id="242" name="墨迹 241"/>
              <p14:cNvContentPartPr/>
              <p14:nvPr/>
            </p14:nvContentPartPr>
            <p14:xfrm>
              <a:off x="6775450" y="990600"/>
              <a:ext cx="82550" cy="203200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68"/>
            </p:blipFill>
            <p:spPr>
              <a:xfrm>
                <a:off x="6775450" y="990600"/>
                <a:ext cx="825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9" p14:bwMode="auto">
            <p14:nvContentPartPr>
              <p14:cNvPr id="243" name="墨迹 242"/>
              <p14:cNvContentPartPr/>
              <p14:nvPr/>
            </p14:nvContentPartPr>
            <p14:xfrm>
              <a:off x="6953250" y="882650"/>
              <a:ext cx="152400" cy="298450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70"/>
            </p:blipFill>
            <p:spPr>
              <a:xfrm>
                <a:off x="6953250" y="882650"/>
                <a:ext cx="1524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1" p14:bwMode="auto">
            <p14:nvContentPartPr>
              <p14:cNvPr id="244" name="墨迹 243"/>
              <p14:cNvContentPartPr/>
              <p14:nvPr/>
            </p14:nvContentPartPr>
            <p14:xfrm>
              <a:off x="6623050" y="1079500"/>
              <a:ext cx="82550" cy="360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72"/>
            </p:blipFill>
            <p:spPr>
              <a:xfrm>
                <a:off x="6623050" y="1079500"/>
                <a:ext cx="82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3" p14:bwMode="auto">
            <p14:nvContentPartPr>
              <p14:cNvPr id="245" name="墨迹 244"/>
              <p14:cNvContentPartPr/>
              <p14:nvPr/>
            </p14:nvContentPartPr>
            <p14:xfrm>
              <a:off x="7715250" y="1066800"/>
              <a:ext cx="12700" cy="36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0"/>
            </p:blipFill>
            <p:spPr>
              <a:xfrm>
                <a:off x="7715250" y="10668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4" p14:bwMode="auto">
            <p14:nvContentPartPr>
              <p14:cNvPr id="246" name="墨迹 245"/>
              <p14:cNvContentPartPr/>
              <p14:nvPr/>
            </p14:nvContentPartPr>
            <p14:xfrm>
              <a:off x="7696200" y="1117600"/>
              <a:ext cx="12700" cy="25400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75"/>
            </p:blipFill>
            <p:spPr>
              <a:xfrm>
                <a:off x="7696200" y="1117600"/>
                <a:ext cx="127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6" p14:bwMode="auto">
            <p14:nvContentPartPr>
              <p14:cNvPr id="247" name="墨迹 246"/>
              <p14:cNvContentPartPr/>
              <p14:nvPr/>
            </p14:nvContentPartPr>
            <p14:xfrm>
              <a:off x="7689850" y="1231900"/>
              <a:ext cx="12700" cy="19050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77"/>
            </p:blipFill>
            <p:spPr>
              <a:xfrm>
                <a:off x="7689850" y="1231900"/>
                <a:ext cx="12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8" p14:bwMode="auto">
            <p14:nvContentPartPr>
              <p14:cNvPr id="268" name="墨迹 267"/>
              <p14:cNvContentPartPr/>
              <p14:nvPr/>
            </p14:nvContentPartPr>
            <p14:xfrm>
              <a:off x="1784350" y="1492250"/>
              <a:ext cx="2933700" cy="704850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479"/>
            </p:blipFill>
            <p:spPr>
              <a:xfrm>
                <a:off x="1784350" y="1492250"/>
                <a:ext cx="2933700" cy="704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0" p14:bwMode="auto">
            <p14:nvContentPartPr>
              <p14:cNvPr id="486" name="墨迹 485"/>
              <p14:cNvContentPartPr/>
              <p14:nvPr/>
            </p14:nvContentPartPr>
            <p14:xfrm>
              <a:off x="6559550" y="1549400"/>
              <a:ext cx="76200" cy="165100"/>
            </p14:xfrm>
          </p:contentPart>
        </mc:Choice>
        <mc:Fallback xmlns="">
          <p:pic>
            <p:nvPicPr>
              <p:cNvPr id="486" name="墨迹 485"/>
            </p:nvPicPr>
            <p:blipFill>
              <a:blip r:embed="rId481"/>
            </p:blipFill>
            <p:spPr>
              <a:xfrm>
                <a:off x="6559550" y="1549400"/>
                <a:ext cx="762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2" p14:bwMode="auto">
            <p14:nvContentPartPr>
              <p14:cNvPr id="487" name="墨迹 486"/>
              <p14:cNvContentPartPr/>
              <p14:nvPr/>
            </p14:nvContentPartPr>
            <p14:xfrm>
              <a:off x="6635750" y="1549400"/>
              <a:ext cx="133350" cy="107950"/>
            </p14:xfrm>
          </p:contentPart>
        </mc:Choice>
        <mc:Fallback xmlns="">
          <p:pic>
            <p:nvPicPr>
              <p:cNvPr id="487" name="墨迹 486"/>
            </p:nvPicPr>
            <p:blipFill>
              <a:blip r:embed="rId483"/>
            </p:blipFill>
            <p:spPr>
              <a:xfrm>
                <a:off x="6635750" y="1549400"/>
                <a:ext cx="1333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4" p14:bwMode="auto">
            <p14:nvContentPartPr>
              <p14:cNvPr id="488" name="墨迹 487"/>
              <p14:cNvContentPartPr/>
              <p14:nvPr/>
            </p14:nvContentPartPr>
            <p14:xfrm>
              <a:off x="6807200" y="1549400"/>
              <a:ext cx="114300" cy="196850"/>
            </p14:xfrm>
          </p:contentPart>
        </mc:Choice>
        <mc:Fallback xmlns="">
          <p:pic>
            <p:nvPicPr>
              <p:cNvPr id="488" name="墨迹 487"/>
            </p:nvPicPr>
            <p:blipFill>
              <a:blip r:embed="rId485"/>
            </p:blipFill>
            <p:spPr>
              <a:xfrm>
                <a:off x="6807200" y="1549400"/>
                <a:ext cx="1143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6" p14:bwMode="auto">
            <p14:nvContentPartPr>
              <p14:cNvPr id="489" name="墨迹 488"/>
              <p14:cNvContentPartPr/>
              <p14:nvPr/>
            </p14:nvContentPartPr>
            <p14:xfrm>
              <a:off x="6870700" y="1555750"/>
              <a:ext cx="63500" cy="12700"/>
            </p14:xfrm>
          </p:contentPart>
        </mc:Choice>
        <mc:Fallback xmlns="">
          <p:pic>
            <p:nvPicPr>
              <p:cNvPr id="489" name="墨迹 488"/>
            </p:nvPicPr>
            <p:blipFill>
              <a:blip r:embed="rId487"/>
            </p:blipFill>
            <p:spPr>
              <a:xfrm>
                <a:off x="6870700" y="1555750"/>
                <a:ext cx="635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8" p14:bwMode="auto">
            <p14:nvContentPartPr>
              <p14:cNvPr id="490" name="墨迹 489"/>
              <p14:cNvContentPartPr/>
              <p14:nvPr/>
            </p14:nvContentPartPr>
            <p14:xfrm>
              <a:off x="6813550" y="1644650"/>
              <a:ext cx="133350" cy="360"/>
            </p14:xfrm>
          </p:contentPart>
        </mc:Choice>
        <mc:Fallback xmlns="">
          <p:pic>
            <p:nvPicPr>
              <p:cNvPr id="490" name="墨迹 489"/>
            </p:nvPicPr>
            <p:blipFill>
              <a:blip r:embed="rId489"/>
            </p:blipFill>
            <p:spPr>
              <a:xfrm>
                <a:off x="6813550" y="1644650"/>
                <a:ext cx="133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0" p14:bwMode="auto">
            <p14:nvContentPartPr>
              <p14:cNvPr id="491" name="墨迹 490"/>
              <p14:cNvContentPartPr/>
              <p14:nvPr/>
            </p14:nvContentPartPr>
            <p14:xfrm>
              <a:off x="6921500" y="1555750"/>
              <a:ext cx="222250" cy="292100"/>
            </p14:xfrm>
          </p:contentPart>
        </mc:Choice>
        <mc:Fallback xmlns="">
          <p:pic>
            <p:nvPicPr>
              <p:cNvPr id="491" name="墨迹 490"/>
            </p:nvPicPr>
            <p:blipFill>
              <a:blip r:embed="rId491"/>
            </p:blipFill>
            <p:spPr>
              <a:xfrm>
                <a:off x="6921500" y="1555750"/>
                <a:ext cx="2222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2" p14:bwMode="auto">
            <p14:nvContentPartPr>
              <p14:cNvPr id="492" name="墨迹 491"/>
              <p14:cNvContentPartPr/>
              <p14:nvPr/>
            </p14:nvContentPartPr>
            <p14:xfrm>
              <a:off x="7016750" y="1720850"/>
              <a:ext cx="241300" cy="31750"/>
            </p14:xfrm>
          </p:contentPart>
        </mc:Choice>
        <mc:Fallback xmlns="">
          <p:pic>
            <p:nvPicPr>
              <p:cNvPr id="492" name="墨迹 491"/>
            </p:nvPicPr>
            <p:blipFill>
              <a:blip r:embed="rId493"/>
            </p:blipFill>
            <p:spPr>
              <a:xfrm>
                <a:off x="7016750" y="1720850"/>
                <a:ext cx="2413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4" p14:bwMode="auto">
            <p14:nvContentPartPr>
              <p14:cNvPr id="493" name="墨迹 492"/>
              <p14:cNvContentPartPr/>
              <p14:nvPr/>
            </p14:nvContentPartPr>
            <p14:xfrm>
              <a:off x="7569200" y="1593850"/>
              <a:ext cx="69850" cy="234950"/>
            </p14:xfrm>
          </p:contentPart>
        </mc:Choice>
        <mc:Fallback xmlns="">
          <p:pic>
            <p:nvPicPr>
              <p:cNvPr id="493" name="墨迹 492"/>
            </p:nvPicPr>
            <p:blipFill>
              <a:blip r:embed="rId495"/>
            </p:blipFill>
            <p:spPr>
              <a:xfrm>
                <a:off x="7569200" y="1593850"/>
                <a:ext cx="698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6" p14:bwMode="auto">
            <p14:nvContentPartPr>
              <p14:cNvPr id="494" name="墨迹 493"/>
              <p14:cNvContentPartPr/>
              <p14:nvPr/>
            </p14:nvContentPartPr>
            <p14:xfrm>
              <a:off x="7550150" y="1625600"/>
              <a:ext cx="209550" cy="203200"/>
            </p14:xfrm>
          </p:contentPart>
        </mc:Choice>
        <mc:Fallback xmlns="">
          <p:pic>
            <p:nvPicPr>
              <p:cNvPr id="494" name="墨迹 493"/>
            </p:nvPicPr>
            <p:blipFill>
              <a:blip r:embed="rId497"/>
            </p:blipFill>
            <p:spPr>
              <a:xfrm>
                <a:off x="7550150" y="1625600"/>
                <a:ext cx="2095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8" p14:bwMode="auto">
            <p14:nvContentPartPr>
              <p14:cNvPr id="495" name="墨迹 494"/>
              <p14:cNvContentPartPr/>
              <p14:nvPr/>
            </p14:nvContentPartPr>
            <p14:xfrm>
              <a:off x="7753350" y="1682750"/>
              <a:ext cx="139700" cy="146050"/>
            </p14:xfrm>
          </p:contentPart>
        </mc:Choice>
        <mc:Fallback xmlns="">
          <p:pic>
            <p:nvPicPr>
              <p:cNvPr id="495" name="墨迹 494"/>
            </p:nvPicPr>
            <p:blipFill>
              <a:blip r:embed="rId499"/>
            </p:blipFill>
            <p:spPr>
              <a:xfrm>
                <a:off x="7753350" y="1682750"/>
                <a:ext cx="1397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0" p14:bwMode="auto">
            <p14:nvContentPartPr>
              <p14:cNvPr id="496" name="墨迹 495"/>
              <p14:cNvContentPartPr/>
              <p14:nvPr/>
            </p14:nvContentPartPr>
            <p14:xfrm>
              <a:off x="7747000" y="1828800"/>
              <a:ext cx="139700" cy="25400"/>
            </p14:xfrm>
          </p:contentPart>
        </mc:Choice>
        <mc:Fallback xmlns="">
          <p:pic>
            <p:nvPicPr>
              <p:cNvPr id="496" name="墨迹 495"/>
            </p:nvPicPr>
            <p:blipFill>
              <a:blip r:embed="rId501"/>
            </p:blipFill>
            <p:spPr>
              <a:xfrm>
                <a:off x="7747000" y="1828800"/>
                <a:ext cx="1397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2" p14:bwMode="auto">
            <p14:nvContentPartPr>
              <p14:cNvPr id="497" name="墨迹 496"/>
              <p14:cNvContentPartPr/>
              <p14:nvPr/>
            </p14:nvContentPartPr>
            <p14:xfrm>
              <a:off x="7486650" y="1911350"/>
              <a:ext cx="501650" cy="25400"/>
            </p14:xfrm>
          </p:contentPart>
        </mc:Choice>
        <mc:Fallback xmlns="">
          <p:pic>
            <p:nvPicPr>
              <p:cNvPr id="497" name="墨迹 496"/>
            </p:nvPicPr>
            <p:blipFill>
              <a:blip r:embed="rId503"/>
            </p:blipFill>
            <p:spPr>
              <a:xfrm>
                <a:off x="7486650" y="1911350"/>
                <a:ext cx="5016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4" p14:bwMode="auto">
            <p14:nvContentPartPr>
              <p14:cNvPr id="498" name="墨迹 497"/>
              <p14:cNvContentPartPr/>
              <p14:nvPr/>
            </p14:nvContentPartPr>
            <p14:xfrm>
              <a:off x="8940800" y="1778000"/>
              <a:ext cx="25400" cy="234950"/>
            </p14:xfrm>
          </p:contentPart>
        </mc:Choice>
        <mc:Fallback xmlns="">
          <p:pic>
            <p:nvPicPr>
              <p:cNvPr id="498" name="墨迹 497"/>
            </p:nvPicPr>
            <p:blipFill>
              <a:blip r:embed="rId505"/>
            </p:blipFill>
            <p:spPr>
              <a:xfrm>
                <a:off x="8940800" y="1778000"/>
                <a:ext cx="254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6" p14:bwMode="auto">
            <p14:nvContentPartPr>
              <p14:cNvPr id="499" name="墨迹 498"/>
              <p14:cNvContentPartPr/>
              <p14:nvPr/>
            </p14:nvContentPartPr>
            <p14:xfrm>
              <a:off x="8934450" y="1758950"/>
              <a:ext cx="127000" cy="114300"/>
            </p14:xfrm>
          </p:contentPart>
        </mc:Choice>
        <mc:Fallback xmlns="">
          <p:pic>
            <p:nvPicPr>
              <p:cNvPr id="499" name="墨迹 498"/>
            </p:nvPicPr>
            <p:blipFill>
              <a:blip r:embed="rId507"/>
            </p:blipFill>
            <p:spPr>
              <a:xfrm>
                <a:off x="8934450" y="1758950"/>
                <a:ext cx="1270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8" p14:bwMode="auto">
            <p14:nvContentPartPr>
              <p14:cNvPr id="500" name="墨迹 499"/>
              <p14:cNvContentPartPr/>
              <p14:nvPr/>
            </p14:nvContentPartPr>
            <p14:xfrm>
              <a:off x="9118600" y="1803400"/>
              <a:ext cx="133350" cy="133350"/>
            </p14:xfrm>
          </p:contentPart>
        </mc:Choice>
        <mc:Fallback xmlns="">
          <p:pic>
            <p:nvPicPr>
              <p:cNvPr id="500" name="墨迹 499"/>
            </p:nvPicPr>
            <p:blipFill>
              <a:blip r:embed="rId509"/>
            </p:blipFill>
            <p:spPr>
              <a:xfrm>
                <a:off x="9118600" y="1803400"/>
                <a:ext cx="1333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0" p14:bwMode="auto">
            <p14:nvContentPartPr>
              <p14:cNvPr id="501" name="墨迹 500"/>
              <p14:cNvContentPartPr/>
              <p14:nvPr/>
            </p14:nvContentPartPr>
            <p14:xfrm>
              <a:off x="8794750" y="1689100"/>
              <a:ext cx="666750" cy="393700"/>
            </p14:xfrm>
          </p:contentPart>
        </mc:Choice>
        <mc:Fallback xmlns="">
          <p:pic>
            <p:nvPicPr>
              <p:cNvPr id="501" name="墨迹 500"/>
            </p:nvPicPr>
            <p:blipFill>
              <a:blip r:embed="rId511"/>
            </p:blipFill>
            <p:spPr>
              <a:xfrm>
                <a:off x="8794750" y="1689100"/>
                <a:ext cx="66675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2" p14:bwMode="auto">
            <p14:nvContentPartPr>
              <p14:cNvPr id="502" name="墨迹 501"/>
              <p14:cNvContentPartPr/>
              <p14:nvPr/>
            </p14:nvContentPartPr>
            <p14:xfrm>
              <a:off x="9493250" y="1892300"/>
              <a:ext cx="146050" cy="12700"/>
            </p14:xfrm>
          </p:contentPart>
        </mc:Choice>
        <mc:Fallback xmlns="">
          <p:pic>
            <p:nvPicPr>
              <p:cNvPr id="502" name="墨迹 501"/>
            </p:nvPicPr>
            <p:blipFill>
              <a:blip r:embed="rId513"/>
            </p:blipFill>
            <p:spPr>
              <a:xfrm>
                <a:off x="9493250" y="1892300"/>
                <a:ext cx="1460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4" p14:bwMode="auto">
            <p14:nvContentPartPr>
              <p14:cNvPr id="503" name="墨迹 502"/>
              <p14:cNvContentPartPr/>
              <p14:nvPr/>
            </p14:nvContentPartPr>
            <p14:xfrm>
              <a:off x="9588500" y="1860550"/>
              <a:ext cx="133350" cy="127000"/>
            </p14:xfrm>
          </p:contentPart>
        </mc:Choice>
        <mc:Fallback xmlns="">
          <p:pic>
            <p:nvPicPr>
              <p:cNvPr id="503" name="墨迹 502"/>
            </p:nvPicPr>
            <p:blipFill>
              <a:blip r:embed="rId515"/>
            </p:blipFill>
            <p:spPr>
              <a:xfrm>
                <a:off x="9588500" y="1860550"/>
                <a:ext cx="1333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6" p14:bwMode="auto">
            <p14:nvContentPartPr>
              <p14:cNvPr id="504" name="墨迹 503"/>
              <p14:cNvContentPartPr/>
              <p14:nvPr/>
            </p14:nvContentPartPr>
            <p14:xfrm>
              <a:off x="9918700" y="1828800"/>
              <a:ext cx="360" cy="146050"/>
            </p14:xfrm>
          </p:contentPart>
        </mc:Choice>
        <mc:Fallback xmlns="">
          <p:pic>
            <p:nvPicPr>
              <p:cNvPr id="504" name="墨迹 503"/>
            </p:nvPicPr>
            <p:blipFill>
              <a:blip r:embed="rId517"/>
            </p:blipFill>
            <p:spPr>
              <a:xfrm>
                <a:off x="9918700" y="1828800"/>
                <a:ext cx="36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8" p14:bwMode="auto">
            <p14:nvContentPartPr>
              <p14:cNvPr id="505" name="墨迹 504"/>
              <p14:cNvContentPartPr/>
              <p14:nvPr/>
            </p14:nvContentPartPr>
            <p14:xfrm>
              <a:off x="9829800" y="1822450"/>
              <a:ext cx="590550" cy="228600"/>
            </p14:xfrm>
          </p:contentPart>
        </mc:Choice>
        <mc:Fallback xmlns="">
          <p:pic>
            <p:nvPicPr>
              <p:cNvPr id="505" name="墨迹 504"/>
            </p:nvPicPr>
            <p:blipFill>
              <a:blip r:embed="rId519"/>
            </p:blipFill>
            <p:spPr>
              <a:xfrm>
                <a:off x="9829800" y="1822450"/>
                <a:ext cx="5905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0" p14:bwMode="auto">
            <p14:nvContentPartPr>
              <p14:cNvPr id="506" name="墨迹 505"/>
              <p14:cNvContentPartPr/>
              <p14:nvPr/>
            </p14:nvContentPartPr>
            <p14:xfrm>
              <a:off x="9899650" y="1949450"/>
              <a:ext cx="12700" cy="127000"/>
            </p14:xfrm>
          </p:contentPart>
        </mc:Choice>
        <mc:Fallback xmlns="">
          <p:pic>
            <p:nvPicPr>
              <p:cNvPr id="506" name="墨迹 505"/>
            </p:nvPicPr>
            <p:blipFill>
              <a:blip r:embed="rId521"/>
            </p:blipFill>
            <p:spPr>
              <a:xfrm>
                <a:off x="9899650" y="1949450"/>
                <a:ext cx="127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2" p14:bwMode="auto">
            <p14:nvContentPartPr>
              <p14:cNvPr id="507" name="墨迹 506"/>
              <p14:cNvContentPartPr/>
              <p14:nvPr/>
            </p14:nvContentPartPr>
            <p14:xfrm>
              <a:off x="9944100" y="1936750"/>
              <a:ext cx="82550" cy="6350"/>
            </p14:xfrm>
          </p:contentPart>
        </mc:Choice>
        <mc:Fallback xmlns="">
          <p:pic>
            <p:nvPicPr>
              <p:cNvPr id="507" name="墨迹 506"/>
            </p:nvPicPr>
            <p:blipFill>
              <a:blip r:embed="rId523"/>
            </p:blipFill>
            <p:spPr>
              <a:xfrm>
                <a:off x="9944100" y="1936750"/>
                <a:ext cx="825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4" p14:bwMode="auto">
            <p14:nvContentPartPr>
              <p14:cNvPr id="508" name="墨迹 507"/>
              <p14:cNvContentPartPr/>
              <p14:nvPr/>
            </p14:nvContentPartPr>
            <p14:xfrm>
              <a:off x="9956800" y="1911350"/>
              <a:ext cx="190500" cy="101600"/>
            </p14:xfrm>
          </p:contentPart>
        </mc:Choice>
        <mc:Fallback xmlns="">
          <p:pic>
            <p:nvPicPr>
              <p:cNvPr id="508" name="墨迹 507"/>
            </p:nvPicPr>
            <p:blipFill>
              <a:blip r:embed="rId525"/>
            </p:blipFill>
            <p:spPr>
              <a:xfrm>
                <a:off x="9956800" y="1911350"/>
                <a:ext cx="1905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6" p14:bwMode="auto">
            <p14:nvContentPartPr>
              <p14:cNvPr id="509" name="墨迹 508"/>
              <p14:cNvContentPartPr/>
              <p14:nvPr/>
            </p14:nvContentPartPr>
            <p14:xfrm>
              <a:off x="10083800" y="1879600"/>
              <a:ext cx="12700" cy="57150"/>
            </p14:xfrm>
          </p:contentPart>
        </mc:Choice>
        <mc:Fallback xmlns="">
          <p:pic>
            <p:nvPicPr>
              <p:cNvPr id="509" name="墨迹 508"/>
            </p:nvPicPr>
            <p:blipFill>
              <a:blip r:embed="rId527"/>
            </p:blipFill>
            <p:spPr>
              <a:xfrm>
                <a:off x="10083800" y="1879600"/>
                <a:ext cx="127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8" p14:bwMode="auto">
            <p14:nvContentPartPr>
              <p14:cNvPr id="510" name="墨迹 509"/>
              <p14:cNvContentPartPr/>
              <p14:nvPr/>
            </p14:nvContentPartPr>
            <p14:xfrm>
              <a:off x="10052050" y="1936750"/>
              <a:ext cx="19050" cy="69850"/>
            </p14:xfrm>
          </p:contentPart>
        </mc:Choice>
        <mc:Fallback xmlns="">
          <p:pic>
            <p:nvPicPr>
              <p:cNvPr id="510" name="墨迹 509"/>
            </p:nvPicPr>
            <p:blipFill>
              <a:blip r:embed="rId529"/>
            </p:blipFill>
            <p:spPr>
              <a:xfrm>
                <a:off x="10052050" y="1936750"/>
                <a:ext cx="190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0" p14:bwMode="auto">
            <p14:nvContentPartPr>
              <p14:cNvPr id="511" name="墨迹 510"/>
              <p14:cNvContentPartPr/>
              <p14:nvPr/>
            </p14:nvContentPartPr>
            <p14:xfrm>
              <a:off x="10198100" y="1879600"/>
              <a:ext cx="38100" cy="38100"/>
            </p14:xfrm>
          </p:contentPart>
        </mc:Choice>
        <mc:Fallback xmlns="">
          <p:pic>
            <p:nvPicPr>
              <p:cNvPr id="511" name="墨迹 510"/>
            </p:nvPicPr>
            <p:blipFill>
              <a:blip r:embed="rId531"/>
            </p:blipFill>
            <p:spPr>
              <a:xfrm>
                <a:off x="10198100" y="1879600"/>
                <a:ext cx="381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2" p14:bwMode="auto">
            <p14:nvContentPartPr>
              <p14:cNvPr id="512" name="墨迹 511"/>
              <p14:cNvContentPartPr/>
              <p14:nvPr/>
            </p14:nvContentPartPr>
            <p14:xfrm>
              <a:off x="10198100" y="1860550"/>
              <a:ext cx="57150" cy="88900"/>
            </p14:xfrm>
          </p:contentPart>
        </mc:Choice>
        <mc:Fallback xmlns="">
          <p:pic>
            <p:nvPicPr>
              <p:cNvPr id="512" name="墨迹 511"/>
            </p:nvPicPr>
            <p:blipFill>
              <a:blip r:embed="rId533"/>
            </p:blipFill>
            <p:spPr>
              <a:xfrm>
                <a:off x="10198100" y="1860550"/>
                <a:ext cx="571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4" p14:bwMode="auto">
            <p14:nvContentPartPr>
              <p14:cNvPr id="513" name="墨迹 512"/>
              <p14:cNvContentPartPr/>
              <p14:nvPr/>
            </p14:nvContentPartPr>
            <p14:xfrm>
              <a:off x="10299700" y="1892300"/>
              <a:ext cx="57150" cy="63500"/>
            </p14:xfrm>
          </p:contentPart>
        </mc:Choice>
        <mc:Fallback xmlns="">
          <p:pic>
            <p:nvPicPr>
              <p:cNvPr id="513" name="墨迹 512"/>
            </p:nvPicPr>
            <p:blipFill>
              <a:blip r:embed="rId535"/>
            </p:blipFill>
            <p:spPr>
              <a:xfrm>
                <a:off x="10299700" y="1892300"/>
                <a:ext cx="571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6" p14:bwMode="auto">
            <p14:nvContentPartPr>
              <p14:cNvPr id="514" name="墨迹 513"/>
              <p14:cNvContentPartPr/>
              <p14:nvPr/>
            </p14:nvContentPartPr>
            <p14:xfrm>
              <a:off x="10248900" y="1905000"/>
              <a:ext cx="101600" cy="95250"/>
            </p14:xfrm>
          </p:contentPart>
        </mc:Choice>
        <mc:Fallback xmlns="">
          <p:pic>
            <p:nvPicPr>
              <p:cNvPr id="514" name="墨迹 513"/>
            </p:nvPicPr>
            <p:blipFill>
              <a:blip r:embed="rId537"/>
            </p:blipFill>
            <p:spPr>
              <a:xfrm>
                <a:off x="10248900" y="1905000"/>
                <a:ext cx="1016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8" p14:bwMode="auto">
            <p14:nvContentPartPr>
              <p14:cNvPr id="515" name="墨迹 514"/>
              <p14:cNvContentPartPr/>
              <p14:nvPr/>
            </p14:nvContentPartPr>
            <p14:xfrm>
              <a:off x="9474200" y="2076450"/>
              <a:ext cx="393700" cy="152400"/>
            </p14:xfrm>
          </p:contentPart>
        </mc:Choice>
        <mc:Fallback xmlns="">
          <p:pic>
            <p:nvPicPr>
              <p:cNvPr id="515" name="墨迹 514"/>
            </p:nvPicPr>
            <p:blipFill>
              <a:blip r:embed="rId539"/>
            </p:blipFill>
            <p:spPr>
              <a:xfrm>
                <a:off x="9474200" y="2076450"/>
                <a:ext cx="3937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0" p14:bwMode="auto">
            <p14:nvContentPartPr>
              <p14:cNvPr id="516" name="墨迹 515"/>
              <p14:cNvContentPartPr/>
              <p14:nvPr/>
            </p14:nvContentPartPr>
            <p14:xfrm>
              <a:off x="9378950" y="2139950"/>
              <a:ext cx="133350" cy="152400"/>
            </p14:xfrm>
          </p:contentPart>
        </mc:Choice>
        <mc:Fallback xmlns="">
          <p:pic>
            <p:nvPicPr>
              <p:cNvPr id="516" name="墨迹 515"/>
            </p:nvPicPr>
            <p:blipFill>
              <a:blip r:embed="rId541"/>
            </p:blipFill>
            <p:spPr>
              <a:xfrm>
                <a:off x="9378950" y="2139950"/>
                <a:ext cx="1333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2" p14:bwMode="auto">
            <p14:nvContentPartPr>
              <p14:cNvPr id="517" name="墨迹 516"/>
              <p14:cNvContentPartPr/>
              <p14:nvPr/>
            </p14:nvContentPartPr>
            <p14:xfrm>
              <a:off x="9290050" y="2476500"/>
              <a:ext cx="146050" cy="360"/>
            </p14:xfrm>
          </p:contentPart>
        </mc:Choice>
        <mc:Fallback xmlns="">
          <p:pic>
            <p:nvPicPr>
              <p:cNvPr id="517" name="墨迹 516"/>
            </p:nvPicPr>
            <p:blipFill>
              <a:blip r:embed="rId543"/>
            </p:blipFill>
            <p:spPr>
              <a:xfrm>
                <a:off x="9290050" y="2476500"/>
                <a:ext cx="146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4" p14:bwMode="auto">
            <p14:nvContentPartPr>
              <p14:cNvPr id="518" name="墨迹 517"/>
              <p14:cNvContentPartPr/>
              <p14:nvPr/>
            </p14:nvContentPartPr>
            <p14:xfrm>
              <a:off x="9429750" y="2419350"/>
              <a:ext cx="82550" cy="101600"/>
            </p14:xfrm>
          </p:contentPart>
        </mc:Choice>
        <mc:Fallback xmlns="">
          <p:pic>
            <p:nvPicPr>
              <p:cNvPr id="518" name="墨迹 517"/>
            </p:nvPicPr>
            <p:blipFill>
              <a:blip r:embed="rId545"/>
            </p:blipFill>
            <p:spPr>
              <a:xfrm>
                <a:off x="9429750" y="2419350"/>
                <a:ext cx="825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6" p14:bwMode="auto">
            <p14:nvContentPartPr>
              <p14:cNvPr id="519" name="墨迹 518"/>
              <p14:cNvContentPartPr/>
              <p14:nvPr/>
            </p14:nvContentPartPr>
            <p14:xfrm>
              <a:off x="9537700" y="2438400"/>
              <a:ext cx="38100" cy="120650"/>
            </p14:xfrm>
          </p:contentPart>
        </mc:Choice>
        <mc:Fallback xmlns="">
          <p:pic>
            <p:nvPicPr>
              <p:cNvPr id="519" name="墨迹 518"/>
            </p:nvPicPr>
            <p:blipFill>
              <a:blip r:embed="rId547"/>
            </p:blipFill>
            <p:spPr>
              <a:xfrm>
                <a:off x="9537700" y="2438400"/>
                <a:ext cx="381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8" p14:bwMode="auto">
            <p14:nvContentPartPr>
              <p14:cNvPr id="520" name="墨迹 519"/>
              <p14:cNvContentPartPr/>
              <p14:nvPr/>
            </p14:nvContentPartPr>
            <p14:xfrm>
              <a:off x="9613900" y="2406650"/>
              <a:ext cx="107950" cy="114300"/>
            </p14:xfrm>
          </p:contentPart>
        </mc:Choice>
        <mc:Fallback xmlns="">
          <p:pic>
            <p:nvPicPr>
              <p:cNvPr id="520" name="墨迹 519"/>
            </p:nvPicPr>
            <p:blipFill>
              <a:blip r:embed="rId549"/>
            </p:blipFill>
            <p:spPr>
              <a:xfrm>
                <a:off x="9613900" y="2406650"/>
                <a:ext cx="1079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0" p14:bwMode="auto">
            <p14:nvContentPartPr>
              <p14:cNvPr id="521" name="墨迹 520"/>
              <p14:cNvContentPartPr/>
              <p14:nvPr/>
            </p14:nvContentPartPr>
            <p14:xfrm>
              <a:off x="9791700" y="2387600"/>
              <a:ext cx="19050" cy="120650"/>
            </p14:xfrm>
          </p:contentPart>
        </mc:Choice>
        <mc:Fallback xmlns="">
          <p:pic>
            <p:nvPicPr>
              <p:cNvPr id="521" name="墨迹 520"/>
            </p:nvPicPr>
            <p:blipFill>
              <a:blip r:embed="rId551"/>
            </p:blipFill>
            <p:spPr>
              <a:xfrm>
                <a:off x="9791700" y="2387600"/>
                <a:ext cx="190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2" p14:bwMode="auto">
            <p14:nvContentPartPr>
              <p14:cNvPr id="522" name="墨迹 521"/>
              <p14:cNvContentPartPr/>
              <p14:nvPr/>
            </p14:nvContentPartPr>
            <p14:xfrm>
              <a:off x="9804400" y="2387600"/>
              <a:ext cx="50800" cy="127000"/>
            </p14:xfrm>
          </p:contentPart>
        </mc:Choice>
        <mc:Fallback xmlns="">
          <p:pic>
            <p:nvPicPr>
              <p:cNvPr id="522" name="墨迹 521"/>
            </p:nvPicPr>
            <p:blipFill>
              <a:blip r:embed="rId553"/>
            </p:blipFill>
            <p:spPr>
              <a:xfrm>
                <a:off x="9804400" y="2387600"/>
                <a:ext cx="508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4" p14:bwMode="auto">
            <p14:nvContentPartPr>
              <p14:cNvPr id="523" name="墨迹 522"/>
              <p14:cNvContentPartPr/>
              <p14:nvPr/>
            </p14:nvContentPartPr>
            <p14:xfrm>
              <a:off x="9791700" y="2457450"/>
              <a:ext cx="82550" cy="25400"/>
            </p14:xfrm>
          </p:contentPart>
        </mc:Choice>
        <mc:Fallback xmlns="">
          <p:pic>
            <p:nvPicPr>
              <p:cNvPr id="523" name="墨迹 522"/>
            </p:nvPicPr>
            <p:blipFill>
              <a:blip r:embed="rId555"/>
            </p:blipFill>
            <p:spPr>
              <a:xfrm>
                <a:off x="9791700" y="2457450"/>
                <a:ext cx="825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6" p14:bwMode="auto">
            <p14:nvContentPartPr>
              <p14:cNvPr id="524" name="墨迹 523"/>
              <p14:cNvContentPartPr/>
              <p14:nvPr/>
            </p14:nvContentPartPr>
            <p14:xfrm>
              <a:off x="9899650" y="2419350"/>
              <a:ext cx="6350" cy="114300"/>
            </p14:xfrm>
          </p:contentPart>
        </mc:Choice>
        <mc:Fallback xmlns="">
          <p:pic>
            <p:nvPicPr>
              <p:cNvPr id="524" name="墨迹 523"/>
            </p:nvPicPr>
            <p:blipFill>
              <a:blip r:embed="rId557"/>
            </p:blipFill>
            <p:spPr>
              <a:xfrm>
                <a:off x="9899650" y="2419350"/>
                <a:ext cx="63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8" p14:bwMode="auto">
            <p14:nvContentPartPr>
              <p14:cNvPr id="525" name="墨迹 524"/>
              <p14:cNvContentPartPr/>
              <p14:nvPr/>
            </p14:nvContentPartPr>
            <p14:xfrm>
              <a:off x="9918700" y="2393950"/>
              <a:ext cx="69850" cy="101600"/>
            </p14:xfrm>
          </p:contentPart>
        </mc:Choice>
        <mc:Fallback xmlns="">
          <p:pic>
            <p:nvPicPr>
              <p:cNvPr id="525" name="墨迹 524"/>
            </p:nvPicPr>
            <p:blipFill>
              <a:blip r:embed="rId559"/>
            </p:blipFill>
            <p:spPr>
              <a:xfrm>
                <a:off x="9918700" y="2393950"/>
                <a:ext cx="698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0" p14:bwMode="auto">
            <p14:nvContentPartPr>
              <p14:cNvPr id="526" name="墨迹 525"/>
              <p14:cNvContentPartPr/>
              <p14:nvPr/>
            </p14:nvContentPartPr>
            <p14:xfrm>
              <a:off x="10045700" y="2419350"/>
              <a:ext cx="95250" cy="360"/>
            </p14:xfrm>
          </p:contentPart>
        </mc:Choice>
        <mc:Fallback xmlns="">
          <p:pic>
            <p:nvPicPr>
              <p:cNvPr id="526" name="墨迹 525"/>
            </p:nvPicPr>
            <p:blipFill>
              <a:blip r:embed="rId561"/>
            </p:blipFill>
            <p:spPr>
              <a:xfrm>
                <a:off x="10045700" y="2419350"/>
                <a:ext cx="952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2" p14:bwMode="auto">
            <p14:nvContentPartPr>
              <p14:cNvPr id="527" name="墨迹 526"/>
              <p14:cNvContentPartPr/>
              <p14:nvPr/>
            </p14:nvContentPartPr>
            <p14:xfrm>
              <a:off x="10077450" y="2374900"/>
              <a:ext cx="114300" cy="127000"/>
            </p14:xfrm>
          </p:contentPart>
        </mc:Choice>
        <mc:Fallback xmlns="">
          <p:pic>
            <p:nvPicPr>
              <p:cNvPr id="527" name="墨迹 526"/>
            </p:nvPicPr>
            <p:blipFill>
              <a:blip r:embed="rId563"/>
            </p:blipFill>
            <p:spPr>
              <a:xfrm>
                <a:off x="10077450" y="2374900"/>
                <a:ext cx="1143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4" p14:bwMode="auto">
            <p14:nvContentPartPr>
              <p14:cNvPr id="528" name="墨迹 527"/>
              <p14:cNvContentPartPr/>
              <p14:nvPr/>
            </p14:nvContentPartPr>
            <p14:xfrm>
              <a:off x="10198100" y="2305050"/>
              <a:ext cx="425450" cy="266700"/>
            </p14:xfrm>
          </p:contentPart>
        </mc:Choice>
        <mc:Fallback xmlns="">
          <p:pic>
            <p:nvPicPr>
              <p:cNvPr id="528" name="墨迹 527"/>
            </p:nvPicPr>
            <p:blipFill>
              <a:blip r:embed="rId565"/>
            </p:blipFill>
            <p:spPr>
              <a:xfrm>
                <a:off x="10198100" y="2305050"/>
                <a:ext cx="4254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6" p14:bwMode="auto">
            <p14:nvContentPartPr>
              <p14:cNvPr id="529" name="墨迹 528"/>
              <p14:cNvContentPartPr/>
              <p14:nvPr/>
            </p14:nvContentPartPr>
            <p14:xfrm>
              <a:off x="10325100" y="2362200"/>
              <a:ext cx="360" cy="25400"/>
            </p14:xfrm>
          </p:contentPart>
        </mc:Choice>
        <mc:Fallback xmlns="">
          <p:pic>
            <p:nvPicPr>
              <p:cNvPr id="529" name="墨迹 528"/>
            </p:nvPicPr>
            <p:blipFill>
              <a:blip r:embed="rId567"/>
            </p:blipFill>
            <p:spPr>
              <a:xfrm>
                <a:off x="10325100" y="2362200"/>
                <a:ext cx="36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8" p14:bwMode="auto">
            <p14:nvContentPartPr>
              <p14:cNvPr id="530" name="墨迹 529"/>
              <p14:cNvContentPartPr/>
              <p14:nvPr/>
            </p14:nvContentPartPr>
            <p14:xfrm>
              <a:off x="10331450" y="2368550"/>
              <a:ext cx="88900" cy="50800"/>
            </p14:xfrm>
          </p:contentPart>
        </mc:Choice>
        <mc:Fallback xmlns="">
          <p:pic>
            <p:nvPicPr>
              <p:cNvPr id="530" name="墨迹 529"/>
            </p:nvPicPr>
            <p:blipFill>
              <a:blip r:embed="rId569"/>
            </p:blipFill>
            <p:spPr>
              <a:xfrm>
                <a:off x="10331450" y="2368550"/>
                <a:ext cx="889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0" p14:bwMode="auto">
            <p14:nvContentPartPr>
              <p14:cNvPr id="531" name="墨迹 530"/>
              <p14:cNvContentPartPr/>
              <p14:nvPr/>
            </p14:nvContentPartPr>
            <p14:xfrm>
              <a:off x="10363200" y="2336800"/>
              <a:ext cx="12700" cy="165100"/>
            </p14:xfrm>
          </p:contentPart>
        </mc:Choice>
        <mc:Fallback xmlns="">
          <p:pic>
            <p:nvPicPr>
              <p:cNvPr id="531" name="墨迹 530"/>
            </p:nvPicPr>
            <p:blipFill>
              <a:blip r:embed="rId571"/>
            </p:blipFill>
            <p:spPr>
              <a:xfrm>
                <a:off x="10363200" y="2336800"/>
                <a:ext cx="127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2" p14:bwMode="auto">
            <p14:nvContentPartPr>
              <p14:cNvPr id="532" name="墨迹 531"/>
              <p14:cNvContentPartPr/>
              <p14:nvPr/>
            </p14:nvContentPartPr>
            <p14:xfrm>
              <a:off x="10331450" y="2419350"/>
              <a:ext cx="31750" cy="38100"/>
            </p14:xfrm>
          </p:contentPart>
        </mc:Choice>
        <mc:Fallback xmlns="">
          <p:pic>
            <p:nvPicPr>
              <p:cNvPr id="532" name="墨迹 531"/>
            </p:nvPicPr>
            <p:blipFill>
              <a:blip r:embed="rId573"/>
            </p:blipFill>
            <p:spPr>
              <a:xfrm>
                <a:off x="10331450" y="2419350"/>
                <a:ext cx="317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4" p14:bwMode="auto">
            <p14:nvContentPartPr>
              <p14:cNvPr id="533" name="墨迹 532"/>
              <p14:cNvContentPartPr/>
              <p14:nvPr/>
            </p14:nvContentPartPr>
            <p14:xfrm>
              <a:off x="10369550" y="2451100"/>
              <a:ext cx="25400" cy="82550"/>
            </p14:xfrm>
          </p:contentPart>
        </mc:Choice>
        <mc:Fallback xmlns="">
          <p:pic>
            <p:nvPicPr>
              <p:cNvPr id="533" name="墨迹 532"/>
            </p:nvPicPr>
            <p:blipFill>
              <a:blip r:embed="rId575"/>
            </p:blipFill>
            <p:spPr>
              <a:xfrm>
                <a:off x="10369550" y="2451100"/>
                <a:ext cx="254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6" p14:bwMode="auto">
            <p14:nvContentPartPr>
              <p14:cNvPr id="534" name="墨迹 533"/>
              <p14:cNvContentPartPr/>
              <p14:nvPr/>
            </p14:nvContentPartPr>
            <p14:xfrm>
              <a:off x="10318750" y="2463800"/>
              <a:ext cx="107950" cy="76200"/>
            </p14:xfrm>
          </p:contentPart>
        </mc:Choice>
        <mc:Fallback xmlns="">
          <p:pic>
            <p:nvPicPr>
              <p:cNvPr id="534" name="墨迹 533"/>
            </p:nvPicPr>
            <p:blipFill>
              <a:blip r:embed="rId577"/>
            </p:blipFill>
            <p:spPr>
              <a:xfrm>
                <a:off x="10318750" y="2463800"/>
                <a:ext cx="1079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8" p14:bwMode="auto">
            <p14:nvContentPartPr>
              <p14:cNvPr id="535" name="墨迹 534"/>
              <p14:cNvContentPartPr/>
              <p14:nvPr/>
            </p14:nvContentPartPr>
            <p14:xfrm>
              <a:off x="10293350" y="2438400"/>
              <a:ext cx="184150" cy="76200"/>
            </p14:xfrm>
          </p:contentPart>
        </mc:Choice>
        <mc:Fallback xmlns="">
          <p:pic>
            <p:nvPicPr>
              <p:cNvPr id="535" name="墨迹 534"/>
            </p:nvPicPr>
            <p:blipFill>
              <a:blip r:embed="rId579"/>
            </p:blipFill>
            <p:spPr>
              <a:xfrm>
                <a:off x="10293350" y="2438400"/>
                <a:ext cx="1841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0" p14:bwMode="auto">
            <p14:nvContentPartPr>
              <p14:cNvPr id="536" name="墨迹 535"/>
              <p14:cNvContentPartPr/>
              <p14:nvPr/>
            </p14:nvContentPartPr>
            <p14:xfrm>
              <a:off x="10464800" y="2413000"/>
              <a:ext cx="82550" cy="146050"/>
            </p14:xfrm>
          </p:contentPart>
        </mc:Choice>
        <mc:Fallback xmlns="">
          <p:pic>
            <p:nvPicPr>
              <p:cNvPr id="536" name="墨迹 535"/>
            </p:nvPicPr>
            <p:blipFill>
              <a:blip r:embed="rId581"/>
            </p:blipFill>
            <p:spPr>
              <a:xfrm>
                <a:off x="10464800" y="2413000"/>
                <a:ext cx="825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2" p14:bwMode="auto">
            <p14:nvContentPartPr>
              <p14:cNvPr id="537" name="墨迹 536"/>
              <p14:cNvContentPartPr/>
              <p14:nvPr/>
            </p14:nvContentPartPr>
            <p14:xfrm>
              <a:off x="7575550" y="1803400"/>
              <a:ext cx="12700" cy="360"/>
            </p14:xfrm>
          </p:contentPart>
        </mc:Choice>
        <mc:Fallback xmlns="">
          <p:pic>
            <p:nvPicPr>
              <p:cNvPr id="537" name="墨迹 536"/>
            </p:nvPicPr>
            <p:blipFill>
              <a:blip r:embed="rId583"/>
            </p:blipFill>
            <p:spPr>
              <a:xfrm>
                <a:off x="7575550" y="18034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4" p14:bwMode="auto">
            <p14:nvContentPartPr>
              <p14:cNvPr id="538" name="墨迹 537"/>
              <p14:cNvContentPartPr/>
              <p14:nvPr/>
            </p14:nvContentPartPr>
            <p14:xfrm>
              <a:off x="8813800" y="2063750"/>
              <a:ext cx="6350" cy="31750"/>
            </p14:xfrm>
          </p:contentPart>
        </mc:Choice>
        <mc:Fallback xmlns="">
          <p:pic>
            <p:nvPicPr>
              <p:cNvPr id="538" name="墨迹 537"/>
            </p:nvPicPr>
            <p:blipFill>
              <a:blip r:embed="rId585"/>
            </p:blipFill>
            <p:spPr>
              <a:xfrm>
                <a:off x="8813800" y="2063750"/>
                <a:ext cx="63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6" p14:bwMode="auto">
            <p14:nvContentPartPr>
              <p14:cNvPr id="539" name="墨迹 538"/>
              <p14:cNvContentPartPr/>
              <p14:nvPr/>
            </p14:nvContentPartPr>
            <p14:xfrm>
              <a:off x="10052050" y="1898650"/>
              <a:ext cx="12700" cy="25400"/>
            </p14:xfrm>
          </p:contentPart>
        </mc:Choice>
        <mc:Fallback xmlns="">
          <p:pic>
            <p:nvPicPr>
              <p:cNvPr id="539" name="墨迹 538"/>
            </p:nvPicPr>
            <p:blipFill>
              <a:blip r:embed="rId587"/>
            </p:blipFill>
            <p:spPr>
              <a:xfrm>
                <a:off x="10052050" y="1898650"/>
                <a:ext cx="127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8" p14:bwMode="auto">
            <p14:nvContentPartPr>
              <p14:cNvPr id="540" name="墨迹 539"/>
              <p14:cNvContentPartPr/>
              <p14:nvPr/>
            </p14:nvContentPartPr>
            <p14:xfrm>
              <a:off x="6470650" y="2076450"/>
              <a:ext cx="69850" cy="215900"/>
            </p14:xfrm>
          </p:contentPart>
        </mc:Choice>
        <mc:Fallback xmlns="">
          <p:pic>
            <p:nvPicPr>
              <p:cNvPr id="540" name="墨迹 539"/>
            </p:nvPicPr>
            <p:blipFill>
              <a:blip r:embed="rId589"/>
            </p:blipFill>
            <p:spPr>
              <a:xfrm>
                <a:off x="6470650" y="2076450"/>
                <a:ext cx="698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0" p14:bwMode="auto">
            <p14:nvContentPartPr>
              <p14:cNvPr id="541" name="墨迹 540"/>
              <p14:cNvContentPartPr/>
              <p14:nvPr/>
            </p14:nvContentPartPr>
            <p14:xfrm>
              <a:off x="6597650" y="2063750"/>
              <a:ext cx="82550" cy="6350"/>
            </p14:xfrm>
          </p:contentPart>
        </mc:Choice>
        <mc:Fallback xmlns="">
          <p:pic>
            <p:nvPicPr>
              <p:cNvPr id="541" name="墨迹 540"/>
            </p:nvPicPr>
            <p:blipFill>
              <a:blip r:embed="rId591"/>
            </p:blipFill>
            <p:spPr>
              <a:xfrm>
                <a:off x="6597650" y="2063750"/>
                <a:ext cx="825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2" p14:bwMode="auto">
            <p14:nvContentPartPr>
              <p14:cNvPr id="542" name="墨迹 541"/>
              <p14:cNvContentPartPr/>
              <p14:nvPr/>
            </p14:nvContentPartPr>
            <p14:xfrm>
              <a:off x="6572250" y="2108200"/>
              <a:ext cx="146050" cy="6350"/>
            </p14:xfrm>
          </p:contentPart>
        </mc:Choice>
        <mc:Fallback xmlns="">
          <p:pic>
            <p:nvPicPr>
              <p:cNvPr id="542" name="墨迹 541"/>
            </p:nvPicPr>
            <p:blipFill>
              <a:blip r:embed="rId593"/>
            </p:blipFill>
            <p:spPr>
              <a:xfrm>
                <a:off x="6572250" y="2108200"/>
                <a:ext cx="146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4" p14:bwMode="auto">
            <p14:nvContentPartPr>
              <p14:cNvPr id="543" name="墨迹 542"/>
              <p14:cNvContentPartPr/>
              <p14:nvPr/>
            </p14:nvContentPartPr>
            <p14:xfrm>
              <a:off x="6584950" y="2057400"/>
              <a:ext cx="12700" cy="360"/>
            </p14:xfrm>
          </p:contentPart>
        </mc:Choice>
        <mc:Fallback xmlns="">
          <p:pic>
            <p:nvPicPr>
              <p:cNvPr id="543" name="墨迹 542"/>
            </p:nvPicPr>
            <p:blipFill>
              <a:blip r:embed="rId583"/>
            </p:blipFill>
            <p:spPr>
              <a:xfrm>
                <a:off x="6584950" y="20574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5" p14:bwMode="auto">
            <p14:nvContentPartPr>
              <p14:cNvPr id="544" name="墨迹 543"/>
              <p14:cNvContentPartPr/>
              <p14:nvPr/>
            </p14:nvContentPartPr>
            <p14:xfrm>
              <a:off x="6540500" y="2114550"/>
              <a:ext cx="38100" cy="6350"/>
            </p14:xfrm>
          </p:contentPart>
        </mc:Choice>
        <mc:Fallback xmlns="">
          <p:pic>
            <p:nvPicPr>
              <p:cNvPr id="544" name="墨迹 543"/>
            </p:nvPicPr>
            <p:blipFill>
              <a:blip r:embed="rId596"/>
            </p:blipFill>
            <p:spPr>
              <a:xfrm>
                <a:off x="6540500" y="2114550"/>
                <a:ext cx="381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7" p14:bwMode="auto">
            <p14:nvContentPartPr>
              <p14:cNvPr id="545" name="墨迹 544"/>
              <p14:cNvContentPartPr/>
              <p14:nvPr/>
            </p14:nvContentPartPr>
            <p14:xfrm>
              <a:off x="6737350" y="2051050"/>
              <a:ext cx="82550" cy="360"/>
            </p14:xfrm>
          </p:contentPart>
        </mc:Choice>
        <mc:Fallback xmlns="">
          <p:pic>
            <p:nvPicPr>
              <p:cNvPr id="545" name="墨迹 544"/>
            </p:nvPicPr>
            <p:blipFill>
              <a:blip r:embed="rId598"/>
            </p:blipFill>
            <p:spPr>
              <a:xfrm>
                <a:off x="6737350" y="2051050"/>
                <a:ext cx="82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9" p14:bwMode="auto">
            <p14:nvContentPartPr>
              <p14:cNvPr id="546" name="墨迹 545"/>
              <p14:cNvContentPartPr/>
              <p14:nvPr/>
            </p14:nvContentPartPr>
            <p14:xfrm>
              <a:off x="6737350" y="2063750"/>
              <a:ext cx="50800" cy="177800"/>
            </p14:xfrm>
          </p:contentPart>
        </mc:Choice>
        <mc:Fallback xmlns="">
          <p:pic>
            <p:nvPicPr>
              <p:cNvPr id="546" name="墨迹 545"/>
            </p:nvPicPr>
            <p:blipFill>
              <a:blip r:embed="rId600"/>
            </p:blipFill>
            <p:spPr>
              <a:xfrm>
                <a:off x="6737350" y="2063750"/>
                <a:ext cx="508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1" p14:bwMode="auto">
            <p14:nvContentPartPr>
              <p14:cNvPr id="547" name="墨迹 546"/>
              <p14:cNvContentPartPr/>
              <p14:nvPr/>
            </p14:nvContentPartPr>
            <p14:xfrm>
              <a:off x="6838950" y="2146300"/>
              <a:ext cx="69850" cy="57150"/>
            </p14:xfrm>
          </p:contentPart>
        </mc:Choice>
        <mc:Fallback xmlns="">
          <p:pic>
            <p:nvPicPr>
              <p:cNvPr id="547" name="墨迹 546"/>
            </p:nvPicPr>
            <p:blipFill>
              <a:blip r:embed="rId602"/>
            </p:blipFill>
            <p:spPr>
              <a:xfrm>
                <a:off x="6838950" y="2146300"/>
                <a:ext cx="698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3" p14:bwMode="auto">
            <p14:nvContentPartPr>
              <p14:cNvPr id="548" name="墨迹 547"/>
              <p14:cNvContentPartPr/>
              <p14:nvPr/>
            </p14:nvContentPartPr>
            <p14:xfrm>
              <a:off x="7124700" y="2108200"/>
              <a:ext cx="12700" cy="360"/>
            </p14:xfrm>
          </p:contentPart>
        </mc:Choice>
        <mc:Fallback xmlns="">
          <p:pic>
            <p:nvPicPr>
              <p:cNvPr id="548" name="墨迹 547"/>
            </p:nvPicPr>
            <p:blipFill>
              <a:blip r:embed="rId583"/>
            </p:blipFill>
            <p:spPr>
              <a:xfrm>
                <a:off x="7124700" y="2108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4" p14:bwMode="auto">
            <p14:nvContentPartPr>
              <p14:cNvPr id="549" name="墨迹 548"/>
              <p14:cNvContentPartPr/>
              <p14:nvPr/>
            </p14:nvContentPartPr>
            <p14:xfrm>
              <a:off x="7239000" y="2114550"/>
              <a:ext cx="12700" cy="360"/>
            </p14:xfrm>
          </p:contentPart>
        </mc:Choice>
        <mc:Fallback xmlns="">
          <p:pic>
            <p:nvPicPr>
              <p:cNvPr id="549" name="墨迹 548"/>
            </p:nvPicPr>
            <p:blipFill>
              <a:blip r:embed="rId583"/>
            </p:blipFill>
            <p:spPr>
              <a:xfrm>
                <a:off x="7239000" y="21145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5" p14:bwMode="auto">
            <p14:nvContentPartPr>
              <p14:cNvPr id="550" name="墨迹 549"/>
              <p14:cNvContentPartPr/>
              <p14:nvPr/>
            </p14:nvContentPartPr>
            <p14:xfrm>
              <a:off x="7346950" y="2114550"/>
              <a:ext cx="44450" cy="12700"/>
            </p14:xfrm>
          </p:contentPart>
        </mc:Choice>
        <mc:Fallback xmlns="">
          <p:pic>
            <p:nvPicPr>
              <p:cNvPr id="550" name="墨迹 549"/>
            </p:nvPicPr>
            <p:blipFill>
              <a:blip r:embed="rId606"/>
            </p:blipFill>
            <p:spPr>
              <a:xfrm>
                <a:off x="7346950" y="2114550"/>
                <a:ext cx="44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7" p14:bwMode="auto">
            <p14:nvContentPartPr>
              <p14:cNvPr id="551" name="墨迹 550"/>
              <p14:cNvContentPartPr/>
              <p14:nvPr/>
            </p14:nvContentPartPr>
            <p14:xfrm>
              <a:off x="6546850" y="2324100"/>
              <a:ext cx="12700" cy="184150"/>
            </p14:xfrm>
          </p:contentPart>
        </mc:Choice>
        <mc:Fallback xmlns="">
          <p:pic>
            <p:nvPicPr>
              <p:cNvPr id="551" name="墨迹 550"/>
            </p:nvPicPr>
            <p:blipFill>
              <a:blip r:embed="rId608"/>
            </p:blipFill>
            <p:spPr>
              <a:xfrm>
                <a:off x="6546850" y="2324100"/>
                <a:ext cx="127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9" p14:bwMode="auto">
            <p14:nvContentPartPr>
              <p14:cNvPr id="552" name="墨迹 551"/>
              <p14:cNvContentPartPr/>
              <p14:nvPr/>
            </p14:nvContentPartPr>
            <p14:xfrm>
              <a:off x="6591300" y="2330450"/>
              <a:ext cx="107950" cy="360"/>
            </p14:xfrm>
          </p:contentPart>
        </mc:Choice>
        <mc:Fallback xmlns="">
          <p:pic>
            <p:nvPicPr>
              <p:cNvPr id="552" name="墨迹 551"/>
            </p:nvPicPr>
            <p:blipFill>
              <a:blip r:embed="rId610"/>
            </p:blipFill>
            <p:spPr>
              <a:xfrm>
                <a:off x="6591300" y="2330450"/>
                <a:ext cx="1079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1" p14:bwMode="auto">
            <p14:nvContentPartPr>
              <p14:cNvPr id="553" name="墨迹 552"/>
              <p14:cNvContentPartPr/>
              <p14:nvPr/>
            </p14:nvContentPartPr>
            <p14:xfrm>
              <a:off x="6546850" y="2413000"/>
              <a:ext cx="133350" cy="6350"/>
            </p14:xfrm>
          </p:contentPart>
        </mc:Choice>
        <mc:Fallback xmlns="">
          <p:pic>
            <p:nvPicPr>
              <p:cNvPr id="553" name="墨迹 552"/>
            </p:nvPicPr>
            <p:blipFill>
              <a:blip r:embed="rId612"/>
            </p:blipFill>
            <p:spPr>
              <a:xfrm>
                <a:off x="6546850" y="2413000"/>
                <a:ext cx="1333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3" p14:bwMode="auto">
            <p14:nvContentPartPr>
              <p14:cNvPr id="554" name="墨迹 553"/>
              <p14:cNvContentPartPr/>
              <p14:nvPr/>
            </p14:nvContentPartPr>
            <p14:xfrm>
              <a:off x="6711950" y="2374900"/>
              <a:ext cx="114300" cy="360"/>
            </p14:xfrm>
          </p:contentPart>
        </mc:Choice>
        <mc:Fallback xmlns="">
          <p:pic>
            <p:nvPicPr>
              <p:cNvPr id="554" name="墨迹 553"/>
            </p:nvPicPr>
            <p:blipFill>
              <a:blip r:embed="rId614"/>
            </p:blipFill>
            <p:spPr>
              <a:xfrm>
                <a:off x="6711950" y="2374900"/>
                <a:ext cx="1143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5" p14:bwMode="auto">
            <p14:nvContentPartPr>
              <p14:cNvPr id="555" name="墨迹 554"/>
              <p14:cNvContentPartPr/>
              <p14:nvPr/>
            </p14:nvContentPartPr>
            <p14:xfrm>
              <a:off x="6737350" y="2393950"/>
              <a:ext cx="25400" cy="95250"/>
            </p14:xfrm>
          </p:contentPart>
        </mc:Choice>
        <mc:Fallback xmlns="">
          <p:pic>
            <p:nvPicPr>
              <p:cNvPr id="555" name="墨迹 554"/>
            </p:nvPicPr>
            <p:blipFill>
              <a:blip r:embed="rId616"/>
            </p:blipFill>
            <p:spPr>
              <a:xfrm>
                <a:off x="6737350" y="2393950"/>
                <a:ext cx="254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7" p14:bwMode="auto">
            <p14:nvContentPartPr>
              <p14:cNvPr id="556" name="墨迹 555"/>
              <p14:cNvContentPartPr/>
              <p14:nvPr/>
            </p14:nvContentPartPr>
            <p14:xfrm>
              <a:off x="6877050" y="2432050"/>
              <a:ext cx="360" cy="50800"/>
            </p14:xfrm>
          </p:contentPart>
        </mc:Choice>
        <mc:Fallback xmlns="">
          <p:pic>
            <p:nvPicPr>
              <p:cNvPr id="556" name="墨迹 555"/>
            </p:nvPicPr>
            <p:blipFill>
              <a:blip r:embed="rId618"/>
            </p:blipFill>
            <p:spPr>
              <a:xfrm>
                <a:off x="6877050" y="2432050"/>
                <a:ext cx="36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9" p14:bwMode="auto">
            <p14:nvContentPartPr>
              <p14:cNvPr id="557" name="墨迹 556"/>
              <p14:cNvContentPartPr/>
              <p14:nvPr/>
            </p14:nvContentPartPr>
            <p14:xfrm>
              <a:off x="7067550" y="2387600"/>
              <a:ext cx="38100" cy="360"/>
            </p14:xfrm>
          </p:contentPart>
        </mc:Choice>
        <mc:Fallback xmlns="">
          <p:pic>
            <p:nvPicPr>
              <p:cNvPr id="557" name="墨迹 556"/>
            </p:nvPicPr>
            <p:blipFill>
              <a:blip r:embed="rId620"/>
            </p:blipFill>
            <p:spPr>
              <a:xfrm>
                <a:off x="7067550" y="2387600"/>
                <a:ext cx="381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1" p14:bwMode="auto">
            <p14:nvContentPartPr>
              <p14:cNvPr id="558" name="墨迹 557"/>
              <p14:cNvContentPartPr/>
              <p14:nvPr/>
            </p14:nvContentPartPr>
            <p14:xfrm>
              <a:off x="7181850" y="2374900"/>
              <a:ext cx="25400" cy="360"/>
            </p14:xfrm>
          </p:contentPart>
        </mc:Choice>
        <mc:Fallback xmlns="">
          <p:pic>
            <p:nvPicPr>
              <p:cNvPr id="558" name="墨迹 557"/>
            </p:nvPicPr>
            <p:blipFill>
              <a:blip r:embed="rId622"/>
            </p:blipFill>
            <p:spPr>
              <a:xfrm>
                <a:off x="7181850" y="237490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3" p14:bwMode="auto">
            <p14:nvContentPartPr>
              <p14:cNvPr id="559" name="墨迹 558"/>
              <p14:cNvContentPartPr/>
              <p14:nvPr/>
            </p14:nvContentPartPr>
            <p14:xfrm>
              <a:off x="7296150" y="2381250"/>
              <a:ext cx="12700" cy="360"/>
            </p14:xfrm>
          </p:contentPart>
        </mc:Choice>
        <mc:Fallback xmlns="">
          <p:pic>
            <p:nvPicPr>
              <p:cNvPr id="559" name="墨迹 558"/>
            </p:nvPicPr>
            <p:blipFill>
              <a:blip r:embed="rId583"/>
            </p:blipFill>
            <p:spPr>
              <a:xfrm>
                <a:off x="7296150" y="23812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4" p14:bwMode="auto">
            <p14:nvContentPartPr>
              <p14:cNvPr id="560" name="墨迹 559"/>
              <p14:cNvContentPartPr/>
              <p14:nvPr/>
            </p14:nvContentPartPr>
            <p14:xfrm>
              <a:off x="7505700" y="1485900"/>
              <a:ext cx="565150" cy="514350"/>
            </p14:xfrm>
          </p:contentPart>
        </mc:Choice>
        <mc:Fallback xmlns="">
          <p:pic>
            <p:nvPicPr>
              <p:cNvPr id="560" name="墨迹 559"/>
            </p:nvPicPr>
            <p:blipFill>
              <a:blip r:embed="rId625"/>
            </p:blipFill>
            <p:spPr>
              <a:xfrm>
                <a:off x="7505700" y="1485900"/>
                <a:ext cx="565150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6" p14:bwMode="auto">
            <p14:nvContentPartPr>
              <p14:cNvPr id="561" name="墨迹 560"/>
              <p14:cNvContentPartPr/>
              <p14:nvPr/>
            </p14:nvContentPartPr>
            <p14:xfrm>
              <a:off x="6559550" y="2724150"/>
              <a:ext cx="12700" cy="165100"/>
            </p14:xfrm>
          </p:contentPart>
        </mc:Choice>
        <mc:Fallback xmlns="">
          <p:pic>
            <p:nvPicPr>
              <p:cNvPr id="561" name="墨迹 560"/>
            </p:nvPicPr>
            <p:blipFill>
              <a:blip r:embed="rId627"/>
            </p:blipFill>
            <p:spPr>
              <a:xfrm>
                <a:off x="6559550" y="2724150"/>
                <a:ext cx="127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8" p14:bwMode="auto">
            <p14:nvContentPartPr>
              <p14:cNvPr id="562" name="墨迹 561"/>
              <p14:cNvContentPartPr/>
              <p14:nvPr/>
            </p14:nvContentPartPr>
            <p14:xfrm>
              <a:off x="6534150" y="2711450"/>
              <a:ext cx="158750" cy="177800"/>
            </p14:xfrm>
          </p:contentPart>
        </mc:Choice>
        <mc:Fallback xmlns="">
          <p:pic>
            <p:nvPicPr>
              <p:cNvPr id="562" name="墨迹 561"/>
            </p:nvPicPr>
            <p:blipFill>
              <a:blip r:embed="rId629"/>
            </p:blipFill>
            <p:spPr>
              <a:xfrm>
                <a:off x="6534150" y="2711450"/>
                <a:ext cx="1587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0" p14:bwMode="auto">
            <p14:nvContentPartPr>
              <p14:cNvPr id="563" name="墨迹 562"/>
              <p14:cNvContentPartPr/>
              <p14:nvPr/>
            </p14:nvContentPartPr>
            <p14:xfrm>
              <a:off x="6731000" y="2711450"/>
              <a:ext cx="114300" cy="19050"/>
            </p14:xfrm>
          </p:contentPart>
        </mc:Choice>
        <mc:Fallback xmlns="">
          <p:pic>
            <p:nvPicPr>
              <p:cNvPr id="563" name="墨迹 562"/>
            </p:nvPicPr>
            <p:blipFill>
              <a:blip r:embed="rId631"/>
            </p:blipFill>
            <p:spPr>
              <a:xfrm>
                <a:off x="6731000" y="2711450"/>
                <a:ext cx="1143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2" p14:bwMode="auto">
            <p14:nvContentPartPr>
              <p14:cNvPr id="564" name="墨迹 563"/>
              <p14:cNvContentPartPr/>
              <p14:nvPr/>
            </p14:nvContentPartPr>
            <p14:xfrm>
              <a:off x="6807200" y="2762250"/>
              <a:ext cx="6350" cy="133350"/>
            </p14:xfrm>
          </p:contentPart>
        </mc:Choice>
        <mc:Fallback xmlns="">
          <p:pic>
            <p:nvPicPr>
              <p:cNvPr id="564" name="墨迹 563"/>
            </p:nvPicPr>
            <p:blipFill>
              <a:blip r:embed="rId633"/>
            </p:blipFill>
            <p:spPr>
              <a:xfrm>
                <a:off x="6807200" y="2762250"/>
                <a:ext cx="63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4" p14:bwMode="auto">
            <p14:nvContentPartPr>
              <p14:cNvPr id="565" name="墨迹 564"/>
              <p14:cNvContentPartPr/>
              <p14:nvPr/>
            </p14:nvContentPartPr>
            <p14:xfrm>
              <a:off x="6877050" y="2863850"/>
              <a:ext cx="76200" cy="57150"/>
            </p14:xfrm>
          </p:contentPart>
        </mc:Choice>
        <mc:Fallback xmlns="">
          <p:pic>
            <p:nvPicPr>
              <p:cNvPr id="565" name="墨迹 564"/>
            </p:nvPicPr>
            <p:blipFill>
              <a:blip r:embed="rId635"/>
            </p:blipFill>
            <p:spPr>
              <a:xfrm>
                <a:off x="6877050" y="2863850"/>
                <a:ext cx="762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6" p14:bwMode="auto">
            <p14:nvContentPartPr>
              <p14:cNvPr id="566" name="墨迹 565"/>
              <p14:cNvContentPartPr/>
              <p14:nvPr/>
            </p14:nvContentPartPr>
            <p14:xfrm>
              <a:off x="8743950" y="2032000"/>
              <a:ext cx="584200" cy="31750"/>
            </p14:xfrm>
          </p:contentPart>
        </mc:Choice>
        <mc:Fallback xmlns="">
          <p:pic>
            <p:nvPicPr>
              <p:cNvPr id="566" name="墨迹 565"/>
            </p:nvPicPr>
            <p:blipFill>
              <a:blip r:embed="rId637"/>
            </p:blipFill>
            <p:spPr>
              <a:xfrm>
                <a:off x="8743950" y="2032000"/>
                <a:ext cx="5842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8" p14:bwMode="auto">
            <p14:nvContentPartPr>
              <p14:cNvPr id="567" name="墨迹 566"/>
              <p14:cNvContentPartPr/>
              <p14:nvPr/>
            </p14:nvContentPartPr>
            <p14:xfrm>
              <a:off x="7340600" y="2743200"/>
              <a:ext cx="25400" cy="228600"/>
            </p14:xfrm>
          </p:contentPart>
        </mc:Choice>
        <mc:Fallback xmlns="">
          <p:pic>
            <p:nvPicPr>
              <p:cNvPr id="567" name="墨迹 566"/>
            </p:nvPicPr>
            <p:blipFill>
              <a:blip r:embed="rId639"/>
            </p:blipFill>
            <p:spPr>
              <a:xfrm>
                <a:off x="7340600" y="2743200"/>
                <a:ext cx="254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0" p14:bwMode="auto">
            <p14:nvContentPartPr>
              <p14:cNvPr id="568" name="墨迹 567"/>
              <p14:cNvContentPartPr/>
              <p14:nvPr/>
            </p14:nvContentPartPr>
            <p14:xfrm>
              <a:off x="7327900" y="2755900"/>
              <a:ext cx="152400" cy="95250"/>
            </p14:xfrm>
          </p:contentPart>
        </mc:Choice>
        <mc:Fallback xmlns="">
          <p:pic>
            <p:nvPicPr>
              <p:cNvPr id="568" name="墨迹 567"/>
            </p:nvPicPr>
            <p:blipFill>
              <a:blip r:embed="rId641"/>
            </p:blipFill>
            <p:spPr>
              <a:xfrm>
                <a:off x="7327900" y="2755900"/>
                <a:ext cx="1524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2" p14:bwMode="auto">
            <p14:nvContentPartPr>
              <p14:cNvPr id="569" name="墨迹 568"/>
              <p14:cNvContentPartPr/>
              <p14:nvPr/>
            </p14:nvContentPartPr>
            <p14:xfrm>
              <a:off x="7524750" y="2794000"/>
              <a:ext cx="95250" cy="101600"/>
            </p14:xfrm>
          </p:contentPart>
        </mc:Choice>
        <mc:Fallback xmlns="">
          <p:pic>
            <p:nvPicPr>
              <p:cNvPr id="569" name="墨迹 568"/>
            </p:nvPicPr>
            <p:blipFill>
              <a:blip r:embed="rId643"/>
            </p:blipFill>
            <p:spPr>
              <a:xfrm>
                <a:off x="7524750" y="2794000"/>
                <a:ext cx="952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4" p14:bwMode="auto">
            <p14:nvContentPartPr>
              <p14:cNvPr id="570" name="墨迹 569"/>
              <p14:cNvContentPartPr/>
              <p14:nvPr/>
            </p14:nvContentPartPr>
            <p14:xfrm>
              <a:off x="7670800" y="2832100"/>
              <a:ext cx="177800" cy="360"/>
            </p14:xfrm>
          </p:contentPart>
        </mc:Choice>
        <mc:Fallback xmlns="">
          <p:pic>
            <p:nvPicPr>
              <p:cNvPr id="570" name="墨迹 569"/>
            </p:nvPicPr>
            <p:blipFill>
              <a:blip r:embed="rId645"/>
            </p:blipFill>
            <p:spPr>
              <a:xfrm>
                <a:off x="7670800" y="2832100"/>
                <a:ext cx="1778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6" p14:bwMode="auto">
            <p14:nvContentPartPr>
              <p14:cNvPr id="571" name="墨迹 570"/>
              <p14:cNvContentPartPr/>
              <p14:nvPr/>
            </p14:nvContentPartPr>
            <p14:xfrm>
              <a:off x="7785100" y="2774950"/>
              <a:ext cx="95250" cy="88900"/>
            </p14:xfrm>
          </p:contentPart>
        </mc:Choice>
        <mc:Fallback xmlns="">
          <p:pic>
            <p:nvPicPr>
              <p:cNvPr id="571" name="墨迹 570"/>
            </p:nvPicPr>
            <p:blipFill>
              <a:blip r:embed="rId647"/>
            </p:blipFill>
            <p:spPr>
              <a:xfrm>
                <a:off x="7785100" y="2774950"/>
                <a:ext cx="952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8" p14:bwMode="auto">
            <p14:nvContentPartPr>
              <p14:cNvPr id="572" name="墨迹 571"/>
              <p14:cNvContentPartPr/>
              <p14:nvPr/>
            </p14:nvContentPartPr>
            <p14:xfrm>
              <a:off x="7899400" y="2705100"/>
              <a:ext cx="69850" cy="158750"/>
            </p14:xfrm>
          </p:contentPart>
        </mc:Choice>
        <mc:Fallback xmlns="">
          <p:pic>
            <p:nvPicPr>
              <p:cNvPr id="572" name="墨迹 571"/>
            </p:nvPicPr>
            <p:blipFill>
              <a:blip r:embed="rId649"/>
            </p:blipFill>
            <p:spPr>
              <a:xfrm>
                <a:off x="7899400" y="2705100"/>
                <a:ext cx="698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0" p14:bwMode="auto">
            <p14:nvContentPartPr>
              <p14:cNvPr id="573" name="墨迹 572"/>
              <p14:cNvContentPartPr/>
              <p14:nvPr/>
            </p14:nvContentPartPr>
            <p14:xfrm>
              <a:off x="7962900" y="2730500"/>
              <a:ext cx="203200" cy="114300"/>
            </p14:xfrm>
          </p:contentPart>
        </mc:Choice>
        <mc:Fallback xmlns="">
          <p:pic>
            <p:nvPicPr>
              <p:cNvPr id="573" name="墨迹 572"/>
            </p:nvPicPr>
            <p:blipFill>
              <a:blip r:embed="rId651"/>
            </p:blipFill>
            <p:spPr>
              <a:xfrm>
                <a:off x="7962900" y="2730500"/>
                <a:ext cx="2032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2" p14:bwMode="auto">
            <p14:nvContentPartPr>
              <p14:cNvPr id="574" name="墨迹 573"/>
              <p14:cNvContentPartPr/>
              <p14:nvPr/>
            </p14:nvContentPartPr>
            <p14:xfrm>
              <a:off x="8204200" y="2724150"/>
              <a:ext cx="76200" cy="146050"/>
            </p14:xfrm>
          </p:contentPart>
        </mc:Choice>
        <mc:Fallback xmlns="">
          <p:pic>
            <p:nvPicPr>
              <p:cNvPr id="574" name="墨迹 573"/>
            </p:nvPicPr>
            <p:blipFill>
              <a:blip r:embed="rId653"/>
            </p:blipFill>
            <p:spPr>
              <a:xfrm>
                <a:off x="8204200" y="2724150"/>
                <a:ext cx="762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4" p14:bwMode="auto">
            <p14:nvContentPartPr>
              <p14:cNvPr id="575" name="墨迹 574"/>
              <p14:cNvContentPartPr/>
              <p14:nvPr/>
            </p14:nvContentPartPr>
            <p14:xfrm>
              <a:off x="8274050" y="2717800"/>
              <a:ext cx="69850" cy="133350"/>
            </p14:xfrm>
          </p:contentPart>
        </mc:Choice>
        <mc:Fallback xmlns="">
          <p:pic>
            <p:nvPicPr>
              <p:cNvPr id="575" name="墨迹 574"/>
            </p:nvPicPr>
            <p:blipFill>
              <a:blip r:embed="rId655"/>
            </p:blipFill>
            <p:spPr>
              <a:xfrm>
                <a:off x="8274050" y="2717800"/>
                <a:ext cx="698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6" p14:bwMode="auto">
            <p14:nvContentPartPr>
              <p14:cNvPr id="576" name="墨迹 575"/>
              <p14:cNvContentPartPr/>
              <p14:nvPr/>
            </p14:nvContentPartPr>
            <p14:xfrm>
              <a:off x="8267700" y="2794000"/>
              <a:ext cx="95250" cy="6350"/>
            </p14:xfrm>
          </p:contentPart>
        </mc:Choice>
        <mc:Fallback xmlns="">
          <p:pic>
            <p:nvPicPr>
              <p:cNvPr id="576" name="墨迹 575"/>
            </p:nvPicPr>
            <p:blipFill>
              <a:blip r:embed="rId657"/>
            </p:blipFill>
            <p:spPr>
              <a:xfrm>
                <a:off x="8267700" y="2794000"/>
                <a:ext cx="95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8" p14:bwMode="auto">
            <p14:nvContentPartPr>
              <p14:cNvPr id="577" name="墨迹 576"/>
              <p14:cNvContentPartPr/>
              <p14:nvPr/>
            </p14:nvContentPartPr>
            <p14:xfrm>
              <a:off x="8426450" y="2749550"/>
              <a:ext cx="38100" cy="139700"/>
            </p14:xfrm>
          </p:contentPart>
        </mc:Choice>
        <mc:Fallback xmlns="">
          <p:pic>
            <p:nvPicPr>
              <p:cNvPr id="577" name="墨迹 576"/>
            </p:nvPicPr>
            <p:blipFill>
              <a:blip r:embed="rId659"/>
            </p:blipFill>
            <p:spPr>
              <a:xfrm>
                <a:off x="8426450" y="2749550"/>
                <a:ext cx="381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0" p14:bwMode="auto">
            <p14:nvContentPartPr>
              <p14:cNvPr id="578" name="墨迹 577"/>
              <p14:cNvContentPartPr/>
              <p14:nvPr/>
            </p14:nvContentPartPr>
            <p14:xfrm>
              <a:off x="8464550" y="2711450"/>
              <a:ext cx="95250" cy="171450"/>
            </p14:xfrm>
          </p:contentPart>
        </mc:Choice>
        <mc:Fallback xmlns="">
          <p:pic>
            <p:nvPicPr>
              <p:cNvPr id="578" name="墨迹 577"/>
            </p:nvPicPr>
            <p:blipFill>
              <a:blip r:embed="rId661"/>
            </p:blipFill>
            <p:spPr>
              <a:xfrm>
                <a:off x="8464550" y="2711450"/>
                <a:ext cx="952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2" p14:bwMode="auto">
            <p14:nvContentPartPr>
              <p14:cNvPr id="579" name="墨迹 578"/>
              <p14:cNvContentPartPr/>
              <p14:nvPr/>
            </p14:nvContentPartPr>
            <p14:xfrm>
              <a:off x="6584950" y="3086100"/>
              <a:ext cx="19050" cy="152400"/>
            </p14:xfrm>
          </p:contentPart>
        </mc:Choice>
        <mc:Fallback xmlns="">
          <p:pic>
            <p:nvPicPr>
              <p:cNvPr id="579" name="墨迹 578"/>
            </p:nvPicPr>
            <p:blipFill>
              <a:blip r:embed="rId663"/>
            </p:blipFill>
            <p:spPr>
              <a:xfrm>
                <a:off x="6584950" y="3086100"/>
                <a:ext cx="190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4" p14:bwMode="auto">
            <p14:nvContentPartPr>
              <p14:cNvPr id="580" name="墨迹 579"/>
              <p14:cNvContentPartPr/>
              <p14:nvPr/>
            </p14:nvContentPartPr>
            <p14:xfrm>
              <a:off x="6553200" y="3098800"/>
              <a:ext cx="266700" cy="146050"/>
            </p14:xfrm>
          </p:contentPart>
        </mc:Choice>
        <mc:Fallback xmlns="">
          <p:pic>
            <p:nvPicPr>
              <p:cNvPr id="580" name="墨迹 579"/>
            </p:nvPicPr>
            <p:blipFill>
              <a:blip r:embed="rId665"/>
            </p:blipFill>
            <p:spPr>
              <a:xfrm>
                <a:off x="6553200" y="3098800"/>
                <a:ext cx="2667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6" p14:bwMode="auto">
            <p14:nvContentPartPr>
              <p14:cNvPr id="581" name="墨迹 580"/>
              <p14:cNvContentPartPr/>
              <p14:nvPr/>
            </p14:nvContentPartPr>
            <p14:xfrm>
              <a:off x="6877050" y="3143250"/>
              <a:ext cx="88900" cy="360"/>
            </p14:xfrm>
          </p:contentPart>
        </mc:Choice>
        <mc:Fallback xmlns="">
          <p:pic>
            <p:nvPicPr>
              <p:cNvPr id="581" name="墨迹 580"/>
            </p:nvPicPr>
            <p:blipFill>
              <a:blip r:embed="rId667"/>
            </p:blipFill>
            <p:spPr>
              <a:xfrm>
                <a:off x="6877050" y="3143250"/>
                <a:ext cx="889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8" p14:bwMode="auto">
            <p14:nvContentPartPr>
              <p14:cNvPr id="582" name="墨迹 581"/>
              <p14:cNvContentPartPr/>
              <p14:nvPr/>
            </p14:nvContentPartPr>
            <p14:xfrm>
              <a:off x="6896100" y="3162300"/>
              <a:ext cx="25400" cy="120650"/>
            </p14:xfrm>
          </p:contentPart>
        </mc:Choice>
        <mc:Fallback xmlns="">
          <p:pic>
            <p:nvPicPr>
              <p:cNvPr id="582" name="墨迹 581"/>
            </p:nvPicPr>
            <p:blipFill>
              <a:blip r:embed="rId669"/>
            </p:blipFill>
            <p:spPr>
              <a:xfrm>
                <a:off x="6896100" y="3162300"/>
                <a:ext cx="254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0" p14:bwMode="auto">
            <p14:nvContentPartPr>
              <p14:cNvPr id="583" name="墨迹 582"/>
              <p14:cNvContentPartPr/>
              <p14:nvPr/>
            </p14:nvContentPartPr>
            <p14:xfrm>
              <a:off x="7016750" y="3225800"/>
              <a:ext cx="360" cy="88900"/>
            </p14:xfrm>
          </p:contentPart>
        </mc:Choice>
        <mc:Fallback xmlns="">
          <p:pic>
            <p:nvPicPr>
              <p:cNvPr id="583" name="墨迹 582"/>
            </p:nvPicPr>
            <p:blipFill>
              <a:blip r:embed="rId671"/>
            </p:blipFill>
            <p:spPr>
              <a:xfrm>
                <a:off x="7016750" y="3225800"/>
                <a:ext cx="36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2" p14:bwMode="auto">
            <p14:nvContentPartPr>
              <p14:cNvPr id="584" name="墨迹 583"/>
              <p14:cNvContentPartPr/>
              <p14:nvPr/>
            </p14:nvContentPartPr>
            <p14:xfrm>
              <a:off x="7397750" y="3194050"/>
              <a:ext cx="12700" cy="360"/>
            </p14:xfrm>
          </p:contentPart>
        </mc:Choice>
        <mc:Fallback xmlns="">
          <p:pic>
            <p:nvPicPr>
              <p:cNvPr id="584" name="墨迹 583"/>
            </p:nvPicPr>
            <p:blipFill>
              <a:blip r:embed="rId583"/>
            </p:blipFill>
            <p:spPr>
              <a:xfrm>
                <a:off x="7397750" y="31940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3" p14:bwMode="auto">
            <p14:nvContentPartPr>
              <p14:cNvPr id="585" name="墨迹 584"/>
              <p14:cNvContentPartPr/>
              <p14:nvPr/>
            </p14:nvContentPartPr>
            <p14:xfrm>
              <a:off x="7353300" y="3105150"/>
              <a:ext cx="50800" cy="209550"/>
            </p14:xfrm>
          </p:contentPart>
        </mc:Choice>
        <mc:Fallback xmlns="">
          <p:pic>
            <p:nvPicPr>
              <p:cNvPr id="585" name="墨迹 584"/>
            </p:nvPicPr>
            <p:blipFill>
              <a:blip r:embed="rId674"/>
            </p:blipFill>
            <p:spPr>
              <a:xfrm>
                <a:off x="7353300" y="3105150"/>
                <a:ext cx="508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5" p14:bwMode="auto">
            <p14:nvContentPartPr>
              <p14:cNvPr id="586" name="墨迹 585"/>
              <p14:cNvContentPartPr/>
              <p14:nvPr/>
            </p14:nvContentPartPr>
            <p14:xfrm>
              <a:off x="7397750" y="3130550"/>
              <a:ext cx="158750" cy="146050"/>
            </p14:xfrm>
          </p:contentPart>
        </mc:Choice>
        <mc:Fallback xmlns="">
          <p:pic>
            <p:nvPicPr>
              <p:cNvPr id="586" name="墨迹 585"/>
            </p:nvPicPr>
            <p:blipFill>
              <a:blip r:embed="rId676"/>
            </p:blipFill>
            <p:spPr>
              <a:xfrm>
                <a:off x="7397750" y="3130550"/>
                <a:ext cx="1587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7" p14:bwMode="auto">
            <p14:nvContentPartPr>
              <p14:cNvPr id="587" name="墨迹 586"/>
              <p14:cNvContentPartPr/>
              <p14:nvPr/>
            </p14:nvContentPartPr>
            <p14:xfrm>
              <a:off x="7626350" y="3206750"/>
              <a:ext cx="158750" cy="6350"/>
            </p14:xfrm>
          </p:contentPart>
        </mc:Choice>
        <mc:Fallback xmlns="">
          <p:pic>
            <p:nvPicPr>
              <p:cNvPr id="587" name="墨迹 586"/>
            </p:nvPicPr>
            <p:blipFill>
              <a:blip r:embed="rId678"/>
            </p:blipFill>
            <p:spPr>
              <a:xfrm>
                <a:off x="7626350" y="3206750"/>
                <a:ext cx="1587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9" p14:bwMode="auto">
            <p14:nvContentPartPr>
              <p14:cNvPr id="588" name="墨迹 587"/>
              <p14:cNvContentPartPr/>
              <p14:nvPr/>
            </p14:nvContentPartPr>
            <p14:xfrm>
              <a:off x="7715250" y="3162300"/>
              <a:ext cx="114300" cy="107950"/>
            </p14:xfrm>
          </p:contentPart>
        </mc:Choice>
        <mc:Fallback xmlns="">
          <p:pic>
            <p:nvPicPr>
              <p:cNvPr id="588" name="墨迹 587"/>
            </p:nvPicPr>
            <p:blipFill>
              <a:blip r:embed="rId680"/>
            </p:blipFill>
            <p:spPr>
              <a:xfrm>
                <a:off x="7715250" y="3162300"/>
                <a:ext cx="1143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1" p14:bwMode="auto">
            <p14:nvContentPartPr>
              <p14:cNvPr id="589" name="墨迹 588"/>
              <p14:cNvContentPartPr/>
              <p14:nvPr/>
            </p14:nvContentPartPr>
            <p14:xfrm>
              <a:off x="7893050" y="3130550"/>
              <a:ext cx="50800" cy="114300"/>
            </p14:xfrm>
          </p:contentPart>
        </mc:Choice>
        <mc:Fallback xmlns="">
          <p:pic>
            <p:nvPicPr>
              <p:cNvPr id="589" name="墨迹 588"/>
            </p:nvPicPr>
            <p:blipFill>
              <a:blip r:embed="rId682"/>
            </p:blipFill>
            <p:spPr>
              <a:xfrm>
                <a:off x="7893050" y="3130550"/>
                <a:ext cx="508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3" p14:bwMode="auto">
            <p14:nvContentPartPr>
              <p14:cNvPr id="590" name="墨迹 589"/>
              <p14:cNvContentPartPr/>
              <p14:nvPr/>
            </p14:nvContentPartPr>
            <p14:xfrm>
              <a:off x="7912100" y="3111500"/>
              <a:ext cx="190500" cy="107950"/>
            </p14:xfrm>
          </p:contentPart>
        </mc:Choice>
        <mc:Fallback xmlns="">
          <p:pic>
            <p:nvPicPr>
              <p:cNvPr id="590" name="墨迹 589"/>
            </p:nvPicPr>
            <p:blipFill>
              <a:blip r:embed="rId684"/>
            </p:blipFill>
            <p:spPr>
              <a:xfrm>
                <a:off x="7912100" y="3111500"/>
                <a:ext cx="1905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5" p14:bwMode="auto">
            <p14:nvContentPartPr>
              <p14:cNvPr id="591" name="墨迹 590"/>
              <p14:cNvContentPartPr/>
              <p14:nvPr/>
            </p14:nvContentPartPr>
            <p14:xfrm>
              <a:off x="8172450" y="3130550"/>
              <a:ext cx="12700" cy="101600"/>
            </p14:xfrm>
          </p:contentPart>
        </mc:Choice>
        <mc:Fallback xmlns="">
          <p:pic>
            <p:nvPicPr>
              <p:cNvPr id="591" name="墨迹 590"/>
            </p:nvPicPr>
            <p:blipFill>
              <a:blip r:embed="rId686"/>
            </p:blipFill>
            <p:spPr>
              <a:xfrm>
                <a:off x="8172450" y="3130550"/>
                <a:ext cx="127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7" p14:bwMode="auto">
            <p14:nvContentPartPr>
              <p14:cNvPr id="592" name="墨迹 591"/>
              <p14:cNvContentPartPr/>
              <p14:nvPr/>
            </p14:nvContentPartPr>
            <p14:xfrm>
              <a:off x="8134350" y="3117850"/>
              <a:ext cx="139700" cy="133350"/>
            </p14:xfrm>
          </p:contentPart>
        </mc:Choice>
        <mc:Fallback xmlns="">
          <p:pic>
            <p:nvPicPr>
              <p:cNvPr id="592" name="墨迹 591"/>
            </p:nvPicPr>
            <p:blipFill>
              <a:blip r:embed="rId688"/>
            </p:blipFill>
            <p:spPr>
              <a:xfrm>
                <a:off x="8134350" y="3117850"/>
                <a:ext cx="1397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9" p14:bwMode="auto">
            <p14:nvContentPartPr>
              <p14:cNvPr id="593" name="墨迹 592"/>
              <p14:cNvContentPartPr/>
              <p14:nvPr/>
            </p14:nvContentPartPr>
            <p14:xfrm>
              <a:off x="8331200" y="3136900"/>
              <a:ext cx="38100" cy="152400"/>
            </p14:xfrm>
          </p:contentPart>
        </mc:Choice>
        <mc:Fallback xmlns="">
          <p:pic>
            <p:nvPicPr>
              <p:cNvPr id="593" name="墨迹 592"/>
            </p:nvPicPr>
            <p:blipFill>
              <a:blip r:embed="rId690"/>
            </p:blipFill>
            <p:spPr>
              <a:xfrm>
                <a:off x="8331200" y="3136900"/>
                <a:ext cx="381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1" p14:bwMode="auto">
            <p14:nvContentPartPr>
              <p14:cNvPr id="594" name="墨迹 593"/>
              <p14:cNvContentPartPr/>
              <p14:nvPr/>
            </p14:nvContentPartPr>
            <p14:xfrm>
              <a:off x="8369300" y="3111500"/>
              <a:ext cx="171450" cy="209550"/>
            </p14:xfrm>
          </p:contentPart>
        </mc:Choice>
        <mc:Fallback xmlns="">
          <p:pic>
            <p:nvPicPr>
              <p:cNvPr id="594" name="墨迹 593"/>
            </p:nvPicPr>
            <p:blipFill>
              <a:blip r:embed="rId692"/>
            </p:blipFill>
            <p:spPr>
              <a:xfrm>
                <a:off x="8369300" y="3111500"/>
                <a:ext cx="1714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3" p14:bwMode="auto">
            <p14:nvContentPartPr>
              <p14:cNvPr id="595" name="墨迹 594"/>
              <p14:cNvContentPartPr/>
              <p14:nvPr/>
            </p14:nvContentPartPr>
            <p14:xfrm>
              <a:off x="9880600" y="2051050"/>
              <a:ext cx="419100" cy="38100"/>
            </p14:xfrm>
          </p:contentPart>
        </mc:Choice>
        <mc:Fallback xmlns="">
          <p:pic>
            <p:nvPicPr>
              <p:cNvPr id="595" name="墨迹 594"/>
            </p:nvPicPr>
            <p:blipFill>
              <a:blip r:embed="rId694"/>
            </p:blipFill>
            <p:spPr>
              <a:xfrm>
                <a:off x="9880600" y="2051050"/>
                <a:ext cx="4191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5" p14:bwMode="auto">
            <p14:nvContentPartPr>
              <p14:cNvPr id="596" name="墨迹 595"/>
              <p14:cNvContentPartPr/>
              <p14:nvPr/>
            </p14:nvContentPartPr>
            <p14:xfrm>
              <a:off x="9518650" y="2616200"/>
              <a:ext cx="488950" cy="360"/>
            </p14:xfrm>
          </p:contentPart>
        </mc:Choice>
        <mc:Fallback xmlns="">
          <p:pic>
            <p:nvPicPr>
              <p:cNvPr id="596" name="墨迹 595"/>
            </p:nvPicPr>
            <p:blipFill>
              <a:blip r:embed="rId696"/>
            </p:blipFill>
            <p:spPr>
              <a:xfrm>
                <a:off x="9518650" y="2616200"/>
                <a:ext cx="4889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7" p14:bwMode="auto">
            <p14:nvContentPartPr>
              <p14:cNvPr id="597" name="墨迹 596"/>
              <p14:cNvContentPartPr/>
              <p14:nvPr/>
            </p14:nvContentPartPr>
            <p14:xfrm>
              <a:off x="8566150" y="3232150"/>
              <a:ext cx="203200" cy="360"/>
            </p14:xfrm>
          </p:contentPart>
        </mc:Choice>
        <mc:Fallback xmlns="">
          <p:pic>
            <p:nvPicPr>
              <p:cNvPr id="597" name="墨迹 596"/>
            </p:nvPicPr>
            <p:blipFill>
              <a:blip r:embed="rId698"/>
            </p:blipFill>
            <p:spPr>
              <a:xfrm>
                <a:off x="8566150" y="3232150"/>
                <a:ext cx="2032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9" p14:bwMode="auto">
            <p14:nvContentPartPr>
              <p14:cNvPr id="598" name="墨迹 597"/>
              <p14:cNvContentPartPr/>
              <p14:nvPr/>
            </p14:nvContentPartPr>
            <p14:xfrm>
              <a:off x="8712200" y="3181350"/>
              <a:ext cx="127000" cy="107950"/>
            </p14:xfrm>
          </p:contentPart>
        </mc:Choice>
        <mc:Fallback xmlns="">
          <p:pic>
            <p:nvPicPr>
              <p:cNvPr id="598" name="墨迹 597"/>
            </p:nvPicPr>
            <p:blipFill>
              <a:blip r:embed="rId700"/>
            </p:blipFill>
            <p:spPr>
              <a:xfrm>
                <a:off x="8712200" y="3181350"/>
                <a:ext cx="1270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1" p14:bwMode="auto">
            <p14:nvContentPartPr>
              <p14:cNvPr id="599" name="墨迹 598"/>
              <p14:cNvContentPartPr/>
              <p14:nvPr/>
            </p14:nvContentPartPr>
            <p14:xfrm>
              <a:off x="8915400" y="3162300"/>
              <a:ext cx="25400" cy="139700"/>
            </p14:xfrm>
          </p:contentPart>
        </mc:Choice>
        <mc:Fallback xmlns="">
          <p:pic>
            <p:nvPicPr>
              <p:cNvPr id="599" name="墨迹 598"/>
            </p:nvPicPr>
            <p:blipFill>
              <a:blip r:embed="rId702"/>
            </p:blipFill>
            <p:spPr>
              <a:xfrm>
                <a:off x="8915400" y="3162300"/>
                <a:ext cx="254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3" p14:bwMode="auto">
            <p14:nvContentPartPr>
              <p14:cNvPr id="600" name="墨迹 599"/>
              <p14:cNvContentPartPr/>
              <p14:nvPr/>
            </p14:nvContentPartPr>
            <p14:xfrm>
              <a:off x="8940800" y="3155950"/>
              <a:ext cx="139700" cy="101600"/>
            </p14:xfrm>
          </p:contentPart>
        </mc:Choice>
        <mc:Fallback xmlns="">
          <p:pic>
            <p:nvPicPr>
              <p:cNvPr id="600" name="墨迹 599"/>
            </p:nvPicPr>
            <p:blipFill>
              <a:blip r:embed="rId704"/>
            </p:blipFill>
            <p:spPr>
              <a:xfrm>
                <a:off x="8940800" y="3155950"/>
                <a:ext cx="1397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5" p14:bwMode="auto">
            <p14:nvContentPartPr>
              <p14:cNvPr id="601" name="墨迹 600"/>
              <p14:cNvContentPartPr/>
              <p14:nvPr/>
            </p14:nvContentPartPr>
            <p14:xfrm>
              <a:off x="9099550" y="3124200"/>
              <a:ext cx="57150" cy="171450"/>
            </p14:xfrm>
          </p:contentPart>
        </mc:Choice>
        <mc:Fallback xmlns="">
          <p:pic>
            <p:nvPicPr>
              <p:cNvPr id="601" name="墨迹 600"/>
            </p:nvPicPr>
            <p:blipFill>
              <a:blip r:embed="rId706"/>
            </p:blipFill>
            <p:spPr>
              <a:xfrm>
                <a:off x="9099550" y="3124200"/>
                <a:ext cx="571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7" p14:bwMode="auto">
            <p14:nvContentPartPr>
              <p14:cNvPr id="602" name="墨迹 601"/>
              <p14:cNvContentPartPr/>
              <p14:nvPr/>
            </p14:nvContentPartPr>
            <p14:xfrm>
              <a:off x="9163050" y="3130550"/>
              <a:ext cx="69850" cy="184150"/>
            </p14:xfrm>
          </p:contentPart>
        </mc:Choice>
        <mc:Fallback xmlns="">
          <p:pic>
            <p:nvPicPr>
              <p:cNvPr id="602" name="墨迹 601"/>
            </p:nvPicPr>
            <p:blipFill>
              <a:blip r:embed="rId708"/>
            </p:blipFill>
            <p:spPr>
              <a:xfrm>
                <a:off x="9163050" y="3130550"/>
                <a:ext cx="698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9" p14:bwMode="auto">
            <p14:nvContentPartPr>
              <p14:cNvPr id="603" name="墨迹 602"/>
              <p14:cNvContentPartPr/>
              <p14:nvPr/>
            </p14:nvContentPartPr>
            <p14:xfrm>
              <a:off x="9144000" y="3232150"/>
              <a:ext cx="101600" cy="19050"/>
            </p14:xfrm>
          </p:contentPart>
        </mc:Choice>
        <mc:Fallback xmlns="">
          <p:pic>
            <p:nvPicPr>
              <p:cNvPr id="603" name="墨迹 602"/>
            </p:nvPicPr>
            <p:blipFill>
              <a:blip r:embed="rId710"/>
            </p:blipFill>
            <p:spPr>
              <a:xfrm>
                <a:off x="9144000" y="3232150"/>
                <a:ext cx="101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1" p14:bwMode="auto">
            <p14:nvContentPartPr>
              <p14:cNvPr id="604" name="墨迹 603"/>
              <p14:cNvContentPartPr/>
              <p14:nvPr/>
            </p14:nvContentPartPr>
            <p14:xfrm>
              <a:off x="9277350" y="3155950"/>
              <a:ext cx="44450" cy="203200"/>
            </p14:xfrm>
          </p:contentPart>
        </mc:Choice>
        <mc:Fallback xmlns="">
          <p:pic>
            <p:nvPicPr>
              <p:cNvPr id="604" name="墨迹 603"/>
            </p:nvPicPr>
            <p:blipFill>
              <a:blip r:embed="rId712"/>
            </p:blipFill>
            <p:spPr>
              <a:xfrm>
                <a:off x="9277350" y="3155950"/>
                <a:ext cx="444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3" p14:bwMode="auto">
            <p14:nvContentPartPr>
              <p14:cNvPr id="605" name="墨迹 604"/>
              <p14:cNvContentPartPr/>
              <p14:nvPr/>
            </p14:nvContentPartPr>
            <p14:xfrm>
              <a:off x="9290050" y="3168650"/>
              <a:ext cx="114300" cy="165100"/>
            </p14:xfrm>
          </p:contentPart>
        </mc:Choice>
        <mc:Fallback xmlns="">
          <p:pic>
            <p:nvPicPr>
              <p:cNvPr id="605" name="墨迹 604"/>
            </p:nvPicPr>
            <p:blipFill>
              <a:blip r:embed="rId714"/>
            </p:blipFill>
            <p:spPr>
              <a:xfrm>
                <a:off x="9290050" y="3168650"/>
                <a:ext cx="1143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5" p14:bwMode="auto">
            <p14:nvContentPartPr>
              <p14:cNvPr id="606" name="墨迹 605"/>
              <p14:cNvContentPartPr/>
              <p14:nvPr/>
            </p14:nvContentPartPr>
            <p14:xfrm>
              <a:off x="7550150" y="3384550"/>
              <a:ext cx="1352550" cy="19050"/>
            </p14:xfrm>
          </p:contentPart>
        </mc:Choice>
        <mc:Fallback xmlns="">
          <p:pic>
            <p:nvPicPr>
              <p:cNvPr id="606" name="墨迹 605"/>
            </p:nvPicPr>
            <p:blipFill>
              <a:blip r:embed="rId716"/>
            </p:blipFill>
            <p:spPr>
              <a:xfrm>
                <a:off x="7550150" y="3384550"/>
                <a:ext cx="13525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7" p14:bwMode="auto">
            <p14:nvContentPartPr>
              <p14:cNvPr id="607" name="墨迹 606"/>
              <p14:cNvContentPartPr/>
              <p14:nvPr/>
            </p14:nvContentPartPr>
            <p14:xfrm>
              <a:off x="8267700" y="2698750"/>
              <a:ext cx="50800" cy="57150"/>
            </p14:xfrm>
          </p:contentPart>
        </mc:Choice>
        <mc:Fallback xmlns="">
          <p:pic>
            <p:nvPicPr>
              <p:cNvPr id="607" name="墨迹 606"/>
            </p:nvPicPr>
            <p:blipFill>
              <a:blip r:embed="rId718"/>
            </p:blipFill>
            <p:spPr>
              <a:xfrm>
                <a:off x="8267700" y="2698750"/>
                <a:ext cx="508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9" p14:bwMode="auto">
            <p14:nvContentPartPr>
              <p14:cNvPr id="608" name="墨迹 607"/>
              <p14:cNvContentPartPr/>
              <p14:nvPr/>
            </p14:nvContentPartPr>
            <p14:xfrm>
              <a:off x="8261350" y="2717800"/>
              <a:ext cx="25400" cy="101600"/>
            </p14:xfrm>
          </p:contentPart>
        </mc:Choice>
        <mc:Fallback xmlns="">
          <p:pic>
            <p:nvPicPr>
              <p:cNvPr id="608" name="墨迹 607"/>
            </p:nvPicPr>
            <p:blipFill>
              <a:blip r:embed="rId720"/>
            </p:blipFill>
            <p:spPr>
              <a:xfrm>
                <a:off x="8261350" y="2717800"/>
                <a:ext cx="254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1" p14:bwMode="auto">
            <p14:nvContentPartPr>
              <p14:cNvPr id="609" name="墨迹 608"/>
              <p14:cNvContentPartPr/>
              <p14:nvPr/>
            </p14:nvContentPartPr>
            <p14:xfrm>
              <a:off x="7334250" y="3352800"/>
              <a:ext cx="222250" cy="12700"/>
            </p14:xfrm>
          </p:contentPart>
        </mc:Choice>
        <mc:Fallback xmlns="">
          <p:pic>
            <p:nvPicPr>
              <p:cNvPr id="609" name="墨迹 608"/>
            </p:nvPicPr>
            <p:blipFill>
              <a:blip r:embed="rId722"/>
            </p:blipFill>
            <p:spPr>
              <a:xfrm>
                <a:off x="7334250" y="3352800"/>
                <a:ext cx="2222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3" p14:bwMode="auto">
            <p14:nvContentPartPr>
              <p14:cNvPr id="610" name="墨迹 609"/>
              <p14:cNvContentPartPr/>
              <p14:nvPr/>
            </p14:nvContentPartPr>
            <p14:xfrm>
              <a:off x="7270750" y="2990850"/>
              <a:ext cx="234950" cy="360"/>
            </p14:xfrm>
          </p:contentPart>
        </mc:Choice>
        <mc:Fallback xmlns="">
          <p:pic>
            <p:nvPicPr>
              <p:cNvPr id="610" name="墨迹 609"/>
            </p:nvPicPr>
            <p:blipFill>
              <a:blip r:embed="rId724"/>
            </p:blipFill>
            <p:spPr>
              <a:xfrm>
                <a:off x="7270750" y="2990850"/>
                <a:ext cx="2349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5" p14:bwMode="auto">
            <p14:nvContentPartPr>
              <p14:cNvPr id="611" name="墨迹 610"/>
              <p14:cNvContentPartPr/>
              <p14:nvPr/>
            </p14:nvContentPartPr>
            <p14:xfrm>
              <a:off x="7651750" y="2971800"/>
              <a:ext cx="196850" cy="12700"/>
            </p14:xfrm>
          </p:contentPart>
        </mc:Choice>
        <mc:Fallback xmlns="">
          <p:pic>
            <p:nvPicPr>
              <p:cNvPr id="611" name="墨迹 610"/>
            </p:nvPicPr>
            <p:blipFill>
              <a:blip r:embed="rId726"/>
            </p:blipFill>
            <p:spPr>
              <a:xfrm>
                <a:off x="7651750" y="2971800"/>
                <a:ext cx="1968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7" p14:bwMode="auto">
            <p14:nvContentPartPr>
              <p14:cNvPr id="612" name="墨迹 611"/>
              <p14:cNvContentPartPr/>
              <p14:nvPr/>
            </p14:nvContentPartPr>
            <p14:xfrm>
              <a:off x="8026400" y="2940050"/>
              <a:ext cx="69850" cy="360"/>
            </p14:xfrm>
          </p:contentPart>
        </mc:Choice>
        <mc:Fallback xmlns="">
          <p:pic>
            <p:nvPicPr>
              <p:cNvPr id="612" name="墨迹 611"/>
            </p:nvPicPr>
            <p:blipFill>
              <a:blip r:embed="rId728"/>
            </p:blipFill>
            <p:spPr>
              <a:xfrm>
                <a:off x="8026400" y="2940050"/>
                <a:ext cx="698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9" p14:bwMode="auto">
            <p14:nvContentPartPr>
              <p14:cNvPr id="613" name="墨迹 612"/>
              <p14:cNvContentPartPr/>
              <p14:nvPr/>
            </p14:nvContentPartPr>
            <p14:xfrm>
              <a:off x="8204200" y="2933700"/>
              <a:ext cx="88900" cy="6350"/>
            </p14:xfrm>
          </p:contentPart>
        </mc:Choice>
        <mc:Fallback xmlns="">
          <p:pic>
            <p:nvPicPr>
              <p:cNvPr id="613" name="墨迹 612"/>
            </p:nvPicPr>
            <p:blipFill>
              <a:blip r:embed="rId730"/>
            </p:blipFill>
            <p:spPr>
              <a:xfrm>
                <a:off x="8204200" y="2933700"/>
                <a:ext cx="889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1" p14:bwMode="auto">
            <p14:nvContentPartPr>
              <p14:cNvPr id="614" name="墨迹 613"/>
              <p14:cNvContentPartPr/>
              <p14:nvPr/>
            </p14:nvContentPartPr>
            <p14:xfrm>
              <a:off x="8464550" y="2933700"/>
              <a:ext cx="19050" cy="360"/>
            </p14:xfrm>
          </p:contentPart>
        </mc:Choice>
        <mc:Fallback xmlns="">
          <p:pic>
            <p:nvPicPr>
              <p:cNvPr id="614" name="墨迹 613"/>
            </p:nvPicPr>
            <p:blipFill>
              <a:blip r:embed="rId732"/>
            </p:blipFill>
            <p:spPr>
              <a:xfrm>
                <a:off x="8464550" y="293370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3" p14:bwMode="auto">
            <p14:nvContentPartPr>
              <p14:cNvPr id="615" name="墨迹 614"/>
              <p14:cNvContentPartPr/>
              <p14:nvPr/>
            </p14:nvContentPartPr>
            <p14:xfrm>
              <a:off x="7385050" y="3371850"/>
              <a:ext cx="304800" cy="360"/>
            </p14:xfrm>
          </p:contentPart>
        </mc:Choice>
        <mc:Fallback xmlns="">
          <p:pic>
            <p:nvPicPr>
              <p:cNvPr id="615" name="墨迹 614"/>
            </p:nvPicPr>
            <p:blipFill>
              <a:blip r:embed="rId734"/>
            </p:blipFill>
            <p:spPr>
              <a:xfrm>
                <a:off x="7385050" y="3371850"/>
                <a:ext cx="3048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5" p14:bwMode="auto">
            <p14:nvContentPartPr>
              <p14:cNvPr id="616" name="墨迹 615"/>
              <p14:cNvContentPartPr/>
              <p14:nvPr/>
            </p14:nvContentPartPr>
            <p14:xfrm>
              <a:off x="7854950" y="3346450"/>
              <a:ext cx="660400" cy="57150"/>
            </p14:xfrm>
          </p:contentPart>
        </mc:Choice>
        <mc:Fallback xmlns="">
          <p:pic>
            <p:nvPicPr>
              <p:cNvPr id="616" name="墨迹 615"/>
            </p:nvPicPr>
            <p:blipFill>
              <a:blip r:embed="rId736"/>
            </p:blipFill>
            <p:spPr>
              <a:xfrm>
                <a:off x="7854950" y="3346450"/>
                <a:ext cx="6604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7" p14:bwMode="auto">
            <p14:nvContentPartPr>
              <p14:cNvPr id="617" name="墨迹 616"/>
              <p14:cNvContentPartPr/>
              <p14:nvPr/>
            </p14:nvContentPartPr>
            <p14:xfrm>
              <a:off x="8947150" y="3390900"/>
              <a:ext cx="292100" cy="38100"/>
            </p14:xfrm>
          </p:contentPart>
        </mc:Choice>
        <mc:Fallback xmlns="">
          <p:pic>
            <p:nvPicPr>
              <p:cNvPr id="617" name="墨迹 616"/>
            </p:nvPicPr>
            <p:blipFill>
              <a:blip r:embed="rId738"/>
            </p:blipFill>
            <p:spPr>
              <a:xfrm>
                <a:off x="8947150" y="3390900"/>
                <a:ext cx="2921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9" p14:bwMode="auto">
            <p14:nvContentPartPr>
              <p14:cNvPr id="618" name="墨迹 617"/>
              <p14:cNvContentPartPr/>
              <p14:nvPr/>
            </p14:nvContentPartPr>
            <p14:xfrm>
              <a:off x="9156700" y="3416300"/>
              <a:ext cx="12700" cy="360"/>
            </p14:xfrm>
          </p:contentPart>
        </mc:Choice>
        <mc:Fallback xmlns="">
          <p:pic>
            <p:nvPicPr>
              <p:cNvPr id="618" name="墨迹 617"/>
            </p:nvPicPr>
            <p:blipFill>
              <a:blip r:embed="rId583"/>
            </p:blipFill>
            <p:spPr>
              <a:xfrm>
                <a:off x="9156700" y="34163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0" p14:bwMode="auto">
            <p14:nvContentPartPr>
              <p14:cNvPr id="619" name="墨迹 618"/>
              <p14:cNvContentPartPr/>
              <p14:nvPr/>
            </p14:nvContentPartPr>
            <p14:xfrm>
              <a:off x="9182100" y="3416300"/>
              <a:ext cx="12700" cy="360"/>
            </p14:xfrm>
          </p:contentPart>
        </mc:Choice>
        <mc:Fallback xmlns="">
          <p:pic>
            <p:nvPicPr>
              <p:cNvPr id="619" name="墨迹 618"/>
            </p:nvPicPr>
            <p:blipFill>
              <a:blip r:embed="rId583"/>
            </p:blipFill>
            <p:spPr>
              <a:xfrm>
                <a:off x="9182100" y="34163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1" p14:bwMode="auto">
            <p14:nvContentPartPr>
              <p14:cNvPr id="620" name="墨迹 619"/>
              <p14:cNvContentPartPr/>
              <p14:nvPr/>
            </p14:nvContentPartPr>
            <p14:xfrm>
              <a:off x="9207500" y="3416300"/>
              <a:ext cx="19050" cy="360"/>
            </p14:xfrm>
          </p:contentPart>
        </mc:Choice>
        <mc:Fallback xmlns="">
          <p:pic>
            <p:nvPicPr>
              <p:cNvPr id="620" name="墨迹 619"/>
            </p:nvPicPr>
            <p:blipFill>
              <a:blip r:embed="rId732"/>
            </p:blipFill>
            <p:spPr>
              <a:xfrm>
                <a:off x="9207500" y="341630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2" p14:bwMode="auto">
            <p14:nvContentPartPr>
              <p14:cNvPr id="621" name="墨迹 620"/>
              <p14:cNvContentPartPr/>
              <p14:nvPr/>
            </p14:nvContentPartPr>
            <p14:xfrm>
              <a:off x="9493250" y="3308350"/>
              <a:ext cx="25400" cy="76200"/>
            </p14:xfrm>
          </p:contentPart>
        </mc:Choice>
        <mc:Fallback xmlns="">
          <p:pic>
            <p:nvPicPr>
              <p:cNvPr id="621" name="墨迹 620"/>
            </p:nvPicPr>
            <p:blipFill>
              <a:blip r:embed="rId743"/>
            </p:blipFill>
            <p:spPr>
              <a:xfrm>
                <a:off x="9493250" y="3308350"/>
                <a:ext cx="254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4" p14:bwMode="auto">
            <p14:nvContentPartPr>
              <p14:cNvPr id="622" name="墨迹 621"/>
              <p14:cNvContentPartPr/>
              <p14:nvPr/>
            </p14:nvContentPartPr>
            <p14:xfrm>
              <a:off x="9093200" y="3270250"/>
              <a:ext cx="25400" cy="25400"/>
            </p14:xfrm>
          </p:contentPart>
        </mc:Choice>
        <mc:Fallback xmlns="">
          <p:pic>
            <p:nvPicPr>
              <p:cNvPr id="622" name="墨迹 621"/>
            </p:nvPicPr>
            <p:blipFill>
              <a:blip r:embed="rId745"/>
            </p:blipFill>
            <p:spPr>
              <a:xfrm>
                <a:off x="9093200" y="3270250"/>
                <a:ext cx="25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6" p14:bwMode="auto">
            <p14:nvContentPartPr>
              <p14:cNvPr id="623" name="墨迹 622"/>
              <p14:cNvContentPartPr/>
              <p14:nvPr/>
            </p14:nvContentPartPr>
            <p14:xfrm>
              <a:off x="8940800" y="3384550"/>
              <a:ext cx="298450" cy="50800"/>
            </p14:xfrm>
          </p:contentPart>
        </mc:Choice>
        <mc:Fallback xmlns="">
          <p:pic>
            <p:nvPicPr>
              <p:cNvPr id="623" name="墨迹 622"/>
            </p:nvPicPr>
            <p:blipFill>
              <a:blip r:embed="rId747"/>
            </p:blipFill>
            <p:spPr>
              <a:xfrm>
                <a:off x="8940800" y="3384550"/>
                <a:ext cx="2984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8" p14:bwMode="auto">
            <p14:nvContentPartPr>
              <p14:cNvPr id="624" name="墨迹 623"/>
              <p14:cNvContentPartPr/>
              <p14:nvPr/>
            </p14:nvContentPartPr>
            <p14:xfrm>
              <a:off x="9080500" y="3282950"/>
              <a:ext cx="31750" cy="31750"/>
            </p14:xfrm>
          </p:contentPart>
        </mc:Choice>
        <mc:Fallback xmlns="">
          <p:pic>
            <p:nvPicPr>
              <p:cNvPr id="624" name="墨迹 623"/>
            </p:nvPicPr>
            <p:blipFill>
              <a:blip r:embed="rId749"/>
            </p:blipFill>
            <p:spPr>
              <a:xfrm>
                <a:off x="9080500" y="3282950"/>
                <a:ext cx="317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0" p14:bwMode="auto">
            <p14:nvContentPartPr>
              <p14:cNvPr id="625" name="墨迹 624"/>
              <p14:cNvContentPartPr/>
              <p14:nvPr/>
            </p14:nvContentPartPr>
            <p14:xfrm>
              <a:off x="7315200" y="2990850"/>
              <a:ext cx="565150" cy="44450"/>
            </p14:xfrm>
          </p:contentPart>
        </mc:Choice>
        <mc:Fallback xmlns="">
          <p:pic>
            <p:nvPicPr>
              <p:cNvPr id="625" name="墨迹 624"/>
            </p:nvPicPr>
            <p:blipFill>
              <a:blip r:embed="rId751"/>
            </p:blipFill>
            <p:spPr>
              <a:xfrm>
                <a:off x="7315200" y="2990850"/>
                <a:ext cx="5651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2" p14:bwMode="auto">
            <p14:nvContentPartPr>
              <p14:cNvPr id="626" name="墨迹 625"/>
              <p14:cNvContentPartPr/>
              <p14:nvPr/>
            </p14:nvContentPartPr>
            <p14:xfrm>
              <a:off x="9601200" y="3155950"/>
              <a:ext cx="38100" cy="254000"/>
            </p14:xfrm>
          </p:contentPart>
        </mc:Choice>
        <mc:Fallback xmlns="">
          <p:pic>
            <p:nvPicPr>
              <p:cNvPr id="626" name="墨迹 625"/>
            </p:nvPicPr>
            <p:blipFill>
              <a:blip r:embed="rId753"/>
            </p:blipFill>
            <p:spPr>
              <a:xfrm>
                <a:off x="9601200" y="3155950"/>
                <a:ext cx="381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4" p14:bwMode="auto">
            <p14:nvContentPartPr>
              <p14:cNvPr id="627" name="墨迹 626"/>
              <p14:cNvContentPartPr/>
              <p14:nvPr/>
            </p14:nvContentPartPr>
            <p14:xfrm>
              <a:off x="9645650" y="3187700"/>
              <a:ext cx="107950" cy="69850"/>
            </p14:xfrm>
          </p:contentPart>
        </mc:Choice>
        <mc:Fallback xmlns="">
          <p:pic>
            <p:nvPicPr>
              <p:cNvPr id="627" name="墨迹 626"/>
            </p:nvPicPr>
            <p:blipFill>
              <a:blip r:embed="rId755"/>
            </p:blipFill>
            <p:spPr>
              <a:xfrm>
                <a:off x="9645650" y="3187700"/>
                <a:ext cx="1079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6" p14:bwMode="auto">
            <p14:nvContentPartPr>
              <p14:cNvPr id="628" name="墨迹 627"/>
              <p14:cNvContentPartPr/>
              <p14:nvPr/>
            </p14:nvContentPartPr>
            <p14:xfrm>
              <a:off x="9779000" y="3175000"/>
              <a:ext cx="82550" cy="114300"/>
            </p14:xfrm>
          </p:contentPart>
        </mc:Choice>
        <mc:Fallback xmlns="">
          <p:pic>
            <p:nvPicPr>
              <p:cNvPr id="628" name="墨迹 627"/>
            </p:nvPicPr>
            <p:blipFill>
              <a:blip r:embed="rId757"/>
            </p:blipFill>
            <p:spPr>
              <a:xfrm>
                <a:off x="9779000" y="3175000"/>
                <a:ext cx="825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8" p14:bwMode="auto">
            <p14:nvContentPartPr>
              <p14:cNvPr id="629" name="墨迹 628"/>
              <p14:cNvContentPartPr/>
              <p14:nvPr/>
            </p14:nvContentPartPr>
            <p14:xfrm>
              <a:off x="9867900" y="3219450"/>
              <a:ext cx="95250" cy="12700"/>
            </p14:xfrm>
          </p:contentPart>
        </mc:Choice>
        <mc:Fallback xmlns="">
          <p:pic>
            <p:nvPicPr>
              <p:cNvPr id="629" name="墨迹 628"/>
            </p:nvPicPr>
            <p:blipFill>
              <a:blip r:embed="rId759"/>
            </p:blipFill>
            <p:spPr>
              <a:xfrm>
                <a:off x="9867900" y="3219450"/>
                <a:ext cx="952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0" p14:bwMode="auto">
            <p14:nvContentPartPr>
              <p14:cNvPr id="630" name="墨迹 629"/>
              <p14:cNvContentPartPr/>
              <p14:nvPr/>
            </p14:nvContentPartPr>
            <p14:xfrm>
              <a:off x="9906000" y="3181350"/>
              <a:ext cx="19050" cy="82550"/>
            </p14:xfrm>
          </p:contentPart>
        </mc:Choice>
        <mc:Fallback xmlns="">
          <p:pic>
            <p:nvPicPr>
              <p:cNvPr id="630" name="墨迹 629"/>
            </p:nvPicPr>
            <p:blipFill>
              <a:blip r:embed="rId761"/>
            </p:blipFill>
            <p:spPr>
              <a:xfrm>
                <a:off x="9906000" y="3181350"/>
                <a:ext cx="190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2" p14:bwMode="auto">
            <p14:nvContentPartPr>
              <p14:cNvPr id="631" name="墨迹 630"/>
              <p14:cNvContentPartPr/>
              <p14:nvPr/>
            </p14:nvContentPartPr>
            <p14:xfrm>
              <a:off x="10020300" y="3194050"/>
              <a:ext cx="19050" cy="88900"/>
            </p14:xfrm>
          </p:contentPart>
        </mc:Choice>
        <mc:Fallback xmlns="">
          <p:pic>
            <p:nvPicPr>
              <p:cNvPr id="631" name="墨迹 630"/>
            </p:nvPicPr>
            <p:blipFill>
              <a:blip r:embed="rId763"/>
            </p:blipFill>
            <p:spPr>
              <a:xfrm>
                <a:off x="10020300" y="3194050"/>
                <a:ext cx="190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4" p14:bwMode="auto">
            <p14:nvContentPartPr>
              <p14:cNvPr id="632" name="墨迹 631"/>
              <p14:cNvContentPartPr/>
              <p14:nvPr/>
            </p14:nvContentPartPr>
            <p14:xfrm>
              <a:off x="10045700" y="3232150"/>
              <a:ext cx="107950" cy="19050"/>
            </p14:xfrm>
          </p:contentPart>
        </mc:Choice>
        <mc:Fallback xmlns="">
          <p:pic>
            <p:nvPicPr>
              <p:cNvPr id="632" name="墨迹 631"/>
            </p:nvPicPr>
            <p:blipFill>
              <a:blip r:embed="rId765"/>
            </p:blipFill>
            <p:spPr>
              <a:xfrm>
                <a:off x="10045700" y="3232150"/>
                <a:ext cx="1079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6" p14:bwMode="auto">
            <p14:nvContentPartPr>
              <p14:cNvPr id="633" name="墨迹 632"/>
              <p14:cNvContentPartPr/>
              <p14:nvPr/>
            </p14:nvContentPartPr>
            <p14:xfrm>
              <a:off x="10102850" y="3187700"/>
              <a:ext cx="107950" cy="95250"/>
            </p14:xfrm>
          </p:contentPart>
        </mc:Choice>
        <mc:Fallback xmlns="">
          <p:pic>
            <p:nvPicPr>
              <p:cNvPr id="633" name="墨迹 632"/>
            </p:nvPicPr>
            <p:blipFill>
              <a:blip r:embed="rId767"/>
            </p:blipFill>
            <p:spPr>
              <a:xfrm>
                <a:off x="10102850" y="3187700"/>
                <a:ext cx="1079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8" p14:bwMode="auto">
            <p14:nvContentPartPr>
              <p14:cNvPr id="634" name="墨迹 633"/>
              <p14:cNvContentPartPr/>
              <p14:nvPr/>
            </p14:nvContentPartPr>
            <p14:xfrm>
              <a:off x="10242550" y="3175000"/>
              <a:ext cx="50800" cy="266700"/>
            </p14:xfrm>
          </p:contentPart>
        </mc:Choice>
        <mc:Fallback xmlns="">
          <p:pic>
            <p:nvPicPr>
              <p:cNvPr id="634" name="墨迹 633"/>
            </p:nvPicPr>
            <p:blipFill>
              <a:blip r:embed="rId769"/>
            </p:blipFill>
            <p:spPr>
              <a:xfrm>
                <a:off x="10242550" y="3175000"/>
                <a:ext cx="508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0" p14:bwMode="auto">
            <p14:nvContentPartPr>
              <p14:cNvPr id="635" name="墨迹 634"/>
              <p14:cNvContentPartPr/>
              <p14:nvPr/>
            </p14:nvContentPartPr>
            <p14:xfrm>
              <a:off x="10255250" y="3175000"/>
              <a:ext cx="95250" cy="133350"/>
            </p14:xfrm>
          </p:contentPart>
        </mc:Choice>
        <mc:Fallback xmlns="">
          <p:pic>
            <p:nvPicPr>
              <p:cNvPr id="635" name="墨迹 634"/>
            </p:nvPicPr>
            <p:blipFill>
              <a:blip r:embed="rId771"/>
            </p:blipFill>
            <p:spPr>
              <a:xfrm>
                <a:off x="10255250" y="3175000"/>
                <a:ext cx="952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2" p14:bwMode="auto">
            <p14:nvContentPartPr>
              <p14:cNvPr id="636" name="墨迹 635"/>
              <p14:cNvContentPartPr/>
              <p14:nvPr/>
            </p14:nvContentPartPr>
            <p14:xfrm>
              <a:off x="10356850" y="3219450"/>
              <a:ext cx="101600" cy="133350"/>
            </p14:xfrm>
          </p:contentPart>
        </mc:Choice>
        <mc:Fallback xmlns="">
          <p:pic>
            <p:nvPicPr>
              <p:cNvPr id="636" name="墨迹 635"/>
            </p:nvPicPr>
            <p:blipFill>
              <a:blip r:embed="rId773"/>
            </p:blipFill>
            <p:spPr>
              <a:xfrm>
                <a:off x="10356850" y="3219450"/>
                <a:ext cx="1016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4" p14:bwMode="auto">
            <p14:nvContentPartPr>
              <p14:cNvPr id="637" name="墨迹 636"/>
              <p14:cNvContentPartPr/>
              <p14:nvPr/>
            </p14:nvContentPartPr>
            <p14:xfrm>
              <a:off x="6832600" y="3505200"/>
              <a:ext cx="6350" cy="107950"/>
            </p14:xfrm>
          </p:contentPart>
        </mc:Choice>
        <mc:Fallback xmlns="">
          <p:pic>
            <p:nvPicPr>
              <p:cNvPr id="637" name="墨迹 636"/>
            </p:nvPicPr>
            <p:blipFill>
              <a:blip r:embed="rId775"/>
            </p:blipFill>
            <p:spPr>
              <a:xfrm>
                <a:off x="6832600" y="3505200"/>
                <a:ext cx="63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6" p14:bwMode="auto">
            <p14:nvContentPartPr>
              <p14:cNvPr id="638" name="墨迹 637"/>
              <p14:cNvContentPartPr/>
              <p14:nvPr/>
            </p14:nvContentPartPr>
            <p14:xfrm>
              <a:off x="6819900" y="3441700"/>
              <a:ext cx="196850" cy="196850"/>
            </p14:xfrm>
          </p:contentPart>
        </mc:Choice>
        <mc:Fallback xmlns="">
          <p:pic>
            <p:nvPicPr>
              <p:cNvPr id="638" name="墨迹 637"/>
            </p:nvPicPr>
            <p:blipFill>
              <a:blip r:embed="rId777"/>
            </p:blipFill>
            <p:spPr>
              <a:xfrm>
                <a:off x="6819900" y="3441700"/>
                <a:ext cx="1968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8" p14:bwMode="auto">
            <p14:nvContentPartPr>
              <p14:cNvPr id="639" name="墨迹 638"/>
              <p14:cNvContentPartPr/>
              <p14:nvPr/>
            </p14:nvContentPartPr>
            <p14:xfrm>
              <a:off x="7042150" y="3486150"/>
              <a:ext cx="171450" cy="6350"/>
            </p14:xfrm>
          </p:contentPart>
        </mc:Choice>
        <mc:Fallback xmlns="">
          <p:pic>
            <p:nvPicPr>
              <p:cNvPr id="639" name="墨迹 638"/>
            </p:nvPicPr>
            <p:blipFill>
              <a:blip r:embed="rId779"/>
            </p:blipFill>
            <p:spPr>
              <a:xfrm>
                <a:off x="7042150" y="3486150"/>
                <a:ext cx="1714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0" p14:bwMode="auto">
            <p14:nvContentPartPr>
              <p14:cNvPr id="640" name="墨迹 639"/>
              <p14:cNvContentPartPr/>
              <p14:nvPr/>
            </p14:nvContentPartPr>
            <p14:xfrm>
              <a:off x="7143750" y="3486150"/>
              <a:ext cx="19050" cy="215900"/>
            </p14:xfrm>
          </p:contentPart>
        </mc:Choice>
        <mc:Fallback xmlns="">
          <p:pic>
            <p:nvPicPr>
              <p:cNvPr id="640" name="墨迹 639"/>
            </p:nvPicPr>
            <p:blipFill>
              <a:blip r:embed="rId781"/>
            </p:blipFill>
            <p:spPr>
              <a:xfrm>
                <a:off x="7143750" y="3486150"/>
                <a:ext cx="190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2" p14:bwMode="auto">
            <p14:nvContentPartPr>
              <p14:cNvPr id="641" name="墨迹 640"/>
              <p14:cNvContentPartPr/>
              <p14:nvPr/>
            </p14:nvContentPartPr>
            <p14:xfrm>
              <a:off x="7175500" y="3619500"/>
              <a:ext cx="203200" cy="133350"/>
            </p14:xfrm>
          </p:contentPart>
        </mc:Choice>
        <mc:Fallback xmlns="">
          <p:pic>
            <p:nvPicPr>
              <p:cNvPr id="641" name="墨迹 640"/>
            </p:nvPicPr>
            <p:blipFill>
              <a:blip r:embed="rId783"/>
            </p:blipFill>
            <p:spPr>
              <a:xfrm>
                <a:off x="7175500" y="3619500"/>
                <a:ext cx="2032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4" p14:bwMode="auto">
            <p14:nvContentPartPr>
              <p14:cNvPr id="642" name="墨迹 641"/>
              <p14:cNvContentPartPr/>
              <p14:nvPr/>
            </p14:nvContentPartPr>
            <p14:xfrm>
              <a:off x="8890000" y="3384550"/>
              <a:ext cx="450850" cy="44450"/>
            </p14:xfrm>
          </p:contentPart>
        </mc:Choice>
        <mc:Fallback xmlns="">
          <p:pic>
            <p:nvPicPr>
              <p:cNvPr id="642" name="墨迹 641"/>
            </p:nvPicPr>
            <p:blipFill>
              <a:blip r:embed="rId785"/>
            </p:blipFill>
            <p:spPr>
              <a:xfrm>
                <a:off x="8890000" y="3384550"/>
                <a:ext cx="4508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6" p14:bwMode="auto">
            <p14:nvContentPartPr>
              <p14:cNvPr id="643" name="墨迹 642"/>
              <p14:cNvContentPartPr/>
              <p14:nvPr/>
            </p14:nvContentPartPr>
            <p14:xfrm>
              <a:off x="9220200" y="3422650"/>
              <a:ext cx="171450" cy="120650"/>
            </p14:xfrm>
          </p:contentPart>
        </mc:Choice>
        <mc:Fallback xmlns="">
          <p:pic>
            <p:nvPicPr>
              <p:cNvPr id="643" name="墨迹 642"/>
            </p:nvPicPr>
            <p:blipFill>
              <a:blip r:embed="rId787"/>
            </p:blipFill>
            <p:spPr>
              <a:xfrm>
                <a:off x="9220200" y="3422650"/>
                <a:ext cx="1714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8" p14:bwMode="auto">
            <p14:nvContentPartPr>
              <p14:cNvPr id="644" name="墨迹 643"/>
              <p14:cNvContentPartPr/>
              <p14:nvPr/>
            </p14:nvContentPartPr>
            <p14:xfrm>
              <a:off x="9207500" y="3448050"/>
              <a:ext cx="215900" cy="101600"/>
            </p14:xfrm>
          </p:contentPart>
        </mc:Choice>
        <mc:Fallback xmlns="">
          <p:pic>
            <p:nvPicPr>
              <p:cNvPr id="644" name="墨迹 643"/>
            </p:nvPicPr>
            <p:blipFill>
              <a:blip r:embed="rId789"/>
            </p:blipFill>
            <p:spPr>
              <a:xfrm>
                <a:off x="9207500" y="3448050"/>
                <a:ext cx="2159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0" p14:bwMode="auto">
            <p14:nvContentPartPr>
              <p14:cNvPr id="645" name="墨迹 644"/>
              <p14:cNvContentPartPr/>
              <p14:nvPr/>
            </p14:nvContentPartPr>
            <p14:xfrm>
              <a:off x="7543800" y="3575050"/>
              <a:ext cx="31750" cy="171450"/>
            </p14:xfrm>
          </p:contentPart>
        </mc:Choice>
        <mc:Fallback xmlns="">
          <p:pic>
            <p:nvPicPr>
              <p:cNvPr id="645" name="墨迹 644"/>
            </p:nvPicPr>
            <p:blipFill>
              <a:blip r:embed="rId791"/>
            </p:blipFill>
            <p:spPr>
              <a:xfrm>
                <a:off x="7543800" y="3575050"/>
                <a:ext cx="317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2" p14:bwMode="auto">
            <p14:nvContentPartPr>
              <p14:cNvPr id="646" name="墨迹 645"/>
              <p14:cNvContentPartPr/>
              <p14:nvPr/>
            </p14:nvContentPartPr>
            <p14:xfrm>
              <a:off x="7600950" y="3581400"/>
              <a:ext cx="152400" cy="127000"/>
            </p14:xfrm>
          </p:contentPart>
        </mc:Choice>
        <mc:Fallback xmlns="">
          <p:pic>
            <p:nvPicPr>
              <p:cNvPr id="646" name="墨迹 645"/>
            </p:nvPicPr>
            <p:blipFill>
              <a:blip r:embed="rId793"/>
            </p:blipFill>
            <p:spPr>
              <a:xfrm>
                <a:off x="7600950" y="3581400"/>
                <a:ext cx="1524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4" p14:bwMode="auto">
            <p14:nvContentPartPr>
              <p14:cNvPr id="647" name="墨迹 646"/>
              <p14:cNvContentPartPr/>
              <p14:nvPr/>
            </p14:nvContentPartPr>
            <p14:xfrm>
              <a:off x="7810500" y="3651250"/>
              <a:ext cx="101600" cy="6350"/>
            </p14:xfrm>
          </p:contentPart>
        </mc:Choice>
        <mc:Fallback xmlns="">
          <p:pic>
            <p:nvPicPr>
              <p:cNvPr id="647" name="墨迹 646"/>
            </p:nvPicPr>
            <p:blipFill>
              <a:blip r:embed="rId795"/>
            </p:blipFill>
            <p:spPr>
              <a:xfrm>
                <a:off x="7810500" y="3651250"/>
                <a:ext cx="1016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6" p14:bwMode="auto">
            <p14:nvContentPartPr>
              <p14:cNvPr id="648" name="墨迹 647"/>
              <p14:cNvContentPartPr/>
              <p14:nvPr/>
            </p14:nvContentPartPr>
            <p14:xfrm>
              <a:off x="7842250" y="3613150"/>
              <a:ext cx="88900" cy="107950"/>
            </p14:xfrm>
          </p:contentPart>
        </mc:Choice>
        <mc:Fallback xmlns="">
          <p:pic>
            <p:nvPicPr>
              <p:cNvPr id="648" name="墨迹 647"/>
            </p:nvPicPr>
            <p:blipFill>
              <a:blip r:embed="rId797"/>
            </p:blipFill>
            <p:spPr>
              <a:xfrm>
                <a:off x="7842250" y="3613150"/>
                <a:ext cx="889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8" p14:bwMode="auto">
            <p14:nvContentPartPr>
              <p14:cNvPr id="649" name="墨迹 648"/>
              <p14:cNvContentPartPr/>
              <p14:nvPr/>
            </p14:nvContentPartPr>
            <p14:xfrm>
              <a:off x="8013700" y="3638550"/>
              <a:ext cx="31750" cy="95250"/>
            </p14:xfrm>
          </p:contentPart>
        </mc:Choice>
        <mc:Fallback xmlns="">
          <p:pic>
            <p:nvPicPr>
              <p:cNvPr id="649" name="墨迹 648"/>
            </p:nvPicPr>
            <p:blipFill>
              <a:blip r:embed="rId799"/>
            </p:blipFill>
            <p:spPr>
              <a:xfrm>
                <a:off x="8013700" y="3638550"/>
                <a:ext cx="317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0" p14:bwMode="auto">
            <p14:nvContentPartPr>
              <p14:cNvPr id="650" name="墨迹 649"/>
              <p14:cNvContentPartPr/>
              <p14:nvPr/>
            </p14:nvContentPartPr>
            <p14:xfrm>
              <a:off x="8064500" y="3587750"/>
              <a:ext cx="133350" cy="120650"/>
            </p14:xfrm>
          </p:contentPart>
        </mc:Choice>
        <mc:Fallback xmlns="">
          <p:pic>
            <p:nvPicPr>
              <p:cNvPr id="650" name="墨迹 649"/>
            </p:nvPicPr>
            <p:blipFill>
              <a:blip r:embed="rId801"/>
            </p:blipFill>
            <p:spPr>
              <a:xfrm>
                <a:off x="8064500" y="3587750"/>
                <a:ext cx="1333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2" p14:bwMode="auto">
            <p14:nvContentPartPr>
              <p14:cNvPr id="651" name="墨迹 650"/>
              <p14:cNvContentPartPr/>
              <p14:nvPr/>
            </p14:nvContentPartPr>
            <p14:xfrm>
              <a:off x="8261350" y="3600450"/>
              <a:ext cx="360" cy="133350"/>
            </p14:xfrm>
          </p:contentPart>
        </mc:Choice>
        <mc:Fallback xmlns="">
          <p:pic>
            <p:nvPicPr>
              <p:cNvPr id="651" name="墨迹 650"/>
            </p:nvPicPr>
            <p:blipFill>
              <a:blip r:embed="rId803"/>
            </p:blipFill>
            <p:spPr>
              <a:xfrm>
                <a:off x="8261350" y="3600450"/>
                <a:ext cx="36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4" p14:bwMode="auto">
            <p14:nvContentPartPr>
              <p14:cNvPr id="652" name="墨迹 651"/>
              <p14:cNvContentPartPr/>
              <p14:nvPr/>
            </p14:nvContentPartPr>
            <p14:xfrm>
              <a:off x="8229600" y="3594100"/>
              <a:ext cx="120650" cy="171450"/>
            </p14:xfrm>
          </p:contentPart>
        </mc:Choice>
        <mc:Fallback xmlns="">
          <p:pic>
            <p:nvPicPr>
              <p:cNvPr id="652" name="墨迹 651"/>
            </p:nvPicPr>
            <p:blipFill>
              <a:blip r:embed="rId805"/>
            </p:blipFill>
            <p:spPr>
              <a:xfrm>
                <a:off x="8229600" y="3594100"/>
                <a:ext cx="1206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6" p14:bwMode="auto">
            <p14:nvContentPartPr>
              <p14:cNvPr id="653" name="墨迹 652"/>
              <p14:cNvContentPartPr/>
              <p14:nvPr/>
            </p14:nvContentPartPr>
            <p14:xfrm>
              <a:off x="8382000" y="3625850"/>
              <a:ext cx="31750" cy="158750"/>
            </p14:xfrm>
          </p:contentPart>
        </mc:Choice>
        <mc:Fallback xmlns="">
          <p:pic>
            <p:nvPicPr>
              <p:cNvPr id="653" name="墨迹 652"/>
            </p:nvPicPr>
            <p:blipFill>
              <a:blip r:embed="rId807"/>
            </p:blipFill>
            <p:spPr>
              <a:xfrm>
                <a:off x="8382000" y="3625850"/>
                <a:ext cx="317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8" p14:bwMode="auto">
            <p14:nvContentPartPr>
              <p14:cNvPr id="654" name="墨迹 653"/>
              <p14:cNvContentPartPr/>
              <p14:nvPr/>
            </p14:nvContentPartPr>
            <p14:xfrm>
              <a:off x="8451850" y="3581400"/>
              <a:ext cx="101600" cy="146050"/>
            </p14:xfrm>
          </p:contentPart>
        </mc:Choice>
        <mc:Fallback xmlns="">
          <p:pic>
            <p:nvPicPr>
              <p:cNvPr id="654" name="墨迹 653"/>
            </p:nvPicPr>
            <p:blipFill>
              <a:blip r:embed="rId809"/>
            </p:blipFill>
            <p:spPr>
              <a:xfrm>
                <a:off x="8451850" y="3581400"/>
                <a:ext cx="1016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0" p14:bwMode="auto">
            <p14:nvContentPartPr>
              <p14:cNvPr id="655" name="墨迹 654"/>
              <p14:cNvContentPartPr/>
              <p14:nvPr/>
            </p14:nvContentPartPr>
            <p14:xfrm>
              <a:off x="8616950" y="3676650"/>
              <a:ext cx="139700" cy="12700"/>
            </p14:xfrm>
          </p:contentPart>
        </mc:Choice>
        <mc:Fallback xmlns="">
          <p:pic>
            <p:nvPicPr>
              <p:cNvPr id="655" name="墨迹 654"/>
            </p:nvPicPr>
            <p:blipFill>
              <a:blip r:embed="rId811"/>
            </p:blipFill>
            <p:spPr>
              <a:xfrm>
                <a:off x="8616950" y="3676650"/>
                <a:ext cx="1397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2" p14:bwMode="auto">
            <p14:nvContentPartPr>
              <p14:cNvPr id="656" name="墨迹 655"/>
              <p14:cNvContentPartPr/>
              <p14:nvPr/>
            </p14:nvContentPartPr>
            <p14:xfrm>
              <a:off x="8686800" y="3638550"/>
              <a:ext cx="95250" cy="101600"/>
            </p14:xfrm>
          </p:contentPart>
        </mc:Choice>
        <mc:Fallback xmlns="">
          <p:pic>
            <p:nvPicPr>
              <p:cNvPr id="656" name="墨迹 655"/>
            </p:nvPicPr>
            <p:blipFill>
              <a:blip r:embed="rId813"/>
            </p:blipFill>
            <p:spPr>
              <a:xfrm>
                <a:off x="8686800" y="3638550"/>
                <a:ext cx="952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4" p14:bwMode="auto">
            <p14:nvContentPartPr>
              <p14:cNvPr id="657" name="墨迹 656"/>
              <p14:cNvContentPartPr/>
              <p14:nvPr/>
            </p14:nvContentPartPr>
            <p14:xfrm>
              <a:off x="8432800" y="3568700"/>
              <a:ext cx="12700" cy="360"/>
            </p14:xfrm>
          </p:contentPart>
        </mc:Choice>
        <mc:Fallback xmlns="">
          <p:pic>
            <p:nvPicPr>
              <p:cNvPr id="657" name="墨迹 656"/>
            </p:nvPicPr>
            <p:blipFill>
              <a:blip r:embed="rId583"/>
            </p:blipFill>
            <p:spPr>
              <a:xfrm>
                <a:off x="8432800" y="35687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5" p14:bwMode="auto">
            <p14:nvContentPartPr>
              <p14:cNvPr id="658" name="墨迹 657"/>
              <p14:cNvContentPartPr/>
              <p14:nvPr/>
            </p14:nvContentPartPr>
            <p14:xfrm>
              <a:off x="8439150" y="3581400"/>
              <a:ext cx="101600" cy="12700"/>
            </p14:xfrm>
          </p:contentPart>
        </mc:Choice>
        <mc:Fallback xmlns="">
          <p:pic>
            <p:nvPicPr>
              <p:cNvPr id="658" name="墨迹 657"/>
            </p:nvPicPr>
            <p:blipFill>
              <a:blip r:embed="rId816"/>
            </p:blipFill>
            <p:spPr>
              <a:xfrm>
                <a:off x="8439150" y="3581400"/>
                <a:ext cx="1016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7" p14:bwMode="auto">
            <p14:nvContentPartPr>
              <p14:cNvPr id="659" name="墨迹 658"/>
              <p14:cNvContentPartPr/>
              <p14:nvPr/>
            </p14:nvContentPartPr>
            <p14:xfrm>
              <a:off x="8851900" y="3581400"/>
              <a:ext cx="19050" cy="209550"/>
            </p14:xfrm>
          </p:contentPart>
        </mc:Choice>
        <mc:Fallback xmlns="">
          <p:pic>
            <p:nvPicPr>
              <p:cNvPr id="659" name="墨迹 658"/>
            </p:nvPicPr>
            <p:blipFill>
              <a:blip r:embed="rId818"/>
            </p:blipFill>
            <p:spPr>
              <a:xfrm>
                <a:off x="8851900" y="3581400"/>
                <a:ext cx="190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9" p14:bwMode="auto">
            <p14:nvContentPartPr>
              <p14:cNvPr id="660" name="墨迹 659"/>
              <p14:cNvContentPartPr/>
              <p14:nvPr/>
            </p14:nvContentPartPr>
            <p14:xfrm>
              <a:off x="8813800" y="3562350"/>
              <a:ext cx="247650" cy="234950"/>
            </p14:xfrm>
          </p:contentPart>
        </mc:Choice>
        <mc:Fallback xmlns="">
          <p:pic>
            <p:nvPicPr>
              <p:cNvPr id="660" name="墨迹 659"/>
            </p:nvPicPr>
            <p:blipFill>
              <a:blip r:embed="rId820"/>
            </p:blipFill>
            <p:spPr>
              <a:xfrm>
                <a:off x="8813800" y="3562350"/>
                <a:ext cx="2476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1" p14:bwMode="auto">
            <p14:nvContentPartPr>
              <p14:cNvPr id="661" name="墨迹 660"/>
              <p14:cNvContentPartPr/>
              <p14:nvPr/>
            </p14:nvContentPartPr>
            <p14:xfrm>
              <a:off x="8369300" y="3651250"/>
              <a:ext cx="25400" cy="360"/>
            </p14:xfrm>
          </p:contentPart>
        </mc:Choice>
        <mc:Fallback xmlns="">
          <p:pic>
            <p:nvPicPr>
              <p:cNvPr id="661" name="墨迹 660"/>
            </p:nvPicPr>
            <p:blipFill>
              <a:blip r:embed="rId622"/>
            </p:blipFill>
            <p:spPr>
              <a:xfrm>
                <a:off x="8369300" y="365125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2" p14:bwMode="auto">
            <p14:nvContentPartPr>
              <p14:cNvPr id="662" name="墨迹 661"/>
              <p14:cNvContentPartPr/>
              <p14:nvPr/>
            </p14:nvContentPartPr>
            <p14:xfrm>
              <a:off x="8407400" y="3651250"/>
              <a:ext cx="50800" cy="19050"/>
            </p14:xfrm>
          </p:contentPart>
        </mc:Choice>
        <mc:Fallback xmlns="">
          <p:pic>
            <p:nvPicPr>
              <p:cNvPr id="662" name="墨迹 661"/>
            </p:nvPicPr>
            <p:blipFill>
              <a:blip r:embed="rId823"/>
            </p:blipFill>
            <p:spPr>
              <a:xfrm>
                <a:off x="8407400" y="3651250"/>
                <a:ext cx="508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4" p14:bwMode="auto">
            <p14:nvContentPartPr>
              <p14:cNvPr id="663" name="墨迹 662"/>
              <p14:cNvContentPartPr/>
              <p14:nvPr/>
            </p14:nvContentPartPr>
            <p14:xfrm>
              <a:off x="9093200" y="3765550"/>
              <a:ext cx="222250" cy="88900"/>
            </p14:xfrm>
          </p:contentPart>
        </mc:Choice>
        <mc:Fallback xmlns="">
          <p:pic>
            <p:nvPicPr>
              <p:cNvPr id="663" name="墨迹 662"/>
            </p:nvPicPr>
            <p:blipFill>
              <a:blip r:embed="rId825"/>
            </p:blipFill>
            <p:spPr>
              <a:xfrm>
                <a:off x="9093200" y="3765550"/>
                <a:ext cx="2222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6" p14:bwMode="auto">
            <p14:nvContentPartPr>
              <p14:cNvPr id="664" name="墨迹 663"/>
              <p14:cNvContentPartPr/>
              <p14:nvPr/>
            </p14:nvContentPartPr>
            <p14:xfrm>
              <a:off x="6623050" y="1898650"/>
              <a:ext cx="603250" cy="19050"/>
            </p14:xfrm>
          </p:contentPart>
        </mc:Choice>
        <mc:Fallback xmlns="">
          <p:pic>
            <p:nvPicPr>
              <p:cNvPr id="664" name="墨迹 663"/>
            </p:nvPicPr>
            <p:blipFill>
              <a:blip r:embed="rId827"/>
            </p:blipFill>
            <p:spPr>
              <a:xfrm>
                <a:off x="6623050" y="1898650"/>
                <a:ext cx="6032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8" p14:bwMode="auto">
            <p14:nvContentPartPr>
              <p14:cNvPr id="665" name="墨迹 664"/>
              <p14:cNvContentPartPr/>
              <p14:nvPr/>
            </p14:nvContentPartPr>
            <p14:xfrm>
              <a:off x="6870700" y="3937000"/>
              <a:ext cx="152400" cy="203200"/>
            </p14:xfrm>
          </p:contentPart>
        </mc:Choice>
        <mc:Fallback xmlns="">
          <p:pic>
            <p:nvPicPr>
              <p:cNvPr id="665" name="墨迹 664"/>
            </p:nvPicPr>
            <p:blipFill>
              <a:blip r:embed="rId829"/>
            </p:blipFill>
            <p:spPr>
              <a:xfrm>
                <a:off x="6870700" y="3937000"/>
                <a:ext cx="1524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0" p14:bwMode="auto">
            <p14:nvContentPartPr>
              <p14:cNvPr id="666" name="墨迹 665"/>
              <p14:cNvContentPartPr/>
              <p14:nvPr/>
            </p14:nvContentPartPr>
            <p14:xfrm>
              <a:off x="6978650" y="3968750"/>
              <a:ext cx="101600" cy="19050"/>
            </p14:xfrm>
          </p:contentPart>
        </mc:Choice>
        <mc:Fallback xmlns="">
          <p:pic>
            <p:nvPicPr>
              <p:cNvPr id="666" name="墨迹 665"/>
            </p:nvPicPr>
            <p:blipFill>
              <a:blip r:embed="rId831"/>
            </p:blipFill>
            <p:spPr>
              <a:xfrm>
                <a:off x="6978650" y="3968750"/>
                <a:ext cx="101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2" p14:bwMode="auto">
            <p14:nvContentPartPr>
              <p14:cNvPr id="667" name="墨迹 666"/>
              <p14:cNvContentPartPr/>
              <p14:nvPr/>
            </p14:nvContentPartPr>
            <p14:xfrm>
              <a:off x="6902450" y="4038600"/>
              <a:ext cx="107950" cy="25400"/>
            </p14:xfrm>
          </p:contentPart>
        </mc:Choice>
        <mc:Fallback xmlns="">
          <p:pic>
            <p:nvPicPr>
              <p:cNvPr id="667" name="墨迹 666"/>
            </p:nvPicPr>
            <p:blipFill>
              <a:blip r:embed="rId833"/>
            </p:blipFill>
            <p:spPr>
              <a:xfrm>
                <a:off x="6902450" y="4038600"/>
                <a:ext cx="1079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4" p14:bwMode="auto">
            <p14:nvContentPartPr>
              <p14:cNvPr id="668" name="墨迹 667"/>
              <p14:cNvContentPartPr/>
              <p14:nvPr/>
            </p14:nvContentPartPr>
            <p14:xfrm>
              <a:off x="7029450" y="4019550"/>
              <a:ext cx="101600" cy="6350"/>
            </p14:xfrm>
          </p:contentPart>
        </mc:Choice>
        <mc:Fallback xmlns="">
          <p:pic>
            <p:nvPicPr>
              <p:cNvPr id="668" name="墨迹 667"/>
            </p:nvPicPr>
            <p:blipFill>
              <a:blip r:embed="rId835"/>
            </p:blipFill>
            <p:spPr>
              <a:xfrm>
                <a:off x="7029450" y="4019550"/>
                <a:ext cx="1016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6" p14:bwMode="auto">
            <p14:nvContentPartPr>
              <p14:cNvPr id="669" name="墨迹 668"/>
              <p14:cNvContentPartPr/>
              <p14:nvPr/>
            </p14:nvContentPartPr>
            <p14:xfrm>
              <a:off x="7080250" y="4032250"/>
              <a:ext cx="19050" cy="114300"/>
            </p14:xfrm>
          </p:contentPart>
        </mc:Choice>
        <mc:Fallback xmlns="">
          <p:pic>
            <p:nvPicPr>
              <p:cNvPr id="669" name="墨迹 668"/>
            </p:nvPicPr>
            <p:blipFill>
              <a:blip r:embed="rId837"/>
            </p:blipFill>
            <p:spPr>
              <a:xfrm>
                <a:off x="7080250" y="4032250"/>
                <a:ext cx="190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8" p14:bwMode="auto">
            <p14:nvContentPartPr>
              <p14:cNvPr id="670" name="墨迹 669"/>
              <p14:cNvContentPartPr/>
              <p14:nvPr/>
            </p14:nvContentPartPr>
            <p14:xfrm>
              <a:off x="7188200" y="4108450"/>
              <a:ext cx="76200" cy="69850"/>
            </p14:xfrm>
          </p:contentPart>
        </mc:Choice>
        <mc:Fallback xmlns="">
          <p:pic>
            <p:nvPicPr>
              <p:cNvPr id="670" name="墨迹 669"/>
            </p:nvPicPr>
            <p:blipFill>
              <a:blip r:embed="rId839"/>
            </p:blipFill>
            <p:spPr>
              <a:xfrm>
                <a:off x="7188200" y="4108450"/>
                <a:ext cx="762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0" p14:bwMode="auto">
            <p14:nvContentPartPr>
              <p14:cNvPr id="671" name="墨迹 670"/>
              <p14:cNvContentPartPr/>
              <p14:nvPr/>
            </p14:nvContentPartPr>
            <p14:xfrm>
              <a:off x="7575550" y="3981450"/>
              <a:ext cx="38100" cy="127000"/>
            </p14:xfrm>
          </p:contentPart>
        </mc:Choice>
        <mc:Fallback xmlns="">
          <p:pic>
            <p:nvPicPr>
              <p:cNvPr id="671" name="墨迹 670"/>
            </p:nvPicPr>
            <p:blipFill>
              <a:blip r:embed="rId841"/>
            </p:blipFill>
            <p:spPr>
              <a:xfrm>
                <a:off x="7575550" y="3981450"/>
                <a:ext cx="381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2" p14:bwMode="auto">
            <p14:nvContentPartPr>
              <p14:cNvPr id="672" name="墨迹 671"/>
              <p14:cNvContentPartPr/>
              <p14:nvPr/>
            </p14:nvContentPartPr>
            <p14:xfrm>
              <a:off x="7632700" y="3956050"/>
              <a:ext cx="165100" cy="152400"/>
            </p14:xfrm>
          </p:contentPart>
        </mc:Choice>
        <mc:Fallback xmlns="">
          <p:pic>
            <p:nvPicPr>
              <p:cNvPr id="672" name="墨迹 671"/>
            </p:nvPicPr>
            <p:blipFill>
              <a:blip r:embed="rId843"/>
            </p:blipFill>
            <p:spPr>
              <a:xfrm>
                <a:off x="7632700" y="3956050"/>
                <a:ext cx="1651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4" p14:bwMode="auto">
            <p14:nvContentPartPr>
              <p14:cNvPr id="673" name="墨迹 672"/>
              <p14:cNvContentPartPr/>
              <p14:nvPr/>
            </p14:nvContentPartPr>
            <p14:xfrm>
              <a:off x="7829550" y="3937000"/>
              <a:ext cx="114300" cy="171450"/>
            </p14:xfrm>
          </p:contentPart>
        </mc:Choice>
        <mc:Fallback xmlns="">
          <p:pic>
            <p:nvPicPr>
              <p:cNvPr id="673" name="墨迹 672"/>
            </p:nvPicPr>
            <p:blipFill>
              <a:blip r:embed="rId845"/>
            </p:blipFill>
            <p:spPr>
              <a:xfrm>
                <a:off x="7829550" y="3937000"/>
                <a:ext cx="1143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6" p14:bwMode="auto">
            <p14:nvContentPartPr>
              <p14:cNvPr id="674" name="墨迹 673"/>
              <p14:cNvContentPartPr/>
              <p14:nvPr/>
            </p14:nvContentPartPr>
            <p14:xfrm>
              <a:off x="7905750" y="3911600"/>
              <a:ext cx="63500" cy="44450"/>
            </p14:xfrm>
          </p:contentPart>
        </mc:Choice>
        <mc:Fallback xmlns="">
          <p:pic>
            <p:nvPicPr>
              <p:cNvPr id="674" name="墨迹 673"/>
            </p:nvPicPr>
            <p:blipFill>
              <a:blip r:embed="rId847"/>
            </p:blipFill>
            <p:spPr>
              <a:xfrm>
                <a:off x="7905750" y="3911600"/>
                <a:ext cx="635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8" p14:bwMode="auto">
            <p14:nvContentPartPr>
              <p14:cNvPr id="675" name="墨迹 674"/>
              <p14:cNvContentPartPr/>
              <p14:nvPr/>
            </p14:nvContentPartPr>
            <p14:xfrm>
              <a:off x="7867650" y="4000500"/>
              <a:ext cx="101600" cy="25400"/>
            </p14:xfrm>
          </p:contentPart>
        </mc:Choice>
        <mc:Fallback xmlns="">
          <p:pic>
            <p:nvPicPr>
              <p:cNvPr id="675" name="墨迹 674"/>
            </p:nvPicPr>
            <p:blipFill>
              <a:blip r:embed="rId849"/>
            </p:blipFill>
            <p:spPr>
              <a:xfrm>
                <a:off x="7867650" y="4000500"/>
                <a:ext cx="1016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0" p14:bwMode="auto">
            <p14:nvContentPartPr>
              <p14:cNvPr id="676" name="墨迹 675"/>
              <p14:cNvContentPartPr/>
              <p14:nvPr/>
            </p14:nvContentPartPr>
            <p14:xfrm>
              <a:off x="8001000" y="3930650"/>
              <a:ext cx="133350" cy="171450"/>
            </p14:xfrm>
          </p:contentPart>
        </mc:Choice>
        <mc:Fallback xmlns="">
          <p:pic>
            <p:nvPicPr>
              <p:cNvPr id="676" name="墨迹 675"/>
            </p:nvPicPr>
            <p:blipFill>
              <a:blip r:embed="rId851"/>
            </p:blipFill>
            <p:spPr>
              <a:xfrm>
                <a:off x="8001000" y="3930650"/>
                <a:ext cx="1333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2" p14:bwMode="auto">
            <p14:nvContentPartPr>
              <p14:cNvPr id="677" name="墨迹 676"/>
              <p14:cNvContentPartPr/>
              <p14:nvPr/>
            </p14:nvContentPartPr>
            <p14:xfrm>
              <a:off x="8058150" y="3994150"/>
              <a:ext cx="184150" cy="25400"/>
            </p14:xfrm>
          </p:contentPart>
        </mc:Choice>
        <mc:Fallback xmlns="">
          <p:pic>
            <p:nvPicPr>
              <p:cNvPr id="677" name="墨迹 676"/>
            </p:nvPicPr>
            <p:blipFill>
              <a:blip r:embed="rId853"/>
            </p:blipFill>
            <p:spPr>
              <a:xfrm>
                <a:off x="8058150" y="3994150"/>
                <a:ext cx="1841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4" p14:bwMode="auto">
            <p14:nvContentPartPr>
              <p14:cNvPr id="678" name="墨迹 677"/>
              <p14:cNvContentPartPr/>
              <p14:nvPr/>
            </p14:nvContentPartPr>
            <p14:xfrm>
              <a:off x="8350250" y="3937000"/>
              <a:ext cx="31750" cy="158750"/>
            </p14:xfrm>
          </p:contentPart>
        </mc:Choice>
        <mc:Fallback xmlns="">
          <p:pic>
            <p:nvPicPr>
              <p:cNvPr id="678" name="墨迹 677"/>
            </p:nvPicPr>
            <p:blipFill>
              <a:blip r:embed="rId855"/>
            </p:blipFill>
            <p:spPr>
              <a:xfrm>
                <a:off x="8350250" y="3937000"/>
                <a:ext cx="317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6" p14:bwMode="auto">
            <p14:nvContentPartPr>
              <p14:cNvPr id="679" name="墨迹 678"/>
              <p14:cNvContentPartPr/>
              <p14:nvPr/>
            </p14:nvContentPartPr>
            <p14:xfrm>
              <a:off x="8331200" y="3930650"/>
              <a:ext cx="165100" cy="203200"/>
            </p14:xfrm>
          </p:contentPart>
        </mc:Choice>
        <mc:Fallback xmlns="">
          <p:pic>
            <p:nvPicPr>
              <p:cNvPr id="679" name="墨迹 678"/>
            </p:nvPicPr>
            <p:blipFill>
              <a:blip r:embed="rId857"/>
            </p:blipFill>
            <p:spPr>
              <a:xfrm>
                <a:off x="8331200" y="3930650"/>
                <a:ext cx="1651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8" p14:bwMode="auto">
            <p14:nvContentPartPr>
              <p14:cNvPr id="680" name="墨迹 679"/>
              <p14:cNvContentPartPr/>
              <p14:nvPr/>
            </p14:nvContentPartPr>
            <p14:xfrm>
              <a:off x="8489950" y="4038600"/>
              <a:ext cx="120650" cy="6350"/>
            </p14:xfrm>
          </p:contentPart>
        </mc:Choice>
        <mc:Fallback xmlns="">
          <p:pic>
            <p:nvPicPr>
              <p:cNvPr id="680" name="墨迹 679"/>
            </p:nvPicPr>
            <p:blipFill>
              <a:blip r:embed="rId859"/>
            </p:blipFill>
            <p:spPr>
              <a:xfrm>
                <a:off x="8489950" y="4038600"/>
                <a:ext cx="1206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0" p14:bwMode="auto">
            <p14:nvContentPartPr>
              <p14:cNvPr id="681" name="墨迹 680"/>
              <p14:cNvContentPartPr/>
              <p14:nvPr/>
            </p14:nvContentPartPr>
            <p14:xfrm>
              <a:off x="8572500" y="3987800"/>
              <a:ext cx="120650" cy="95250"/>
            </p14:xfrm>
          </p:contentPart>
        </mc:Choice>
        <mc:Fallback xmlns="">
          <p:pic>
            <p:nvPicPr>
              <p:cNvPr id="681" name="墨迹 680"/>
            </p:nvPicPr>
            <p:blipFill>
              <a:blip r:embed="rId861"/>
            </p:blipFill>
            <p:spPr>
              <a:xfrm>
                <a:off x="8572500" y="3987800"/>
                <a:ext cx="1206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2" p14:bwMode="auto">
            <p14:nvContentPartPr>
              <p14:cNvPr id="682" name="墨迹 681"/>
              <p14:cNvContentPartPr/>
              <p14:nvPr/>
            </p14:nvContentPartPr>
            <p14:xfrm>
              <a:off x="8756650" y="3987800"/>
              <a:ext cx="114300" cy="158750"/>
            </p14:xfrm>
          </p:contentPart>
        </mc:Choice>
        <mc:Fallback xmlns="">
          <p:pic>
            <p:nvPicPr>
              <p:cNvPr id="682" name="墨迹 681"/>
            </p:nvPicPr>
            <p:blipFill>
              <a:blip r:embed="rId863"/>
            </p:blipFill>
            <p:spPr>
              <a:xfrm>
                <a:off x="8756650" y="3987800"/>
                <a:ext cx="1143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4" p14:bwMode="auto">
            <p14:nvContentPartPr>
              <p14:cNvPr id="683" name="墨迹 682"/>
              <p14:cNvContentPartPr/>
              <p14:nvPr/>
            </p14:nvContentPartPr>
            <p14:xfrm>
              <a:off x="8756650" y="4051300"/>
              <a:ext cx="76200" cy="57150"/>
            </p14:xfrm>
          </p:contentPart>
        </mc:Choice>
        <mc:Fallback xmlns="">
          <p:pic>
            <p:nvPicPr>
              <p:cNvPr id="683" name="墨迹 682"/>
            </p:nvPicPr>
            <p:blipFill>
              <a:blip r:embed="rId865"/>
            </p:blipFill>
            <p:spPr>
              <a:xfrm>
                <a:off x="8756650" y="4051300"/>
                <a:ext cx="762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6" p14:bwMode="auto">
            <p14:nvContentPartPr>
              <p14:cNvPr id="684" name="墨迹 683"/>
              <p14:cNvContentPartPr/>
              <p14:nvPr/>
            </p14:nvContentPartPr>
            <p14:xfrm>
              <a:off x="6883400" y="4273550"/>
              <a:ext cx="146050" cy="190500"/>
            </p14:xfrm>
          </p:contentPart>
        </mc:Choice>
        <mc:Fallback xmlns="">
          <p:pic>
            <p:nvPicPr>
              <p:cNvPr id="684" name="墨迹 683"/>
            </p:nvPicPr>
            <p:blipFill>
              <a:blip r:embed="rId867"/>
            </p:blipFill>
            <p:spPr>
              <a:xfrm>
                <a:off x="6883400" y="4273550"/>
                <a:ext cx="1460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8" p14:bwMode="auto">
            <p14:nvContentPartPr>
              <p14:cNvPr id="685" name="墨迹 684"/>
              <p14:cNvContentPartPr/>
              <p14:nvPr/>
            </p14:nvContentPartPr>
            <p14:xfrm>
              <a:off x="6985000" y="4298950"/>
              <a:ext cx="82550" cy="38100"/>
            </p14:xfrm>
          </p:contentPart>
        </mc:Choice>
        <mc:Fallback xmlns="">
          <p:pic>
            <p:nvPicPr>
              <p:cNvPr id="685" name="墨迹 684"/>
            </p:nvPicPr>
            <p:blipFill>
              <a:blip r:embed="rId869"/>
            </p:blipFill>
            <p:spPr>
              <a:xfrm>
                <a:off x="6985000" y="4298950"/>
                <a:ext cx="825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0" p14:bwMode="auto">
            <p14:nvContentPartPr>
              <p14:cNvPr id="686" name="墨迹 685"/>
              <p14:cNvContentPartPr/>
              <p14:nvPr/>
            </p14:nvContentPartPr>
            <p14:xfrm>
              <a:off x="6934200" y="4362450"/>
              <a:ext cx="139700" cy="25400"/>
            </p14:xfrm>
          </p:contentPart>
        </mc:Choice>
        <mc:Fallback xmlns="">
          <p:pic>
            <p:nvPicPr>
              <p:cNvPr id="686" name="墨迹 685"/>
            </p:nvPicPr>
            <p:blipFill>
              <a:blip r:embed="rId871"/>
            </p:blipFill>
            <p:spPr>
              <a:xfrm>
                <a:off x="6934200" y="4362450"/>
                <a:ext cx="1397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2" p14:bwMode="auto">
            <p14:nvContentPartPr>
              <p14:cNvPr id="687" name="墨迹 686"/>
              <p14:cNvContentPartPr/>
              <p14:nvPr/>
            </p14:nvContentPartPr>
            <p14:xfrm>
              <a:off x="7118350" y="4349750"/>
              <a:ext cx="88900" cy="12700"/>
            </p14:xfrm>
          </p:contentPart>
        </mc:Choice>
        <mc:Fallback xmlns="">
          <p:pic>
            <p:nvPicPr>
              <p:cNvPr id="687" name="墨迹 686"/>
            </p:nvPicPr>
            <p:blipFill>
              <a:blip r:embed="rId873"/>
            </p:blipFill>
            <p:spPr>
              <a:xfrm>
                <a:off x="7118350" y="4349750"/>
                <a:ext cx="889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4" p14:bwMode="auto">
            <p14:nvContentPartPr>
              <p14:cNvPr id="688" name="墨迹 687"/>
              <p14:cNvContentPartPr/>
              <p14:nvPr/>
            </p14:nvContentPartPr>
            <p14:xfrm>
              <a:off x="7137400" y="4368800"/>
              <a:ext cx="25400" cy="107950"/>
            </p14:xfrm>
          </p:contentPart>
        </mc:Choice>
        <mc:Fallback xmlns="">
          <p:pic>
            <p:nvPicPr>
              <p:cNvPr id="688" name="墨迹 687"/>
            </p:nvPicPr>
            <p:blipFill>
              <a:blip r:embed="rId875"/>
            </p:blipFill>
            <p:spPr>
              <a:xfrm>
                <a:off x="7137400" y="4368800"/>
                <a:ext cx="254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6" p14:bwMode="auto">
            <p14:nvContentPartPr>
              <p14:cNvPr id="689" name="墨迹 688"/>
              <p14:cNvContentPartPr/>
              <p14:nvPr/>
            </p14:nvContentPartPr>
            <p14:xfrm>
              <a:off x="7308850" y="4406900"/>
              <a:ext cx="12700" cy="76200"/>
            </p14:xfrm>
          </p:contentPart>
        </mc:Choice>
        <mc:Fallback xmlns="">
          <p:pic>
            <p:nvPicPr>
              <p:cNvPr id="689" name="墨迹 688"/>
            </p:nvPicPr>
            <p:blipFill>
              <a:blip r:embed="rId877"/>
            </p:blipFill>
            <p:spPr>
              <a:xfrm>
                <a:off x="7308850" y="4406900"/>
                <a:ext cx="127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8" p14:bwMode="auto">
            <p14:nvContentPartPr>
              <p14:cNvPr id="690" name="墨迹 689"/>
              <p14:cNvContentPartPr/>
              <p14:nvPr/>
            </p14:nvContentPartPr>
            <p14:xfrm>
              <a:off x="7461250" y="1473200"/>
              <a:ext cx="596900" cy="508000"/>
            </p14:xfrm>
          </p:contentPart>
        </mc:Choice>
        <mc:Fallback xmlns="">
          <p:pic>
            <p:nvPicPr>
              <p:cNvPr id="690" name="墨迹 689"/>
            </p:nvPicPr>
            <p:blipFill>
              <a:blip r:embed="rId879"/>
            </p:blipFill>
            <p:spPr>
              <a:xfrm>
                <a:off x="7461250" y="1473200"/>
                <a:ext cx="596900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0" p14:bwMode="auto">
            <p14:nvContentPartPr>
              <p14:cNvPr id="691" name="墨迹 690"/>
              <p14:cNvContentPartPr/>
              <p14:nvPr/>
            </p14:nvContentPartPr>
            <p14:xfrm>
              <a:off x="8851900" y="2965450"/>
              <a:ext cx="679450" cy="495300"/>
            </p14:xfrm>
          </p:contentPart>
        </mc:Choice>
        <mc:Fallback xmlns="">
          <p:pic>
            <p:nvPicPr>
              <p:cNvPr id="691" name="墨迹 690"/>
            </p:nvPicPr>
            <p:blipFill>
              <a:blip r:embed="rId881"/>
            </p:blipFill>
            <p:spPr>
              <a:xfrm>
                <a:off x="8851900" y="2965450"/>
                <a:ext cx="679450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2" p14:bwMode="auto">
            <p14:nvContentPartPr>
              <p14:cNvPr id="692" name="墨迹 691"/>
              <p14:cNvContentPartPr/>
              <p14:nvPr/>
            </p14:nvContentPartPr>
            <p14:xfrm>
              <a:off x="9188450" y="2863850"/>
              <a:ext cx="222250" cy="107950"/>
            </p14:xfrm>
          </p:contentPart>
        </mc:Choice>
        <mc:Fallback xmlns="">
          <p:pic>
            <p:nvPicPr>
              <p:cNvPr id="692" name="墨迹 691"/>
            </p:nvPicPr>
            <p:blipFill>
              <a:blip r:embed="rId883"/>
            </p:blipFill>
            <p:spPr>
              <a:xfrm>
                <a:off x="9188450" y="2863850"/>
                <a:ext cx="2222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4" p14:bwMode="auto">
            <p14:nvContentPartPr>
              <p14:cNvPr id="693" name="墨迹 692"/>
              <p14:cNvContentPartPr/>
              <p14:nvPr/>
            </p14:nvContentPartPr>
            <p14:xfrm>
              <a:off x="8890000" y="3403600"/>
              <a:ext cx="400050" cy="63500"/>
            </p14:xfrm>
          </p:contentPart>
        </mc:Choice>
        <mc:Fallback xmlns="">
          <p:pic>
            <p:nvPicPr>
              <p:cNvPr id="693" name="墨迹 692"/>
            </p:nvPicPr>
            <p:blipFill>
              <a:blip r:embed="rId885"/>
            </p:blipFill>
            <p:spPr>
              <a:xfrm>
                <a:off x="8890000" y="3403600"/>
                <a:ext cx="4000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6" p14:bwMode="auto">
            <p14:nvContentPartPr>
              <p14:cNvPr id="694" name="墨迹 693"/>
              <p14:cNvContentPartPr/>
              <p14:nvPr/>
            </p14:nvContentPartPr>
            <p14:xfrm>
              <a:off x="7581900" y="4298950"/>
              <a:ext cx="228600" cy="177800"/>
            </p14:xfrm>
          </p:contentPart>
        </mc:Choice>
        <mc:Fallback xmlns="">
          <p:pic>
            <p:nvPicPr>
              <p:cNvPr id="694" name="墨迹 693"/>
            </p:nvPicPr>
            <p:blipFill>
              <a:blip r:embed="rId887"/>
            </p:blipFill>
            <p:spPr>
              <a:xfrm>
                <a:off x="7581900" y="4298950"/>
                <a:ext cx="2286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8" p14:bwMode="auto">
            <p14:nvContentPartPr>
              <p14:cNvPr id="695" name="墨迹 694"/>
              <p14:cNvContentPartPr/>
              <p14:nvPr/>
            </p14:nvContentPartPr>
            <p14:xfrm>
              <a:off x="7702550" y="4330700"/>
              <a:ext cx="76200" cy="57150"/>
            </p14:xfrm>
          </p:contentPart>
        </mc:Choice>
        <mc:Fallback xmlns="">
          <p:pic>
            <p:nvPicPr>
              <p:cNvPr id="695" name="墨迹 694"/>
            </p:nvPicPr>
            <p:blipFill>
              <a:blip r:embed="rId889"/>
            </p:blipFill>
            <p:spPr>
              <a:xfrm>
                <a:off x="7702550" y="4330700"/>
                <a:ext cx="762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0" p14:bwMode="auto">
            <p14:nvContentPartPr>
              <p14:cNvPr id="696" name="墨迹 695"/>
              <p14:cNvContentPartPr/>
              <p14:nvPr/>
            </p14:nvContentPartPr>
            <p14:xfrm>
              <a:off x="7880350" y="4368800"/>
              <a:ext cx="107950" cy="360"/>
            </p14:xfrm>
          </p:contentPart>
        </mc:Choice>
        <mc:Fallback xmlns="">
          <p:pic>
            <p:nvPicPr>
              <p:cNvPr id="696" name="墨迹 695"/>
            </p:nvPicPr>
            <p:blipFill>
              <a:blip r:embed="rId610"/>
            </p:blipFill>
            <p:spPr>
              <a:xfrm>
                <a:off x="7880350" y="4368800"/>
                <a:ext cx="1079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1" p14:bwMode="auto">
            <p14:nvContentPartPr>
              <p14:cNvPr id="697" name="墨迹 696"/>
              <p14:cNvContentPartPr/>
              <p14:nvPr/>
            </p14:nvContentPartPr>
            <p14:xfrm>
              <a:off x="7943850" y="4356100"/>
              <a:ext cx="95250" cy="69850"/>
            </p14:xfrm>
          </p:contentPart>
        </mc:Choice>
        <mc:Fallback xmlns="">
          <p:pic>
            <p:nvPicPr>
              <p:cNvPr id="697" name="墨迹 696"/>
            </p:nvPicPr>
            <p:blipFill>
              <a:blip r:embed="rId892"/>
            </p:blipFill>
            <p:spPr>
              <a:xfrm>
                <a:off x="7943850" y="4356100"/>
                <a:ext cx="952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3" p14:bwMode="auto">
            <p14:nvContentPartPr>
              <p14:cNvPr id="698" name="墨迹 697"/>
              <p14:cNvContentPartPr/>
              <p14:nvPr/>
            </p14:nvContentPartPr>
            <p14:xfrm>
              <a:off x="7950200" y="4311650"/>
              <a:ext cx="88900" cy="38100"/>
            </p14:xfrm>
          </p:contentPart>
        </mc:Choice>
        <mc:Fallback xmlns="">
          <p:pic>
            <p:nvPicPr>
              <p:cNvPr id="698" name="墨迹 697"/>
            </p:nvPicPr>
            <p:blipFill>
              <a:blip r:embed="rId894"/>
            </p:blipFill>
            <p:spPr>
              <a:xfrm>
                <a:off x="7950200" y="4311650"/>
                <a:ext cx="889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5" p14:bwMode="auto">
            <p14:nvContentPartPr>
              <p14:cNvPr id="699" name="墨迹 698"/>
              <p14:cNvContentPartPr/>
              <p14:nvPr/>
            </p14:nvContentPartPr>
            <p14:xfrm>
              <a:off x="8242300" y="4298950"/>
              <a:ext cx="57150" cy="152400"/>
            </p14:xfrm>
          </p:contentPart>
        </mc:Choice>
        <mc:Fallback xmlns="">
          <p:pic>
            <p:nvPicPr>
              <p:cNvPr id="699" name="墨迹 698"/>
            </p:nvPicPr>
            <p:blipFill>
              <a:blip r:embed="rId896"/>
            </p:blipFill>
            <p:spPr>
              <a:xfrm>
                <a:off x="8242300" y="4298950"/>
                <a:ext cx="571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7" p14:bwMode="auto">
            <p14:nvContentPartPr>
              <p14:cNvPr id="700" name="墨迹 699"/>
              <p14:cNvContentPartPr/>
              <p14:nvPr/>
            </p14:nvContentPartPr>
            <p14:xfrm>
              <a:off x="8318500" y="4267200"/>
              <a:ext cx="146050" cy="184150"/>
            </p14:xfrm>
          </p:contentPart>
        </mc:Choice>
        <mc:Fallback xmlns="">
          <p:pic>
            <p:nvPicPr>
              <p:cNvPr id="700" name="墨迹 699"/>
            </p:nvPicPr>
            <p:blipFill>
              <a:blip r:embed="rId898"/>
            </p:blipFill>
            <p:spPr>
              <a:xfrm>
                <a:off x="8318500" y="4267200"/>
                <a:ext cx="1460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9" p14:bwMode="auto">
            <p14:nvContentPartPr>
              <p14:cNvPr id="701" name="墨迹 700"/>
              <p14:cNvContentPartPr/>
              <p14:nvPr/>
            </p14:nvContentPartPr>
            <p14:xfrm>
              <a:off x="8502650" y="4324350"/>
              <a:ext cx="19050" cy="139700"/>
            </p14:xfrm>
          </p:contentPart>
        </mc:Choice>
        <mc:Fallback xmlns="">
          <p:pic>
            <p:nvPicPr>
              <p:cNvPr id="701" name="墨迹 700"/>
            </p:nvPicPr>
            <p:blipFill>
              <a:blip r:embed="rId900"/>
            </p:blipFill>
            <p:spPr>
              <a:xfrm>
                <a:off x="8502650" y="4324350"/>
                <a:ext cx="190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1" p14:bwMode="auto">
            <p14:nvContentPartPr>
              <p14:cNvPr id="702" name="墨迹 701"/>
              <p14:cNvContentPartPr/>
              <p14:nvPr/>
            </p14:nvContentPartPr>
            <p14:xfrm>
              <a:off x="8483600" y="4292600"/>
              <a:ext cx="165100" cy="177800"/>
            </p14:xfrm>
          </p:contentPart>
        </mc:Choice>
        <mc:Fallback xmlns="">
          <p:pic>
            <p:nvPicPr>
              <p:cNvPr id="702" name="墨迹 701"/>
            </p:nvPicPr>
            <p:blipFill>
              <a:blip r:embed="rId902"/>
            </p:blipFill>
            <p:spPr>
              <a:xfrm>
                <a:off x="8483600" y="4292600"/>
                <a:ext cx="1651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3" p14:bwMode="auto">
            <p14:nvContentPartPr>
              <p14:cNvPr id="703" name="墨迹 702"/>
              <p14:cNvContentPartPr/>
              <p14:nvPr/>
            </p14:nvContentPartPr>
            <p14:xfrm>
              <a:off x="8642350" y="4273550"/>
              <a:ext cx="50800" cy="254000"/>
            </p14:xfrm>
          </p:contentPart>
        </mc:Choice>
        <mc:Fallback xmlns="">
          <p:pic>
            <p:nvPicPr>
              <p:cNvPr id="703" name="墨迹 702"/>
            </p:nvPicPr>
            <p:blipFill>
              <a:blip r:embed="rId904"/>
            </p:blipFill>
            <p:spPr>
              <a:xfrm>
                <a:off x="8642350" y="4273550"/>
                <a:ext cx="508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5" p14:bwMode="auto">
            <p14:nvContentPartPr>
              <p14:cNvPr id="704" name="墨迹 703"/>
              <p14:cNvContentPartPr/>
              <p14:nvPr/>
            </p14:nvContentPartPr>
            <p14:xfrm>
              <a:off x="8699500" y="4305300"/>
              <a:ext cx="95250" cy="222250"/>
            </p14:xfrm>
          </p:contentPart>
        </mc:Choice>
        <mc:Fallback xmlns="">
          <p:pic>
            <p:nvPicPr>
              <p:cNvPr id="704" name="墨迹 703"/>
            </p:nvPicPr>
            <p:blipFill>
              <a:blip r:embed="rId906"/>
            </p:blipFill>
            <p:spPr>
              <a:xfrm>
                <a:off x="8699500" y="4305300"/>
                <a:ext cx="952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7" p14:bwMode="auto">
            <p14:nvContentPartPr>
              <p14:cNvPr id="705" name="墨迹 704"/>
              <p14:cNvContentPartPr/>
              <p14:nvPr/>
            </p14:nvContentPartPr>
            <p14:xfrm>
              <a:off x="6940550" y="4648200"/>
              <a:ext cx="114300" cy="215900"/>
            </p14:xfrm>
          </p:contentPart>
        </mc:Choice>
        <mc:Fallback xmlns="">
          <p:pic>
            <p:nvPicPr>
              <p:cNvPr id="705" name="墨迹 704"/>
            </p:nvPicPr>
            <p:blipFill>
              <a:blip r:embed="rId908"/>
            </p:blipFill>
            <p:spPr>
              <a:xfrm>
                <a:off x="6940550" y="4648200"/>
                <a:ext cx="1143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9" p14:bwMode="auto">
            <p14:nvContentPartPr>
              <p14:cNvPr id="706" name="墨迹 705"/>
              <p14:cNvContentPartPr/>
              <p14:nvPr/>
            </p14:nvContentPartPr>
            <p14:xfrm>
              <a:off x="6991350" y="4692650"/>
              <a:ext cx="95250" cy="6350"/>
            </p14:xfrm>
          </p:contentPart>
        </mc:Choice>
        <mc:Fallback xmlns="">
          <p:pic>
            <p:nvPicPr>
              <p:cNvPr id="706" name="墨迹 705"/>
            </p:nvPicPr>
            <p:blipFill>
              <a:blip r:embed="rId910"/>
            </p:blipFill>
            <p:spPr>
              <a:xfrm>
                <a:off x="6991350" y="4692650"/>
                <a:ext cx="95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1" p14:bwMode="auto">
            <p14:nvContentPartPr>
              <p14:cNvPr id="707" name="墨迹 706"/>
              <p14:cNvContentPartPr/>
              <p14:nvPr/>
            </p14:nvContentPartPr>
            <p14:xfrm>
              <a:off x="6921500" y="4768850"/>
              <a:ext cx="190500" cy="12700"/>
            </p14:xfrm>
          </p:contentPart>
        </mc:Choice>
        <mc:Fallback xmlns="">
          <p:pic>
            <p:nvPicPr>
              <p:cNvPr id="707" name="墨迹 706"/>
            </p:nvPicPr>
            <p:blipFill>
              <a:blip r:embed="rId912"/>
            </p:blipFill>
            <p:spPr>
              <a:xfrm>
                <a:off x="6921500" y="4768850"/>
                <a:ext cx="1905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3" p14:bwMode="auto">
            <p14:nvContentPartPr>
              <p14:cNvPr id="708" name="墨迹 707"/>
              <p14:cNvContentPartPr/>
              <p14:nvPr/>
            </p14:nvContentPartPr>
            <p14:xfrm>
              <a:off x="7150100" y="4737100"/>
              <a:ext cx="69850" cy="360"/>
            </p14:xfrm>
          </p:contentPart>
        </mc:Choice>
        <mc:Fallback xmlns="">
          <p:pic>
            <p:nvPicPr>
              <p:cNvPr id="708" name="墨迹 707"/>
            </p:nvPicPr>
            <p:blipFill>
              <a:blip r:embed="rId728"/>
            </p:blipFill>
            <p:spPr>
              <a:xfrm>
                <a:off x="7150100" y="4737100"/>
                <a:ext cx="698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4" p14:bwMode="auto">
            <p14:nvContentPartPr>
              <p14:cNvPr id="709" name="墨迹 708"/>
              <p14:cNvContentPartPr/>
              <p14:nvPr/>
            </p14:nvContentPartPr>
            <p14:xfrm>
              <a:off x="7150100" y="4749800"/>
              <a:ext cx="25400" cy="190500"/>
            </p14:xfrm>
          </p:contentPart>
        </mc:Choice>
        <mc:Fallback xmlns="">
          <p:pic>
            <p:nvPicPr>
              <p:cNvPr id="709" name="墨迹 708"/>
            </p:nvPicPr>
            <p:blipFill>
              <a:blip r:embed="rId915"/>
            </p:blipFill>
            <p:spPr>
              <a:xfrm>
                <a:off x="7150100" y="4749800"/>
                <a:ext cx="254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6" p14:bwMode="auto">
            <p14:nvContentPartPr>
              <p14:cNvPr id="710" name="墨迹 709"/>
              <p14:cNvContentPartPr/>
              <p14:nvPr/>
            </p14:nvContentPartPr>
            <p14:xfrm>
              <a:off x="7340600" y="4819650"/>
              <a:ext cx="133350" cy="88900"/>
            </p14:xfrm>
          </p:contentPart>
        </mc:Choice>
        <mc:Fallback xmlns="">
          <p:pic>
            <p:nvPicPr>
              <p:cNvPr id="710" name="墨迹 709"/>
            </p:nvPicPr>
            <p:blipFill>
              <a:blip r:embed="rId917"/>
            </p:blipFill>
            <p:spPr>
              <a:xfrm>
                <a:off x="7340600" y="4819650"/>
                <a:ext cx="1333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8" p14:bwMode="auto">
            <p14:nvContentPartPr>
              <p14:cNvPr id="711" name="墨迹 710"/>
              <p14:cNvContentPartPr/>
              <p14:nvPr/>
            </p14:nvContentPartPr>
            <p14:xfrm>
              <a:off x="7759700" y="4654550"/>
              <a:ext cx="50800" cy="222250"/>
            </p14:xfrm>
          </p:contentPart>
        </mc:Choice>
        <mc:Fallback xmlns="">
          <p:pic>
            <p:nvPicPr>
              <p:cNvPr id="711" name="墨迹 710"/>
            </p:nvPicPr>
            <p:blipFill>
              <a:blip r:embed="rId919"/>
            </p:blipFill>
            <p:spPr>
              <a:xfrm>
                <a:off x="7759700" y="4654550"/>
                <a:ext cx="508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0" p14:bwMode="auto">
            <p14:nvContentPartPr>
              <p14:cNvPr id="712" name="墨迹 711"/>
              <p14:cNvContentPartPr/>
              <p14:nvPr/>
            </p14:nvContentPartPr>
            <p14:xfrm>
              <a:off x="7835900" y="4660900"/>
              <a:ext cx="177800" cy="171450"/>
            </p14:xfrm>
          </p:contentPart>
        </mc:Choice>
        <mc:Fallback xmlns="">
          <p:pic>
            <p:nvPicPr>
              <p:cNvPr id="712" name="墨迹 711"/>
            </p:nvPicPr>
            <p:blipFill>
              <a:blip r:embed="rId921"/>
            </p:blipFill>
            <p:spPr>
              <a:xfrm>
                <a:off x="7835900" y="4660900"/>
                <a:ext cx="1778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2" p14:bwMode="auto">
            <p14:nvContentPartPr>
              <p14:cNvPr id="713" name="墨迹 712"/>
              <p14:cNvContentPartPr/>
              <p14:nvPr/>
            </p14:nvContentPartPr>
            <p14:xfrm>
              <a:off x="8045450" y="4724400"/>
              <a:ext cx="25400" cy="139700"/>
            </p14:xfrm>
          </p:contentPart>
        </mc:Choice>
        <mc:Fallback xmlns="">
          <p:pic>
            <p:nvPicPr>
              <p:cNvPr id="713" name="墨迹 712"/>
            </p:nvPicPr>
            <p:blipFill>
              <a:blip r:embed="rId923"/>
            </p:blipFill>
            <p:spPr>
              <a:xfrm>
                <a:off x="8045450" y="4724400"/>
                <a:ext cx="254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4" p14:bwMode="auto">
            <p14:nvContentPartPr>
              <p14:cNvPr id="714" name="墨迹 713"/>
              <p14:cNvContentPartPr/>
              <p14:nvPr/>
            </p14:nvContentPartPr>
            <p14:xfrm>
              <a:off x="8007350" y="4730750"/>
              <a:ext cx="152400" cy="120650"/>
            </p14:xfrm>
          </p:contentPart>
        </mc:Choice>
        <mc:Fallback xmlns="">
          <p:pic>
            <p:nvPicPr>
              <p:cNvPr id="714" name="墨迹 713"/>
            </p:nvPicPr>
            <p:blipFill>
              <a:blip r:embed="rId925"/>
            </p:blipFill>
            <p:spPr>
              <a:xfrm>
                <a:off x="8007350" y="4730750"/>
                <a:ext cx="1524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6" p14:bwMode="auto">
            <p14:nvContentPartPr>
              <p14:cNvPr id="715" name="墨迹 714"/>
              <p14:cNvContentPartPr/>
              <p14:nvPr/>
            </p14:nvContentPartPr>
            <p14:xfrm>
              <a:off x="8197850" y="4724400"/>
              <a:ext cx="38100" cy="190500"/>
            </p14:xfrm>
          </p:contentPart>
        </mc:Choice>
        <mc:Fallback xmlns="">
          <p:pic>
            <p:nvPicPr>
              <p:cNvPr id="715" name="墨迹 714"/>
            </p:nvPicPr>
            <p:blipFill>
              <a:blip r:embed="rId927"/>
            </p:blipFill>
            <p:spPr>
              <a:xfrm>
                <a:off x="8197850" y="4724400"/>
                <a:ext cx="381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8" p14:bwMode="auto">
            <p14:nvContentPartPr>
              <p14:cNvPr id="716" name="墨迹 715"/>
              <p14:cNvContentPartPr/>
              <p14:nvPr/>
            </p14:nvContentPartPr>
            <p14:xfrm>
              <a:off x="8261350" y="4673600"/>
              <a:ext cx="95250" cy="165100"/>
            </p14:xfrm>
          </p:contentPart>
        </mc:Choice>
        <mc:Fallback xmlns="">
          <p:pic>
            <p:nvPicPr>
              <p:cNvPr id="716" name="墨迹 715"/>
            </p:nvPicPr>
            <p:blipFill>
              <a:blip r:embed="rId929"/>
            </p:blipFill>
            <p:spPr>
              <a:xfrm>
                <a:off x="8261350" y="4673600"/>
                <a:ext cx="952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0" p14:bwMode="auto">
            <p14:nvContentPartPr>
              <p14:cNvPr id="717" name="墨迹 716"/>
              <p14:cNvContentPartPr/>
              <p14:nvPr/>
            </p14:nvContentPartPr>
            <p14:xfrm>
              <a:off x="8426450" y="4756150"/>
              <a:ext cx="139700" cy="12700"/>
            </p14:xfrm>
          </p:contentPart>
        </mc:Choice>
        <mc:Fallback xmlns="">
          <p:pic>
            <p:nvPicPr>
              <p:cNvPr id="717" name="墨迹 716"/>
            </p:nvPicPr>
            <p:blipFill>
              <a:blip r:embed="rId931"/>
            </p:blipFill>
            <p:spPr>
              <a:xfrm>
                <a:off x="8426450" y="4756150"/>
                <a:ext cx="1397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2" p14:bwMode="auto">
            <p14:nvContentPartPr>
              <p14:cNvPr id="718" name="墨迹 717"/>
              <p14:cNvContentPartPr/>
              <p14:nvPr/>
            </p14:nvContentPartPr>
            <p14:xfrm>
              <a:off x="8521700" y="4718050"/>
              <a:ext cx="82550" cy="127000"/>
            </p14:xfrm>
          </p:contentPart>
        </mc:Choice>
        <mc:Fallback xmlns="">
          <p:pic>
            <p:nvPicPr>
              <p:cNvPr id="718" name="墨迹 717"/>
            </p:nvPicPr>
            <p:blipFill>
              <a:blip r:embed="rId933"/>
            </p:blipFill>
            <p:spPr>
              <a:xfrm>
                <a:off x="8521700" y="4718050"/>
                <a:ext cx="825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4" p14:bwMode="auto">
            <p14:nvContentPartPr>
              <p14:cNvPr id="719" name="墨迹 718"/>
              <p14:cNvContentPartPr/>
              <p14:nvPr/>
            </p14:nvContentPartPr>
            <p14:xfrm>
              <a:off x="8712200" y="4673600"/>
              <a:ext cx="292100" cy="209550"/>
            </p14:xfrm>
          </p:contentPart>
        </mc:Choice>
        <mc:Fallback xmlns="">
          <p:pic>
            <p:nvPicPr>
              <p:cNvPr id="719" name="墨迹 718"/>
            </p:nvPicPr>
            <p:blipFill>
              <a:blip r:embed="rId935"/>
            </p:blipFill>
            <p:spPr>
              <a:xfrm>
                <a:off x="8712200" y="4673600"/>
                <a:ext cx="2921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6" p14:bwMode="auto">
            <p14:nvContentPartPr>
              <p14:cNvPr id="720" name="墨迹 719"/>
              <p14:cNvContentPartPr/>
              <p14:nvPr/>
            </p14:nvContentPartPr>
            <p14:xfrm>
              <a:off x="8985250" y="4775200"/>
              <a:ext cx="25400" cy="120650"/>
            </p14:xfrm>
          </p:contentPart>
        </mc:Choice>
        <mc:Fallback xmlns="">
          <p:pic>
            <p:nvPicPr>
              <p:cNvPr id="720" name="墨迹 719"/>
            </p:nvPicPr>
            <p:blipFill>
              <a:blip r:embed="rId937"/>
            </p:blipFill>
            <p:spPr>
              <a:xfrm>
                <a:off x="8985250" y="4775200"/>
                <a:ext cx="25400" cy="120650"/>
              </a:xfrm>
              <a:prstGeom prst="rect"/>
            </p:spPr>
          </p:pic>
        </mc:Fallback>
      </mc:AlternateContent>
      <p:sp>
        <p:nvSpPr>
          <p:cNvPr id="5" name="标题 4"/>
          <p:cNvSpPr/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2134870" y="1466850"/>
              <a:ext cx="76200" cy="1270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2134870" y="1466850"/>
                <a:ext cx="762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2039620" y="1498600"/>
              <a:ext cx="177800" cy="1333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2039620" y="1498600"/>
                <a:ext cx="1778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2331720" y="1460500"/>
              <a:ext cx="25400" cy="190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2331720" y="1460500"/>
                <a:ext cx="254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2344420" y="1549400"/>
              <a:ext cx="38100" cy="1143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2344420" y="1549400"/>
                <a:ext cx="381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2274570" y="1504950"/>
              <a:ext cx="228600" cy="1333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2274570" y="1504950"/>
                <a:ext cx="2286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2515870" y="1441450"/>
              <a:ext cx="25400" cy="2603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2515870" y="1441450"/>
                <a:ext cx="254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2522220" y="1574800"/>
              <a:ext cx="88900" cy="317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2522220" y="1574800"/>
                <a:ext cx="889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2700020" y="1555750"/>
              <a:ext cx="69850" cy="63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2700020" y="1555750"/>
                <a:ext cx="698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2738120" y="1587500"/>
              <a:ext cx="101600" cy="127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2738120" y="1587500"/>
                <a:ext cx="1016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3011170" y="1428750"/>
              <a:ext cx="127000" cy="2032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3011170" y="1428750"/>
                <a:ext cx="1270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3328670" y="1416050"/>
              <a:ext cx="114300" cy="1524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3328670" y="1416050"/>
                <a:ext cx="1143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3646170" y="1466850"/>
              <a:ext cx="127000" cy="1206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3646170" y="1466850"/>
                <a:ext cx="1270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3912870" y="1460500"/>
              <a:ext cx="25400" cy="1460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3912870" y="1460500"/>
                <a:ext cx="254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4046220" y="1441450"/>
              <a:ext cx="114300" cy="1524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4046220" y="1441450"/>
                <a:ext cx="1143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4363720" y="1422400"/>
              <a:ext cx="31750" cy="1651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4363720" y="1422400"/>
                <a:ext cx="317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4497070" y="1416050"/>
              <a:ext cx="12700" cy="1397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4497070" y="1416050"/>
                <a:ext cx="127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4617720" y="1435100"/>
              <a:ext cx="88900" cy="1460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4617720" y="1435100"/>
                <a:ext cx="889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2077720" y="1892300"/>
              <a:ext cx="31750" cy="508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2077720" y="1892300"/>
                <a:ext cx="317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2109470" y="1879600"/>
              <a:ext cx="95250" cy="2476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2109470" y="1879600"/>
                <a:ext cx="952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2331720" y="1885950"/>
              <a:ext cx="44450" cy="381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2331720" y="1885950"/>
                <a:ext cx="444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2357120" y="1993900"/>
              <a:ext cx="19050" cy="1270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2357120" y="1993900"/>
                <a:ext cx="190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2299970" y="1930400"/>
              <a:ext cx="222250" cy="2032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2299970" y="1930400"/>
                <a:ext cx="2222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2547620" y="2006600"/>
              <a:ext cx="82550" cy="762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2547620" y="2006600"/>
                <a:ext cx="825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2865120" y="1936750"/>
              <a:ext cx="76200" cy="63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2865120" y="1936750"/>
                <a:ext cx="762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2833370" y="2032000"/>
              <a:ext cx="107950" cy="63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2833370" y="2032000"/>
                <a:ext cx="107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墨迹 29"/>
              <p14:cNvContentPartPr/>
              <p14:nvPr/>
            </p14:nvContentPartPr>
            <p14:xfrm>
              <a:off x="3138170" y="1885950"/>
              <a:ext cx="127000" cy="1778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2"/>
            </p:blipFill>
            <p:spPr>
              <a:xfrm>
                <a:off x="3138170" y="1885950"/>
                <a:ext cx="1270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墨迹 30"/>
              <p14:cNvContentPartPr/>
              <p14:nvPr/>
            </p14:nvContentPartPr>
            <p14:xfrm>
              <a:off x="3347720" y="1943100"/>
              <a:ext cx="69850" cy="1270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4"/>
            </p:blipFill>
            <p:spPr>
              <a:xfrm>
                <a:off x="3347720" y="1943100"/>
                <a:ext cx="698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墨迹 31"/>
              <p14:cNvContentPartPr/>
              <p14:nvPr/>
            </p14:nvContentPartPr>
            <p14:xfrm>
              <a:off x="3735070" y="1930400"/>
              <a:ext cx="31750" cy="2222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6"/>
            </p:blipFill>
            <p:spPr>
              <a:xfrm>
                <a:off x="3735070" y="1930400"/>
                <a:ext cx="317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墨迹 32"/>
              <p14:cNvContentPartPr/>
              <p14:nvPr/>
            </p14:nvContentPartPr>
            <p14:xfrm>
              <a:off x="3849370" y="1955800"/>
              <a:ext cx="120650" cy="1460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8"/>
            </p:blipFill>
            <p:spPr>
              <a:xfrm>
                <a:off x="3849370" y="1955800"/>
                <a:ext cx="1206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墨迹 33"/>
              <p14:cNvContentPartPr/>
              <p14:nvPr/>
            </p14:nvContentPartPr>
            <p14:xfrm>
              <a:off x="4135120" y="1949450"/>
              <a:ext cx="88900" cy="1206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0"/>
            </p:blipFill>
            <p:spPr>
              <a:xfrm>
                <a:off x="4135120" y="1949450"/>
                <a:ext cx="889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墨迹 34"/>
              <p14:cNvContentPartPr/>
              <p14:nvPr/>
            </p14:nvContentPartPr>
            <p14:xfrm>
              <a:off x="4401820" y="1924050"/>
              <a:ext cx="31750" cy="2159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2"/>
            </p:blipFill>
            <p:spPr>
              <a:xfrm>
                <a:off x="4401820" y="1924050"/>
                <a:ext cx="317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墨迹 35"/>
              <p14:cNvContentPartPr/>
              <p14:nvPr/>
            </p14:nvContentPartPr>
            <p14:xfrm>
              <a:off x="4522470" y="1930400"/>
              <a:ext cx="82550" cy="1397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4"/>
            </p:blipFill>
            <p:spPr>
              <a:xfrm>
                <a:off x="4522470" y="1930400"/>
                <a:ext cx="825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墨迹 36"/>
              <p14:cNvContentPartPr/>
              <p14:nvPr/>
            </p14:nvContentPartPr>
            <p14:xfrm>
              <a:off x="4757420" y="1898650"/>
              <a:ext cx="6350" cy="2413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6"/>
            </p:blipFill>
            <p:spPr>
              <a:xfrm>
                <a:off x="4757420" y="1898650"/>
                <a:ext cx="63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墨迹 37"/>
              <p14:cNvContentPartPr/>
              <p14:nvPr/>
            </p14:nvContentPartPr>
            <p14:xfrm>
              <a:off x="3462020" y="1581150"/>
              <a:ext cx="114300" cy="1714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8"/>
            </p:blipFill>
            <p:spPr>
              <a:xfrm>
                <a:off x="3462020" y="1581150"/>
                <a:ext cx="1143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墨迹 38"/>
              <p14:cNvContentPartPr/>
              <p14:nvPr/>
            </p14:nvContentPartPr>
            <p14:xfrm>
              <a:off x="3506470" y="2108200"/>
              <a:ext cx="44450" cy="1143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0"/>
            </p:blipFill>
            <p:spPr>
              <a:xfrm>
                <a:off x="3506470" y="2108200"/>
                <a:ext cx="444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墨迹 39"/>
              <p14:cNvContentPartPr/>
              <p14:nvPr/>
            </p14:nvContentPartPr>
            <p14:xfrm>
              <a:off x="3335020" y="1422400"/>
              <a:ext cx="50800" cy="889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2"/>
            </p:blipFill>
            <p:spPr>
              <a:xfrm>
                <a:off x="3335020" y="1422400"/>
                <a:ext cx="508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墨迹 40"/>
              <p14:cNvContentPartPr/>
              <p14:nvPr/>
            </p14:nvContentPartPr>
            <p14:xfrm>
              <a:off x="5932170" y="1358900"/>
              <a:ext cx="19050" cy="381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4"/>
            </p:blipFill>
            <p:spPr>
              <a:xfrm>
                <a:off x="5932170" y="1358900"/>
                <a:ext cx="190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墨迹 41"/>
              <p14:cNvContentPartPr/>
              <p14:nvPr/>
            </p14:nvContentPartPr>
            <p14:xfrm>
              <a:off x="5849620" y="1460500"/>
              <a:ext cx="82550" cy="1079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6"/>
            </p:blipFill>
            <p:spPr>
              <a:xfrm>
                <a:off x="5849620" y="1460500"/>
                <a:ext cx="825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3" name="墨迹 42"/>
              <p14:cNvContentPartPr/>
              <p14:nvPr/>
            </p14:nvContentPartPr>
            <p14:xfrm>
              <a:off x="5894070" y="1504950"/>
              <a:ext cx="114300" cy="762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8"/>
            </p:blipFill>
            <p:spPr>
              <a:xfrm>
                <a:off x="5894070" y="1504950"/>
                <a:ext cx="1143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4" name="墨迹 43"/>
              <p14:cNvContentPartPr/>
              <p14:nvPr/>
            </p14:nvContentPartPr>
            <p14:xfrm>
              <a:off x="5773420" y="1562100"/>
              <a:ext cx="196850" cy="36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0"/>
            </p:blipFill>
            <p:spPr>
              <a:xfrm>
                <a:off x="5773420" y="1562100"/>
                <a:ext cx="1968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5" name="墨迹 44"/>
              <p14:cNvContentPartPr/>
              <p14:nvPr/>
            </p14:nvContentPartPr>
            <p14:xfrm>
              <a:off x="5792470" y="1631950"/>
              <a:ext cx="177800" cy="1143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2"/>
            </p:blipFill>
            <p:spPr>
              <a:xfrm>
                <a:off x="5792470" y="1631950"/>
                <a:ext cx="1778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6" name="墨迹 45"/>
              <p14:cNvContentPartPr/>
              <p14:nvPr/>
            </p14:nvContentPartPr>
            <p14:xfrm>
              <a:off x="6040120" y="1600200"/>
              <a:ext cx="95250" cy="1270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4"/>
            </p:blipFill>
            <p:spPr>
              <a:xfrm>
                <a:off x="6040120" y="1600200"/>
                <a:ext cx="952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7" name="墨迹 46"/>
              <p14:cNvContentPartPr/>
              <p14:nvPr/>
            </p14:nvContentPartPr>
            <p14:xfrm>
              <a:off x="6167120" y="1631950"/>
              <a:ext cx="165100" cy="1460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6"/>
            </p:blipFill>
            <p:spPr>
              <a:xfrm>
                <a:off x="6167120" y="1631950"/>
                <a:ext cx="1651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8" name="墨迹 47"/>
              <p14:cNvContentPartPr/>
              <p14:nvPr/>
            </p14:nvContentPartPr>
            <p14:xfrm>
              <a:off x="6217920" y="1708150"/>
              <a:ext cx="101600" cy="889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8"/>
            </p:blipFill>
            <p:spPr>
              <a:xfrm>
                <a:off x="6217920" y="1708150"/>
                <a:ext cx="1016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9" name="墨迹 48"/>
              <p14:cNvContentPartPr/>
              <p14:nvPr/>
            </p14:nvContentPartPr>
            <p14:xfrm>
              <a:off x="6262370" y="1466850"/>
              <a:ext cx="374650" cy="5207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0"/>
            </p:blipFill>
            <p:spPr>
              <a:xfrm>
                <a:off x="6262370" y="1466850"/>
                <a:ext cx="374650" cy="520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0" name="墨迹 49"/>
              <p14:cNvContentPartPr/>
              <p14:nvPr/>
            </p14:nvContentPartPr>
            <p14:xfrm>
              <a:off x="5824220" y="1441450"/>
              <a:ext cx="317500" cy="6350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2"/>
            </p:blipFill>
            <p:spPr>
              <a:xfrm>
                <a:off x="5824220" y="1441450"/>
                <a:ext cx="317500" cy="635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1" name="墨迹 50"/>
              <p14:cNvContentPartPr/>
              <p14:nvPr/>
            </p14:nvContentPartPr>
            <p14:xfrm>
              <a:off x="6478270" y="1581150"/>
              <a:ext cx="57150" cy="825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4"/>
            </p:blipFill>
            <p:spPr>
              <a:xfrm>
                <a:off x="6478270" y="1581150"/>
                <a:ext cx="571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2" name="墨迹 51"/>
              <p14:cNvContentPartPr/>
              <p14:nvPr/>
            </p14:nvContentPartPr>
            <p14:xfrm>
              <a:off x="6471920" y="1638300"/>
              <a:ext cx="19050" cy="825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6"/>
            </p:blipFill>
            <p:spPr>
              <a:xfrm>
                <a:off x="6471920" y="1638300"/>
                <a:ext cx="190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3" name="墨迹 52"/>
              <p14:cNvContentPartPr/>
              <p14:nvPr/>
            </p14:nvContentPartPr>
            <p14:xfrm>
              <a:off x="6440170" y="1695450"/>
              <a:ext cx="19050" cy="889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8"/>
            </p:blipFill>
            <p:spPr>
              <a:xfrm>
                <a:off x="6440170" y="1695450"/>
                <a:ext cx="190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4" name="墨迹 53"/>
              <p14:cNvContentPartPr/>
              <p14:nvPr/>
            </p14:nvContentPartPr>
            <p14:xfrm>
              <a:off x="2877820" y="1816100"/>
              <a:ext cx="107950" cy="127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0"/>
            </p:blipFill>
            <p:spPr>
              <a:xfrm>
                <a:off x="2877820" y="1816100"/>
                <a:ext cx="1079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5" name="墨迹 54"/>
              <p14:cNvContentPartPr/>
              <p14:nvPr/>
            </p14:nvContentPartPr>
            <p14:xfrm>
              <a:off x="2928620" y="1746250"/>
              <a:ext cx="12700" cy="1905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2"/>
            </p:blipFill>
            <p:spPr>
              <a:xfrm>
                <a:off x="2928620" y="1746250"/>
                <a:ext cx="12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6" name="墨迹 55"/>
              <p14:cNvContentPartPr/>
              <p14:nvPr/>
            </p14:nvContentPartPr>
            <p14:xfrm>
              <a:off x="2763520" y="2222500"/>
              <a:ext cx="2413000" cy="2413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4"/>
            </p:blipFill>
            <p:spPr>
              <a:xfrm>
                <a:off x="2763520" y="2222500"/>
                <a:ext cx="24130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7" name="墨迹 56"/>
              <p14:cNvContentPartPr/>
              <p14:nvPr/>
            </p14:nvContentPartPr>
            <p14:xfrm>
              <a:off x="4751070" y="2673350"/>
              <a:ext cx="360" cy="2032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6"/>
            </p:blipFill>
            <p:spPr>
              <a:xfrm>
                <a:off x="4751070" y="2673350"/>
                <a:ext cx="36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8" name="墨迹 57"/>
              <p14:cNvContentPartPr/>
              <p14:nvPr/>
            </p14:nvContentPartPr>
            <p14:xfrm>
              <a:off x="4560570" y="2635250"/>
              <a:ext cx="19050" cy="2222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8"/>
            </p:blipFill>
            <p:spPr>
              <a:xfrm>
                <a:off x="4560570" y="2635250"/>
                <a:ext cx="190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9" name="墨迹 58"/>
              <p14:cNvContentPartPr/>
              <p14:nvPr/>
            </p14:nvContentPartPr>
            <p14:xfrm>
              <a:off x="4344670" y="2641600"/>
              <a:ext cx="114300" cy="1587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0"/>
            </p:blipFill>
            <p:spPr>
              <a:xfrm>
                <a:off x="4344670" y="2641600"/>
                <a:ext cx="1143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0" name="墨迹 59"/>
              <p14:cNvContentPartPr/>
              <p14:nvPr/>
            </p14:nvContentPartPr>
            <p14:xfrm>
              <a:off x="4179570" y="2609850"/>
              <a:ext cx="360" cy="2794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2"/>
            </p:blipFill>
            <p:spPr>
              <a:xfrm>
                <a:off x="4179570" y="2609850"/>
                <a:ext cx="36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1" name="墨迹 60"/>
              <p14:cNvContentPartPr/>
              <p14:nvPr/>
            </p14:nvContentPartPr>
            <p14:xfrm>
              <a:off x="3931920" y="2597150"/>
              <a:ext cx="360" cy="2984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4"/>
            </p:blipFill>
            <p:spPr>
              <a:xfrm>
                <a:off x="3931920" y="2597150"/>
                <a:ext cx="36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2" name="墨迹 61"/>
              <p14:cNvContentPartPr/>
              <p14:nvPr/>
            </p14:nvContentPartPr>
            <p14:xfrm>
              <a:off x="3741420" y="2622550"/>
              <a:ext cx="12700" cy="3302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6"/>
            </p:blipFill>
            <p:spPr>
              <a:xfrm>
                <a:off x="3741420" y="2622550"/>
                <a:ext cx="127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3" name="墨迹 62"/>
              <p14:cNvContentPartPr/>
              <p14:nvPr/>
            </p14:nvContentPartPr>
            <p14:xfrm>
              <a:off x="3493770" y="2921000"/>
              <a:ext cx="19050" cy="1270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8"/>
            </p:blipFill>
            <p:spPr>
              <a:xfrm>
                <a:off x="3493770" y="2921000"/>
                <a:ext cx="190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4" name="墨迹 63"/>
              <p14:cNvContentPartPr/>
              <p14:nvPr/>
            </p14:nvContentPartPr>
            <p14:xfrm>
              <a:off x="2998470" y="2711450"/>
              <a:ext cx="101600" cy="1968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0"/>
            </p:blipFill>
            <p:spPr>
              <a:xfrm>
                <a:off x="2998470" y="2711450"/>
                <a:ext cx="1016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5" name="墨迹 64"/>
              <p14:cNvContentPartPr/>
              <p14:nvPr/>
            </p14:nvContentPartPr>
            <p14:xfrm>
              <a:off x="3258820" y="2711450"/>
              <a:ext cx="114300" cy="1397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2"/>
            </p:blipFill>
            <p:spPr>
              <a:xfrm>
                <a:off x="3258820" y="2711450"/>
                <a:ext cx="1143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6" name="墨迹 65"/>
              <p14:cNvContentPartPr/>
              <p14:nvPr/>
            </p14:nvContentPartPr>
            <p14:xfrm>
              <a:off x="2922270" y="3060700"/>
              <a:ext cx="457200" cy="444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4"/>
            </p:blipFill>
            <p:spPr>
              <a:xfrm>
                <a:off x="2922270" y="3060700"/>
                <a:ext cx="4572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7" name="墨迹 66"/>
              <p14:cNvContentPartPr/>
              <p14:nvPr/>
            </p14:nvContentPartPr>
            <p14:xfrm>
              <a:off x="2585720" y="3244850"/>
              <a:ext cx="196850" cy="2984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6"/>
            </p:blipFill>
            <p:spPr>
              <a:xfrm>
                <a:off x="2585720" y="3244850"/>
                <a:ext cx="1968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8" name="墨迹 67"/>
              <p14:cNvContentPartPr/>
              <p14:nvPr/>
            </p14:nvContentPartPr>
            <p14:xfrm>
              <a:off x="2687320" y="3460750"/>
              <a:ext cx="25400" cy="1333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8"/>
            </p:blipFill>
            <p:spPr>
              <a:xfrm>
                <a:off x="2687320" y="3460750"/>
                <a:ext cx="254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9" name="墨迹 68"/>
              <p14:cNvContentPartPr/>
              <p14:nvPr/>
            </p14:nvContentPartPr>
            <p14:xfrm>
              <a:off x="2750820" y="3486150"/>
              <a:ext cx="76200" cy="444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0"/>
            </p:blipFill>
            <p:spPr>
              <a:xfrm>
                <a:off x="2750820" y="3486150"/>
                <a:ext cx="762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0" name="墨迹 69"/>
              <p14:cNvContentPartPr/>
              <p14:nvPr/>
            </p14:nvContentPartPr>
            <p14:xfrm>
              <a:off x="3068320" y="3263900"/>
              <a:ext cx="360" cy="190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2"/>
            </p:blipFill>
            <p:spPr>
              <a:xfrm>
                <a:off x="3068320" y="326390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1" name="墨迹 70"/>
              <p14:cNvContentPartPr/>
              <p14:nvPr/>
            </p14:nvContentPartPr>
            <p14:xfrm>
              <a:off x="2979420" y="3378200"/>
              <a:ext cx="120650" cy="1397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4"/>
            </p:blipFill>
            <p:spPr>
              <a:xfrm>
                <a:off x="2979420" y="3378200"/>
                <a:ext cx="1206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2" name="墨迹 71"/>
              <p14:cNvContentPartPr/>
              <p14:nvPr/>
            </p14:nvContentPartPr>
            <p14:xfrm>
              <a:off x="3208020" y="3054350"/>
              <a:ext cx="25400" cy="825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6"/>
            </p:blipFill>
            <p:spPr>
              <a:xfrm>
                <a:off x="3208020" y="3054350"/>
                <a:ext cx="254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3" name="墨迹 72"/>
              <p14:cNvContentPartPr/>
              <p14:nvPr/>
            </p14:nvContentPartPr>
            <p14:xfrm>
              <a:off x="3150870" y="3086100"/>
              <a:ext cx="336550" cy="2984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8"/>
            </p:blipFill>
            <p:spPr>
              <a:xfrm>
                <a:off x="3150870" y="3086100"/>
                <a:ext cx="3365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4" name="墨迹 73"/>
              <p14:cNvContentPartPr/>
              <p14:nvPr/>
            </p14:nvContentPartPr>
            <p14:xfrm>
              <a:off x="3258820" y="3365500"/>
              <a:ext cx="254000" cy="1841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0"/>
            </p:blipFill>
            <p:spPr>
              <a:xfrm>
                <a:off x="3258820" y="3365500"/>
                <a:ext cx="2540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5" name="墨迹 74"/>
              <p14:cNvContentPartPr/>
              <p14:nvPr/>
            </p14:nvContentPartPr>
            <p14:xfrm>
              <a:off x="3322320" y="3435350"/>
              <a:ext cx="360" cy="381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2"/>
            </p:blipFill>
            <p:spPr>
              <a:xfrm>
                <a:off x="3322320" y="3435350"/>
                <a:ext cx="36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6" name="墨迹 75"/>
              <p14:cNvContentPartPr/>
              <p14:nvPr/>
            </p14:nvContentPartPr>
            <p14:xfrm>
              <a:off x="3176270" y="3409950"/>
              <a:ext cx="374650" cy="1841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4"/>
            </p:blipFill>
            <p:spPr>
              <a:xfrm>
                <a:off x="3176270" y="3409950"/>
                <a:ext cx="3746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7" name="墨迹 76"/>
              <p14:cNvContentPartPr/>
              <p14:nvPr/>
            </p14:nvContentPartPr>
            <p14:xfrm>
              <a:off x="2541270" y="4044950"/>
              <a:ext cx="82550" cy="2286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6"/>
            </p:blipFill>
            <p:spPr>
              <a:xfrm>
                <a:off x="2541270" y="4044950"/>
                <a:ext cx="825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8" name="墨迹 77"/>
              <p14:cNvContentPartPr/>
              <p14:nvPr/>
            </p14:nvContentPartPr>
            <p14:xfrm>
              <a:off x="2719070" y="4095750"/>
              <a:ext cx="44450" cy="1778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8"/>
            </p:blipFill>
            <p:spPr>
              <a:xfrm>
                <a:off x="2719070" y="4095750"/>
                <a:ext cx="444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9" name="墨迹 78"/>
              <p14:cNvContentPartPr/>
              <p14:nvPr/>
            </p14:nvContentPartPr>
            <p14:xfrm>
              <a:off x="2998470" y="4083050"/>
              <a:ext cx="107950" cy="1587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0"/>
            </p:blipFill>
            <p:spPr>
              <a:xfrm>
                <a:off x="2998470" y="4083050"/>
                <a:ext cx="1079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0" name="墨迹 79"/>
              <p14:cNvContentPartPr/>
              <p14:nvPr/>
            </p14:nvContentPartPr>
            <p14:xfrm>
              <a:off x="3296920" y="4070350"/>
              <a:ext cx="82550" cy="1079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2"/>
            </p:blipFill>
            <p:spPr>
              <a:xfrm>
                <a:off x="3296920" y="4070350"/>
                <a:ext cx="825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1" name="墨迹 80"/>
              <p14:cNvContentPartPr/>
              <p14:nvPr/>
            </p14:nvContentPartPr>
            <p14:xfrm>
              <a:off x="3493770" y="4038600"/>
              <a:ext cx="38100" cy="1905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4"/>
            </p:blipFill>
            <p:spPr>
              <a:xfrm>
                <a:off x="3493770" y="4038600"/>
                <a:ext cx="381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2" name="墨迹 81"/>
              <p14:cNvContentPartPr/>
              <p14:nvPr/>
            </p14:nvContentPartPr>
            <p14:xfrm>
              <a:off x="3614420" y="4127500"/>
              <a:ext cx="19050" cy="1270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6"/>
            </p:blipFill>
            <p:spPr>
              <a:xfrm>
                <a:off x="3614420" y="4127500"/>
                <a:ext cx="190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3" name="墨迹 82"/>
              <p14:cNvContentPartPr/>
              <p14:nvPr/>
            </p14:nvContentPartPr>
            <p14:xfrm>
              <a:off x="3747770" y="4064000"/>
              <a:ext cx="114300" cy="1397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8"/>
            </p:blipFill>
            <p:spPr>
              <a:xfrm>
                <a:off x="3747770" y="4064000"/>
                <a:ext cx="1143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4" name="墨迹 83"/>
              <p14:cNvContentPartPr/>
              <p14:nvPr/>
            </p14:nvContentPartPr>
            <p14:xfrm>
              <a:off x="3931920" y="4051300"/>
              <a:ext cx="57150" cy="2476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0"/>
            </p:blipFill>
            <p:spPr>
              <a:xfrm>
                <a:off x="3931920" y="4051300"/>
                <a:ext cx="571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5" name="墨迹 84"/>
              <p14:cNvContentPartPr/>
              <p14:nvPr/>
            </p14:nvContentPartPr>
            <p14:xfrm>
              <a:off x="2515870" y="4400550"/>
              <a:ext cx="44450" cy="1714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2"/>
            </p:blipFill>
            <p:spPr>
              <a:xfrm>
                <a:off x="2515870" y="4400550"/>
                <a:ext cx="444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6" name="墨迹 85"/>
              <p14:cNvContentPartPr/>
              <p14:nvPr/>
            </p14:nvContentPartPr>
            <p14:xfrm>
              <a:off x="2750820" y="4432300"/>
              <a:ext cx="38100" cy="1587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4"/>
            </p:blipFill>
            <p:spPr>
              <a:xfrm>
                <a:off x="2750820" y="4432300"/>
                <a:ext cx="381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7" name="墨迹 86"/>
              <p14:cNvContentPartPr/>
              <p14:nvPr/>
            </p14:nvContentPartPr>
            <p14:xfrm>
              <a:off x="2922270" y="4425950"/>
              <a:ext cx="101600" cy="1143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6"/>
            </p:blipFill>
            <p:spPr>
              <a:xfrm>
                <a:off x="2922270" y="4425950"/>
                <a:ext cx="1016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8" name="墨迹 87"/>
              <p14:cNvContentPartPr/>
              <p14:nvPr/>
            </p14:nvContentPartPr>
            <p14:xfrm>
              <a:off x="3233420" y="4394200"/>
              <a:ext cx="57150" cy="1905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8"/>
            </p:blipFill>
            <p:spPr>
              <a:xfrm>
                <a:off x="3233420" y="4394200"/>
                <a:ext cx="571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9" name="墨迹 88"/>
              <p14:cNvContentPartPr/>
              <p14:nvPr/>
            </p14:nvContentPartPr>
            <p14:xfrm>
              <a:off x="3442970" y="4425950"/>
              <a:ext cx="88900" cy="1079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0"/>
            </p:blipFill>
            <p:spPr>
              <a:xfrm>
                <a:off x="3442970" y="4425950"/>
                <a:ext cx="889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0" name="墨迹 89"/>
              <p14:cNvContentPartPr/>
              <p14:nvPr/>
            </p14:nvContentPartPr>
            <p14:xfrm>
              <a:off x="3620770" y="4432300"/>
              <a:ext cx="107950" cy="1143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2"/>
            </p:blipFill>
            <p:spPr>
              <a:xfrm>
                <a:off x="3620770" y="4432300"/>
                <a:ext cx="1079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1" name="墨迹 90"/>
              <p14:cNvContentPartPr/>
              <p14:nvPr/>
            </p14:nvContentPartPr>
            <p14:xfrm>
              <a:off x="3798570" y="4419600"/>
              <a:ext cx="25400" cy="1397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4"/>
            </p:blipFill>
            <p:spPr>
              <a:xfrm>
                <a:off x="3798570" y="4419600"/>
                <a:ext cx="254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2" name="墨迹 91"/>
              <p14:cNvContentPartPr/>
              <p14:nvPr/>
            </p14:nvContentPartPr>
            <p14:xfrm>
              <a:off x="3944620" y="4438650"/>
              <a:ext cx="38100" cy="1714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6"/>
            </p:blipFill>
            <p:spPr>
              <a:xfrm>
                <a:off x="3944620" y="4438650"/>
                <a:ext cx="381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3" name="墨迹 92"/>
              <p14:cNvContentPartPr/>
              <p14:nvPr/>
            </p14:nvContentPartPr>
            <p14:xfrm>
              <a:off x="2230120" y="4724400"/>
              <a:ext cx="2374900" cy="3810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8"/>
            </p:blipFill>
            <p:spPr>
              <a:xfrm>
                <a:off x="2230120" y="4724400"/>
                <a:ext cx="23749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4" name="墨迹 93"/>
              <p14:cNvContentPartPr/>
              <p14:nvPr/>
            </p14:nvContentPartPr>
            <p14:xfrm>
              <a:off x="2585720" y="4819650"/>
              <a:ext cx="50800" cy="1333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0"/>
            </p:blipFill>
            <p:spPr>
              <a:xfrm>
                <a:off x="2585720" y="4819650"/>
                <a:ext cx="508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5" name="墨迹 94"/>
              <p14:cNvContentPartPr/>
              <p14:nvPr/>
            </p14:nvContentPartPr>
            <p14:xfrm>
              <a:off x="2700020" y="4838700"/>
              <a:ext cx="95250" cy="1714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2"/>
            </p:blipFill>
            <p:spPr>
              <a:xfrm>
                <a:off x="2700020" y="4838700"/>
                <a:ext cx="952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6" name="墨迹 95"/>
              <p14:cNvContentPartPr/>
              <p14:nvPr/>
            </p14:nvContentPartPr>
            <p14:xfrm>
              <a:off x="3030220" y="4800600"/>
              <a:ext cx="50800" cy="1968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4"/>
            </p:blipFill>
            <p:spPr>
              <a:xfrm>
                <a:off x="3030220" y="4800600"/>
                <a:ext cx="508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7" name="墨迹 96"/>
              <p14:cNvContentPartPr/>
              <p14:nvPr/>
            </p14:nvContentPartPr>
            <p14:xfrm>
              <a:off x="3208020" y="4851400"/>
              <a:ext cx="101600" cy="1397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6"/>
            </p:blipFill>
            <p:spPr>
              <a:xfrm>
                <a:off x="3208020" y="4851400"/>
                <a:ext cx="1016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8" name="墨迹 97"/>
              <p14:cNvContentPartPr/>
              <p14:nvPr/>
            </p14:nvContentPartPr>
            <p14:xfrm>
              <a:off x="3462020" y="4851400"/>
              <a:ext cx="69850" cy="1143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8"/>
            </p:blipFill>
            <p:spPr>
              <a:xfrm>
                <a:off x="3462020" y="4851400"/>
                <a:ext cx="698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9" name="墨迹 98"/>
              <p14:cNvContentPartPr/>
              <p14:nvPr/>
            </p14:nvContentPartPr>
            <p14:xfrm>
              <a:off x="3716020" y="4902200"/>
              <a:ext cx="76200" cy="762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0"/>
            </p:blipFill>
            <p:spPr>
              <a:xfrm>
                <a:off x="3716020" y="4902200"/>
                <a:ext cx="762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0" name="墨迹 99"/>
              <p14:cNvContentPartPr/>
              <p14:nvPr/>
            </p14:nvContentPartPr>
            <p14:xfrm>
              <a:off x="3849370" y="4940300"/>
              <a:ext cx="76200" cy="698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2"/>
            </p:blipFill>
            <p:spPr>
              <a:xfrm>
                <a:off x="3849370" y="4940300"/>
                <a:ext cx="762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1" name="墨迹 100"/>
              <p14:cNvContentPartPr/>
              <p14:nvPr/>
            </p14:nvContentPartPr>
            <p14:xfrm>
              <a:off x="4039870" y="4921250"/>
              <a:ext cx="114300" cy="1079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4"/>
            </p:blipFill>
            <p:spPr>
              <a:xfrm>
                <a:off x="4039870" y="4921250"/>
                <a:ext cx="1143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2" name="墨迹 101"/>
              <p14:cNvContentPartPr/>
              <p14:nvPr/>
            </p14:nvContentPartPr>
            <p14:xfrm>
              <a:off x="2903220" y="5003800"/>
              <a:ext cx="44450" cy="1079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6"/>
            </p:blipFill>
            <p:spPr>
              <a:xfrm>
                <a:off x="2903220" y="5003800"/>
                <a:ext cx="444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3" name="墨迹 102"/>
              <p14:cNvContentPartPr/>
              <p14:nvPr/>
            </p14:nvContentPartPr>
            <p14:xfrm>
              <a:off x="2490470" y="5118100"/>
              <a:ext cx="215900" cy="444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8"/>
            </p:blipFill>
            <p:spPr>
              <a:xfrm>
                <a:off x="2490470" y="5118100"/>
                <a:ext cx="2159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4" name="墨迹 103"/>
              <p14:cNvContentPartPr/>
              <p14:nvPr/>
            </p14:nvContentPartPr>
            <p14:xfrm>
              <a:off x="2700020" y="5295900"/>
              <a:ext cx="95250" cy="952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0"/>
            </p:blipFill>
            <p:spPr>
              <a:xfrm>
                <a:off x="2700020" y="5295900"/>
                <a:ext cx="952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5" name="墨迹 104"/>
              <p14:cNvContentPartPr/>
              <p14:nvPr/>
            </p14:nvContentPartPr>
            <p14:xfrm>
              <a:off x="2763520" y="5327650"/>
              <a:ext cx="209550" cy="2603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2"/>
            </p:blipFill>
            <p:spPr>
              <a:xfrm>
                <a:off x="2763520" y="5327650"/>
                <a:ext cx="2095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6" name="墨迹 105"/>
              <p14:cNvContentPartPr/>
              <p14:nvPr/>
            </p14:nvContentPartPr>
            <p14:xfrm>
              <a:off x="2731770" y="5499100"/>
              <a:ext cx="95250" cy="1524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4"/>
            </p:blipFill>
            <p:spPr>
              <a:xfrm>
                <a:off x="2731770" y="5499100"/>
                <a:ext cx="952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7" name="墨迹 106"/>
              <p14:cNvContentPartPr/>
              <p14:nvPr/>
            </p14:nvContentPartPr>
            <p14:xfrm>
              <a:off x="2890520" y="5613400"/>
              <a:ext cx="107950" cy="254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6"/>
            </p:blipFill>
            <p:spPr>
              <a:xfrm>
                <a:off x="2890520" y="5613400"/>
                <a:ext cx="1079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8" name="墨迹 107"/>
              <p14:cNvContentPartPr/>
              <p14:nvPr/>
            </p14:nvContentPartPr>
            <p14:xfrm>
              <a:off x="3163570" y="5353050"/>
              <a:ext cx="57150" cy="190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8"/>
            </p:blipFill>
            <p:spPr>
              <a:xfrm>
                <a:off x="3163570" y="5353050"/>
                <a:ext cx="571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9" name="墨迹 108"/>
              <p14:cNvContentPartPr/>
              <p14:nvPr/>
            </p14:nvContentPartPr>
            <p14:xfrm>
              <a:off x="3138170" y="5480050"/>
              <a:ext cx="12700" cy="36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0"/>
            </p:blipFill>
            <p:spPr>
              <a:xfrm>
                <a:off x="3138170" y="54800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0" name="墨迹 109"/>
              <p14:cNvContentPartPr/>
              <p14:nvPr/>
            </p14:nvContentPartPr>
            <p14:xfrm>
              <a:off x="3100070" y="5295900"/>
              <a:ext cx="234950" cy="3746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2"/>
            </p:blipFill>
            <p:spPr>
              <a:xfrm>
                <a:off x="3100070" y="5295900"/>
                <a:ext cx="23495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1" name="墨迹 110"/>
              <p14:cNvContentPartPr/>
              <p14:nvPr/>
            </p14:nvContentPartPr>
            <p14:xfrm>
              <a:off x="3373120" y="5213350"/>
              <a:ext cx="19050" cy="508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4"/>
            </p:blipFill>
            <p:spPr>
              <a:xfrm>
                <a:off x="3373120" y="5213350"/>
                <a:ext cx="190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2" name="墨迹 111"/>
              <p14:cNvContentPartPr/>
              <p14:nvPr/>
            </p14:nvContentPartPr>
            <p14:xfrm>
              <a:off x="3335020" y="5264150"/>
              <a:ext cx="146050" cy="2032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6"/>
            </p:blipFill>
            <p:spPr>
              <a:xfrm>
                <a:off x="3335020" y="5264150"/>
                <a:ext cx="1460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3" name="墨迹 112"/>
              <p14:cNvContentPartPr/>
              <p14:nvPr/>
            </p14:nvContentPartPr>
            <p14:xfrm>
              <a:off x="3411220" y="5441950"/>
              <a:ext cx="177800" cy="3175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8"/>
            </p:blipFill>
            <p:spPr>
              <a:xfrm>
                <a:off x="3411220" y="5441950"/>
                <a:ext cx="1778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4" name="墨迹 113"/>
              <p14:cNvContentPartPr/>
              <p14:nvPr/>
            </p14:nvContentPartPr>
            <p14:xfrm>
              <a:off x="3277870" y="5499100"/>
              <a:ext cx="25400" cy="16510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0"/>
            </p:blipFill>
            <p:spPr>
              <a:xfrm>
                <a:off x="3277870" y="5499100"/>
                <a:ext cx="254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5" name="墨迹 114"/>
              <p14:cNvContentPartPr/>
              <p14:nvPr/>
            </p14:nvContentPartPr>
            <p14:xfrm>
              <a:off x="3354070" y="5530850"/>
              <a:ext cx="234950" cy="1143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2"/>
            </p:blipFill>
            <p:spPr>
              <a:xfrm>
                <a:off x="3354070" y="5530850"/>
                <a:ext cx="2349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6" name="墨迹 115"/>
              <p14:cNvContentPartPr/>
              <p14:nvPr/>
            </p14:nvContentPartPr>
            <p14:xfrm>
              <a:off x="3379470" y="5581650"/>
              <a:ext cx="12700" cy="508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4"/>
            </p:blipFill>
            <p:spPr>
              <a:xfrm>
                <a:off x="3379470" y="5581650"/>
                <a:ext cx="127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7" name="墨迹 116"/>
              <p14:cNvContentPartPr/>
              <p14:nvPr/>
            </p14:nvContentPartPr>
            <p14:xfrm>
              <a:off x="3208020" y="5568950"/>
              <a:ext cx="508000" cy="18415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6"/>
            </p:blipFill>
            <p:spPr>
              <a:xfrm>
                <a:off x="3208020" y="5568950"/>
                <a:ext cx="5080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8" name="墨迹 117"/>
              <p14:cNvContentPartPr/>
              <p14:nvPr/>
            </p14:nvContentPartPr>
            <p14:xfrm>
              <a:off x="2465070" y="5118100"/>
              <a:ext cx="406400" cy="6350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8"/>
            </p:blipFill>
            <p:spPr>
              <a:xfrm>
                <a:off x="2465070" y="5118100"/>
                <a:ext cx="4064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19" name="墨迹 118"/>
              <p14:cNvContentPartPr/>
              <p14:nvPr/>
            </p14:nvContentPartPr>
            <p14:xfrm>
              <a:off x="2446020" y="5956300"/>
              <a:ext cx="139700" cy="1587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0"/>
            </p:blipFill>
            <p:spPr>
              <a:xfrm>
                <a:off x="2446020" y="5956300"/>
                <a:ext cx="1397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0" name="墨迹 119"/>
              <p14:cNvContentPartPr/>
              <p14:nvPr/>
            </p14:nvContentPartPr>
            <p14:xfrm>
              <a:off x="2661920" y="5969000"/>
              <a:ext cx="31750" cy="2159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2"/>
            </p:blipFill>
            <p:spPr>
              <a:xfrm>
                <a:off x="2661920" y="5969000"/>
                <a:ext cx="317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1" name="墨迹 120"/>
              <p14:cNvContentPartPr/>
              <p14:nvPr/>
            </p14:nvContentPartPr>
            <p14:xfrm>
              <a:off x="2954020" y="5975350"/>
              <a:ext cx="95250" cy="20955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4"/>
            </p:blipFill>
            <p:spPr>
              <a:xfrm>
                <a:off x="2954020" y="5975350"/>
                <a:ext cx="952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2" name="墨迹 121"/>
              <p14:cNvContentPartPr/>
              <p14:nvPr/>
            </p14:nvContentPartPr>
            <p14:xfrm>
              <a:off x="3036570" y="6089650"/>
              <a:ext cx="69850" cy="63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6"/>
            </p:blipFill>
            <p:spPr>
              <a:xfrm>
                <a:off x="3036570" y="6089650"/>
                <a:ext cx="698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3" name="墨迹 122"/>
              <p14:cNvContentPartPr/>
              <p14:nvPr/>
            </p14:nvContentPartPr>
            <p14:xfrm>
              <a:off x="2909570" y="6076950"/>
              <a:ext cx="25400" cy="9525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8"/>
            </p:blipFill>
            <p:spPr>
              <a:xfrm>
                <a:off x="2909570" y="6076950"/>
                <a:ext cx="254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4" name="墨迹 123"/>
              <p14:cNvContentPartPr/>
              <p14:nvPr/>
            </p14:nvContentPartPr>
            <p14:xfrm>
              <a:off x="2839720" y="6197600"/>
              <a:ext cx="298450" cy="1905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0"/>
            </p:blipFill>
            <p:spPr>
              <a:xfrm>
                <a:off x="2839720" y="6197600"/>
                <a:ext cx="2984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5" name="墨迹 124"/>
              <p14:cNvContentPartPr/>
              <p14:nvPr/>
            </p14:nvContentPartPr>
            <p14:xfrm>
              <a:off x="3220720" y="6000750"/>
              <a:ext cx="19050" cy="127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2"/>
            </p:blipFill>
            <p:spPr>
              <a:xfrm>
                <a:off x="3220720" y="6000750"/>
                <a:ext cx="190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6" name="墨迹 125"/>
              <p14:cNvContentPartPr/>
              <p14:nvPr/>
            </p14:nvContentPartPr>
            <p14:xfrm>
              <a:off x="3188970" y="6134100"/>
              <a:ext cx="38100" cy="12700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4"/>
            </p:blipFill>
            <p:spPr>
              <a:xfrm>
                <a:off x="3188970" y="6134100"/>
                <a:ext cx="381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7" name="墨迹 126"/>
              <p14:cNvContentPartPr/>
              <p14:nvPr/>
            </p14:nvContentPartPr>
            <p14:xfrm>
              <a:off x="3449320" y="5842000"/>
              <a:ext cx="360" cy="1905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132"/>
            </p:blipFill>
            <p:spPr>
              <a:xfrm>
                <a:off x="3449320" y="584200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8" name="墨迹 127"/>
              <p14:cNvContentPartPr/>
              <p14:nvPr/>
            </p14:nvContentPartPr>
            <p14:xfrm>
              <a:off x="3360420" y="5835650"/>
              <a:ext cx="330200" cy="24130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7"/>
            </p:blipFill>
            <p:spPr>
              <a:xfrm>
                <a:off x="3360420" y="5835650"/>
                <a:ext cx="3302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9" name="墨迹 128"/>
              <p14:cNvContentPartPr/>
              <p14:nvPr/>
            </p14:nvContentPartPr>
            <p14:xfrm>
              <a:off x="3462020" y="6089650"/>
              <a:ext cx="25400" cy="11430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9"/>
            </p:blipFill>
            <p:spPr>
              <a:xfrm>
                <a:off x="3462020" y="6089650"/>
                <a:ext cx="254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0" name="墨迹 129"/>
              <p14:cNvContentPartPr/>
              <p14:nvPr/>
            </p14:nvContentPartPr>
            <p14:xfrm>
              <a:off x="3569970" y="6127750"/>
              <a:ext cx="88900" cy="952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1"/>
            </p:blipFill>
            <p:spPr>
              <a:xfrm>
                <a:off x="3569970" y="6127750"/>
                <a:ext cx="889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1" name="墨迹 130"/>
              <p14:cNvContentPartPr/>
              <p14:nvPr/>
            </p14:nvContentPartPr>
            <p14:xfrm>
              <a:off x="3506470" y="6165850"/>
              <a:ext cx="12700" cy="4445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3"/>
            </p:blipFill>
            <p:spPr>
              <a:xfrm>
                <a:off x="3506470" y="6165850"/>
                <a:ext cx="127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2" name="墨迹 131"/>
              <p14:cNvContentPartPr/>
              <p14:nvPr/>
            </p14:nvContentPartPr>
            <p14:xfrm>
              <a:off x="3360420" y="6140450"/>
              <a:ext cx="431800" cy="1714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5"/>
            </p:blipFill>
            <p:spPr>
              <a:xfrm>
                <a:off x="3360420" y="6140450"/>
                <a:ext cx="4318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3" name="墨迹 132"/>
              <p14:cNvContentPartPr/>
              <p14:nvPr/>
            </p14:nvContentPartPr>
            <p14:xfrm>
              <a:off x="7125970" y="1511300"/>
              <a:ext cx="139700" cy="2603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7"/>
            </p:blipFill>
            <p:spPr>
              <a:xfrm>
                <a:off x="7125970" y="1511300"/>
                <a:ext cx="1397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4" name="墨迹 133"/>
              <p14:cNvContentPartPr/>
              <p14:nvPr/>
            </p14:nvContentPartPr>
            <p14:xfrm>
              <a:off x="7354570" y="1644650"/>
              <a:ext cx="114300" cy="127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9"/>
            </p:blipFill>
            <p:spPr>
              <a:xfrm>
                <a:off x="7354570" y="1644650"/>
                <a:ext cx="1143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5" name="墨迹 134"/>
              <p14:cNvContentPartPr/>
              <p14:nvPr/>
            </p14:nvContentPartPr>
            <p14:xfrm>
              <a:off x="7468870" y="1593850"/>
              <a:ext cx="254000" cy="15240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1"/>
            </p:blipFill>
            <p:spPr>
              <a:xfrm>
                <a:off x="7468870" y="1593850"/>
                <a:ext cx="2540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6" name="墨迹 135"/>
              <p14:cNvContentPartPr/>
              <p14:nvPr/>
            </p14:nvContentPartPr>
            <p14:xfrm>
              <a:off x="7513320" y="1593850"/>
              <a:ext cx="146050" cy="23495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3"/>
            </p:blipFill>
            <p:spPr>
              <a:xfrm>
                <a:off x="7513320" y="1593850"/>
                <a:ext cx="1460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7" name="墨迹 136"/>
              <p14:cNvContentPartPr/>
              <p14:nvPr/>
            </p14:nvContentPartPr>
            <p14:xfrm>
              <a:off x="7818120" y="1746250"/>
              <a:ext cx="12700" cy="36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10"/>
            </p:blipFill>
            <p:spPr>
              <a:xfrm>
                <a:off x="7818120" y="17462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8" name="墨迹 137"/>
              <p14:cNvContentPartPr/>
              <p14:nvPr/>
            </p14:nvContentPartPr>
            <p14:xfrm>
              <a:off x="7811770" y="1809750"/>
              <a:ext cx="19050" cy="1905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6"/>
            </p:blipFill>
            <p:spPr>
              <a:xfrm>
                <a:off x="7811770" y="1809750"/>
                <a:ext cx="190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39" name="墨迹 138"/>
              <p14:cNvContentPartPr/>
              <p14:nvPr/>
            </p14:nvContentPartPr>
            <p14:xfrm>
              <a:off x="7037070" y="2108200"/>
              <a:ext cx="165100" cy="18415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8"/>
            </p:blipFill>
            <p:spPr>
              <a:xfrm>
                <a:off x="7037070" y="2108200"/>
                <a:ext cx="1651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40" name="墨迹 139"/>
              <p14:cNvContentPartPr/>
              <p14:nvPr/>
            </p14:nvContentPartPr>
            <p14:xfrm>
              <a:off x="7354570" y="2146300"/>
              <a:ext cx="165100" cy="13970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0"/>
            </p:blipFill>
            <p:spPr>
              <a:xfrm>
                <a:off x="7354570" y="2146300"/>
                <a:ext cx="1651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1" name="墨迹 140"/>
              <p14:cNvContentPartPr/>
              <p14:nvPr/>
            </p14:nvContentPartPr>
            <p14:xfrm>
              <a:off x="7576820" y="2178050"/>
              <a:ext cx="82550" cy="13335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2"/>
            </p:blipFill>
            <p:spPr>
              <a:xfrm>
                <a:off x="7576820" y="2178050"/>
                <a:ext cx="825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2" name="墨迹 141"/>
              <p14:cNvContentPartPr/>
              <p14:nvPr/>
            </p14:nvContentPartPr>
            <p14:xfrm>
              <a:off x="7691120" y="2209800"/>
              <a:ext cx="88900" cy="14605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4"/>
            </p:blipFill>
            <p:spPr>
              <a:xfrm>
                <a:off x="7691120" y="2209800"/>
                <a:ext cx="889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3" name="墨迹 142"/>
              <p14:cNvContentPartPr/>
              <p14:nvPr/>
            </p14:nvContentPartPr>
            <p14:xfrm>
              <a:off x="7945120" y="2165350"/>
              <a:ext cx="120650" cy="12065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6"/>
            </p:blipFill>
            <p:spPr>
              <a:xfrm>
                <a:off x="7945120" y="2165350"/>
                <a:ext cx="1206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4" name="墨迹 143"/>
              <p14:cNvContentPartPr/>
              <p14:nvPr/>
            </p14:nvContentPartPr>
            <p14:xfrm>
              <a:off x="8122920" y="2184400"/>
              <a:ext cx="120650" cy="1143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8"/>
            </p:blipFill>
            <p:spPr>
              <a:xfrm>
                <a:off x="8122920" y="2184400"/>
                <a:ext cx="1206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5" name="墨迹 144"/>
              <p14:cNvContentPartPr/>
              <p14:nvPr/>
            </p14:nvContentPartPr>
            <p14:xfrm>
              <a:off x="8294370" y="2178050"/>
              <a:ext cx="95250" cy="17780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0"/>
            </p:blipFill>
            <p:spPr>
              <a:xfrm>
                <a:off x="8294370" y="2178050"/>
                <a:ext cx="952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6" name="墨迹 145"/>
              <p14:cNvContentPartPr/>
              <p14:nvPr/>
            </p14:nvContentPartPr>
            <p14:xfrm>
              <a:off x="8446770" y="2178050"/>
              <a:ext cx="95250" cy="19685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2"/>
            </p:blipFill>
            <p:spPr>
              <a:xfrm>
                <a:off x="8446770" y="2178050"/>
                <a:ext cx="952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7" name="墨迹 146"/>
              <p14:cNvContentPartPr/>
              <p14:nvPr/>
            </p14:nvContentPartPr>
            <p14:xfrm>
              <a:off x="8605520" y="1543050"/>
              <a:ext cx="44450" cy="3810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4"/>
            </p:blipFill>
            <p:spPr>
              <a:xfrm>
                <a:off x="8605520" y="1543050"/>
                <a:ext cx="444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8" name="墨迹 147"/>
              <p14:cNvContentPartPr/>
              <p14:nvPr/>
            </p14:nvContentPartPr>
            <p14:xfrm>
              <a:off x="8567420" y="1581150"/>
              <a:ext cx="165100" cy="18415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6"/>
            </p:blipFill>
            <p:spPr>
              <a:xfrm>
                <a:off x="8567420" y="1581150"/>
                <a:ext cx="1651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49" name="墨迹 148"/>
              <p14:cNvContentPartPr/>
              <p14:nvPr/>
            </p14:nvContentPartPr>
            <p14:xfrm>
              <a:off x="8751570" y="1676400"/>
              <a:ext cx="12700" cy="4445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8"/>
            </p:blipFill>
            <p:spPr>
              <a:xfrm>
                <a:off x="8751570" y="1676400"/>
                <a:ext cx="127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0" name="墨迹 149"/>
              <p14:cNvContentPartPr/>
              <p14:nvPr/>
            </p14:nvContentPartPr>
            <p14:xfrm>
              <a:off x="8713470" y="1771650"/>
              <a:ext cx="19050" cy="8890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0"/>
            </p:blipFill>
            <p:spPr>
              <a:xfrm>
                <a:off x="8713470" y="1771650"/>
                <a:ext cx="190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1" name="墨迹 150"/>
              <p14:cNvContentPartPr/>
              <p14:nvPr/>
            </p14:nvContentPartPr>
            <p14:xfrm>
              <a:off x="8643620" y="1752600"/>
              <a:ext cx="120650" cy="6985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2"/>
            </p:blipFill>
            <p:spPr>
              <a:xfrm>
                <a:off x="8643620" y="1752600"/>
                <a:ext cx="1206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2" name="墨迹 151"/>
              <p14:cNvContentPartPr/>
              <p14:nvPr/>
            </p14:nvContentPartPr>
            <p14:xfrm>
              <a:off x="8808720" y="1695450"/>
              <a:ext cx="57150" cy="24765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4"/>
            </p:blipFill>
            <p:spPr>
              <a:xfrm>
                <a:off x="8808720" y="1695450"/>
                <a:ext cx="571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3" name="墨迹 152"/>
              <p14:cNvContentPartPr/>
              <p14:nvPr/>
            </p14:nvContentPartPr>
            <p14:xfrm>
              <a:off x="8859520" y="1835150"/>
              <a:ext cx="76200" cy="36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6"/>
            </p:blipFill>
            <p:spPr>
              <a:xfrm>
                <a:off x="8859520" y="1835150"/>
                <a:ext cx="762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4" name="墨迹 153"/>
              <p14:cNvContentPartPr/>
              <p14:nvPr/>
            </p14:nvContentPartPr>
            <p14:xfrm>
              <a:off x="9126220" y="1670050"/>
              <a:ext cx="63500" cy="15875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8"/>
            </p:blipFill>
            <p:spPr>
              <a:xfrm>
                <a:off x="9126220" y="1670050"/>
                <a:ext cx="635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5" name="墨迹 154"/>
              <p14:cNvContentPartPr/>
              <p14:nvPr/>
            </p14:nvContentPartPr>
            <p14:xfrm>
              <a:off x="9278620" y="1682750"/>
              <a:ext cx="95250" cy="17145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0"/>
            </p:blipFill>
            <p:spPr>
              <a:xfrm>
                <a:off x="9278620" y="1682750"/>
                <a:ext cx="952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6" name="墨迹 155"/>
              <p14:cNvContentPartPr/>
              <p14:nvPr/>
            </p14:nvContentPartPr>
            <p14:xfrm>
              <a:off x="9437370" y="1625600"/>
              <a:ext cx="146050" cy="20320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2"/>
            </p:blipFill>
            <p:spPr>
              <a:xfrm>
                <a:off x="9437370" y="1625600"/>
                <a:ext cx="1460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57" name="墨迹 156"/>
              <p14:cNvContentPartPr/>
              <p14:nvPr/>
            </p14:nvContentPartPr>
            <p14:xfrm>
              <a:off x="9710420" y="1676400"/>
              <a:ext cx="101600" cy="21590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4"/>
            </p:blipFill>
            <p:spPr>
              <a:xfrm>
                <a:off x="9710420" y="1676400"/>
                <a:ext cx="1016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58" name="墨迹 157"/>
              <p14:cNvContentPartPr/>
              <p14:nvPr/>
            </p14:nvContentPartPr>
            <p14:xfrm>
              <a:off x="9862820" y="1708150"/>
              <a:ext cx="158750" cy="14605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6"/>
            </p:blipFill>
            <p:spPr>
              <a:xfrm>
                <a:off x="9862820" y="1708150"/>
                <a:ext cx="1587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59" name="墨迹 158"/>
              <p14:cNvContentPartPr/>
              <p14:nvPr/>
            </p14:nvContentPartPr>
            <p14:xfrm>
              <a:off x="10072370" y="1670050"/>
              <a:ext cx="101600" cy="13970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8"/>
            </p:blipFill>
            <p:spPr>
              <a:xfrm>
                <a:off x="10072370" y="1670050"/>
                <a:ext cx="1016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60" name="墨迹 159"/>
              <p14:cNvContentPartPr/>
              <p14:nvPr/>
            </p14:nvContentPartPr>
            <p14:xfrm>
              <a:off x="10167620" y="1689100"/>
              <a:ext cx="88900" cy="20320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0"/>
            </p:blipFill>
            <p:spPr>
              <a:xfrm>
                <a:off x="10167620" y="1689100"/>
                <a:ext cx="889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1" name="墨迹 160"/>
              <p14:cNvContentPartPr/>
              <p14:nvPr/>
            </p14:nvContentPartPr>
            <p14:xfrm>
              <a:off x="10288270" y="1714500"/>
              <a:ext cx="139700" cy="30480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2"/>
            </p:blipFill>
            <p:spPr>
              <a:xfrm>
                <a:off x="10288270" y="1714500"/>
                <a:ext cx="1397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2" name="墨迹 161"/>
              <p14:cNvContentPartPr/>
              <p14:nvPr/>
            </p14:nvContentPartPr>
            <p14:xfrm>
              <a:off x="9062720" y="1949450"/>
              <a:ext cx="1244600" cy="1524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4"/>
            </p:blipFill>
            <p:spPr>
              <a:xfrm>
                <a:off x="9062720" y="1949450"/>
                <a:ext cx="12446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3" name="墨迹 162"/>
              <p14:cNvContentPartPr/>
              <p14:nvPr/>
            </p14:nvContentPartPr>
            <p14:xfrm>
              <a:off x="8796020" y="2127250"/>
              <a:ext cx="146050" cy="3175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6"/>
            </p:blipFill>
            <p:spPr>
              <a:xfrm>
                <a:off x="8796020" y="2127250"/>
                <a:ext cx="1460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4" name="墨迹 163"/>
              <p14:cNvContentPartPr/>
              <p14:nvPr/>
            </p14:nvContentPartPr>
            <p14:xfrm>
              <a:off x="9018270" y="2095500"/>
              <a:ext cx="360" cy="3810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142"/>
            </p:blipFill>
            <p:spPr>
              <a:xfrm>
                <a:off x="9018270" y="2095500"/>
                <a:ext cx="36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5" name="墨迹 164"/>
              <p14:cNvContentPartPr/>
              <p14:nvPr/>
            </p14:nvContentPartPr>
            <p14:xfrm>
              <a:off x="8980170" y="2146300"/>
              <a:ext cx="139700" cy="18415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9"/>
            </p:blipFill>
            <p:spPr>
              <a:xfrm>
                <a:off x="8980170" y="2146300"/>
                <a:ext cx="1397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6" name="墨迹 165"/>
              <p14:cNvContentPartPr/>
              <p14:nvPr/>
            </p14:nvContentPartPr>
            <p14:xfrm>
              <a:off x="9227820" y="2114550"/>
              <a:ext cx="19050" cy="5080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21"/>
            </p:blipFill>
            <p:spPr>
              <a:xfrm>
                <a:off x="9227820" y="2114550"/>
                <a:ext cx="190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7" name="墨迹 166"/>
              <p14:cNvContentPartPr/>
              <p14:nvPr/>
            </p14:nvContentPartPr>
            <p14:xfrm>
              <a:off x="9189720" y="2241550"/>
              <a:ext cx="12700" cy="11430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23"/>
            </p:blipFill>
            <p:spPr>
              <a:xfrm>
                <a:off x="9189720" y="2241550"/>
                <a:ext cx="127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68" name="墨迹 167"/>
              <p14:cNvContentPartPr/>
              <p14:nvPr/>
            </p14:nvContentPartPr>
            <p14:xfrm>
              <a:off x="9138920" y="2235200"/>
              <a:ext cx="107950" cy="10160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5"/>
            </p:blipFill>
            <p:spPr>
              <a:xfrm>
                <a:off x="9138920" y="2235200"/>
                <a:ext cx="1079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69" name="墨迹 168"/>
              <p14:cNvContentPartPr/>
              <p14:nvPr/>
            </p14:nvContentPartPr>
            <p14:xfrm>
              <a:off x="9310370" y="2216150"/>
              <a:ext cx="44450" cy="15875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7"/>
            </p:blipFill>
            <p:spPr>
              <a:xfrm>
                <a:off x="9310370" y="2216150"/>
                <a:ext cx="444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70" name="墨迹 169"/>
              <p14:cNvContentPartPr/>
              <p14:nvPr/>
            </p14:nvContentPartPr>
            <p14:xfrm>
              <a:off x="9367520" y="2266950"/>
              <a:ext cx="101600" cy="4445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9"/>
            </p:blipFill>
            <p:spPr>
              <a:xfrm>
                <a:off x="9367520" y="2266950"/>
                <a:ext cx="1016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71" name="墨迹 170"/>
              <p14:cNvContentPartPr/>
              <p14:nvPr/>
            </p14:nvContentPartPr>
            <p14:xfrm>
              <a:off x="8942070" y="2019300"/>
              <a:ext cx="234950" cy="43815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31"/>
            </p:blipFill>
            <p:spPr>
              <a:xfrm>
                <a:off x="8942070" y="2019300"/>
                <a:ext cx="23495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72" name="墨迹 171"/>
              <p14:cNvContentPartPr/>
              <p14:nvPr/>
            </p14:nvContentPartPr>
            <p14:xfrm>
              <a:off x="8700770" y="1981200"/>
              <a:ext cx="209550" cy="46990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33"/>
            </p:blipFill>
            <p:spPr>
              <a:xfrm>
                <a:off x="8700770" y="1981200"/>
                <a:ext cx="20955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73" name="墨迹 172"/>
              <p14:cNvContentPartPr/>
              <p14:nvPr/>
            </p14:nvContentPartPr>
            <p14:xfrm>
              <a:off x="7056120" y="2520950"/>
              <a:ext cx="69850" cy="16510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5"/>
            </p:blipFill>
            <p:spPr>
              <a:xfrm>
                <a:off x="7056120" y="2520950"/>
                <a:ext cx="698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74" name="墨迹 173"/>
              <p14:cNvContentPartPr/>
              <p14:nvPr/>
            </p14:nvContentPartPr>
            <p14:xfrm>
              <a:off x="7329170" y="2559050"/>
              <a:ext cx="95250" cy="13335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7"/>
            </p:blipFill>
            <p:spPr>
              <a:xfrm>
                <a:off x="7329170" y="2559050"/>
                <a:ext cx="952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5" name="墨迹 174"/>
              <p14:cNvContentPartPr/>
              <p14:nvPr/>
            </p14:nvContentPartPr>
            <p14:xfrm>
              <a:off x="7545070" y="2571750"/>
              <a:ext cx="63500" cy="17145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9"/>
            </p:blipFill>
            <p:spPr>
              <a:xfrm>
                <a:off x="7545070" y="2571750"/>
                <a:ext cx="635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6" name="墨迹 175"/>
              <p14:cNvContentPartPr/>
              <p14:nvPr/>
            </p14:nvContentPartPr>
            <p14:xfrm>
              <a:off x="7684770" y="2584450"/>
              <a:ext cx="101600" cy="14605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41"/>
            </p:blipFill>
            <p:spPr>
              <a:xfrm>
                <a:off x="7684770" y="2584450"/>
                <a:ext cx="1016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77" name="墨迹 176"/>
              <p14:cNvContentPartPr/>
              <p14:nvPr/>
            </p14:nvContentPartPr>
            <p14:xfrm>
              <a:off x="7970520" y="2578100"/>
              <a:ext cx="50800" cy="16510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43"/>
            </p:blipFill>
            <p:spPr>
              <a:xfrm>
                <a:off x="7970520" y="2578100"/>
                <a:ext cx="508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78" name="墨迹 177"/>
              <p14:cNvContentPartPr/>
              <p14:nvPr/>
            </p14:nvContentPartPr>
            <p14:xfrm>
              <a:off x="8161020" y="2571750"/>
              <a:ext cx="57150" cy="19050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5"/>
            </p:blipFill>
            <p:spPr>
              <a:xfrm>
                <a:off x="8161020" y="2571750"/>
                <a:ext cx="571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79" name="墨迹 178"/>
              <p14:cNvContentPartPr/>
              <p14:nvPr/>
            </p14:nvContentPartPr>
            <p14:xfrm>
              <a:off x="8256270" y="2590800"/>
              <a:ext cx="101600" cy="13970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7"/>
            </p:blipFill>
            <p:spPr>
              <a:xfrm>
                <a:off x="8256270" y="2590800"/>
                <a:ext cx="1016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80" name="墨迹 179"/>
              <p14:cNvContentPartPr/>
              <p14:nvPr/>
            </p14:nvContentPartPr>
            <p14:xfrm>
              <a:off x="8421370" y="2590800"/>
              <a:ext cx="57150" cy="19685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9"/>
            </p:blipFill>
            <p:spPr>
              <a:xfrm>
                <a:off x="8421370" y="2590800"/>
                <a:ext cx="571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81" name="墨迹 180"/>
              <p14:cNvContentPartPr/>
              <p14:nvPr/>
            </p14:nvContentPartPr>
            <p14:xfrm>
              <a:off x="6789420" y="2787650"/>
              <a:ext cx="2203450" cy="10160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51"/>
            </p:blipFill>
            <p:spPr>
              <a:xfrm>
                <a:off x="6789420" y="2787650"/>
                <a:ext cx="22034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82" name="墨迹 181"/>
              <p14:cNvContentPartPr/>
              <p14:nvPr/>
            </p14:nvContentPartPr>
            <p14:xfrm>
              <a:off x="8446770" y="3060700"/>
              <a:ext cx="114300" cy="16510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53"/>
            </p:blipFill>
            <p:spPr>
              <a:xfrm>
                <a:off x="8446770" y="3060700"/>
                <a:ext cx="1143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83" name="墨迹 182"/>
              <p14:cNvContentPartPr/>
              <p14:nvPr/>
            </p14:nvContentPartPr>
            <p14:xfrm>
              <a:off x="8256270" y="3073400"/>
              <a:ext cx="139700" cy="15875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5"/>
            </p:blipFill>
            <p:spPr>
              <a:xfrm>
                <a:off x="8256270" y="3073400"/>
                <a:ext cx="1397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84" name="墨迹 183"/>
              <p14:cNvContentPartPr/>
              <p14:nvPr/>
            </p14:nvContentPartPr>
            <p14:xfrm>
              <a:off x="8084820" y="2914650"/>
              <a:ext cx="114300" cy="23495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7"/>
            </p:blipFill>
            <p:spPr>
              <a:xfrm>
                <a:off x="8084820" y="2914650"/>
                <a:ext cx="1143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85" name="墨迹 184"/>
              <p14:cNvContentPartPr/>
              <p14:nvPr/>
            </p14:nvContentPartPr>
            <p14:xfrm>
              <a:off x="7907020" y="2990850"/>
              <a:ext cx="101600" cy="18415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59"/>
            </p:blipFill>
            <p:spPr>
              <a:xfrm>
                <a:off x="7907020" y="2990850"/>
                <a:ext cx="1016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86" name="墨迹 185"/>
              <p14:cNvContentPartPr/>
              <p14:nvPr/>
            </p14:nvContentPartPr>
            <p14:xfrm>
              <a:off x="7684770" y="2952750"/>
              <a:ext cx="133350" cy="24765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61"/>
            </p:blipFill>
            <p:spPr>
              <a:xfrm>
                <a:off x="7684770" y="2952750"/>
                <a:ext cx="1333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87" name="墨迹 186"/>
              <p14:cNvContentPartPr/>
              <p14:nvPr/>
            </p14:nvContentPartPr>
            <p14:xfrm>
              <a:off x="7551420" y="3073400"/>
              <a:ext cx="25400" cy="26670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63"/>
            </p:blipFill>
            <p:spPr>
              <a:xfrm>
                <a:off x="7551420" y="3073400"/>
                <a:ext cx="254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88" name="墨迹 187"/>
              <p14:cNvContentPartPr/>
              <p14:nvPr/>
            </p14:nvContentPartPr>
            <p14:xfrm>
              <a:off x="7329170" y="2997200"/>
              <a:ext cx="19050" cy="26670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65"/>
            </p:blipFill>
            <p:spPr>
              <a:xfrm>
                <a:off x="7329170" y="2997200"/>
                <a:ext cx="190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89" name="墨迹 188"/>
              <p14:cNvContentPartPr/>
              <p14:nvPr/>
            </p14:nvContentPartPr>
            <p14:xfrm>
              <a:off x="7367270" y="3289300"/>
              <a:ext cx="63500" cy="6350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67"/>
            </p:blipFill>
            <p:spPr>
              <a:xfrm>
                <a:off x="7367270" y="3289300"/>
                <a:ext cx="635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90" name="墨迹 189"/>
              <p14:cNvContentPartPr/>
              <p14:nvPr/>
            </p14:nvContentPartPr>
            <p14:xfrm>
              <a:off x="7075170" y="3009900"/>
              <a:ext cx="101600" cy="26670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69"/>
            </p:blipFill>
            <p:spPr>
              <a:xfrm>
                <a:off x="7075170" y="3009900"/>
                <a:ext cx="1016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91" name="墨迹 190"/>
              <p14:cNvContentPartPr/>
              <p14:nvPr/>
            </p14:nvContentPartPr>
            <p14:xfrm>
              <a:off x="6967220" y="3390900"/>
              <a:ext cx="298450" cy="1270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71"/>
            </p:blipFill>
            <p:spPr>
              <a:xfrm>
                <a:off x="6967220" y="3390900"/>
                <a:ext cx="298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92" name="墨迹 191"/>
              <p14:cNvContentPartPr/>
              <p14:nvPr/>
            </p14:nvContentPartPr>
            <p14:xfrm>
              <a:off x="6967220" y="3473450"/>
              <a:ext cx="355600" cy="1270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73"/>
            </p:blipFill>
            <p:spPr>
              <a:xfrm>
                <a:off x="6967220" y="3473450"/>
                <a:ext cx="3556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93" name="墨迹 192"/>
              <p14:cNvContentPartPr/>
              <p14:nvPr/>
            </p14:nvContentPartPr>
            <p14:xfrm>
              <a:off x="7138670" y="3619500"/>
              <a:ext cx="292100" cy="20320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75"/>
            </p:blipFill>
            <p:spPr>
              <a:xfrm>
                <a:off x="7138670" y="3619500"/>
                <a:ext cx="2921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94" name="墨迹 193"/>
              <p14:cNvContentPartPr/>
              <p14:nvPr/>
            </p14:nvContentPartPr>
            <p14:xfrm>
              <a:off x="7138670" y="3683000"/>
              <a:ext cx="31750" cy="16510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77"/>
            </p:blipFill>
            <p:spPr>
              <a:xfrm>
                <a:off x="7138670" y="3683000"/>
                <a:ext cx="317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195" name="墨迹 194"/>
              <p14:cNvContentPartPr/>
              <p14:nvPr/>
            </p14:nvContentPartPr>
            <p14:xfrm>
              <a:off x="7106920" y="3752850"/>
              <a:ext cx="342900" cy="11430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79"/>
            </p:blipFill>
            <p:spPr>
              <a:xfrm>
                <a:off x="7106920" y="3752850"/>
                <a:ext cx="3429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196" name="墨迹 195"/>
              <p14:cNvContentPartPr/>
              <p14:nvPr/>
            </p14:nvContentPartPr>
            <p14:xfrm>
              <a:off x="7538720" y="3568700"/>
              <a:ext cx="360" cy="4445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81"/>
            </p:blipFill>
            <p:spPr>
              <a:xfrm>
                <a:off x="7538720" y="3568700"/>
                <a:ext cx="36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197" name="墨迹 196"/>
              <p14:cNvContentPartPr/>
              <p14:nvPr/>
            </p14:nvContentPartPr>
            <p14:xfrm>
              <a:off x="7475220" y="3371850"/>
              <a:ext cx="349250" cy="46990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83"/>
            </p:blipFill>
            <p:spPr>
              <a:xfrm>
                <a:off x="7475220" y="3371850"/>
                <a:ext cx="34925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198" name="墨迹 197"/>
              <p14:cNvContentPartPr/>
              <p14:nvPr/>
            </p14:nvContentPartPr>
            <p14:xfrm>
              <a:off x="7653020" y="3397250"/>
              <a:ext cx="368300" cy="28575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85"/>
            </p:blipFill>
            <p:spPr>
              <a:xfrm>
                <a:off x="7653020" y="3397250"/>
                <a:ext cx="3683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199" name="墨迹 198"/>
              <p14:cNvContentPartPr/>
              <p14:nvPr/>
            </p14:nvContentPartPr>
            <p14:xfrm>
              <a:off x="7722870" y="3651250"/>
              <a:ext cx="25400" cy="22860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87"/>
            </p:blipFill>
            <p:spPr>
              <a:xfrm>
                <a:off x="7722870" y="3651250"/>
                <a:ext cx="254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200" name="墨迹 199"/>
              <p14:cNvContentPartPr/>
              <p14:nvPr/>
            </p14:nvContentPartPr>
            <p14:xfrm>
              <a:off x="7735570" y="3721100"/>
              <a:ext cx="190500" cy="6985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89"/>
            </p:blipFill>
            <p:spPr>
              <a:xfrm>
                <a:off x="7735570" y="3721100"/>
                <a:ext cx="1905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201" name="墨迹 200"/>
              <p14:cNvContentPartPr/>
              <p14:nvPr/>
            </p14:nvContentPartPr>
            <p14:xfrm>
              <a:off x="7741920" y="3733800"/>
              <a:ext cx="44450" cy="7620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91"/>
            </p:blipFill>
            <p:spPr>
              <a:xfrm>
                <a:off x="7741920" y="3733800"/>
                <a:ext cx="444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202" name="墨迹 201"/>
              <p14:cNvContentPartPr/>
              <p14:nvPr/>
            </p14:nvContentPartPr>
            <p14:xfrm>
              <a:off x="7640320" y="3714750"/>
              <a:ext cx="406400" cy="14605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93"/>
            </p:blipFill>
            <p:spPr>
              <a:xfrm>
                <a:off x="7640320" y="3714750"/>
                <a:ext cx="4064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203" name="墨迹 202"/>
              <p14:cNvContentPartPr/>
              <p14:nvPr/>
            </p14:nvContentPartPr>
            <p14:xfrm>
              <a:off x="6598920" y="4203700"/>
              <a:ext cx="107950" cy="17780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95"/>
            </p:blipFill>
            <p:spPr>
              <a:xfrm>
                <a:off x="6598920" y="4203700"/>
                <a:ext cx="1079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204" name="墨迹 203"/>
              <p14:cNvContentPartPr/>
              <p14:nvPr/>
            </p14:nvContentPartPr>
            <p14:xfrm>
              <a:off x="6871970" y="4248150"/>
              <a:ext cx="139700" cy="15875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97"/>
            </p:blipFill>
            <p:spPr>
              <a:xfrm>
                <a:off x="6871970" y="4248150"/>
                <a:ext cx="1397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205" name="墨迹 204"/>
              <p14:cNvContentPartPr/>
              <p14:nvPr/>
            </p14:nvContentPartPr>
            <p14:xfrm>
              <a:off x="7259320" y="4203700"/>
              <a:ext cx="95250" cy="22225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99"/>
            </p:blipFill>
            <p:spPr>
              <a:xfrm>
                <a:off x="7259320" y="4203700"/>
                <a:ext cx="952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0" p14:bwMode="auto">
            <p14:nvContentPartPr>
              <p14:cNvPr id="206" name="墨迹 205"/>
              <p14:cNvContentPartPr/>
              <p14:nvPr/>
            </p14:nvContentPartPr>
            <p14:xfrm>
              <a:off x="7456170" y="4235450"/>
              <a:ext cx="171450" cy="13970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401"/>
            </p:blipFill>
            <p:spPr>
              <a:xfrm>
                <a:off x="7456170" y="4235450"/>
                <a:ext cx="1714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2" p14:bwMode="auto">
            <p14:nvContentPartPr>
              <p14:cNvPr id="207" name="墨迹 206"/>
              <p14:cNvContentPartPr/>
              <p14:nvPr/>
            </p14:nvContentPartPr>
            <p14:xfrm>
              <a:off x="7780020" y="4229100"/>
              <a:ext cx="101600" cy="21590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403"/>
            </p:blipFill>
            <p:spPr>
              <a:xfrm>
                <a:off x="7780020" y="4229100"/>
                <a:ext cx="1016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4" p14:bwMode="auto">
            <p14:nvContentPartPr>
              <p14:cNvPr id="208" name="墨迹 207"/>
              <p14:cNvContentPartPr/>
              <p14:nvPr/>
            </p14:nvContentPartPr>
            <p14:xfrm>
              <a:off x="7995920" y="4279900"/>
              <a:ext cx="139700" cy="12700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05"/>
            </p:blipFill>
            <p:spPr>
              <a:xfrm>
                <a:off x="7995920" y="4279900"/>
                <a:ext cx="1397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209" name="墨迹 208"/>
              <p14:cNvContentPartPr/>
              <p14:nvPr/>
            </p14:nvContentPartPr>
            <p14:xfrm>
              <a:off x="8249920" y="4146550"/>
              <a:ext cx="146050" cy="30480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07"/>
            </p:blipFill>
            <p:spPr>
              <a:xfrm>
                <a:off x="8249920" y="4146550"/>
                <a:ext cx="1460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210" name="墨迹 209"/>
              <p14:cNvContentPartPr/>
              <p14:nvPr/>
            </p14:nvContentPartPr>
            <p14:xfrm>
              <a:off x="8453120" y="4260850"/>
              <a:ext cx="146050" cy="17780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09"/>
            </p:blipFill>
            <p:spPr>
              <a:xfrm>
                <a:off x="8453120" y="4260850"/>
                <a:ext cx="1460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211" name="墨迹 210"/>
              <p14:cNvContentPartPr/>
              <p14:nvPr/>
            </p14:nvContentPartPr>
            <p14:xfrm>
              <a:off x="8980170" y="3689350"/>
              <a:ext cx="19050" cy="6985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11"/>
            </p:blipFill>
            <p:spPr>
              <a:xfrm>
                <a:off x="8980170" y="3689350"/>
                <a:ext cx="190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12" name="墨迹 211"/>
              <p14:cNvContentPartPr/>
              <p14:nvPr/>
            </p14:nvContentPartPr>
            <p14:xfrm>
              <a:off x="8992870" y="3702050"/>
              <a:ext cx="158750" cy="27305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13"/>
            </p:blipFill>
            <p:spPr>
              <a:xfrm>
                <a:off x="8992870" y="3702050"/>
                <a:ext cx="1587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213" name="墨迹 212"/>
              <p14:cNvContentPartPr/>
              <p14:nvPr/>
            </p14:nvContentPartPr>
            <p14:xfrm>
              <a:off x="9215120" y="3784600"/>
              <a:ext cx="6350" cy="1905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15"/>
            </p:blipFill>
            <p:spPr>
              <a:xfrm>
                <a:off x="9215120" y="3784600"/>
                <a:ext cx="6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214" name="墨迹 213"/>
              <p14:cNvContentPartPr/>
              <p14:nvPr/>
            </p14:nvContentPartPr>
            <p14:xfrm>
              <a:off x="9189720" y="3848100"/>
              <a:ext cx="31750" cy="11430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17"/>
            </p:blipFill>
            <p:spPr>
              <a:xfrm>
                <a:off x="9189720" y="3848100"/>
                <a:ext cx="317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8" p14:bwMode="auto">
            <p14:nvContentPartPr>
              <p14:cNvPr id="215" name="墨迹 214"/>
              <p14:cNvContentPartPr/>
              <p14:nvPr/>
            </p14:nvContentPartPr>
            <p14:xfrm>
              <a:off x="9113520" y="3873500"/>
              <a:ext cx="177800" cy="76200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19"/>
            </p:blipFill>
            <p:spPr>
              <a:xfrm>
                <a:off x="9113520" y="3873500"/>
                <a:ext cx="1778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0" p14:bwMode="auto">
            <p14:nvContentPartPr>
              <p14:cNvPr id="216" name="墨迹 215"/>
              <p14:cNvContentPartPr/>
              <p14:nvPr/>
            </p14:nvContentPartPr>
            <p14:xfrm>
              <a:off x="9310370" y="3765550"/>
              <a:ext cx="44450" cy="355600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21"/>
            </p:blipFill>
            <p:spPr>
              <a:xfrm>
                <a:off x="9310370" y="3765550"/>
                <a:ext cx="444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2" p14:bwMode="auto">
            <p14:nvContentPartPr>
              <p14:cNvPr id="217" name="墨迹 216"/>
              <p14:cNvContentPartPr/>
              <p14:nvPr/>
            </p14:nvContentPartPr>
            <p14:xfrm>
              <a:off x="9367520" y="3930650"/>
              <a:ext cx="57150" cy="3810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23"/>
            </p:blipFill>
            <p:spPr>
              <a:xfrm>
                <a:off x="9367520" y="3930650"/>
                <a:ext cx="571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4" p14:bwMode="auto">
            <p14:nvContentPartPr>
              <p14:cNvPr id="218" name="墨迹 217"/>
              <p14:cNvContentPartPr/>
              <p14:nvPr/>
            </p14:nvContentPartPr>
            <p14:xfrm>
              <a:off x="9615170" y="3829050"/>
              <a:ext cx="44450" cy="12700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25"/>
            </p:blipFill>
            <p:spPr>
              <a:xfrm>
                <a:off x="9615170" y="3829050"/>
                <a:ext cx="444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6" p14:bwMode="auto">
            <p14:nvContentPartPr>
              <p14:cNvPr id="219" name="墨迹 218"/>
              <p14:cNvContentPartPr/>
              <p14:nvPr/>
            </p14:nvContentPartPr>
            <p14:xfrm>
              <a:off x="9723120" y="3822700"/>
              <a:ext cx="44450" cy="16510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27"/>
            </p:blipFill>
            <p:spPr>
              <a:xfrm>
                <a:off x="9723120" y="3822700"/>
                <a:ext cx="444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8" p14:bwMode="auto">
            <p14:nvContentPartPr>
              <p14:cNvPr id="220" name="墨迹 219"/>
              <p14:cNvContentPartPr/>
              <p14:nvPr/>
            </p14:nvContentPartPr>
            <p14:xfrm>
              <a:off x="9792970" y="4013200"/>
              <a:ext cx="63500" cy="6985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29"/>
            </p:blipFill>
            <p:spPr>
              <a:xfrm>
                <a:off x="9792970" y="4013200"/>
                <a:ext cx="635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0" p14:bwMode="auto">
            <p14:nvContentPartPr>
              <p14:cNvPr id="221" name="墨迹 220"/>
              <p14:cNvContentPartPr/>
              <p14:nvPr/>
            </p14:nvContentPartPr>
            <p14:xfrm>
              <a:off x="10034270" y="3898900"/>
              <a:ext cx="50800" cy="12065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31"/>
            </p:blipFill>
            <p:spPr>
              <a:xfrm>
                <a:off x="10034270" y="3898900"/>
                <a:ext cx="508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2" p14:bwMode="auto">
            <p14:nvContentPartPr>
              <p14:cNvPr id="222" name="墨迹 221"/>
              <p14:cNvContentPartPr/>
              <p14:nvPr/>
            </p14:nvContentPartPr>
            <p14:xfrm>
              <a:off x="10154920" y="3854450"/>
              <a:ext cx="69850" cy="20955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33"/>
            </p:blipFill>
            <p:spPr>
              <a:xfrm>
                <a:off x="10154920" y="3854450"/>
                <a:ext cx="698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4" p14:bwMode="auto">
            <p14:nvContentPartPr>
              <p14:cNvPr id="223" name="墨迹 222"/>
              <p14:cNvContentPartPr/>
              <p14:nvPr/>
            </p14:nvContentPartPr>
            <p14:xfrm>
              <a:off x="10326370" y="3886200"/>
              <a:ext cx="107950" cy="16510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35"/>
            </p:blipFill>
            <p:spPr>
              <a:xfrm>
                <a:off x="10326370" y="3886200"/>
                <a:ext cx="1079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6" p14:bwMode="auto">
            <p14:nvContentPartPr>
              <p14:cNvPr id="224" name="墨迹 223"/>
              <p14:cNvContentPartPr/>
              <p14:nvPr/>
            </p14:nvContentPartPr>
            <p14:xfrm>
              <a:off x="10523220" y="3905250"/>
              <a:ext cx="38100" cy="158750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37"/>
            </p:blipFill>
            <p:spPr>
              <a:xfrm>
                <a:off x="10523220" y="3905250"/>
                <a:ext cx="381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8" p14:bwMode="auto">
            <p14:nvContentPartPr>
              <p14:cNvPr id="225" name="墨迹 224"/>
              <p14:cNvContentPartPr/>
              <p14:nvPr/>
            </p14:nvContentPartPr>
            <p14:xfrm>
              <a:off x="10618470" y="3930650"/>
              <a:ext cx="44450" cy="158750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39"/>
            </p:blipFill>
            <p:spPr>
              <a:xfrm>
                <a:off x="10618470" y="3930650"/>
                <a:ext cx="444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0" p14:bwMode="auto">
            <p14:nvContentPartPr>
              <p14:cNvPr id="226" name="墨迹 225"/>
              <p14:cNvContentPartPr/>
              <p14:nvPr/>
            </p14:nvContentPartPr>
            <p14:xfrm>
              <a:off x="10751820" y="3917950"/>
              <a:ext cx="57150" cy="26035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41"/>
            </p:blipFill>
            <p:spPr>
              <a:xfrm>
                <a:off x="10751820" y="3917950"/>
                <a:ext cx="571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2" p14:bwMode="auto">
            <p14:nvContentPartPr>
              <p14:cNvPr id="227" name="墨迹 226"/>
              <p14:cNvContentPartPr/>
              <p14:nvPr/>
            </p14:nvContentPartPr>
            <p14:xfrm>
              <a:off x="9005570" y="4254500"/>
              <a:ext cx="139700" cy="2540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43"/>
            </p:blipFill>
            <p:spPr>
              <a:xfrm>
                <a:off x="9005570" y="4254500"/>
                <a:ext cx="1397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4" p14:bwMode="auto">
            <p14:nvContentPartPr>
              <p14:cNvPr id="228" name="墨迹 227"/>
              <p14:cNvContentPartPr/>
              <p14:nvPr/>
            </p14:nvContentPartPr>
            <p14:xfrm>
              <a:off x="9253220" y="4210050"/>
              <a:ext cx="50800" cy="114300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45"/>
            </p:blipFill>
            <p:spPr>
              <a:xfrm>
                <a:off x="9253220" y="4210050"/>
                <a:ext cx="508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6" p14:bwMode="auto">
            <p14:nvContentPartPr>
              <p14:cNvPr id="229" name="墨迹 228"/>
              <p14:cNvContentPartPr/>
              <p14:nvPr/>
            </p14:nvContentPartPr>
            <p14:xfrm>
              <a:off x="9227820" y="4273550"/>
              <a:ext cx="209550" cy="203200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47"/>
            </p:blipFill>
            <p:spPr>
              <a:xfrm>
                <a:off x="9227820" y="4273550"/>
                <a:ext cx="2095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8" p14:bwMode="auto">
            <p14:nvContentPartPr>
              <p14:cNvPr id="230" name="墨迹 229"/>
              <p14:cNvContentPartPr/>
              <p14:nvPr/>
            </p14:nvContentPartPr>
            <p14:xfrm>
              <a:off x="8891270" y="3968750"/>
              <a:ext cx="127000" cy="311150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49"/>
            </p:blipFill>
            <p:spPr>
              <a:xfrm>
                <a:off x="8891270" y="3968750"/>
                <a:ext cx="1270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0" p14:bwMode="auto">
            <p14:nvContentPartPr>
              <p14:cNvPr id="231" name="墨迹 230"/>
              <p14:cNvContentPartPr/>
              <p14:nvPr/>
            </p14:nvContentPartPr>
            <p14:xfrm>
              <a:off x="9367520" y="4140200"/>
              <a:ext cx="133350" cy="311150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51"/>
            </p:blipFill>
            <p:spPr>
              <a:xfrm>
                <a:off x="9367520" y="4140200"/>
                <a:ext cx="1333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2" p14:bwMode="auto">
            <p14:nvContentPartPr>
              <p14:cNvPr id="232" name="墨迹 231"/>
              <p14:cNvContentPartPr/>
              <p14:nvPr/>
            </p14:nvContentPartPr>
            <p14:xfrm>
              <a:off x="9583420" y="4279900"/>
              <a:ext cx="25400" cy="1270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53"/>
            </p:blipFill>
            <p:spPr>
              <a:xfrm>
                <a:off x="9583420" y="4279900"/>
                <a:ext cx="254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4" p14:bwMode="auto">
            <p14:nvContentPartPr>
              <p14:cNvPr id="233" name="墨迹 232"/>
              <p14:cNvContentPartPr/>
              <p14:nvPr/>
            </p14:nvContentPartPr>
            <p14:xfrm>
              <a:off x="9564370" y="4400550"/>
              <a:ext cx="19050" cy="10160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55"/>
            </p:blipFill>
            <p:spPr>
              <a:xfrm>
                <a:off x="9564370" y="4400550"/>
                <a:ext cx="190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6" p14:bwMode="auto">
            <p14:nvContentPartPr>
              <p14:cNvPr id="234" name="墨迹 233"/>
              <p14:cNvContentPartPr/>
              <p14:nvPr/>
            </p14:nvContentPartPr>
            <p14:xfrm>
              <a:off x="9494520" y="4356100"/>
              <a:ext cx="146050" cy="11430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57"/>
            </p:blipFill>
            <p:spPr>
              <a:xfrm>
                <a:off x="9494520" y="4356100"/>
                <a:ext cx="1460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8" p14:bwMode="auto">
            <p14:nvContentPartPr>
              <p14:cNvPr id="235" name="墨迹 234"/>
              <p14:cNvContentPartPr/>
              <p14:nvPr/>
            </p14:nvContentPartPr>
            <p14:xfrm>
              <a:off x="9710420" y="4311650"/>
              <a:ext cx="31750" cy="234950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59"/>
            </p:blipFill>
            <p:spPr>
              <a:xfrm>
                <a:off x="9710420" y="4311650"/>
                <a:ext cx="317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0" p14:bwMode="auto">
            <p14:nvContentPartPr>
              <p14:cNvPr id="236" name="墨迹 235"/>
              <p14:cNvContentPartPr/>
              <p14:nvPr/>
            </p14:nvContentPartPr>
            <p14:xfrm>
              <a:off x="9723120" y="4464050"/>
              <a:ext cx="101600" cy="19050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61"/>
            </p:blipFill>
            <p:spPr>
              <a:xfrm>
                <a:off x="9723120" y="4464050"/>
                <a:ext cx="101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2" p14:bwMode="auto">
            <p14:nvContentPartPr>
              <p14:cNvPr id="237" name="墨迹 236"/>
              <p14:cNvContentPartPr/>
              <p14:nvPr/>
            </p14:nvContentPartPr>
            <p14:xfrm>
              <a:off x="6554470" y="4584700"/>
              <a:ext cx="184150" cy="18415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63"/>
            </p:blipFill>
            <p:spPr>
              <a:xfrm>
                <a:off x="6554470" y="4584700"/>
                <a:ext cx="1841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4" p14:bwMode="auto">
            <p14:nvContentPartPr>
              <p14:cNvPr id="238" name="墨迹 237"/>
              <p14:cNvContentPartPr/>
              <p14:nvPr/>
            </p14:nvContentPartPr>
            <p14:xfrm>
              <a:off x="6871970" y="4654550"/>
              <a:ext cx="146050" cy="120650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65"/>
            </p:blipFill>
            <p:spPr>
              <a:xfrm>
                <a:off x="6871970" y="4654550"/>
                <a:ext cx="1460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6" p14:bwMode="auto">
            <p14:nvContentPartPr>
              <p14:cNvPr id="239" name="墨迹 238"/>
              <p14:cNvContentPartPr/>
              <p14:nvPr/>
            </p14:nvContentPartPr>
            <p14:xfrm>
              <a:off x="7310120" y="4654550"/>
              <a:ext cx="114300" cy="158750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67"/>
            </p:blipFill>
            <p:spPr>
              <a:xfrm>
                <a:off x="7310120" y="4654550"/>
                <a:ext cx="1143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8" p14:bwMode="auto">
            <p14:nvContentPartPr>
              <p14:cNvPr id="240" name="墨迹 239"/>
              <p14:cNvContentPartPr/>
              <p14:nvPr/>
            </p14:nvContentPartPr>
            <p14:xfrm>
              <a:off x="7589520" y="4705350"/>
              <a:ext cx="120650" cy="139700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69"/>
            </p:blipFill>
            <p:spPr>
              <a:xfrm>
                <a:off x="7589520" y="4705350"/>
                <a:ext cx="1206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0" p14:bwMode="auto">
            <p14:nvContentPartPr>
              <p14:cNvPr id="241" name="墨迹 240"/>
              <p14:cNvContentPartPr/>
              <p14:nvPr/>
            </p14:nvContentPartPr>
            <p14:xfrm>
              <a:off x="7805420" y="4648200"/>
              <a:ext cx="38100" cy="273050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71"/>
            </p:blipFill>
            <p:spPr>
              <a:xfrm>
                <a:off x="7805420" y="4648200"/>
                <a:ext cx="381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2" p14:bwMode="auto">
            <p14:nvContentPartPr>
              <p14:cNvPr id="242" name="墨迹 241"/>
              <p14:cNvContentPartPr/>
              <p14:nvPr/>
            </p14:nvContentPartPr>
            <p14:xfrm>
              <a:off x="8065770" y="4699000"/>
              <a:ext cx="101600" cy="120650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73"/>
            </p:blipFill>
            <p:spPr>
              <a:xfrm>
                <a:off x="8065770" y="4699000"/>
                <a:ext cx="1016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4" p14:bwMode="auto">
            <p14:nvContentPartPr>
              <p14:cNvPr id="243" name="墨迹 242"/>
              <p14:cNvContentPartPr/>
              <p14:nvPr/>
            </p14:nvContentPartPr>
            <p14:xfrm>
              <a:off x="8237220" y="4743450"/>
              <a:ext cx="114300" cy="107950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75"/>
            </p:blipFill>
            <p:spPr>
              <a:xfrm>
                <a:off x="8237220" y="4743450"/>
                <a:ext cx="1143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6" p14:bwMode="auto">
            <p14:nvContentPartPr>
              <p14:cNvPr id="244" name="墨迹 243"/>
              <p14:cNvContentPartPr/>
              <p14:nvPr/>
            </p14:nvContentPartPr>
            <p14:xfrm>
              <a:off x="8459470" y="4699000"/>
              <a:ext cx="50800" cy="247650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77"/>
            </p:blipFill>
            <p:spPr>
              <a:xfrm>
                <a:off x="8459470" y="4699000"/>
                <a:ext cx="508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8" p14:bwMode="auto">
            <p14:nvContentPartPr>
              <p14:cNvPr id="245" name="墨迹 244"/>
              <p14:cNvContentPartPr/>
              <p14:nvPr/>
            </p14:nvContentPartPr>
            <p14:xfrm>
              <a:off x="6217920" y="4984750"/>
              <a:ext cx="3067050" cy="4445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79"/>
            </p:blipFill>
            <p:spPr>
              <a:xfrm>
                <a:off x="6217920" y="4984750"/>
                <a:ext cx="30670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0" p14:bwMode="auto">
            <p14:nvContentPartPr>
              <p14:cNvPr id="246" name="墨迹 245"/>
              <p14:cNvContentPartPr/>
              <p14:nvPr/>
            </p14:nvContentPartPr>
            <p14:xfrm>
              <a:off x="8503920" y="5270500"/>
              <a:ext cx="57150" cy="266700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81"/>
            </p:blipFill>
            <p:spPr>
              <a:xfrm>
                <a:off x="8503920" y="5270500"/>
                <a:ext cx="571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2" p14:bwMode="auto">
            <p14:nvContentPartPr>
              <p14:cNvPr id="247" name="墨迹 246"/>
              <p14:cNvContentPartPr/>
              <p14:nvPr/>
            </p14:nvContentPartPr>
            <p14:xfrm>
              <a:off x="8249920" y="5213350"/>
              <a:ext cx="50800" cy="368300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83"/>
            </p:blipFill>
            <p:spPr>
              <a:xfrm>
                <a:off x="8249920" y="5213350"/>
                <a:ext cx="5080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4" p14:bwMode="auto">
            <p14:nvContentPartPr>
              <p14:cNvPr id="248" name="墨迹 247"/>
              <p14:cNvContentPartPr/>
              <p14:nvPr/>
            </p14:nvContentPartPr>
            <p14:xfrm>
              <a:off x="7995920" y="5207000"/>
              <a:ext cx="120650" cy="254000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485"/>
            </p:blipFill>
            <p:spPr>
              <a:xfrm>
                <a:off x="7995920" y="5207000"/>
                <a:ext cx="1206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6" p14:bwMode="auto">
            <p14:nvContentPartPr>
              <p14:cNvPr id="249" name="墨迹 248"/>
              <p14:cNvContentPartPr/>
              <p14:nvPr/>
            </p14:nvContentPartPr>
            <p14:xfrm>
              <a:off x="7748270" y="5143500"/>
              <a:ext cx="120650" cy="260350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487"/>
            </p:blipFill>
            <p:spPr>
              <a:xfrm>
                <a:off x="7748270" y="5143500"/>
                <a:ext cx="1206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8" p14:bwMode="auto">
            <p14:nvContentPartPr>
              <p14:cNvPr id="250" name="墨迹 249"/>
              <p14:cNvContentPartPr/>
              <p14:nvPr/>
            </p14:nvContentPartPr>
            <p14:xfrm>
              <a:off x="7545070" y="5156200"/>
              <a:ext cx="19050" cy="228600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489"/>
            </p:blipFill>
            <p:spPr>
              <a:xfrm>
                <a:off x="7545070" y="5156200"/>
                <a:ext cx="190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0" p14:bwMode="auto">
            <p14:nvContentPartPr>
              <p14:cNvPr id="251" name="墨迹 250"/>
              <p14:cNvContentPartPr/>
              <p14:nvPr/>
            </p14:nvContentPartPr>
            <p14:xfrm>
              <a:off x="7284720" y="5232400"/>
              <a:ext cx="19050" cy="247650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491"/>
            </p:blipFill>
            <p:spPr>
              <a:xfrm>
                <a:off x="7284720" y="5232400"/>
                <a:ext cx="190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2" p14:bwMode="auto">
            <p14:nvContentPartPr>
              <p14:cNvPr id="252" name="墨迹 251"/>
              <p14:cNvContentPartPr/>
              <p14:nvPr/>
            </p14:nvContentPartPr>
            <p14:xfrm>
              <a:off x="6954520" y="5435600"/>
              <a:ext cx="82550" cy="101600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493"/>
            </p:blipFill>
            <p:spPr>
              <a:xfrm>
                <a:off x="6954520" y="5435600"/>
                <a:ext cx="825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4" p14:bwMode="auto">
            <p14:nvContentPartPr>
              <p14:cNvPr id="253" name="墨迹 252"/>
              <p14:cNvContentPartPr/>
              <p14:nvPr/>
            </p14:nvContentPartPr>
            <p14:xfrm>
              <a:off x="6833870" y="5226050"/>
              <a:ext cx="101600" cy="171450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495"/>
            </p:blipFill>
            <p:spPr>
              <a:xfrm>
                <a:off x="6833870" y="5226050"/>
                <a:ext cx="1016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6" p14:bwMode="auto">
            <p14:nvContentPartPr>
              <p14:cNvPr id="254" name="墨迹 253"/>
              <p14:cNvContentPartPr/>
              <p14:nvPr/>
            </p14:nvContentPartPr>
            <p14:xfrm>
              <a:off x="6535420" y="5270500"/>
              <a:ext cx="127000" cy="171450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497"/>
            </p:blipFill>
            <p:spPr>
              <a:xfrm>
                <a:off x="6535420" y="5270500"/>
                <a:ext cx="1270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8" p14:bwMode="auto">
            <p14:nvContentPartPr>
              <p14:cNvPr id="255" name="墨迹 254"/>
              <p14:cNvContentPartPr/>
              <p14:nvPr/>
            </p14:nvContentPartPr>
            <p14:xfrm>
              <a:off x="6535420" y="5575300"/>
              <a:ext cx="381000" cy="44450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499"/>
            </p:blipFill>
            <p:spPr>
              <a:xfrm>
                <a:off x="6535420" y="5575300"/>
                <a:ext cx="3810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0" p14:bwMode="auto">
            <p14:nvContentPartPr>
              <p14:cNvPr id="256" name="墨迹 255"/>
              <p14:cNvContentPartPr/>
              <p14:nvPr/>
            </p14:nvContentPartPr>
            <p14:xfrm>
              <a:off x="6802120" y="5746750"/>
              <a:ext cx="171450" cy="171450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501"/>
            </p:blipFill>
            <p:spPr>
              <a:xfrm>
                <a:off x="6802120" y="5746750"/>
                <a:ext cx="1714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2" p14:bwMode="auto">
            <p14:nvContentPartPr>
              <p14:cNvPr id="257" name="墨迹 256"/>
              <p14:cNvContentPartPr/>
              <p14:nvPr/>
            </p14:nvContentPartPr>
            <p14:xfrm>
              <a:off x="6770370" y="5835650"/>
              <a:ext cx="38100" cy="190500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503"/>
            </p:blipFill>
            <p:spPr>
              <a:xfrm>
                <a:off x="6770370" y="5835650"/>
                <a:ext cx="381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4" p14:bwMode="auto">
            <p14:nvContentPartPr>
              <p14:cNvPr id="258" name="墨迹 257"/>
              <p14:cNvContentPartPr/>
              <p14:nvPr/>
            </p14:nvContentPartPr>
            <p14:xfrm>
              <a:off x="6744970" y="5962650"/>
              <a:ext cx="203200" cy="57150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505"/>
            </p:blipFill>
            <p:spPr>
              <a:xfrm>
                <a:off x="6744970" y="5962650"/>
                <a:ext cx="2032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6" p14:bwMode="auto">
            <p14:nvContentPartPr>
              <p14:cNvPr id="259" name="墨迹 258"/>
              <p14:cNvContentPartPr/>
              <p14:nvPr/>
            </p14:nvContentPartPr>
            <p14:xfrm>
              <a:off x="7062470" y="5842000"/>
              <a:ext cx="114300" cy="12700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507"/>
            </p:blipFill>
            <p:spPr>
              <a:xfrm>
                <a:off x="7062470" y="5842000"/>
                <a:ext cx="1143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8" p14:bwMode="auto">
            <p14:nvContentPartPr>
              <p14:cNvPr id="260" name="墨迹 259"/>
              <p14:cNvContentPartPr/>
              <p14:nvPr/>
            </p14:nvContentPartPr>
            <p14:xfrm>
              <a:off x="6992620" y="5873750"/>
              <a:ext cx="215900" cy="69850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509"/>
            </p:blipFill>
            <p:spPr>
              <a:xfrm>
                <a:off x="6992620" y="5873750"/>
                <a:ext cx="2159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0" p14:bwMode="auto">
            <p14:nvContentPartPr>
              <p14:cNvPr id="261" name="墨迹 260"/>
              <p14:cNvContentPartPr/>
              <p14:nvPr/>
            </p14:nvContentPartPr>
            <p14:xfrm>
              <a:off x="7100570" y="5810250"/>
              <a:ext cx="44450" cy="254000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511"/>
            </p:blipFill>
            <p:spPr>
              <a:xfrm>
                <a:off x="7100570" y="5810250"/>
                <a:ext cx="444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2" p14:bwMode="auto">
            <p14:nvContentPartPr>
              <p14:cNvPr id="262" name="墨迹 261"/>
              <p14:cNvContentPartPr/>
              <p14:nvPr/>
            </p14:nvContentPartPr>
            <p14:xfrm>
              <a:off x="7303770" y="5708650"/>
              <a:ext cx="285750" cy="311150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513"/>
            </p:blipFill>
            <p:spPr>
              <a:xfrm>
                <a:off x="7303770" y="5708650"/>
                <a:ext cx="2857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4" p14:bwMode="auto">
            <p14:nvContentPartPr>
              <p14:cNvPr id="263" name="墨迹 262"/>
              <p14:cNvContentPartPr/>
              <p14:nvPr/>
            </p14:nvContentPartPr>
            <p14:xfrm>
              <a:off x="7995920" y="5797550"/>
              <a:ext cx="88900" cy="44450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515"/>
            </p:blipFill>
            <p:spPr>
              <a:xfrm>
                <a:off x="7995920" y="5797550"/>
                <a:ext cx="889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6" p14:bwMode="auto">
            <p14:nvContentPartPr>
              <p14:cNvPr id="264" name="墨迹 263"/>
              <p14:cNvContentPartPr/>
              <p14:nvPr/>
            </p14:nvContentPartPr>
            <p14:xfrm>
              <a:off x="7894320" y="5905500"/>
              <a:ext cx="222250" cy="50800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517"/>
            </p:blipFill>
            <p:spPr>
              <a:xfrm>
                <a:off x="7894320" y="5905500"/>
                <a:ext cx="2222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8" p14:bwMode="auto">
            <p14:nvContentPartPr>
              <p14:cNvPr id="265" name="墨迹 264"/>
              <p14:cNvContentPartPr/>
              <p14:nvPr/>
            </p14:nvContentPartPr>
            <p14:xfrm>
              <a:off x="7932420" y="5829300"/>
              <a:ext cx="120650" cy="266700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519"/>
            </p:blipFill>
            <p:spPr>
              <a:xfrm>
                <a:off x="7932420" y="5829300"/>
                <a:ext cx="1206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0" p14:bwMode="auto">
            <p14:nvContentPartPr>
              <p14:cNvPr id="266" name="墨迹 265"/>
              <p14:cNvContentPartPr/>
              <p14:nvPr/>
            </p14:nvContentPartPr>
            <p14:xfrm>
              <a:off x="8053070" y="6019800"/>
              <a:ext cx="139700" cy="88900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521"/>
            </p:blipFill>
            <p:spPr>
              <a:xfrm>
                <a:off x="8053070" y="6019800"/>
                <a:ext cx="1397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2" p14:bwMode="auto">
            <p14:nvContentPartPr>
              <p14:cNvPr id="267" name="墨迹 266"/>
              <p14:cNvContentPartPr/>
              <p14:nvPr/>
            </p14:nvContentPartPr>
            <p14:xfrm>
              <a:off x="8288020" y="5772150"/>
              <a:ext cx="50800" cy="19050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523"/>
            </p:blipFill>
            <p:spPr>
              <a:xfrm>
                <a:off x="8288020" y="5772150"/>
                <a:ext cx="508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4" p14:bwMode="auto">
            <p14:nvContentPartPr>
              <p14:cNvPr id="268" name="墨迹 267"/>
              <p14:cNvContentPartPr/>
              <p14:nvPr/>
            </p14:nvContentPartPr>
            <p14:xfrm>
              <a:off x="8281670" y="5905500"/>
              <a:ext cx="31750" cy="133350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525"/>
            </p:blipFill>
            <p:spPr>
              <a:xfrm>
                <a:off x="8281670" y="5905500"/>
                <a:ext cx="317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6" p14:bwMode="auto">
            <p14:nvContentPartPr>
              <p14:cNvPr id="269" name="墨迹 268"/>
              <p14:cNvContentPartPr/>
              <p14:nvPr/>
            </p14:nvContentPartPr>
            <p14:xfrm>
              <a:off x="8561070" y="5645150"/>
              <a:ext cx="6350" cy="44450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527"/>
            </p:blipFill>
            <p:spPr>
              <a:xfrm>
                <a:off x="8561070" y="5645150"/>
                <a:ext cx="63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8" p14:bwMode="auto">
            <p14:nvContentPartPr>
              <p14:cNvPr id="270" name="墨迹 269"/>
              <p14:cNvContentPartPr/>
              <p14:nvPr/>
            </p14:nvContentPartPr>
            <p14:xfrm>
              <a:off x="8408670" y="5676900"/>
              <a:ext cx="342900" cy="241300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529"/>
            </p:blipFill>
            <p:spPr>
              <a:xfrm>
                <a:off x="8408670" y="5676900"/>
                <a:ext cx="3429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0" p14:bwMode="auto">
            <p14:nvContentPartPr>
              <p14:cNvPr id="271" name="墨迹 270"/>
              <p14:cNvContentPartPr/>
              <p14:nvPr/>
            </p14:nvContentPartPr>
            <p14:xfrm>
              <a:off x="8402320" y="5892800"/>
              <a:ext cx="57150" cy="158750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531"/>
            </p:blipFill>
            <p:spPr>
              <a:xfrm>
                <a:off x="8402320" y="5892800"/>
                <a:ext cx="571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2" p14:bwMode="auto">
            <p14:nvContentPartPr>
              <p14:cNvPr id="272" name="墨迹 271"/>
              <p14:cNvContentPartPr/>
              <p14:nvPr/>
            </p14:nvContentPartPr>
            <p14:xfrm>
              <a:off x="8459470" y="5911850"/>
              <a:ext cx="196850" cy="120650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533"/>
            </p:blipFill>
            <p:spPr>
              <a:xfrm>
                <a:off x="8459470" y="5911850"/>
                <a:ext cx="1968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4" p14:bwMode="auto">
            <p14:nvContentPartPr>
              <p14:cNvPr id="273" name="墨迹 272"/>
              <p14:cNvContentPartPr/>
              <p14:nvPr/>
            </p14:nvContentPartPr>
            <p14:xfrm>
              <a:off x="8472170" y="5988050"/>
              <a:ext cx="360" cy="44450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381"/>
            </p:blipFill>
            <p:spPr>
              <a:xfrm>
                <a:off x="8472170" y="5988050"/>
                <a:ext cx="36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5" p14:bwMode="auto">
            <p14:nvContentPartPr>
              <p14:cNvPr id="274" name="墨迹 273"/>
              <p14:cNvContentPartPr/>
              <p14:nvPr/>
            </p14:nvContentPartPr>
            <p14:xfrm>
              <a:off x="8351520" y="5949950"/>
              <a:ext cx="406400" cy="190500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536"/>
            </p:blipFill>
            <p:spPr>
              <a:xfrm>
                <a:off x="8351520" y="5949950"/>
                <a:ext cx="4064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7" p14:bwMode="auto">
            <p14:nvContentPartPr>
              <p14:cNvPr id="275" name="墨迹 274"/>
              <p14:cNvContentPartPr/>
              <p14:nvPr/>
            </p14:nvContentPartPr>
            <p14:xfrm>
              <a:off x="8923020" y="5822950"/>
              <a:ext cx="360" cy="266700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538"/>
            </p:blipFill>
            <p:spPr>
              <a:xfrm>
                <a:off x="8923020" y="5822950"/>
                <a:ext cx="36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9" p14:bwMode="auto">
            <p14:nvContentPartPr>
              <p14:cNvPr id="276" name="墨迹 275"/>
              <p14:cNvContentPartPr/>
              <p14:nvPr/>
            </p14:nvContentPartPr>
            <p14:xfrm>
              <a:off x="8802370" y="5943600"/>
              <a:ext cx="209550" cy="279400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540"/>
            </p:blipFill>
            <p:spPr>
              <a:xfrm>
                <a:off x="8802370" y="5943600"/>
                <a:ext cx="2095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1" p14:bwMode="auto">
            <p14:nvContentPartPr>
              <p14:cNvPr id="277" name="墨迹 276"/>
              <p14:cNvContentPartPr/>
              <p14:nvPr/>
            </p14:nvContentPartPr>
            <p14:xfrm>
              <a:off x="2096770" y="800100"/>
              <a:ext cx="127000" cy="285750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542"/>
            </p:blipFill>
            <p:spPr>
              <a:xfrm>
                <a:off x="2096770" y="800100"/>
                <a:ext cx="1270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3" p14:bwMode="auto">
            <p14:nvContentPartPr>
              <p14:cNvPr id="278" name="墨迹 277"/>
              <p14:cNvContentPartPr/>
              <p14:nvPr/>
            </p14:nvContentPartPr>
            <p14:xfrm>
              <a:off x="2325370" y="996950"/>
              <a:ext cx="88900" cy="360"/>
            </p14:xfrm>
          </p:contentPart>
        </mc:Choice>
        <mc:Fallback xmlns="">
          <p:pic>
            <p:nvPicPr>
              <p:cNvPr id="278" name="墨迹 277"/>
            </p:nvPicPr>
            <p:blipFill>
              <a:blip r:embed="rId544"/>
            </p:blipFill>
            <p:spPr>
              <a:xfrm>
                <a:off x="2325370" y="996950"/>
                <a:ext cx="889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5" p14:bwMode="auto">
            <p14:nvContentPartPr>
              <p14:cNvPr id="279" name="墨迹 278"/>
              <p14:cNvContentPartPr/>
              <p14:nvPr/>
            </p14:nvContentPartPr>
            <p14:xfrm>
              <a:off x="2496820" y="901700"/>
              <a:ext cx="139700" cy="317500"/>
            </p14:xfrm>
          </p:contentPart>
        </mc:Choice>
        <mc:Fallback xmlns="">
          <p:pic>
            <p:nvPicPr>
              <p:cNvPr id="279" name="墨迹 278"/>
            </p:nvPicPr>
            <p:blipFill>
              <a:blip r:embed="rId546"/>
            </p:blipFill>
            <p:spPr>
              <a:xfrm>
                <a:off x="2496820" y="901700"/>
                <a:ext cx="139700" cy="317500"/>
              </a:xfrm>
              <a:prstGeom prst="rect"/>
            </p:spPr>
          </p:pic>
        </mc:Fallback>
      </mc:AlternateContent>
      <p:sp>
        <p:nvSpPr>
          <p:cNvPr id="2" name="标题 1"/>
          <p:cNvSpPr>
            <a:spLocks noGrp="1"/>
          </p:cNvSpPr>
          <p:nvPr/>
        </p:nvSpPr>
        <p:spPr>
          <a:xfrm>
            <a:off x="200660" y="152400"/>
            <a:ext cx="105156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/>
              <a:t>第三章作业</a:t>
            </a:r>
            <a:endParaRPr lang="zh-CN" altLang="en-US" sz="2800"/>
          </a:p>
        </p:txBody>
      </p:sp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KSO_WM_BEAUTIFY_FLAG" val=""/>
  <p:tag name="KSO_WM_UNIT_PLACING_PICTURE_USER_VIEWPORT" val="{&quot;height&quot;:4043,&quot;width&quot;:8261}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  <p:tag name="KSO_WM_UNIT_PLACING_PICTURE_USER_VIEWPORT" val="{&quot;height&quot;:4043,&quot;width&quot;:8261}"/>
</p:tagLst>
</file>

<file path=ppt/tags/tag12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PLACING_PICTURE_USER_VIEWPORT" val="{&quot;height&quot;:6480,&quot;width&quot;:12240}"/>
</p:tagLst>
</file>

<file path=ppt/tags/tag4.xml><?xml version="1.0" encoding="utf-8"?>
<p:tagLst xmlns:p="http://schemas.openxmlformats.org/presentationml/2006/main">
  <p:tag name="TABLE_ENDDRAG_ORIGIN_RECT" val="817*38"/>
  <p:tag name="TABLE_ENDDRAG_RECT" val="128*134*817*38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  <p:tag name="KSO_WM_UNIT_PLACING_PICTURE_USER_VIEWPORT" val="{&quot;height&quot;:12960,&quot;width&quot;:23040}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PLACING_PICTURE_USER_VIEWPORT" val="{&quot;height&quot;:6480,&quot;width&quot;:12240}"/>
</p:tagLst>
</file>

<file path=ppt/tags/tag9.xml><?xml version="1.0" encoding="utf-8"?>
<p:tagLst xmlns:p="http://schemas.openxmlformats.org/presentationml/2006/main">
  <p:tag name="TABLE_ENDDRAG_ORIGIN_RECT" val="817*38"/>
  <p:tag name="TABLE_ENDDRAG_RECT" val="128*134*817*38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7098</Words>
  <Application>WPS 演示</Application>
  <PresentationFormat>宽屏</PresentationFormat>
  <Paragraphs>849</Paragraphs>
  <Slides>87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87</vt:i4>
      </vt:variant>
    </vt:vector>
  </HeadingPairs>
  <TitlesOfParts>
    <vt:vector size="104" baseType="lpstr">
      <vt:lpstr>Arial</vt:lpstr>
      <vt:lpstr>宋体</vt:lpstr>
      <vt:lpstr>Wingdings</vt:lpstr>
      <vt:lpstr>等线</vt:lpstr>
      <vt:lpstr>Times New Roman</vt:lpstr>
      <vt:lpstr>微软雅黑</vt:lpstr>
      <vt:lpstr>Calibri</vt:lpstr>
      <vt:lpstr>Arial Unicode MS</vt:lpstr>
      <vt:lpstr>黑体</vt:lpstr>
      <vt:lpstr>Tahoma</vt:lpstr>
      <vt:lpstr>楷体_GB2312</vt:lpstr>
      <vt:lpstr>新宋体</vt:lpstr>
      <vt:lpstr>华文细黑</vt:lpstr>
      <vt:lpstr>隶书</vt:lpstr>
      <vt:lpstr>Symbol</vt:lpstr>
      <vt:lpstr>WPS</vt:lpstr>
      <vt:lpstr>Equation.3</vt:lpstr>
      <vt:lpstr>复习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作业：第六章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作业：第五章</vt:lpstr>
      <vt:lpstr>作业：第五章</vt:lpstr>
      <vt:lpstr>作业：第五章</vt:lpstr>
      <vt:lpstr>作业：第五章</vt:lpstr>
      <vt:lpstr>5-14</vt:lpstr>
      <vt:lpstr>PowerPoint 演示文稿</vt:lpstr>
      <vt:lpstr>5-16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作业：第六章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第四章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提   问</vt:lpstr>
      <vt:lpstr>PowerPoint 演示文稿</vt:lpstr>
      <vt:lpstr>PowerPoint 演示文稿</vt:lpstr>
      <vt:lpstr>数 制 转 换</vt:lpstr>
      <vt:lpstr>PowerPoint 演示文稿</vt:lpstr>
      <vt:lpstr>PowerPoint 演示文稿</vt:lpstr>
      <vt:lpstr>PowerPoint 演示文稿</vt:lpstr>
      <vt:lpstr>PowerPoint 演示文稿</vt:lpstr>
      <vt:lpstr>回顾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ASUS</dc:creator>
  <cp:lastModifiedBy>姚敏</cp:lastModifiedBy>
  <cp:revision>23</cp:revision>
  <dcterms:created xsi:type="dcterms:W3CDTF">2023-08-09T12:44:00Z</dcterms:created>
  <dcterms:modified xsi:type="dcterms:W3CDTF">2026-01-14T04:05:22Z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2052-12.1.0.23542</vt:lpwstr>
  </property>
</Properties>
</file>